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9" r:id="rId6"/>
    <p:sldId id="352" r:id="rId7"/>
    <p:sldId id="353" r:id="rId8"/>
    <p:sldId id="354" r:id="rId9"/>
    <p:sldId id="367" r:id="rId10"/>
    <p:sldId id="368" r:id="rId11"/>
    <p:sldId id="34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2E99-0686-4293-80B5-F1A4861CF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3B39B7-D117-4758-A847-B7A154E88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06937-E86E-4060-8774-BA6757E7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2A7F6-0FF7-468E-AB1F-8D6E9F72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7411C-165B-4F18-A4F2-FFDE74AD3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4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1D4D0-9109-4B9A-9F22-E473AED59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C7829-AF63-407F-8D08-B3938F359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C0FE5-0674-497A-8F71-75219828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471EC-D5FA-4294-8AF7-3BBEC78FB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2B626-4334-4AC0-9DA5-B7828FEEC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2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BF6BCE-DD26-4390-A487-9AB5946CF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7DCF8-1ECF-402E-A428-B73355080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ACF71-B1A7-4E24-8A8B-99D557F16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0A76B-8F2D-495B-B13F-9E4D87617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E6219-B9C0-46ED-870F-B07DEF580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94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11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40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76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65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17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729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A010F-7C9D-48B8-897B-B492CB24D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F2EFE-8D09-4929-A460-9902E4DF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3A064-BEF7-40F7-9250-B82F2A0D2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B9E74-67F3-414A-9C2F-6C94C852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AB6C-79DD-4F7C-8CB5-5177FD99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11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71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925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8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C2A84-8FDA-474D-8BDC-E7C9E00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BF0F8-BD20-4374-B470-BFFDF2FEC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F4A7-AE2B-41D0-8BC4-737BEC964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9E2BA-A462-4809-89BB-91FB8B1B7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6816F-93B8-42AD-80AD-0E44585C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27C4-C66E-4515-A905-FB6480178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CB94-2E0F-4349-AEF0-4331AFD4D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7832D-3AF7-4538-8B8C-78D3DFCA3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F53F4-FB1A-4D4D-8941-8F5A7621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EFE59F-45AC-4CEA-A84F-4CF13914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DBB26-F427-49BD-8B25-551B6BD1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6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BB37-63F2-4204-A53B-A0B72566E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B75DF-F08B-4457-B334-FCFD3E255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C36B17-9392-4854-AFF7-68E24130E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93206C-012B-401B-AC5F-322C01CBF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135111-FD8F-4DCE-BAF6-18203187C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867BE6-8B86-489A-AC44-0C84BEFAD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9FC725-C976-4DB9-868E-FF0EC7F1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0E44EF-770C-4484-B7F0-1B875C72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1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58147-19A5-4030-AF59-B144C8F5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5B8A24-3330-4E21-9EEA-ECE77DCC7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2D097-411A-4671-BFFE-E42230AA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D3767-8512-4ECA-A382-D66CBCB8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9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739C1C-C5A8-45B3-BDF9-0CC553FDF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2358D5-890B-4E1E-A245-501D0A2C7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0F329-C784-445B-A193-FDFAB67A2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0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1F1D-79CB-4759-A90E-17910EEE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1909A-C97F-41DA-9B28-81914828D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7BAA3-2243-4C07-AAAD-932B3B3DE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08103-F105-4C46-9BFD-C4A932CA9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A9903-3F9A-40ED-B615-E9615B40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3859C-6262-43E4-9D96-340E9C57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9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5973-426B-46F7-AF5A-ED06565F1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F69C39-BBA2-4BC8-BE26-FC60AE538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CA036-35BE-44AA-9226-CB9BF7DD0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B42F0-15E0-436B-942A-EBF74A21D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736AB-8D78-4A06-885D-820C399E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99856-61E2-4379-936B-4C3603C8E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2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8A89D-A52F-45DC-BF7E-DB982041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02EF5-C4B4-4858-BBCD-BB669BFDB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E65AA-15A0-472F-BF3E-290FBE7A4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83A2A-6F34-4127-97CA-37E12230B63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77A9E-2A99-4902-9A86-711C593A4E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3CA2F-9B63-4740-93A5-A9E94ADF1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F420F-0FD8-417B-90D7-7A81E615B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5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1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Global Implications of Media and Technology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Media globalization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Technological globalization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Implications of Media and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Technology</a:t>
              </a:r>
              <a:r>
                <a:rPr lang="en-US" sz="2000" dirty="0">
                  <a:solidFill>
                    <a:schemeClr val="bg1"/>
                  </a:solidFill>
                </a:rPr>
                <a:t> drives </a:t>
              </a:r>
              <a:r>
                <a:rPr lang="en-US" sz="2000" b="1" dirty="0">
                  <a:solidFill>
                    <a:schemeClr val="bg1"/>
                  </a:solidFill>
                </a:rPr>
                <a:t>globalization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can we understand globalization through sociology?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Implications of Media and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0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28084" y="2735099"/>
              <a:ext cx="3516014" cy="1342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Media Globalization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71205" y="2735098"/>
              <a:ext cx="3373957" cy="1342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Technological Globalization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Media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number of independent news outlets is decreasing.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Media consolidation </a:t>
              </a:r>
              <a:r>
                <a:rPr lang="en-US" sz="2000" dirty="0">
                  <a:solidFill>
                    <a:schemeClr val="bg1"/>
                  </a:solidFill>
                </a:rPr>
                <a:t>occurs when a few people own most media outlets.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does this affect the information available to society?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084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Media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984848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Monopoly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2984849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Oligopoly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9943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Media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514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Conflict theory: How do culture and politics influence technological developments?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Functionalism: How does technology create greater access to economic benefits?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502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Media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6664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Cultural Imperialism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Avoiding local laws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6917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Access to illegal information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98847" y="1605851"/>
            <a:ext cx="2080340" cy="1617913"/>
            <a:chOff x="3549362" y="1741349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49362" y="174134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20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Censorship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Technological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Technological diffusion</a:t>
              </a:r>
              <a:r>
                <a:rPr lang="en-US" sz="2000" dirty="0">
                  <a:solidFill>
                    <a:schemeClr val="bg1"/>
                  </a:solidFill>
                </a:rPr>
                <a:t>, the spread of technology to different countries, increases technological globalization.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Access to technology can benefit poor countries.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Uneven spread of technology within countries can cause </a:t>
              </a:r>
              <a:r>
                <a:rPr lang="en-US" sz="2000" b="1" dirty="0">
                  <a:solidFill>
                    <a:schemeClr val="bg1"/>
                  </a:solidFill>
                </a:rPr>
                <a:t>digital divides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1902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173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2</cp:revision>
  <dcterms:created xsi:type="dcterms:W3CDTF">2022-03-13T01:14:21Z</dcterms:created>
  <dcterms:modified xsi:type="dcterms:W3CDTF">2022-03-14T16:35:59Z</dcterms:modified>
</cp:coreProperties>
</file>