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75"/>
  </p:notesMasterIdLst>
  <p:sldIdLst>
    <p:sldId id="256" r:id="rId6"/>
    <p:sldId id="299" r:id="rId7"/>
    <p:sldId id="300" r:id="rId8"/>
    <p:sldId id="301" r:id="rId9"/>
    <p:sldId id="302" r:id="rId10"/>
    <p:sldId id="298" r:id="rId11"/>
    <p:sldId id="290" r:id="rId12"/>
    <p:sldId id="291" r:id="rId13"/>
    <p:sldId id="293" r:id="rId14"/>
    <p:sldId id="418" r:id="rId15"/>
    <p:sldId id="295" r:id="rId16"/>
    <p:sldId id="365" r:id="rId17"/>
    <p:sldId id="364" r:id="rId18"/>
    <p:sldId id="366" r:id="rId19"/>
    <p:sldId id="367" r:id="rId20"/>
    <p:sldId id="368" r:id="rId21"/>
    <p:sldId id="369" r:id="rId22"/>
    <p:sldId id="370" r:id="rId23"/>
    <p:sldId id="303" r:id="rId24"/>
    <p:sldId id="371" r:id="rId25"/>
    <p:sldId id="372" r:id="rId26"/>
    <p:sldId id="373" r:id="rId27"/>
    <p:sldId id="374" r:id="rId28"/>
    <p:sldId id="375" r:id="rId29"/>
    <p:sldId id="376" r:id="rId30"/>
    <p:sldId id="377" r:id="rId31"/>
    <p:sldId id="378" r:id="rId32"/>
    <p:sldId id="379" r:id="rId33"/>
    <p:sldId id="380" r:id="rId34"/>
    <p:sldId id="381" r:id="rId35"/>
    <p:sldId id="296" r:id="rId36"/>
    <p:sldId id="382" r:id="rId37"/>
    <p:sldId id="383" r:id="rId38"/>
    <p:sldId id="384" r:id="rId39"/>
    <p:sldId id="385" r:id="rId40"/>
    <p:sldId id="386" r:id="rId41"/>
    <p:sldId id="387" r:id="rId42"/>
    <p:sldId id="388" r:id="rId43"/>
    <p:sldId id="389" r:id="rId44"/>
    <p:sldId id="257" r:id="rId45"/>
    <p:sldId id="390" r:id="rId46"/>
    <p:sldId id="391" r:id="rId47"/>
    <p:sldId id="392" r:id="rId48"/>
    <p:sldId id="393" r:id="rId49"/>
    <p:sldId id="394" r:id="rId50"/>
    <p:sldId id="395" r:id="rId51"/>
    <p:sldId id="396" r:id="rId52"/>
    <p:sldId id="397" r:id="rId53"/>
    <p:sldId id="398" r:id="rId54"/>
    <p:sldId id="399" r:id="rId55"/>
    <p:sldId id="400" r:id="rId56"/>
    <p:sldId id="401" r:id="rId57"/>
    <p:sldId id="402" r:id="rId58"/>
    <p:sldId id="403" r:id="rId59"/>
    <p:sldId id="404" r:id="rId60"/>
    <p:sldId id="405" r:id="rId61"/>
    <p:sldId id="406" r:id="rId62"/>
    <p:sldId id="407" r:id="rId63"/>
    <p:sldId id="408" r:id="rId64"/>
    <p:sldId id="409" r:id="rId65"/>
    <p:sldId id="410" r:id="rId66"/>
    <p:sldId id="411" r:id="rId67"/>
    <p:sldId id="412" r:id="rId68"/>
    <p:sldId id="413" r:id="rId69"/>
    <p:sldId id="414" r:id="rId70"/>
    <p:sldId id="415" r:id="rId71"/>
    <p:sldId id="416" r:id="rId72"/>
    <p:sldId id="417" r:id="rId73"/>
    <p:sldId id="278" r:id="rId7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8959A7"/>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396F2A-29B6-4F19-BA38-23B1BA87E76A}" v="3" dt="2026-02-03T13:44:12.8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0" d="100"/>
          <a:sy n="90" d="100"/>
        </p:scale>
        <p:origin x="1308"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heme" Target="theme/theme1.xml"/><Relationship Id="rId8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in Coleman" userId="96f87ca1-0e64-4ae8-8d77-98757b85df0b" providerId="ADAL" clId="{DDA6BCD5-DC0D-434C-93A0-51E2BCD25B34}"/>
    <pc:docChg chg="undo custSel modSld">
      <pc:chgData name="Caitlin Coleman" userId="96f87ca1-0e64-4ae8-8d77-98757b85df0b" providerId="ADAL" clId="{DDA6BCD5-DC0D-434C-93A0-51E2BCD25B34}" dt="2026-01-06T16:18:21.167" v="690" actId="20577"/>
      <pc:docMkLst>
        <pc:docMk/>
      </pc:docMkLst>
      <pc:sldChg chg="modSp mod">
        <pc:chgData name="Caitlin Coleman" userId="96f87ca1-0e64-4ae8-8d77-98757b85df0b" providerId="ADAL" clId="{DDA6BCD5-DC0D-434C-93A0-51E2BCD25B34}" dt="2026-01-05T16:26:00.505" v="6" actId="962"/>
        <pc:sldMkLst>
          <pc:docMk/>
          <pc:sldMk cId="561987701" sldId="256"/>
        </pc:sldMkLst>
        <pc:spChg chg="mod">
          <ac:chgData name="Caitlin Coleman" userId="96f87ca1-0e64-4ae8-8d77-98757b85df0b" providerId="ADAL" clId="{DDA6BCD5-DC0D-434C-93A0-51E2BCD25B34}" dt="2026-01-05T16:25:47.882" v="0" actId="33553"/>
          <ac:spMkLst>
            <pc:docMk/>
            <pc:sldMk cId="561987701" sldId="256"/>
            <ac:spMk id="9" creationId="{00000000-0000-0000-0000-000000000000}"/>
          </ac:spMkLst>
        </pc:spChg>
        <pc:spChg chg="mod">
          <ac:chgData name="Caitlin Coleman" userId="96f87ca1-0e64-4ae8-8d77-98757b85df0b" providerId="ADAL" clId="{DDA6BCD5-DC0D-434C-93A0-51E2BCD25B34}" dt="2026-01-05T16:25:55.297" v="1" actId="962"/>
          <ac:spMkLst>
            <pc:docMk/>
            <pc:sldMk cId="561987701" sldId="256"/>
            <ac:spMk id="10" creationId="{00000000-0000-0000-0000-000000000000}"/>
          </ac:spMkLst>
        </pc:spChg>
        <pc:cxnChg chg="mod ord">
          <ac:chgData name="Caitlin Coleman" userId="96f87ca1-0e64-4ae8-8d77-98757b85df0b" providerId="ADAL" clId="{DDA6BCD5-DC0D-434C-93A0-51E2BCD25B34}" dt="2026-01-05T16:25:59.371" v="5" actId="962"/>
          <ac:cxnSpMkLst>
            <pc:docMk/>
            <pc:sldMk cId="561987701" sldId="256"/>
            <ac:cxnSpMk id="11" creationId="{00000000-0000-0000-0000-000000000000}"/>
          </ac:cxnSpMkLst>
        </pc:cxnChg>
        <pc:cxnChg chg="mod">
          <ac:chgData name="Caitlin Coleman" userId="96f87ca1-0e64-4ae8-8d77-98757b85df0b" providerId="ADAL" clId="{DDA6BCD5-DC0D-434C-93A0-51E2BCD25B34}" dt="2026-01-05T16:26:00.505" v="6" actId="962"/>
          <ac:cxnSpMkLst>
            <pc:docMk/>
            <pc:sldMk cId="561987701" sldId="256"/>
            <ac:cxnSpMk id="14" creationId="{00000000-0000-0000-0000-000000000000}"/>
          </ac:cxnSpMkLst>
        </pc:cxnChg>
      </pc:sldChg>
      <pc:sldChg chg="modSp mod">
        <pc:chgData name="Caitlin Coleman" userId="96f87ca1-0e64-4ae8-8d77-98757b85df0b" providerId="ADAL" clId="{DDA6BCD5-DC0D-434C-93A0-51E2BCD25B34}" dt="2026-01-05T19:41:56.489" v="429" actId="962"/>
        <pc:sldMkLst>
          <pc:docMk/>
          <pc:sldMk cId="443456503" sldId="257"/>
        </pc:sldMkLst>
        <pc:spChg chg="mod">
          <ac:chgData name="Caitlin Coleman" userId="96f87ca1-0e64-4ae8-8d77-98757b85df0b" providerId="ADAL" clId="{DDA6BCD5-DC0D-434C-93A0-51E2BCD25B34}" dt="2026-01-05T19:41:04.657" v="424" actId="33553"/>
          <ac:spMkLst>
            <pc:docMk/>
            <pc:sldMk cId="443456503" sldId="257"/>
            <ac:spMk id="26" creationId="{00000000-0000-0000-0000-000000000000}"/>
          </ac:spMkLst>
        </pc:spChg>
        <pc:grpChg chg="mod">
          <ac:chgData name="Caitlin Coleman" userId="96f87ca1-0e64-4ae8-8d77-98757b85df0b" providerId="ADAL" clId="{DDA6BCD5-DC0D-434C-93A0-51E2BCD25B34}" dt="2026-01-05T19:41:22.012" v="426" actId="962"/>
          <ac:grpSpMkLst>
            <pc:docMk/>
            <pc:sldMk cId="443456503" sldId="257"/>
            <ac:grpSpMk id="13" creationId="{1A357E55-7B4D-434C-A787-1637B31291BC}"/>
          </ac:grpSpMkLst>
        </pc:grpChg>
        <pc:grpChg chg="mod">
          <ac:chgData name="Caitlin Coleman" userId="96f87ca1-0e64-4ae8-8d77-98757b85df0b" providerId="ADAL" clId="{DDA6BCD5-DC0D-434C-93A0-51E2BCD25B34}" dt="2026-01-05T19:41:31.638" v="427" actId="962"/>
          <ac:grpSpMkLst>
            <pc:docMk/>
            <pc:sldMk cId="443456503" sldId="257"/>
            <ac:grpSpMk id="16" creationId="{0A830CD4-D4B3-4A85-B6C3-C350A127AB93}"/>
          </ac:grpSpMkLst>
        </pc:grpChg>
        <pc:grpChg chg="mod">
          <ac:chgData name="Caitlin Coleman" userId="96f87ca1-0e64-4ae8-8d77-98757b85df0b" providerId="ADAL" clId="{DDA6BCD5-DC0D-434C-93A0-51E2BCD25B34}" dt="2026-01-05T19:41:44.343" v="428" actId="962"/>
          <ac:grpSpMkLst>
            <pc:docMk/>
            <pc:sldMk cId="443456503" sldId="257"/>
            <ac:grpSpMk id="19" creationId="{ABD436D0-99BB-4620-A285-4266A232CAA7}"/>
          </ac:grpSpMkLst>
        </pc:grpChg>
        <pc:grpChg chg="mod">
          <ac:chgData name="Caitlin Coleman" userId="96f87ca1-0e64-4ae8-8d77-98757b85df0b" providerId="ADAL" clId="{DDA6BCD5-DC0D-434C-93A0-51E2BCD25B34}" dt="2026-01-05T19:41:56.489" v="429" actId="962"/>
          <ac:grpSpMkLst>
            <pc:docMk/>
            <pc:sldMk cId="443456503" sldId="257"/>
            <ac:grpSpMk id="22" creationId="{AF2706B1-5A59-40EA-BF36-537307FBE646}"/>
          </ac:grpSpMkLst>
        </pc:grpChg>
        <pc:cxnChg chg="mod">
          <ac:chgData name="Caitlin Coleman" userId="96f87ca1-0e64-4ae8-8d77-98757b85df0b" providerId="ADAL" clId="{DDA6BCD5-DC0D-434C-93A0-51E2BCD25B34}" dt="2026-01-05T19:41:10.489" v="425" actId="962"/>
          <ac:cxnSpMkLst>
            <pc:docMk/>
            <pc:sldMk cId="443456503" sldId="257"/>
            <ac:cxnSpMk id="55" creationId="{00000000-0000-0000-0000-000000000000}"/>
          </ac:cxnSpMkLst>
        </pc:cxnChg>
      </pc:sldChg>
      <pc:sldChg chg="modSp mod">
        <pc:chgData name="Caitlin Coleman" userId="96f87ca1-0e64-4ae8-8d77-98757b85df0b" providerId="ADAL" clId="{DDA6BCD5-DC0D-434C-93A0-51E2BCD25B34}" dt="2026-01-06T15:20:49.229" v="679" actId="962"/>
        <pc:sldMkLst>
          <pc:docMk/>
          <pc:sldMk cId="4240033176" sldId="278"/>
        </pc:sldMkLst>
        <pc:spChg chg="mod ord">
          <ac:chgData name="Caitlin Coleman" userId="96f87ca1-0e64-4ae8-8d77-98757b85df0b" providerId="ADAL" clId="{DDA6BCD5-DC0D-434C-93A0-51E2BCD25B34}" dt="2026-01-06T15:20:43.566" v="674"/>
          <ac:spMkLst>
            <pc:docMk/>
            <pc:sldMk cId="4240033176" sldId="278"/>
            <ac:spMk id="5" creationId="{00000000-0000-0000-0000-000000000000}"/>
          </ac:spMkLst>
        </pc:spChg>
        <pc:picChg chg="mod">
          <ac:chgData name="Caitlin Coleman" userId="96f87ca1-0e64-4ae8-8d77-98757b85df0b" providerId="ADAL" clId="{DDA6BCD5-DC0D-434C-93A0-51E2BCD25B34}" dt="2026-01-06T15:20:46.479" v="676" actId="962"/>
          <ac:picMkLst>
            <pc:docMk/>
            <pc:sldMk cId="4240033176" sldId="278"/>
            <ac:picMk id="6" creationId="{00000000-0000-0000-0000-000000000000}"/>
          </ac:picMkLst>
        </pc:picChg>
        <pc:picChg chg="mod">
          <ac:chgData name="Caitlin Coleman" userId="96f87ca1-0e64-4ae8-8d77-98757b85df0b" providerId="ADAL" clId="{DDA6BCD5-DC0D-434C-93A0-51E2BCD25B34}" dt="2026-01-06T15:20:47.410" v="677" actId="962"/>
          <ac:picMkLst>
            <pc:docMk/>
            <pc:sldMk cId="4240033176" sldId="278"/>
            <ac:picMk id="7" creationId="{00000000-0000-0000-0000-000000000000}"/>
          </ac:picMkLst>
        </pc:picChg>
        <pc:picChg chg="mod">
          <ac:chgData name="Caitlin Coleman" userId="96f87ca1-0e64-4ae8-8d77-98757b85df0b" providerId="ADAL" clId="{DDA6BCD5-DC0D-434C-93A0-51E2BCD25B34}" dt="2026-01-06T15:20:48.377" v="678" actId="962"/>
          <ac:picMkLst>
            <pc:docMk/>
            <pc:sldMk cId="4240033176" sldId="278"/>
            <ac:picMk id="8" creationId="{00000000-0000-0000-0000-000000000000}"/>
          </ac:picMkLst>
        </pc:picChg>
        <pc:picChg chg="mod">
          <ac:chgData name="Caitlin Coleman" userId="96f87ca1-0e64-4ae8-8d77-98757b85df0b" providerId="ADAL" clId="{DDA6BCD5-DC0D-434C-93A0-51E2BCD25B34}" dt="2026-01-06T15:20:49.229" v="679" actId="962"/>
          <ac:picMkLst>
            <pc:docMk/>
            <pc:sldMk cId="4240033176" sldId="278"/>
            <ac:picMk id="9" creationId="{00000000-0000-0000-0000-000000000000}"/>
          </ac:picMkLst>
        </pc:picChg>
        <pc:cxnChg chg="mod">
          <ac:chgData name="Caitlin Coleman" userId="96f87ca1-0e64-4ae8-8d77-98757b85df0b" providerId="ADAL" clId="{DDA6BCD5-DC0D-434C-93A0-51E2BCD25B34}" dt="2026-01-06T15:20:45.344" v="675" actId="962"/>
          <ac:cxnSpMkLst>
            <pc:docMk/>
            <pc:sldMk cId="4240033176" sldId="278"/>
            <ac:cxnSpMk id="11" creationId="{00000000-0000-0000-0000-000000000000}"/>
          </ac:cxnSpMkLst>
        </pc:cxnChg>
      </pc:sldChg>
      <pc:sldChg chg="modSp mod">
        <pc:chgData name="Caitlin Coleman" userId="96f87ca1-0e64-4ae8-8d77-98757b85df0b" providerId="ADAL" clId="{DDA6BCD5-DC0D-434C-93A0-51E2BCD25B34}" dt="2026-01-05T17:32:45.415" v="57" actId="962"/>
        <pc:sldMkLst>
          <pc:docMk/>
          <pc:sldMk cId="1806453256" sldId="290"/>
        </pc:sldMkLst>
        <pc:spChg chg="mod">
          <ac:chgData name="Caitlin Coleman" userId="96f87ca1-0e64-4ae8-8d77-98757b85df0b" providerId="ADAL" clId="{DDA6BCD5-DC0D-434C-93A0-51E2BCD25B34}" dt="2026-01-05T17:32:14.172" v="53" actId="33553"/>
          <ac:spMkLst>
            <pc:docMk/>
            <pc:sldMk cId="1806453256" sldId="290"/>
            <ac:spMk id="26" creationId="{00000000-0000-0000-0000-000000000000}"/>
          </ac:spMkLst>
        </pc:spChg>
        <pc:grpChg chg="mod">
          <ac:chgData name="Caitlin Coleman" userId="96f87ca1-0e64-4ae8-8d77-98757b85df0b" providerId="ADAL" clId="{DDA6BCD5-DC0D-434C-93A0-51E2BCD25B34}" dt="2026-01-05T17:32:27.983" v="55" actId="962"/>
          <ac:grpSpMkLst>
            <pc:docMk/>
            <pc:sldMk cId="1806453256" sldId="290"/>
            <ac:grpSpMk id="9" creationId="{DC1866AC-60D4-4B31-94DA-D59C65C3CBD8}"/>
          </ac:grpSpMkLst>
        </pc:grpChg>
        <pc:grpChg chg="mod">
          <ac:chgData name="Caitlin Coleman" userId="96f87ca1-0e64-4ae8-8d77-98757b85df0b" providerId="ADAL" clId="{DDA6BCD5-DC0D-434C-93A0-51E2BCD25B34}" dt="2026-01-05T17:32:36.679" v="56" actId="962"/>
          <ac:grpSpMkLst>
            <pc:docMk/>
            <pc:sldMk cId="1806453256" sldId="290"/>
            <ac:grpSpMk id="12" creationId="{6E41B8E2-2147-4747-A4A8-714D079D01A9}"/>
          </ac:grpSpMkLst>
        </pc:grpChg>
        <pc:grpChg chg="mod">
          <ac:chgData name="Caitlin Coleman" userId="96f87ca1-0e64-4ae8-8d77-98757b85df0b" providerId="ADAL" clId="{DDA6BCD5-DC0D-434C-93A0-51E2BCD25B34}" dt="2026-01-05T17:32:45.415" v="57" actId="962"/>
          <ac:grpSpMkLst>
            <pc:docMk/>
            <pc:sldMk cId="1806453256" sldId="290"/>
            <ac:grpSpMk id="15" creationId="{DA66AA64-0749-40AA-ACED-38A60F438156}"/>
          </ac:grpSpMkLst>
        </pc:grpChg>
        <pc:cxnChg chg="mod">
          <ac:chgData name="Caitlin Coleman" userId="96f87ca1-0e64-4ae8-8d77-98757b85df0b" providerId="ADAL" clId="{DDA6BCD5-DC0D-434C-93A0-51E2BCD25B34}" dt="2026-01-05T17:32:20.377" v="54" actId="962"/>
          <ac:cxnSpMkLst>
            <pc:docMk/>
            <pc:sldMk cId="1806453256" sldId="290"/>
            <ac:cxnSpMk id="55" creationId="{00000000-0000-0000-0000-000000000000}"/>
          </ac:cxnSpMkLst>
        </pc:cxnChg>
      </pc:sldChg>
      <pc:sldChg chg="modSp mod">
        <pc:chgData name="Caitlin Coleman" userId="96f87ca1-0e64-4ae8-8d77-98757b85df0b" providerId="ADAL" clId="{DDA6BCD5-DC0D-434C-93A0-51E2BCD25B34}" dt="2026-01-05T17:42:00.553" v="61" actId="962"/>
        <pc:sldMkLst>
          <pc:docMk/>
          <pc:sldMk cId="1336995091" sldId="291"/>
        </pc:sldMkLst>
        <pc:spChg chg="mod">
          <ac:chgData name="Caitlin Coleman" userId="96f87ca1-0e64-4ae8-8d77-98757b85df0b" providerId="ADAL" clId="{DDA6BCD5-DC0D-434C-93A0-51E2BCD25B34}" dt="2026-01-05T17:41:43.217" v="58" actId="33553"/>
          <ac:spMkLst>
            <pc:docMk/>
            <pc:sldMk cId="1336995091" sldId="291"/>
            <ac:spMk id="26" creationId="{00000000-0000-0000-0000-000000000000}"/>
          </ac:spMkLst>
        </pc:spChg>
        <pc:grpChg chg="mod">
          <ac:chgData name="Caitlin Coleman" userId="96f87ca1-0e64-4ae8-8d77-98757b85df0b" providerId="ADAL" clId="{DDA6BCD5-DC0D-434C-93A0-51E2BCD25B34}" dt="2026-01-05T17:42:00.553" v="61" actId="962"/>
          <ac:grpSpMkLst>
            <pc:docMk/>
            <pc:sldMk cId="1336995091" sldId="291"/>
            <ac:grpSpMk id="7" creationId="{85427920-34D8-4ADC-8264-E6113BA8914D}"/>
          </ac:grpSpMkLst>
        </pc:grpChg>
        <pc:picChg chg="mod">
          <ac:chgData name="Caitlin Coleman" userId="96f87ca1-0e64-4ae8-8d77-98757b85df0b" providerId="ADAL" clId="{DDA6BCD5-DC0D-434C-93A0-51E2BCD25B34}" dt="2026-01-05T17:41:50.985" v="60"/>
          <ac:picMkLst>
            <pc:docMk/>
            <pc:sldMk cId="1336995091" sldId="291"/>
            <ac:picMk id="1026" creationId="{7401C507-B072-48A8-9E4C-5378F23F19CC}"/>
          </ac:picMkLst>
        </pc:picChg>
        <pc:cxnChg chg="mod">
          <ac:chgData name="Caitlin Coleman" userId="96f87ca1-0e64-4ae8-8d77-98757b85df0b" providerId="ADAL" clId="{DDA6BCD5-DC0D-434C-93A0-51E2BCD25B34}" dt="2026-01-05T17:41:48.774" v="59" actId="962"/>
          <ac:cxnSpMkLst>
            <pc:docMk/>
            <pc:sldMk cId="1336995091" sldId="291"/>
            <ac:cxnSpMk id="55" creationId="{00000000-0000-0000-0000-000000000000}"/>
          </ac:cxnSpMkLst>
        </pc:cxnChg>
      </pc:sldChg>
      <pc:sldChg chg="modSp mod">
        <pc:chgData name="Caitlin Coleman" userId="96f87ca1-0e64-4ae8-8d77-98757b85df0b" providerId="ADAL" clId="{DDA6BCD5-DC0D-434C-93A0-51E2BCD25B34}" dt="2026-01-05T17:43:23.262" v="66" actId="962"/>
        <pc:sldMkLst>
          <pc:docMk/>
          <pc:sldMk cId="1629143059" sldId="293"/>
        </pc:sldMkLst>
        <pc:spChg chg="mod">
          <ac:chgData name="Caitlin Coleman" userId="96f87ca1-0e64-4ae8-8d77-98757b85df0b" providerId="ADAL" clId="{DDA6BCD5-DC0D-434C-93A0-51E2BCD25B34}" dt="2026-01-05T17:42:52.767" v="62" actId="33553"/>
          <ac:spMkLst>
            <pc:docMk/>
            <pc:sldMk cId="1629143059" sldId="293"/>
            <ac:spMk id="26" creationId="{00000000-0000-0000-0000-000000000000}"/>
          </ac:spMkLst>
        </pc:spChg>
        <pc:grpChg chg="mod">
          <ac:chgData name="Caitlin Coleman" userId="96f87ca1-0e64-4ae8-8d77-98757b85df0b" providerId="ADAL" clId="{DDA6BCD5-DC0D-434C-93A0-51E2BCD25B34}" dt="2026-01-05T17:43:05.431" v="64" actId="962"/>
          <ac:grpSpMkLst>
            <pc:docMk/>
            <pc:sldMk cId="1629143059" sldId="293"/>
            <ac:grpSpMk id="9" creationId="{B83806A5-144F-409D-9F4D-E6E6896343E4}"/>
          </ac:grpSpMkLst>
        </pc:grpChg>
        <pc:grpChg chg="mod">
          <ac:chgData name="Caitlin Coleman" userId="96f87ca1-0e64-4ae8-8d77-98757b85df0b" providerId="ADAL" clId="{DDA6BCD5-DC0D-434C-93A0-51E2BCD25B34}" dt="2026-01-05T17:43:15.100" v="65" actId="962"/>
          <ac:grpSpMkLst>
            <pc:docMk/>
            <pc:sldMk cId="1629143059" sldId="293"/>
            <ac:grpSpMk id="12" creationId="{BBA7B072-1699-42C5-8F4B-09058200A63F}"/>
          </ac:grpSpMkLst>
        </pc:grpChg>
        <pc:grpChg chg="mod">
          <ac:chgData name="Caitlin Coleman" userId="96f87ca1-0e64-4ae8-8d77-98757b85df0b" providerId="ADAL" clId="{DDA6BCD5-DC0D-434C-93A0-51E2BCD25B34}" dt="2026-01-05T17:43:23.262" v="66" actId="962"/>
          <ac:grpSpMkLst>
            <pc:docMk/>
            <pc:sldMk cId="1629143059" sldId="293"/>
            <ac:grpSpMk id="15" creationId="{CF807E00-47A8-424C-81F4-3B2C7224A2FA}"/>
          </ac:grpSpMkLst>
        </pc:grpChg>
        <pc:cxnChg chg="mod">
          <ac:chgData name="Caitlin Coleman" userId="96f87ca1-0e64-4ae8-8d77-98757b85df0b" providerId="ADAL" clId="{DDA6BCD5-DC0D-434C-93A0-51E2BCD25B34}" dt="2026-01-05T17:42:57.630" v="63" actId="962"/>
          <ac:cxnSpMkLst>
            <pc:docMk/>
            <pc:sldMk cId="1629143059" sldId="293"/>
            <ac:cxnSpMk id="55" creationId="{00000000-0000-0000-0000-000000000000}"/>
          </ac:cxnSpMkLst>
        </pc:cxnChg>
      </pc:sldChg>
      <pc:sldChg chg="addSp delSp modSp mod">
        <pc:chgData name="Caitlin Coleman" userId="96f87ca1-0e64-4ae8-8d77-98757b85df0b" providerId="ADAL" clId="{DDA6BCD5-DC0D-434C-93A0-51E2BCD25B34}" dt="2026-01-05T17:49:23.764" v="108" actId="962"/>
        <pc:sldMkLst>
          <pc:docMk/>
          <pc:sldMk cId="2898195192" sldId="295"/>
        </pc:sldMkLst>
        <pc:spChg chg="mod">
          <ac:chgData name="Caitlin Coleman" userId="96f87ca1-0e64-4ae8-8d77-98757b85df0b" providerId="ADAL" clId="{DDA6BCD5-DC0D-434C-93A0-51E2BCD25B34}" dt="2026-01-05T17:44:12.099" v="87" actId="6549"/>
          <ac:spMkLst>
            <pc:docMk/>
            <pc:sldMk cId="2898195192" sldId="295"/>
            <ac:spMk id="18" creationId="{412F0CE3-6811-4196-8F46-D8A8B78A2E83}"/>
          </ac:spMkLst>
        </pc:spChg>
        <pc:spChg chg="mod">
          <ac:chgData name="Caitlin Coleman" userId="96f87ca1-0e64-4ae8-8d77-98757b85df0b" providerId="ADAL" clId="{DDA6BCD5-DC0D-434C-93A0-51E2BCD25B34}" dt="2026-01-05T17:43:57.841" v="70" actId="33553"/>
          <ac:spMkLst>
            <pc:docMk/>
            <pc:sldMk cId="2898195192" sldId="295"/>
            <ac:spMk id="26" creationId="{00000000-0000-0000-0000-000000000000}"/>
          </ac:spMkLst>
        </pc:spChg>
        <pc:grpChg chg="mod">
          <ac:chgData name="Caitlin Coleman" userId="96f87ca1-0e64-4ae8-8d77-98757b85df0b" providerId="ADAL" clId="{DDA6BCD5-DC0D-434C-93A0-51E2BCD25B34}" dt="2026-01-05T17:44:19.230" v="88" actId="962"/>
          <ac:grpSpMkLst>
            <pc:docMk/>
            <pc:sldMk cId="2898195192" sldId="295"/>
            <ac:grpSpMk id="16" creationId="{837C8F5B-7E7E-4493-9446-D5A023B4E482}"/>
          </ac:grpSpMkLst>
        </pc:grpChg>
        <pc:picChg chg="add mod">
          <ac:chgData name="Caitlin Coleman" userId="96f87ca1-0e64-4ae8-8d77-98757b85df0b" providerId="ADAL" clId="{DDA6BCD5-DC0D-434C-93A0-51E2BCD25B34}" dt="2026-01-05T17:49:23.764" v="108" actId="962"/>
          <ac:picMkLst>
            <pc:docMk/>
            <pc:sldMk cId="2898195192" sldId="295"/>
            <ac:picMk id="6" creationId="{9FEFE573-1DF9-B6ED-3E99-9E460769DD20}"/>
          </ac:picMkLst>
        </pc:picChg>
        <pc:cxnChg chg="mod">
          <ac:chgData name="Caitlin Coleman" userId="96f87ca1-0e64-4ae8-8d77-98757b85df0b" providerId="ADAL" clId="{DDA6BCD5-DC0D-434C-93A0-51E2BCD25B34}" dt="2026-01-05T17:44:02.735" v="71" actId="962"/>
          <ac:cxnSpMkLst>
            <pc:docMk/>
            <pc:sldMk cId="2898195192" sldId="295"/>
            <ac:cxnSpMk id="55" creationId="{00000000-0000-0000-0000-000000000000}"/>
          </ac:cxnSpMkLst>
        </pc:cxnChg>
      </pc:sldChg>
      <pc:sldChg chg="modSp mod">
        <pc:chgData name="Caitlin Coleman" userId="96f87ca1-0e64-4ae8-8d77-98757b85df0b" providerId="ADAL" clId="{DDA6BCD5-DC0D-434C-93A0-51E2BCD25B34}" dt="2026-01-05T19:21:12.537" v="380" actId="962"/>
        <pc:sldMkLst>
          <pc:docMk/>
          <pc:sldMk cId="1387443041" sldId="296"/>
        </pc:sldMkLst>
        <pc:spChg chg="mod">
          <ac:chgData name="Caitlin Coleman" userId="96f87ca1-0e64-4ae8-8d77-98757b85df0b" providerId="ADAL" clId="{DDA6BCD5-DC0D-434C-93A0-51E2BCD25B34}" dt="2026-01-05T19:20:20.598" v="375" actId="33553"/>
          <ac:spMkLst>
            <pc:docMk/>
            <pc:sldMk cId="1387443041" sldId="296"/>
            <ac:spMk id="26" creationId="{00000000-0000-0000-0000-000000000000}"/>
          </ac:spMkLst>
        </pc:spChg>
        <pc:grpChg chg="mod">
          <ac:chgData name="Caitlin Coleman" userId="96f87ca1-0e64-4ae8-8d77-98757b85df0b" providerId="ADAL" clId="{DDA6BCD5-DC0D-434C-93A0-51E2BCD25B34}" dt="2026-01-05T19:20:41.433" v="377" actId="962"/>
          <ac:grpSpMkLst>
            <pc:docMk/>
            <pc:sldMk cId="1387443041" sldId="296"/>
            <ac:grpSpMk id="7" creationId="{6535164D-AA6D-419F-B280-C9A8ED2B742D}"/>
          </ac:grpSpMkLst>
        </pc:grpChg>
        <pc:grpChg chg="mod">
          <ac:chgData name="Caitlin Coleman" userId="96f87ca1-0e64-4ae8-8d77-98757b85df0b" providerId="ADAL" clId="{DDA6BCD5-DC0D-434C-93A0-51E2BCD25B34}" dt="2026-01-05T19:20:50.445" v="378" actId="962"/>
          <ac:grpSpMkLst>
            <pc:docMk/>
            <pc:sldMk cId="1387443041" sldId="296"/>
            <ac:grpSpMk id="10" creationId="{15570705-C40C-49B0-905D-C15FA1F25AD0}"/>
          </ac:grpSpMkLst>
        </pc:grpChg>
        <pc:grpChg chg="mod">
          <ac:chgData name="Caitlin Coleman" userId="96f87ca1-0e64-4ae8-8d77-98757b85df0b" providerId="ADAL" clId="{DDA6BCD5-DC0D-434C-93A0-51E2BCD25B34}" dt="2026-01-05T19:21:03.274" v="379" actId="962"/>
          <ac:grpSpMkLst>
            <pc:docMk/>
            <pc:sldMk cId="1387443041" sldId="296"/>
            <ac:grpSpMk id="14" creationId="{7BEAAE72-F14D-4906-9F29-29B634F567F1}"/>
          </ac:grpSpMkLst>
        </pc:grpChg>
        <pc:grpChg chg="mod">
          <ac:chgData name="Caitlin Coleman" userId="96f87ca1-0e64-4ae8-8d77-98757b85df0b" providerId="ADAL" clId="{DDA6BCD5-DC0D-434C-93A0-51E2BCD25B34}" dt="2026-01-05T19:21:12.537" v="380" actId="962"/>
          <ac:grpSpMkLst>
            <pc:docMk/>
            <pc:sldMk cId="1387443041" sldId="296"/>
            <ac:grpSpMk id="17" creationId="{2B83B466-3F6C-4A5B-9736-89F81BC73491}"/>
          </ac:grpSpMkLst>
        </pc:grpChg>
        <pc:cxnChg chg="mod">
          <ac:chgData name="Caitlin Coleman" userId="96f87ca1-0e64-4ae8-8d77-98757b85df0b" providerId="ADAL" clId="{DDA6BCD5-DC0D-434C-93A0-51E2BCD25B34}" dt="2026-01-05T19:20:25.387" v="376" actId="962"/>
          <ac:cxnSpMkLst>
            <pc:docMk/>
            <pc:sldMk cId="1387443041" sldId="296"/>
            <ac:cxnSpMk id="55" creationId="{00000000-0000-0000-0000-000000000000}"/>
          </ac:cxnSpMkLst>
        </pc:cxnChg>
      </pc:sldChg>
      <pc:sldChg chg="modSp mod">
        <pc:chgData name="Caitlin Coleman" userId="96f87ca1-0e64-4ae8-8d77-98757b85df0b" providerId="ADAL" clId="{DDA6BCD5-DC0D-434C-93A0-51E2BCD25B34}" dt="2026-01-05T17:31:52.984" v="52"/>
        <pc:sldMkLst>
          <pc:docMk/>
          <pc:sldMk cId="3651648700" sldId="298"/>
        </pc:sldMkLst>
        <pc:spChg chg="mod">
          <ac:chgData name="Caitlin Coleman" userId="96f87ca1-0e64-4ae8-8d77-98757b85df0b" providerId="ADAL" clId="{DDA6BCD5-DC0D-434C-93A0-51E2BCD25B34}" dt="2026-01-05T17:31:45.867" v="47" actId="962"/>
          <ac:spMkLst>
            <pc:docMk/>
            <pc:sldMk cId="3651648700" sldId="298"/>
            <ac:spMk id="8" creationId="{0DF70CE4-1C6C-4B47-BF0D-FF9C20234A57}"/>
          </ac:spMkLst>
        </pc:spChg>
        <pc:spChg chg="ord">
          <ac:chgData name="Caitlin Coleman" userId="96f87ca1-0e64-4ae8-8d77-98757b85df0b" providerId="ADAL" clId="{DDA6BCD5-DC0D-434C-93A0-51E2BCD25B34}" dt="2026-01-05T17:31:52.984" v="52"/>
          <ac:spMkLst>
            <pc:docMk/>
            <pc:sldMk cId="3651648700" sldId="298"/>
            <ac:spMk id="12" creationId="{7E624F88-8577-4528-BF23-DC9773AE484D}"/>
          </ac:spMkLst>
        </pc:spChg>
        <pc:spChg chg="mod ord">
          <ac:chgData name="Caitlin Coleman" userId="96f87ca1-0e64-4ae8-8d77-98757b85df0b" providerId="ADAL" clId="{DDA6BCD5-DC0D-434C-93A0-51E2BCD25B34}" dt="2026-01-05T17:31:44.358" v="46"/>
          <ac:spMkLst>
            <pc:docMk/>
            <pc:sldMk cId="3651648700" sldId="298"/>
            <ac:spMk id="26" creationId="{00000000-0000-0000-0000-000000000000}"/>
          </ac:spMkLst>
        </pc:spChg>
        <pc:cxnChg chg="mod">
          <ac:chgData name="Caitlin Coleman" userId="96f87ca1-0e64-4ae8-8d77-98757b85df0b" providerId="ADAL" clId="{DDA6BCD5-DC0D-434C-93A0-51E2BCD25B34}" dt="2026-01-05T17:31:47.043" v="48" actId="962"/>
          <ac:cxnSpMkLst>
            <pc:docMk/>
            <pc:sldMk cId="3651648700" sldId="298"/>
            <ac:cxnSpMk id="55" creationId="{00000000-0000-0000-0000-000000000000}"/>
          </ac:cxnSpMkLst>
        </pc:cxnChg>
      </pc:sldChg>
      <pc:sldChg chg="modSp mod">
        <pc:chgData name="Caitlin Coleman" userId="96f87ca1-0e64-4ae8-8d77-98757b85df0b" providerId="ADAL" clId="{DDA6BCD5-DC0D-434C-93A0-51E2BCD25B34}" dt="2026-01-05T16:26:59.798" v="11" actId="962"/>
        <pc:sldMkLst>
          <pc:docMk/>
          <pc:sldMk cId="4119747976" sldId="299"/>
        </pc:sldMkLst>
        <pc:spChg chg="mod">
          <ac:chgData name="Caitlin Coleman" userId="96f87ca1-0e64-4ae8-8d77-98757b85df0b" providerId="ADAL" clId="{DDA6BCD5-DC0D-434C-93A0-51E2BCD25B34}" dt="2026-01-05T16:26:31.814" v="7" actId="33553"/>
          <ac:spMkLst>
            <pc:docMk/>
            <pc:sldMk cId="4119747976" sldId="299"/>
            <ac:spMk id="26" creationId="{00000000-0000-0000-0000-000000000000}"/>
          </ac:spMkLst>
        </pc:spChg>
        <pc:grpChg chg="mod">
          <ac:chgData name="Caitlin Coleman" userId="96f87ca1-0e64-4ae8-8d77-98757b85df0b" providerId="ADAL" clId="{DDA6BCD5-DC0D-434C-93A0-51E2BCD25B34}" dt="2026-01-05T16:26:59.798" v="11" actId="962"/>
          <ac:grpSpMkLst>
            <pc:docMk/>
            <pc:sldMk cId="4119747976" sldId="299"/>
            <ac:grpSpMk id="13" creationId="{6BF8E75B-8A1B-4723-A535-6D631C04ADFC}"/>
          </ac:grpSpMkLst>
        </pc:grpChg>
        <pc:grpChg chg="mod">
          <ac:chgData name="Caitlin Coleman" userId="96f87ca1-0e64-4ae8-8d77-98757b85df0b" providerId="ADAL" clId="{DDA6BCD5-DC0D-434C-93A0-51E2BCD25B34}" dt="2026-01-05T16:26:50.960" v="10" actId="962"/>
          <ac:grpSpMkLst>
            <pc:docMk/>
            <pc:sldMk cId="4119747976" sldId="299"/>
            <ac:grpSpMk id="14" creationId="{539C9D99-81C8-4A62-AE97-2A0C1BA39F98}"/>
          </ac:grpSpMkLst>
        </pc:grpChg>
        <pc:grpChg chg="mod">
          <ac:chgData name="Caitlin Coleman" userId="96f87ca1-0e64-4ae8-8d77-98757b85df0b" providerId="ADAL" clId="{DDA6BCD5-DC0D-434C-93A0-51E2BCD25B34}" dt="2026-01-05T16:26:43.284" v="9" actId="962"/>
          <ac:grpSpMkLst>
            <pc:docMk/>
            <pc:sldMk cId="4119747976" sldId="299"/>
            <ac:grpSpMk id="27" creationId="{3E2B70B8-9039-4DE5-ADB6-9FBE1052D6A4}"/>
          </ac:grpSpMkLst>
        </pc:grpChg>
        <pc:cxnChg chg="mod">
          <ac:chgData name="Caitlin Coleman" userId="96f87ca1-0e64-4ae8-8d77-98757b85df0b" providerId="ADAL" clId="{DDA6BCD5-DC0D-434C-93A0-51E2BCD25B34}" dt="2026-01-05T16:26:36.198" v="8" actId="962"/>
          <ac:cxnSpMkLst>
            <pc:docMk/>
            <pc:sldMk cId="4119747976" sldId="299"/>
            <ac:cxnSpMk id="55" creationId="{00000000-0000-0000-0000-000000000000}"/>
          </ac:cxnSpMkLst>
        </pc:cxnChg>
      </pc:sldChg>
      <pc:sldChg chg="modSp mod">
        <pc:chgData name="Caitlin Coleman" userId="96f87ca1-0e64-4ae8-8d77-98757b85df0b" providerId="ADAL" clId="{DDA6BCD5-DC0D-434C-93A0-51E2BCD25B34}" dt="2026-01-05T16:28:36.663" v="20" actId="947"/>
        <pc:sldMkLst>
          <pc:docMk/>
          <pc:sldMk cId="3740661353" sldId="300"/>
        </pc:sldMkLst>
        <pc:spChg chg="ord">
          <ac:chgData name="Caitlin Coleman" userId="96f87ca1-0e64-4ae8-8d77-98757b85df0b" providerId="ADAL" clId="{DDA6BCD5-DC0D-434C-93A0-51E2BCD25B34}" dt="2026-01-05T16:27:30.186" v="15"/>
          <ac:spMkLst>
            <pc:docMk/>
            <pc:sldMk cId="3740661353" sldId="300"/>
            <ac:spMk id="2" creationId="{98A0C453-5DC4-4262-B4E6-D55E7353EAD5}"/>
          </ac:spMkLst>
        </pc:spChg>
        <pc:spChg chg="ord">
          <ac:chgData name="Caitlin Coleman" userId="96f87ca1-0e64-4ae8-8d77-98757b85df0b" providerId="ADAL" clId="{DDA6BCD5-DC0D-434C-93A0-51E2BCD25B34}" dt="2026-01-05T16:27:33.584" v="16"/>
          <ac:spMkLst>
            <pc:docMk/>
            <pc:sldMk cId="3740661353" sldId="300"/>
            <ac:spMk id="19" creationId="{EA1B19BC-14DC-4E50-8D98-9FC11EAC9B4F}"/>
          </ac:spMkLst>
        </pc:spChg>
        <pc:spChg chg="ord">
          <ac:chgData name="Caitlin Coleman" userId="96f87ca1-0e64-4ae8-8d77-98757b85df0b" providerId="ADAL" clId="{DDA6BCD5-DC0D-434C-93A0-51E2BCD25B34}" dt="2026-01-05T16:27:36.371" v="17"/>
          <ac:spMkLst>
            <pc:docMk/>
            <pc:sldMk cId="3740661353" sldId="300"/>
            <ac:spMk id="20" creationId="{3A758EC6-E8CA-45DD-920A-6591C04EFBF6}"/>
          </ac:spMkLst>
        </pc:spChg>
        <pc:spChg chg="mod">
          <ac:chgData name="Caitlin Coleman" userId="96f87ca1-0e64-4ae8-8d77-98757b85df0b" providerId="ADAL" clId="{DDA6BCD5-DC0D-434C-93A0-51E2BCD25B34}" dt="2026-01-05T16:28:36.663" v="20" actId="947"/>
          <ac:spMkLst>
            <pc:docMk/>
            <pc:sldMk cId="3740661353" sldId="300"/>
            <ac:spMk id="26" creationId="{00000000-0000-0000-0000-000000000000}"/>
          </ac:spMkLst>
        </pc:spChg>
        <pc:grpChg chg="mod">
          <ac:chgData name="Caitlin Coleman" userId="96f87ca1-0e64-4ae8-8d77-98757b85df0b" providerId="ADAL" clId="{DDA6BCD5-DC0D-434C-93A0-51E2BCD25B34}" dt="2026-01-05T16:27:27.285" v="14" actId="962"/>
          <ac:grpSpMkLst>
            <pc:docMk/>
            <pc:sldMk cId="3740661353" sldId="300"/>
            <ac:grpSpMk id="27" creationId="{3E2B70B8-9039-4DE5-ADB6-9FBE1052D6A4}"/>
          </ac:grpSpMkLst>
        </pc:grpChg>
        <pc:grpChg chg="mod">
          <ac:chgData name="Caitlin Coleman" userId="96f87ca1-0e64-4ae8-8d77-98757b85df0b" providerId="ADAL" clId="{DDA6BCD5-DC0D-434C-93A0-51E2BCD25B34}" dt="2026-01-05T16:27:42.760" v="18" actId="962"/>
          <ac:grpSpMkLst>
            <pc:docMk/>
            <pc:sldMk cId="3740661353" sldId="300"/>
            <ac:grpSpMk id="33" creationId="{A25546F3-EAD8-47BA-9D70-FC3235D1B28E}"/>
          </ac:grpSpMkLst>
        </pc:grpChg>
        <pc:cxnChg chg="mod">
          <ac:chgData name="Caitlin Coleman" userId="96f87ca1-0e64-4ae8-8d77-98757b85df0b" providerId="ADAL" clId="{DDA6BCD5-DC0D-434C-93A0-51E2BCD25B34}" dt="2026-01-05T16:27:17.849" v="13" actId="962"/>
          <ac:cxnSpMkLst>
            <pc:docMk/>
            <pc:sldMk cId="3740661353" sldId="300"/>
            <ac:cxnSpMk id="55" creationId="{00000000-0000-0000-0000-000000000000}"/>
          </ac:cxnSpMkLst>
        </pc:cxnChg>
      </pc:sldChg>
      <pc:sldChg chg="addSp delSp modSp mod">
        <pc:chgData name="Caitlin Coleman" userId="96f87ca1-0e64-4ae8-8d77-98757b85df0b" providerId="ADAL" clId="{DDA6BCD5-DC0D-434C-93A0-51E2BCD25B34}" dt="2026-01-05T16:31:54.680" v="31" actId="962"/>
        <pc:sldMkLst>
          <pc:docMk/>
          <pc:sldMk cId="1198131507" sldId="301"/>
        </pc:sldMkLst>
        <pc:spChg chg="mod">
          <ac:chgData name="Caitlin Coleman" userId="96f87ca1-0e64-4ae8-8d77-98757b85df0b" providerId="ADAL" clId="{DDA6BCD5-DC0D-434C-93A0-51E2BCD25B34}" dt="2026-01-05T16:29:06.970" v="23" actId="33553"/>
          <ac:spMkLst>
            <pc:docMk/>
            <pc:sldMk cId="1198131507" sldId="301"/>
            <ac:spMk id="26" creationId="{00000000-0000-0000-0000-000000000000}"/>
          </ac:spMkLst>
        </pc:spChg>
        <pc:grpChg chg="mod">
          <ac:chgData name="Caitlin Coleman" userId="96f87ca1-0e64-4ae8-8d77-98757b85df0b" providerId="ADAL" clId="{DDA6BCD5-DC0D-434C-93A0-51E2BCD25B34}" dt="2026-01-05T16:29:31.644" v="25" actId="962"/>
          <ac:grpSpMkLst>
            <pc:docMk/>
            <pc:sldMk cId="1198131507" sldId="301"/>
            <ac:grpSpMk id="27" creationId="{3E2B70B8-9039-4DE5-ADB6-9FBE1052D6A4}"/>
          </ac:grpSpMkLst>
        </pc:grpChg>
        <pc:picChg chg="add mod">
          <ac:chgData name="Caitlin Coleman" userId="96f87ca1-0e64-4ae8-8d77-98757b85df0b" providerId="ADAL" clId="{DDA6BCD5-DC0D-434C-93A0-51E2BCD25B34}" dt="2026-01-05T16:31:54.680" v="31" actId="962"/>
          <ac:picMkLst>
            <pc:docMk/>
            <pc:sldMk cId="1198131507" sldId="301"/>
            <ac:picMk id="4" creationId="{8982DAF7-FBA4-527F-E2C7-EA1CAB0AA057}"/>
          </ac:picMkLst>
        </pc:picChg>
        <pc:cxnChg chg="mod">
          <ac:chgData name="Caitlin Coleman" userId="96f87ca1-0e64-4ae8-8d77-98757b85df0b" providerId="ADAL" clId="{DDA6BCD5-DC0D-434C-93A0-51E2BCD25B34}" dt="2026-01-05T16:29:20.627" v="24" actId="962"/>
          <ac:cxnSpMkLst>
            <pc:docMk/>
            <pc:sldMk cId="1198131507" sldId="301"/>
            <ac:cxnSpMk id="55" creationId="{00000000-0000-0000-0000-000000000000}"/>
          </ac:cxnSpMkLst>
        </pc:cxnChg>
      </pc:sldChg>
      <pc:sldChg chg="addSp delSp modSp mod">
        <pc:chgData name="Caitlin Coleman" userId="96f87ca1-0e64-4ae8-8d77-98757b85df0b" providerId="ADAL" clId="{DDA6BCD5-DC0D-434C-93A0-51E2BCD25B34}" dt="2026-01-05T16:52:06.228" v="44" actId="1076"/>
        <pc:sldMkLst>
          <pc:docMk/>
          <pc:sldMk cId="3607720013" sldId="302"/>
        </pc:sldMkLst>
        <pc:spChg chg="mod">
          <ac:chgData name="Caitlin Coleman" userId="96f87ca1-0e64-4ae8-8d77-98757b85df0b" providerId="ADAL" clId="{DDA6BCD5-DC0D-434C-93A0-51E2BCD25B34}" dt="2026-01-05T16:33:46.623" v="32" actId="33553"/>
          <ac:spMkLst>
            <pc:docMk/>
            <pc:sldMk cId="3607720013" sldId="302"/>
            <ac:spMk id="26" creationId="{00000000-0000-0000-0000-000000000000}"/>
          </ac:spMkLst>
        </pc:spChg>
        <pc:grpChg chg="mod">
          <ac:chgData name="Caitlin Coleman" userId="96f87ca1-0e64-4ae8-8d77-98757b85df0b" providerId="ADAL" clId="{DDA6BCD5-DC0D-434C-93A0-51E2BCD25B34}" dt="2026-01-05T16:34:05.563" v="34" actId="962"/>
          <ac:grpSpMkLst>
            <pc:docMk/>
            <pc:sldMk cId="3607720013" sldId="302"/>
            <ac:grpSpMk id="27" creationId="{3E2B70B8-9039-4DE5-ADB6-9FBE1052D6A4}"/>
          </ac:grpSpMkLst>
        </pc:grpChg>
        <pc:picChg chg="add mod">
          <ac:chgData name="Caitlin Coleman" userId="96f87ca1-0e64-4ae8-8d77-98757b85df0b" providerId="ADAL" clId="{DDA6BCD5-DC0D-434C-93A0-51E2BCD25B34}" dt="2026-01-05T16:52:06.228" v="44" actId="1076"/>
          <ac:picMkLst>
            <pc:docMk/>
            <pc:sldMk cId="3607720013" sldId="302"/>
            <ac:picMk id="6" creationId="{D93DECD6-5E7B-7037-65BE-276FBB502D1F}"/>
          </ac:picMkLst>
        </pc:picChg>
        <pc:cxnChg chg="mod">
          <ac:chgData name="Caitlin Coleman" userId="96f87ca1-0e64-4ae8-8d77-98757b85df0b" providerId="ADAL" clId="{DDA6BCD5-DC0D-434C-93A0-51E2BCD25B34}" dt="2026-01-05T16:33:54.113" v="33" actId="962"/>
          <ac:cxnSpMkLst>
            <pc:docMk/>
            <pc:sldMk cId="3607720013" sldId="302"/>
            <ac:cxnSpMk id="55" creationId="{00000000-0000-0000-0000-000000000000}"/>
          </ac:cxnSpMkLst>
        </pc:cxnChg>
      </pc:sldChg>
      <pc:sldChg chg="modSp mod">
        <pc:chgData name="Caitlin Coleman" userId="96f87ca1-0e64-4ae8-8d77-98757b85df0b" providerId="ADAL" clId="{DDA6BCD5-DC0D-434C-93A0-51E2BCD25B34}" dt="2026-01-05T18:17:46.141" v="226" actId="962"/>
        <pc:sldMkLst>
          <pc:docMk/>
          <pc:sldMk cId="2243307679" sldId="303"/>
        </pc:sldMkLst>
        <pc:spChg chg="mod ord">
          <ac:chgData name="Caitlin Coleman" userId="96f87ca1-0e64-4ae8-8d77-98757b85df0b" providerId="ADAL" clId="{DDA6BCD5-DC0D-434C-93A0-51E2BCD25B34}" dt="2026-01-05T18:17:20.874" v="222"/>
          <ac:spMkLst>
            <pc:docMk/>
            <pc:sldMk cId="2243307679" sldId="303"/>
            <ac:spMk id="15" creationId="{13E8CE17-EDB9-4051-A70E-5CD6F1F91741}"/>
          </ac:spMkLst>
        </pc:spChg>
        <pc:grpChg chg="mod">
          <ac:chgData name="Caitlin Coleman" userId="96f87ca1-0e64-4ae8-8d77-98757b85df0b" providerId="ADAL" clId="{DDA6BCD5-DC0D-434C-93A0-51E2BCD25B34}" dt="2026-01-05T18:17:30.073" v="224" actId="962"/>
          <ac:grpSpMkLst>
            <pc:docMk/>
            <pc:sldMk cId="2243307679" sldId="303"/>
            <ac:grpSpMk id="6" creationId="{0A0D9AF9-C791-40CC-90E7-BE6107D9549D}"/>
          </ac:grpSpMkLst>
        </pc:grpChg>
        <pc:grpChg chg="mod">
          <ac:chgData name="Caitlin Coleman" userId="96f87ca1-0e64-4ae8-8d77-98757b85df0b" providerId="ADAL" clId="{DDA6BCD5-DC0D-434C-93A0-51E2BCD25B34}" dt="2026-01-05T18:17:37.684" v="225" actId="962"/>
          <ac:grpSpMkLst>
            <pc:docMk/>
            <pc:sldMk cId="2243307679" sldId="303"/>
            <ac:grpSpMk id="9" creationId="{2D524F10-6B29-4395-9754-FD7AB55576FD}"/>
          </ac:grpSpMkLst>
        </pc:grpChg>
        <pc:grpChg chg="mod">
          <ac:chgData name="Caitlin Coleman" userId="96f87ca1-0e64-4ae8-8d77-98757b85df0b" providerId="ADAL" clId="{DDA6BCD5-DC0D-434C-93A0-51E2BCD25B34}" dt="2026-01-05T18:17:46.141" v="226" actId="962"/>
          <ac:grpSpMkLst>
            <pc:docMk/>
            <pc:sldMk cId="2243307679" sldId="303"/>
            <ac:grpSpMk id="12" creationId="{6A231BE7-DBA0-4F24-B421-07224BC15768}"/>
          </ac:grpSpMkLst>
        </pc:grpChg>
        <pc:cxnChg chg="mod">
          <ac:chgData name="Caitlin Coleman" userId="96f87ca1-0e64-4ae8-8d77-98757b85df0b" providerId="ADAL" clId="{DDA6BCD5-DC0D-434C-93A0-51E2BCD25B34}" dt="2026-01-05T18:17:22.433" v="223" actId="962"/>
          <ac:cxnSpMkLst>
            <pc:docMk/>
            <pc:sldMk cId="2243307679" sldId="303"/>
            <ac:cxnSpMk id="55" creationId="{00000000-0000-0000-0000-000000000000}"/>
          </ac:cxnSpMkLst>
        </pc:cxnChg>
      </pc:sldChg>
      <pc:sldChg chg="delSp modSp mod">
        <pc:chgData name="Caitlin Coleman" userId="96f87ca1-0e64-4ae8-8d77-98757b85df0b" providerId="ADAL" clId="{DDA6BCD5-DC0D-434C-93A0-51E2BCD25B34}" dt="2026-01-05T17:51:29.556" v="119" actId="962"/>
        <pc:sldMkLst>
          <pc:docMk/>
          <pc:sldMk cId="1744979055" sldId="364"/>
        </pc:sldMkLst>
        <pc:spChg chg="mod topLvl">
          <ac:chgData name="Caitlin Coleman" userId="96f87ca1-0e64-4ae8-8d77-98757b85df0b" providerId="ADAL" clId="{DDA6BCD5-DC0D-434C-93A0-51E2BCD25B34}" dt="2026-01-05T17:51:17.986" v="117" actId="33553"/>
          <ac:spMkLst>
            <pc:docMk/>
            <pc:sldMk cId="1744979055" sldId="364"/>
            <ac:spMk id="26" creationId="{00000000-0000-0000-0000-000000000000}"/>
          </ac:spMkLst>
        </pc:spChg>
        <pc:cxnChg chg="mod">
          <ac:chgData name="Caitlin Coleman" userId="96f87ca1-0e64-4ae8-8d77-98757b85df0b" providerId="ADAL" clId="{DDA6BCD5-DC0D-434C-93A0-51E2BCD25B34}" dt="2026-01-05T17:51:29.556" v="119" actId="962"/>
          <ac:cxnSpMkLst>
            <pc:docMk/>
            <pc:sldMk cId="1744979055" sldId="364"/>
            <ac:cxnSpMk id="55" creationId="{00000000-0000-0000-0000-000000000000}"/>
          </ac:cxnSpMkLst>
        </pc:cxnChg>
      </pc:sldChg>
      <pc:sldChg chg="modSp mod">
        <pc:chgData name="Caitlin Coleman" userId="96f87ca1-0e64-4ae8-8d77-98757b85df0b" providerId="ADAL" clId="{DDA6BCD5-DC0D-434C-93A0-51E2BCD25B34}" dt="2026-01-05T17:50:39.759" v="113" actId="962"/>
        <pc:sldMkLst>
          <pc:docMk/>
          <pc:sldMk cId="67790144" sldId="365"/>
        </pc:sldMkLst>
        <pc:spChg chg="mod">
          <ac:chgData name="Caitlin Coleman" userId="96f87ca1-0e64-4ae8-8d77-98757b85df0b" providerId="ADAL" clId="{DDA6BCD5-DC0D-434C-93A0-51E2BCD25B34}" dt="2026-01-05T17:49:56.466" v="109" actId="33553"/>
          <ac:spMkLst>
            <pc:docMk/>
            <pc:sldMk cId="67790144" sldId="365"/>
            <ac:spMk id="26" creationId="{00000000-0000-0000-0000-000000000000}"/>
          </ac:spMkLst>
        </pc:spChg>
        <pc:grpChg chg="mod">
          <ac:chgData name="Caitlin Coleman" userId="96f87ca1-0e64-4ae8-8d77-98757b85df0b" providerId="ADAL" clId="{DDA6BCD5-DC0D-434C-93A0-51E2BCD25B34}" dt="2026-01-05T17:50:16.278" v="111" actId="962"/>
          <ac:grpSpMkLst>
            <pc:docMk/>
            <pc:sldMk cId="67790144" sldId="365"/>
            <ac:grpSpMk id="8" creationId="{15CBF3B0-1C44-4695-BA91-1903A00AAE42}"/>
          </ac:grpSpMkLst>
        </pc:grpChg>
        <pc:grpChg chg="mod">
          <ac:chgData name="Caitlin Coleman" userId="96f87ca1-0e64-4ae8-8d77-98757b85df0b" providerId="ADAL" clId="{DDA6BCD5-DC0D-434C-93A0-51E2BCD25B34}" dt="2026-01-05T17:50:25.754" v="112" actId="962"/>
          <ac:grpSpMkLst>
            <pc:docMk/>
            <pc:sldMk cId="67790144" sldId="365"/>
            <ac:grpSpMk id="11" creationId="{C51D6B66-E87F-4FB4-84DF-F8B5A7984BF6}"/>
          </ac:grpSpMkLst>
        </pc:grpChg>
        <pc:grpChg chg="mod">
          <ac:chgData name="Caitlin Coleman" userId="96f87ca1-0e64-4ae8-8d77-98757b85df0b" providerId="ADAL" clId="{DDA6BCD5-DC0D-434C-93A0-51E2BCD25B34}" dt="2026-01-05T17:50:39.759" v="113" actId="962"/>
          <ac:grpSpMkLst>
            <pc:docMk/>
            <pc:sldMk cId="67790144" sldId="365"/>
            <ac:grpSpMk id="14" creationId="{5DF6CCCD-2E49-4417-AA78-6D4B1766DBAA}"/>
          </ac:grpSpMkLst>
        </pc:grpChg>
        <pc:cxnChg chg="mod">
          <ac:chgData name="Caitlin Coleman" userId="96f87ca1-0e64-4ae8-8d77-98757b85df0b" providerId="ADAL" clId="{DDA6BCD5-DC0D-434C-93A0-51E2BCD25B34}" dt="2026-01-05T17:50:07.223" v="110" actId="962"/>
          <ac:cxnSpMkLst>
            <pc:docMk/>
            <pc:sldMk cId="67790144" sldId="365"/>
            <ac:cxnSpMk id="55" creationId="{00000000-0000-0000-0000-000000000000}"/>
          </ac:cxnSpMkLst>
        </pc:cxnChg>
      </pc:sldChg>
      <pc:sldChg chg="modSp mod">
        <pc:chgData name="Caitlin Coleman" userId="96f87ca1-0e64-4ae8-8d77-98757b85df0b" providerId="ADAL" clId="{DDA6BCD5-DC0D-434C-93A0-51E2BCD25B34}" dt="2026-01-05T17:53:42.271" v="126" actId="962"/>
        <pc:sldMkLst>
          <pc:docMk/>
          <pc:sldMk cId="182829088" sldId="366"/>
        </pc:sldMkLst>
        <pc:spChg chg="mod">
          <ac:chgData name="Caitlin Coleman" userId="96f87ca1-0e64-4ae8-8d77-98757b85df0b" providerId="ADAL" clId="{DDA6BCD5-DC0D-434C-93A0-51E2BCD25B34}" dt="2026-01-05T17:53:15.896" v="120" actId="33553"/>
          <ac:spMkLst>
            <pc:docMk/>
            <pc:sldMk cId="182829088" sldId="366"/>
            <ac:spMk id="9" creationId="{00000000-0000-0000-0000-000000000000}"/>
          </ac:spMkLst>
        </pc:spChg>
        <pc:spChg chg="mod">
          <ac:chgData name="Caitlin Coleman" userId="96f87ca1-0e64-4ae8-8d77-98757b85df0b" providerId="ADAL" clId="{DDA6BCD5-DC0D-434C-93A0-51E2BCD25B34}" dt="2026-01-05T17:53:34.750" v="121" actId="962"/>
          <ac:spMkLst>
            <pc:docMk/>
            <pc:sldMk cId="182829088" sldId="366"/>
            <ac:spMk id="10" creationId="{00000000-0000-0000-0000-000000000000}"/>
          </ac:spMkLst>
        </pc:spChg>
        <pc:cxnChg chg="mod ord">
          <ac:chgData name="Caitlin Coleman" userId="96f87ca1-0e64-4ae8-8d77-98757b85df0b" providerId="ADAL" clId="{DDA6BCD5-DC0D-434C-93A0-51E2BCD25B34}" dt="2026-01-05T17:53:41.076" v="125" actId="962"/>
          <ac:cxnSpMkLst>
            <pc:docMk/>
            <pc:sldMk cId="182829088" sldId="366"/>
            <ac:cxnSpMk id="11" creationId="{00000000-0000-0000-0000-000000000000}"/>
          </ac:cxnSpMkLst>
        </pc:cxnChg>
        <pc:cxnChg chg="mod">
          <ac:chgData name="Caitlin Coleman" userId="96f87ca1-0e64-4ae8-8d77-98757b85df0b" providerId="ADAL" clId="{DDA6BCD5-DC0D-434C-93A0-51E2BCD25B34}" dt="2026-01-05T17:53:42.271" v="126" actId="962"/>
          <ac:cxnSpMkLst>
            <pc:docMk/>
            <pc:sldMk cId="182829088" sldId="366"/>
            <ac:cxnSpMk id="14" creationId="{00000000-0000-0000-0000-000000000000}"/>
          </ac:cxnSpMkLst>
        </pc:cxnChg>
      </pc:sldChg>
      <pc:sldChg chg="modSp mod">
        <pc:chgData name="Caitlin Coleman" userId="96f87ca1-0e64-4ae8-8d77-98757b85df0b" providerId="ADAL" clId="{DDA6BCD5-DC0D-434C-93A0-51E2BCD25B34}" dt="2026-01-05T17:54:54.166" v="130" actId="962"/>
        <pc:sldMkLst>
          <pc:docMk/>
          <pc:sldMk cId="1565769691" sldId="367"/>
        </pc:sldMkLst>
        <pc:spChg chg="mod">
          <ac:chgData name="Caitlin Coleman" userId="96f87ca1-0e64-4ae8-8d77-98757b85df0b" providerId="ADAL" clId="{DDA6BCD5-DC0D-434C-93A0-51E2BCD25B34}" dt="2026-01-05T17:54:33.300" v="127" actId="33553"/>
          <ac:spMkLst>
            <pc:docMk/>
            <pc:sldMk cId="1565769691" sldId="367"/>
            <ac:spMk id="26" creationId="{00000000-0000-0000-0000-000000000000}"/>
          </ac:spMkLst>
        </pc:spChg>
        <pc:grpChg chg="mod">
          <ac:chgData name="Caitlin Coleman" userId="96f87ca1-0e64-4ae8-8d77-98757b85df0b" providerId="ADAL" clId="{DDA6BCD5-DC0D-434C-93A0-51E2BCD25B34}" dt="2026-01-05T17:54:54.166" v="130" actId="962"/>
          <ac:grpSpMkLst>
            <pc:docMk/>
            <pc:sldMk cId="1565769691" sldId="367"/>
            <ac:grpSpMk id="17" creationId="{635484E1-69B7-45C0-93D1-3E34A99FCB56}"/>
          </ac:grpSpMkLst>
        </pc:grpChg>
        <pc:picChg chg="ord">
          <ac:chgData name="Caitlin Coleman" userId="96f87ca1-0e64-4ae8-8d77-98757b85df0b" providerId="ADAL" clId="{DDA6BCD5-DC0D-434C-93A0-51E2BCD25B34}" dt="2026-01-05T17:54:43.071" v="129"/>
          <ac:picMkLst>
            <pc:docMk/>
            <pc:sldMk cId="1565769691" sldId="367"/>
            <ac:picMk id="4" creationId="{DC04C8C6-D3BE-4502-B6FD-7C149EA4A670}"/>
          </ac:picMkLst>
        </pc:picChg>
        <pc:cxnChg chg="mod">
          <ac:chgData name="Caitlin Coleman" userId="96f87ca1-0e64-4ae8-8d77-98757b85df0b" providerId="ADAL" clId="{DDA6BCD5-DC0D-434C-93A0-51E2BCD25B34}" dt="2026-01-05T17:54:41.003" v="128" actId="962"/>
          <ac:cxnSpMkLst>
            <pc:docMk/>
            <pc:sldMk cId="1565769691" sldId="367"/>
            <ac:cxnSpMk id="55" creationId="{00000000-0000-0000-0000-000000000000}"/>
          </ac:cxnSpMkLst>
        </pc:cxnChg>
      </pc:sldChg>
      <pc:sldChg chg="modSp mod">
        <pc:chgData name="Caitlin Coleman" userId="96f87ca1-0e64-4ae8-8d77-98757b85df0b" providerId="ADAL" clId="{DDA6BCD5-DC0D-434C-93A0-51E2BCD25B34}" dt="2026-01-05T17:56:02.930" v="137" actId="947"/>
        <pc:sldMkLst>
          <pc:docMk/>
          <pc:sldMk cId="1837120983" sldId="368"/>
        </pc:sldMkLst>
        <pc:spChg chg="mod">
          <ac:chgData name="Caitlin Coleman" userId="96f87ca1-0e64-4ae8-8d77-98757b85df0b" providerId="ADAL" clId="{DDA6BCD5-DC0D-434C-93A0-51E2BCD25B34}" dt="2026-01-05T17:56:02.930" v="137" actId="947"/>
          <ac:spMkLst>
            <pc:docMk/>
            <pc:sldMk cId="1837120983" sldId="368"/>
            <ac:spMk id="26" creationId="{00000000-0000-0000-0000-000000000000}"/>
          </ac:spMkLst>
        </pc:spChg>
        <pc:grpChg chg="mod">
          <ac:chgData name="Caitlin Coleman" userId="96f87ca1-0e64-4ae8-8d77-98757b85df0b" providerId="ADAL" clId="{DDA6BCD5-DC0D-434C-93A0-51E2BCD25B34}" dt="2026-01-05T17:55:21.457" v="133" actId="962"/>
          <ac:grpSpMkLst>
            <pc:docMk/>
            <pc:sldMk cId="1837120983" sldId="368"/>
            <ac:grpSpMk id="9" creationId="{81BAE3D4-30CE-4A72-AF07-55CC4AD7DD5C}"/>
          </ac:grpSpMkLst>
        </pc:grpChg>
        <pc:grpChg chg="mod">
          <ac:chgData name="Caitlin Coleman" userId="96f87ca1-0e64-4ae8-8d77-98757b85df0b" providerId="ADAL" clId="{DDA6BCD5-DC0D-434C-93A0-51E2BCD25B34}" dt="2026-01-05T17:55:31.800" v="134" actId="962"/>
          <ac:grpSpMkLst>
            <pc:docMk/>
            <pc:sldMk cId="1837120983" sldId="368"/>
            <ac:grpSpMk id="12" creationId="{8A8435D6-D374-4E5A-AF38-3D49C4E43E82}"/>
          </ac:grpSpMkLst>
        </pc:grpChg>
        <pc:grpChg chg="mod">
          <ac:chgData name="Caitlin Coleman" userId="96f87ca1-0e64-4ae8-8d77-98757b85df0b" providerId="ADAL" clId="{DDA6BCD5-DC0D-434C-93A0-51E2BCD25B34}" dt="2026-01-05T17:55:42.947" v="135" actId="962"/>
          <ac:grpSpMkLst>
            <pc:docMk/>
            <pc:sldMk cId="1837120983" sldId="368"/>
            <ac:grpSpMk id="24" creationId="{5A3232CA-D39A-4A32-A38E-6129AB1A380C}"/>
          </ac:grpSpMkLst>
        </pc:grpChg>
        <pc:cxnChg chg="mod">
          <ac:chgData name="Caitlin Coleman" userId="96f87ca1-0e64-4ae8-8d77-98757b85df0b" providerId="ADAL" clId="{DDA6BCD5-DC0D-434C-93A0-51E2BCD25B34}" dt="2026-01-05T17:55:11.095" v="132" actId="962"/>
          <ac:cxnSpMkLst>
            <pc:docMk/>
            <pc:sldMk cId="1837120983" sldId="368"/>
            <ac:cxnSpMk id="55" creationId="{00000000-0000-0000-0000-000000000000}"/>
          </ac:cxnSpMkLst>
        </pc:cxnChg>
      </pc:sldChg>
      <pc:sldChg chg="modSp mod">
        <pc:chgData name="Caitlin Coleman" userId="96f87ca1-0e64-4ae8-8d77-98757b85df0b" providerId="ADAL" clId="{DDA6BCD5-DC0D-434C-93A0-51E2BCD25B34}" dt="2026-01-05T17:58:05.948" v="206" actId="962"/>
        <pc:sldMkLst>
          <pc:docMk/>
          <pc:sldMk cId="1833069745" sldId="369"/>
        </pc:sldMkLst>
        <pc:spChg chg="mod">
          <ac:chgData name="Caitlin Coleman" userId="96f87ca1-0e64-4ae8-8d77-98757b85df0b" providerId="ADAL" clId="{DDA6BCD5-DC0D-434C-93A0-51E2BCD25B34}" dt="2026-01-05T17:57:21.136" v="200" actId="1076"/>
          <ac:spMkLst>
            <pc:docMk/>
            <pc:sldMk cId="1833069745" sldId="369"/>
            <ac:spMk id="15" creationId="{ABE1E401-B92F-44F2-B4E9-76867D27F491}"/>
          </ac:spMkLst>
        </pc:spChg>
        <pc:spChg chg="mod">
          <ac:chgData name="Caitlin Coleman" userId="96f87ca1-0e64-4ae8-8d77-98757b85df0b" providerId="ADAL" clId="{DDA6BCD5-DC0D-434C-93A0-51E2BCD25B34}" dt="2026-01-05T17:57:56.235" v="205" actId="1076"/>
          <ac:spMkLst>
            <pc:docMk/>
            <pc:sldMk cId="1833069745" sldId="369"/>
            <ac:spMk id="16" creationId="{57937E70-5097-4348-9437-911103E25A51}"/>
          </ac:spMkLst>
        </pc:spChg>
        <pc:spChg chg="mod">
          <ac:chgData name="Caitlin Coleman" userId="96f87ca1-0e64-4ae8-8d77-98757b85df0b" providerId="ADAL" clId="{DDA6BCD5-DC0D-434C-93A0-51E2BCD25B34}" dt="2026-01-05T17:56:19.408" v="140" actId="33553"/>
          <ac:spMkLst>
            <pc:docMk/>
            <pc:sldMk cId="1833069745" sldId="369"/>
            <ac:spMk id="26" creationId="{00000000-0000-0000-0000-000000000000}"/>
          </ac:spMkLst>
        </pc:spChg>
        <pc:grpChg chg="mod">
          <ac:chgData name="Caitlin Coleman" userId="96f87ca1-0e64-4ae8-8d77-98757b85df0b" providerId="ADAL" clId="{DDA6BCD5-DC0D-434C-93A0-51E2BCD25B34}" dt="2026-01-05T17:56:37.493" v="142" actId="962"/>
          <ac:grpSpMkLst>
            <pc:docMk/>
            <pc:sldMk cId="1833069745" sldId="369"/>
            <ac:grpSpMk id="9" creationId="{81BAE3D4-30CE-4A72-AF07-55CC4AD7DD5C}"/>
          </ac:grpSpMkLst>
        </pc:grpChg>
        <pc:grpChg chg="mod">
          <ac:chgData name="Caitlin Coleman" userId="96f87ca1-0e64-4ae8-8d77-98757b85df0b" providerId="ADAL" clId="{DDA6BCD5-DC0D-434C-93A0-51E2BCD25B34}" dt="2026-01-05T17:58:05.948" v="206" actId="962"/>
          <ac:grpSpMkLst>
            <pc:docMk/>
            <pc:sldMk cId="1833069745" sldId="369"/>
            <ac:grpSpMk id="17" creationId="{C5809062-42A6-4BEC-A649-F12718F67FA3}"/>
          </ac:grpSpMkLst>
        </pc:grpChg>
        <pc:cxnChg chg="mod">
          <ac:chgData name="Caitlin Coleman" userId="96f87ca1-0e64-4ae8-8d77-98757b85df0b" providerId="ADAL" clId="{DDA6BCD5-DC0D-434C-93A0-51E2BCD25B34}" dt="2026-01-05T17:56:26.559" v="141" actId="962"/>
          <ac:cxnSpMkLst>
            <pc:docMk/>
            <pc:sldMk cId="1833069745" sldId="369"/>
            <ac:cxnSpMk id="55" creationId="{00000000-0000-0000-0000-000000000000}"/>
          </ac:cxnSpMkLst>
        </pc:cxnChg>
      </pc:sldChg>
      <pc:sldChg chg="modSp mod">
        <pc:chgData name="Caitlin Coleman" userId="96f87ca1-0e64-4ae8-8d77-98757b85df0b" providerId="ADAL" clId="{DDA6BCD5-DC0D-434C-93A0-51E2BCD25B34}" dt="2026-01-05T18:16:54.412" v="214" actId="962"/>
        <pc:sldMkLst>
          <pc:docMk/>
          <pc:sldMk cId="3707029167" sldId="370"/>
        </pc:sldMkLst>
        <pc:spChg chg="mod">
          <ac:chgData name="Caitlin Coleman" userId="96f87ca1-0e64-4ae8-8d77-98757b85df0b" providerId="ADAL" clId="{DDA6BCD5-DC0D-434C-93A0-51E2BCD25B34}" dt="2026-01-05T18:16:12.861" v="209" actId="33553"/>
          <ac:spMkLst>
            <pc:docMk/>
            <pc:sldMk cId="3707029167" sldId="370"/>
            <ac:spMk id="26" creationId="{00000000-0000-0000-0000-000000000000}"/>
          </ac:spMkLst>
        </pc:spChg>
        <pc:grpChg chg="mod">
          <ac:chgData name="Caitlin Coleman" userId="96f87ca1-0e64-4ae8-8d77-98757b85df0b" providerId="ADAL" clId="{DDA6BCD5-DC0D-434C-93A0-51E2BCD25B34}" dt="2026-01-05T18:16:26.254" v="211" actId="962"/>
          <ac:grpSpMkLst>
            <pc:docMk/>
            <pc:sldMk cId="3707029167" sldId="370"/>
            <ac:grpSpMk id="9" creationId="{81BAE3D4-30CE-4A72-AF07-55CC4AD7DD5C}"/>
          </ac:grpSpMkLst>
        </pc:grpChg>
        <pc:grpChg chg="mod">
          <ac:chgData name="Caitlin Coleman" userId="96f87ca1-0e64-4ae8-8d77-98757b85df0b" providerId="ADAL" clId="{DDA6BCD5-DC0D-434C-93A0-51E2BCD25B34}" dt="2026-01-05T18:16:36.524" v="212" actId="962"/>
          <ac:grpSpMkLst>
            <pc:docMk/>
            <pc:sldMk cId="3707029167" sldId="370"/>
            <ac:grpSpMk id="12" creationId="{8A8435D6-D374-4E5A-AF38-3D49C4E43E82}"/>
          </ac:grpSpMkLst>
        </pc:grpChg>
        <pc:grpChg chg="mod">
          <ac:chgData name="Caitlin Coleman" userId="96f87ca1-0e64-4ae8-8d77-98757b85df0b" providerId="ADAL" clId="{DDA6BCD5-DC0D-434C-93A0-51E2BCD25B34}" dt="2026-01-05T18:16:54.412" v="214" actId="962"/>
          <ac:grpSpMkLst>
            <pc:docMk/>
            <pc:sldMk cId="3707029167" sldId="370"/>
            <ac:grpSpMk id="15" creationId="{52CBAE65-B64E-463D-B89F-E276C9B657B2}"/>
          </ac:grpSpMkLst>
        </pc:grpChg>
        <pc:grpChg chg="mod">
          <ac:chgData name="Caitlin Coleman" userId="96f87ca1-0e64-4ae8-8d77-98757b85df0b" providerId="ADAL" clId="{DDA6BCD5-DC0D-434C-93A0-51E2BCD25B34}" dt="2026-01-05T18:16:46.107" v="213" actId="962"/>
          <ac:grpSpMkLst>
            <pc:docMk/>
            <pc:sldMk cId="3707029167" sldId="370"/>
            <ac:grpSpMk id="24" creationId="{5A3232CA-D39A-4A32-A38E-6129AB1A380C}"/>
          </ac:grpSpMkLst>
        </pc:grpChg>
        <pc:cxnChg chg="mod">
          <ac:chgData name="Caitlin Coleman" userId="96f87ca1-0e64-4ae8-8d77-98757b85df0b" providerId="ADAL" clId="{DDA6BCD5-DC0D-434C-93A0-51E2BCD25B34}" dt="2026-01-05T18:16:18.359" v="210" actId="962"/>
          <ac:cxnSpMkLst>
            <pc:docMk/>
            <pc:sldMk cId="3707029167" sldId="370"/>
            <ac:cxnSpMk id="55" creationId="{00000000-0000-0000-0000-000000000000}"/>
          </ac:cxnSpMkLst>
        </pc:cxnChg>
      </pc:sldChg>
      <pc:sldChg chg="addSp delSp modSp mod">
        <pc:chgData name="Caitlin Coleman" userId="96f87ca1-0e64-4ae8-8d77-98757b85df0b" providerId="ADAL" clId="{DDA6BCD5-DC0D-434C-93A0-51E2BCD25B34}" dt="2026-01-05T18:28:06.425" v="249" actId="962"/>
        <pc:sldMkLst>
          <pc:docMk/>
          <pc:sldMk cId="3283601074" sldId="371"/>
        </pc:sldMkLst>
        <pc:spChg chg="mod ord">
          <ac:chgData name="Caitlin Coleman" userId="96f87ca1-0e64-4ae8-8d77-98757b85df0b" providerId="ADAL" clId="{DDA6BCD5-DC0D-434C-93A0-51E2BCD25B34}" dt="2026-01-05T18:18:09.983" v="234"/>
          <ac:spMkLst>
            <pc:docMk/>
            <pc:sldMk cId="3283601074" sldId="371"/>
            <ac:spMk id="15" creationId="{13E8CE17-EDB9-4051-A70E-5CD6F1F91741}"/>
          </ac:spMkLst>
        </pc:spChg>
        <pc:grpChg chg="mod">
          <ac:chgData name="Caitlin Coleman" userId="96f87ca1-0e64-4ae8-8d77-98757b85df0b" providerId="ADAL" clId="{DDA6BCD5-DC0D-434C-93A0-51E2BCD25B34}" dt="2026-01-05T18:27:42.819" v="247" actId="962"/>
          <ac:grpSpMkLst>
            <pc:docMk/>
            <pc:sldMk cId="3283601074" sldId="371"/>
            <ac:grpSpMk id="6" creationId="{0A0D9AF9-C791-40CC-90E7-BE6107D9549D}"/>
          </ac:grpSpMkLst>
        </pc:grpChg>
        <pc:grpChg chg="mod">
          <ac:chgData name="Caitlin Coleman" userId="96f87ca1-0e64-4ae8-8d77-98757b85df0b" providerId="ADAL" clId="{DDA6BCD5-DC0D-434C-93A0-51E2BCD25B34}" dt="2026-01-05T18:27:54.506" v="248" actId="962"/>
          <ac:grpSpMkLst>
            <pc:docMk/>
            <pc:sldMk cId="3283601074" sldId="371"/>
            <ac:grpSpMk id="9" creationId="{2D524F10-6B29-4395-9754-FD7AB55576FD}"/>
          </ac:grpSpMkLst>
        </pc:grpChg>
        <pc:grpChg chg="mod">
          <ac:chgData name="Caitlin Coleman" userId="96f87ca1-0e64-4ae8-8d77-98757b85df0b" providerId="ADAL" clId="{DDA6BCD5-DC0D-434C-93A0-51E2BCD25B34}" dt="2026-01-05T18:28:06.425" v="249" actId="962"/>
          <ac:grpSpMkLst>
            <pc:docMk/>
            <pc:sldMk cId="3283601074" sldId="371"/>
            <ac:grpSpMk id="12" creationId="{6A231BE7-DBA0-4F24-B421-07224BC15768}"/>
          </ac:grpSpMkLst>
        </pc:grpChg>
        <pc:picChg chg="add mod">
          <ac:chgData name="Caitlin Coleman" userId="96f87ca1-0e64-4ae8-8d77-98757b85df0b" providerId="ADAL" clId="{DDA6BCD5-DC0D-434C-93A0-51E2BCD25B34}" dt="2026-01-05T18:27:30.698" v="246" actId="1076"/>
          <ac:picMkLst>
            <pc:docMk/>
            <pc:sldMk cId="3283601074" sldId="371"/>
            <ac:picMk id="17" creationId="{7B23FB11-3A1C-70C6-CFE7-A365A3ED5DF0}"/>
          </ac:picMkLst>
        </pc:picChg>
        <pc:cxnChg chg="mod">
          <ac:chgData name="Caitlin Coleman" userId="96f87ca1-0e64-4ae8-8d77-98757b85df0b" providerId="ADAL" clId="{DDA6BCD5-DC0D-434C-93A0-51E2BCD25B34}" dt="2026-01-05T18:18:11.376" v="235" actId="962"/>
          <ac:cxnSpMkLst>
            <pc:docMk/>
            <pc:sldMk cId="3283601074" sldId="371"/>
            <ac:cxnSpMk id="55" creationId="{00000000-0000-0000-0000-000000000000}"/>
          </ac:cxnSpMkLst>
        </pc:cxnChg>
      </pc:sldChg>
      <pc:sldChg chg="modSp mod">
        <pc:chgData name="Caitlin Coleman" userId="96f87ca1-0e64-4ae8-8d77-98757b85df0b" providerId="ADAL" clId="{DDA6BCD5-DC0D-434C-93A0-51E2BCD25B34}" dt="2026-01-05T18:29:37.665" v="254" actId="962"/>
        <pc:sldMkLst>
          <pc:docMk/>
          <pc:sldMk cId="2065469223" sldId="372"/>
        </pc:sldMkLst>
        <pc:spChg chg="mod">
          <ac:chgData name="Caitlin Coleman" userId="96f87ca1-0e64-4ae8-8d77-98757b85df0b" providerId="ADAL" clId="{DDA6BCD5-DC0D-434C-93A0-51E2BCD25B34}" dt="2026-01-05T18:29:02.894" v="250" actId="33553"/>
          <ac:spMkLst>
            <pc:docMk/>
            <pc:sldMk cId="2065469223" sldId="372"/>
            <ac:spMk id="26" creationId="{00000000-0000-0000-0000-000000000000}"/>
          </ac:spMkLst>
        </pc:spChg>
        <pc:grpChg chg="mod">
          <ac:chgData name="Caitlin Coleman" userId="96f87ca1-0e64-4ae8-8d77-98757b85df0b" providerId="ADAL" clId="{DDA6BCD5-DC0D-434C-93A0-51E2BCD25B34}" dt="2026-01-05T18:29:19.022" v="252" actId="962"/>
          <ac:grpSpMkLst>
            <pc:docMk/>
            <pc:sldMk cId="2065469223" sldId="372"/>
            <ac:grpSpMk id="17" creationId="{365753DE-84B2-448D-882E-B940B050707F}"/>
          </ac:grpSpMkLst>
        </pc:grpChg>
        <pc:grpChg chg="mod">
          <ac:chgData name="Caitlin Coleman" userId="96f87ca1-0e64-4ae8-8d77-98757b85df0b" providerId="ADAL" clId="{DDA6BCD5-DC0D-434C-93A0-51E2BCD25B34}" dt="2026-01-05T18:29:28.970" v="253" actId="962"/>
          <ac:grpSpMkLst>
            <pc:docMk/>
            <pc:sldMk cId="2065469223" sldId="372"/>
            <ac:grpSpMk id="20" creationId="{F195C9A6-7522-41AF-8710-E1E162F57655}"/>
          </ac:grpSpMkLst>
        </pc:grpChg>
        <pc:grpChg chg="mod">
          <ac:chgData name="Caitlin Coleman" userId="96f87ca1-0e64-4ae8-8d77-98757b85df0b" providerId="ADAL" clId="{DDA6BCD5-DC0D-434C-93A0-51E2BCD25B34}" dt="2026-01-05T18:29:37.665" v="254" actId="962"/>
          <ac:grpSpMkLst>
            <pc:docMk/>
            <pc:sldMk cId="2065469223" sldId="372"/>
            <ac:grpSpMk id="23" creationId="{0453D332-EFFF-43BC-B582-2C8CB0CC3DC0}"/>
          </ac:grpSpMkLst>
        </pc:grpChg>
        <pc:cxnChg chg="mod">
          <ac:chgData name="Caitlin Coleman" userId="96f87ca1-0e64-4ae8-8d77-98757b85df0b" providerId="ADAL" clId="{DDA6BCD5-DC0D-434C-93A0-51E2BCD25B34}" dt="2026-01-05T18:29:07.705" v="251" actId="962"/>
          <ac:cxnSpMkLst>
            <pc:docMk/>
            <pc:sldMk cId="2065469223" sldId="372"/>
            <ac:cxnSpMk id="55" creationId="{00000000-0000-0000-0000-000000000000}"/>
          </ac:cxnSpMkLst>
        </pc:cxnChg>
      </pc:sldChg>
      <pc:sldChg chg="modSp mod">
        <pc:chgData name="Caitlin Coleman" userId="96f87ca1-0e64-4ae8-8d77-98757b85df0b" providerId="ADAL" clId="{DDA6BCD5-DC0D-434C-93A0-51E2BCD25B34}" dt="2026-01-05T18:30:36.874" v="261" actId="962"/>
        <pc:sldMkLst>
          <pc:docMk/>
          <pc:sldMk cId="2719660715" sldId="373"/>
        </pc:sldMkLst>
        <pc:spChg chg="mod">
          <ac:chgData name="Caitlin Coleman" userId="96f87ca1-0e64-4ae8-8d77-98757b85df0b" providerId="ADAL" clId="{DDA6BCD5-DC0D-434C-93A0-51E2BCD25B34}" dt="2026-01-05T18:29:57.733" v="257" actId="33553"/>
          <ac:spMkLst>
            <pc:docMk/>
            <pc:sldMk cId="2719660715" sldId="373"/>
            <ac:spMk id="26" creationId="{00000000-0000-0000-0000-000000000000}"/>
          </ac:spMkLst>
        </pc:spChg>
        <pc:grpChg chg="mod">
          <ac:chgData name="Caitlin Coleman" userId="96f87ca1-0e64-4ae8-8d77-98757b85df0b" providerId="ADAL" clId="{DDA6BCD5-DC0D-434C-93A0-51E2BCD25B34}" dt="2026-01-05T18:30:13.434" v="259" actId="962"/>
          <ac:grpSpMkLst>
            <pc:docMk/>
            <pc:sldMk cId="2719660715" sldId="373"/>
            <ac:grpSpMk id="17" creationId="{365753DE-84B2-448D-882E-B940B050707F}"/>
          </ac:grpSpMkLst>
        </pc:grpChg>
        <pc:grpChg chg="mod">
          <ac:chgData name="Caitlin Coleman" userId="96f87ca1-0e64-4ae8-8d77-98757b85df0b" providerId="ADAL" clId="{DDA6BCD5-DC0D-434C-93A0-51E2BCD25B34}" dt="2026-01-05T18:30:26.290" v="260" actId="962"/>
          <ac:grpSpMkLst>
            <pc:docMk/>
            <pc:sldMk cId="2719660715" sldId="373"/>
            <ac:grpSpMk id="20" creationId="{F195C9A6-7522-41AF-8710-E1E162F57655}"/>
          </ac:grpSpMkLst>
        </pc:grpChg>
        <pc:grpChg chg="mod">
          <ac:chgData name="Caitlin Coleman" userId="96f87ca1-0e64-4ae8-8d77-98757b85df0b" providerId="ADAL" clId="{DDA6BCD5-DC0D-434C-93A0-51E2BCD25B34}" dt="2026-01-05T18:30:36.874" v="261" actId="962"/>
          <ac:grpSpMkLst>
            <pc:docMk/>
            <pc:sldMk cId="2719660715" sldId="373"/>
            <ac:grpSpMk id="23" creationId="{0453D332-EFFF-43BC-B582-2C8CB0CC3DC0}"/>
          </ac:grpSpMkLst>
        </pc:grpChg>
        <pc:cxnChg chg="mod">
          <ac:chgData name="Caitlin Coleman" userId="96f87ca1-0e64-4ae8-8d77-98757b85df0b" providerId="ADAL" clId="{DDA6BCD5-DC0D-434C-93A0-51E2BCD25B34}" dt="2026-01-05T18:30:03.863" v="258" actId="962"/>
          <ac:cxnSpMkLst>
            <pc:docMk/>
            <pc:sldMk cId="2719660715" sldId="373"/>
            <ac:cxnSpMk id="55" creationId="{00000000-0000-0000-0000-000000000000}"/>
          </ac:cxnSpMkLst>
        </pc:cxnChg>
      </pc:sldChg>
      <pc:sldChg chg="modSp mod">
        <pc:chgData name="Caitlin Coleman" userId="96f87ca1-0e64-4ae8-8d77-98757b85df0b" providerId="ADAL" clId="{DDA6BCD5-DC0D-434C-93A0-51E2BCD25B34}" dt="2026-01-05T18:31:35.625" v="271" actId="962"/>
        <pc:sldMkLst>
          <pc:docMk/>
          <pc:sldMk cId="1184119505" sldId="374"/>
        </pc:sldMkLst>
        <pc:spChg chg="mod ord">
          <ac:chgData name="Caitlin Coleman" userId="96f87ca1-0e64-4ae8-8d77-98757b85df0b" providerId="ADAL" clId="{DDA6BCD5-DC0D-434C-93A0-51E2BCD25B34}" dt="2026-01-05T18:31:07.066" v="268"/>
          <ac:spMkLst>
            <pc:docMk/>
            <pc:sldMk cId="1184119505" sldId="374"/>
            <ac:spMk id="16" creationId="{227A5010-C89F-4B4A-931C-F39FEA9C0D7C}"/>
          </ac:spMkLst>
        </pc:spChg>
        <pc:grpChg chg="mod">
          <ac:chgData name="Caitlin Coleman" userId="96f87ca1-0e64-4ae8-8d77-98757b85df0b" providerId="ADAL" clId="{DDA6BCD5-DC0D-434C-93A0-51E2BCD25B34}" dt="2026-01-05T18:31:24.315" v="270" actId="962"/>
          <ac:grpSpMkLst>
            <pc:docMk/>
            <pc:sldMk cId="1184119505" sldId="374"/>
            <ac:grpSpMk id="6" creationId="{0A0D9AF9-C791-40CC-90E7-BE6107D9549D}"/>
          </ac:grpSpMkLst>
        </pc:grpChg>
        <pc:grpChg chg="mod">
          <ac:chgData name="Caitlin Coleman" userId="96f87ca1-0e64-4ae8-8d77-98757b85df0b" providerId="ADAL" clId="{DDA6BCD5-DC0D-434C-93A0-51E2BCD25B34}" dt="2026-01-05T18:31:35.625" v="271" actId="962"/>
          <ac:grpSpMkLst>
            <pc:docMk/>
            <pc:sldMk cId="1184119505" sldId="374"/>
            <ac:grpSpMk id="9" creationId="{2D524F10-6B29-4395-9754-FD7AB55576FD}"/>
          </ac:grpSpMkLst>
        </pc:grpChg>
        <pc:cxnChg chg="mod">
          <ac:chgData name="Caitlin Coleman" userId="96f87ca1-0e64-4ae8-8d77-98757b85df0b" providerId="ADAL" clId="{DDA6BCD5-DC0D-434C-93A0-51E2BCD25B34}" dt="2026-01-05T18:31:12.108" v="269" actId="962"/>
          <ac:cxnSpMkLst>
            <pc:docMk/>
            <pc:sldMk cId="1184119505" sldId="374"/>
            <ac:cxnSpMk id="55" creationId="{00000000-0000-0000-0000-000000000000}"/>
          </ac:cxnSpMkLst>
        </pc:cxnChg>
      </pc:sldChg>
      <pc:sldChg chg="addSp delSp modSp mod">
        <pc:chgData name="Caitlin Coleman" userId="96f87ca1-0e64-4ae8-8d77-98757b85df0b" providerId="ADAL" clId="{DDA6BCD5-DC0D-434C-93A0-51E2BCD25B34}" dt="2026-01-05T18:59:59.719" v="342" actId="122"/>
        <pc:sldMkLst>
          <pc:docMk/>
          <pc:sldMk cId="1629596462" sldId="375"/>
        </pc:sldMkLst>
        <pc:spChg chg="mod">
          <ac:chgData name="Caitlin Coleman" userId="96f87ca1-0e64-4ae8-8d77-98757b85df0b" providerId="ADAL" clId="{DDA6BCD5-DC0D-434C-93A0-51E2BCD25B34}" dt="2026-01-05T18:59:59.719" v="342" actId="122"/>
          <ac:spMkLst>
            <pc:docMk/>
            <pc:sldMk cId="1629596462" sldId="375"/>
            <ac:spMk id="14" creationId="{CE2C3B52-7685-4B3C-A73C-BB8EFD75129A}"/>
          </ac:spMkLst>
        </pc:spChg>
        <pc:spChg chg="mod">
          <ac:chgData name="Caitlin Coleman" userId="96f87ca1-0e64-4ae8-8d77-98757b85df0b" providerId="ADAL" clId="{DDA6BCD5-DC0D-434C-93A0-51E2BCD25B34}" dt="2026-01-05T18:57:29.077" v="272" actId="33553"/>
          <ac:spMkLst>
            <pc:docMk/>
            <pc:sldMk cId="1629596462" sldId="375"/>
            <ac:spMk id="26" creationId="{00000000-0000-0000-0000-000000000000}"/>
          </ac:spMkLst>
        </pc:spChg>
        <pc:grpChg chg="mod">
          <ac:chgData name="Caitlin Coleman" userId="96f87ca1-0e64-4ae8-8d77-98757b85df0b" providerId="ADAL" clId="{DDA6BCD5-DC0D-434C-93A0-51E2BCD25B34}" dt="2026-01-05T18:57:47.568" v="274" actId="962"/>
          <ac:grpSpMkLst>
            <pc:docMk/>
            <pc:sldMk cId="1629596462" sldId="375"/>
            <ac:grpSpMk id="17" creationId="{365753DE-84B2-448D-882E-B940B050707F}"/>
          </ac:grpSpMkLst>
        </pc:grpChg>
        <pc:grpChg chg="mod">
          <ac:chgData name="Caitlin Coleman" userId="96f87ca1-0e64-4ae8-8d77-98757b85df0b" providerId="ADAL" clId="{DDA6BCD5-DC0D-434C-93A0-51E2BCD25B34}" dt="2026-01-05T18:57:56.175" v="275" actId="962"/>
          <ac:grpSpMkLst>
            <pc:docMk/>
            <pc:sldMk cId="1629596462" sldId="375"/>
            <ac:grpSpMk id="20" creationId="{F195C9A6-7522-41AF-8710-E1E162F57655}"/>
          </ac:grpSpMkLst>
        </pc:grpChg>
        <pc:grpChg chg="mod">
          <ac:chgData name="Caitlin Coleman" userId="96f87ca1-0e64-4ae8-8d77-98757b85df0b" providerId="ADAL" clId="{DDA6BCD5-DC0D-434C-93A0-51E2BCD25B34}" dt="2026-01-05T18:58:04.647" v="276" actId="962"/>
          <ac:grpSpMkLst>
            <pc:docMk/>
            <pc:sldMk cId="1629596462" sldId="375"/>
            <ac:grpSpMk id="23" creationId="{0453D332-EFFF-43BC-B582-2C8CB0CC3DC0}"/>
          </ac:grpSpMkLst>
        </pc:grpChg>
        <pc:picChg chg="add mod ord">
          <ac:chgData name="Caitlin Coleman" userId="96f87ca1-0e64-4ae8-8d77-98757b85df0b" providerId="ADAL" clId="{DDA6BCD5-DC0D-434C-93A0-51E2BCD25B34}" dt="2026-01-05T18:59:00.101" v="283" actId="962"/>
          <ac:picMkLst>
            <pc:docMk/>
            <pc:sldMk cId="1629596462" sldId="375"/>
            <ac:picMk id="3" creationId="{E0437066-888F-20E9-619D-E165E71BDF63}"/>
          </ac:picMkLst>
        </pc:picChg>
        <pc:cxnChg chg="mod">
          <ac:chgData name="Caitlin Coleman" userId="96f87ca1-0e64-4ae8-8d77-98757b85df0b" providerId="ADAL" clId="{DDA6BCD5-DC0D-434C-93A0-51E2BCD25B34}" dt="2026-01-05T18:57:39.017" v="273" actId="962"/>
          <ac:cxnSpMkLst>
            <pc:docMk/>
            <pc:sldMk cId="1629596462" sldId="375"/>
            <ac:cxnSpMk id="55" creationId="{00000000-0000-0000-0000-000000000000}"/>
          </ac:cxnSpMkLst>
        </pc:cxnChg>
      </pc:sldChg>
      <pc:sldChg chg="addSp delSp modSp mod">
        <pc:chgData name="Caitlin Coleman" userId="96f87ca1-0e64-4ae8-8d77-98757b85df0b" providerId="ADAL" clId="{DDA6BCD5-DC0D-434C-93A0-51E2BCD25B34}" dt="2026-01-05T19:01:41.286" v="354" actId="962"/>
        <pc:sldMkLst>
          <pc:docMk/>
          <pc:sldMk cId="2685371229" sldId="376"/>
        </pc:sldMkLst>
        <pc:spChg chg="mod">
          <ac:chgData name="Caitlin Coleman" userId="96f87ca1-0e64-4ae8-8d77-98757b85df0b" providerId="ADAL" clId="{DDA6BCD5-DC0D-434C-93A0-51E2BCD25B34}" dt="2026-01-05T19:00:15.718" v="343" actId="33553"/>
          <ac:spMkLst>
            <pc:docMk/>
            <pc:sldMk cId="2685371229" sldId="376"/>
            <ac:spMk id="26" creationId="{00000000-0000-0000-0000-000000000000}"/>
          </ac:spMkLst>
        </pc:spChg>
        <pc:grpChg chg="mod">
          <ac:chgData name="Caitlin Coleman" userId="96f87ca1-0e64-4ae8-8d77-98757b85df0b" providerId="ADAL" clId="{DDA6BCD5-DC0D-434C-93A0-51E2BCD25B34}" dt="2026-01-05T19:00:28.954" v="345" actId="962"/>
          <ac:grpSpMkLst>
            <pc:docMk/>
            <pc:sldMk cId="2685371229" sldId="376"/>
            <ac:grpSpMk id="17" creationId="{365753DE-84B2-448D-882E-B940B050707F}"/>
          </ac:grpSpMkLst>
        </pc:grpChg>
        <pc:grpChg chg="mod">
          <ac:chgData name="Caitlin Coleman" userId="96f87ca1-0e64-4ae8-8d77-98757b85df0b" providerId="ADAL" clId="{DDA6BCD5-DC0D-434C-93A0-51E2BCD25B34}" dt="2026-01-05T19:00:38.733" v="346" actId="962"/>
          <ac:grpSpMkLst>
            <pc:docMk/>
            <pc:sldMk cId="2685371229" sldId="376"/>
            <ac:grpSpMk id="20" creationId="{F195C9A6-7522-41AF-8710-E1E162F57655}"/>
          </ac:grpSpMkLst>
        </pc:grpChg>
        <pc:grpChg chg="mod">
          <ac:chgData name="Caitlin Coleman" userId="96f87ca1-0e64-4ae8-8d77-98757b85df0b" providerId="ADAL" clId="{DDA6BCD5-DC0D-434C-93A0-51E2BCD25B34}" dt="2026-01-05T19:00:52.399" v="347" actId="962"/>
          <ac:grpSpMkLst>
            <pc:docMk/>
            <pc:sldMk cId="2685371229" sldId="376"/>
            <ac:grpSpMk id="23" creationId="{0453D332-EFFF-43BC-B582-2C8CB0CC3DC0}"/>
          </ac:grpSpMkLst>
        </pc:grpChg>
        <pc:picChg chg="add mod">
          <ac:chgData name="Caitlin Coleman" userId="96f87ca1-0e64-4ae8-8d77-98757b85df0b" providerId="ADAL" clId="{DDA6BCD5-DC0D-434C-93A0-51E2BCD25B34}" dt="2026-01-05T19:01:41.286" v="354" actId="962"/>
          <ac:picMkLst>
            <pc:docMk/>
            <pc:sldMk cId="2685371229" sldId="376"/>
            <ac:picMk id="3" creationId="{89764625-4338-AF1F-9393-5BF201E86B1F}"/>
          </ac:picMkLst>
        </pc:picChg>
        <pc:cxnChg chg="mod">
          <ac:chgData name="Caitlin Coleman" userId="96f87ca1-0e64-4ae8-8d77-98757b85df0b" providerId="ADAL" clId="{DDA6BCD5-DC0D-434C-93A0-51E2BCD25B34}" dt="2026-01-05T19:00:20.329" v="344" actId="962"/>
          <ac:cxnSpMkLst>
            <pc:docMk/>
            <pc:sldMk cId="2685371229" sldId="376"/>
            <ac:cxnSpMk id="55" creationId="{00000000-0000-0000-0000-000000000000}"/>
          </ac:cxnSpMkLst>
        </pc:cxnChg>
      </pc:sldChg>
      <pc:sldChg chg="modSp mod">
        <pc:chgData name="Caitlin Coleman" userId="96f87ca1-0e64-4ae8-8d77-98757b85df0b" providerId="ADAL" clId="{DDA6BCD5-DC0D-434C-93A0-51E2BCD25B34}" dt="2026-01-05T19:08:38.917" v="360" actId="962"/>
        <pc:sldMkLst>
          <pc:docMk/>
          <pc:sldMk cId="991751966" sldId="377"/>
        </pc:sldMkLst>
        <pc:spChg chg="mod">
          <ac:chgData name="Caitlin Coleman" userId="96f87ca1-0e64-4ae8-8d77-98757b85df0b" providerId="ADAL" clId="{DDA6BCD5-DC0D-434C-93A0-51E2BCD25B34}" dt="2026-01-05T19:07:46.817" v="355" actId="33553"/>
          <ac:spMkLst>
            <pc:docMk/>
            <pc:sldMk cId="991751966" sldId="377"/>
            <ac:spMk id="26" creationId="{00000000-0000-0000-0000-000000000000}"/>
          </ac:spMkLst>
        </pc:spChg>
        <pc:grpChg chg="mod">
          <ac:chgData name="Caitlin Coleman" userId="96f87ca1-0e64-4ae8-8d77-98757b85df0b" providerId="ADAL" clId="{DDA6BCD5-DC0D-434C-93A0-51E2BCD25B34}" dt="2026-01-05T19:08:07.719" v="357" actId="962"/>
          <ac:grpSpMkLst>
            <pc:docMk/>
            <pc:sldMk cId="991751966" sldId="377"/>
            <ac:grpSpMk id="7" creationId="{48E0B3DC-AAA6-43AF-9D81-F226639C31DD}"/>
          </ac:grpSpMkLst>
        </pc:grpChg>
        <pc:grpChg chg="mod">
          <ac:chgData name="Caitlin Coleman" userId="96f87ca1-0e64-4ae8-8d77-98757b85df0b" providerId="ADAL" clId="{DDA6BCD5-DC0D-434C-93A0-51E2BCD25B34}" dt="2026-01-05T19:08:20.801" v="358" actId="962"/>
          <ac:grpSpMkLst>
            <pc:docMk/>
            <pc:sldMk cId="991751966" sldId="377"/>
            <ac:grpSpMk id="10" creationId="{011E80EA-C9AD-46D5-8925-4947A2F35F47}"/>
          </ac:grpSpMkLst>
        </pc:grpChg>
        <pc:grpChg chg="mod">
          <ac:chgData name="Caitlin Coleman" userId="96f87ca1-0e64-4ae8-8d77-98757b85df0b" providerId="ADAL" clId="{DDA6BCD5-DC0D-434C-93A0-51E2BCD25B34}" dt="2026-01-05T19:08:30.667" v="359" actId="962"/>
          <ac:grpSpMkLst>
            <pc:docMk/>
            <pc:sldMk cId="991751966" sldId="377"/>
            <ac:grpSpMk id="13" creationId="{8DFDCF2E-6461-407E-91FC-7E19C07AB1FB}"/>
          </ac:grpSpMkLst>
        </pc:grpChg>
        <pc:grpChg chg="mod">
          <ac:chgData name="Caitlin Coleman" userId="96f87ca1-0e64-4ae8-8d77-98757b85df0b" providerId="ADAL" clId="{DDA6BCD5-DC0D-434C-93A0-51E2BCD25B34}" dt="2026-01-05T19:08:38.917" v="360" actId="962"/>
          <ac:grpSpMkLst>
            <pc:docMk/>
            <pc:sldMk cId="991751966" sldId="377"/>
            <ac:grpSpMk id="16" creationId="{EA38D9A7-4C9D-4A41-886D-593984F04A61}"/>
          </ac:grpSpMkLst>
        </pc:grpChg>
        <pc:cxnChg chg="mod">
          <ac:chgData name="Caitlin Coleman" userId="96f87ca1-0e64-4ae8-8d77-98757b85df0b" providerId="ADAL" clId="{DDA6BCD5-DC0D-434C-93A0-51E2BCD25B34}" dt="2026-01-05T19:07:58.277" v="356" actId="962"/>
          <ac:cxnSpMkLst>
            <pc:docMk/>
            <pc:sldMk cId="991751966" sldId="377"/>
            <ac:cxnSpMk id="55" creationId="{00000000-0000-0000-0000-000000000000}"/>
          </ac:cxnSpMkLst>
        </pc:cxnChg>
      </pc:sldChg>
      <pc:sldChg chg="modSp mod">
        <pc:chgData name="Caitlin Coleman" userId="96f87ca1-0e64-4ae8-8d77-98757b85df0b" providerId="ADAL" clId="{DDA6BCD5-DC0D-434C-93A0-51E2BCD25B34}" dt="2026-01-05T19:10:46.993" v="366" actId="962"/>
        <pc:sldMkLst>
          <pc:docMk/>
          <pc:sldMk cId="2528387666" sldId="378"/>
        </pc:sldMkLst>
        <pc:spChg chg="mod">
          <ac:chgData name="Caitlin Coleman" userId="96f87ca1-0e64-4ae8-8d77-98757b85df0b" providerId="ADAL" clId="{DDA6BCD5-DC0D-434C-93A0-51E2BCD25B34}" dt="2026-01-05T19:09:58.603" v="361" actId="33553"/>
          <ac:spMkLst>
            <pc:docMk/>
            <pc:sldMk cId="2528387666" sldId="378"/>
            <ac:spMk id="26" creationId="{00000000-0000-0000-0000-000000000000}"/>
          </ac:spMkLst>
        </pc:spChg>
        <pc:grpChg chg="mod">
          <ac:chgData name="Caitlin Coleman" userId="96f87ca1-0e64-4ae8-8d77-98757b85df0b" providerId="ADAL" clId="{DDA6BCD5-DC0D-434C-93A0-51E2BCD25B34}" dt="2026-01-05T19:10:13.789" v="363" actId="962"/>
          <ac:grpSpMkLst>
            <pc:docMk/>
            <pc:sldMk cId="2528387666" sldId="378"/>
            <ac:grpSpMk id="7" creationId="{48E0B3DC-AAA6-43AF-9D81-F226639C31DD}"/>
          </ac:grpSpMkLst>
        </pc:grpChg>
        <pc:grpChg chg="mod">
          <ac:chgData name="Caitlin Coleman" userId="96f87ca1-0e64-4ae8-8d77-98757b85df0b" providerId="ADAL" clId="{DDA6BCD5-DC0D-434C-93A0-51E2BCD25B34}" dt="2026-01-05T19:10:24.263" v="364" actId="962"/>
          <ac:grpSpMkLst>
            <pc:docMk/>
            <pc:sldMk cId="2528387666" sldId="378"/>
            <ac:grpSpMk id="10" creationId="{011E80EA-C9AD-46D5-8925-4947A2F35F47}"/>
          </ac:grpSpMkLst>
        </pc:grpChg>
        <pc:grpChg chg="mod">
          <ac:chgData name="Caitlin Coleman" userId="96f87ca1-0e64-4ae8-8d77-98757b85df0b" providerId="ADAL" clId="{DDA6BCD5-DC0D-434C-93A0-51E2BCD25B34}" dt="2026-01-05T19:10:33.286" v="365" actId="962"/>
          <ac:grpSpMkLst>
            <pc:docMk/>
            <pc:sldMk cId="2528387666" sldId="378"/>
            <ac:grpSpMk id="13" creationId="{8DFDCF2E-6461-407E-91FC-7E19C07AB1FB}"/>
          </ac:grpSpMkLst>
        </pc:grpChg>
        <pc:grpChg chg="mod">
          <ac:chgData name="Caitlin Coleman" userId="96f87ca1-0e64-4ae8-8d77-98757b85df0b" providerId="ADAL" clId="{DDA6BCD5-DC0D-434C-93A0-51E2BCD25B34}" dt="2026-01-05T19:10:46.993" v="366" actId="962"/>
          <ac:grpSpMkLst>
            <pc:docMk/>
            <pc:sldMk cId="2528387666" sldId="378"/>
            <ac:grpSpMk id="16" creationId="{EA38D9A7-4C9D-4A41-886D-593984F04A61}"/>
          </ac:grpSpMkLst>
        </pc:grpChg>
        <pc:cxnChg chg="mod">
          <ac:chgData name="Caitlin Coleman" userId="96f87ca1-0e64-4ae8-8d77-98757b85df0b" providerId="ADAL" clId="{DDA6BCD5-DC0D-434C-93A0-51E2BCD25B34}" dt="2026-01-05T19:10:04.598" v="362" actId="962"/>
          <ac:cxnSpMkLst>
            <pc:docMk/>
            <pc:sldMk cId="2528387666" sldId="378"/>
            <ac:cxnSpMk id="55" creationId="{00000000-0000-0000-0000-000000000000}"/>
          </ac:cxnSpMkLst>
        </pc:cxnChg>
      </pc:sldChg>
      <pc:sldChg chg="modSp mod">
        <pc:chgData name="Caitlin Coleman" userId="96f87ca1-0e64-4ae8-8d77-98757b85df0b" providerId="ADAL" clId="{DDA6BCD5-DC0D-434C-93A0-51E2BCD25B34}" dt="2026-01-05T19:14:09.699" v="368" actId="962"/>
        <pc:sldMkLst>
          <pc:docMk/>
          <pc:sldMk cId="2848809186" sldId="379"/>
        </pc:sldMkLst>
        <pc:spChg chg="mod">
          <ac:chgData name="Caitlin Coleman" userId="96f87ca1-0e64-4ae8-8d77-98757b85df0b" providerId="ADAL" clId="{DDA6BCD5-DC0D-434C-93A0-51E2BCD25B34}" dt="2026-01-05T19:14:04.071" v="367" actId="33553"/>
          <ac:spMkLst>
            <pc:docMk/>
            <pc:sldMk cId="2848809186" sldId="379"/>
            <ac:spMk id="26" creationId="{00000000-0000-0000-0000-000000000000}"/>
          </ac:spMkLst>
        </pc:spChg>
        <pc:cxnChg chg="mod">
          <ac:chgData name="Caitlin Coleman" userId="96f87ca1-0e64-4ae8-8d77-98757b85df0b" providerId="ADAL" clId="{DDA6BCD5-DC0D-434C-93A0-51E2BCD25B34}" dt="2026-01-05T19:14:09.699" v="368" actId="962"/>
          <ac:cxnSpMkLst>
            <pc:docMk/>
            <pc:sldMk cId="2848809186" sldId="379"/>
            <ac:cxnSpMk id="55" creationId="{00000000-0000-0000-0000-000000000000}"/>
          </ac:cxnSpMkLst>
        </pc:cxnChg>
      </pc:sldChg>
      <pc:sldChg chg="modSp mod">
        <pc:chgData name="Caitlin Coleman" userId="96f87ca1-0e64-4ae8-8d77-98757b85df0b" providerId="ADAL" clId="{DDA6BCD5-DC0D-434C-93A0-51E2BCD25B34}" dt="2026-01-05T19:14:31.268" v="370" actId="962"/>
        <pc:sldMkLst>
          <pc:docMk/>
          <pc:sldMk cId="3552564142" sldId="380"/>
        </pc:sldMkLst>
        <pc:spChg chg="mod">
          <ac:chgData name="Caitlin Coleman" userId="96f87ca1-0e64-4ae8-8d77-98757b85df0b" providerId="ADAL" clId="{DDA6BCD5-DC0D-434C-93A0-51E2BCD25B34}" dt="2026-01-05T19:14:25.433" v="369" actId="33553"/>
          <ac:spMkLst>
            <pc:docMk/>
            <pc:sldMk cId="3552564142" sldId="380"/>
            <ac:spMk id="26" creationId="{00000000-0000-0000-0000-000000000000}"/>
          </ac:spMkLst>
        </pc:spChg>
        <pc:cxnChg chg="mod">
          <ac:chgData name="Caitlin Coleman" userId="96f87ca1-0e64-4ae8-8d77-98757b85df0b" providerId="ADAL" clId="{DDA6BCD5-DC0D-434C-93A0-51E2BCD25B34}" dt="2026-01-05T19:14:31.268" v="370" actId="962"/>
          <ac:cxnSpMkLst>
            <pc:docMk/>
            <pc:sldMk cId="3552564142" sldId="380"/>
            <ac:cxnSpMk id="55" creationId="{00000000-0000-0000-0000-000000000000}"/>
          </ac:cxnSpMkLst>
        </pc:cxnChg>
      </pc:sldChg>
      <pc:sldChg chg="modSp mod">
        <pc:chgData name="Caitlin Coleman" userId="96f87ca1-0e64-4ae8-8d77-98757b85df0b" providerId="ADAL" clId="{DDA6BCD5-DC0D-434C-93A0-51E2BCD25B34}" dt="2026-01-05T19:15:09.543" v="372" actId="962"/>
        <pc:sldMkLst>
          <pc:docMk/>
          <pc:sldMk cId="51436961" sldId="381"/>
        </pc:sldMkLst>
        <pc:spChg chg="mod">
          <ac:chgData name="Caitlin Coleman" userId="96f87ca1-0e64-4ae8-8d77-98757b85df0b" providerId="ADAL" clId="{DDA6BCD5-DC0D-434C-93A0-51E2BCD25B34}" dt="2026-01-05T19:14:43.554" v="371" actId="33553"/>
          <ac:spMkLst>
            <pc:docMk/>
            <pc:sldMk cId="51436961" sldId="381"/>
            <ac:spMk id="26" creationId="{00000000-0000-0000-0000-000000000000}"/>
          </ac:spMkLst>
        </pc:spChg>
        <pc:cxnChg chg="mod">
          <ac:chgData name="Caitlin Coleman" userId="96f87ca1-0e64-4ae8-8d77-98757b85df0b" providerId="ADAL" clId="{DDA6BCD5-DC0D-434C-93A0-51E2BCD25B34}" dt="2026-01-05T19:15:09.543" v="372" actId="962"/>
          <ac:cxnSpMkLst>
            <pc:docMk/>
            <pc:sldMk cId="51436961" sldId="381"/>
            <ac:cxnSpMk id="55" creationId="{00000000-0000-0000-0000-000000000000}"/>
          </ac:cxnSpMkLst>
        </pc:cxnChg>
      </pc:sldChg>
      <pc:sldChg chg="modSp mod">
        <pc:chgData name="Caitlin Coleman" userId="96f87ca1-0e64-4ae8-8d77-98757b85df0b" providerId="ADAL" clId="{DDA6BCD5-DC0D-434C-93A0-51E2BCD25B34}" dt="2026-01-05T19:21:49.683" v="385" actId="962"/>
        <pc:sldMkLst>
          <pc:docMk/>
          <pc:sldMk cId="2996839119" sldId="382"/>
        </pc:sldMkLst>
        <pc:spChg chg="mod">
          <ac:chgData name="Caitlin Coleman" userId="96f87ca1-0e64-4ae8-8d77-98757b85df0b" providerId="ADAL" clId="{DDA6BCD5-DC0D-434C-93A0-51E2BCD25B34}" dt="2026-01-05T19:21:33.182" v="383" actId="33553"/>
          <ac:spMkLst>
            <pc:docMk/>
            <pc:sldMk cId="2996839119" sldId="382"/>
            <ac:spMk id="26" creationId="{00000000-0000-0000-0000-000000000000}"/>
          </ac:spMkLst>
        </pc:spChg>
        <pc:grpChg chg="mod">
          <ac:chgData name="Caitlin Coleman" userId="96f87ca1-0e64-4ae8-8d77-98757b85df0b" providerId="ADAL" clId="{DDA6BCD5-DC0D-434C-93A0-51E2BCD25B34}" dt="2026-01-05T19:21:49.683" v="385" actId="962"/>
          <ac:grpSpMkLst>
            <pc:docMk/>
            <pc:sldMk cId="2996839119" sldId="382"/>
            <ac:grpSpMk id="7" creationId="{6535164D-AA6D-419F-B280-C9A8ED2B742D}"/>
          </ac:grpSpMkLst>
        </pc:grpChg>
        <pc:cxnChg chg="mod">
          <ac:chgData name="Caitlin Coleman" userId="96f87ca1-0e64-4ae8-8d77-98757b85df0b" providerId="ADAL" clId="{DDA6BCD5-DC0D-434C-93A0-51E2BCD25B34}" dt="2026-01-05T19:21:39.769" v="384" actId="962"/>
          <ac:cxnSpMkLst>
            <pc:docMk/>
            <pc:sldMk cId="2996839119" sldId="382"/>
            <ac:cxnSpMk id="55" creationId="{00000000-0000-0000-0000-000000000000}"/>
          </ac:cxnSpMkLst>
        </pc:cxnChg>
      </pc:sldChg>
      <pc:sldChg chg="modSp mod">
        <pc:chgData name="Caitlin Coleman" userId="96f87ca1-0e64-4ae8-8d77-98757b85df0b" providerId="ADAL" clId="{DDA6BCD5-DC0D-434C-93A0-51E2BCD25B34}" dt="2026-01-06T15:51:28.177" v="684" actId="962"/>
        <pc:sldMkLst>
          <pc:docMk/>
          <pc:sldMk cId="4286956638" sldId="383"/>
        </pc:sldMkLst>
        <pc:spChg chg="mod">
          <ac:chgData name="Caitlin Coleman" userId="96f87ca1-0e64-4ae8-8d77-98757b85df0b" providerId="ADAL" clId="{DDA6BCD5-DC0D-434C-93A0-51E2BCD25B34}" dt="2026-01-06T15:51:09.238" v="682" actId="20577"/>
          <ac:spMkLst>
            <pc:docMk/>
            <pc:sldMk cId="4286956638" sldId="383"/>
            <ac:spMk id="19" creationId="{2519345C-6D82-48AB-B90A-030B1D776042}"/>
          </ac:spMkLst>
        </pc:spChg>
        <pc:spChg chg="mod">
          <ac:chgData name="Caitlin Coleman" userId="96f87ca1-0e64-4ae8-8d77-98757b85df0b" providerId="ADAL" clId="{DDA6BCD5-DC0D-434C-93A0-51E2BCD25B34}" dt="2026-01-05T19:22:06.122" v="388" actId="33553"/>
          <ac:spMkLst>
            <pc:docMk/>
            <pc:sldMk cId="4286956638" sldId="383"/>
            <ac:spMk id="26" creationId="{00000000-0000-0000-0000-000000000000}"/>
          </ac:spMkLst>
        </pc:spChg>
        <pc:grpChg chg="mod">
          <ac:chgData name="Caitlin Coleman" userId="96f87ca1-0e64-4ae8-8d77-98757b85df0b" providerId="ADAL" clId="{DDA6BCD5-DC0D-434C-93A0-51E2BCD25B34}" dt="2026-01-05T19:22:20.044" v="390" actId="962"/>
          <ac:grpSpMkLst>
            <pc:docMk/>
            <pc:sldMk cId="4286956638" sldId="383"/>
            <ac:grpSpMk id="7" creationId="{6535164D-AA6D-419F-B280-C9A8ED2B742D}"/>
          </ac:grpSpMkLst>
        </pc:grpChg>
        <pc:grpChg chg="mod">
          <ac:chgData name="Caitlin Coleman" userId="96f87ca1-0e64-4ae8-8d77-98757b85df0b" providerId="ADAL" clId="{DDA6BCD5-DC0D-434C-93A0-51E2BCD25B34}" dt="2026-01-05T19:22:27.394" v="391" actId="962"/>
          <ac:grpSpMkLst>
            <pc:docMk/>
            <pc:sldMk cId="4286956638" sldId="383"/>
            <ac:grpSpMk id="10" creationId="{15570705-C40C-49B0-905D-C15FA1F25AD0}"/>
          </ac:grpSpMkLst>
        </pc:grpChg>
        <pc:grpChg chg="mod">
          <ac:chgData name="Caitlin Coleman" userId="96f87ca1-0e64-4ae8-8d77-98757b85df0b" providerId="ADAL" clId="{DDA6BCD5-DC0D-434C-93A0-51E2BCD25B34}" dt="2026-01-05T19:22:35.765" v="392" actId="962"/>
          <ac:grpSpMkLst>
            <pc:docMk/>
            <pc:sldMk cId="4286956638" sldId="383"/>
            <ac:grpSpMk id="14" creationId="{7BEAAE72-F14D-4906-9F29-29B634F567F1}"/>
          </ac:grpSpMkLst>
        </pc:grpChg>
        <pc:grpChg chg="mod">
          <ac:chgData name="Caitlin Coleman" userId="96f87ca1-0e64-4ae8-8d77-98757b85df0b" providerId="ADAL" clId="{DDA6BCD5-DC0D-434C-93A0-51E2BCD25B34}" dt="2026-01-06T15:51:28.177" v="684" actId="962"/>
          <ac:grpSpMkLst>
            <pc:docMk/>
            <pc:sldMk cId="4286956638" sldId="383"/>
            <ac:grpSpMk id="17" creationId="{2B83B466-3F6C-4A5B-9736-89F81BC73491}"/>
          </ac:grpSpMkLst>
        </pc:grpChg>
        <pc:cxnChg chg="mod">
          <ac:chgData name="Caitlin Coleman" userId="96f87ca1-0e64-4ae8-8d77-98757b85df0b" providerId="ADAL" clId="{DDA6BCD5-DC0D-434C-93A0-51E2BCD25B34}" dt="2026-01-05T19:22:11.667" v="389" actId="962"/>
          <ac:cxnSpMkLst>
            <pc:docMk/>
            <pc:sldMk cId="4286956638" sldId="383"/>
            <ac:cxnSpMk id="55" creationId="{00000000-0000-0000-0000-000000000000}"/>
          </ac:cxnSpMkLst>
        </pc:cxnChg>
      </pc:sldChg>
      <pc:sldChg chg="modSp mod">
        <pc:chgData name="Caitlin Coleman" userId="96f87ca1-0e64-4ae8-8d77-98757b85df0b" providerId="ADAL" clId="{DDA6BCD5-DC0D-434C-93A0-51E2BCD25B34}" dt="2026-01-05T19:23:32.817" v="397" actId="962"/>
        <pc:sldMkLst>
          <pc:docMk/>
          <pc:sldMk cId="2572799959" sldId="384"/>
        </pc:sldMkLst>
        <pc:spChg chg="mod">
          <ac:chgData name="Caitlin Coleman" userId="96f87ca1-0e64-4ae8-8d77-98757b85df0b" providerId="ADAL" clId="{DDA6BCD5-DC0D-434C-93A0-51E2BCD25B34}" dt="2026-01-05T19:23:27.180" v="396" actId="33553"/>
          <ac:spMkLst>
            <pc:docMk/>
            <pc:sldMk cId="2572799959" sldId="384"/>
            <ac:spMk id="26" creationId="{00000000-0000-0000-0000-000000000000}"/>
          </ac:spMkLst>
        </pc:spChg>
        <pc:cxnChg chg="mod">
          <ac:chgData name="Caitlin Coleman" userId="96f87ca1-0e64-4ae8-8d77-98757b85df0b" providerId="ADAL" clId="{DDA6BCD5-DC0D-434C-93A0-51E2BCD25B34}" dt="2026-01-05T19:23:32.817" v="397" actId="962"/>
          <ac:cxnSpMkLst>
            <pc:docMk/>
            <pc:sldMk cId="2572799959" sldId="384"/>
            <ac:cxnSpMk id="55" creationId="{00000000-0000-0000-0000-000000000000}"/>
          </ac:cxnSpMkLst>
        </pc:cxnChg>
      </pc:sldChg>
      <pc:sldChg chg="modSp mod">
        <pc:chgData name="Caitlin Coleman" userId="96f87ca1-0e64-4ae8-8d77-98757b85df0b" providerId="ADAL" clId="{DDA6BCD5-DC0D-434C-93A0-51E2BCD25B34}" dt="2026-01-05T19:23:56.502" v="401" actId="962"/>
        <pc:sldMkLst>
          <pc:docMk/>
          <pc:sldMk cId="2819357615" sldId="385"/>
        </pc:sldMkLst>
        <pc:spChg chg="mod">
          <ac:chgData name="Caitlin Coleman" userId="96f87ca1-0e64-4ae8-8d77-98757b85df0b" providerId="ADAL" clId="{DDA6BCD5-DC0D-434C-93A0-51E2BCD25B34}" dt="2026-01-05T19:23:51.721" v="400" actId="33553"/>
          <ac:spMkLst>
            <pc:docMk/>
            <pc:sldMk cId="2819357615" sldId="385"/>
            <ac:spMk id="26" creationId="{00000000-0000-0000-0000-000000000000}"/>
          </ac:spMkLst>
        </pc:spChg>
        <pc:cxnChg chg="mod">
          <ac:chgData name="Caitlin Coleman" userId="96f87ca1-0e64-4ae8-8d77-98757b85df0b" providerId="ADAL" clId="{DDA6BCD5-DC0D-434C-93A0-51E2BCD25B34}" dt="2026-01-05T19:23:56.502" v="401" actId="962"/>
          <ac:cxnSpMkLst>
            <pc:docMk/>
            <pc:sldMk cId="2819357615" sldId="385"/>
            <ac:cxnSpMk id="55" creationId="{00000000-0000-0000-0000-000000000000}"/>
          </ac:cxnSpMkLst>
        </pc:cxnChg>
      </pc:sldChg>
      <pc:sldChg chg="modSp mod">
        <pc:chgData name="Caitlin Coleman" userId="96f87ca1-0e64-4ae8-8d77-98757b85df0b" providerId="ADAL" clId="{DDA6BCD5-DC0D-434C-93A0-51E2BCD25B34}" dt="2026-01-05T19:28:00.234" v="406" actId="962"/>
        <pc:sldMkLst>
          <pc:docMk/>
          <pc:sldMk cId="1999960793" sldId="386"/>
        </pc:sldMkLst>
        <pc:spChg chg="mod">
          <ac:chgData name="Caitlin Coleman" userId="96f87ca1-0e64-4ae8-8d77-98757b85df0b" providerId="ADAL" clId="{DDA6BCD5-DC0D-434C-93A0-51E2BCD25B34}" dt="2026-01-05T19:27:26.922" v="402" actId="33553"/>
          <ac:spMkLst>
            <pc:docMk/>
            <pc:sldMk cId="1999960793" sldId="386"/>
            <ac:spMk id="26" creationId="{00000000-0000-0000-0000-000000000000}"/>
          </ac:spMkLst>
        </pc:spChg>
        <pc:grpChg chg="mod">
          <ac:chgData name="Caitlin Coleman" userId="96f87ca1-0e64-4ae8-8d77-98757b85df0b" providerId="ADAL" clId="{DDA6BCD5-DC0D-434C-93A0-51E2BCD25B34}" dt="2026-01-05T19:27:41.459" v="404" actId="962"/>
          <ac:grpSpMkLst>
            <pc:docMk/>
            <pc:sldMk cId="1999960793" sldId="386"/>
            <ac:grpSpMk id="9" creationId="{0472BD47-4A5C-4F61-977A-0331102B0ED8}"/>
          </ac:grpSpMkLst>
        </pc:grpChg>
        <pc:grpChg chg="mod">
          <ac:chgData name="Caitlin Coleman" userId="96f87ca1-0e64-4ae8-8d77-98757b85df0b" providerId="ADAL" clId="{DDA6BCD5-DC0D-434C-93A0-51E2BCD25B34}" dt="2026-01-05T19:27:50.995" v="405" actId="962"/>
          <ac:grpSpMkLst>
            <pc:docMk/>
            <pc:sldMk cId="1999960793" sldId="386"/>
            <ac:grpSpMk id="12" creationId="{FCF7975F-161D-44BC-8349-A8CC7EFCE9EE}"/>
          </ac:grpSpMkLst>
        </pc:grpChg>
        <pc:grpChg chg="mod">
          <ac:chgData name="Caitlin Coleman" userId="96f87ca1-0e64-4ae8-8d77-98757b85df0b" providerId="ADAL" clId="{DDA6BCD5-DC0D-434C-93A0-51E2BCD25B34}" dt="2026-01-05T19:28:00.234" v="406" actId="962"/>
          <ac:grpSpMkLst>
            <pc:docMk/>
            <pc:sldMk cId="1999960793" sldId="386"/>
            <ac:grpSpMk id="15" creationId="{C2291648-A078-4FD6-A2CE-77B38BC01B91}"/>
          </ac:grpSpMkLst>
        </pc:grpChg>
        <pc:cxnChg chg="mod">
          <ac:chgData name="Caitlin Coleman" userId="96f87ca1-0e64-4ae8-8d77-98757b85df0b" providerId="ADAL" clId="{DDA6BCD5-DC0D-434C-93A0-51E2BCD25B34}" dt="2026-01-05T19:27:32.021" v="403" actId="962"/>
          <ac:cxnSpMkLst>
            <pc:docMk/>
            <pc:sldMk cId="1999960793" sldId="386"/>
            <ac:cxnSpMk id="55" creationId="{00000000-0000-0000-0000-000000000000}"/>
          </ac:cxnSpMkLst>
        </pc:cxnChg>
      </pc:sldChg>
      <pc:sldChg chg="delSp modSp mod">
        <pc:chgData name="Caitlin Coleman" userId="96f87ca1-0e64-4ae8-8d77-98757b85df0b" providerId="ADAL" clId="{DDA6BCD5-DC0D-434C-93A0-51E2BCD25B34}" dt="2026-01-06T15:54:43.896" v="685" actId="20577"/>
        <pc:sldMkLst>
          <pc:docMk/>
          <pc:sldMk cId="37591810" sldId="387"/>
        </pc:sldMkLst>
        <pc:spChg chg="mod">
          <ac:chgData name="Caitlin Coleman" userId="96f87ca1-0e64-4ae8-8d77-98757b85df0b" providerId="ADAL" clId="{DDA6BCD5-DC0D-434C-93A0-51E2BCD25B34}" dt="2026-01-06T15:54:43.896" v="685" actId="20577"/>
          <ac:spMkLst>
            <pc:docMk/>
            <pc:sldMk cId="37591810" sldId="387"/>
            <ac:spMk id="14" creationId="{4A3C89F5-5AC7-42CA-B269-E0EF8850E061}"/>
          </ac:spMkLst>
        </pc:spChg>
        <pc:spChg chg="mod topLvl">
          <ac:chgData name="Caitlin Coleman" userId="96f87ca1-0e64-4ae8-8d77-98757b85df0b" providerId="ADAL" clId="{DDA6BCD5-DC0D-434C-93A0-51E2BCD25B34}" dt="2026-01-05T19:28:37.485" v="410" actId="33553"/>
          <ac:spMkLst>
            <pc:docMk/>
            <pc:sldMk cId="37591810" sldId="387"/>
            <ac:spMk id="26" creationId="{00000000-0000-0000-0000-000000000000}"/>
          </ac:spMkLst>
        </pc:spChg>
        <pc:cxnChg chg="mod">
          <ac:chgData name="Caitlin Coleman" userId="96f87ca1-0e64-4ae8-8d77-98757b85df0b" providerId="ADAL" clId="{DDA6BCD5-DC0D-434C-93A0-51E2BCD25B34}" dt="2026-01-05T19:28:46.414" v="412" actId="962"/>
          <ac:cxnSpMkLst>
            <pc:docMk/>
            <pc:sldMk cId="37591810" sldId="387"/>
            <ac:cxnSpMk id="55" creationId="{00000000-0000-0000-0000-000000000000}"/>
          </ac:cxnSpMkLst>
        </pc:cxnChg>
      </pc:sldChg>
      <pc:sldChg chg="modSp mod">
        <pc:chgData name="Caitlin Coleman" userId="96f87ca1-0e64-4ae8-8d77-98757b85df0b" providerId="ADAL" clId="{DDA6BCD5-DC0D-434C-93A0-51E2BCD25B34}" dt="2026-01-05T19:33:38.210" v="420" actId="962"/>
        <pc:sldMkLst>
          <pc:docMk/>
          <pc:sldMk cId="1554935094" sldId="388"/>
        </pc:sldMkLst>
        <pc:spChg chg="mod">
          <ac:chgData name="Caitlin Coleman" userId="96f87ca1-0e64-4ae8-8d77-98757b85df0b" providerId="ADAL" clId="{DDA6BCD5-DC0D-434C-93A0-51E2BCD25B34}" dt="2026-01-05T19:33:20.127" v="414" actId="33553"/>
          <ac:spMkLst>
            <pc:docMk/>
            <pc:sldMk cId="1554935094" sldId="388"/>
            <ac:spMk id="9" creationId="{00000000-0000-0000-0000-000000000000}"/>
          </ac:spMkLst>
        </pc:spChg>
        <pc:spChg chg="mod">
          <ac:chgData name="Caitlin Coleman" userId="96f87ca1-0e64-4ae8-8d77-98757b85df0b" providerId="ADAL" clId="{DDA6BCD5-DC0D-434C-93A0-51E2BCD25B34}" dt="2026-01-05T19:33:31.279" v="415" actId="962"/>
          <ac:spMkLst>
            <pc:docMk/>
            <pc:sldMk cId="1554935094" sldId="388"/>
            <ac:spMk id="10" creationId="{00000000-0000-0000-0000-000000000000}"/>
          </ac:spMkLst>
        </pc:spChg>
        <pc:cxnChg chg="mod ord">
          <ac:chgData name="Caitlin Coleman" userId="96f87ca1-0e64-4ae8-8d77-98757b85df0b" providerId="ADAL" clId="{DDA6BCD5-DC0D-434C-93A0-51E2BCD25B34}" dt="2026-01-05T19:33:36.517" v="419" actId="962"/>
          <ac:cxnSpMkLst>
            <pc:docMk/>
            <pc:sldMk cId="1554935094" sldId="388"/>
            <ac:cxnSpMk id="11" creationId="{00000000-0000-0000-0000-000000000000}"/>
          </ac:cxnSpMkLst>
        </pc:cxnChg>
        <pc:cxnChg chg="mod">
          <ac:chgData name="Caitlin Coleman" userId="96f87ca1-0e64-4ae8-8d77-98757b85df0b" providerId="ADAL" clId="{DDA6BCD5-DC0D-434C-93A0-51E2BCD25B34}" dt="2026-01-05T19:33:38.210" v="420" actId="962"/>
          <ac:cxnSpMkLst>
            <pc:docMk/>
            <pc:sldMk cId="1554935094" sldId="388"/>
            <ac:cxnSpMk id="14" creationId="{00000000-0000-0000-0000-000000000000}"/>
          </ac:cxnSpMkLst>
        </pc:cxnChg>
      </pc:sldChg>
      <pc:sldChg chg="modSp mod">
        <pc:chgData name="Caitlin Coleman" userId="96f87ca1-0e64-4ae8-8d77-98757b85df0b" providerId="ADAL" clId="{DDA6BCD5-DC0D-434C-93A0-51E2BCD25B34}" dt="2026-01-05T19:40:49.745" v="423"/>
        <pc:sldMkLst>
          <pc:docMk/>
          <pc:sldMk cId="219111840" sldId="389"/>
        </pc:sldMkLst>
        <pc:spChg chg="mod">
          <ac:chgData name="Caitlin Coleman" userId="96f87ca1-0e64-4ae8-8d77-98757b85df0b" providerId="ADAL" clId="{DDA6BCD5-DC0D-434C-93A0-51E2BCD25B34}" dt="2026-01-05T19:40:15.898" v="421" actId="33553"/>
          <ac:spMkLst>
            <pc:docMk/>
            <pc:sldMk cId="219111840" sldId="389"/>
            <ac:spMk id="26" creationId="{00000000-0000-0000-0000-000000000000}"/>
          </ac:spMkLst>
        </pc:spChg>
        <pc:picChg chg="ord">
          <ac:chgData name="Caitlin Coleman" userId="96f87ca1-0e64-4ae8-8d77-98757b85df0b" providerId="ADAL" clId="{DDA6BCD5-DC0D-434C-93A0-51E2BCD25B34}" dt="2026-01-05T19:40:49.745" v="423"/>
          <ac:picMkLst>
            <pc:docMk/>
            <pc:sldMk cId="219111840" sldId="389"/>
            <ac:picMk id="4" creationId="{DC04C8C6-D3BE-4502-B6FD-7C149EA4A670}"/>
          </ac:picMkLst>
        </pc:picChg>
        <pc:cxnChg chg="mod">
          <ac:chgData name="Caitlin Coleman" userId="96f87ca1-0e64-4ae8-8d77-98757b85df0b" providerId="ADAL" clId="{DDA6BCD5-DC0D-434C-93A0-51E2BCD25B34}" dt="2026-01-05T19:40:47.545" v="422" actId="962"/>
          <ac:cxnSpMkLst>
            <pc:docMk/>
            <pc:sldMk cId="219111840" sldId="389"/>
            <ac:cxnSpMk id="55" creationId="{00000000-0000-0000-0000-000000000000}"/>
          </ac:cxnSpMkLst>
        </pc:cxnChg>
      </pc:sldChg>
      <pc:sldChg chg="modSp mod">
        <pc:chgData name="Caitlin Coleman" userId="96f87ca1-0e64-4ae8-8d77-98757b85df0b" providerId="ADAL" clId="{DDA6BCD5-DC0D-434C-93A0-51E2BCD25B34}" dt="2026-01-05T19:42:38.523" v="434" actId="962"/>
        <pc:sldMkLst>
          <pc:docMk/>
          <pc:sldMk cId="2797931118" sldId="390"/>
        </pc:sldMkLst>
        <pc:spChg chg="mod">
          <ac:chgData name="Caitlin Coleman" userId="96f87ca1-0e64-4ae8-8d77-98757b85df0b" providerId="ADAL" clId="{DDA6BCD5-DC0D-434C-93A0-51E2BCD25B34}" dt="2026-01-05T19:42:09.101" v="430" actId="33553"/>
          <ac:spMkLst>
            <pc:docMk/>
            <pc:sldMk cId="2797931118" sldId="390"/>
            <ac:spMk id="26" creationId="{00000000-0000-0000-0000-000000000000}"/>
          </ac:spMkLst>
        </pc:spChg>
        <pc:grpChg chg="mod">
          <ac:chgData name="Caitlin Coleman" userId="96f87ca1-0e64-4ae8-8d77-98757b85df0b" providerId="ADAL" clId="{DDA6BCD5-DC0D-434C-93A0-51E2BCD25B34}" dt="2026-01-05T19:42:23.456" v="432" actId="962"/>
          <ac:grpSpMkLst>
            <pc:docMk/>
            <pc:sldMk cId="2797931118" sldId="390"/>
            <ac:grpSpMk id="13" creationId="{1A357E55-7B4D-434C-A787-1637B31291BC}"/>
          </ac:grpSpMkLst>
        </pc:grpChg>
        <pc:grpChg chg="mod">
          <ac:chgData name="Caitlin Coleman" userId="96f87ca1-0e64-4ae8-8d77-98757b85df0b" providerId="ADAL" clId="{DDA6BCD5-DC0D-434C-93A0-51E2BCD25B34}" dt="2026-01-05T19:42:29.785" v="433" actId="962"/>
          <ac:grpSpMkLst>
            <pc:docMk/>
            <pc:sldMk cId="2797931118" sldId="390"/>
            <ac:grpSpMk id="19" creationId="{ABD436D0-99BB-4620-A285-4266A232CAA7}"/>
          </ac:grpSpMkLst>
        </pc:grpChg>
        <pc:grpChg chg="mod">
          <ac:chgData name="Caitlin Coleman" userId="96f87ca1-0e64-4ae8-8d77-98757b85df0b" providerId="ADAL" clId="{DDA6BCD5-DC0D-434C-93A0-51E2BCD25B34}" dt="2026-01-05T19:42:38.523" v="434" actId="962"/>
          <ac:grpSpMkLst>
            <pc:docMk/>
            <pc:sldMk cId="2797931118" sldId="390"/>
            <ac:grpSpMk id="22" creationId="{AF2706B1-5A59-40EA-BF36-537307FBE646}"/>
          </ac:grpSpMkLst>
        </pc:grpChg>
        <pc:cxnChg chg="mod">
          <ac:chgData name="Caitlin Coleman" userId="96f87ca1-0e64-4ae8-8d77-98757b85df0b" providerId="ADAL" clId="{DDA6BCD5-DC0D-434C-93A0-51E2BCD25B34}" dt="2026-01-05T19:42:14.167" v="431" actId="962"/>
          <ac:cxnSpMkLst>
            <pc:docMk/>
            <pc:sldMk cId="2797931118" sldId="390"/>
            <ac:cxnSpMk id="55" creationId="{00000000-0000-0000-0000-000000000000}"/>
          </ac:cxnSpMkLst>
        </pc:cxnChg>
      </pc:sldChg>
      <pc:sldChg chg="modSp mod">
        <pc:chgData name="Caitlin Coleman" userId="96f87ca1-0e64-4ae8-8d77-98757b85df0b" providerId="ADAL" clId="{DDA6BCD5-DC0D-434C-93A0-51E2BCD25B34}" dt="2026-01-05T19:45:50.127" v="441" actId="962"/>
        <pc:sldMkLst>
          <pc:docMk/>
          <pc:sldMk cId="1302170742" sldId="391"/>
        </pc:sldMkLst>
        <pc:spChg chg="mod">
          <ac:chgData name="Caitlin Coleman" userId="96f87ca1-0e64-4ae8-8d77-98757b85df0b" providerId="ADAL" clId="{DDA6BCD5-DC0D-434C-93A0-51E2BCD25B34}" dt="2026-01-05T19:44:05.479" v="435" actId="33553"/>
          <ac:spMkLst>
            <pc:docMk/>
            <pc:sldMk cId="1302170742" sldId="391"/>
            <ac:spMk id="26" creationId="{00000000-0000-0000-0000-000000000000}"/>
          </ac:spMkLst>
        </pc:spChg>
        <pc:grpChg chg="mod">
          <ac:chgData name="Caitlin Coleman" userId="96f87ca1-0e64-4ae8-8d77-98757b85df0b" providerId="ADAL" clId="{DDA6BCD5-DC0D-434C-93A0-51E2BCD25B34}" dt="2026-01-05T19:44:27.669" v="437" actId="962"/>
          <ac:grpSpMkLst>
            <pc:docMk/>
            <pc:sldMk cId="1302170742" sldId="391"/>
            <ac:grpSpMk id="13" creationId="{1A357E55-7B4D-434C-A787-1637B31291BC}"/>
          </ac:grpSpMkLst>
        </pc:grpChg>
        <pc:grpChg chg="mod">
          <ac:chgData name="Caitlin Coleman" userId="96f87ca1-0e64-4ae8-8d77-98757b85df0b" providerId="ADAL" clId="{DDA6BCD5-DC0D-434C-93A0-51E2BCD25B34}" dt="2026-01-05T19:44:37.197" v="438" actId="962"/>
          <ac:grpSpMkLst>
            <pc:docMk/>
            <pc:sldMk cId="1302170742" sldId="391"/>
            <ac:grpSpMk id="16" creationId="{0A830CD4-D4B3-4A85-B6C3-C350A127AB93}"/>
          </ac:grpSpMkLst>
        </pc:grpChg>
        <pc:grpChg chg="mod">
          <ac:chgData name="Caitlin Coleman" userId="96f87ca1-0e64-4ae8-8d77-98757b85df0b" providerId="ADAL" clId="{DDA6BCD5-DC0D-434C-93A0-51E2BCD25B34}" dt="2026-01-05T19:45:07.421" v="439" actId="962"/>
          <ac:grpSpMkLst>
            <pc:docMk/>
            <pc:sldMk cId="1302170742" sldId="391"/>
            <ac:grpSpMk id="19" creationId="{ABD436D0-99BB-4620-A285-4266A232CAA7}"/>
          </ac:grpSpMkLst>
        </pc:grpChg>
        <pc:grpChg chg="mod">
          <ac:chgData name="Caitlin Coleman" userId="96f87ca1-0e64-4ae8-8d77-98757b85df0b" providerId="ADAL" clId="{DDA6BCD5-DC0D-434C-93A0-51E2BCD25B34}" dt="2026-01-05T19:45:21.250" v="440" actId="962"/>
          <ac:grpSpMkLst>
            <pc:docMk/>
            <pc:sldMk cId="1302170742" sldId="391"/>
            <ac:grpSpMk id="22" creationId="{AF2706B1-5A59-40EA-BF36-537307FBE646}"/>
          </ac:grpSpMkLst>
        </pc:grpChg>
        <pc:grpChg chg="mod">
          <ac:chgData name="Caitlin Coleman" userId="96f87ca1-0e64-4ae8-8d77-98757b85df0b" providerId="ADAL" clId="{DDA6BCD5-DC0D-434C-93A0-51E2BCD25B34}" dt="2026-01-05T19:45:50.127" v="441" actId="962"/>
          <ac:grpSpMkLst>
            <pc:docMk/>
            <pc:sldMk cId="1302170742" sldId="391"/>
            <ac:grpSpMk id="25" creationId="{F210213C-8409-4613-8446-E9D8D11637E1}"/>
          </ac:grpSpMkLst>
        </pc:grpChg>
        <pc:cxnChg chg="mod">
          <ac:chgData name="Caitlin Coleman" userId="96f87ca1-0e64-4ae8-8d77-98757b85df0b" providerId="ADAL" clId="{DDA6BCD5-DC0D-434C-93A0-51E2BCD25B34}" dt="2026-01-05T19:44:15.710" v="436" actId="962"/>
          <ac:cxnSpMkLst>
            <pc:docMk/>
            <pc:sldMk cId="1302170742" sldId="391"/>
            <ac:cxnSpMk id="55" creationId="{00000000-0000-0000-0000-000000000000}"/>
          </ac:cxnSpMkLst>
        </pc:cxnChg>
      </pc:sldChg>
      <pc:sldChg chg="addSp delSp modSp mod">
        <pc:chgData name="Caitlin Coleman" userId="96f87ca1-0e64-4ae8-8d77-98757b85df0b" providerId="ADAL" clId="{DDA6BCD5-DC0D-434C-93A0-51E2BCD25B34}" dt="2026-01-06T13:06:21.216" v="458" actId="1076"/>
        <pc:sldMkLst>
          <pc:docMk/>
          <pc:sldMk cId="410734144" sldId="392"/>
        </pc:sldMkLst>
        <pc:spChg chg="ord">
          <ac:chgData name="Caitlin Coleman" userId="96f87ca1-0e64-4ae8-8d77-98757b85df0b" providerId="ADAL" clId="{DDA6BCD5-DC0D-434C-93A0-51E2BCD25B34}" dt="2026-01-05T19:49:58.023" v="446"/>
          <ac:spMkLst>
            <pc:docMk/>
            <pc:sldMk cId="410734144" sldId="392"/>
            <ac:spMk id="15" creationId="{6EC36A74-045E-4ED6-BC87-A59F4550FAEB}"/>
          </ac:spMkLst>
        </pc:spChg>
        <pc:spChg chg="mod ord">
          <ac:chgData name="Caitlin Coleman" userId="96f87ca1-0e64-4ae8-8d77-98757b85df0b" providerId="ADAL" clId="{DDA6BCD5-DC0D-434C-93A0-51E2BCD25B34}" dt="2026-01-05T19:49:51.146" v="443"/>
          <ac:spMkLst>
            <pc:docMk/>
            <pc:sldMk cId="410734144" sldId="392"/>
            <ac:spMk id="26" creationId="{00000000-0000-0000-0000-000000000000}"/>
          </ac:spMkLst>
        </pc:spChg>
        <pc:picChg chg="add mod">
          <ac:chgData name="Caitlin Coleman" userId="96f87ca1-0e64-4ae8-8d77-98757b85df0b" providerId="ADAL" clId="{DDA6BCD5-DC0D-434C-93A0-51E2BCD25B34}" dt="2026-01-06T13:06:21.216" v="458" actId="1076"/>
          <ac:picMkLst>
            <pc:docMk/>
            <pc:sldMk cId="410734144" sldId="392"/>
            <ac:picMk id="3" creationId="{8CC40353-C1A1-1413-7AB9-057DBFFD5F49}"/>
          </ac:picMkLst>
        </pc:picChg>
        <pc:cxnChg chg="mod ord">
          <ac:chgData name="Caitlin Coleman" userId="96f87ca1-0e64-4ae8-8d77-98757b85df0b" providerId="ADAL" clId="{DDA6BCD5-DC0D-434C-93A0-51E2BCD25B34}" dt="2026-01-05T19:49:55.591" v="445" actId="962"/>
          <ac:cxnSpMkLst>
            <pc:docMk/>
            <pc:sldMk cId="410734144" sldId="392"/>
            <ac:cxnSpMk id="55" creationId="{00000000-0000-0000-0000-000000000000}"/>
          </ac:cxnSpMkLst>
        </pc:cxnChg>
      </pc:sldChg>
      <pc:sldChg chg="addSp delSp modSp mod">
        <pc:chgData name="Caitlin Coleman" userId="96f87ca1-0e64-4ae8-8d77-98757b85df0b" providerId="ADAL" clId="{DDA6BCD5-DC0D-434C-93A0-51E2BCD25B34}" dt="2026-01-06T13:23:16.780" v="479" actId="1076"/>
        <pc:sldMkLst>
          <pc:docMk/>
          <pc:sldMk cId="3214842064" sldId="393"/>
        </pc:sldMkLst>
        <pc:spChg chg="ord">
          <ac:chgData name="Caitlin Coleman" userId="96f87ca1-0e64-4ae8-8d77-98757b85df0b" providerId="ADAL" clId="{DDA6BCD5-DC0D-434C-93A0-51E2BCD25B34}" dt="2026-01-06T13:20:27.678" v="463"/>
          <ac:spMkLst>
            <pc:docMk/>
            <pc:sldMk cId="3214842064" sldId="393"/>
            <ac:spMk id="15" creationId="{6EC36A74-045E-4ED6-BC87-A59F4550FAEB}"/>
          </ac:spMkLst>
        </pc:spChg>
        <pc:spChg chg="mod ord">
          <ac:chgData name="Caitlin Coleman" userId="96f87ca1-0e64-4ae8-8d77-98757b85df0b" providerId="ADAL" clId="{DDA6BCD5-DC0D-434C-93A0-51E2BCD25B34}" dt="2026-01-06T13:16:34.188" v="460"/>
          <ac:spMkLst>
            <pc:docMk/>
            <pc:sldMk cId="3214842064" sldId="393"/>
            <ac:spMk id="26" creationId="{00000000-0000-0000-0000-000000000000}"/>
          </ac:spMkLst>
        </pc:spChg>
        <pc:picChg chg="add mod">
          <ac:chgData name="Caitlin Coleman" userId="96f87ca1-0e64-4ae8-8d77-98757b85df0b" providerId="ADAL" clId="{DDA6BCD5-DC0D-434C-93A0-51E2BCD25B34}" dt="2026-01-06T13:23:16.780" v="479" actId="1076"/>
          <ac:picMkLst>
            <pc:docMk/>
            <pc:sldMk cId="3214842064" sldId="393"/>
            <ac:picMk id="3" creationId="{09C4449C-387C-1956-F04D-82AD5CB50914}"/>
          </ac:picMkLst>
        </pc:picChg>
        <pc:cxnChg chg="mod ord">
          <ac:chgData name="Caitlin Coleman" userId="96f87ca1-0e64-4ae8-8d77-98757b85df0b" providerId="ADAL" clId="{DDA6BCD5-DC0D-434C-93A0-51E2BCD25B34}" dt="2026-01-06T13:20:24.847" v="462" actId="962"/>
          <ac:cxnSpMkLst>
            <pc:docMk/>
            <pc:sldMk cId="3214842064" sldId="393"/>
            <ac:cxnSpMk id="55" creationId="{00000000-0000-0000-0000-000000000000}"/>
          </ac:cxnSpMkLst>
        </pc:cxnChg>
      </pc:sldChg>
      <pc:sldChg chg="addSp delSp modSp mod">
        <pc:chgData name="Caitlin Coleman" userId="96f87ca1-0e64-4ae8-8d77-98757b85df0b" providerId="ADAL" clId="{DDA6BCD5-DC0D-434C-93A0-51E2BCD25B34}" dt="2026-01-06T14:03:33.637" v="496" actId="962"/>
        <pc:sldMkLst>
          <pc:docMk/>
          <pc:sldMk cId="2268509881" sldId="394"/>
        </pc:sldMkLst>
        <pc:spChg chg="mod ord">
          <ac:chgData name="Caitlin Coleman" userId="96f87ca1-0e64-4ae8-8d77-98757b85df0b" providerId="ADAL" clId="{DDA6BCD5-DC0D-434C-93A0-51E2BCD25B34}" dt="2026-01-06T13:27:33.698" v="481"/>
          <ac:spMkLst>
            <pc:docMk/>
            <pc:sldMk cId="2268509881" sldId="394"/>
            <ac:spMk id="26" creationId="{00000000-0000-0000-0000-000000000000}"/>
          </ac:spMkLst>
        </pc:spChg>
        <pc:picChg chg="add mod">
          <ac:chgData name="Caitlin Coleman" userId="96f87ca1-0e64-4ae8-8d77-98757b85df0b" providerId="ADAL" clId="{DDA6BCD5-DC0D-434C-93A0-51E2BCD25B34}" dt="2026-01-06T14:03:33.637" v="496" actId="962"/>
          <ac:picMkLst>
            <pc:docMk/>
            <pc:sldMk cId="2268509881" sldId="394"/>
            <ac:picMk id="3" creationId="{5EB4BD9A-2FCD-8AD5-2096-795A72428FF6}"/>
          </ac:picMkLst>
        </pc:picChg>
        <pc:cxnChg chg="mod ord">
          <ac:chgData name="Caitlin Coleman" userId="96f87ca1-0e64-4ae8-8d77-98757b85df0b" providerId="ADAL" clId="{DDA6BCD5-DC0D-434C-93A0-51E2BCD25B34}" dt="2026-01-06T13:27:37.723" v="483" actId="962"/>
          <ac:cxnSpMkLst>
            <pc:docMk/>
            <pc:sldMk cId="2268509881" sldId="394"/>
            <ac:cxnSpMk id="55" creationId="{00000000-0000-0000-0000-000000000000}"/>
          </ac:cxnSpMkLst>
        </pc:cxnChg>
      </pc:sldChg>
      <pc:sldChg chg="addSp delSp modSp mod">
        <pc:chgData name="Caitlin Coleman" userId="96f87ca1-0e64-4ae8-8d77-98757b85df0b" providerId="ADAL" clId="{DDA6BCD5-DC0D-434C-93A0-51E2BCD25B34}" dt="2026-01-06T14:25:59.766" v="515" actId="962"/>
        <pc:sldMkLst>
          <pc:docMk/>
          <pc:sldMk cId="4163879624" sldId="395"/>
        </pc:sldMkLst>
        <pc:spChg chg="ord">
          <ac:chgData name="Caitlin Coleman" userId="96f87ca1-0e64-4ae8-8d77-98757b85df0b" providerId="ADAL" clId="{DDA6BCD5-DC0D-434C-93A0-51E2BCD25B34}" dt="2026-01-06T14:10:55.481" v="500"/>
          <ac:spMkLst>
            <pc:docMk/>
            <pc:sldMk cId="4163879624" sldId="395"/>
            <ac:spMk id="15" creationId="{6EC36A74-045E-4ED6-BC87-A59F4550FAEB}"/>
          </ac:spMkLst>
        </pc:spChg>
        <pc:spChg chg="mod ord">
          <ac:chgData name="Caitlin Coleman" userId="96f87ca1-0e64-4ae8-8d77-98757b85df0b" providerId="ADAL" clId="{DDA6BCD5-DC0D-434C-93A0-51E2BCD25B34}" dt="2026-01-06T14:03:21.005" v="495"/>
          <ac:spMkLst>
            <pc:docMk/>
            <pc:sldMk cId="4163879624" sldId="395"/>
            <ac:spMk id="26" creationId="{00000000-0000-0000-0000-000000000000}"/>
          </ac:spMkLst>
        </pc:spChg>
        <pc:picChg chg="add mod">
          <ac:chgData name="Caitlin Coleman" userId="96f87ca1-0e64-4ae8-8d77-98757b85df0b" providerId="ADAL" clId="{DDA6BCD5-DC0D-434C-93A0-51E2BCD25B34}" dt="2026-01-06T14:25:59.766" v="515" actId="962"/>
          <ac:picMkLst>
            <pc:docMk/>
            <pc:sldMk cId="4163879624" sldId="395"/>
            <ac:picMk id="5" creationId="{8EC09ACA-6B84-DA3C-9921-918FF3F43CE8}"/>
          </ac:picMkLst>
        </pc:picChg>
        <pc:cxnChg chg="mod ord">
          <ac:chgData name="Caitlin Coleman" userId="96f87ca1-0e64-4ae8-8d77-98757b85df0b" providerId="ADAL" clId="{DDA6BCD5-DC0D-434C-93A0-51E2BCD25B34}" dt="2026-01-06T14:10:52.865" v="499" actId="962"/>
          <ac:cxnSpMkLst>
            <pc:docMk/>
            <pc:sldMk cId="4163879624" sldId="395"/>
            <ac:cxnSpMk id="55" creationId="{00000000-0000-0000-0000-000000000000}"/>
          </ac:cxnSpMkLst>
        </pc:cxnChg>
      </pc:sldChg>
      <pc:sldChg chg="addSp delSp modSp mod">
        <pc:chgData name="Caitlin Coleman" userId="96f87ca1-0e64-4ae8-8d77-98757b85df0b" providerId="ADAL" clId="{DDA6BCD5-DC0D-434C-93A0-51E2BCD25B34}" dt="2026-01-06T14:27:40.601" v="527" actId="1076"/>
        <pc:sldMkLst>
          <pc:docMk/>
          <pc:sldMk cId="2947565217" sldId="396"/>
        </pc:sldMkLst>
        <pc:spChg chg="ord">
          <ac:chgData name="Caitlin Coleman" userId="96f87ca1-0e64-4ae8-8d77-98757b85df0b" providerId="ADAL" clId="{DDA6BCD5-DC0D-434C-93A0-51E2BCD25B34}" dt="2026-01-06T14:26:07.437" v="517"/>
          <ac:spMkLst>
            <pc:docMk/>
            <pc:sldMk cId="2947565217" sldId="396"/>
            <ac:spMk id="15" creationId="{6EC36A74-045E-4ED6-BC87-A59F4550FAEB}"/>
          </ac:spMkLst>
        </pc:spChg>
        <pc:spChg chg="mod ord">
          <ac:chgData name="Caitlin Coleman" userId="96f87ca1-0e64-4ae8-8d77-98757b85df0b" providerId="ADAL" clId="{DDA6BCD5-DC0D-434C-93A0-51E2BCD25B34}" dt="2026-01-06T14:25:43.434" v="512"/>
          <ac:spMkLst>
            <pc:docMk/>
            <pc:sldMk cId="2947565217" sldId="396"/>
            <ac:spMk id="26" creationId="{00000000-0000-0000-0000-000000000000}"/>
          </ac:spMkLst>
        </pc:spChg>
        <pc:picChg chg="add mod">
          <ac:chgData name="Caitlin Coleman" userId="96f87ca1-0e64-4ae8-8d77-98757b85df0b" providerId="ADAL" clId="{DDA6BCD5-DC0D-434C-93A0-51E2BCD25B34}" dt="2026-01-06T14:27:40.601" v="527" actId="1076"/>
          <ac:picMkLst>
            <pc:docMk/>
            <pc:sldMk cId="2947565217" sldId="396"/>
            <ac:picMk id="3" creationId="{5DE89269-2C8A-EB18-3B69-6588E741DD03}"/>
          </ac:picMkLst>
        </pc:picChg>
        <pc:cxnChg chg="mod ord">
          <ac:chgData name="Caitlin Coleman" userId="96f87ca1-0e64-4ae8-8d77-98757b85df0b" providerId="ADAL" clId="{DDA6BCD5-DC0D-434C-93A0-51E2BCD25B34}" dt="2026-01-06T14:25:47.662" v="514" actId="962"/>
          <ac:cxnSpMkLst>
            <pc:docMk/>
            <pc:sldMk cId="2947565217" sldId="396"/>
            <ac:cxnSpMk id="55" creationId="{00000000-0000-0000-0000-000000000000}"/>
          </ac:cxnSpMkLst>
        </pc:cxnChg>
      </pc:sldChg>
      <pc:sldChg chg="modSp mod">
        <pc:chgData name="Caitlin Coleman" userId="96f87ca1-0e64-4ae8-8d77-98757b85df0b" providerId="ADAL" clId="{DDA6BCD5-DC0D-434C-93A0-51E2BCD25B34}" dt="2026-01-06T14:28:35.794" v="534" actId="962"/>
        <pc:sldMkLst>
          <pc:docMk/>
          <pc:sldMk cId="2431798795" sldId="397"/>
        </pc:sldMkLst>
        <pc:spChg chg="mod">
          <ac:chgData name="Caitlin Coleman" userId="96f87ca1-0e64-4ae8-8d77-98757b85df0b" providerId="ADAL" clId="{DDA6BCD5-DC0D-434C-93A0-51E2BCD25B34}" dt="2026-01-06T14:27:50.352" v="528" actId="33553"/>
          <ac:spMkLst>
            <pc:docMk/>
            <pc:sldMk cId="2431798795" sldId="397"/>
            <ac:spMk id="26" creationId="{00000000-0000-0000-0000-000000000000}"/>
          </ac:spMkLst>
        </pc:spChg>
        <pc:grpChg chg="mod">
          <ac:chgData name="Caitlin Coleman" userId="96f87ca1-0e64-4ae8-8d77-98757b85df0b" providerId="ADAL" clId="{DDA6BCD5-DC0D-434C-93A0-51E2BCD25B34}" dt="2026-01-06T14:28:03.485" v="530" actId="962"/>
          <ac:grpSpMkLst>
            <pc:docMk/>
            <pc:sldMk cId="2431798795" sldId="397"/>
            <ac:grpSpMk id="13" creationId="{1A357E55-7B4D-434C-A787-1637B31291BC}"/>
          </ac:grpSpMkLst>
        </pc:grpChg>
        <pc:grpChg chg="mod">
          <ac:chgData name="Caitlin Coleman" userId="96f87ca1-0e64-4ae8-8d77-98757b85df0b" providerId="ADAL" clId="{DDA6BCD5-DC0D-434C-93A0-51E2BCD25B34}" dt="2026-01-06T14:28:12.155" v="531" actId="962"/>
          <ac:grpSpMkLst>
            <pc:docMk/>
            <pc:sldMk cId="2431798795" sldId="397"/>
            <ac:grpSpMk id="16" creationId="{0A830CD4-D4B3-4A85-B6C3-C350A127AB93}"/>
          </ac:grpSpMkLst>
        </pc:grpChg>
        <pc:grpChg chg="mod">
          <ac:chgData name="Caitlin Coleman" userId="96f87ca1-0e64-4ae8-8d77-98757b85df0b" providerId="ADAL" clId="{DDA6BCD5-DC0D-434C-93A0-51E2BCD25B34}" dt="2026-01-06T14:28:20.455" v="532" actId="962"/>
          <ac:grpSpMkLst>
            <pc:docMk/>
            <pc:sldMk cId="2431798795" sldId="397"/>
            <ac:grpSpMk id="22" creationId="{AF2706B1-5A59-40EA-BF36-537307FBE646}"/>
          </ac:grpSpMkLst>
        </pc:grpChg>
        <pc:grpChg chg="mod">
          <ac:chgData name="Caitlin Coleman" userId="96f87ca1-0e64-4ae8-8d77-98757b85df0b" providerId="ADAL" clId="{DDA6BCD5-DC0D-434C-93A0-51E2BCD25B34}" dt="2026-01-06T14:28:28.234" v="533" actId="962"/>
          <ac:grpSpMkLst>
            <pc:docMk/>
            <pc:sldMk cId="2431798795" sldId="397"/>
            <ac:grpSpMk id="25" creationId="{F210213C-8409-4613-8446-E9D8D11637E1}"/>
          </ac:grpSpMkLst>
        </pc:grpChg>
        <pc:grpChg chg="mod">
          <ac:chgData name="Caitlin Coleman" userId="96f87ca1-0e64-4ae8-8d77-98757b85df0b" providerId="ADAL" clId="{DDA6BCD5-DC0D-434C-93A0-51E2BCD25B34}" dt="2026-01-06T14:28:35.794" v="534" actId="962"/>
          <ac:grpSpMkLst>
            <pc:docMk/>
            <pc:sldMk cId="2431798795" sldId="397"/>
            <ac:grpSpMk id="29" creationId="{8A9FE387-8EA2-43A0-970F-D18887277617}"/>
          </ac:grpSpMkLst>
        </pc:grpChg>
        <pc:cxnChg chg="mod">
          <ac:chgData name="Caitlin Coleman" userId="96f87ca1-0e64-4ae8-8d77-98757b85df0b" providerId="ADAL" clId="{DDA6BCD5-DC0D-434C-93A0-51E2BCD25B34}" dt="2026-01-06T14:27:55.238" v="529" actId="962"/>
          <ac:cxnSpMkLst>
            <pc:docMk/>
            <pc:sldMk cId="2431798795" sldId="397"/>
            <ac:cxnSpMk id="55" creationId="{00000000-0000-0000-0000-000000000000}"/>
          </ac:cxnSpMkLst>
        </pc:cxnChg>
      </pc:sldChg>
      <pc:sldChg chg="modSp mod">
        <pc:chgData name="Caitlin Coleman" userId="96f87ca1-0e64-4ae8-8d77-98757b85df0b" providerId="ADAL" clId="{DDA6BCD5-DC0D-434C-93A0-51E2BCD25B34}" dt="2026-01-06T14:29:29.248" v="540" actId="962"/>
        <pc:sldMkLst>
          <pc:docMk/>
          <pc:sldMk cId="1395529512" sldId="398"/>
        </pc:sldMkLst>
        <pc:spChg chg="mod">
          <ac:chgData name="Caitlin Coleman" userId="96f87ca1-0e64-4ae8-8d77-98757b85df0b" providerId="ADAL" clId="{DDA6BCD5-DC0D-434C-93A0-51E2BCD25B34}" dt="2026-01-06T14:28:44.627" v="535" actId="33553"/>
          <ac:spMkLst>
            <pc:docMk/>
            <pc:sldMk cId="1395529512" sldId="398"/>
            <ac:spMk id="26" creationId="{00000000-0000-0000-0000-000000000000}"/>
          </ac:spMkLst>
        </pc:spChg>
        <pc:grpChg chg="mod">
          <ac:chgData name="Caitlin Coleman" userId="96f87ca1-0e64-4ae8-8d77-98757b85df0b" providerId="ADAL" clId="{DDA6BCD5-DC0D-434C-93A0-51E2BCD25B34}" dt="2026-01-06T14:28:57.258" v="537" actId="962"/>
          <ac:grpSpMkLst>
            <pc:docMk/>
            <pc:sldMk cId="1395529512" sldId="398"/>
            <ac:grpSpMk id="13" creationId="{1A357E55-7B4D-434C-A787-1637B31291BC}"/>
          </ac:grpSpMkLst>
        </pc:grpChg>
        <pc:grpChg chg="mod">
          <ac:chgData name="Caitlin Coleman" userId="96f87ca1-0e64-4ae8-8d77-98757b85df0b" providerId="ADAL" clId="{DDA6BCD5-DC0D-434C-93A0-51E2BCD25B34}" dt="2026-01-06T14:29:04.537" v="538" actId="962"/>
          <ac:grpSpMkLst>
            <pc:docMk/>
            <pc:sldMk cId="1395529512" sldId="398"/>
            <ac:grpSpMk id="16" creationId="{0A830CD4-D4B3-4A85-B6C3-C350A127AB93}"/>
          </ac:grpSpMkLst>
        </pc:grpChg>
        <pc:grpChg chg="mod">
          <ac:chgData name="Caitlin Coleman" userId="96f87ca1-0e64-4ae8-8d77-98757b85df0b" providerId="ADAL" clId="{DDA6BCD5-DC0D-434C-93A0-51E2BCD25B34}" dt="2026-01-06T14:29:12.948" v="539" actId="962"/>
          <ac:grpSpMkLst>
            <pc:docMk/>
            <pc:sldMk cId="1395529512" sldId="398"/>
            <ac:grpSpMk id="22" creationId="{AF2706B1-5A59-40EA-BF36-537307FBE646}"/>
          </ac:grpSpMkLst>
        </pc:grpChg>
        <pc:grpChg chg="mod">
          <ac:chgData name="Caitlin Coleman" userId="96f87ca1-0e64-4ae8-8d77-98757b85df0b" providerId="ADAL" clId="{DDA6BCD5-DC0D-434C-93A0-51E2BCD25B34}" dt="2026-01-06T14:29:29.248" v="540" actId="962"/>
          <ac:grpSpMkLst>
            <pc:docMk/>
            <pc:sldMk cId="1395529512" sldId="398"/>
            <ac:grpSpMk id="25" creationId="{F210213C-8409-4613-8446-E9D8D11637E1}"/>
          </ac:grpSpMkLst>
        </pc:grpChg>
        <pc:cxnChg chg="mod">
          <ac:chgData name="Caitlin Coleman" userId="96f87ca1-0e64-4ae8-8d77-98757b85df0b" providerId="ADAL" clId="{DDA6BCD5-DC0D-434C-93A0-51E2BCD25B34}" dt="2026-01-06T14:28:49.334" v="536" actId="962"/>
          <ac:cxnSpMkLst>
            <pc:docMk/>
            <pc:sldMk cId="1395529512" sldId="398"/>
            <ac:cxnSpMk id="55" creationId="{00000000-0000-0000-0000-000000000000}"/>
          </ac:cxnSpMkLst>
        </pc:cxnChg>
      </pc:sldChg>
      <pc:sldChg chg="modSp mod">
        <pc:chgData name="Caitlin Coleman" userId="96f87ca1-0e64-4ae8-8d77-98757b85df0b" providerId="ADAL" clId="{DDA6BCD5-DC0D-434C-93A0-51E2BCD25B34}" dt="2026-01-06T16:06:47.833" v="687" actId="5793"/>
        <pc:sldMkLst>
          <pc:docMk/>
          <pc:sldMk cId="301011299" sldId="399"/>
        </pc:sldMkLst>
        <pc:spChg chg="mod">
          <ac:chgData name="Caitlin Coleman" userId="96f87ca1-0e64-4ae8-8d77-98757b85df0b" providerId="ADAL" clId="{DDA6BCD5-DC0D-434C-93A0-51E2BCD25B34}" dt="2026-01-06T14:30:22.711" v="547" actId="962"/>
          <ac:spMkLst>
            <pc:docMk/>
            <pc:sldMk cId="301011299" sldId="399"/>
            <ac:spMk id="2" creationId="{D1B61DF1-5852-424C-961A-E94C5A0CE8D2}"/>
          </ac:spMkLst>
        </pc:spChg>
        <pc:spChg chg="mod">
          <ac:chgData name="Caitlin Coleman" userId="96f87ca1-0e64-4ae8-8d77-98757b85df0b" providerId="ADAL" clId="{DDA6BCD5-DC0D-434C-93A0-51E2BCD25B34}" dt="2026-01-06T16:06:47.833" v="687" actId="5793"/>
          <ac:spMkLst>
            <pc:docMk/>
            <pc:sldMk cId="301011299" sldId="399"/>
            <ac:spMk id="5" creationId="{D9F5047C-398C-4D03-9E33-CAE54F733CA5}"/>
          </ac:spMkLst>
        </pc:spChg>
        <pc:spChg chg="mod ord">
          <ac:chgData name="Caitlin Coleman" userId="96f87ca1-0e64-4ae8-8d77-98757b85df0b" providerId="ADAL" clId="{DDA6BCD5-DC0D-434C-93A0-51E2BCD25B34}" dt="2026-01-06T14:30:17.731" v="544"/>
          <ac:spMkLst>
            <pc:docMk/>
            <pc:sldMk cId="301011299" sldId="399"/>
            <ac:spMk id="26" creationId="{00000000-0000-0000-0000-000000000000}"/>
          </ac:spMkLst>
        </pc:spChg>
        <pc:cxnChg chg="mod ord">
          <ac:chgData name="Caitlin Coleman" userId="96f87ca1-0e64-4ae8-8d77-98757b85df0b" providerId="ADAL" clId="{DDA6BCD5-DC0D-434C-93A0-51E2BCD25B34}" dt="2026-01-06T14:30:21.581" v="546" actId="962"/>
          <ac:cxnSpMkLst>
            <pc:docMk/>
            <pc:sldMk cId="301011299" sldId="399"/>
            <ac:cxnSpMk id="55" creationId="{00000000-0000-0000-0000-000000000000}"/>
          </ac:cxnSpMkLst>
        </pc:cxnChg>
      </pc:sldChg>
      <pc:sldChg chg="modSp mod">
        <pc:chgData name="Caitlin Coleman" userId="96f87ca1-0e64-4ae8-8d77-98757b85df0b" providerId="ADAL" clId="{DDA6BCD5-DC0D-434C-93A0-51E2BCD25B34}" dt="2026-01-06T14:31:17.324" v="571" actId="115"/>
        <pc:sldMkLst>
          <pc:docMk/>
          <pc:sldMk cId="3082728230" sldId="400"/>
        </pc:sldMkLst>
        <pc:spChg chg="mod">
          <ac:chgData name="Caitlin Coleman" userId="96f87ca1-0e64-4ae8-8d77-98757b85df0b" providerId="ADAL" clId="{DDA6BCD5-DC0D-434C-93A0-51E2BCD25B34}" dt="2026-01-06T14:31:10.794" v="566" actId="962"/>
          <ac:spMkLst>
            <pc:docMk/>
            <pc:sldMk cId="3082728230" sldId="400"/>
            <ac:spMk id="2" creationId="{D1B61DF1-5852-424C-961A-E94C5A0CE8D2}"/>
          </ac:spMkLst>
        </pc:spChg>
        <pc:spChg chg="mod">
          <ac:chgData name="Caitlin Coleman" userId="96f87ca1-0e64-4ae8-8d77-98757b85df0b" providerId="ADAL" clId="{DDA6BCD5-DC0D-434C-93A0-51E2BCD25B34}" dt="2026-01-06T14:31:17.324" v="571" actId="115"/>
          <ac:spMkLst>
            <pc:docMk/>
            <pc:sldMk cId="3082728230" sldId="400"/>
            <ac:spMk id="5" creationId="{D9F5047C-398C-4D03-9E33-CAE54F733CA5}"/>
          </ac:spMkLst>
        </pc:spChg>
        <pc:spChg chg="mod ord">
          <ac:chgData name="Caitlin Coleman" userId="96f87ca1-0e64-4ae8-8d77-98757b85df0b" providerId="ADAL" clId="{DDA6BCD5-DC0D-434C-93A0-51E2BCD25B34}" dt="2026-01-06T14:31:06.303" v="563"/>
          <ac:spMkLst>
            <pc:docMk/>
            <pc:sldMk cId="3082728230" sldId="400"/>
            <ac:spMk id="26" creationId="{00000000-0000-0000-0000-000000000000}"/>
          </ac:spMkLst>
        </pc:spChg>
        <pc:cxnChg chg="mod ord">
          <ac:chgData name="Caitlin Coleman" userId="96f87ca1-0e64-4ae8-8d77-98757b85df0b" providerId="ADAL" clId="{DDA6BCD5-DC0D-434C-93A0-51E2BCD25B34}" dt="2026-01-06T14:31:09.859" v="565" actId="962"/>
          <ac:cxnSpMkLst>
            <pc:docMk/>
            <pc:sldMk cId="3082728230" sldId="400"/>
            <ac:cxnSpMk id="55" creationId="{00000000-0000-0000-0000-000000000000}"/>
          </ac:cxnSpMkLst>
        </pc:cxnChg>
      </pc:sldChg>
      <pc:sldChg chg="modSp mod">
        <pc:chgData name="Caitlin Coleman" userId="96f87ca1-0e64-4ae8-8d77-98757b85df0b" providerId="ADAL" clId="{DDA6BCD5-DC0D-434C-93A0-51E2BCD25B34}" dt="2026-01-06T14:33:18.530" v="577" actId="962"/>
        <pc:sldMkLst>
          <pc:docMk/>
          <pc:sldMk cId="1925597701" sldId="401"/>
        </pc:sldMkLst>
        <pc:spChg chg="mod">
          <ac:chgData name="Caitlin Coleman" userId="96f87ca1-0e64-4ae8-8d77-98757b85df0b" providerId="ADAL" clId="{DDA6BCD5-DC0D-434C-93A0-51E2BCD25B34}" dt="2026-01-06T14:31:29.777" v="572" actId="33553"/>
          <ac:spMkLst>
            <pc:docMk/>
            <pc:sldMk cId="1925597701" sldId="401"/>
            <ac:spMk id="26" creationId="{00000000-0000-0000-0000-000000000000}"/>
          </ac:spMkLst>
        </pc:spChg>
        <pc:grpChg chg="mod">
          <ac:chgData name="Caitlin Coleman" userId="96f87ca1-0e64-4ae8-8d77-98757b85df0b" providerId="ADAL" clId="{DDA6BCD5-DC0D-434C-93A0-51E2BCD25B34}" dt="2026-01-06T14:32:44.916" v="574" actId="962"/>
          <ac:grpSpMkLst>
            <pc:docMk/>
            <pc:sldMk cId="1925597701" sldId="401"/>
            <ac:grpSpMk id="13" creationId="{1A357E55-7B4D-434C-A787-1637B31291BC}"/>
          </ac:grpSpMkLst>
        </pc:grpChg>
        <pc:grpChg chg="mod">
          <ac:chgData name="Caitlin Coleman" userId="96f87ca1-0e64-4ae8-8d77-98757b85df0b" providerId="ADAL" clId="{DDA6BCD5-DC0D-434C-93A0-51E2BCD25B34}" dt="2026-01-06T14:32:52.764" v="575" actId="962"/>
          <ac:grpSpMkLst>
            <pc:docMk/>
            <pc:sldMk cId="1925597701" sldId="401"/>
            <ac:grpSpMk id="16" creationId="{0A830CD4-D4B3-4A85-B6C3-C350A127AB93}"/>
          </ac:grpSpMkLst>
        </pc:grpChg>
        <pc:grpChg chg="mod">
          <ac:chgData name="Caitlin Coleman" userId="96f87ca1-0e64-4ae8-8d77-98757b85df0b" providerId="ADAL" clId="{DDA6BCD5-DC0D-434C-93A0-51E2BCD25B34}" dt="2026-01-06T14:33:05.946" v="576" actId="962"/>
          <ac:grpSpMkLst>
            <pc:docMk/>
            <pc:sldMk cId="1925597701" sldId="401"/>
            <ac:grpSpMk id="22" creationId="{AF2706B1-5A59-40EA-BF36-537307FBE646}"/>
          </ac:grpSpMkLst>
        </pc:grpChg>
        <pc:grpChg chg="mod">
          <ac:chgData name="Caitlin Coleman" userId="96f87ca1-0e64-4ae8-8d77-98757b85df0b" providerId="ADAL" clId="{DDA6BCD5-DC0D-434C-93A0-51E2BCD25B34}" dt="2026-01-06T14:33:18.530" v="577" actId="962"/>
          <ac:grpSpMkLst>
            <pc:docMk/>
            <pc:sldMk cId="1925597701" sldId="401"/>
            <ac:grpSpMk id="25" creationId="{F210213C-8409-4613-8446-E9D8D11637E1}"/>
          </ac:grpSpMkLst>
        </pc:grpChg>
        <pc:cxnChg chg="mod">
          <ac:chgData name="Caitlin Coleman" userId="96f87ca1-0e64-4ae8-8d77-98757b85df0b" providerId="ADAL" clId="{DDA6BCD5-DC0D-434C-93A0-51E2BCD25B34}" dt="2026-01-06T14:31:58.825" v="573" actId="962"/>
          <ac:cxnSpMkLst>
            <pc:docMk/>
            <pc:sldMk cId="1925597701" sldId="401"/>
            <ac:cxnSpMk id="55" creationId="{00000000-0000-0000-0000-000000000000}"/>
          </ac:cxnSpMkLst>
        </pc:cxnChg>
      </pc:sldChg>
      <pc:sldChg chg="modSp mod">
        <pc:chgData name="Caitlin Coleman" userId="96f87ca1-0e64-4ae8-8d77-98757b85df0b" providerId="ADAL" clId="{DDA6BCD5-DC0D-434C-93A0-51E2BCD25B34}" dt="2026-01-06T16:09:53.722" v="688" actId="962"/>
        <pc:sldMkLst>
          <pc:docMk/>
          <pc:sldMk cId="2880090180" sldId="402"/>
        </pc:sldMkLst>
        <pc:spChg chg="mod">
          <ac:chgData name="Caitlin Coleman" userId="96f87ca1-0e64-4ae8-8d77-98757b85df0b" providerId="ADAL" clId="{DDA6BCD5-DC0D-434C-93A0-51E2BCD25B34}" dt="2026-01-06T14:34:29.500" v="578" actId="33553"/>
          <ac:spMkLst>
            <pc:docMk/>
            <pc:sldMk cId="2880090180" sldId="402"/>
            <ac:spMk id="26" creationId="{00000000-0000-0000-0000-000000000000}"/>
          </ac:spMkLst>
        </pc:spChg>
        <pc:grpChg chg="mod">
          <ac:chgData name="Caitlin Coleman" userId="96f87ca1-0e64-4ae8-8d77-98757b85df0b" providerId="ADAL" clId="{DDA6BCD5-DC0D-434C-93A0-51E2BCD25B34}" dt="2026-01-06T14:34:42.497" v="580" actId="962"/>
          <ac:grpSpMkLst>
            <pc:docMk/>
            <pc:sldMk cId="2880090180" sldId="402"/>
            <ac:grpSpMk id="9" creationId="{A83CC868-0A43-464D-A59E-F13CF74A1CBE}"/>
          </ac:grpSpMkLst>
        </pc:grpChg>
        <pc:grpChg chg="mod">
          <ac:chgData name="Caitlin Coleman" userId="96f87ca1-0e64-4ae8-8d77-98757b85df0b" providerId="ADAL" clId="{DDA6BCD5-DC0D-434C-93A0-51E2BCD25B34}" dt="2026-01-06T14:34:49.263" v="581" actId="962"/>
          <ac:grpSpMkLst>
            <pc:docMk/>
            <pc:sldMk cId="2880090180" sldId="402"/>
            <ac:grpSpMk id="12" creationId="{547575AA-D126-476E-9D9E-B175978A1F10}"/>
          </ac:grpSpMkLst>
        </pc:grpChg>
        <pc:picChg chg="mod">
          <ac:chgData name="Caitlin Coleman" userId="96f87ca1-0e64-4ae8-8d77-98757b85df0b" providerId="ADAL" clId="{DDA6BCD5-DC0D-434C-93A0-51E2BCD25B34}" dt="2026-01-06T16:09:53.722" v="688" actId="962"/>
          <ac:picMkLst>
            <pc:docMk/>
            <pc:sldMk cId="2880090180" sldId="402"/>
            <ac:picMk id="3" creationId="{F91FE460-CC72-465D-8C59-C63BABE5E6C6}"/>
          </ac:picMkLst>
        </pc:picChg>
        <pc:cxnChg chg="mod">
          <ac:chgData name="Caitlin Coleman" userId="96f87ca1-0e64-4ae8-8d77-98757b85df0b" providerId="ADAL" clId="{DDA6BCD5-DC0D-434C-93A0-51E2BCD25B34}" dt="2026-01-06T14:34:34.530" v="579" actId="962"/>
          <ac:cxnSpMkLst>
            <pc:docMk/>
            <pc:sldMk cId="2880090180" sldId="402"/>
            <ac:cxnSpMk id="55" creationId="{00000000-0000-0000-0000-000000000000}"/>
          </ac:cxnSpMkLst>
        </pc:cxnChg>
      </pc:sldChg>
      <pc:sldChg chg="modSp mod">
        <pc:chgData name="Caitlin Coleman" userId="96f87ca1-0e64-4ae8-8d77-98757b85df0b" providerId="ADAL" clId="{DDA6BCD5-DC0D-434C-93A0-51E2BCD25B34}" dt="2026-01-06T14:35:49.717" v="586" actId="962"/>
        <pc:sldMkLst>
          <pc:docMk/>
          <pc:sldMk cId="38613951" sldId="403"/>
        </pc:sldMkLst>
        <pc:spChg chg="mod">
          <ac:chgData name="Caitlin Coleman" userId="96f87ca1-0e64-4ae8-8d77-98757b85df0b" providerId="ADAL" clId="{DDA6BCD5-DC0D-434C-93A0-51E2BCD25B34}" dt="2026-01-06T14:34:58.095" v="582" actId="33553"/>
          <ac:spMkLst>
            <pc:docMk/>
            <pc:sldMk cId="38613951" sldId="403"/>
            <ac:spMk id="26" creationId="{00000000-0000-0000-0000-000000000000}"/>
          </ac:spMkLst>
        </pc:spChg>
        <pc:grpChg chg="mod">
          <ac:chgData name="Caitlin Coleman" userId="96f87ca1-0e64-4ae8-8d77-98757b85df0b" providerId="ADAL" clId="{DDA6BCD5-DC0D-434C-93A0-51E2BCD25B34}" dt="2026-01-06T14:35:16.030" v="584" actId="962"/>
          <ac:grpSpMkLst>
            <pc:docMk/>
            <pc:sldMk cId="38613951" sldId="403"/>
            <ac:grpSpMk id="9" creationId="{A83CC868-0A43-464D-A59E-F13CF74A1CBE}"/>
          </ac:grpSpMkLst>
        </pc:grpChg>
        <pc:grpChg chg="mod">
          <ac:chgData name="Caitlin Coleman" userId="96f87ca1-0e64-4ae8-8d77-98757b85df0b" providerId="ADAL" clId="{DDA6BCD5-DC0D-434C-93A0-51E2BCD25B34}" dt="2026-01-06T14:35:26.856" v="585" actId="962"/>
          <ac:grpSpMkLst>
            <pc:docMk/>
            <pc:sldMk cId="38613951" sldId="403"/>
            <ac:grpSpMk id="12" creationId="{7B2D9F77-C9A9-4282-90AA-4AC759E2BCF7}"/>
          </ac:grpSpMkLst>
        </pc:grpChg>
        <pc:grpChg chg="mod">
          <ac:chgData name="Caitlin Coleman" userId="96f87ca1-0e64-4ae8-8d77-98757b85df0b" providerId="ADAL" clId="{DDA6BCD5-DC0D-434C-93A0-51E2BCD25B34}" dt="2026-01-06T14:35:49.717" v="586" actId="962"/>
          <ac:grpSpMkLst>
            <pc:docMk/>
            <pc:sldMk cId="38613951" sldId="403"/>
            <ac:grpSpMk id="15" creationId="{192601DF-20BA-4B9B-8740-8EEC4D1BF08B}"/>
          </ac:grpSpMkLst>
        </pc:grpChg>
        <pc:cxnChg chg="mod">
          <ac:chgData name="Caitlin Coleman" userId="96f87ca1-0e64-4ae8-8d77-98757b85df0b" providerId="ADAL" clId="{DDA6BCD5-DC0D-434C-93A0-51E2BCD25B34}" dt="2026-01-06T14:35:03.910" v="583" actId="962"/>
          <ac:cxnSpMkLst>
            <pc:docMk/>
            <pc:sldMk cId="38613951" sldId="403"/>
            <ac:cxnSpMk id="55" creationId="{00000000-0000-0000-0000-000000000000}"/>
          </ac:cxnSpMkLst>
        </pc:cxnChg>
      </pc:sldChg>
      <pc:sldChg chg="modSp mod">
        <pc:chgData name="Caitlin Coleman" userId="96f87ca1-0e64-4ae8-8d77-98757b85df0b" providerId="ADAL" clId="{DDA6BCD5-DC0D-434C-93A0-51E2BCD25B34}" dt="2026-01-06T14:36:38.283" v="590" actId="962"/>
        <pc:sldMkLst>
          <pc:docMk/>
          <pc:sldMk cId="1219539293" sldId="404"/>
        </pc:sldMkLst>
        <pc:spChg chg="mod">
          <ac:chgData name="Caitlin Coleman" userId="96f87ca1-0e64-4ae8-8d77-98757b85df0b" providerId="ADAL" clId="{DDA6BCD5-DC0D-434C-93A0-51E2BCD25B34}" dt="2026-01-06T14:36:07.552" v="587" actId="33553"/>
          <ac:spMkLst>
            <pc:docMk/>
            <pc:sldMk cId="1219539293" sldId="404"/>
            <ac:spMk id="26" creationId="{00000000-0000-0000-0000-000000000000}"/>
          </ac:spMkLst>
        </pc:spChg>
        <pc:grpChg chg="mod">
          <ac:chgData name="Caitlin Coleman" userId="96f87ca1-0e64-4ae8-8d77-98757b85df0b" providerId="ADAL" clId="{DDA6BCD5-DC0D-434C-93A0-51E2BCD25B34}" dt="2026-01-06T14:36:25.345" v="589" actId="962"/>
          <ac:grpSpMkLst>
            <pc:docMk/>
            <pc:sldMk cId="1219539293" sldId="404"/>
            <ac:grpSpMk id="9" creationId="{A83CC868-0A43-464D-A59E-F13CF74A1CBE}"/>
          </ac:grpSpMkLst>
        </pc:grpChg>
        <pc:grpChg chg="mod">
          <ac:chgData name="Caitlin Coleman" userId="96f87ca1-0e64-4ae8-8d77-98757b85df0b" providerId="ADAL" clId="{DDA6BCD5-DC0D-434C-93A0-51E2BCD25B34}" dt="2026-01-06T14:36:38.283" v="590" actId="962"/>
          <ac:grpSpMkLst>
            <pc:docMk/>
            <pc:sldMk cId="1219539293" sldId="404"/>
            <ac:grpSpMk id="12" creationId="{7B2D9F77-C9A9-4282-90AA-4AC759E2BCF7}"/>
          </ac:grpSpMkLst>
        </pc:grpChg>
        <pc:cxnChg chg="mod">
          <ac:chgData name="Caitlin Coleman" userId="96f87ca1-0e64-4ae8-8d77-98757b85df0b" providerId="ADAL" clId="{DDA6BCD5-DC0D-434C-93A0-51E2BCD25B34}" dt="2026-01-06T14:36:15.119" v="588" actId="962"/>
          <ac:cxnSpMkLst>
            <pc:docMk/>
            <pc:sldMk cId="1219539293" sldId="404"/>
            <ac:cxnSpMk id="55" creationId="{00000000-0000-0000-0000-000000000000}"/>
          </ac:cxnSpMkLst>
        </pc:cxnChg>
      </pc:sldChg>
      <pc:sldChg chg="modSp mod">
        <pc:chgData name="Caitlin Coleman" userId="96f87ca1-0e64-4ae8-8d77-98757b85df0b" providerId="ADAL" clId="{DDA6BCD5-DC0D-434C-93A0-51E2BCD25B34}" dt="2026-01-06T14:38:09.247" v="596" actId="962"/>
        <pc:sldMkLst>
          <pc:docMk/>
          <pc:sldMk cId="3220962400" sldId="405"/>
        </pc:sldMkLst>
        <pc:spChg chg="mod">
          <ac:chgData name="Caitlin Coleman" userId="96f87ca1-0e64-4ae8-8d77-98757b85df0b" providerId="ADAL" clId="{DDA6BCD5-DC0D-434C-93A0-51E2BCD25B34}" dt="2026-01-06T14:38:08.072" v="595" actId="962"/>
          <ac:spMkLst>
            <pc:docMk/>
            <pc:sldMk cId="3220962400" sldId="405"/>
            <ac:spMk id="17" creationId="{36B01FD4-BF71-4ABB-AD66-EB5BBE9E9DC7}"/>
          </ac:spMkLst>
        </pc:spChg>
        <pc:spChg chg="mod ord">
          <ac:chgData name="Caitlin Coleman" userId="96f87ca1-0e64-4ae8-8d77-98757b85df0b" providerId="ADAL" clId="{DDA6BCD5-DC0D-434C-93A0-51E2BCD25B34}" dt="2026-01-06T14:38:05.976" v="594"/>
          <ac:spMkLst>
            <pc:docMk/>
            <pc:sldMk cId="3220962400" sldId="405"/>
            <ac:spMk id="26" creationId="{00000000-0000-0000-0000-000000000000}"/>
          </ac:spMkLst>
        </pc:spChg>
        <pc:cxnChg chg="mod">
          <ac:chgData name="Caitlin Coleman" userId="96f87ca1-0e64-4ae8-8d77-98757b85df0b" providerId="ADAL" clId="{DDA6BCD5-DC0D-434C-93A0-51E2BCD25B34}" dt="2026-01-06T14:38:09.247" v="596" actId="962"/>
          <ac:cxnSpMkLst>
            <pc:docMk/>
            <pc:sldMk cId="3220962400" sldId="405"/>
            <ac:cxnSpMk id="55" creationId="{00000000-0000-0000-0000-000000000000}"/>
          </ac:cxnSpMkLst>
        </pc:cxnChg>
      </pc:sldChg>
      <pc:sldChg chg="delSp modSp mod">
        <pc:chgData name="Caitlin Coleman" userId="96f87ca1-0e64-4ae8-8d77-98757b85df0b" providerId="ADAL" clId="{DDA6BCD5-DC0D-434C-93A0-51E2BCD25B34}" dt="2026-01-06T14:39:35.758" v="602" actId="962"/>
        <pc:sldMkLst>
          <pc:docMk/>
          <pc:sldMk cId="439593509" sldId="406"/>
        </pc:sldMkLst>
        <pc:spChg chg="mod topLvl">
          <ac:chgData name="Caitlin Coleman" userId="96f87ca1-0e64-4ae8-8d77-98757b85df0b" providerId="ADAL" clId="{DDA6BCD5-DC0D-434C-93A0-51E2BCD25B34}" dt="2026-01-06T14:38:49.205" v="600" actId="33553"/>
          <ac:spMkLst>
            <pc:docMk/>
            <pc:sldMk cId="439593509" sldId="406"/>
            <ac:spMk id="26" creationId="{00000000-0000-0000-0000-000000000000}"/>
          </ac:spMkLst>
        </pc:spChg>
        <pc:cxnChg chg="mod">
          <ac:chgData name="Caitlin Coleman" userId="96f87ca1-0e64-4ae8-8d77-98757b85df0b" providerId="ADAL" clId="{DDA6BCD5-DC0D-434C-93A0-51E2BCD25B34}" dt="2026-01-06T14:39:35.758" v="602" actId="962"/>
          <ac:cxnSpMkLst>
            <pc:docMk/>
            <pc:sldMk cId="439593509" sldId="406"/>
            <ac:cxnSpMk id="55" creationId="{00000000-0000-0000-0000-000000000000}"/>
          </ac:cxnSpMkLst>
        </pc:cxnChg>
      </pc:sldChg>
      <pc:sldChg chg="modSp mod">
        <pc:chgData name="Caitlin Coleman" userId="96f87ca1-0e64-4ae8-8d77-98757b85df0b" providerId="ADAL" clId="{DDA6BCD5-DC0D-434C-93A0-51E2BCD25B34}" dt="2026-01-06T14:40:40.200" v="611" actId="962"/>
        <pc:sldMkLst>
          <pc:docMk/>
          <pc:sldMk cId="870823353" sldId="407"/>
        </pc:sldMkLst>
        <pc:spChg chg="mod ord">
          <ac:chgData name="Caitlin Coleman" userId="96f87ca1-0e64-4ae8-8d77-98757b85df0b" providerId="ADAL" clId="{DDA6BCD5-DC0D-434C-93A0-51E2BCD25B34}" dt="2026-01-06T14:40:32.665" v="605"/>
          <ac:spMkLst>
            <pc:docMk/>
            <pc:sldMk cId="870823353" sldId="407"/>
            <ac:spMk id="9" creationId="{00000000-0000-0000-0000-000000000000}"/>
          </ac:spMkLst>
        </pc:spChg>
        <pc:spChg chg="mod">
          <ac:chgData name="Caitlin Coleman" userId="96f87ca1-0e64-4ae8-8d77-98757b85df0b" providerId="ADAL" clId="{DDA6BCD5-DC0D-434C-93A0-51E2BCD25B34}" dt="2026-01-06T14:40:37.766" v="609" actId="962"/>
          <ac:spMkLst>
            <pc:docMk/>
            <pc:sldMk cId="870823353" sldId="407"/>
            <ac:spMk id="10" creationId="{00000000-0000-0000-0000-000000000000}"/>
          </ac:spMkLst>
        </pc:spChg>
        <pc:cxnChg chg="mod ord">
          <ac:chgData name="Caitlin Coleman" userId="96f87ca1-0e64-4ae8-8d77-98757b85df0b" providerId="ADAL" clId="{DDA6BCD5-DC0D-434C-93A0-51E2BCD25B34}" dt="2026-01-06T14:40:39.010" v="610" actId="962"/>
          <ac:cxnSpMkLst>
            <pc:docMk/>
            <pc:sldMk cId="870823353" sldId="407"/>
            <ac:cxnSpMk id="11" creationId="{00000000-0000-0000-0000-000000000000}"/>
          </ac:cxnSpMkLst>
        </pc:cxnChg>
        <pc:cxnChg chg="mod">
          <ac:chgData name="Caitlin Coleman" userId="96f87ca1-0e64-4ae8-8d77-98757b85df0b" providerId="ADAL" clId="{DDA6BCD5-DC0D-434C-93A0-51E2BCD25B34}" dt="2026-01-06T14:40:40.200" v="611" actId="962"/>
          <ac:cxnSpMkLst>
            <pc:docMk/>
            <pc:sldMk cId="870823353" sldId="407"/>
            <ac:cxnSpMk id="14" creationId="{00000000-0000-0000-0000-000000000000}"/>
          </ac:cxnSpMkLst>
        </pc:cxnChg>
      </pc:sldChg>
      <pc:sldChg chg="modSp mod">
        <pc:chgData name="Caitlin Coleman" userId="96f87ca1-0e64-4ae8-8d77-98757b85df0b" providerId="ADAL" clId="{DDA6BCD5-DC0D-434C-93A0-51E2BCD25B34}" dt="2026-01-06T14:53:29.667" v="616"/>
        <pc:sldMkLst>
          <pc:docMk/>
          <pc:sldMk cId="3433454015" sldId="408"/>
        </pc:sldMkLst>
        <pc:spChg chg="mod">
          <ac:chgData name="Caitlin Coleman" userId="96f87ca1-0e64-4ae8-8d77-98757b85df0b" providerId="ADAL" clId="{DDA6BCD5-DC0D-434C-93A0-51E2BCD25B34}" dt="2026-01-06T14:53:18.824" v="614" actId="947"/>
          <ac:spMkLst>
            <pc:docMk/>
            <pc:sldMk cId="3433454015" sldId="408"/>
            <ac:spMk id="26" creationId="{00000000-0000-0000-0000-000000000000}"/>
          </ac:spMkLst>
        </pc:spChg>
        <pc:picChg chg="ord">
          <ac:chgData name="Caitlin Coleman" userId="96f87ca1-0e64-4ae8-8d77-98757b85df0b" providerId="ADAL" clId="{DDA6BCD5-DC0D-434C-93A0-51E2BCD25B34}" dt="2026-01-06T14:53:29.667" v="616"/>
          <ac:picMkLst>
            <pc:docMk/>
            <pc:sldMk cId="3433454015" sldId="408"/>
            <ac:picMk id="3" creationId="{B67D335F-7A0A-425E-8C7B-73195A0BF301}"/>
          </ac:picMkLst>
        </pc:picChg>
        <pc:cxnChg chg="mod">
          <ac:chgData name="Caitlin Coleman" userId="96f87ca1-0e64-4ae8-8d77-98757b85df0b" providerId="ADAL" clId="{DDA6BCD5-DC0D-434C-93A0-51E2BCD25B34}" dt="2026-01-06T14:53:27.087" v="615" actId="962"/>
          <ac:cxnSpMkLst>
            <pc:docMk/>
            <pc:sldMk cId="3433454015" sldId="408"/>
            <ac:cxnSpMk id="55" creationId="{00000000-0000-0000-0000-000000000000}"/>
          </ac:cxnSpMkLst>
        </pc:cxnChg>
      </pc:sldChg>
      <pc:sldChg chg="modSp mod">
        <pc:chgData name="Caitlin Coleman" userId="96f87ca1-0e64-4ae8-8d77-98757b85df0b" providerId="ADAL" clId="{DDA6BCD5-DC0D-434C-93A0-51E2BCD25B34}" dt="2026-01-06T14:53:51.387" v="618" actId="962"/>
        <pc:sldMkLst>
          <pc:docMk/>
          <pc:sldMk cId="1095565368" sldId="409"/>
        </pc:sldMkLst>
        <pc:spChg chg="mod">
          <ac:chgData name="Caitlin Coleman" userId="96f87ca1-0e64-4ae8-8d77-98757b85df0b" providerId="ADAL" clId="{DDA6BCD5-DC0D-434C-93A0-51E2BCD25B34}" dt="2026-01-06T14:53:46.026" v="617" actId="33553"/>
          <ac:spMkLst>
            <pc:docMk/>
            <pc:sldMk cId="1095565368" sldId="409"/>
            <ac:spMk id="26" creationId="{00000000-0000-0000-0000-000000000000}"/>
          </ac:spMkLst>
        </pc:spChg>
        <pc:cxnChg chg="mod">
          <ac:chgData name="Caitlin Coleman" userId="96f87ca1-0e64-4ae8-8d77-98757b85df0b" providerId="ADAL" clId="{DDA6BCD5-DC0D-434C-93A0-51E2BCD25B34}" dt="2026-01-06T14:53:51.387" v="618" actId="962"/>
          <ac:cxnSpMkLst>
            <pc:docMk/>
            <pc:sldMk cId="1095565368" sldId="409"/>
            <ac:cxnSpMk id="55" creationId="{00000000-0000-0000-0000-000000000000}"/>
          </ac:cxnSpMkLst>
        </pc:cxnChg>
      </pc:sldChg>
      <pc:sldChg chg="modSp mod">
        <pc:chgData name="Caitlin Coleman" userId="96f87ca1-0e64-4ae8-8d77-98757b85df0b" providerId="ADAL" clId="{DDA6BCD5-DC0D-434C-93A0-51E2BCD25B34}" dt="2026-01-06T14:55:05.971" v="623" actId="962"/>
        <pc:sldMkLst>
          <pc:docMk/>
          <pc:sldMk cId="3783561422" sldId="410"/>
        </pc:sldMkLst>
        <pc:spChg chg="mod">
          <ac:chgData name="Caitlin Coleman" userId="96f87ca1-0e64-4ae8-8d77-98757b85df0b" providerId="ADAL" clId="{DDA6BCD5-DC0D-434C-93A0-51E2BCD25B34}" dt="2026-01-06T14:54:38.020" v="619" actId="33553"/>
          <ac:spMkLst>
            <pc:docMk/>
            <pc:sldMk cId="3783561422" sldId="410"/>
            <ac:spMk id="26" creationId="{00000000-0000-0000-0000-000000000000}"/>
          </ac:spMkLst>
        </pc:spChg>
        <pc:grpChg chg="mod">
          <ac:chgData name="Caitlin Coleman" userId="96f87ca1-0e64-4ae8-8d77-98757b85df0b" providerId="ADAL" clId="{DDA6BCD5-DC0D-434C-93A0-51E2BCD25B34}" dt="2026-01-06T14:54:49.847" v="621" actId="962"/>
          <ac:grpSpMkLst>
            <pc:docMk/>
            <pc:sldMk cId="3783561422" sldId="410"/>
            <ac:grpSpMk id="13" creationId="{1A357E55-7B4D-434C-A787-1637B31291BC}"/>
          </ac:grpSpMkLst>
        </pc:grpChg>
        <pc:grpChg chg="mod">
          <ac:chgData name="Caitlin Coleman" userId="96f87ca1-0e64-4ae8-8d77-98757b85df0b" providerId="ADAL" clId="{DDA6BCD5-DC0D-434C-93A0-51E2BCD25B34}" dt="2026-01-06T14:54:57.459" v="622" actId="962"/>
          <ac:grpSpMkLst>
            <pc:docMk/>
            <pc:sldMk cId="3783561422" sldId="410"/>
            <ac:grpSpMk id="16" creationId="{0A830CD4-D4B3-4A85-B6C3-C350A127AB93}"/>
          </ac:grpSpMkLst>
        </pc:grpChg>
        <pc:grpChg chg="mod">
          <ac:chgData name="Caitlin Coleman" userId="96f87ca1-0e64-4ae8-8d77-98757b85df0b" providerId="ADAL" clId="{DDA6BCD5-DC0D-434C-93A0-51E2BCD25B34}" dt="2026-01-06T14:55:05.971" v="623" actId="962"/>
          <ac:grpSpMkLst>
            <pc:docMk/>
            <pc:sldMk cId="3783561422" sldId="410"/>
            <ac:grpSpMk id="19" creationId="{ABD436D0-99BB-4620-A285-4266A232CAA7}"/>
          </ac:grpSpMkLst>
        </pc:grpChg>
        <pc:cxnChg chg="mod">
          <ac:chgData name="Caitlin Coleman" userId="96f87ca1-0e64-4ae8-8d77-98757b85df0b" providerId="ADAL" clId="{DDA6BCD5-DC0D-434C-93A0-51E2BCD25B34}" dt="2026-01-06T14:54:42.804" v="620" actId="962"/>
          <ac:cxnSpMkLst>
            <pc:docMk/>
            <pc:sldMk cId="3783561422" sldId="410"/>
            <ac:cxnSpMk id="55" creationId="{00000000-0000-0000-0000-000000000000}"/>
          </ac:cxnSpMkLst>
        </pc:cxnChg>
      </pc:sldChg>
      <pc:sldChg chg="modSp mod">
        <pc:chgData name="Caitlin Coleman" userId="96f87ca1-0e64-4ae8-8d77-98757b85df0b" providerId="ADAL" clId="{DDA6BCD5-DC0D-434C-93A0-51E2BCD25B34}" dt="2026-01-06T15:10:30.931" v="630" actId="947"/>
        <pc:sldMkLst>
          <pc:docMk/>
          <pc:sldMk cId="609396207" sldId="411"/>
        </pc:sldMkLst>
        <pc:spChg chg="mod">
          <ac:chgData name="Caitlin Coleman" userId="96f87ca1-0e64-4ae8-8d77-98757b85df0b" providerId="ADAL" clId="{DDA6BCD5-DC0D-434C-93A0-51E2BCD25B34}" dt="2026-01-06T15:10:30.931" v="630" actId="947"/>
          <ac:spMkLst>
            <pc:docMk/>
            <pc:sldMk cId="609396207" sldId="411"/>
            <ac:spMk id="26" creationId="{00000000-0000-0000-0000-000000000000}"/>
          </ac:spMkLst>
        </pc:spChg>
        <pc:grpChg chg="mod">
          <ac:chgData name="Caitlin Coleman" userId="96f87ca1-0e64-4ae8-8d77-98757b85df0b" providerId="ADAL" clId="{DDA6BCD5-DC0D-434C-93A0-51E2BCD25B34}" dt="2026-01-06T15:09:53.211" v="626" actId="962"/>
          <ac:grpSpMkLst>
            <pc:docMk/>
            <pc:sldMk cId="609396207" sldId="411"/>
            <ac:grpSpMk id="13" creationId="{1A357E55-7B4D-434C-A787-1637B31291BC}"/>
          </ac:grpSpMkLst>
        </pc:grpChg>
        <pc:grpChg chg="mod">
          <ac:chgData name="Caitlin Coleman" userId="96f87ca1-0e64-4ae8-8d77-98757b85df0b" providerId="ADAL" clId="{DDA6BCD5-DC0D-434C-93A0-51E2BCD25B34}" dt="2026-01-06T15:10:04.108" v="627" actId="962"/>
          <ac:grpSpMkLst>
            <pc:docMk/>
            <pc:sldMk cId="609396207" sldId="411"/>
            <ac:grpSpMk id="16" creationId="{0A830CD4-D4B3-4A85-B6C3-C350A127AB93}"/>
          </ac:grpSpMkLst>
        </pc:grpChg>
        <pc:grpChg chg="mod">
          <ac:chgData name="Caitlin Coleman" userId="96f87ca1-0e64-4ae8-8d77-98757b85df0b" providerId="ADAL" clId="{DDA6BCD5-DC0D-434C-93A0-51E2BCD25B34}" dt="2026-01-06T15:10:13.841" v="628" actId="962"/>
          <ac:grpSpMkLst>
            <pc:docMk/>
            <pc:sldMk cId="609396207" sldId="411"/>
            <ac:grpSpMk id="19" creationId="{ABD436D0-99BB-4620-A285-4266A232CAA7}"/>
          </ac:grpSpMkLst>
        </pc:grpChg>
        <pc:cxnChg chg="mod">
          <ac:chgData name="Caitlin Coleman" userId="96f87ca1-0e64-4ae8-8d77-98757b85df0b" providerId="ADAL" clId="{DDA6BCD5-DC0D-434C-93A0-51E2BCD25B34}" dt="2026-01-06T15:09:38.058" v="625" actId="962"/>
          <ac:cxnSpMkLst>
            <pc:docMk/>
            <pc:sldMk cId="609396207" sldId="411"/>
            <ac:cxnSpMk id="55" creationId="{00000000-0000-0000-0000-000000000000}"/>
          </ac:cxnSpMkLst>
        </pc:cxnChg>
      </pc:sldChg>
      <pc:sldChg chg="modSp mod">
        <pc:chgData name="Caitlin Coleman" userId="96f87ca1-0e64-4ae8-8d77-98757b85df0b" providerId="ADAL" clId="{DDA6BCD5-DC0D-434C-93A0-51E2BCD25B34}" dt="2026-01-06T15:11:38.435" v="639" actId="962"/>
        <pc:sldMkLst>
          <pc:docMk/>
          <pc:sldMk cId="3311698136" sldId="412"/>
        </pc:sldMkLst>
        <pc:spChg chg="mod">
          <ac:chgData name="Caitlin Coleman" userId="96f87ca1-0e64-4ae8-8d77-98757b85df0b" providerId="ADAL" clId="{DDA6BCD5-DC0D-434C-93A0-51E2BCD25B34}" dt="2026-01-06T15:10:44.585" v="633" actId="33553"/>
          <ac:spMkLst>
            <pc:docMk/>
            <pc:sldMk cId="3311698136" sldId="412"/>
            <ac:spMk id="26" creationId="{00000000-0000-0000-0000-000000000000}"/>
          </ac:spMkLst>
        </pc:spChg>
        <pc:grpChg chg="mod">
          <ac:chgData name="Caitlin Coleman" userId="96f87ca1-0e64-4ae8-8d77-98757b85df0b" providerId="ADAL" clId="{DDA6BCD5-DC0D-434C-93A0-51E2BCD25B34}" dt="2026-01-06T15:11:03.693" v="635" actId="962"/>
          <ac:grpSpMkLst>
            <pc:docMk/>
            <pc:sldMk cId="3311698136" sldId="412"/>
            <ac:grpSpMk id="13" creationId="{1A357E55-7B4D-434C-A787-1637B31291BC}"/>
          </ac:grpSpMkLst>
        </pc:grpChg>
        <pc:grpChg chg="mod">
          <ac:chgData name="Caitlin Coleman" userId="96f87ca1-0e64-4ae8-8d77-98757b85df0b" providerId="ADAL" clId="{DDA6BCD5-DC0D-434C-93A0-51E2BCD25B34}" dt="2026-01-06T15:11:12.056" v="636" actId="962"/>
          <ac:grpSpMkLst>
            <pc:docMk/>
            <pc:sldMk cId="3311698136" sldId="412"/>
            <ac:grpSpMk id="16" creationId="{0A830CD4-D4B3-4A85-B6C3-C350A127AB93}"/>
          </ac:grpSpMkLst>
        </pc:grpChg>
        <pc:grpChg chg="mod">
          <ac:chgData name="Caitlin Coleman" userId="96f87ca1-0e64-4ae8-8d77-98757b85df0b" providerId="ADAL" clId="{DDA6BCD5-DC0D-434C-93A0-51E2BCD25B34}" dt="2026-01-06T15:11:20.775" v="637" actId="962"/>
          <ac:grpSpMkLst>
            <pc:docMk/>
            <pc:sldMk cId="3311698136" sldId="412"/>
            <ac:grpSpMk id="19" creationId="{ABD436D0-99BB-4620-A285-4266A232CAA7}"/>
          </ac:grpSpMkLst>
        </pc:grpChg>
        <pc:grpChg chg="mod">
          <ac:chgData name="Caitlin Coleman" userId="96f87ca1-0e64-4ae8-8d77-98757b85df0b" providerId="ADAL" clId="{DDA6BCD5-DC0D-434C-93A0-51E2BCD25B34}" dt="2026-01-06T15:11:30.232" v="638" actId="962"/>
          <ac:grpSpMkLst>
            <pc:docMk/>
            <pc:sldMk cId="3311698136" sldId="412"/>
            <ac:grpSpMk id="22" creationId="{E377DCE2-DAE5-4D8F-A6F8-0B9C7659A766}"/>
          </ac:grpSpMkLst>
        </pc:grpChg>
        <pc:grpChg chg="mod">
          <ac:chgData name="Caitlin Coleman" userId="96f87ca1-0e64-4ae8-8d77-98757b85df0b" providerId="ADAL" clId="{DDA6BCD5-DC0D-434C-93A0-51E2BCD25B34}" dt="2026-01-06T15:11:38.435" v="639" actId="962"/>
          <ac:grpSpMkLst>
            <pc:docMk/>
            <pc:sldMk cId="3311698136" sldId="412"/>
            <ac:grpSpMk id="25" creationId="{8F1F2568-8D48-4652-A8F2-008D8FC3DAFE}"/>
          </ac:grpSpMkLst>
        </pc:grpChg>
        <pc:cxnChg chg="mod">
          <ac:chgData name="Caitlin Coleman" userId="96f87ca1-0e64-4ae8-8d77-98757b85df0b" providerId="ADAL" clId="{DDA6BCD5-DC0D-434C-93A0-51E2BCD25B34}" dt="2026-01-06T15:10:50.428" v="634" actId="962"/>
          <ac:cxnSpMkLst>
            <pc:docMk/>
            <pc:sldMk cId="3311698136" sldId="412"/>
            <ac:cxnSpMk id="55" creationId="{00000000-0000-0000-0000-000000000000}"/>
          </ac:cxnSpMkLst>
        </pc:cxnChg>
      </pc:sldChg>
      <pc:sldChg chg="modSp mod">
        <pc:chgData name="Caitlin Coleman" userId="96f87ca1-0e64-4ae8-8d77-98757b85df0b" providerId="ADAL" clId="{DDA6BCD5-DC0D-434C-93A0-51E2BCD25B34}" dt="2026-01-06T15:13:32.183" v="645" actId="962"/>
        <pc:sldMkLst>
          <pc:docMk/>
          <pc:sldMk cId="3420376725" sldId="413"/>
        </pc:sldMkLst>
        <pc:spChg chg="mod">
          <ac:chgData name="Caitlin Coleman" userId="96f87ca1-0e64-4ae8-8d77-98757b85df0b" providerId="ADAL" clId="{DDA6BCD5-DC0D-434C-93A0-51E2BCD25B34}" dt="2026-01-06T15:12:43.556" v="640" actId="33553"/>
          <ac:spMkLst>
            <pc:docMk/>
            <pc:sldMk cId="3420376725" sldId="413"/>
            <ac:spMk id="26" creationId="{00000000-0000-0000-0000-000000000000}"/>
          </ac:spMkLst>
        </pc:spChg>
        <pc:grpChg chg="mod">
          <ac:chgData name="Caitlin Coleman" userId="96f87ca1-0e64-4ae8-8d77-98757b85df0b" providerId="ADAL" clId="{DDA6BCD5-DC0D-434C-93A0-51E2BCD25B34}" dt="2026-01-06T15:12:58.591" v="642" actId="962"/>
          <ac:grpSpMkLst>
            <pc:docMk/>
            <pc:sldMk cId="3420376725" sldId="413"/>
            <ac:grpSpMk id="13" creationId="{1A357E55-7B4D-434C-A787-1637B31291BC}"/>
          </ac:grpSpMkLst>
        </pc:grpChg>
        <pc:grpChg chg="mod">
          <ac:chgData name="Caitlin Coleman" userId="96f87ca1-0e64-4ae8-8d77-98757b85df0b" providerId="ADAL" clId="{DDA6BCD5-DC0D-434C-93A0-51E2BCD25B34}" dt="2026-01-06T15:13:07.479" v="643" actId="962"/>
          <ac:grpSpMkLst>
            <pc:docMk/>
            <pc:sldMk cId="3420376725" sldId="413"/>
            <ac:grpSpMk id="16" creationId="{0A830CD4-D4B3-4A85-B6C3-C350A127AB93}"/>
          </ac:grpSpMkLst>
        </pc:grpChg>
        <pc:grpChg chg="mod">
          <ac:chgData name="Caitlin Coleman" userId="96f87ca1-0e64-4ae8-8d77-98757b85df0b" providerId="ADAL" clId="{DDA6BCD5-DC0D-434C-93A0-51E2BCD25B34}" dt="2026-01-06T15:13:23.897" v="644" actId="962"/>
          <ac:grpSpMkLst>
            <pc:docMk/>
            <pc:sldMk cId="3420376725" sldId="413"/>
            <ac:grpSpMk id="19" creationId="{ABD436D0-99BB-4620-A285-4266A232CAA7}"/>
          </ac:grpSpMkLst>
        </pc:grpChg>
        <pc:grpChg chg="mod">
          <ac:chgData name="Caitlin Coleman" userId="96f87ca1-0e64-4ae8-8d77-98757b85df0b" providerId="ADAL" clId="{DDA6BCD5-DC0D-434C-93A0-51E2BCD25B34}" dt="2026-01-06T15:13:32.183" v="645" actId="962"/>
          <ac:grpSpMkLst>
            <pc:docMk/>
            <pc:sldMk cId="3420376725" sldId="413"/>
            <ac:grpSpMk id="22" creationId="{E377DCE2-DAE5-4D8F-A6F8-0B9C7659A766}"/>
          </ac:grpSpMkLst>
        </pc:grpChg>
        <pc:cxnChg chg="mod">
          <ac:chgData name="Caitlin Coleman" userId="96f87ca1-0e64-4ae8-8d77-98757b85df0b" providerId="ADAL" clId="{DDA6BCD5-DC0D-434C-93A0-51E2BCD25B34}" dt="2026-01-06T15:12:50.081" v="641" actId="962"/>
          <ac:cxnSpMkLst>
            <pc:docMk/>
            <pc:sldMk cId="3420376725" sldId="413"/>
            <ac:cxnSpMk id="55" creationId="{00000000-0000-0000-0000-000000000000}"/>
          </ac:cxnSpMkLst>
        </pc:cxnChg>
      </pc:sldChg>
      <pc:sldChg chg="modSp mod">
        <pc:chgData name="Caitlin Coleman" userId="96f87ca1-0e64-4ae8-8d77-98757b85df0b" providerId="ADAL" clId="{DDA6BCD5-DC0D-434C-93A0-51E2BCD25B34}" dt="2026-01-06T15:17:57.681" v="651" actId="962"/>
        <pc:sldMkLst>
          <pc:docMk/>
          <pc:sldMk cId="2605337803" sldId="414"/>
        </pc:sldMkLst>
        <pc:spChg chg="mod">
          <ac:chgData name="Caitlin Coleman" userId="96f87ca1-0e64-4ae8-8d77-98757b85df0b" providerId="ADAL" clId="{DDA6BCD5-DC0D-434C-93A0-51E2BCD25B34}" dt="2026-01-06T15:16:58.711" v="646" actId="33553"/>
          <ac:spMkLst>
            <pc:docMk/>
            <pc:sldMk cId="2605337803" sldId="414"/>
            <ac:spMk id="26" creationId="{00000000-0000-0000-0000-000000000000}"/>
          </ac:spMkLst>
        </pc:spChg>
        <pc:grpChg chg="mod">
          <ac:chgData name="Caitlin Coleman" userId="96f87ca1-0e64-4ae8-8d77-98757b85df0b" providerId="ADAL" clId="{DDA6BCD5-DC0D-434C-93A0-51E2BCD25B34}" dt="2026-01-06T15:17:21.639" v="648" actId="962"/>
          <ac:grpSpMkLst>
            <pc:docMk/>
            <pc:sldMk cId="2605337803" sldId="414"/>
            <ac:grpSpMk id="13" creationId="{1A357E55-7B4D-434C-A787-1637B31291BC}"/>
          </ac:grpSpMkLst>
        </pc:grpChg>
        <pc:grpChg chg="mod">
          <ac:chgData name="Caitlin Coleman" userId="96f87ca1-0e64-4ae8-8d77-98757b85df0b" providerId="ADAL" clId="{DDA6BCD5-DC0D-434C-93A0-51E2BCD25B34}" dt="2026-01-06T15:17:29.073" v="649" actId="962"/>
          <ac:grpSpMkLst>
            <pc:docMk/>
            <pc:sldMk cId="2605337803" sldId="414"/>
            <ac:grpSpMk id="16" creationId="{0A830CD4-D4B3-4A85-B6C3-C350A127AB93}"/>
          </ac:grpSpMkLst>
        </pc:grpChg>
        <pc:grpChg chg="mod">
          <ac:chgData name="Caitlin Coleman" userId="96f87ca1-0e64-4ae8-8d77-98757b85df0b" providerId="ADAL" clId="{DDA6BCD5-DC0D-434C-93A0-51E2BCD25B34}" dt="2026-01-06T15:17:37.709" v="650" actId="962"/>
          <ac:grpSpMkLst>
            <pc:docMk/>
            <pc:sldMk cId="2605337803" sldId="414"/>
            <ac:grpSpMk id="19" creationId="{ABD436D0-99BB-4620-A285-4266A232CAA7}"/>
          </ac:grpSpMkLst>
        </pc:grpChg>
        <pc:grpChg chg="mod">
          <ac:chgData name="Caitlin Coleman" userId="96f87ca1-0e64-4ae8-8d77-98757b85df0b" providerId="ADAL" clId="{DDA6BCD5-DC0D-434C-93A0-51E2BCD25B34}" dt="2026-01-06T15:17:57.681" v="651" actId="962"/>
          <ac:grpSpMkLst>
            <pc:docMk/>
            <pc:sldMk cId="2605337803" sldId="414"/>
            <ac:grpSpMk id="22" creationId="{E377DCE2-DAE5-4D8F-A6F8-0B9C7659A766}"/>
          </ac:grpSpMkLst>
        </pc:grpChg>
        <pc:cxnChg chg="mod">
          <ac:chgData name="Caitlin Coleman" userId="96f87ca1-0e64-4ae8-8d77-98757b85df0b" providerId="ADAL" clId="{DDA6BCD5-DC0D-434C-93A0-51E2BCD25B34}" dt="2026-01-06T15:17:04.415" v="647" actId="962"/>
          <ac:cxnSpMkLst>
            <pc:docMk/>
            <pc:sldMk cId="2605337803" sldId="414"/>
            <ac:cxnSpMk id="55" creationId="{00000000-0000-0000-0000-000000000000}"/>
          </ac:cxnSpMkLst>
        </pc:cxnChg>
      </pc:sldChg>
      <pc:sldChg chg="modSp mod">
        <pc:chgData name="Caitlin Coleman" userId="96f87ca1-0e64-4ae8-8d77-98757b85df0b" providerId="ADAL" clId="{DDA6BCD5-DC0D-434C-93A0-51E2BCD25B34}" dt="2026-01-06T15:18:52.860" v="658" actId="962"/>
        <pc:sldMkLst>
          <pc:docMk/>
          <pc:sldMk cId="2327232599" sldId="415"/>
        </pc:sldMkLst>
        <pc:spChg chg="mod">
          <ac:chgData name="Caitlin Coleman" userId="96f87ca1-0e64-4ae8-8d77-98757b85df0b" providerId="ADAL" clId="{DDA6BCD5-DC0D-434C-93A0-51E2BCD25B34}" dt="2026-01-06T15:18:52.860" v="658" actId="962"/>
          <ac:spMkLst>
            <pc:docMk/>
            <pc:sldMk cId="2327232599" sldId="415"/>
            <ac:spMk id="17" creationId="{36B01FD4-BF71-4ABB-AD66-EB5BBE9E9DC7}"/>
          </ac:spMkLst>
        </pc:spChg>
        <pc:spChg chg="mod ord">
          <ac:chgData name="Caitlin Coleman" userId="96f87ca1-0e64-4ae8-8d77-98757b85df0b" providerId="ADAL" clId="{DDA6BCD5-DC0D-434C-93A0-51E2BCD25B34}" dt="2026-01-06T15:18:48.250" v="655"/>
          <ac:spMkLst>
            <pc:docMk/>
            <pc:sldMk cId="2327232599" sldId="415"/>
            <ac:spMk id="26" creationId="{00000000-0000-0000-0000-000000000000}"/>
          </ac:spMkLst>
        </pc:spChg>
        <pc:cxnChg chg="mod ord">
          <ac:chgData name="Caitlin Coleman" userId="96f87ca1-0e64-4ae8-8d77-98757b85df0b" providerId="ADAL" clId="{DDA6BCD5-DC0D-434C-93A0-51E2BCD25B34}" dt="2026-01-06T15:18:51.613" v="657" actId="962"/>
          <ac:cxnSpMkLst>
            <pc:docMk/>
            <pc:sldMk cId="2327232599" sldId="415"/>
            <ac:cxnSpMk id="55" creationId="{00000000-0000-0000-0000-000000000000}"/>
          </ac:cxnSpMkLst>
        </pc:cxnChg>
      </pc:sldChg>
      <pc:sldChg chg="modSp mod">
        <pc:chgData name="Caitlin Coleman" userId="96f87ca1-0e64-4ae8-8d77-98757b85df0b" providerId="ADAL" clId="{DDA6BCD5-DC0D-434C-93A0-51E2BCD25B34}" dt="2026-01-06T15:19:26.275" v="665" actId="962"/>
        <pc:sldMkLst>
          <pc:docMk/>
          <pc:sldMk cId="3265375156" sldId="416"/>
        </pc:sldMkLst>
        <pc:spChg chg="mod">
          <ac:chgData name="Caitlin Coleman" userId="96f87ca1-0e64-4ae8-8d77-98757b85df0b" providerId="ADAL" clId="{DDA6BCD5-DC0D-434C-93A0-51E2BCD25B34}" dt="2026-01-06T15:19:26.275" v="665" actId="962"/>
          <ac:spMkLst>
            <pc:docMk/>
            <pc:sldMk cId="3265375156" sldId="416"/>
            <ac:spMk id="6" creationId="{B43416B9-D589-4FCF-8ADD-2878476658E0}"/>
          </ac:spMkLst>
        </pc:spChg>
        <pc:spChg chg="mod ord">
          <ac:chgData name="Caitlin Coleman" userId="96f87ca1-0e64-4ae8-8d77-98757b85df0b" providerId="ADAL" clId="{DDA6BCD5-DC0D-434C-93A0-51E2BCD25B34}" dt="2026-01-06T15:19:21.538" v="662"/>
          <ac:spMkLst>
            <pc:docMk/>
            <pc:sldMk cId="3265375156" sldId="416"/>
            <ac:spMk id="26" creationId="{00000000-0000-0000-0000-000000000000}"/>
          </ac:spMkLst>
        </pc:spChg>
        <pc:cxnChg chg="mod ord">
          <ac:chgData name="Caitlin Coleman" userId="96f87ca1-0e64-4ae8-8d77-98757b85df0b" providerId="ADAL" clId="{DDA6BCD5-DC0D-434C-93A0-51E2BCD25B34}" dt="2026-01-06T15:19:25.176" v="664" actId="962"/>
          <ac:cxnSpMkLst>
            <pc:docMk/>
            <pc:sldMk cId="3265375156" sldId="416"/>
            <ac:cxnSpMk id="55" creationId="{00000000-0000-0000-0000-000000000000}"/>
          </ac:cxnSpMkLst>
        </pc:cxnChg>
      </pc:sldChg>
      <pc:sldChg chg="delSp modSp mod">
        <pc:chgData name="Caitlin Coleman" userId="96f87ca1-0e64-4ae8-8d77-98757b85df0b" providerId="ADAL" clId="{DDA6BCD5-DC0D-434C-93A0-51E2BCD25B34}" dt="2026-01-06T16:18:21.167" v="690" actId="20577"/>
        <pc:sldMkLst>
          <pc:docMk/>
          <pc:sldMk cId="4036660931" sldId="417"/>
        </pc:sldMkLst>
        <pc:spChg chg="mod">
          <ac:chgData name="Caitlin Coleman" userId="96f87ca1-0e64-4ae8-8d77-98757b85df0b" providerId="ADAL" clId="{DDA6BCD5-DC0D-434C-93A0-51E2BCD25B34}" dt="2026-01-06T16:18:21.167" v="690" actId="20577"/>
          <ac:spMkLst>
            <pc:docMk/>
            <pc:sldMk cId="4036660931" sldId="417"/>
            <ac:spMk id="14" creationId="{4A3C89F5-5AC7-42CA-B269-E0EF8850E061}"/>
          </ac:spMkLst>
        </pc:spChg>
        <pc:spChg chg="mod topLvl">
          <ac:chgData name="Caitlin Coleman" userId="96f87ca1-0e64-4ae8-8d77-98757b85df0b" providerId="ADAL" clId="{DDA6BCD5-DC0D-434C-93A0-51E2BCD25B34}" dt="2026-01-06T15:20:09.002" v="669" actId="33553"/>
          <ac:spMkLst>
            <pc:docMk/>
            <pc:sldMk cId="4036660931" sldId="417"/>
            <ac:spMk id="26" creationId="{00000000-0000-0000-0000-000000000000}"/>
          </ac:spMkLst>
        </pc:spChg>
        <pc:cxnChg chg="mod">
          <ac:chgData name="Caitlin Coleman" userId="96f87ca1-0e64-4ae8-8d77-98757b85df0b" providerId="ADAL" clId="{DDA6BCD5-DC0D-434C-93A0-51E2BCD25B34}" dt="2026-01-06T15:20:24.633" v="671" actId="962"/>
          <ac:cxnSpMkLst>
            <pc:docMk/>
            <pc:sldMk cId="4036660931" sldId="417"/>
            <ac:cxnSpMk id="55" creationId="{00000000-0000-0000-0000-000000000000}"/>
          </ac:cxnSpMkLst>
        </pc:cxnChg>
      </pc:sldChg>
      <pc:sldChg chg="modSp mod">
        <pc:chgData name="Caitlin Coleman" userId="96f87ca1-0e64-4ae8-8d77-98757b85df0b" providerId="ADAL" clId="{DDA6BCD5-DC0D-434C-93A0-51E2BCD25B34}" dt="2026-01-05T17:43:45.392" v="69" actId="962"/>
        <pc:sldMkLst>
          <pc:docMk/>
          <pc:sldMk cId="1603091117" sldId="418"/>
        </pc:sldMkLst>
        <pc:spChg chg="mod">
          <ac:chgData name="Caitlin Coleman" userId="96f87ca1-0e64-4ae8-8d77-98757b85df0b" providerId="ADAL" clId="{DDA6BCD5-DC0D-434C-93A0-51E2BCD25B34}" dt="2026-01-05T17:43:32.256" v="67" actId="33553"/>
          <ac:spMkLst>
            <pc:docMk/>
            <pc:sldMk cId="1603091117" sldId="418"/>
            <ac:spMk id="26" creationId="{00000000-0000-0000-0000-000000000000}"/>
          </ac:spMkLst>
        </pc:spChg>
        <pc:grpChg chg="mod">
          <ac:chgData name="Caitlin Coleman" userId="96f87ca1-0e64-4ae8-8d77-98757b85df0b" providerId="ADAL" clId="{DDA6BCD5-DC0D-434C-93A0-51E2BCD25B34}" dt="2026-01-05T17:43:45.392" v="69" actId="962"/>
          <ac:grpSpMkLst>
            <pc:docMk/>
            <pc:sldMk cId="1603091117" sldId="418"/>
            <ac:grpSpMk id="10" creationId="{419B12D6-4848-4E27-B888-9F83E0986C33}"/>
          </ac:grpSpMkLst>
        </pc:grpChg>
        <pc:cxnChg chg="mod">
          <ac:chgData name="Caitlin Coleman" userId="96f87ca1-0e64-4ae8-8d77-98757b85df0b" providerId="ADAL" clId="{DDA6BCD5-DC0D-434C-93A0-51E2BCD25B34}" dt="2026-01-05T17:43:37.269" v="68" actId="962"/>
          <ac:cxnSpMkLst>
            <pc:docMk/>
            <pc:sldMk cId="1603091117" sldId="418"/>
            <ac:cxnSpMk id="55"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this lesson, we'll explore the role of perfect competition in today's market systems.</a:t>
            </a:r>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4346450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the agricultural market. Crops are generally interchangeable, so a corn farmer selling corn for a dollar more than his or her competitors won't have many buyers. Conversely, participants in this firm will also avoid lowering the price to not lower their profit.</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4966971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Perfectly competitive markets have many firms, a homogenous product, and free entry and exit from the market. Pure monopolies have only one firm, one product with no current substitutes, and restricted entry.</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2878420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In the short run, the perfectly competitive firm will seek the quantity of output where profits are highest or, if profits are not possible, where losses are lowest.</a:t>
            </a:r>
            <a:r>
              <a:rPr lang="en-US" sz="1200" kern="1200" dirty="0">
                <a:solidFill>
                  <a:schemeClr val="tx1"/>
                </a:solidFill>
                <a:effectLst/>
                <a:latin typeface="+mn-lt"/>
                <a:ea typeface="+mn-ea"/>
                <a:cs typeface="+mn-cs"/>
              </a:rPr>
              <a:t> </a:t>
            </a:r>
            <a:r>
              <a:rPr lang="en-US" sz="1200" dirty="0">
                <a:solidFill>
                  <a:schemeClr val="bg1"/>
                </a:solidFill>
              </a:rPr>
              <a:t>In the long run, positive economic profits will attract competition as other firms enter the market. Economic losses will cause firms to exit the market. Ultimately, perfectly competitive markets will attain long-run equilibrium when no new firms want to enter the market and existing firms do not want to leave the market, as economic profits have been driven down to zero.</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0059630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calculate profits by comparing total revenue and total cost; identify profits and losses with the average cost curve; explain the shutdown point; determine the price at which a firm should continue producing in the short run.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40094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Though perfectly competitive firms are unable to set their own price, they still have decisions to make in order to maximize productivity and profit.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perfectly competitive firm has only one major decision to make—what quantity to produce. The price of the product is determined by market, or total, demand and supply of the product. This means that the firm's demand curve is perfectly elastic because buyers are willing to buy any quantity of output at the market price.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understand the fact that quantity is the only decision that a competitive firm faces, consider a different way of writing out the basic definition of profit: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profit=total revenue-total cost.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=(price)(quantity produced)-(average cost)(quantity produced)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perfectly competitive firm chooses what quantity to produce, this quantity—along with the prices prevailing in the market for output and inputs—will determine the firm's total revenue, total costs, and ultimately, level of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95318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perfectly competitive firm can sell as large a quantity as it wishes as long as it accepts the prevailing market price. Total revenue depends on the quantity sold and the price charged. If the firm sells a higher quantity of output, total revenue will increase. If the market price of the product increases, total revenue also increases.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2521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Total revenue, total cost, and profit can be compared graphically. Total revenue for a perfectly competitive firm is a straight line sloping up, with the slope equal to the price of the good. </a:t>
            </a:r>
            <a:r>
              <a:rPr lang="en-US" sz="1200" dirty="0">
                <a:solidFill>
                  <a:schemeClr val="bg1"/>
                </a:solidFill>
              </a:rPr>
              <a:t>Total cost also slopes up, but with some curvature. </a:t>
            </a:r>
            <a:r>
              <a:rPr lang="en-US" sz="1200" kern="1200" dirty="0">
                <a:solidFill>
                  <a:schemeClr val="tx1"/>
                </a:solidFill>
                <a:effectLst/>
                <a:latin typeface="+mn-lt"/>
                <a:ea typeface="+mn-ea"/>
                <a:cs typeface="+mn-cs"/>
              </a:rPr>
              <a:t>At higher levels of output, total cost begins to slope upward more steeply because of diminishing marginal returns.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4569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Based on its total revenue and total cost curves, a perfectly competitive firm can calculate the output that will provide the highest level of profit. At any given quantity, total revenue minus total cost will equal profit. One way to determine the most profitable quantity to produce is to see at what quantity total revenue exceeds total cost by the largest amount.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0834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Most businesses face the reality that no one is required to buy their products. In addition, even customers who might want those products may buy from other businesses instead. Firms that operate in perfectly competitive markets face these realities. Firms need to decide how much to produce, how much profit they make, and whether to stay in business or not.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18028676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total revenue exceeds total cost, the firm earns profit. If total cost exceeds total revenue, the firm will suffer losses. A profit-maximizing firm will prefer the quantity of output where total revenue exceeds total cost by the greatest amount.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often do not have the necessary data they need to draw a complete total cost curve for all levels of production. Instead, firms experiment, like producing a slightly greater or lower quantity and observing how it affects profits. This practical approach to maximizing profits means examining how changes in production affect marginal revenue and marginal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46511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 perfectly competitive firm, the marginal revenue (MR) curve is horizontal because it is equal to the price of the good. The marginal cost (MC) curve can be downward-sloping if there is a region of increasing marginal returns at low levels of output, but it is eventually upward-sloping at higher levels of output as diminishing marginal returns kick 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07057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marginal revenue curve shows the additional revenue gained from selling one more unit. A firm in perfect competition faces a perfectly elastic demand curve for its product—a horizontal line drawn at the market price level. This also means that the firm's marginal revenue curve is the same as the firm's demand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28044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Marginal cost, the cost per additional unit sold, is calculated by dividing the change in total cost by the change in quantity. As production increases, marginal cost at first declines, representing the area of increasing marginal returns at low levels of production. At some point, though, marginal costs start to increase, displaying the typical pattern of diminishing marginal returns.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21884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perfectly competitive firm’s profit-maximizing choice of output will occur where marginal revenue equals marginal cost. Because the MR received by a perfectly competitive firm is equal to the price, a firm can also maximize profit where price equals MC. If a firm is producing at a quantity where MR&gt;MC, it can increase profit by increasing output. If a firm is producing at a quantity where MC&gt;MR, it can increase profit by reducing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53453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Does maximizing profit (producing where MR=MC) imply an actual economic profit? The answer depends on the relationship between price and average total cost, which is the average profit or profit margin. If P&gt;ATC, the profit margin is positive, and the firm earns economic profits. If P&lt;ATC, the profit margin is negative, and the firm incurs economic losses. If P=ATC, the profit margin is zero, and the firm breaks even.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34346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price intersects marginal cost above the average cost curve, price is greater than average cost, meaning the firm is making a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23156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price intersects marginal cost at the minimum point of average cost, price is equal to average cost, meaning the firm is breaking even, or at the break even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43294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price intersects marginal cost below the average cost curve, price is less than average cost, meaning the firm is incurring a loss.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8291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Industries differ from one another in terms of how many sellers there are in a specific market, how easy or difficult it is for a new firm to enter, and the type of products that they sell. Economists refer to this as an industry's market structure.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747458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It is possible that a firm is unable to avoid losses by shutting down and not producing at all. Shutting down can reduce variable costs to zero, but in the short run, the firm has already paid for fixed costs. As a result, if the firm produces a quantity of zero, it would still make losses because it would still need to pay for its fixed costs. Therefore, when a firm is experiencing losses, it faces the question of whether it should continue producing or shut down.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43746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intersection of the average variable cost curve and the marginal cost curve, which shows the price below which the firm would lack enough revenue to cover its variable costs, is called the shutdown point.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22525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short run, the decision to shut down varies depending on the level of losses and whether the firm can cover its variable costs. If a firm is shutting down eventually, but can still temporarily cover variable costs, it should continue production in the short run. If a firm cannot cover variable costs with revenue from continued operation, it should shut down immediately. Even when facing an inevitable losses, a firm should try to minimize total losses as much as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92647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Define the shutdown point for a firm that appears on a 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shutdown decision for a firm can be summarized 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price &lt; minimum average variable cost, then the firm 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price &gt; minimum average variable cost, then the firm 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Define the shutdown point for a firm that appears on a 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Graphically, the shutdown point occurs where the firm’s average variable cost curve and marginal cost curve intersect.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shutdown decision for a firm can be summarized 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price &lt; minimum average variable cost, then the firm shuts down.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If price &gt; minimum average variable cost, then the firm stays in business.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78554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average cost and average variable cost curves divide the marginal cost curve into three segments. At the market price, which the perfectly competitive firm must accept, the profit-maximizing firm chooses the output level where price or MR equals MC. The three segments of the marginal cost curve show the three possible short-run outcomes for a firm in perfect competition.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28921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explain how entry and exit lead to zero profits in the long run, discuss the long-run adjustment process, and identify industry types.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74164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Can we say anything about what causes a firm to exit an industry? Profit is the measurement that determines whether a firm stays in business or not. Firms will close if they are making losses in the long run.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84504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difference between the long run and the short run is not a specific period of time; it depends on the firms in an industry. Therefore, the distinction between the short run and the long run is more technical. In the short run, firms cannot change the amount of one or more (fixed) inputs. In the long run, a firm can adjust all factors of production.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competitive market, profits incite businesses to charge, while losses incite businesses to flee. When new firms enter the industry in response to increased industry profits, it is called entry into the market. The long-run process of leaving industries in response to a sustained pattern of losses is called exit.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1321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Think of people entering and exiting markets as barriers to entry and exit. The more barriers, the less of a "free market" you have because people cannot move in and out of markets as freely, making it less competitive. Examples of barriers to entry include licenses or certifications, high startup costs, legal fees, and government regulations. Examples of barriers to exit include contracts, closure costs, local or state restrictions, and sunk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2995979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 perfectly competitive firm acting alone can affect the market price. However, the combination of many firms entering or exiting the market will affect overall supply in the market. In turn, a shift in supply for the market as a whole will affect the market price. Entry and exit in the market results in a process that, in the long run, pushes the price down to minimum average total costs. When price is pushed to </a:t>
            </a:r>
            <a:r>
              <a:rPr lang="en-US" sz="1200" kern="1200" dirty="0" err="1">
                <a:solidFill>
                  <a:schemeClr val="tx1"/>
                </a:solidFill>
                <a:effectLst/>
                <a:latin typeface="+mn-lt"/>
                <a:ea typeface="+mn-ea"/>
                <a:cs typeface="+mn-cs"/>
              </a:rPr>
              <a:t>to</a:t>
            </a:r>
            <a:r>
              <a:rPr lang="en-US" sz="1200" kern="1200" dirty="0">
                <a:solidFill>
                  <a:schemeClr val="tx1"/>
                </a:solidFill>
                <a:effectLst/>
                <a:latin typeface="+mn-lt"/>
                <a:ea typeface="+mn-ea"/>
                <a:cs typeface="+mn-cs"/>
              </a:rPr>
              <a:t> minimum average total costs, all firms are earning zero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97197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Assume the market is in long-run equilibrium, where firms earn zero economic profits at the output level where P=MR=MC and P=AC.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22559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Increased demand for the market’s product causes price to rise, meaning the firms in the market will be earning economic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18283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 profits attract other firms to enter the market, shifting the market supply curve to the right.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07590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Entry stops whenever the market price is driven down to the zero-profit level, where the market price is equal to minimum average cost and no firm is earning economic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0773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long-run supply curve is found by connecting all price-quantity combinations where the potential firms in the industry break even.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14249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market is initially in long-run equilibrium, where firms earn zero economic profits at the output level where P=MR=MC and P=AC. Demand for the product increases, the market price rises, and the existing firms in the market now earn economic profits. Economic profits attract other firms to enter the market, shifting the market supply curve to shift to the right. As the supply curve shifts to the right, the market price starts decreasing, and economic profits fall for both new and existing firms. Firms stop entry when the market price is driven down to the zero-profit level, where the market price equals minimum average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003389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Short-run losses will fade away in the same way as short-run profits. If demand were to decrease instead of increase, the market price would fall, meaning firms in the industry would face economic losses. Firms that are unable to cover their average variable cost would exit the market, shifting the supply curve to the left. This process ends when the market price rises to the zero-profit level, where the existing firms are no longer losing money.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05140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price of a guitar is $100, and the average total cost is $80. Based on this information, which of the following statements is true?</a:t>
            </a:r>
          </a:p>
          <a:p>
            <a:pPr algn="l"/>
            <a:endParaRPr lang="en-US" sz="1200" dirty="0">
              <a:solidFill>
                <a:schemeClr val="bg1"/>
              </a:solidFill>
            </a:endParaRPr>
          </a:p>
          <a:p>
            <a:pPr algn="l"/>
            <a:r>
              <a:rPr lang="en-US" sz="1200" dirty="0">
                <a:solidFill>
                  <a:schemeClr val="bg1"/>
                </a:solidFill>
              </a:rPr>
              <a:t>Musical instrument firms will exit the market.</a:t>
            </a:r>
          </a:p>
          <a:p>
            <a:pPr algn="l"/>
            <a:r>
              <a:rPr lang="en-US" sz="1200" dirty="0">
                <a:solidFill>
                  <a:schemeClr val="bg1"/>
                </a:solidFill>
              </a:rPr>
              <a:t>The market is in equilibrium.</a:t>
            </a:r>
          </a:p>
          <a:p>
            <a:pPr algn="l"/>
            <a:r>
              <a:rPr lang="en-US" sz="1200" dirty="0">
                <a:solidFill>
                  <a:schemeClr val="bg1"/>
                </a:solidFill>
              </a:rPr>
              <a:t>Musical instrument firms will enter the market.</a:t>
            </a: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220957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price of a guitar is $100, and the average total cost is $80. Based on this information, which of the following statements is true?</a:t>
            </a:r>
          </a:p>
          <a:p>
            <a:pPr algn="l"/>
            <a:endParaRPr lang="en-US" sz="1200" dirty="0">
              <a:solidFill>
                <a:schemeClr val="bg1"/>
              </a:solidFill>
            </a:endParaRPr>
          </a:p>
          <a:p>
            <a:pPr algn="l"/>
            <a:r>
              <a:rPr lang="en-US" sz="1200" dirty="0">
                <a:solidFill>
                  <a:schemeClr val="bg1"/>
                </a:solidFill>
              </a:rPr>
              <a:t>Musical instrument firms will enter the market.</a:t>
            </a:r>
          </a:p>
          <a:p>
            <a:pPr algn="l"/>
            <a:endParaRPr lang="en-US" sz="1200" dirty="0">
              <a:solidFill>
                <a:schemeClr val="bg1"/>
              </a:solidFill>
            </a:endParaRPr>
          </a:p>
          <a:p>
            <a:pPr algn="l"/>
            <a:r>
              <a:rPr lang="en-US" sz="1200" dirty="0">
                <a:solidFill>
                  <a:schemeClr val="bg1"/>
                </a:solidFill>
              </a:rPr>
              <a:t>When P&gt;ATC, firms in the industry are earning a profit in the short run. Economic profits attract other firms to enter the market.</a:t>
            </a:r>
          </a:p>
          <a:p>
            <a:pPr algn="l"/>
            <a:endParaRPr lang="en-US" sz="1200"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3726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two extreme positions in the market; however, most firms fall somewhere in the middle.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15458038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Whenever there are expansions in an industry, costs of production for the existing and new firms can stay the same, increase, or decrease. In a constant cost industry, as demand increases, the cost of production for firms stays the same. In an increasing cost industry, as demand increases, the cost of production for firms increases. In a decreasing cost industry, as demand increases, the cost of production for firms decreases.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45286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 constant cost industry, whenever there is an increase in market demand and price, the supply curve shifts to the right with new firms' entry and stops at the point where the new long-run equilibrium intersects at the same market price as before. Why will costs remain the same? In this type of industry, the long-run supply curve is very elastic because there are many similar firms that can produce output, and there is a perfectly elastic supply of inputs—firms can easily increase their demand for employees, for example, with no increase to wages. Agricultural markets are often good examples of constant cost industries.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33141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an increasing cost industry, as the market expands, the old and new firms experience increases in their costs of production, which makes the new zero-profit level intersect at a higher price than before. Here, companies may have to deal with limited inputs, such as skilled labor. As the demand for these workers rises, wages rise, and this increases the cost of production for all firms. The industry supply curve in this type of industry is more inelastic. An example of this type of market is the housing industry. When more houses are built, the price of lumber and other scarce inputs rises, increasing costs for all firms.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680345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a decreasing cost industry, as the market expands, the old and new firms experience lower costs of production, which makes the new zero-profit level intersect at a lower price than before. In this case, the industry and all the firms in it are experiencing falling average total costs. This can be due to an improvement in technology in the entire industry or an increase in the availability of employees. High tech industries can be a good example of a decreasing cost market.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55522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Suppose you operate a small cleaning business, and the industry is currently in long-run equilibrium. However, the economy is in good shape, and more people decide that they would like to hire people to clean their houses. Because the economy is strong, as more people get into the cleaning business, there will be an increase in wages for house cleaners. Think about how you would demonstrate this situation. Choose what type of cost industry you are in and what the adjustment process back to equilibrium will be. Did you earn an economic profit? What will the long-run supply curve look like when equilibrium is restored?</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apply concepts of productive efficiency and allocative efficiency to perfectly competitive markets and compare the model of perfect competition to real-world markets.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704055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profit-maximizing firms in perfectly competitive markets combine with utility-maximizing consumers, something remarkable happens: the resulting quantities of outputs of goods and services demonstrate both productive and allocative efficiency.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809065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Productive efficiency means firms produce without waste. Allocative efficiency means firms produce the socially preferred level of output.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Productive efficiency occurs when the firm is producing without waste. Firms produce and sell goods at the lowest possible average cost. Productive efficiency represents any point on the production possibility frontier.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Allocative efficiency occurs when the firm is producing the socially preferred level of output. </a:t>
            </a:r>
            <a:r>
              <a:rPr lang="en-US" sz="1200" kern="1200" dirty="0">
                <a:solidFill>
                  <a:schemeClr val="tx1"/>
                </a:solidFill>
                <a:effectLst/>
                <a:latin typeface="+mn-lt"/>
                <a:ea typeface="+mn-ea"/>
                <a:cs typeface="+mn-cs"/>
              </a:rPr>
              <a:t>Firms produce and sell goods where price equals marginal cost. Allocative efficiency refers to a specific point on the production possibility frontier.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99354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are in perfect competition when the following conditions occur. One, many firms produce identical products. Two, many buyers are available to buy the product, and many sellers are available to sell the product. Three, sellers and buyers have all relevant information to make rational decisions about the product that they are buying and selling. And four, </a:t>
            </a:r>
            <a:r>
              <a:rPr lang="en-US" sz="1200" kern="1200">
                <a:solidFill>
                  <a:schemeClr val="tx1"/>
                </a:solidFill>
                <a:effectLst/>
                <a:latin typeface="+mn-lt"/>
                <a:ea typeface="+mn-ea"/>
                <a:cs typeface="+mn-cs"/>
              </a:rPr>
              <a:t>firms can </a:t>
            </a:r>
            <a:r>
              <a:rPr lang="en-US" sz="1200" kern="1200" dirty="0">
                <a:solidFill>
                  <a:schemeClr val="tx1"/>
                </a:solidFill>
                <a:effectLst/>
                <a:latin typeface="+mn-lt"/>
                <a:ea typeface="+mn-ea"/>
                <a:cs typeface="+mn-cs"/>
              </a:rPr>
              <a:t>enter and leave the market without any restrictions; in other words, there is free entry and exit into and out of the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435593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Assuming that a market is perfectly competitive, price equals marginal cost. At a lesser quantity, marginal costs will not yet have increased as much, so price will exceed marginal cost. At a lesser quantity, the gains to society as a whole from producing additional output will be greater than the costs. At a greater quantity, the marginal cost of production will have increased so that it exceeds price. At a greater quantity, since the costs are outstripping the benefits, it will make sense to produce a lower quantity of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949933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perfectly competitive firms produce the quantity where P=MC, the benefits to consumers are equal to the costs to society. The benefits to consumers are measured by the price they are willing to pay. The costs to society of producing the marginal unit is measured by the marginal cost the firm must pay. Allocative efficiency holds when the benefits exactly equal the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639821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 structures such as monopoly, monopolistic competition, and oligopoly are more realistic in the real world than perfect competition. Firms will not always produce at the minimum of average cost, nor will they always set price equal to marginal cost. Real-world markets include many issues that are assumed away in the model of perfect competition, such as poverty or pollution. However, the theoretical efficiency of perfect competition is useful for comparing the issues that arise from these real-world problems.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8243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it is summertime, and people like to buy fresh tomatoes at the local farmers’ market. Assume the market for fresh tomatoes is perfectly competitive, it is a constant-cost industry, and price is equal to the marginal cost of production. What would likely happen to demand if there was a drought that made the tomatoes smaller than normal? How would this impact the market equilibrium? What will the long-run supply curve look like? Would allocative efficiency be achieved?</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i="0" dirty="0">
                <a:solidFill>
                  <a:schemeClr val="bg1"/>
                </a:solidFill>
              </a:rPr>
              <a:t>Most likely, there would be a decrease in demand in the market, shifting market demand to the left. This would result in firms incurring losses. Because of the losses, some firms would exit the market. As exit occurs, the market supply shifts to the left. Firms will continue to exit until the initial market equilibrium price is restored since this is a constant-cost industry. The long-run supply will be horizontal (perfectly elastic) at the original equilibrium price. There will also be allocative efficiency.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4697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Have you ever heard of the term "price taker"? These perfectly competitive firms are known as price takers because all competing firms are forced to accept the average price in the market. If a competing firm raises their costs to consumers, even minimally, they will lose out on business.</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a wheat grower wants to know the going price of wheat, he or she has to check on the computer or listen to the radio. Supply and demand in the entire market determine the market price, not the individual farmer. A perfectly competitive firm must be a very small player in the overall market so that it can increase or decrease output without noticeably affecting the overall quantity supplied and price in the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Keep in mind that a perfectly competitive market is a hypothetical extreme. However, the reality is that producers in a number of industries face many competitor firms selling highly similar goods.</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590374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848083" y="2214037"/>
            <a:ext cx="8378602"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Perfect Competition and Why It Matters</a:t>
            </a:r>
            <a:endParaRPr kumimoji="0" lang="en-US" sz="5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Agricultural Market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descr="According to the United States Department of Agriculture monthly reports, in 2021, U.S. corn farmers received an average price of around $5.40 per bushel. A corn farmer who attempted to sell at $6.00 per bushel would not have found any buyers.">
            <a:extLst>
              <a:ext uri="{FF2B5EF4-FFF2-40B4-BE49-F238E27FC236}">
                <a16:creationId xmlns:a16="http://schemas.microsoft.com/office/drawing/2014/main" id="{419B12D6-4848-4E27-B888-9F83E0986C33}"/>
              </a:ext>
            </a:extLst>
          </p:cNvPr>
          <p:cNvGrpSpPr/>
          <p:nvPr/>
        </p:nvGrpSpPr>
        <p:grpSpPr>
          <a:xfrm>
            <a:off x="2066923" y="1561153"/>
            <a:ext cx="8058154" cy="1434295"/>
            <a:chOff x="542923" y="1736760"/>
            <a:chExt cx="8058154" cy="2026863"/>
          </a:xfrm>
          <a:solidFill>
            <a:srgbClr val="627981"/>
          </a:solidFill>
        </p:grpSpPr>
        <p:sp>
          <p:nvSpPr>
            <p:cNvPr id="13" name="Rectangle 12">
              <a:extLst>
                <a:ext uri="{FF2B5EF4-FFF2-40B4-BE49-F238E27FC236}">
                  <a16:creationId xmlns:a16="http://schemas.microsoft.com/office/drawing/2014/main" id="{F7F2F587-2FD9-499E-BD6A-65A7DC4E6E9B}"/>
                </a:ext>
              </a:extLst>
            </p:cNvPr>
            <p:cNvSpPr/>
            <p:nvPr/>
          </p:nvSpPr>
          <p:spPr>
            <a:xfrm>
              <a:off x="542923" y="1736760"/>
              <a:ext cx="8058154" cy="20268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95AB9F47-F33C-4C60-96E6-F5167D27CCF4}"/>
                </a:ext>
              </a:extLst>
            </p:cNvPr>
            <p:cNvSpPr txBox="1"/>
            <p:nvPr/>
          </p:nvSpPr>
          <p:spPr>
            <a:xfrm>
              <a:off x="668214" y="1824636"/>
              <a:ext cx="7807571" cy="1870208"/>
            </a:xfrm>
            <a:prstGeom prst="rect">
              <a:avLst/>
            </a:prstGeom>
            <a:grpFill/>
          </p:spPr>
          <p:txBody>
            <a:bodyPr wrap="square" rtlCol="0">
              <a:spAutoFit/>
            </a:bodyPr>
            <a:lstStyle/>
            <a:p>
              <a:pPr algn="ctr"/>
              <a:r>
                <a:rPr lang="en-US" sz="2000" dirty="0">
                  <a:solidFill>
                    <a:schemeClr val="bg1"/>
                  </a:solidFill>
                </a:rPr>
                <a:t>According to the United States Department of Agriculture monthly reports, in 2021, U.S. corn farmers received an average price of around $5.40 per bushel. A corn farmer who attempted to sell at $6.00 per bushel would not have found any buyers.</a:t>
              </a:r>
            </a:p>
          </p:txBody>
        </p:sp>
      </p:grpSp>
      <p:pic>
        <p:nvPicPr>
          <p:cNvPr id="4" name="Picture 3" descr="A picture of a field growing crops">
            <a:extLst>
              <a:ext uri="{FF2B5EF4-FFF2-40B4-BE49-F238E27FC236}">
                <a16:creationId xmlns:a16="http://schemas.microsoft.com/office/drawing/2014/main" id="{CB36E5B6-B036-4EE7-9B5D-B6CED261DF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4654" y="3429000"/>
            <a:ext cx="6542690" cy="2858485"/>
          </a:xfrm>
          <a:prstGeom prst="rect">
            <a:avLst/>
          </a:prstGeom>
        </p:spPr>
      </p:pic>
    </p:spTree>
    <p:extLst>
      <p:ext uri="{BB962C8B-B14F-4D97-AF65-F5344CB8AC3E}">
        <p14:creationId xmlns:p14="http://schemas.microsoft.com/office/powerpoint/2010/main" val="16030911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Perfectly Competitive Firms vs. Monopolies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descr="To show the differences in the two extreme positions, consider the following chart:">
            <a:extLst>
              <a:ext uri="{FF2B5EF4-FFF2-40B4-BE49-F238E27FC236}">
                <a16:creationId xmlns:a16="http://schemas.microsoft.com/office/drawing/2014/main" id="{837C8F5B-7E7E-4493-9446-D5A023B4E482}"/>
              </a:ext>
            </a:extLst>
          </p:cNvPr>
          <p:cNvGrpSpPr/>
          <p:nvPr/>
        </p:nvGrpSpPr>
        <p:grpSpPr>
          <a:xfrm>
            <a:off x="2066923" y="1561152"/>
            <a:ext cx="8058154" cy="819441"/>
            <a:chOff x="542923" y="1736760"/>
            <a:chExt cx="8058154" cy="2026863"/>
          </a:xfrm>
          <a:solidFill>
            <a:srgbClr val="627981"/>
          </a:solidFill>
        </p:grpSpPr>
        <p:sp>
          <p:nvSpPr>
            <p:cNvPr id="17" name="Rectangle 16">
              <a:extLst>
                <a:ext uri="{FF2B5EF4-FFF2-40B4-BE49-F238E27FC236}">
                  <a16:creationId xmlns:a16="http://schemas.microsoft.com/office/drawing/2014/main" id="{E7CC48EC-9DAE-441A-9D27-E841F1E20492}"/>
                </a:ext>
              </a:extLst>
            </p:cNvPr>
            <p:cNvSpPr/>
            <p:nvPr/>
          </p:nvSpPr>
          <p:spPr>
            <a:xfrm>
              <a:off x="542923" y="1736760"/>
              <a:ext cx="8058154" cy="20268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412F0CE3-6811-4196-8F46-D8A8B78A2E83}"/>
                </a:ext>
              </a:extLst>
            </p:cNvPr>
            <p:cNvSpPr txBox="1"/>
            <p:nvPr/>
          </p:nvSpPr>
          <p:spPr>
            <a:xfrm>
              <a:off x="668214" y="1824635"/>
              <a:ext cx="7932863" cy="1750935"/>
            </a:xfrm>
            <a:prstGeom prst="rect">
              <a:avLst/>
            </a:prstGeom>
            <a:grpFill/>
          </p:spPr>
          <p:txBody>
            <a:bodyPr wrap="square" rtlCol="0">
              <a:spAutoFit/>
            </a:bodyPr>
            <a:lstStyle/>
            <a:p>
              <a:pPr algn="ctr"/>
              <a:r>
                <a:rPr lang="en-US" sz="2000" dirty="0">
                  <a:solidFill>
                    <a:schemeClr val="bg1"/>
                  </a:solidFill>
                </a:rPr>
                <a:t>To show the differences in the two extreme positions, consider the following chart:</a:t>
              </a:r>
            </a:p>
          </p:txBody>
        </p:sp>
      </p:grpSp>
      <p:pic>
        <p:nvPicPr>
          <p:cNvPr id="6" name="Picture 5" descr="A chart comparing perfectly competitive firms with pure monopolies and reads as follows: Perfectly competitive firms have many firms, but pure monopolies only have one firm. Perfectly competitive firms have homogenous product, but pure monopolies have one product that has no current substitute or fear of substitute in the near future. Perfectly competitive firms have free entry and exit from the market, but pure monopolies have restricted entry.">
            <a:extLst>
              <a:ext uri="{FF2B5EF4-FFF2-40B4-BE49-F238E27FC236}">
                <a16:creationId xmlns:a16="http://schemas.microsoft.com/office/drawing/2014/main" id="{9FEFE573-1DF9-B6ED-3E99-9E460769DD20}"/>
              </a:ext>
            </a:extLst>
          </p:cNvPr>
          <p:cNvPicPr>
            <a:picLocks noChangeAspect="1"/>
          </p:cNvPicPr>
          <p:nvPr/>
        </p:nvPicPr>
        <p:blipFill>
          <a:blip r:embed="rId3"/>
          <a:stretch>
            <a:fillRect/>
          </a:stretch>
        </p:blipFill>
        <p:spPr>
          <a:xfrm>
            <a:off x="1428707" y="2900100"/>
            <a:ext cx="9334585" cy="2191035"/>
          </a:xfrm>
          <a:prstGeom prst="rect">
            <a:avLst/>
          </a:prstGeom>
        </p:spPr>
      </p:pic>
    </p:spTree>
    <p:extLst>
      <p:ext uri="{BB962C8B-B14F-4D97-AF65-F5344CB8AC3E}">
        <p14:creationId xmlns:p14="http://schemas.microsoft.com/office/powerpoint/2010/main" val="28981951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Short Run vs. Long Run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descr="In the short run, the perfectly competitive firm will seek the quantity of output where profits are highest or, if profits are not possible, where losses are lowest.">
            <a:extLst>
              <a:ext uri="{FF2B5EF4-FFF2-40B4-BE49-F238E27FC236}">
                <a16:creationId xmlns:a16="http://schemas.microsoft.com/office/drawing/2014/main" id="{15CBF3B0-1C44-4695-BA91-1903A00AAE42}"/>
              </a:ext>
            </a:extLst>
          </p:cNvPr>
          <p:cNvGrpSpPr/>
          <p:nvPr/>
        </p:nvGrpSpPr>
        <p:grpSpPr>
          <a:xfrm>
            <a:off x="2066923" y="1455644"/>
            <a:ext cx="8058154" cy="1041764"/>
            <a:chOff x="542923" y="1736761"/>
            <a:chExt cx="8058154" cy="1041764"/>
          </a:xfrm>
          <a:solidFill>
            <a:srgbClr val="627981"/>
          </a:solidFill>
        </p:grpSpPr>
        <p:sp>
          <p:nvSpPr>
            <p:cNvPr id="9" name="Rectangle 8">
              <a:extLst>
                <a:ext uri="{FF2B5EF4-FFF2-40B4-BE49-F238E27FC236}">
                  <a16:creationId xmlns:a16="http://schemas.microsoft.com/office/drawing/2014/main" id="{DEC650FB-E8D1-4F35-B001-39EC774E0532}"/>
                </a:ext>
              </a:extLst>
            </p:cNvPr>
            <p:cNvSpPr/>
            <p:nvPr/>
          </p:nvSpPr>
          <p:spPr>
            <a:xfrm>
              <a:off x="542923" y="1736761"/>
              <a:ext cx="8058154" cy="10417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43AA55B6-8BF0-447E-B6C4-98E1C9A9CA32}"/>
                </a:ext>
              </a:extLst>
            </p:cNvPr>
            <p:cNvSpPr txBox="1"/>
            <p:nvPr/>
          </p:nvSpPr>
          <p:spPr>
            <a:xfrm>
              <a:off x="542923" y="1762862"/>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the perfectly competitive firm will seek the quantity of output where profits are highest or, if profits are not possible, where losses are lowest.</a:t>
              </a:r>
            </a:p>
          </p:txBody>
        </p:sp>
      </p:grpSp>
      <p:grpSp>
        <p:nvGrpSpPr>
          <p:cNvPr id="11" name="Group 10" descr="In the long run, positive economic profits will attract competition as other firms enter the market. Economic losses will cause firms to exit the market.">
            <a:extLst>
              <a:ext uri="{FF2B5EF4-FFF2-40B4-BE49-F238E27FC236}">
                <a16:creationId xmlns:a16="http://schemas.microsoft.com/office/drawing/2014/main" id="{C51D6B66-E87F-4FB4-84DF-F8B5A7984BF6}"/>
              </a:ext>
            </a:extLst>
          </p:cNvPr>
          <p:cNvGrpSpPr/>
          <p:nvPr/>
        </p:nvGrpSpPr>
        <p:grpSpPr>
          <a:xfrm>
            <a:off x="2066923" y="2622065"/>
            <a:ext cx="8058154" cy="1065187"/>
            <a:chOff x="542923" y="1736761"/>
            <a:chExt cx="8058154" cy="1065187"/>
          </a:xfrm>
          <a:solidFill>
            <a:srgbClr val="627981"/>
          </a:solidFill>
        </p:grpSpPr>
        <p:sp>
          <p:nvSpPr>
            <p:cNvPr id="12" name="Rectangle 11">
              <a:extLst>
                <a:ext uri="{FF2B5EF4-FFF2-40B4-BE49-F238E27FC236}">
                  <a16:creationId xmlns:a16="http://schemas.microsoft.com/office/drawing/2014/main" id="{BC96E04A-34DC-485F-A1A0-A7564997AB0A}"/>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FE83B2B7-68DA-4509-8DD3-551516E59AAE}"/>
                </a:ext>
              </a:extLst>
            </p:cNvPr>
            <p:cNvSpPr txBox="1"/>
            <p:nvPr/>
          </p:nvSpPr>
          <p:spPr>
            <a:xfrm>
              <a:off x="542923"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positive economic profits will attract competition as other firms enter the market. Economic losses will cause firms to exit the market.</a:t>
              </a:r>
            </a:p>
          </p:txBody>
        </p:sp>
      </p:grpSp>
      <p:grpSp>
        <p:nvGrpSpPr>
          <p:cNvPr id="14" name="Group 13" descr="Ultimately, perfectly competitive markets will attain long-run equilibrium when no new firms want to enter the market and existing firms do not want to leave the market, as economic profits have been driven down to zero.">
            <a:extLst>
              <a:ext uri="{FF2B5EF4-FFF2-40B4-BE49-F238E27FC236}">
                <a16:creationId xmlns:a16="http://schemas.microsoft.com/office/drawing/2014/main" id="{5DF6CCCD-2E49-4417-AA78-6D4B1766DBAA}"/>
              </a:ext>
            </a:extLst>
          </p:cNvPr>
          <p:cNvGrpSpPr/>
          <p:nvPr/>
        </p:nvGrpSpPr>
        <p:grpSpPr>
          <a:xfrm>
            <a:off x="2066923" y="3811909"/>
            <a:ext cx="8058154" cy="1372963"/>
            <a:chOff x="542923" y="1736761"/>
            <a:chExt cx="8058154" cy="1372963"/>
          </a:xfrm>
          <a:solidFill>
            <a:srgbClr val="627981"/>
          </a:solidFill>
        </p:grpSpPr>
        <p:sp>
          <p:nvSpPr>
            <p:cNvPr id="15" name="Rectangle 14">
              <a:extLst>
                <a:ext uri="{FF2B5EF4-FFF2-40B4-BE49-F238E27FC236}">
                  <a16:creationId xmlns:a16="http://schemas.microsoft.com/office/drawing/2014/main" id="{6C528365-11AA-4839-B581-A43728502679}"/>
                </a:ext>
              </a:extLst>
            </p:cNvPr>
            <p:cNvSpPr/>
            <p:nvPr/>
          </p:nvSpPr>
          <p:spPr>
            <a:xfrm>
              <a:off x="542923" y="1736761"/>
              <a:ext cx="8058154" cy="1372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B190FBC9-61EE-4157-8111-92B2E2C8275A}"/>
                </a:ext>
              </a:extLst>
            </p:cNvPr>
            <p:cNvSpPr txBox="1"/>
            <p:nvPr/>
          </p:nvSpPr>
          <p:spPr>
            <a:xfrm>
              <a:off x="542923" y="1786285"/>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Ultimately, perfectly competitive markets will attain long-run equilibrium when no new firms want to enter the market and existing firms do not want to leave the market, as economic profits have been driven down to zero.</a:t>
              </a:r>
            </a:p>
          </p:txBody>
        </p:sp>
      </p:grpSp>
    </p:spTree>
    <p:extLst>
      <p:ext uri="{BB962C8B-B14F-4D97-AF65-F5344CB8AC3E}">
        <p14:creationId xmlns:p14="http://schemas.microsoft.com/office/powerpoint/2010/main" val="677901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552674"/>
            <a:ext cx="9273061" cy="4708981"/>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A perfectly competitive firm is a price taker, which means that it must accept the equilibrium price at which it sells goods.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a perfectly competitive firm attempts to charge even a tiny amount more than the market price, it will be unable to make any sales.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perfectly competitive market, there are thousands of sellers, easy entry, and identical products.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short-run production period is when firms are producing with some fixed inputs.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Long-run equilibrium in a perfectly competitive industry occurs after all firms have entered and exited the industry and seller profits are driven to zero.</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394188" y="2214037"/>
            <a:ext cx="9686293"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Perfectly Competitive Firms Make Output Decisions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828290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Perfectly Competitive Firms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n image of a person in a garden holding a basket with freshly grown eggplants.">
            <a:extLst>
              <a:ext uri="{FF2B5EF4-FFF2-40B4-BE49-F238E27FC236}">
                <a16:creationId xmlns:a16="http://schemas.microsoft.com/office/drawing/2014/main" id="{DC04C8C6-D3BE-4502-B6FD-7C149EA4A6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4249" y="1422047"/>
            <a:ext cx="5143500" cy="3429000"/>
          </a:xfrm>
          <a:prstGeom prst="rect">
            <a:avLst/>
          </a:prstGeom>
        </p:spPr>
      </p:pic>
      <p:grpSp>
        <p:nvGrpSpPr>
          <p:cNvPr id="17" name="Group 16" descr="Though perfectly competitive firms are unable to set their own price, they still have decisions to make in order to maximize productivity and profit.">
            <a:extLst>
              <a:ext uri="{FF2B5EF4-FFF2-40B4-BE49-F238E27FC236}">
                <a16:creationId xmlns:a16="http://schemas.microsoft.com/office/drawing/2014/main" id="{635484E1-69B7-45C0-93D1-3E34A99FCB56}"/>
              </a:ext>
            </a:extLst>
          </p:cNvPr>
          <p:cNvGrpSpPr/>
          <p:nvPr/>
        </p:nvGrpSpPr>
        <p:grpSpPr>
          <a:xfrm>
            <a:off x="1881187" y="5135187"/>
            <a:ext cx="8429625" cy="803498"/>
            <a:chOff x="542921" y="1494983"/>
            <a:chExt cx="8492547" cy="111693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2" y="1494983"/>
              <a:ext cx="8492546" cy="705275"/>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Though perfectly competitive firms are unable to set their own price, they still have decisions to make in order to maximize productivity and profit.</a:t>
              </a:r>
            </a:p>
          </p:txBody>
        </p:sp>
      </p:grpSp>
    </p:spTree>
    <p:extLst>
      <p:ext uri="{BB962C8B-B14F-4D97-AF65-F5344CB8AC3E}">
        <p14:creationId xmlns:p14="http://schemas.microsoft.com/office/powerpoint/2010/main" val="15657696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Output Decisions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 perfectly competitive firm has only one major decision to make—what quantity to produce.">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perfectly competitive firm has only one major decision to make—what quantity to produce.</a:t>
              </a:r>
            </a:p>
          </p:txBody>
        </p:sp>
      </p:grpSp>
      <p:grpSp>
        <p:nvGrpSpPr>
          <p:cNvPr id="12" name="Group 11" descr="The price of the product is determined by market, or total, demand and supply of the product.">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price of the product is determined by market, or total, demand and supply of the product.</a:t>
              </a:r>
            </a:p>
          </p:txBody>
        </p:sp>
      </p:grpSp>
      <p:grpSp>
        <p:nvGrpSpPr>
          <p:cNvPr id="24" name="Group 23" descr="The firm's demand curve is perfectly elastic because buyers are willing to buy any quantity of output at the market price.">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firm's demand curve is perfectly elastic because buyers are willing to buy any quantity of output at the market price. </a:t>
              </a:r>
            </a:p>
          </p:txBody>
        </p:sp>
      </p:grpSp>
    </p:spTree>
    <p:extLst>
      <p:ext uri="{BB962C8B-B14F-4D97-AF65-F5344CB8AC3E}">
        <p14:creationId xmlns:p14="http://schemas.microsoft.com/office/powerpoint/2010/main" val="18371209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Output Decisions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o understand the fact that quantity is the only decision that a competitive firm faces, consider a different way of writing out the basic definition of profit:">
            <a:extLst>
              <a:ext uri="{FF2B5EF4-FFF2-40B4-BE49-F238E27FC236}">
                <a16:creationId xmlns:a16="http://schemas.microsoft.com/office/drawing/2014/main" id="{81BAE3D4-30CE-4A72-AF07-55CC4AD7DD5C}"/>
              </a:ext>
            </a:extLst>
          </p:cNvPr>
          <p:cNvGrpSpPr/>
          <p:nvPr/>
        </p:nvGrpSpPr>
        <p:grpSpPr>
          <a:xfrm>
            <a:off x="2066923" y="1580912"/>
            <a:ext cx="8058154" cy="1041764"/>
            <a:chOff x="542923" y="1736761"/>
            <a:chExt cx="8058154" cy="1041764"/>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understand the fact that quantity is the only decision that a competitive firm faces, consider a different way of writing out the basic definition of profit:</a:t>
              </a:r>
            </a:p>
          </p:txBody>
        </p:sp>
      </p:grpSp>
      <p:sp>
        <p:nvSpPr>
          <p:cNvPr id="15" name="TextBox 14">
            <a:extLst>
              <a:ext uri="{FF2B5EF4-FFF2-40B4-BE49-F238E27FC236}">
                <a16:creationId xmlns:a16="http://schemas.microsoft.com/office/drawing/2014/main" id="{ABE1E401-B92F-44F2-B4E9-76867D27F491}"/>
              </a:ext>
            </a:extLst>
          </p:cNvPr>
          <p:cNvSpPr txBox="1"/>
          <p:nvPr/>
        </p:nvSpPr>
        <p:spPr>
          <a:xfrm>
            <a:off x="2192214" y="3009862"/>
            <a:ext cx="7807571"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mbria Math" panose="02040503050406030204" pitchFamily="18" charset="0"/>
                <a:ea typeface="+mn-ea"/>
                <a:cs typeface="+mn-cs"/>
              </a:rPr>
              <a:t>profit = total revenue − total cost</a:t>
            </a:r>
          </a:p>
        </p:txBody>
      </p:sp>
      <p:sp>
        <p:nvSpPr>
          <p:cNvPr id="16" name="TextBox 15">
            <a:extLst>
              <a:ext uri="{FF2B5EF4-FFF2-40B4-BE49-F238E27FC236}">
                <a16:creationId xmlns:a16="http://schemas.microsoft.com/office/drawing/2014/main" id="{57937E70-5097-4348-9437-911103E25A51}"/>
              </a:ext>
            </a:extLst>
          </p:cNvPr>
          <p:cNvSpPr txBox="1"/>
          <p:nvPr/>
        </p:nvSpPr>
        <p:spPr>
          <a:xfrm>
            <a:off x="638823" y="3863104"/>
            <a:ext cx="10914352" cy="430887"/>
          </a:xfrm>
          <a:prstGeom prst="rect">
            <a:avLst/>
          </a:prstGeom>
          <a:noFill/>
        </p:spPr>
        <p:txBody>
          <a:bodyPr wrap="square" lIns="0" tIns="0" rIns="0" bIns="0" rtlCol="0">
            <a:spAutoFit/>
          </a:bodyPr>
          <a:lstStyle/>
          <a:p>
            <a:pPr lvl="0" algn="ctr">
              <a:defRPr/>
            </a:pPr>
            <a:r>
              <a:rPr kumimoji="0" lang="en-US" sz="2800" b="0" i="0" u="none" strike="noStrike" kern="1200" cap="none" spc="0" normalizeH="0" baseline="0" noProof="0" dirty="0">
                <a:ln>
                  <a:noFill/>
                </a:ln>
                <a:solidFill>
                  <a:prstClr val="black"/>
                </a:solidFill>
                <a:effectLst/>
                <a:uLnTx/>
                <a:uFillTx/>
                <a:latin typeface="Cambria Math" panose="02040503050406030204" pitchFamily="18" charset="0"/>
                <a:ea typeface="+mn-ea"/>
                <a:cs typeface="+mn-cs"/>
              </a:rPr>
              <a:t>= (price)(quantity produced)</a:t>
            </a:r>
            <a:r>
              <a:rPr lang="en-US" sz="2800" dirty="0">
                <a:solidFill>
                  <a:prstClr val="black"/>
                </a:solidFill>
                <a:latin typeface="Cambria Math" panose="02040503050406030204" pitchFamily="18" charset="0"/>
              </a:rPr>
              <a:t> − </a:t>
            </a:r>
            <a:r>
              <a:rPr kumimoji="0" lang="en-US" sz="2800" b="0" i="0" u="none" strike="noStrike" kern="1200" cap="none" spc="0" normalizeH="0" baseline="0" noProof="0" dirty="0">
                <a:ln>
                  <a:noFill/>
                </a:ln>
                <a:solidFill>
                  <a:prstClr val="black"/>
                </a:solidFill>
                <a:effectLst/>
                <a:uLnTx/>
                <a:uFillTx/>
                <a:latin typeface="Cambria Math" panose="02040503050406030204" pitchFamily="18" charset="0"/>
                <a:ea typeface="+mn-ea"/>
                <a:cs typeface="+mn-cs"/>
              </a:rPr>
              <a:t>(average cost)(quantity produced)</a:t>
            </a:r>
          </a:p>
        </p:txBody>
      </p:sp>
      <p:grpSp>
        <p:nvGrpSpPr>
          <p:cNvPr id="17" name="Group 16" descr="When the perfectly competitive firm chooses what quantity to produce, this quantity—along with the prices prevailing in the market for output and inputs—will determine the firm's total revenue, total costs, and ultimately, level of profits.">
            <a:extLst>
              <a:ext uri="{FF2B5EF4-FFF2-40B4-BE49-F238E27FC236}">
                <a16:creationId xmlns:a16="http://schemas.microsoft.com/office/drawing/2014/main" id="{C5809062-42A6-4BEC-A649-F12718F67FA3}"/>
              </a:ext>
            </a:extLst>
          </p:cNvPr>
          <p:cNvGrpSpPr/>
          <p:nvPr/>
        </p:nvGrpSpPr>
        <p:grpSpPr>
          <a:xfrm>
            <a:off x="2070536" y="4716346"/>
            <a:ext cx="8058154" cy="1486759"/>
            <a:chOff x="542923" y="1736760"/>
            <a:chExt cx="8058154" cy="1486759"/>
          </a:xfrm>
          <a:solidFill>
            <a:srgbClr val="627981"/>
          </a:solidFill>
        </p:grpSpPr>
        <p:sp>
          <p:nvSpPr>
            <p:cNvPr id="18" name="Rectangle 17">
              <a:extLst>
                <a:ext uri="{FF2B5EF4-FFF2-40B4-BE49-F238E27FC236}">
                  <a16:creationId xmlns:a16="http://schemas.microsoft.com/office/drawing/2014/main" id="{189F5606-FB7F-4D05-B229-01341F3A4563}"/>
                </a:ext>
              </a:extLst>
            </p:cNvPr>
            <p:cNvSpPr/>
            <p:nvPr/>
          </p:nvSpPr>
          <p:spPr>
            <a:xfrm>
              <a:off x="542923" y="1736760"/>
              <a:ext cx="8058154" cy="14867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43920DF6-10B6-4DF0-A697-2543A0CCE27B}"/>
                </a:ext>
              </a:extLst>
            </p:cNvPr>
            <p:cNvSpPr txBox="1"/>
            <p:nvPr/>
          </p:nvSpPr>
          <p:spPr>
            <a:xfrm>
              <a:off x="542923" y="1762862"/>
              <a:ext cx="7807571" cy="1323439"/>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perfectly competitive firm chooses what quantity to produce, this quantity—along with the prices prevailing in the market for output and inputs—will determine the firm's total revenue, total costs, and ultimately, level of profits.</a:t>
              </a:r>
            </a:p>
          </p:txBody>
        </p:sp>
      </p:grpSp>
    </p:spTree>
    <p:extLst>
      <p:ext uri="{BB962C8B-B14F-4D97-AF65-F5344CB8AC3E}">
        <p14:creationId xmlns:p14="http://schemas.microsoft.com/office/powerpoint/2010/main" val="18330697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398707"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Determining the Highest Profit by Comparing Total Revenue and Total Cost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 perfectly competitive firm can sell as large a quantity as it wishes as long as it accepts the prevailing market price.">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perfectly competitive firm can sell as large a quantity as it wishes as long as it accepts the prevailing market price.</a:t>
              </a:r>
            </a:p>
          </p:txBody>
        </p:sp>
      </p:grpSp>
      <p:grpSp>
        <p:nvGrpSpPr>
          <p:cNvPr id="12" name="Group 11" descr="Total revenue depends on the quantity sold and the price charged.">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Total revenue depends on the quantity sold and the price charged. </a:t>
              </a:r>
            </a:p>
          </p:txBody>
        </p:sp>
      </p:grpSp>
      <p:grpSp>
        <p:nvGrpSpPr>
          <p:cNvPr id="24" name="Group 23" descr="If the firm sells a higher quantity of output, total revenue will increase.">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firm sells a higher quantity of output, total revenue will increase.</a:t>
              </a:r>
            </a:p>
          </p:txBody>
        </p:sp>
      </p:grpSp>
      <p:grpSp>
        <p:nvGrpSpPr>
          <p:cNvPr id="15" name="Group 14" descr="If the market price of the product increases, total revenue also increases.">
            <a:extLst>
              <a:ext uri="{FF2B5EF4-FFF2-40B4-BE49-F238E27FC236}">
                <a16:creationId xmlns:a16="http://schemas.microsoft.com/office/drawing/2014/main" id="{52CBAE65-B64E-463D-B89F-E276C9B657B2}"/>
              </a:ext>
            </a:extLst>
          </p:cNvPr>
          <p:cNvGrpSpPr/>
          <p:nvPr/>
        </p:nvGrpSpPr>
        <p:grpSpPr>
          <a:xfrm>
            <a:off x="2066921" y="4353044"/>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E6974F22-A512-4916-8EB3-4AC0556815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81F2A56C-7425-4E9C-B6B3-67D760DC281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market price of the product increases, total revenue also increases.</a:t>
              </a:r>
            </a:p>
          </p:txBody>
        </p:sp>
      </p:grpSp>
    </p:spTree>
    <p:extLst>
      <p:ext uri="{BB962C8B-B14F-4D97-AF65-F5344CB8AC3E}">
        <p14:creationId xmlns:p14="http://schemas.microsoft.com/office/powerpoint/2010/main" val="37070291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13E8CE17-EDB9-4051-A70E-5CD6F1F91741}"/>
              </a:ext>
            </a:extLst>
          </p:cNvPr>
          <p:cNvSpPr txBox="1">
            <a:spLocks noGrp="1"/>
          </p:cNvSpPr>
          <p:nvPr>
            <p:ph type="title" idx="4294967295"/>
          </p:nvPr>
        </p:nvSpPr>
        <p:spPr>
          <a:xfrm>
            <a:off x="1398707"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Determining the Highest Profit by Comparing Total Revenue and Total Cost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Total revenue, total cost, and profit can be compared graphically.">
            <a:extLst>
              <a:ext uri="{FF2B5EF4-FFF2-40B4-BE49-F238E27FC236}">
                <a16:creationId xmlns:a16="http://schemas.microsoft.com/office/drawing/2014/main" id="{0A0D9AF9-C791-40CC-90E7-BE6107D9549D}"/>
              </a:ext>
            </a:extLst>
          </p:cNvPr>
          <p:cNvGrpSpPr/>
          <p:nvPr/>
        </p:nvGrpSpPr>
        <p:grpSpPr>
          <a:xfrm>
            <a:off x="1524001" y="1434538"/>
            <a:ext cx="4029079" cy="1220775"/>
            <a:chOff x="542922" y="1736761"/>
            <a:chExt cx="8058155" cy="831566"/>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4" y="1736761"/>
              <a:ext cx="8058153" cy="83156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96977"/>
              <a:ext cx="7807571" cy="67574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Total revenue, total cost, and profit can be compared graphically.</a:t>
              </a:r>
            </a:p>
          </p:txBody>
        </p:sp>
      </p:grpSp>
      <p:grpSp>
        <p:nvGrpSpPr>
          <p:cNvPr id="9" name="Group 8" descr="Total revenue for a perfectly competitive firm is a straight line sloping up, with the slope equal to the price of the good.">
            <a:extLst>
              <a:ext uri="{FF2B5EF4-FFF2-40B4-BE49-F238E27FC236}">
                <a16:creationId xmlns:a16="http://schemas.microsoft.com/office/drawing/2014/main" id="{2D524F10-6B29-4395-9754-FD7AB55576FD}"/>
              </a:ext>
            </a:extLst>
          </p:cNvPr>
          <p:cNvGrpSpPr/>
          <p:nvPr/>
        </p:nvGrpSpPr>
        <p:grpSpPr>
          <a:xfrm>
            <a:off x="1524001" y="2776789"/>
            <a:ext cx="4029079" cy="1425899"/>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69313"/>
              <a:ext cx="7807571" cy="115834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Total revenue for a perfectly competitive firm is a straight line sloping up, with the slope equal to the price of the good.</a:t>
              </a:r>
            </a:p>
          </p:txBody>
        </p:sp>
      </p:grpSp>
      <p:grpSp>
        <p:nvGrpSpPr>
          <p:cNvPr id="12" name="Group 11" descr="Total cost also slopes up, but with some curvature. At higher levels of output, total cost begins to slope upward more steeply because of diminishing marginal returns.">
            <a:extLst>
              <a:ext uri="{FF2B5EF4-FFF2-40B4-BE49-F238E27FC236}">
                <a16:creationId xmlns:a16="http://schemas.microsoft.com/office/drawing/2014/main" id="{6A231BE7-DBA0-4F24-B421-07224BC15768}"/>
              </a:ext>
            </a:extLst>
          </p:cNvPr>
          <p:cNvGrpSpPr/>
          <p:nvPr/>
        </p:nvGrpSpPr>
        <p:grpSpPr>
          <a:xfrm>
            <a:off x="1524001" y="4323183"/>
            <a:ext cx="4029079" cy="1947194"/>
            <a:chOff x="542922" y="1736760"/>
            <a:chExt cx="8058155" cy="2181672"/>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0"/>
              <a:ext cx="8058153" cy="21816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50"/>
              <a:ext cx="7807571" cy="2172482"/>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Total cost also slopes up, but with some curvature. At higher levels of output, total cost begins to slope upward more steeply because of diminishing marginal returns.</a:t>
              </a:r>
            </a:p>
          </p:txBody>
        </p:sp>
      </p:grpSp>
      <p:pic>
        <p:nvPicPr>
          <p:cNvPr id="2" name="Picture 2" descr="Graphical depiction of total revenue, total cost, and profit for a raspberry farm, with quantity of packs of raspberries on the x-axis and total cost and total revenue in dollars on the y-axis. The graph includes curves for total cost, total revenue, and profit.">
            <a:extLst>
              <a:ext uri="{FF2B5EF4-FFF2-40B4-BE49-F238E27FC236}">
                <a16:creationId xmlns:a16="http://schemas.microsoft.com/office/drawing/2014/main" id="{CDB93832-8E53-4292-9A7F-E5C11E2787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9450" y="1434538"/>
            <a:ext cx="6173515" cy="46230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3307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Perfect Competition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descr="Most businesses face two realities: no one is required to buy their products, and even customers who might want those products may buy from other businesses instead.">
            <a:extLst>
              <a:ext uri="{FF2B5EF4-FFF2-40B4-BE49-F238E27FC236}">
                <a16:creationId xmlns:a16="http://schemas.microsoft.com/office/drawing/2014/main" id="{3E2B70B8-9039-4DE5-ADB6-9FBE1052D6A4}"/>
              </a:ext>
            </a:extLst>
          </p:cNvPr>
          <p:cNvGrpSpPr/>
          <p:nvPr/>
        </p:nvGrpSpPr>
        <p:grpSpPr>
          <a:xfrm>
            <a:off x="2066922" y="1580912"/>
            <a:ext cx="8058154" cy="1041764"/>
            <a:chOff x="542923" y="1736761"/>
            <a:chExt cx="8058154" cy="1041764"/>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10417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businesses face two realities: no one is required to buy their products, and even customers who might want those products may buy from other businesses instead.</a:t>
              </a:r>
            </a:p>
          </p:txBody>
        </p:sp>
      </p:grpSp>
      <p:grpSp>
        <p:nvGrpSpPr>
          <p:cNvPr id="14" name="Group 13" descr="Firms that operate in perfectly competitive markets face these realities.">
            <a:extLst>
              <a:ext uri="{FF2B5EF4-FFF2-40B4-BE49-F238E27FC236}">
                <a16:creationId xmlns:a16="http://schemas.microsoft.com/office/drawing/2014/main" id="{539C9D99-81C8-4A62-AE97-2A0C1BA39F98}"/>
              </a:ext>
            </a:extLst>
          </p:cNvPr>
          <p:cNvGrpSpPr/>
          <p:nvPr/>
        </p:nvGrpSpPr>
        <p:grpSpPr>
          <a:xfrm>
            <a:off x="2066922" y="2747333"/>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6FDF216-C410-4A6F-9BBB-21CC2683D3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6D69006D-0788-4BC9-90A5-47B61C660B85}"/>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that operate in </a:t>
              </a:r>
              <a:r>
                <a:rPr lang="en-US" sz="2000" b="1" dirty="0">
                  <a:solidFill>
                    <a:schemeClr val="bg1"/>
                  </a:solidFill>
                </a:rPr>
                <a:t>perfectly competitive </a:t>
              </a:r>
              <a:r>
                <a:rPr lang="en-US" sz="2000" dirty="0">
                  <a:solidFill>
                    <a:schemeClr val="bg1"/>
                  </a:solidFill>
                </a:rPr>
                <a:t>markets face these realities.</a:t>
              </a:r>
            </a:p>
          </p:txBody>
        </p:sp>
      </p:grpSp>
      <p:grpSp>
        <p:nvGrpSpPr>
          <p:cNvPr id="13" name="Group 12" descr="Firms make decisions about how much to produce, how much profit they make, and whether to stay in business or not.">
            <a:extLst>
              <a:ext uri="{FF2B5EF4-FFF2-40B4-BE49-F238E27FC236}">
                <a16:creationId xmlns:a16="http://schemas.microsoft.com/office/drawing/2014/main" id="{6BF8E75B-8A1B-4723-A535-6D631C04ADFC}"/>
              </a:ext>
            </a:extLst>
          </p:cNvPr>
          <p:cNvGrpSpPr/>
          <p:nvPr/>
        </p:nvGrpSpPr>
        <p:grpSpPr>
          <a:xfrm>
            <a:off x="2066922" y="3678925"/>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4B1E3B6D-5856-48C4-8D3F-65E5B032B13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719EE063-5286-4AAE-9FD8-453AFFD81A16}"/>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Firms make decisions about how much to produce, how much profit they make, and whether to stay in business or not.</a:t>
              </a:r>
            </a:p>
          </p:txBody>
        </p:sp>
      </p:grpSp>
    </p:spTree>
    <p:extLst>
      <p:ext uri="{BB962C8B-B14F-4D97-AF65-F5344CB8AC3E}">
        <p14:creationId xmlns:p14="http://schemas.microsoft.com/office/powerpoint/2010/main" val="41197479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13E8CE17-EDB9-4051-A70E-5CD6F1F91741}"/>
              </a:ext>
            </a:extLst>
          </p:cNvPr>
          <p:cNvSpPr txBox="1">
            <a:spLocks noGrp="1"/>
          </p:cNvSpPr>
          <p:nvPr>
            <p:ph type="title" idx="4294967295"/>
          </p:nvPr>
        </p:nvSpPr>
        <p:spPr>
          <a:xfrm>
            <a:off x="1398707"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Determining the Highest Profit by Comparing Total Revenue and Total Cost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Based on its total revenue and total cost curves, a perfectly competitive firm can calculate the quantity of output that will provide the highest level of profit.">
            <a:extLst>
              <a:ext uri="{FF2B5EF4-FFF2-40B4-BE49-F238E27FC236}">
                <a16:creationId xmlns:a16="http://schemas.microsoft.com/office/drawing/2014/main" id="{0A0D9AF9-C791-40CC-90E7-BE6107D9549D}"/>
              </a:ext>
            </a:extLst>
          </p:cNvPr>
          <p:cNvGrpSpPr/>
          <p:nvPr/>
        </p:nvGrpSpPr>
        <p:grpSpPr>
          <a:xfrm>
            <a:off x="1524001" y="1434539"/>
            <a:ext cx="4029079" cy="2015625"/>
            <a:chOff x="542922" y="1736761"/>
            <a:chExt cx="8058155" cy="1773636"/>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4" y="1736761"/>
              <a:ext cx="8058153" cy="17736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63297"/>
              <a:ext cx="7807571" cy="170620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Based on its total revenue and total cost curves, a perfectly competitive firm can calculate the quantity of output that will provide the highest level of profit.</a:t>
              </a:r>
            </a:p>
          </p:txBody>
        </p:sp>
      </p:grpSp>
      <p:grpSp>
        <p:nvGrpSpPr>
          <p:cNvPr id="9" name="Group 8" descr="At any given quantity, total revenue minus total cost will equal profit.">
            <a:extLst>
              <a:ext uri="{FF2B5EF4-FFF2-40B4-BE49-F238E27FC236}">
                <a16:creationId xmlns:a16="http://schemas.microsoft.com/office/drawing/2014/main" id="{2D524F10-6B29-4395-9754-FD7AB55576FD}"/>
              </a:ext>
            </a:extLst>
          </p:cNvPr>
          <p:cNvGrpSpPr/>
          <p:nvPr/>
        </p:nvGrpSpPr>
        <p:grpSpPr>
          <a:xfrm>
            <a:off x="1524001" y="3545773"/>
            <a:ext cx="4029079" cy="1120456"/>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42947"/>
              <a:ext cx="7807571" cy="88896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any given quantity, total revenue minus total cost will equal profit.</a:t>
              </a:r>
            </a:p>
          </p:txBody>
        </p:sp>
      </p:grpSp>
      <p:grpSp>
        <p:nvGrpSpPr>
          <p:cNvPr id="12" name="Group 11" descr="One way to determine the most profitable quantity to produce is to see at what quantity total revenue exceeds total cost by the largest amount.">
            <a:extLst>
              <a:ext uri="{FF2B5EF4-FFF2-40B4-BE49-F238E27FC236}">
                <a16:creationId xmlns:a16="http://schemas.microsoft.com/office/drawing/2014/main" id="{6A231BE7-DBA0-4F24-B421-07224BC15768}"/>
              </a:ext>
            </a:extLst>
          </p:cNvPr>
          <p:cNvGrpSpPr/>
          <p:nvPr/>
        </p:nvGrpSpPr>
        <p:grpSpPr>
          <a:xfrm>
            <a:off x="1524001" y="4805667"/>
            <a:ext cx="4029079" cy="1639418"/>
            <a:chOff x="542922" y="1736760"/>
            <a:chExt cx="8058155" cy="1836834"/>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0"/>
              <a:ext cx="8058153" cy="18368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50"/>
              <a:ext cx="7807571" cy="182764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One way to determine the most profitable quantity to produce is to see at what quantity total revenue exceeds total cost by the largest amount.</a:t>
              </a:r>
            </a:p>
          </p:txBody>
        </p:sp>
      </p:grpSp>
      <p:pic>
        <p:nvPicPr>
          <p:cNvPr id="17" name="Picture 16" descr="A graphical depiction of total revenue, total cost, and profit for a raspberry farm, with quantity of packs of raspberries on the x-axis and total cost and total revenue in dollars on the y-axis. The graph includes curves for total cost, total revenue, and profit. The highest profit is indicated by a circle and is the largest difference between revenue and cost.">
            <a:extLst>
              <a:ext uri="{FF2B5EF4-FFF2-40B4-BE49-F238E27FC236}">
                <a16:creationId xmlns:a16="http://schemas.microsoft.com/office/drawing/2014/main" id="{7B23FB11-3A1C-70C6-CFE7-A365A3ED5DF0}"/>
              </a:ext>
            </a:extLst>
          </p:cNvPr>
          <p:cNvPicPr>
            <a:picLocks noChangeAspect="1"/>
          </p:cNvPicPr>
          <p:nvPr/>
        </p:nvPicPr>
        <p:blipFill>
          <a:blip r:embed="rId3"/>
          <a:stretch>
            <a:fillRect/>
          </a:stretch>
        </p:blipFill>
        <p:spPr>
          <a:xfrm>
            <a:off x="5840925" y="1434539"/>
            <a:ext cx="6067470" cy="5166576"/>
          </a:xfrm>
          <a:prstGeom prst="rect">
            <a:avLst/>
          </a:prstGeom>
        </p:spPr>
      </p:pic>
    </p:spTree>
    <p:extLst>
      <p:ext uri="{BB962C8B-B14F-4D97-AF65-F5344CB8AC3E}">
        <p14:creationId xmlns:p14="http://schemas.microsoft.com/office/powerpoint/2010/main" val="32836010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When total revenue exceeds total cost, the firm earns profit.">
            <a:extLst>
              <a:ext uri="{FF2B5EF4-FFF2-40B4-BE49-F238E27FC236}">
                <a16:creationId xmlns:a16="http://schemas.microsoft.com/office/drawing/2014/main" id="{365753DE-84B2-448D-882E-B940B050707F}"/>
              </a:ext>
            </a:extLst>
          </p:cNvPr>
          <p:cNvGrpSpPr/>
          <p:nvPr/>
        </p:nvGrpSpPr>
        <p:grpSpPr>
          <a:xfrm>
            <a:off x="2066922" y="158091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EFF05C39-2728-4A42-8F3B-E7103B921D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50654AC9-4CE6-4C67-B4DD-22230EAA2717}"/>
                </a:ext>
              </a:extLst>
            </p:cNvPr>
            <p:cNvSpPr txBox="1"/>
            <p:nvPr/>
          </p:nvSpPr>
          <p:spPr>
            <a:xfrm>
              <a:off x="542923"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total revenue exceeds total cost, the firm earns profit. </a:t>
              </a:r>
            </a:p>
          </p:txBody>
        </p:sp>
      </p:grpSp>
      <p:grpSp>
        <p:nvGrpSpPr>
          <p:cNvPr id="20" name="Group 19" descr="If total cost exceeds total revenue, the firm will suffer losses.">
            <a:extLst>
              <a:ext uri="{FF2B5EF4-FFF2-40B4-BE49-F238E27FC236}">
                <a16:creationId xmlns:a16="http://schemas.microsoft.com/office/drawing/2014/main" id="{F195C9A6-7522-41AF-8710-E1E162F57655}"/>
              </a:ext>
            </a:extLst>
          </p:cNvPr>
          <p:cNvGrpSpPr/>
          <p:nvPr/>
        </p:nvGrpSpPr>
        <p:grpSpPr>
          <a:xfrm>
            <a:off x="2066922" y="250495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AE0CCCC1-0D4E-44D7-AEF1-62720266A4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C47BF0B-5793-4A30-BA3D-797D02F716A1}"/>
                </a:ext>
              </a:extLst>
            </p:cNvPr>
            <p:cNvSpPr txBox="1"/>
            <p:nvPr/>
          </p:nvSpPr>
          <p:spPr>
            <a:xfrm>
              <a:off x="542923"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total cost exceeds total revenue, the firm will suffer losses. </a:t>
              </a:r>
            </a:p>
          </p:txBody>
        </p:sp>
      </p:grpSp>
      <p:grpSp>
        <p:nvGrpSpPr>
          <p:cNvPr id="23" name="Group 22" descr="A profit-maximizing firm will prefer the quantity of output where total revenue exceeds total cost by the greatest amount.">
            <a:extLst>
              <a:ext uri="{FF2B5EF4-FFF2-40B4-BE49-F238E27FC236}">
                <a16:creationId xmlns:a16="http://schemas.microsoft.com/office/drawing/2014/main" id="{0453D332-EFFF-43BC-B582-2C8CB0CC3DC0}"/>
              </a:ext>
            </a:extLst>
          </p:cNvPr>
          <p:cNvGrpSpPr/>
          <p:nvPr/>
        </p:nvGrpSpPr>
        <p:grpSpPr>
          <a:xfrm>
            <a:off x="2066921" y="3429000"/>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4BA3A60B-664C-4949-A75C-1E9739FD44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7AD9FFA3-80DF-49CF-BB9F-321D280D4E6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profit-maximizing firm will prefer the quantity of output where total revenue exceeds total cost by the greatest amount.</a:t>
              </a:r>
            </a:p>
          </p:txBody>
        </p:sp>
      </p:grpSp>
    </p:spTree>
    <p:extLst>
      <p:ext uri="{BB962C8B-B14F-4D97-AF65-F5344CB8AC3E}">
        <p14:creationId xmlns:p14="http://schemas.microsoft.com/office/powerpoint/2010/main" val="20654692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59124"/>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Comparing Marginal Revenue and Marginal Costs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Firms often do not have the necessary data they need to draw a complete total cost curve for all levels of production.">
            <a:extLst>
              <a:ext uri="{FF2B5EF4-FFF2-40B4-BE49-F238E27FC236}">
                <a16:creationId xmlns:a16="http://schemas.microsoft.com/office/drawing/2014/main" id="{365753DE-84B2-448D-882E-B940B050707F}"/>
              </a:ext>
            </a:extLst>
          </p:cNvPr>
          <p:cNvGrpSpPr/>
          <p:nvPr/>
        </p:nvGrpSpPr>
        <p:grpSpPr>
          <a:xfrm>
            <a:off x="2066921" y="158091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EFF05C39-2728-4A42-8F3B-E7103B921D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50654AC9-4CE6-4C67-B4DD-22230EAA2717}"/>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often do not have the necessary data they need to draw a complete total cost curve for all levels of production.</a:t>
              </a:r>
            </a:p>
          </p:txBody>
        </p:sp>
      </p:grpSp>
      <p:grpSp>
        <p:nvGrpSpPr>
          <p:cNvPr id="20" name="Group 19" descr="Instead, firms experiment, like producing a slightly greater or lower quantity and observing how it affects profits.">
            <a:extLst>
              <a:ext uri="{FF2B5EF4-FFF2-40B4-BE49-F238E27FC236}">
                <a16:creationId xmlns:a16="http://schemas.microsoft.com/office/drawing/2014/main" id="{F195C9A6-7522-41AF-8710-E1E162F57655}"/>
              </a:ext>
            </a:extLst>
          </p:cNvPr>
          <p:cNvGrpSpPr/>
          <p:nvPr/>
        </p:nvGrpSpPr>
        <p:grpSpPr>
          <a:xfrm>
            <a:off x="2066921" y="2504956"/>
            <a:ext cx="8058155" cy="806935"/>
            <a:chOff x="542922" y="1736761"/>
            <a:chExt cx="8058155" cy="806935"/>
          </a:xfrm>
          <a:solidFill>
            <a:srgbClr val="627981"/>
          </a:solidFill>
        </p:grpSpPr>
        <p:sp>
          <p:nvSpPr>
            <p:cNvPr id="21" name="Rectangle 20">
              <a:extLst>
                <a:ext uri="{FF2B5EF4-FFF2-40B4-BE49-F238E27FC236}">
                  <a16:creationId xmlns:a16="http://schemas.microsoft.com/office/drawing/2014/main" id="{AE0CCCC1-0D4E-44D7-AEF1-62720266A4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C47BF0B-5793-4A30-BA3D-797D02F716A1}"/>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Instead, firms experiment, like producing a slightly greater or lower quantity and observing how it affects profits.</a:t>
              </a:r>
            </a:p>
          </p:txBody>
        </p:sp>
      </p:grpSp>
      <p:grpSp>
        <p:nvGrpSpPr>
          <p:cNvPr id="23" name="Group 22" descr="This practical approach to maximizing profits means examining how changes in production affect marginal revenue and marginal cost.">
            <a:extLst>
              <a:ext uri="{FF2B5EF4-FFF2-40B4-BE49-F238E27FC236}">
                <a16:creationId xmlns:a16="http://schemas.microsoft.com/office/drawing/2014/main" id="{0453D332-EFFF-43BC-B582-2C8CB0CC3DC0}"/>
              </a:ext>
            </a:extLst>
          </p:cNvPr>
          <p:cNvGrpSpPr/>
          <p:nvPr/>
        </p:nvGrpSpPr>
        <p:grpSpPr>
          <a:xfrm>
            <a:off x="2066921" y="3429000"/>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4BA3A60B-664C-4949-A75C-1E9739FD44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7AD9FFA3-80DF-49CF-BB9F-321D280D4E6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practical approach to maximizing profits means examining how changes in production affect marginal revenue and marginal cost.</a:t>
              </a:r>
            </a:p>
          </p:txBody>
        </p:sp>
      </p:grpSp>
    </p:spTree>
    <p:extLst>
      <p:ext uri="{BB962C8B-B14F-4D97-AF65-F5344CB8AC3E}">
        <p14:creationId xmlns:p14="http://schemas.microsoft.com/office/powerpoint/2010/main" val="27196607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27A5010-C89F-4B4A-931C-F39FEA9C0D7C}"/>
              </a:ext>
            </a:extLst>
          </p:cNvPr>
          <p:cNvSpPr txBox="1">
            <a:spLocks noGrp="1"/>
          </p:cNvSpPr>
          <p:nvPr>
            <p:ph type="title" idx="4294967295"/>
          </p:nvPr>
        </p:nvSpPr>
        <p:spPr>
          <a:xfrm>
            <a:off x="1523999" y="159124"/>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Comparing Marginal Revenue and Marginal Costs</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descr="For a perfectly competitive firm, the marginal revenue (MR) curve is horizontal because it is equal to the price of the good.">
            <a:extLst>
              <a:ext uri="{FF2B5EF4-FFF2-40B4-BE49-F238E27FC236}">
                <a16:creationId xmlns:a16="http://schemas.microsoft.com/office/drawing/2014/main" id="{0A0D9AF9-C791-40CC-90E7-BE6107D9549D}"/>
              </a:ext>
            </a:extLst>
          </p:cNvPr>
          <p:cNvGrpSpPr/>
          <p:nvPr/>
        </p:nvGrpSpPr>
        <p:grpSpPr>
          <a:xfrm>
            <a:off x="1524002" y="1434540"/>
            <a:ext cx="4029078" cy="1425897"/>
            <a:chOff x="542924" y="1736761"/>
            <a:chExt cx="8058153" cy="1150957"/>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4" y="1736761"/>
              <a:ext cx="8058153" cy="11509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4" y="1758812"/>
              <a:ext cx="7807571" cy="1068255"/>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a perfectly competitive firm, the marginal revenue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is horizontal because it is equal to the price of the good.</a:t>
              </a:r>
            </a:p>
          </p:txBody>
        </p:sp>
      </p:grpSp>
      <p:grpSp>
        <p:nvGrpSpPr>
          <p:cNvPr id="9" name="Group 8" descr="The marginal cost (MC) curve can be downward-sloping if there is a region of increasing marginal returns at low levels of output, but it is eventually upward-sloping at higher levels of output as diminishing marginal returns kick in.">
            <a:extLst>
              <a:ext uri="{FF2B5EF4-FFF2-40B4-BE49-F238E27FC236}">
                <a16:creationId xmlns:a16="http://schemas.microsoft.com/office/drawing/2014/main" id="{2D524F10-6B29-4395-9754-FD7AB55576FD}"/>
              </a:ext>
            </a:extLst>
          </p:cNvPr>
          <p:cNvGrpSpPr/>
          <p:nvPr/>
        </p:nvGrpSpPr>
        <p:grpSpPr>
          <a:xfrm>
            <a:off x="1524002" y="2971913"/>
            <a:ext cx="4029079" cy="2705562"/>
            <a:chOff x="542922" y="1736761"/>
            <a:chExt cx="8058155" cy="257425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2574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805756"/>
              <a:ext cx="7807571" cy="243056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marginal cost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can be downward-sloping if there is a region of increasing marginal returns at low levels of output, but it is eventually upward-sloping at higher levels of output as diminishing marginal returns kick in.</a:t>
              </a:r>
            </a:p>
          </p:txBody>
        </p:sp>
      </p:grpSp>
      <p:pic>
        <p:nvPicPr>
          <p:cNvPr id="2050" name="Picture 2" descr="Market-level graph that shows marginal cost and marginal revenue for raspberry production. The marginal revenue is horizontal while the marginal cost curve slopes downward initially before sloping upward. The point where the two curves intersect is labeled &quot;Profit-maximizing point.&quot;">
            <a:extLst>
              <a:ext uri="{FF2B5EF4-FFF2-40B4-BE49-F238E27FC236}">
                <a16:creationId xmlns:a16="http://schemas.microsoft.com/office/drawing/2014/main" id="{17ED8226-D060-4029-8898-96A43D855D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2514" y="1525043"/>
            <a:ext cx="5889734" cy="4152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41195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6546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Revenue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The marginal revenue curve shows the additional revenue gained from selling one more unit.">
            <a:extLst>
              <a:ext uri="{FF2B5EF4-FFF2-40B4-BE49-F238E27FC236}">
                <a16:creationId xmlns:a16="http://schemas.microsoft.com/office/drawing/2014/main" id="{365753DE-84B2-448D-882E-B940B050707F}"/>
              </a:ext>
            </a:extLst>
          </p:cNvPr>
          <p:cNvGrpSpPr/>
          <p:nvPr/>
        </p:nvGrpSpPr>
        <p:grpSpPr>
          <a:xfrm>
            <a:off x="2066921" y="158091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EFF05C39-2728-4A42-8F3B-E7103B921D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50654AC9-4CE6-4C67-B4DD-22230EAA2717}"/>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revenue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curve shows the additional revenue gained from selling one more unit.</a:t>
              </a:r>
            </a:p>
          </p:txBody>
        </p:sp>
      </p:grpSp>
      <p:grpSp>
        <p:nvGrpSpPr>
          <p:cNvPr id="20" name="Group 19" descr="A firm in perfect competition faces a perfectly elastic demand curve for its product—a horizontal line drawn at the market price level.">
            <a:extLst>
              <a:ext uri="{FF2B5EF4-FFF2-40B4-BE49-F238E27FC236}">
                <a16:creationId xmlns:a16="http://schemas.microsoft.com/office/drawing/2014/main" id="{F195C9A6-7522-41AF-8710-E1E162F57655}"/>
              </a:ext>
            </a:extLst>
          </p:cNvPr>
          <p:cNvGrpSpPr/>
          <p:nvPr/>
        </p:nvGrpSpPr>
        <p:grpSpPr>
          <a:xfrm>
            <a:off x="2066921" y="2504956"/>
            <a:ext cx="8058155" cy="806935"/>
            <a:chOff x="542922" y="1736761"/>
            <a:chExt cx="8058155" cy="806935"/>
          </a:xfrm>
          <a:solidFill>
            <a:srgbClr val="627981"/>
          </a:solidFill>
        </p:grpSpPr>
        <p:sp>
          <p:nvSpPr>
            <p:cNvPr id="21" name="Rectangle 20">
              <a:extLst>
                <a:ext uri="{FF2B5EF4-FFF2-40B4-BE49-F238E27FC236}">
                  <a16:creationId xmlns:a16="http://schemas.microsoft.com/office/drawing/2014/main" id="{AE0CCCC1-0D4E-44D7-AEF1-62720266A4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C47BF0B-5793-4A30-BA3D-797D02F716A1}"/>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firm in perfect competition faces a perfectly elastic demand curve for its product—a horizontal line drawn at the market price level.</a:t>
              </a:r>
            </a:p>
          </p:txBody>
        </p:sp>
      </p:grpSp>
      <p:grpSp>
        <p:nvGrpSpPr>
          <p:cNvPr id="23" name="Group 22" descr="This also means that the firm's marginal revenue curve is the same as the firm's demand curve.">
            <a:extLst>
              <a:ext uri="{FF2B5EF4-FFF2-40B4-BE49-F238E27FC236}">
                <a16:creationId xmlns:a16="http://schemas.microsoft.com/office/drawing/2014/main" id="{0453D332-EFFF-43BC-B582-2C8CB0CC3DC0}"/>
              </a:ext>
            </a:extLst>
          </p:cNvPr>
          <p:cNvGrpSpPr/>
          <p:nvPr/>
        </p:nvGrpSpPr>
        <p:grpSpPr>
          <a:xfrm>
            <a:off x="2066921" y="3429000"/>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4BA3A60B-664C-4949-A75C-1E9739FD44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7AD9FFA3-80DF-49CF-BB9F-321D280D4E6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also means that the firm's marginal revenue curve is the same as the firm's demand curve.</a:t>
              </a:r>
            </a:p>
          </p:txBody>
        </p:sp>
      </p:grpSp>
      <p:pic>
        <p:nvPicPr>
          <p:cNvPr id="3" name="Picture 2" descr="Marginal revenue equals change in total revenue divided by change in quantity.">
            <a:extLst>
              <a:ext uri="{FF2B5EF4-FFF2-40B4-BE49-F238E27FC236}">
                <a16:creationId xmlns:a16="http://schemas.microsoft.com/office/drawing/2014/main" id="{E0437066-888F-20E9-619D-E165E71BDF63}"/>
              </a:ext>
            </a:extLst>
          </p:cNvPr>
          <p:cNvPicPr>
            <a:picLocks noChangeAspect="1"/>
          </p:cNvPicPr>
          <p:nvPr/>
        </p:nvPicPr>
        <p:blipFill>
          <a:blip r:embed="rId3"/>
          <a:stretch>
            <a:fillRect/>
          </a:stretch>
        </p:blipFill>
        <p:spPr>
          <a:xfrm>
            <a:off x="2733394" y="4402568"/>
            <a:ext cx="6725211" cy="1114938"/>
          </a:xfrm>
          <a:prstGeom prst="rect">
            <a:avLst/>
          </a:prstGeom>
        </p:spPr>
      </p:pic>
      <p:sp>
        <p:nvSpPr>
          <p:cNvPr id="14" name="TextBox 13">
            <a:extLst>
              <a:ext uri="{FF2B5EF4-FFF2-40B4-BE49-F238E27FC236}">
                <a16:creationId xmlns:a16="http://schemas.microsoft.com/office/drawing/2014/main" id="{CE2C3B52-7685-4B3C-A73C-BB8EFD75129A}"/>
              </a:ext>
            </a:extLst>
          </p:cNvPr>
          <p:cNvSpPr txBox="1"/>
          <p:nvPr/>
        </p:nvSpPr>
        <p:spPr>
          <a:xfrm>
            <a:off x="3694253" y="5720092"/>
            <a:ext cx="4803492" cy="430887"/>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rPr>
              <a:t>marginal revenue = price</a:t>
            </a:r>
            <a:endParaRPr kumimoji="0" lang="en-US" sz="2800" b="0" i="0"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endParaRPr>
          </a:p>
        </p:txBody>
      </p:sp>
    </p:spTree>
    <p:extLst>
      <p:ext uri="{BB962C8B-B14F-4D97-AF65-F5344CB8AC3E}">
        <p14:creationId xmlns:p14="http://schemas.microsoft.com/office/powerpoint/2010/main" val="16295964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365467"/>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Cost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descr="Marginal cost, the cost per additional unit sold, is calculated by dividing the change in total cost by the change in quantity.">
            <a:extLst>
              <a:ext uri="{FF2B5EF4-FFF2-40B4-BE49-F238E27FC236}">
                <a16:creationId xmlns:a16="http://schemas.microsoft.com/office/drawing/2014/main" id="{365753DE-84B2-448D-882E-B940B050707F}"/>
              </a:ext>
            </a:extLst>
          </p:cNvPr>
          <p:cNvGrpSpPr/>
          <p:nvPr/>
        </p:nvGrpSpPr>
        <p:grpSpPr>
          <a:xfrm>
            <a:off x="2066921" y="158091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EFF05C39-2728-4A42-8F3B-E7103B921D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50654AC9-4CE6-4C67-B4DD-22230EAA2717}"/>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cost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cost per additional unit sold, is calculated by dividing the change in total cost by the change in quantity.</a:t>
              </a:r>
            </a:p>
          </p:txBody>
        </p:sp>
      </p:grpSp>
      <p:grpSp>
        <p:nvGrpSpPr>
          <p:cNvPr id="20" name="Group 19" descr="As production increases, marginal cost at first declines, representing the area of increasing marginal returns at low levels of production.">
            <a:extLst>
              <a:ext uri="{FF2B5EF4-FFF2-40B4-BE49-F238E27FC236}">
                <a16:creationId xmlns:a16="http://schemas.microsoft.com/office/drawing/2014/main" id="{F195C9A6-7522-41AF-8710-E1E162F57655}"/>
              </a:ext>
            </a:extLst>
          </p:cNvPr>
          <p:cNvGrpSpPr/>
          <p:nvPr/>
        </p:nvGrpSpPr>
        <p:grpSpPr>
          <a:xfrm>
            <a:off x="2066921" y="2504956"/>
            <a:ext cx="8058155" cy="806935"/>
            <a:chOff x="542922" y="1736761"/>
            <a:chExt cx="8058155" cy="806935"/>
          </a:xfrm>
          <a:solidFill>
            <a:srgbClr val="627981"/>
          </a:solidFill>
        </p:grpSpPr>
        <p:sp>
          <p:nvSpPr>
            <p:cNvPr id="21" name="Rectangle 20">
              <a:extLst>
                <a:ext uri="{FF2B5EF4-FFF2-40B4-BE49-F238E27FC236}">
                  <a16:creationId xmlns:a16="http://schemas.microsoft.com/office/drawing/2014/main" id="{AE0CCCC1-0D4E-44D7-AEF1-62720266A4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9C47BF0B-5793-4A30-BA3D-797D02F716A1}"/>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production increases, marginal cost at first declines, representing the area of increasing marginal returns at low levels of production.</a:t>
              </a:r>
            </a:p>
          </p:txBody>
        </p:sp>
      </p:grpSp>
      <p:grpSp>
        <p:nvGrpSpPr>
          <p:cNvPr id="23" name="Group 22" descr="At some point, though, marginal costs start to increase, displaying the typical pattern of diminishing marginal returns.">
            <a:extLst>
              <a:ext uri="{FF2B5EF4-FFF2-40B4-BE49-F238E27FC236}">
                <a16:creationId xmlns:a16="http://schemas.microsoft.com/office/drawing/2014/main" id="{0453D332-EFFF-43BC-B582-2C8CB0CC3DC0}"/>
              </a:ext>
            </a:extLst>
          </p:cNvPr>
          <p:cNvGrpSpPr/>
          <p:nvPr/>
        </p:nvGrpSpPr>
        <p:grpSpPr>
          <a:xfrm>
            <a:off x="2066921" y="3429000"/>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4BA3A60B-664C-4949-A75C-1E9739FD44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7AD9FFA3-80DF-49CF-BB9F-321D280D4E6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some point, though, marginal costs start to increase, displaying the typical pattern of diminishing marginal returns.</a:t>
              </a:r>
            </a:p>
          </p:txBody>
        </p:sp>
      </p:grpSp>
      <p:pic>
        <p:nvPicPr>
          <p:cNvPr id="3" name="Picture 2" descr="Marginal cost equals change in total cost divided by change in quantity.">
            <a:extLst>
              <a:ext uri="{FF2B5EF4-FFF2-40B4-BE49-F238E27FC236}">
                <a16:creationId xmlns:a16="http://schemas.microsoft.com/office/drawing/2014/main" id="{89764625-4338-AF1F-9393-5BF201E86B1F}"/>
              </a:ext>
            </a:extLst>
          </p:cNvPr>
          <p:cNvPicPr>
            <a:picLocks noChangeAspect="1"/>
          </p:cNvPicPr>
          <p:nvPr/>
        </p:nvPicPr>
        <p:blipFill>
          <a:blip r:embed="rId3"/>
          <a:stretch>
            <a:fillRect/>
          </a:stretch>
        </p:blipFill>
        <p:spPr>
          <a:xfrm>
            <a:off x="3289321" y="4672915"/>
            <a:ext cx="5613358" cy="1047177"/>
          </a:xfrm>
          <a:prstGeom prst="rect">
            <a:avLst/>
          </a:prstGeom>
        </p:spPr>
      </p:pic>
    </p:spTree>
    <p:extLst>
      <p:ext uri="{BB962C8B-B14F-4D97-AF65-F5344CB8AC3E}">
        <p14:creationId xmlns:p14="http://schemas.microsoft.com/office/powerpoint/2010/main" val="26853712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Profit-Maximization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perfectly competitive firm’s profit-maximizing choice of output will occur where marginal revenue equals marginal cost, MR = MC.">
            <a:extLst>
              <a:ext uri="{FF2B5EF4-FFF2-40B4-BE49-F238E27FC236}">
                <a16:creationId xmlns:a16="http://schemas.microsoft.com/office/drawing/2014/main" id="{48E0B3DC-AAA6-43AF-9D81-F226639C31DD}"/>
              </a:ext>
            </a:extLst>
          </p:cNvPr>
          <p:cNvGrpSpPr/>
          <p:nvPr/>
        </p:nvGrpSpPr>
        <p:grpSpPr>
          <a:xfrm>
            <a:off x="2066921" y="1580912"/>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C085E6EC-DF4D-4CB8-B4DF-36E7DBA535D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EC7ED103-2654-427F-95A0-F450E060F5D1}"/>
                </a:ext>
              </a:extLst>
            </p:cNvPr>
            <p:cNvSpPr txBox="1"/>
            <p:nvPr/>
          </p:nvSpPr>
          <p:spPr>
            <a:xfrm>
              <a:off x="542922" y="178364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perfectly competitive firm’s profit-maximizing choice of output will occur where marginal revenue equals marginal cost,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grpSp>
      <p:grpSp>
        <p:nvGrpSpPr>
          <p:cNvPr id="10" name="Group 9" descr="Because the MR received by a perfectly competitive firm is equal to the price, a firm can also maximize profit where price equals MC.">
            <a:extLst>
              <a:ext uri="{FF2B5EF4-FFF2-40B4-BE49-F238E27FC236}">
                <a16:creationId xmlns:a16="http://schemas.microsoft.com/office/drawing/2014/main" id="{011E80EA-C9AD-46D5-8925-4947A2F35F47}"/>
              </a:ext>
            </a:extLst>
          </p:cNvPr>
          <p:cNvGrpSpPr/>
          <p:nvPr/>
        </p:nvGrpSpPr>
        <p:grpSpPr>
          <a:xfrm>
            <a:off x="2066921" y="2504956"/>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8BDA2879-9B95-4465-ADAC-0EBF14514A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F9C2D7AD-056E-4AFE-9CBA-A12D454AF78A}"/>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Because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received by a perfectly competitive firm is equal to the price, a firm can also maximize profit where price equals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3" name="Group 12" descr="If a firm is producing at a quantity where MR &gt; MC, it can increase profit by increasing output.">
            <a:extLst>
              <a:ext uri="{FF2B5EF4-FFF2-40B4-BE49-F238E27FC236}">
                <a16:creationId xmlns:a16="http://schemas.microsoft.com/office/drawing/2014/main" id="{8DFDCF2E-6461-407E-91FC-7E19C07AB1FB}"/>
              </a:ext>
            </a:extLst>
          </p:cNvPr>
          <p:cNvGrpSpPr/>
          <p:nvPr/>
        </p:nvGrpSpPr>
        <p:grpSpPr>
          <a:xfrm>
            <a:off x="2066921" y="3428999"/>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77980D9C-95CB-490F-AB50-CFC0ABC1F7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480960C8-C248-4CEF-97FE-FF45CFA0BEB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 firm is producing at a quantity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&gt;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it can increase profit by increasing output.</a:t>
              </a:r>
            </a:p>
          </p:txBody>
        </p:sp>
      </p:grpSp>
      <p:grpSp>
        <p:nvGrpSpPr>
          <p:cNvPr id="16" name="Group 15" descr="If a firm is producing at a quantity where MC &gt; MR, it can increase profit by reducing output.">
            <a:extLst>
              <a:ext uri="{FF2B5EF4-FFF2-40B4-BE49-F238E27FC236}">
                <a16:creationId xmlns:a16="http://schemas.microsoft.com/office/drawing/2014/main" id="{EA38D9A7-4C9D-4A41-886D-593984F04A61}"/>
              </a:ext>
            </a:extLst>
          </p:cNvPr>
          <p:cNvGrpSpPr/>
          <p:nvPr/>
        </p:nvGrpSpPr>
        <p:grpSpPr>
          <a:xfrm>
            <a:off x="2066921" y="4354138"/>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A9B245F9-F522-4A92-8536-845153D583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34ADB875-A61A-472D-A5FC-7293F07AEBA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 firm is producing at a quantity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&gt;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it can increase profit by reducing output.</a:t>
              </a:r>
            </a:p>
          </p:txBody>
        </p:sp>
      </p:grpSp>
    </p:spTree>
    <p:extLst>
      <p:ext uri="{BB962C8B-B14F-4D97-AF65-F5344CB8AC3E}">
        <p14:creationId xmlns:p14="http://schemas.microsoft.com/office/powerpoint/2010/main" val="9917519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Profits and Losses with the Average Cost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Does maximizing profit (producing where MR = MC) imply an actual economic profit? The answer depends on the relationship between price and average total cost, which is the average profit or profit margin.">
            <a:extLst>
              <a:ext uri="{FF2B5EF4-FFF2-40B4-BE49-F238E27FC236}">
                <a16:creationId xmlns:a16="http://schemas.microsoft.com/office/drawing/2014/main" id="{48E0B3DC-AAA6-43AF-9D81-F226639C31DD}"/>
              </a:ext>
            </a:extLst>
          </p:cNvPr>
          <p:cNvGrpSpPr/>
          <p:nvPr/>
        </p:nvGrpSpPr>
        <p:grpSpPr>
          <a:xfrm>
            <a:off x="2066921" y="1580913"/>
            <a:ext cx="8058155" cy="1114990"/>
            <a:chOff x="542922" y="1736761"/>
            <a:chExt cx="8058155" cy="1370319"/>
          </a:xfrm>
          <a:solidFill>
            <a:srgbClr val="627981"/>
          </a:solidFill>
        </p:grpSpPr>
        <p:sp>
          <p:nvSpPr>
            <p:cNvPr id="8" name="Rectangle 7">
              <a:extLst>
                <a:ext uri="{FF2B5EF4-FFF2-40B4-BE49-F238E27FC236}">
                  <a16:creationId xmlns:a16="http://schemas.microsoft.com/office/drawing/2014/main" id="{C085E6EC-DF4D-4CB8-B4DF-36E7DBA535DF}"/>
                </a:ext>
              </a:extLst>
            </p:cNvPr>
            <p:cNvSpPr/>
            <p:nvPr/>
          </p:nvSpPr>
          <p:spPr>
            <a:xfrm>
              <a:off x="542923" y="1736761"/>
              <a:ext cx="8058154" cy="13703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EC7ED103-2654-427F-95A0-F450E060F5D1}"/>
                </a:ext>
              </a:extLst>
            </p:cNvPr>
            <p:cNvSpPr txBox="1"/>
            <p:nvPr/>
          </p:nvSpPr>
          <p:spPr>
            <a:xfrm>
              <a:off x="542922" y="1783642"/>
              <a:ext cx="7807571" cy="1248246"/>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Does maximizing profit (producing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imply an actual economic profit? The answer depends on the relationship between price and average total cost, which is the average profit or profit margin</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0" name="Group 9" descr="If P &gt; ATC, the profit margin is positive, and the firm earns economic profits.">
            <a:extLst>
              <a:ext uri="{FF2B5EF4-FFF2-40B4-BE49-F238E27FC236}">
                <a16:creationId xmlns:a16="http://schemas.microsoft.com/office/drawing/2014/main" id="{011E80EA-C9AD-46D5-8925-4947A2F35F47}"/>
              </a:ext>
            </a:extLst>
          </p:cNvPr>
          <p:cNvGrpSpPr/>
          <p:nvPr/>
        </p:nvGrpSpPr>
        <p:grpSpPr>
          <a:xfrm>
            <a:off x="2066921" y="3085015"/>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8BDA2879-9B95-4465-ADAC-0EBF14514A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F9C2D7AD-056E-4AFE-9CBA-A12D454AF78A}"/>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&gt;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profit margin is positive, and the firm earns economic profits.</a:t>
              </a:r>
            </a:p>
          </p:txBody>
        </p:sp>
      </p:grpSp>
      <p:grpSp>
        <p:nvGrpSpPr>
          <p:cNvPr id="13" name="Group 12" descr="If P &lt; ATC, the profit margin is negative, and the firm incurs economic losses.">
            <a:extLst>
              <a:ext uri="{FF2B5EF4-FFF2-40B4-BE49-F238E27FC236}">
                <a16:creationId xmlns:a16="http://schemas.microsoft.com/office/drawing/2014/main" id="{8DFDCF2E-6461-407E-91FC-7E19C07AB1FB}"/>
              </a:ext>
            </a:extLst>
          </p:cNvPr>
          <p:cNvGrpSpPr/>
          <p:nvPr/>
        </p:nvGrpSpPr>
        <p:grpSpPr>
          <a:xfrm>
            <a:off x="2066921" y="400905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77980D9C-95CB-490F-AB50-CFC0ABC1F7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480960C8-C248-4CEF-97FE-FF45CFA0BEB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&lt;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profit margin is negative, and the firm incurs economic losses.</a:t>
              </a:r>
            </a:p>
          </p:txBody>
        </p:sp>
      </p:grpSp>
      <p:grpSp>
        <p:nvGrpSpPr>
          <p:cNvPr id="16" name="Group 15" descr="If P = ATC, the profit margin is zero, and the firm breaks even.">
            <a:extLst>
              <a:ext uri="{FF2B5EF4-FFF2-40B4-BE49-F238E27FC236}">
                <a16:creationId xmlns:a16="http://schemas.microsoft.com/office/drawing/2014/main" id="{EA38D9A7-4C9D-4A41-886D-593984F04A61}"/>
              </a:ext>
            </a:extLst>
          </p:cNvPr>
          <p:cNvGrpSpPr/>
          <p:nvPr/>
        </p:nvGrpSpPr>
        <p:grpSpPr>
          <a:xfrm>
            <a:off x="2066921" y="4934197"/>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A9B245F9-F522-4A92-8536-845153D5836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34ADB875-A61A-472D-A5FC-7293F07AEBAB}"/>
                </a:ext>
              </a:extLst>
            </p:cNvPr>
            <p:cNvSpPr txBox="1"/>
            <p:nvPr/>
          </p:nvSpPr>
          <p:spPr>
            <a:xfrm>
              <a:off x="542922"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profit margin is zero, and the firm breaks even.</a:t>
              </a:r>
            </a:p>
          </p:txBody>
        </p:sp>
      </p:grpSp>
    </p:spTree>
    <p:extLst>
      <p:ext uri="{BB962C8B-B14F-4D97-AF65-F5344CB8AC3E}">
        <p14:creationId xmlns:p14="http://schemas.microsoft.com/office/powerpoint/2010/main" val="25283876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a:t>
            </a: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 &gt; </a:t>
            </a: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ATC</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0C00437-2D20-4C0B-989D-B56BE49EE284}"/>
              </a:ext>
            </a:extLst>
          </p:cNvPr>
          <p:cNvSpPr txBox="1"/>
          <p:nvPr/>
        </p:nvSpPr>
        <p:spPr>
          <a:xfrm>
            <a:off x="2192213" y="1383374"/>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price intersects marginal cost above the average cost curve, price is greater than average cost, meaning the firm is making a profit.</a:t>
            </a:r>
          </a:p>
        </p:txBody>
      </p:sp>
      <p:pic>
        <p:nvPicPr>
          <p:cNvPr id="3" name="Picture 2" descr="A graph with quantity of raspberries on the x-axis and marginal cost/marginal revenue in dollars on the y-axis. An area of the graph is shaded to show the profit given the fact that price is greater than average cost.">
            <a:extLst>
              <a:ext uri="{FF2B5EF4-FFF2-40B4-BE49-F238E27FC236}">
                <a16:creationId xmlns:a16="http://schemas.microsoft.com/office/drawing/2014/main" id="{DD6AFA4F-613F-48B7-A67B-FE60AA6390BE}"/>
              </a:ext>
            </a:extLst>
          </p:cNvPr>
          <p:cNvPicPr>
            <a:picLocks noChangeAspect="1"/>
          </p:cNvPicPr>
          <p:nvPr/>
        </p:nvPicPr>
        <p:blipFill>
          <a:blip r:embed="rId3"/>
          <a:stretch>
            <a:fillRect/>
          </a:stretch>
        </p:blipFill>
        <p:spPr>
          <a:xfrm>
            <a:off x="3633476" y="2262001"/>
            <a:ext cx="4925046" cy="4344477"/>
          </a:xfrm>
          <a:prstGeom prst="rect">
            <a:avLst/>
          </a:prstGeom>
        </p:spPr>
      </p:pic>
    </p:spTree>
    <p:extLst>
      <p:ext uri="{BB962C8B-B14F-4D97-AF65-F5344CB8AC3E}">
        <p14:creationId xmlns:p14="http://schemas.microsoft.com/office/powerpoint/2010/main" val="28488091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a:t>
            </a: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 = </a:t>
            </a: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ATC</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0C00437-2D20-4C0B-989D-B56BE49EE284}"/>
              </a:ext>
            </a:extLst>
          </p:cNvPr>
          <p:cNvSpPr txBox="1"/>
          <p:nvPr/>
        </p:nvSpPr>
        <p:spPr>
          <a:xfrm>
            <a:off x="1573162" y="1383374"/>
            <a:ext cx="9045676"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price intersects marginal cost at the minimum point of average cost, price is equal to average cost, meaning the firm is breaking even, or at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break-even point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pic>
        <p:nvPicPr>
          <p:cNvPr id="4" name="Picture 3" descr="A graph with quantity of raspberries on the x-axis and marginal cost/marginal revenue in dollars on the y-axis. The marginal cost, average cost, and marginal revenue curves all intersect at a point, indicating that the firm is breaking even profit-wise.">
            <a:extLst>
              <a:ext uri="{FF2B5EF4-FFF2-40B4-BE49-F238E27FC236}">
                <a16:creationId xmlns:a16="http://schemas.microsoft.com/office/drawing/2014/main" id="{E024288F-29A6-4AB7-AC5A-91D217CFA992}"/>
              </a:ext>
            </a:extLst>
          </p:cNvPr>
          <p:cNvPicPr>
            <a:picLocks noChangeAspect="1"/>
          </p:cNvPicPr>
          <p:nvPr/>
        </p:nvPicPr>
        <p:blipFill>
          <a:blip r:embed="rId3"/>
          <a:stretch>
            <a:fillRect/>
          </a:stretch>
        </p:blipFill>
        <p:spPr>
          <a:xfrm>
            <a:off x="3717471" y="2326565"/>
            <a:ext cx="4757057" cy="4343400"/>
          </a:xfrm>
          <a:prstGeom prst="rect">
            <a:avLst/>
          </a:prstGeom>
        </p:spPr>
      </p:pic>
    </p:spTree>
    <p:extLst>
      <p:ext uri="{BB962C8B-B14F-4D97-AF65-F5344CB8AC3E}">
        <p14:creationId xmlns:p14="http://schemas.microsoft.com/office/powerpoint/2010/main" val="35525641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 Structure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descr="Industries differ from one another in several ways:">
            <a:extLst>
              <a:ext uri="{FF2B5EF4-FFF2-40B4-BE49-F238E27FC236}">
                <a16:creationId xmlns:a16="http://schemas.microsoft.com/office/drawing/2014/main" id="{3E2B70B8-9039-4DE5-ADB6-9FBE1052D6A4}"/>
              </a:ext>
            </a:extLst>
          </p:cNvPr>
          <p:cNvGrpSpPr/>
          <p:nvPr/>
        </p:nvGrpSpPr>
        <p:grpSpPr>
          <a:xfrm>
            <a:off x="2066922" y="158091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91251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Industries differ from one another in several ways:</a:t>
              </a:r>
            </a:p>
          </p:txBody>
        </p:sp>
      </p:grpSp>
      <p:sp>
        <p:nvSpPr>
          <p:cNvPr id="2" name="Rectangle 1">
            <a:extLst>
              <a:ext uri="{FF2B5EF4-FFF2-40B4-BE49-F238E27FC236}">
                <a16:creationId xmlns:a16="http://schemas.microsoft.com/office/drawing/2014/main" id="{98A0C453-5DC4-4262-B4E6-D55E7353EAD5}"/>
              </a:ext>
            </a:extLst>
          </p:cNvPr>
          <p:cNvSpPr/>
          <p:nvPr/>
        </p:nvSpPr>
        <p:spPr>
          <a:xfrm>
            <a:off x="2066922" y="2591259"/>
            <a:ext cx="2079409" cy="11981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How many sellers there are in a specific market</a:t>
            </a:r>
          </a:p>
        </p:txBody>
      </p:sp>
      <p:sp>
        <p:nvSpPr>
          <p:cNvPr id="19" name="Rectangle 18">
            <a:extLst>
              <a:ext uri="{FF2B5EF4-FFF2-40B4-BE49-F238E27FC236}">
                <a16:creationId xmlns:a16="http://schemas.microsoft.com/office/drawing/2014/main" id="{EA1B19BC-14DC-4E50-8D98-9FC11EAC9B4F}"/>
              </a:ext>
            </a:extLst>
          </p:cNvPr>
          <p:cNvSpPr/>
          <p:nvPr/>
        </p:nvSpPr>
        <p:spPr>
          <a:xfrm>
            <a:off x="5056294" y="2591259"/>
            <a:ext cx="2079409" cy="11981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How easy or difficult it is for a new firm to enter</a:t>
            </a:r>
          </a:p>
        </p:txBody>
      </p:sp>
      <p:sp>
        <p:nvSpPr>
          <p:cNvPr id="20" name="Rectangle 19">
            <a:extLst>
              <a:ext uri="{FF2B5EF4-FFF2-40B4-BE49-F238E27FC236}">
                <a16:creationId xmlns:a16="http://schemas.microsoft.com/office/drawing/2014/main" id="{3A758EC6-E8CA-45DD-920A-6591C04EFBF6}"/>
              </a:ext>
            </a:extLst>
          </p:cNvPr>
          <p:cNvSpPr/>
          <p:nvPr/>
        </p:nvSpPr>
        <p:spPr>
          <a:xfrm>
            <a:off x="8045667" y="2588321"/>
            <a:ext cx="2079409" cy="119817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type of products sold</a:t>
            </a:r>
          </a:p>
        </p:txBody>
      </p:sp>
      <p:grpSp>
        <p:nvGrpSpPr>
          <p:cNvPr id="33" name="Group 32" descr="Economists refer to this as an industry's market structure.">
            <a:extLst>
              <a:ext uri="{FF2B5EF4-FFF2-40B4-BE49-F238E27FC236}">
                <a16:creationId xmlns:a16="http://schemas.microsoft.com/office/drawing/2014/main" id="{A25546F3-EAD8-47BA-9D70-FC3235D1B28E}"/>
              </a:ext>
            </a:extLst>
          </p:cNvPr>
          <p:cNvGrpSpPr/>
          <p:nvPr/>
        </p:nvGrpSpPr>
        <p:grpSpPr>
          <a:xfrm>
            <a:off x="2066922" y="4066686"/>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F6C8D1F-7391-4A32-BCCF-D3E677B382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262BE90A-D55C-4391-9A0B-24B66107801C}"/>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refer to this as an industry's </a:t>
              </a:r>
              <a:r>
                <a:rPr lang="en-US" sz="2000" b="1" dirty="0">
                  <a:solidFill>
                    <a:schemeClr val="bg1"/>
                  </a:solidFill>
                </a:rPr>
                <a:t>market structure</a:t>
              </a:r>
              <a:r>
                <a:rPr lang="en-US" sz="2000" dirty="0">
                  <a:solidFill>
                    <a:schemeClr val="bg1"/>
                  </a:solidFill>
                </a:rPr>
                <a:t>.</a:t>
              </a:r>
            </a:p>
          </p:txBody>
        </p:sp>
      </p:grpSp>
    </p:spTree>
    <p:extLst>
      <p:ext uri="{BB962C8B-B14F-4D97-AF65-F5344CB8AC3E}">
        <p14:creationId xmlns:p14="http://schemas.microsoft.com/office/powerpoint/2010/main" val="3740661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a:t>
            </a: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 &lt; </a:t>
            </a:r>
            <a:r>
              <a:rPr kumimoji="0" lang="en-US" sz="3000" b="0" i="1"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ATC</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0C00437-2D20-4C0B-989D-B56BE49EE284}"/>
              </a:ext>
            </a:extLst>
          </p:cNvPr>
          <p:cNvSpPr txBox="1"/>
          <p:nvPr/>
        </p:nvSpPr>
        <p:spPr>
          <a:xfrm>
            <a:off x="2192211" y="1383374"/>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price intersects marginal cost below the average cost curve, price is less than average cost, meaning the firm is incurring a loss. </a:t>
            </a:r>
          </a:p>
        </p:txBody>
      </p:sp>
      <p:pic>
        <p:nvPicPr>
          <p:cNvPr id="3" name="Picture 2" descr="A graph with quantity of raspberries on the x-axis and marginal cost/marginal revenue in dollars on the y-axis. An area of the graph is shaded to show the firm's losses given the fact that price is less than average cost.">
            <a:extLst>
              <a:ext uri="{FF2B5EF4-FFF2-40B4-BE49-F238E27FC236}">
                <a16:creationId xmlns:a16="http://schemas.microsoft.com/office/drawing/2014/main" id="{B7A96946-A0F7-454A-92CA-EC126D14588F}"/>
              </a:ext>
            </a:extLst>
          </p:cNvPr>
          <p:cNvPicPr>
            <a:picLocks noChangeAspect="1"/>
          </p:cNvPicPr>
          <p:nvPr/>
        </p:nvPicPr>
        <p:blipFill>
          <a:blip r:embed="rId3"/>
          <a:stretch>
            <a:fillRect/>
          </a:stretch>
        </p:blipFill>
        <p:spPr>
          <a:xfrm>
            <a:off x="3804007" y="2336725"/>
            <a:ext cx="4583978" cy="4343400"/>
          </a:xfrm>
          <a:prstGeom prst="rect">
            <a:avLst/>
          </a:prstGeom>
        </p:spPr>
      </p:pic>
    </p:spTree>
    <p:extLst>
      <p:ext uri="{BB962C8B-B14F-4D97-AF65-F5344CB8AC3E}">
        <p14:creationId xmlns:p14="http://schemas.microsoft.com/office/powerpoint/2010/main" val="514369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Shutdown Point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t is possible that a firm is unable to avoid losses by shutting down and not producing at all.">
            <a:extLst>
              <a:ext uri="{FF2B5EF4-FFF2-40B4-BE49-F238E27FC236}">
                <a16:creationId xmlns:a16="http://schemas.microsoft.com/office/drawing/2014/main" id="{6535164D-AA6D-419F-B280-C9A8ED2B742D}"/>
              </a:ext>
            </a:extLst>
          </p:cNvPr>
          <p:cNvGrpSpPr/>
          <p:nvPr/>
        </p:nvGrpSpPr>
        <p:grpSpPr>
          <a:xfrm>
            <a:off x="2066921" y="1580912"/>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D31B2315-97DB-44BD-9AE1-B808871CE3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4617B5BE-2B55-4CFD-9918-61CF04640105}"/>
                </a:ext>
              </a:extLst>
            </p:cNvPr>
            <p:cNvSpPr txBox="1"/>
            <p:nvPr/>
          </p:nvSpPr>
          <p:spPr>
            <a:xfrm>
              <a:off x="542922" y="178364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It is possible that a firm is unable to avoid losses by shutting down and not producing at all.</a:t>
              </a:r>
            </a:p>
          </p:txBody>
        </p:sp>
      </p:grpSp>
      <p:grpSp>
        <p:nvGrpSpPr>
          <p:cNvPr id="10" name="Group 9" descr="Shutting down can reduce variable costs to zero, but in the short run, the firm has already paid for fixed costs.">
            <a:extLst>
              <a:ext uri="{FF2B5EF4-FFF2-40B4-BE49-F238E27FC236}">
                <a16:creationId xmlns:a16="http://schemas.microsoft.com/office/drawing/2014/main" id="{15570705-C40C-49B0-905D-C15FA1F25AD0}"/>
              </a:ext>
            </a:extLst>
          </p:cNvPr>
          <p:cNvGrpSpPr/>
          <p:nvPr/>
        </p:nvGrpSpPr>
        <p:grpSpPr>
          <a:xfrm>
            <a:off x="2066921" y="2504956"/>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842EDA7F-0978-49FB-9EF4-18D77543C24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341939C3-B9D1-42FD-A401-61A9B41DEF81}"/>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Shutting down can reduce variable costs to zero, but in the short run, the firm has already paid for fixed costs.</a:t>
              </a:r>
            </a:p>
          </p:txBody>
        </p:sp>
      </p:grpSp>
      <p:grpSp>
        <p:nvGrpSpPr>
          <p:cNvPr id="14" name="Group 13" descr="As a result, if the firm produces a quantity of zero, it would still make losses because it would still need to pay for its fixed costs.">
            <a:extLst>
              <a:ext uri="{FF2B5EF4-FFF2-40B4-BE49-F238E27FC236}">
                <a16:creationId xmlns:a16="http://schemas.microsoft.com/office/drawing/2014/main" id="{7BEAAE72-F14D-4906-9F29-29B634F567F1}"/>
              </a:ext>
            </a:extLst>
          </p:cNvPr>
          <p:cNvGrpSpPr/>
          <p:nvPr/>
        </p:nvGrpSpPr>
        <p:grpSpPr>
          <a:xfrm>
            <a:off x="2066921" y="3428999"/>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097DF93F-251E-4D32-BE5E-33B180E064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73960E24-243F-4BC5-9B4B-00D02345C62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a result, if the firm produces a quantity of zero, it would still make losses because it would still need to pay for its fixed costs.</a:t>
              </a:r>
            </a:p>
          </p:txBody>
        </p:sp>
      </p:grpSp>
      <p:grpSp>
        <p:nvGrpSpPr>
          <p:cNvPr id="17" name="Group 16" descr="Therefore, when a firm is experiencing losses, it faces the question of whether it should continue producing or shut down.">
            <a:extLst>
              <a:ext uri="{FF2B5EF4-FFF2-40B4-BE49-F238E27FC236}">
                <a16:creationId xmlns:a16="http://schemas.microsoft.com/office/drawing/2014/main" id="{2B83B466-3F6C-4A5B-9736-89F81BC73491}"/>
              </a:ext>
            </a:extLst>
          </p:cNvPr>
          <p:cNvGrpSpPr/>
          <p:nvPr/>
        </p:nvGrpSpPr>
        <p:grpSpPr>
          <a:xfrm>
            <a:off x="2066921" y="4353041"/>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7B1649C5-2363-467B-B7E7-25534B9E18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2519345C-6D82-48AB-B90A-030B1D77604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Therefore, when a firm is experiencing losses, it faces the question of whether it should continue producing or shut down.</a:t>
              </a:r>
            </a:p>
          </p:txBody>
        </p:sp>
      </p:grpSp>
    </p:spTree>
    <p:extLst>
      <p:ext uri="{BB962C8B-B14F-4D97-AF65-F5344CB8AC3E}">
        <p14:creationId xmlns:p14="http://schemas.microsoft.com/office/powerpoint/2010/main" val="13874430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Shutdown Point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The intersection of the average variable cost curve and the marginal cost curve, which shows the price below which the firm would lack enough revenue to cover its variable costs, is called the shutdown point.">
            <a:extLst>
              <a:ext uri="{FF2B5EF4-FFF2-40B4-BE49-F238E27FC236}">
                <a16:creationId xmlns:a16="http://schemas.microsoft.com/office/drawing/2014/main" id="{6535164D-AA6D-419F-B280-C9A8ED2B742D}"/>
              </a:ext>
            </a:extLst>
          </p:cNvPr>
          <p:cNvGrpSpPr/>
          <p:nvPr/>
        </p:nvGrpSpPr>
        <p:grpSpPr>
          <a:xfrm>
            <a:off x="2066923" y="1383374"/>
            <a:ext cx="8058154" cy="1062543"/>
            <a:chOff x="542923" y="1736761"/>
            <a:chExt cx="8058154" cy="1062543"/>
          </a:xfrm>
          <a:solidFill>
            <a:srgbClr val="627981"/>
          </a:solidFill>
        </p:grpSpPr>
        <p:sp>
          <p:nvSpPr>
            <p:cNvPr id="8" name="Rectangle 7">
              <a:extLst>
                <a:ext uri="{FF2B5EF4-FFF2-40B4-BE49-F238E27FC236}">
                  <a16:creationId xmlns:a16="http://schemas.microsoft.com/office/drawing/2014/main" id="{D31B2315-97DB-44BD-9AE1-B808871CE3B8}"/>
                </a:ext>
              </a:extLst>
            </p:cNvPr>
            <p:cNvSpPr/>
            <p:nvPr/>
          </p:nvSpPr>
          <p:spPr>
            <a:xfrm>
              <a:off x="542923" y="1736761"/>
              <a:ext cx="8058154" cy="10625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4617B5BE-2B55-4CFD-9918-61CF04640105}"/>
                </a:ext>
              </a:extLst>
            </p:cNvPr>
            <p:cNvSpPr txBox="1"/>
            <p:nvPr/>
          </p:nvSpPr>
          <p:spPr>
            <a:xfrm>
              <a:off x="542923" y="1760200"/>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intersection of the average variable cost curve and the marginal cost curve, which shows the price below which the firm would lack enough revenue to cover its variable costs, is called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shutdown point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pic>
        <p:nvPicPr>
          <p:cNvPr id="3" name="Picture 2" descr="Graphs that compare price above and below average cost for raspberry production.">
            <a:extLst>
              <a:ext uri="{FF2B5EF4-FFF2-40B4-BE49-F238E27FC236}">
                <a16:creationId xmlns:a16="http://schemas.microsoft.com/office/drawing/2014/main" id="{389AF69E-DC8F-48BC-8AC8-1FB7AAC04174}"/>
              </a:ext>
            </a:extLst>
          </p:cNvPr>
          <p:cNvPicPr>
            <a:picLocks noChangeAspect="1"/>
          </p:cNvPicPr>
          <p:nvPr/>
        </p:nvPicPr>
        <p:blipFill>
          <a:blip r:embed="rId3"/>
          <a:stretch>
            <a:fillRect/>
          </a:stretch>
        </p:blipFill>
        <p:spPr>
          <a:xfrm>
            <a:off x="1780937" y="2553969"/>
            <a:ext cx="8630126" cy="4075338"/>
          </a:xfrm>
          <a:prstGeom prst="rect">
            <a:avLst/>
          </a:prstGeom>
        </p:spPr>
      </p:pic>
    </p:spTree>
    <p:extLst>
      <p:ext uri="{BB962C8B-B14F-4D97-AF65-F5344CB8AC3E}">
        <p14:creationId xmlns:p14="http://schemas.microsoft.com/office/powerpoint/2010/main" val="29968391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Shutdown Point</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In the short run, the decision to shut down varies depending on the level of losses and whether the firm can cover its variable costs.">
            <a:extLst>
              <a:ext uri="{FF2B5EF4-FFF2-40B4-BE49-F238E27FC236}">
                <a16:creationId xmlns:a16="http://schemas.microsoft.com/office/drawing/2014/main" id="{6535164D-AA6D-419F-B280-C9A8ED2B742D}"/>
              </a:ext>
            </a:extLst>
          </p:cNvPr>
          <p:cNvGrpSpPr/>
          <p:nvPr/>
        </p:nvGrpSpPr>
        <p:grpSpPr>
          <a:xfrm>
            <a:off x="2066921" y="1580912"/>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D31B2315-97DB-44BD-9AE1-B808871CE3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4617B5BE-2B55-4CFD-9918-61CF04640105}"/>
                </a:ext>
              </a:extLst>
            </p:cNvPr>
            <p:cNvSpPr txBox="1"/>
            <p:nvPr/>
          </p:nvSpPr>
          <p:spPr>
            <a:xfrm>
              <a:off x="542922" y="178364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short run, the decision to shut down varies depending on the level of losses and whether the firm can cover its variable costs.</a:t>
              </a:r>
            </a:p>
          </p:txBody>
        </p:sp>
      </p:grpSp>
      <p:grpSp>
        <p:nvGrpSpPr>
          <p:cNvPr id="10" name="Group 9" descr="If a firm is shutting down eventually, but can still temporarily cover variable costs, it should continue production in the short run.">
            <a:extLst>
              <a:ext uri="{FF2B5EF4-FFF2-40B4-BE49-F238E27FC236}">
                <a16:creationId xmlns:a16="http://schemas.microsoft.com/office/drawing/2014/main" id="{15570705-C40C-49B0-905D-C15FA1F25AD0}"/>
              </a:ext>
            </a:extLst>
          </p:cNvPr>
          <p:cNvGrpSpPr/>
          <p:nvPr/>
        </p:nvGrpSpPr>
        <p:grpSpPr>
          <a:xfrm>
            <a:off x="2066921" y="2504956"/>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842EDA7F-0978-49FB-9EF4-18D77543C24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341939C3-B9D1-42FD-A401-61A9B41DEF81}"/>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 firm is shutting down eventually, but can still temporarily cover variable costs, it should continue production in the short run.</a:t>
              </a:r>
            </a:p>
          </p:txBody>
        </p:sp>
      </p:grpSp>
      <p:grpSp>
        <p:nvGrpSpPr>
          <p:cNvPr id="14" name="Group 13" descr="If a firm cannot cover variable costs with revenue from continued operation, it should shut down immediately.">
            <a:extLst>
              <a:ext uri="{FF2B5EF4-FFF2-40B4-BE49-F238E27FC236}">
                <a16:creationId xmlns:a16="http://schemas.microsoft.com/office/drawing/2014/main" id="{7BEAAE72-F14D-4906-9F29-29B634F567F1}"/>
              </a:ext>
            </a:extLst>
          </p:cNvPr>
          <p:cNvGrpSpPr/>
          <p:nvPr/>
        </p:nvGrpSpPr>
        <p:grpSpPr>
          <a:xfrm>
            <a:off x="2066921" y="3428999"/>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097DF93F-251E-4D32-BE5E-33B180E064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73960E24-243F-4BC5-9B4B-00D02345C62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a firm cannot cover variable costs with revenue from continued operation, it should shut down immediately.</a:t>
              </a:r>
            </a:p>
          </p:txBody>
        </p:sp>
      </p:grpSp>
      <p:grpSp>
        <p:nvGrpSpPr>
          <p:cNvPr id="17" name="Group 16" descr="Even when facing inevitable losses, a firm should try to minimize total losses as much as possible.">
            <a:extLst>
              <a:ext uri="{FF2B5EF4-FFF2-40B4-BE49-F238E27FC236}">
                <a16:creationId xmlns:a16="http://schemas.microsoft.com/office/drawing/2014/main" id="{2B83B466-3F6C-4A5B-9736-89F81BC73491}"/>
              </a:ext>
            </a:extLst>
          </p:cNvPr>
          <p:cNvGrpSpPr/>
          <p:nvPr/>
        </p:nvGrpSpPr>
        <p:grpSpPr>
          <a:xfrm>
            <a:off x="2066921" y="4353041"/>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7B1649C5-2363-467B-B7E7-25534B9E18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2519345C-6D82-48AB-B90A-030B1D776042}"/>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Even when facing inevitable losses, a firm should try to minimize total losses as much as possible.</a:t>
              </a:r>
            </a:p>
          </p:txBody>
        </p:sp>
      </p:grpSp>
    </p:spTree>
    <p:extLst>
      <p:ext uri="{BB962C8B-B14F-4D97-AF65-F5344CB8AC3E}">
        <p14:creationId xmlns:p14="http://schemas.microsoft.com/office/powerpoint/2010/main" val="42869566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597164" y="1565108"/>
            <a:ext cx="8997672" cy="4154984"/>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Define the shutdown point for a firm that appears on a graph.</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shutdown decision for a firm can be summarized as: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If price &lt; minimum average variable cost, then the firm ______.</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If price &gt; minimum average variable cost, then the firm ______.</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27999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597164" y="1568040"/>
            <a:ext cx="8997672" cy="4893647"/>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Define the shutdown point for a firm that appears on a graph.</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Graphically, the shutdown point occurs where the firm’s average variable cost curve and marginal cost curve intersect.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shutdown decision for a firm can be summarized as: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If price &lt; minimum average variable cost, then the firm </a:t>
            </a:r>
            <a:r>
              <a:rPr kumimoji="0" lang="en-US" sz="2400" b="0" i="1" u="sng" strike="noStrike" kern="1200" cap="none" spc="0" normalizeH="0" baseline="0" noProof="0" dirty="0">
                <a:ln>
                  <a:noFill/>
                </a:ln>
                <a:solidFill>
                  <a:prstClr val="white"/>
                </a:solidFill>
                <a:effectLst/>
                <a:uLnTx/>
                <a:uFillTx/>
                <a:latin typeface="Calibri" panose="020F0502020204030204"/>
                <a:ea typeface="+mn-ea"/>
                <a:cs typeface="+mn-cs"/>
              </a:rPr>
              <a:t>shuts down</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If price &gt; minimum average variable cost, then the firm </a:t>
            </a:r>
            <a:r>
              <a:rPr kumimoji="0" lang="en-US" sz="2400" b="0" i="1" u="sng" strike="noStrike" kern="1200" cap="none" spc="0" normalizeH="0" baseline="0" noProof="0" dirty="0">
                <a:ln>
                  <a:noFill/>
                </a:ln>
                <a:solidFill>
                  <a:prstClr val="white"/>
                </a:solidFill>
                <a:effectLst/>
                <a:uLnTx/>
                <a:uFillTx/>
                <a:latin typeface="Calibri" panose="020F0502020204030204"/>
                <a:ea typeface="+mn-ea"/>
                <a:cs typeface="+mn-cs"/>
              </a:rPr>
              <a:t>stays in business</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93576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6923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Short-Run Outcomes for Perfectly Competitive Firms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he average cost and average variable cost curves divide the marginal cost curve into three segments.">
            <a:extLst>
              <a:ext uri="{FF2B5EF4-FFF2-40B4-BE49-F238E27FC236}">
                <a16:creationId xmlns:a16="http://schemas.microsoft.com/office/drawing/2014/main" id="{0472BD47-4A5C-4F61-977A-0331102B0ED8}"/>
              </a:ext>
            </a:extLst>
          </p:cNvPr>
          <p:cNvGrpSpPr/>
          <p:nvPr/>
        </p:nvGrpSpPr>
        <p:grpSpPr>
          <a:xfrm>
            <a:off x="1524001" y="1434540"/>
            <a:ext cx="4029079" cy="1391870"/>
            <a:chOff x="542922" y="1736762"/>
            <a:chExt cx="8058155" cy="1224767"/>
          </a:xfrm>
          <a:solidFill>
            <a:srgbClr val="627981"/>
          </a:solidFill>
        </p:grpSpPr>
        <p:sp>
          <p:nvSpPr>
            <p:cNvPr id="10" name="Rectangle 9">
              <a:extLst>
                <a:ext uri="{FF2B5EF4-FFF2-40B4-BE49-F238E27FC236}">
                  <a16:creationId xmlns:a16="http://schemas.microsoft.com/office/drawing/2014/main" id="{9503AA6C-E466-4223-B864-F4C1C61F3D24}"/>
                </a:ext>
              </a:extLst>
            </p:cNvPr>
            <p:cNvSpPr/>
            <p:nvPr/>
          </p:nvSpPr>
          <p:spPr>
            <a:xfrm>
              <a:off x="542924" y="1736762"/>
              <a:ext cx="8058153" cy="12247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57E539E2-352B-4D30-88A7-867D315242FB}"/>
                </a:ext>
              </a:extLst>
            </p:cNvPr>
            <p:cNvSpPr txBox="1"/>
            <p:nvPr/>
          </p:nvSpPr>
          <p:spPr>
            <a:xfrm>
              <a:off x="542922" y="1796977"/>
              <a:ext cx="7807571" cy="116455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average cost and average variable cost curves divide the marginal cost curve into three segments.</a:t>
              </a:r>
            </a:p>
          </p:txBody>
        </p:sp>
      </p:grpSp>
      <p:grpSp>
        <p:nvGrpSpPr>
          <p:cNvPr id="12" name="Group 11" descr="At the market price, which the perfectly competitive firm must accept, the profit-maximizing firm chooses the output level where price or MR equals MC.">
            <a:extLst>
              <a:ext uri="{FF2B5EF4-FFF2-40B4-BE49-F238E27FC236}">
                <a16:creationId xmlns:a16="http://schemas.microsoft.com/office/drawing/2014/main" id="{FCF7975F-161D-44BC-8349-A8CC7EFCE9EE}"/>
              </a:ext>
            </a:extLst>
          </p:cNvPr>
          <p:cNvGrpSpPr/>
          <p:nvPr/>
        </p:nvGrpSpPr>
        <p:grpSpPr>
          <a:xfrm>
            <a:off x="1524001" y="2962316"/>
            <a:ext cx="4029079" cy="1829065"/>
            <a:chOff x="542922" y="1736760"/>
            <a:chExt cx="8058155" cy="2228750"/>
          </a:xfrm>
          <a:solidFill>
            <a:srgbClr val="627981"/>
          </a:solidFill>
        </p:grpSpPr>
        <p:sp>
          <p:nvSpPr>
            <p:cNvPr id="13" name="Rectangle 12">
              <a:extLst>
                <a:ext uri="{FF2B5EF4-FFF2-40B4-BE49-F238E27FC236}">
                  <a16:creationId xmlns:a16="http://schemas.microsoft.com/office/drawing/2014/main" id="{A3338DD9-DFA2-4254-97DE-4D338389792C}"/>
                </a:ext>
              </a:extLst>
            </p:cNvPr>
            <p:cNvSpPr/>
            <p:nvPr/>
          </p:nvSpPr>
          <p:spPr>
            <a:xfrm>
              <a:off x="542924" y="1736760"/>
              <a:ext cx="8058153" cy="22287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6C32507D-3D63-49CF-8A99-6365C78CD0D8}"/>
                </a:ext>
              </a:extLst>
            </p:cNvPr>
            <p:cNvSpPr txBox="1"/>
            <p:nvPr/>
          </p:nvSpPr>
          <p:spPr>
            <a:xfrm>
              <a:off x="542922" y="1886115"/>
              <a:ext cx="7807571" cy="198766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the market price, which the perfectly competitive firm must accept, the profit-maximizing firm chooses the output level where price or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equals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5" name="Group 14" descr="The three segments of the marginal cost curve show the three possible short-run outcomes for a firm in perfect competition.">
            <a:extLst>
              <a:ext uri="{FF2B5EF4-FFF2-40B4-BE49-F238E27FC236}">
                <a16:creationId xmlns:a16="http://schemas.microsoft.com/office/drawing/2014/main" id="{C2291648-A078-4FD6-A2CE-77B38BC01B91}"/>
              </a:ext>
            </a:extLst>
          </p:cNvPr>
          <p:cNvGrpSpPr/>
          <p:nvPr/>
        </p:nvGrpSpPr>
        <p:grpSpPr>
          <a:xfrm>
            <a:off x="1523999" y="4927287"/>
            <a:ext cx="4029081" cy="1699647"/>
            <a:chOff x="542918" y="1736761"/>
            <a:chExt cx="8058159" cy="1495593"/>
          </a:xfrm>
          <a:solidFill>
            <a:srgbClr val="627981"/>
          </a:solidFill>
        </p:grpSpPr>
        <p:sp>
          <p:nvSpPr>
            <p:cNvPr id="16" name="Rectangle 15">
              <a:extLst>
                <a:ext uri="{FF2B5EF4-FFF2-40B4-BE49-F238E27FC236}">
                  <a16:creationId xmlns:a16="http://schemas.microsoft.com/office/drawing/2014/main" id="{57DB0829-52BB-4996-8D30-2A0C3610E9AA}"/>
                </a:ext>
              </a:extLst>
            </p:cNvPr>
            <p:cNvSpPr/>
            <p:nvPr/>
          </p:nvSpPr>
          <p:spPr>
            <a:xfrm>
              <a:off x="542924" y="1736761"/>
              <a:ext cx="8058153" cy="14955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830161E2-9D66-4355-A7DB-F829E15F1CB2}"/>
                </a:ext>
              </a:extLst>
            </p:cNvPr>
            <p:cNvSpPr txBox="1"/>
            <p:nvPr/>
          </p:nvSpPr>
          <p:spPr>
            <a:xfrm>
              <a:off x="542918" y="1766868"/>
              <a:ext cx="7807571" cy="143537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three segments of the marginal cost curve show the three possible short-run outcomes for a firm in perfect competition.</a:t>
              </a:r>
            </a:p>
          </p:txBody>
        </p:sp>
      </p:grpSp>
      <p:pic>
        <p:nvPicPr>
          <p:cNvPr id="6146" name="Picture 2" descr="Graph that shows the average cost curve, the average variable cost curve, and the three different zones of the marginal cost curve. The point where the MC curve intersects the AC curve is called the Break-even point. The part of the MC curve above this point is called the Profit zone. The point where the MC curve intersects the AVC curve is called the Shutdown point. The part of the MC curve in between the Break-even point and the Shutdown point is called the Loss but continue operating in the short run zone. The part of the MC curve below the Shutdown point is called the Shutdown zone. ">
            <a:extLst>
              <a:ext uri="{FF2B5EF4-FFF2-40B4-BE49-F238E27FC236}">
                <a16:creationId xmlns:a16="http://schemas.microsoft.com/office/drawing/2014/main" id="{5367C5B0-D71C-4304-B234-FA650F55FC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7680" y="1502971"/>
            <a:ext cx="5780691" cy="52026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99607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398785"/>
            <a:ext cx="9273061" cy="501675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a perfectly competitive firm produces a greater quantity of output, its total revenue steadily increases at a constant rate determined by the given market price.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Profits will be highest at the quantity of output where total revenue exceeds total cost by the greatest amount and where marginal revenue equals marginal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market price faced by a perfectly competitive firm is above average cost at the profit-maximizing quantity of output, the firm is making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market price that a perfectly competitive firm faces is below average variable cost at the profit-maximizing quantity of output, the firm should shut down.</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shutdown point is the point where the marginal cost curve crosses the average variable cost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918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2108637" y="2214037"/>
            <a:ext cx="7857493"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Entry and Exit Decisions in the Long Run</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15549350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Entry and Exit Decisions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Picture of a store with a sign out front that reads &quot;Out of Business&quot;">
            <a:extLst>
              <a:ext uri="{FF2B5EF4-FFF2-40B4-BE49-F238E27FC236}">
                <a16:creationId xmlns:a16="http://schemas.microsoft.com/office/drawing/2014/main" id="{DC04C8C6-D3BE-4502-B6FD-7C149EA4A67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488217" y="1510989"/>
            <a:ext cx="5215565" cy="3473966"/>
          </a:xfrm>
          <a:prstGeom prst="rect">
            <a:avLst/>
          </a:prstGeom>
        </p:spPr>
      </p:pic>
      <p:sp>
        <p:nvSpPr>
          <p:cNvPr id="19" name="TextBox 18">
            <a:extLst>
              <a:ext uri="{FF2B5EF4-FFF2-40B4-BE49-F238E27FC236}">
                <a16:creationId xmlns:a16="http://schemas.microsoft.com/office/drawing/2014/main" id="{3BA1613B-4FD4-4AE6-8FFB-1A1AD1551B09}"/>
              </a:ext>
            </a:extLst>
          </p:cNvPr>
          <p:cNvSpPr txBox="1"/>
          <p:nvPr/>
        </p:nvSpPr>
        <p:spPr>
          <a:xfrm>
            <a:off x="1881189" y="5347011"/>
            <a:ext cx="8429624" cy="738664"/>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Profit is the measurement that determines whether a firm stays in business or not. Firms will close if they are making losses in the long run.</a:t>
            </a:r>
          </a:p>
        </p:txBody>
      </p:sp>
    </p:spTree>
    <p:extLst>
      <p:ext uri="{BB962C8B-B14F-4D97-AF65-F5344CB8AC3E}">
        <p14:creationId xmlns:p14="http://schemas.microsoft.com/office/powerpoint/2010/main" val="2191118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Barriers to Entry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descr="Think of people entering and exiting markets as barriers to entry and exit. The more barriers, the less of a &quot;free market&quot; you have because people cannot move in and out of markets as freely, making it less competitive.">
            <a:extLst>
              <a:ext uri="{FF2B5EF4-FFF2-40B4-BE49-F238E27FC236}">
                <a16:creationId xmlns:a16="http://schemas.microsoft.com/office/drawing/2014/main" id="{3E2B70B8-9039-4DE5-ADB6-9FBE1052D6A4}"/>
              </a:ext>
            </a:extLst>
          </p:cNvPr>
          <p:cNvGrpSpPr/>
          <p:nvPr/>
        </p:nvGrpSpPr>
        <p:grpSpPr>
          <a:xfrm>
            <a:off x="2066922" y="1580912"/>
            <a:ext cx="8058154" cy="1191414"/>
            <a:chOff x="542923" y="1736761"/>
            <a:chExt cx="8058154" cy="1191414"/>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11914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668214" y="1824636"/>
              <a:ext cx="7807571" cy="1015663"/>
            </a:xfrm>
            <a:prstGeom prst="rect">
              <a:avLst/>
            </a:prstGeom>
            <a:grpFill/>
          </p:spPr>
          <p:txBody>
            <a:bodyPr wrap="square" rtlCol="0">
              <a:spAutoFit/>
            </a:bodyPr>
            <a:lstStyle/>
            <a:p>
              <a:pPr algn="ctr"/>
              <a:r>
                <a:rPr lang="en-US" sz="2000" dirty="0">
                  <a:solidFill>
                    <a:schemeClr val="bg1"/>
                  </a:solidFill>
                </a:rPr>
                <a:t>Think of people entering and exiting markets as barriers to entry and exit. The more barriers, the less of a "free market" you have because people cannot move in and out of markets as freely, making it less competitive.</a:t>
              </a:r>
            </a:p>
          </p:txBody>
        </p:sp>
      </p:grpSp>
      <p:pic>
        <p:nvPicPr>
          <p:cNvPr id="4" name="Picture 3" descr="A table of examples of barriers to entry with the corresponding examples of barriers to exit. It reads as follows: Barrier to entry: licenses or certifications, Barrier to exit: contracts; Barrier to entry: high startup costs, Barrier to exit: closure costs; Barrier to entry: legal fees, Barrier to exit: local or state restrictions; Barrier to entry: government regulations, Barrier to exit: sunk costs">
            <a:extLst>
              <a:ext uri="{FF2B5EF4-FFF2-40B4-BE49-F238E27FC236}">
                <a16:creationId xmlns:a16="http://schemas.microsoft.com/office/drawing/2014/main" id="{8982DAF7-FBA4-527F-E2C7-EA1CAB0AA057}"/>
              </a:ext>
            </a:extLst>
          </p:cNvPr>
          <p:cNvPicPr>
            <a:picLocks noChangeAspect="1"/>
          </p:cNvPicPr>
          <p:nvPr/>
        </p:nvPicPr>
        <p:blipFill>
          <a:blip r:embed="rId3"/>
          <a:stretch>
            <a:fillRect/>
          </a:stretch>
        </p:blipFill>
        <p:spPr>
          <a:xfrm>
            <a:off x="1972461" y="3114070"/>
            <a:ext cx="8247078" cy="1943210"/>
          </a:xfrm>
          <a:prstGeom prst="rect">
            <a:avLst/>
          </a:prstGeom>
        </p:spPr>
      </p:pic>
    </p:spTree>
    <p:extLst>
      <p:ext uri="{BB962C8B-B14F-4D97-AF65-F5344CB8AC3E}">
        <p14:creationId xmlns:p14="http://schemas.microsoft.com/office/powerpoint/2010/main" val="11981315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Short Run and Long Run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The difference between the long run and the short run is not a specific period of time; it depends on the firms in an industry.">
            <a:extLst>
              <a:ext uri="{FF2B5EF4-FFF2-40B4-BE49-F238E27FC236}">
                <a16:creationId xmlns:a16="http://schemas.microsoft.com/office/drawing/2014/main" id="{1A357E55-7B4D-434C-A787-1637B31291BC}"/>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difference between the long run and the short run is not a specific period of time; it depends on the firms in an industry.</a:t>
              </a:r>
            </a:p>
          </p:txBody>
        </p:sp>
      </p:grpSp>
      <p:grpSp>
        <p:nvGrpSpPr>
          <p:cNvPr id="16" name="Group 15" descr="The distinction between the short run and the long run is more technical.">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distinction between the short run and the long run is more technical.</a:t>
              </a:r>
            </a:p>
          </p:txBody>
        </p:sp>
      </p:grpSp>
      <p:grpSp>
        <p:nvGrpSpPr>
          <p:cNvPr id="19" name="Group 18" descr="In the short run, firms cannot change the amount of one or more (fixed) inputs.">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short run, firms cannot change the amount of one or more (fixed) inputs.</a:t>
              </a:r>
            </a:p>
          </p:txBody>
        </p:sp>
      </p:grpSp>
      <p:grpSp>
        <p:nvGrpSpPr>
          <p:cNvPr id="22" name="Group 21" descr="In the long run, a firm can adjust all factors of production.">
            <a:extLst>
              <a:ext uri="{FF2B5EF4-FFF2-40B4-BE49-F238E27FC236}">
                <a16:creationId xmlns:a16="http://schemas.microsoft.com/office/drawing/2014/main" id="{AF2706B1-5A59-40EA-BF36-537307FBE646}"/>
              </a:ext>
            </a:extLst>
          </p:cNvPr>
          <p:cNvGrpSpPr/>
          <p:nvPr/>
        </p:nvGrpSpPr>
        <p:grpSpPr>
          <a:xfrm>
            <a:off x="2066920" y="4353044"/>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1" y="1910865"/>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long run, a firm can adjust all factors of production.</a:t>
              </a:r>
            </a:p>
          </p:txBody>
        </p:sp>
      </p:grpSp>
    </p:spTree>
    <p:extLst>
      <p:ext uri="{BB962C8B-B14F-4D97-AF65-F5344CB8AC3E}">
        <p14:creationId xmlns:p14="http://schemas.microsoft.com/office/powerpoint/2010/main" val="4434565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Entry &amp; Exit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In a competitive market, profits incite businesses to charge, while losses incite businesses to flee.">
            <a:extLst>
              <a:ext uri="{FF2B5EF4-FFF2-40B4-BE49-F238E27FC236}">
                <a16:creationId xmlns:a16="http://schemas.microsoft.com/office/drawing/2014/main" id="{1A357E55-7B4D-434C-A787-1637B31291BC}"/>
              </a:ext>
            </a:extLst>
          </p:cNvPr>
          <p:cNvGrpSpPr/>
          <p:nvPr/>
        </p:nvGrpSpPr>
        <p:grpSpPr>
          <a:xfrm>
            <a:off x="2066919" y="1580912"/>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0" y="1790933"/>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competitive market, profits incite businesses to charge, while losses incite businesses to flee.</a:t>
              </a:r>
            </a:p>
          </p:txBody>
        </p:sp>
      </p:grpSp>
      <p:grpSp>
        <p:nvGrpSpPr>
          <p:cNvPr id="19" name="Group 18" descr="When new firms enter the industry in response to increased industry profits, it is called entry into the market.">
            <a:extLst>
              <a:ext uri="{FF2B5EF4-FFF2-40B4-BE49-F238E27FC236}">
                <a16:creationId xmlns:a16="http://schemas.microsoft.com/office/drawing/2014/main" id="{ABD436D0-99BB-4620-A285-4266A232CAA7}"/>
              </a:ext>
            </a:extLst>
          </p:cNvPr>
          <p:cNvGrpSpPr/>
          <p:nvPr/>
        </p:nvGrpSpPr>
        <p:grpSpPr>
          <a:xfrm>
            <a:off x="2066921" y="2503696"/>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new firms enter the industry in response to increased industry profits, it is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entry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into the market.</a:t>
              </a:r>
            </a:p>
          </p:txBody>
        </p:sp>
      </p:grpSp>
      <p:grpSp>
        <p:nvGrpSpPr>
          <p:cNvPr id="22" name="Group 21" descr="The long-run process of leaving industries in response to a sustained pattern of losses is called exit.">
            <a:extLst>
              <a:ext uri="{FF2B5EF4-FFF2-40B4-BE49-F238E27FC236}">
                <a16:creationId xmlns:a16="http://schemas.microsoft.com/office/drawing/2014/main" id="{AF2706B1-5A59-40EA-BF36-537307FBE646}"/>
              </a:ext>
            </a:extLst>
          </p:cNvPr>
          <p:cNvGrpSpPr/>
          <p:nvPr/>
        </p:nvGrpSpPr>
        <p:grpSpPr>
          <a:xfrm>
            <a:off x="2066921" y="3423961"/>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long-run process of leaving industries in response to a sustained pattern of losses is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exit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27979311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9"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Entry and Exit Lead to Zero Profits in the Long Run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No perfectly competitive firm acting alone can affect the market price.">
            <a:extLst>
              <a:ext uri="{FF2B5EF4-FFF2-40B4-BE49-F238E27FC236}">
                <a16:creationId xmlns:a16="http://schemas.microsoft.com/office/drawing/2014/main" id="{1A357E55-7B4D-434C-A787-1637B31291BC}"/>
              </a:ext>
            </a:extLst>
          </p:cNvPr>
          <p:cNvGrpSpPr/>
          <p:nvPr/>
        </p:nvGrpSpPr>
        <p:grpSpPr>
          <a:xfrm>
            <a:off x="2066920" y="1580912"/>
            <a:ext cx="8058156" cy="806935"/>
            <a:chOff x="542921" y="1736761"/>
            <a:chExt cx="8058156"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1"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No perfectly competitive firm acting alone can affect the market price.</a:t>
              </a:r>
            </a:p>
          </p:txBody>
        </p:sp>
      </p:grpSp>
      <p:grpSp>
        <p:nvGrpSpPr>
          <p:cNvPr id="16" name="Group 15" descr="However, the combination of many firms entering or exiting the market will affect overall supply in the market.">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the combination of many firms entering or exiting the market will affect overall supply in the market.</a:t>
              </a:r>
            </a:p>
          </p:txBody>
        </p:sp>
      </p:grpSp>
      <p:grpSp>
        <p:nvGrpSpPr>
          <p:cNvPr id="19" name="Group 18" descr="In turn, a shift in supply for the market as a whole will affect the market price.">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turn, a shift in supply for the market as a whole will affect the market price.</a:t>
              </a:r>
            </a:p>
          </p:txBody>
        </p:sp>
      </p:grpSp>
      <p:grpSp>
        <p:nvGrpSpPr>
          <p:cNvPr id="22" name="Group 21" descr="Entry and exit in the market results in a process that, in the long run, pushes the price down to minimum average total costs.">
            <a:extLst>
              <a:ext uri="{FF2B5EF4-FFF2-40B4-BE49-F238E27FC236}">
                <a16:creationId xmlns:a16="http://schemas.microsoft.com/office/drawing/2014/main" id="{AF2706B1-5A59-40EA-BF36-537307FBE646}"/>
              </a:ext>
            </a:extLst>
          </p:cNvPr>
          <p:cNvGrpSpPr/>
          <p:nvPr/>
        </p:nvGrpSpPr>
        <p:grpSpPr>
          <a:xfrm>
            <a:off x="2066921" y="4353044"/>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Entry and exit in the market results in a process that, in the long run, pushes the price down to minimum average total costs.</a:t>
              </a:r>
            </a:p>
          </p:txBody>
        </p:sp>
      </p:grpSp>
      <p:grpSp>
        <p:nvGrpSpPr>
          <p:cNvPr id="25" name="Group 24" descr="When price is pushed to minimum average total costs, all firms are earning zero profits.">
            <a:extLst>
              <a:ext uri="{FF2B5EF4-FFF2-40B4-BE49-F238E27FC236}">
                <a16:creationId xmlns:a16="http://schemas.microsoft.com/office/drawing/2014/main" id="{F210213C-8409-4613-8446-E9D8D11637E1}"/>
              </a:ext>
            </a:extLst>
          </p:cNvPr>
          <p:cNvGrpSpPr/>
          <p:nvPr/>
        </p:nvGrpSpPr>
        <p:grpSpPr>
          <a:xfrm>
            <a:off x="2066920" y="5277087"/>
            <a:ext cx="8058155" cy="806935"/>
            <a:chOff x="542922" y="1736761"/>
            <a:chExt cx="8058155" cy="806935"/>
          </a:xfrm>
          <a:solidFill>
            <a:srgbClr val="627981"/>
          </a:solidFill>
        </p:grpSpPr>
        <p:sp>
          <p:nvSpPr>
            <p:cNvPr id="27" name="Rectangle 26">
              <a:extLst>
                <a:ext uri="{FF2B5EF4-FFF2-40B4-BE49-F238E27FC236}">
                  <a16:creationId xmlns:a16="http://schemas.microsoft.com/office/drawing/2014/main" id="{B6B2D3E3-8AAA-4EBA-BF75-4275531F7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245BBB0-1420-48EC-AC17-A5A8F4B9195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price is pushed to minimum average total costs, all firms are earning zero profits.</a:t>
              </a:r>
            </a:p>
          </p:txBody>
        </p:sp>
      </p:grpSp>
    </p:spTree>
    <p:extLst>
      <p:ext uri="{BB962C8B-B14F-4D97-AF65-F5344CB8AC3E}">
        <p14:creationId xmlns:p14="http://schemas.microsoft.com/office/powerpoint/2010/main" val="13021707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1455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Initial Long-Run Equilibrium</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C36A74-045E-4ED6-BC87-A59F4550FAEB}"/>
              </a:ext>
            </a:extLst>
          </p:cNvPr>
          <p:cNvSpPr txBox="1"/>
          <p:nvPr/>
        </p:nvSpPr>
        <p:spPr>
          <a:xfrm>
            <a:off x="2192213" y="1350086"/>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Assume the market is in long-run equilibrium, where firms earn zero economic profits at the output level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pic>
        <p:nvPicPr>
          <p:cNvPr id="3" name="Picture 2" descr="The graph on the left represents the long run of a perfectly competitive industry. Two downward-sloping demand curves, two upward-sloping supply curves, and a horizontal long-run supply curve show the possible changes in the market given shifts in demand and supply. A circle indicates where the first demand curve, the first supply curve, and the horizontal long-run supply curve intersect. The graph on the right represents a firm in long-run equilibrium at P0. The graph has a marginal cost curve, an average cost curve, and a horizontal marginal revenue curve at P0. A circle indicates where all three lines intersect. It also has a higher marginal revenue curve at P1.">
            <a:extLst>
              <a:ext uri="{FF2B5EF4-FFF2-40B4-BE49-F238E27FC236}">
                <a16:creationId xmlns:a16="http://schemas.microsoft.com/office/drawing/2014/main" id="{8CC40353-C1A1-1413-7AB9-057DBFFD5F49}"/>
              </a:ext>
            </a:extLst>
          </p:cNvPr>
          <p:cNvPicPr>
            <a:picLocks noChangeAspect="1"/>
          </p:cNvPicPr>
          <p:nvPr/>
        </p:nvPicPr>
        <p:blipFill>
          <a:blip r:embed="rId3"/>
          <a:stretch>
            <a:fillRect/>
          </a:stretch>
        </p:blipFill>
        <p:spPr>
          <a:xfrm>
            <a:off x="864303" y="2268207"/>
            <a:ext cx="10463394" cy="4275241"/>
          </a:xfrm>
          <a:prstGeom prst="rect">
            <a:avLst/>
          </a:prstGeom>
        </p:spPr>
      </p:pic>
    </p:spTree>
    <p:extLst>
      <p:ext uri="{BB962C8B-B14F-4D97-AF65-F5344CB8AC3E}">
        <p14:creationId xmlns:p14="http://schemas.microsoft.com/office/powerpoint/2010/main" val="4107341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1455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Increased Demand</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C36A74-045E-4ED6-BC87-A59F4550FAEB}"/>
              </a:ext>
            </a:extLst>
          </p:cNvPr>
          <p:cNvSpPr txBox="1"/>
          <p:nvPr/>
        </p:nvSpPr>
        <p:spPr>
          <a:xfrm>
            <a:off x="2192213" y="1350086"/>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Increased demand for the market’s product causes price to rise, meaning the firms in the market will be earning economic profit.</a:t>
            </a:r>
          </a:p>
        </p:txBody>
      </p:sp>
      <p:pic>
        <p:nvPicPr>
          <p:cNvPr id="3" name="Picture 2" descr="The graph on the left represents the long run of a perfectly competitive industry. Two downward-sloping demand curves, two upward-sloping supply curves, and a horizontal long-run supply curve show the possible changes in the market given shifts in demand and supply. A circle indicates where the second demand curve and the first supply curve intersect. The graph on the right represents a firm in long-run equilibrium at P0. The graph has a marginal cost curve, an average cost curve, and a horizontal marginal revenue curve at P0. It also has a higher marginal revenue curve at P1. A rectangle indicates the space between P1, P0, and q1.">
            <a:extLst>
              <a:ext uri="{FF2B5EF4-FFF2-40B4-BE49-F238E27FC236}">
                <a16:creationId xmlns:a16="http://schemas.microsoft.com/office/drawing/2014/main" id="{09C4449C-387C-1956-F04D-82AD5CB50914}"/>
              </a:ext>
            </a:extLst>
          </p:cNvPr>
          <p:cNvPicPr>
            <a:picLocks noChangeAspect="1"/>
          </p:cNvPicPr>
          <p:nvPr/>
        </p:nvPicPr>
        <p:blipFill>
          <a:blip r:embed="rId3"/>
          <a:stretch>
            <a:fillRect/>
          </a:stretch>
        </p:blipFill>
        <p:spPr>
          <a:xfrm>
            <a:off x="1064811" y="2271560"/>
            <a:ext cx="10062377" cy="4029403"/>
          </a:xfrm>
          <a:prstGeom prst="rect">
            <a:avLst/>
          </a:prstGeom>
        </p:spPr>
      </p:pic>
    </p:spTree>
    <p:extLst>
      <p:ext uri="{BB962C8B-B14F-4D97-AF65-F5344CB8AC3E}">
        <p14:creationId xmlns:p14="http://schemas.microsoft.com/office/powerpoint/2010/main" val="32148420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1455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Entry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C36A74-045E-4ED6-BC87-A59F4550FAEB}"/>
              </a:ext>
            </a:extLst>
          </p:cNvPr>
          <p:cNvSpPr txBox="1"/>
          <p:nvPr/>
        </p:nvSpPr>
        <p:spPr>
          <a:xfrm>
            <a:off x="1570160" y="1350086"/>
            <a:ext cx="8960187"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higher price induces existing firms to increase output. Economic profits also attract other firms to enter the market, shifting the market supply curve to the right.</a:t>
            </a:r>
          </a:p>
        </p:txBody>
      </p:sp>
      <p:pic>
        <p:nvPicPr>
          <p:cNvPr id="3" name="Picture 2" descr="The graph on the left represents the long run of a perfectly competitive industry. Two downward-sloping demand curves, two upward-sloping supply curves, and a horizontal long-run supply curve show the possible changes in the market given shifts in demand and supply. An arrow shows the shift from the first supply curve to the second supply curve. The graph on the right represents a firm in long-run equilibrium at P0. The graph has a marginal cost curve, an average cost curve, and a horizontal marginal revenue curve at P0. It also has a higher marginal revenue curve at P1. A circle shows where the average cost curve and the first marginal revenue curve intersect.">
            <a:extLst>
              <a:ext uri="{FF2B5EF4-FFF2-40B4-BE49-F238E27FC236}">
                <a16:creationId xmlns:a16="http://schemas.microsoft.com/office/drawing/2014/main" id="{5EB4BD9A-2FCD-8AD5-2096-795A72428FF6}"/>
              </a:ext>
            </a:extLst>
          </p:cNvPr>
          <p:cNvPicPr>
            <a:picLocks noChangeAspect="1"/>
          </p:cNvPicPr>
          <p:nvPr/>
        </p:nvPicPr>
        <p:blipFill>
          <a:blip r:embed="rId3"/>
          <a:stretch>
            <a:fillRect/>
          </a:stretch>
        </p:blipFill>
        <p:spPr>
          <a:xfrm>
            <a:off x="787377" y="2243232"/>
            <a:ext cx="10617246" cy="4300216"/>
          </a:xfrm>
          <a:prstGeom prst="rect">
            <a:avLst/>
          </a:prstGeom>
        </p:spPr>
      </p:pic>
    </p:spTree>
    <p:extLst>
      <p:ext uri="{BB962C8B-B14F-4D97-AF65-F5344CB8AC3E}">
        <p14:creationId xmlns:p14="http://schemas.microsoft.com/office/powerpoint/2010/main" val="22685098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1455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Zero-Profit Level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C36A74-045E-4ED6-BC87-A59F4550FAEB}"/>
              </a:ext>
            </a:extLst>
          </p:cNvPr>
          <p:cNvSpPr txBox="1"/>
          <p:nvPr/>
        </p:nvSpPr>
        <p:spPr>
          <a:xfrm>
            <a:off x="2064774" y="1350086"/>
            <a:ext cx="8072283"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eventually return to zero economic profit. The price returns to the original price, but there are more firms in the industry, so output is higher.</a:t>
            </a:r>
          </a:p>
        </p:txBody>
      </p:sp>
      <p:pic>
        <p:nvPicPr>
          <p:cNvPr id="5" name="Picture 4" descr="The graph on the left represents the long run of a perfectly competitive industry. Two downward-sloping demand curves, two upward-sloping supply curves, and a horizontal long-run supply curve show the possible changes in the market given shifts in demand and supply. A circle shows the intersection of the second supply curve and the long-run supply curve. The graph on the right represents a firm in long-run equilibrium at P0. The graph has a marginal cost curve, an average cost curve, and a horizontal marginal revenue curve at P0. It also has a higher marginal revenue curve at P1. A circle shows where the marginal cost curve, the average cost curve, and the first marginal revenue curve intersect.">
            <a:extLst>
              <a:ext uri="{FF2B5EF4-FFF2-40B4-BE49-F238E27FC236}">
                <a16:creationId xmlns:a16="http://schemas.microsoft.com/office/drawing/2014/main" id="{8EC09ACA-6B84-DA3C-9921-918FF3F43CE8}"/>
              </a:ext>
            </a:extLst>
          </p:cNvPr>
          <p:cNvPicPr>
            <a:picLocks noChangeAspect="1"/>
          </p:cNvPicPr>
          <p:nvPr/>
        </p:nvPicPr>
        <p:blipFill>
          <a:blip r:embed="rId3"/>
          <a:stretch>
            <a:fillRect/>
          </a:stretch>
        </p:blipFill>
        <p:spPr>
          <a:xfrm>
            <a:off x="1016822" y="2270147"/>
            <a:ext cx="10158356" cy="4188095"/>
          </a:xfrm>
          <a:prstGeom prst="rect">
            <a:avLst/>
          </a:prstGeom>
        </p:spPr>
      </p:pic>
    </p:spTree>
    <p:extLst>
      <p:ext uri="{BB962C8B-B14F-4D97-AF65-F5344CB8AC3E}">
        <p14:creationId xmlns:p14="http://schemas.microsoft.com/office/powerpoint/2010/main" val="41638796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0" y="314552"/>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Long-Run Supply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6EC36A74-045E-4ED6-BC87-A59F4550FAEB}"/>
              </a:ext>
            </a:extLst>
          </p:cNvPr>
          <p:cNvSpPr txBox="1"/>
          <p:nvPr/>
        </p:nvSpPr>
        <p:spPr>
          <a:xfrm>
            <a:off x="2192213" y="1350086"/>
            <a:ext cx="7807571" cy="70788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long-run supply curve is found by connecting all price-quantity combinations where the potential firms in the industry break even.</a:t>
            </a:r>
          </a:p>
        </p:txBody>
      </p:sp>
      <p:pic>
        <p:nvPicPr>
          <p:cNvPr id="3" name="Picture 2" descr="The graph on the left represents the long run of a perfectly competitive industry. Two downward-sloping demand curves, two upward-sloping supply curves, and a horizontal long-run supply curve show the possible changes in the market given shifts in demand and supply. An arrow indicates the long-run supply curve. The graph on the right represents a firm in long-run equilibrium at P0. The graph has a marginal cost curve, an average cost curve, and a horizontal marginal revenue curve at P0. It also has a higher marginal revenue curve at P1. A circle shows where the marginal cost curve, the average cost curve, and the first marginal revenue curve intersect.">
            <a:extLst>
              <a:ext uri="{FF2B5EF4-FFF2-40B4-BE49-F238E27FC236}">
                <a16:creationId xmlns:a16="http://schemas.microsoft.com/office/drawing/2014/main" id="{5DE89269-2C8A-EB18-3B69-6588E741DD03}"/>
              </a:ext>
            </a:extLst>
          </p:cNvPr>
          <p:cNvPicPr>
            <a:picLocks noChangeAspect="1"/>
          </p:cNvPicPr>
          <p:nvPr/>
        </p:nvPicPr>
        <p:blipFill>
          <a:blip r:embed="rId3"/>
          <a:stretch>
            <a:fillRect/>
          </a:stretch>
        </p:blipFill>
        <p:spPr>
          <a:xfrm>
            <a:off x="915763" y="2270149"/>
            <a:ext cx="10360473" cy="4130647"/>
          </a:xfrm>
          <a:prstGeom prst="rect">
            <a:avLst/>
          </a:prstGeom>
        </p:spPr>
      </p:pic>
    </p:spTree>
    <p:extLst>
      <p:ext uri="{BB962C8B-B14F-4D97-AF65-F5344CB8AC3E}">
        <p14:creationId xmlns:p14="http://schemas.microsoft.com/office/powerpoint/2010/main" val="29475652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32691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 of Effects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The market is initially in long-run equilibrium, where firms earn zero economic profits at the output level where P = MR = MC and P = AC.">
            <a:extLst>
              <a:ext uri="{FF2B5EF4-FFF2-40B4-BE49-F238E27FC236}">
                <a16:creationId xmlns:a16="http://schemas.microsoft.com/office/drawing/2014/main" id="{1A357E55-7B4D-434C-A787-1637B31291BC}"/>
              </a:ext>
            </a:extLst>
          </p:cNvPr>
          <p:cNvGrpSpPr/>
          <p:nvPr/>
        </p:nvGrpSpPr>
        <p:grpSpPr>
          <a:xfrm>
            <a:off x="2066920" y="1580912"/>
            <a:ext cx="8058156" cy="806935"/>
            <a:chOff x="542921" y="1736761"/>
            <a:chExt cx="8058156"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1" y="178628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market is initially in long-run equilibrium, where firms earn zero economic profits at the output level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MR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6" name="Group 15" descr="Demand for the product increases, the market price rises, and the existing firms in the market now earn economic profits.">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7"/>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Demand for the product increases, the market price rises, and the existing firms in the market now earn economic profits.</a:t>
              </a:r>
            </a:p>
          </p:txBody>
        </p:sp>
      </p:grpSp>
      <p:grpSp>
        <p:nvGrpSpPr>
          <p:cNvPr id="22" name="Group 21" descr="Existing firms increase output and economic profits attract other firms to enter the market, shifting the market supply curve to the right.">
            <a:extLst>
              <a:ext uri="{FF2B5EF4-FFF2-40B4-BE49-F238E27FC236}">
                <a16:creationId xmlns:a16="http://schemas.microsoft.com/office/drawing/2014/main" id="{AF2706B1-5A59-40EA-BF36-537307FBE646}"/>
              </a:ext>
            </a:extLst>
          </p:cNvPr>
          <p:cNvGrpSpPr/>
          <p:nvPr/>
        </p:nvGrpSpPr>
        <p:grpSpPr>
          <a:xfrm>
            <a:off x="2066920" y="3426483"/>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Existing firms increase output and economic profits attract other firms to enter the market, shifting the market supply curve to the right.</a:t>
              </a:r>
            </a:p>
          </p:txBody>
        </p:sp>
      </p:grpSp>
      <p:grpSp>
        <p:nvGrpSpPr>
          <p:cNvPr id="25" name="Group 24" descr="As the supply curve shifts to the right, the market price starts decreasing, and economic profits fall for both new and existing firms.">
            <a:extLst>
              <a:ext uri="{FF2B5EF4-FFF2-40B4-BE49-F238E27FC236}">
                <a16:creationId xmlns:a16="http://schemas.microsoft.com/office/drawing/2014/main" id="{F210213C-8409-4613-8446-E9D8D11637E1}"/>
              </a:ext>
            </a:extLst>
          </p:cNvPr>
          <p:cNvGrpSpPr/>
          <p:nvPr/>
        </p:nvGrpSpPr>
        <p:grpSpPr>
          <a:xfrm>
            <a:off x="2066920" y="4348009"/>
            <a:ext cx="8058155" cy="806935"/>
            <a:chOff x="542922" y="1736761"/>
            <a:chExt cx="8058155" cy="806935"/>
          </a:xfrm>
          <a:solidFill>
            <a:srgbClr val="627981"/>
          </a:solidFill>
        </p:grpSpPr>
        <p:sp>
          <p:nvSpPr>
            <p:cNvPr id="27" name="Rectangle 26">
              <a:extLst>
                <a:ext uri="{FF2B5EF4-FFF2-40B4-BE49-F238E27FC236}">
                  <a16:creationId xmlns:a16="http://schemas.microsoft.com/office/drawing/2014/main" id="{B6B2D3E3-8AAA-4EBA-BF75-4275531F7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245BBB0-1420-48EC-AC17-A5A8F4B9195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 supply curve shifts to the right, the market price starts decreasing, and economic profits fall for both new and existing firms.</a:t>
              </a:r>
            </a:p>
          </p:txBody>
        </p:sp>
      </p:grpSp>
      <p:grpSp>
        <p:nvGrpSpPr>
          <p:cNvPr id="29" name="Group 28" descr="Firms stop entry when the market price is driven down to the zero-profit level, where the market price equals minimum average cost.">
            <a:extLst>
              <a:ext uri="{FF2B5EF4-FFF2-40B4-BE49-F238E27FC236}">
                <a16:creationId xmlns:a16="http://schemas.microsoft.com/office/drawing/2014/main" id="{8A9FE387-8EA2-43A0-970F-D18887277617}"/>
              </a:ext>
            </a:extLst>
          </p:cNvPr>
          <p:cNvGrpSpPr/>
          <p:nvPr/>
        </p:nvGrpSpPr>
        <p:grpSpPr>
          <a:xfrm>
            <a:off x="2066920" y="5269534"/>
            <a:ext cx="8058155" cy="806935"/>
            <a:chOff x="542922" y="1736761"/>
            <a:chExt cx="8058155" cy="806935"/>
          </a:xfrm>
          <a:solidFill>
            <a:srgbClr val="627981"/>
          </a:solidFill>
        </p:grpSpPr>
        <p:sp>
          <p:nvSpPr>
            <p:cNvPr id="30" name="Rectangle 29">
              <a:extLst>
                <a:ext uri="{FF2B5EF4-FFF2-40B4-BE49-F238E27FC236}">
                  <a16:creationId xmlns:a16="http://schemas.microsoft.com/office/drawing/2014/main" id="{761E464D-B575-408C-A95D-2EB75BF9C15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FC303293-69BB-491A-ADC2-CE3DB33F9B8E}"/>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stop entry when the market price is driven down to the zero-profit level, where the market price equals minimum average cost.</a:t>
              </a:r>
            </a:p>
          </p:txBody>
        </p:sp>
      </p:grpSp>
    </p:spTree>
    <p:extLst>
      <p:ext uri="{BB962C8B-B14F-4D97-AF65-F5344CB8AC3E}">
        <p14:creationId xmlns:p14="http://schemas.microsoft.com/office/powerpoint/2010/main" val="24317987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32691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Short-Run Losses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Short-run losses will fade away in the same way as short-run profits.">
            <a:extLst>
              <a:ext uri="{FF2B5EF4-FFF2-40B4-BE49-F238E27FC236}">
                <a16:creationId xmlns:a16="http://schemas.microsoft.com/office/drawing/2014/main" id="{1A357E55-7B4D-434C-A787-1637B31291BC}"/>
              </a:ext>
            </a:extLst>
          </p:cNvPr>
          <p:cNvGrpSpPr/>
          <p:nvPr/>
        </p:nvGrpSpPr>
        <p:grpSpPr>
          <a:xfrm>
            <a:off x="2066920" y="1580912"/>
            <a:ext cx="8058156" cy="806935"/>
            <a:chOff x="542921" y="1736761"/>
            <a:chExt cx="8058156"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1"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Short-run losses will fade away in the same way as short-run profits.</a:t>
              </a:r>
            </a:p>
          </p:txBody>
        </p:sp>
      </p:grpSp>
      <p:grpSp>
        <p:nvGrpSpPr>
          <p:cNvPr id="16" name="Group 15" descr="If demand were to decrease instead of increase, the market price would fall, meaning firms in the industry would face economic losses.">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7"/>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demand were to decrease instead of increase, the market price would fall, meaning firms in the industry would face economic losses.</a:t>
              </a:r>
            </a:p>
          </p:txBody>
        </p:sp>
      </p:grpSp>
      <p:grpSp>
        <p:nvGrpSpPr>
          <p:cNvPr id="22" name="Group 21" descr="Firms that are unable to cover their average variable costs would exit the market, shifting the supply curve to the left.">
            <a:extLst>
              <a:ext uri="{FF2B5EF4-FFF2-40B4-BE49-F238E27FC236}">
                <a16:creationId xmlns:a16="http://schemas.microsoft.com/office/drawing/2014/main" id="{AF2706B1-5A59-40EA-BF36-537307FBE646}"/>
              </a:ext>
            </a:extLst>
          </p:cNvPr>
          <p:cNvGrpSpPr/>
          <p:nvPr/>
        </p:nvGrpSpPr>
        <p:grpSpPr>
          <a:xfrm>
            <a:off x="2066920" y="3426483"/>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that are unable to cover their average variable costs would exit the market, shifting the supply curve to the left.</a:t>
              </a:r>
            </a:p>
          </p:txBody>
        </p:sp>
      </p:grpSp>
      <p:grpSp>
        <p:nvGrpSpPr>
          <p:cNvPr id="25" name="Group 24" descr="This process ends when the market price rises to the zero-profit level, where the existing firms are no longer losing money.">
            <a:extLst>
              <a:ext uri="{FF2B5EF4-FFF2-40B4-BE49-F238E27FC236}">
                <a16:creationId xmlns:a16="http://schemas.microsoft.com/office/drawing/2014/main" id="{F210213C-8409-4613-8446-E9D8D11637E1}"/>
              </a:ext>
            </a:extLst>
          </p:cNvPr>
          <p:cNvGrpSpPr/>
          <p:nvPr/>
        </p:nvGrpSpPr>
        <p:grpSpPr>
          <a:xfrm>
            <a:off x="2066920" y="4348009"/>
            <a:ext cx="8058155" cy="806935"/>
            <a:chOff x="542922" y="1736761"/>
            <a:chExt cx="8058155" cy="806935"/>
          </a:xfrm>
          <a:solidFill>
            <a:srgbClr val="627981"/>
          </a:solidFill>
        </p:grpSpPr>
        <p:sp>
          <p:nvSpPr>
            <p:cNvPr id="27" name="Rectangle 26">
              <a:extLst>
                <a:ext uri="{FF2B5EF4-FFF2-40B4-BE49-F238E27FC236}">
                  <a16:creationId xmlns:a16="http://schemas.microsoft.com/office/drawing/2014/main" id="{B6B2D3E3-8AAA-4EBA-BF75-4275531F7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245BBB0-1420-48EC-AC17-A5A8F4B9195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process ends when the market price rises to the zero-profit level, where the existing firms are no longer losing money.</a:t>
              </a:r>
            </a:p>
          </p:txBody>
        </p:sp>
      </p:grpSp>
    </p:spTree>
    <p:extLst>
      <p:ext uri="{BB962C8B-B14F-4D97-AF65-F5344CB8AC3E}">
        <p14:creationId xmlns:p14="http://schemas.microsoft.com/office/powerpoint/2010/main" val="1395529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Market Structure</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descr="There are two extreme positions in the market; however, most firms fall somewhere in the middle.">
            <a:extLst>
              <a:ext uri="{FF2B5EF4-FFF2-40B4-BE49-F238E27FC236}">
                <a16:creationId xmlns:a16="http://schemas.microsoft.com/office/drawing/2014/main" id="{3E2B70B8-9039-4DE5-ADB6-9FBE1052D6A4}"/>
              </a:ext>
            </a:extLst>
          </p:cNvPr>
          <p:cNvGrpSpPr/>
          <p:nvPr/>
        </p:nvGrpSpPr>
        <p:grpSpPr>
          <a:xfrm>
            <a:off x="2066922" y="1580912"/>
            <a:ext cx="8058154" cy="973102"/>
            <a:chOff x="542923" y="1736761"/>
            <a:chExt cx="8058154" cy="1499188"/>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14991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912510"/>
              <a:ext cx="7807571" cy="707886"/>
            </a:xfrm>
            <a:prstGeom prst="rect">
              <a:avLst/>
            </a:prstGeom>
            <a:grpFill/>
          </p:spPr>
          <p:txBody>
            <a:bodyPr wrap="square" rtlCol="0">
              <a:spAutoFit/>
            </a:bodyPr>
            <a:lstStyle/>
            <a:p>
              <a:pPr algn="ctr"/>
              <a:r>
                <a:rPr lang="en-US" sz="2000" dirty="0">
                  <a:solidFill>
                    <a:schemeClr val="bg1"/>
                  </a:solidFill>
                </a:rPr>
                <a:t>There are two extreme positions in the market; however, most firms fall somewhere in the middle. </a:t>
              </a:r>
            </a:p>
          </p:txBody>
        </p:sp>
      </p:grpSp>
      <p:pic>
        <p:nvPicPr>
          <p:cNvPr id="6" name="Picture 5" descr="A diagram showing that most firms fall between the two extremes of perfectly competitive firms (price takers) and pure monopoly (price makers)">
            <a:extLst>
              <a:ext uri="{FF2B5EF4-FFF2-40B4-BE49-F238E27FC236}">
                <a16:creationId xmlns:a16="http://schemas.microsoft.com/office/drawing/2014/main" id="{D93DECD6-5E7B-7037-65BE-276FBB502D1F}"/>
              </a:ext>
            </a:extLst>
          </p:cNvPr>
          <p:cNvPicPr>
            <a:picLocks noChangeAspect="1"/>
          </p:cNvPicPr>
          <p:nvPr/>
        </p:nvPicPr>
        <p:blipFill>
          <a:blip r:embed="rId3"/>
          <a:stretch>
            <a:fillRect/>
          </a:stretch>
        </p:blipFill>
        <p:spPr>
          <a:xfrm>
            <a:off x="1835952" y="3525108"/>
            <a:ext cx="8520094" cy="2022675"/>
          </a:xfrm>
          <a:prstGeom prst="rect">
            <a:avLst/>
          </a:prstGeom>
        </p:spPr>
      </p:pic>
    </p:spTree>
    <p:extLst>
      <p:ext uri="{BB962C8B-B14F-4D97-AF65-F5344CB8AC3E}">
        <p14:creationId xmlns:p14="http://schemas.microsoft.com/office/powerpoint/2010/main" val="36077200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1B61DF1-5852-424C-961A-E94C5A0CE8D2}"/>
              </a:ext>
              <a:ext uri="{C183D7F6-B498-43B3-948B-1728B52AA6E4}">
                <adec:decorative xmlns:adec="http://schemas.microsoft.com/office/drawing/2017/decorative" val="1"/>
              </a:ext>
            </a:extLst>
          </p:cNvPr>
          <p:cNvSpPr/>
          <p:nvPr/>
        </p:nvSpPr>
        <p:spPr>
          <a:xfrm>
            <a:off x="1881188" y="1354635"/>
            <a:ext cx="8429624" cy="437495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378565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price of a guitar is $100, and the average total cost is $80.</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Based on this information, which of the following statements is true?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R="0" lvl="2"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a. Musical instrument firms will exit the market.</a:t>
            </a:r>
          </a:p>
          <a:p>
            <a:pPr marR="0" lvl="2" algn="l" defTabSz="914400" rtl="0" eaLnBrk="1" fontAlgn="auto" latinLnBrk="0" hangingPunct="1">
              <a:lnSpc>
                <a:spcPct val="100000"/>
              </a:lnSpc>
              <a:spcBef>
                <a:spcPts val="0"/>
              </a:spcBef>
              <a:spcAft>
                <a:spcPts val="0"/>
              </a:spcAft>
              <a:buClrTx/>
              <a:buSzTx/>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R="0" lvl="2"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b. The market is in equilibrium.</a:t>
            </a:r>
          </a:p>
          <a:p>
            <a:pPr marR="0" lvl="2" algn="l" defTabSz="914400" rtl="0" eaLnBrk="1" fontAlgn="auto" latinLnBrk="0" hangingPunct="1">
              <a:lnSpc>
                <a:spcPct val="100000"/>
              </a:lnSpc>
              <a:spcBef>
                <a:spcPts val="0"/>
              </a:spcBef>
              <a:spcAft>
                <a:spcPts val="0"/>
              </a:spcAft>
              <a:buClrTx/>
              <a:buSzTx/>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R="0" lvl="2"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c. Musical instrument firms will enter the market.</a:t>
            </a:r>
          </a:p>
        </p:txBody>
      </p:sp>
    </p:spTree>
    <p:extLst>
      <p:ext uri="{BB962C8B-B14F-4D97-AF65-F5344CB8AC3E}">
        <p14:creationId xmlns:p14="http://schemas.microsoft.com/office/powerpoint/2010/main" val="3010112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D1B61DF1-5852-424C-961A-E94C5A0CE8D2}"/>
              </a:ext>
              <a:ext uri="{C183D7F6-B498-43B3-948B-1728B52AA6E4}">
                <adec:decorative xmlns:adec="http://schemas.microsoft.com/office/drawing/2017/decorative" val="1"/>
              </a:ext>
            </a:extLst>
          </p:cNvPr>
          <p:cNvSpPr/>
          <p:nvPr/>
        </p:nvSpPr>
        <p:spPr>
          <a:xfrm>
            <a:off x="1881188" y="1354635"/>
            <a:ext cx="8429624" cy="437495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378565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price of a guitar is $100, and the average total cost is $80.</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Based on this information, which of the following statements is true?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endParaRPr>
          </a:p>
          <a:p>
            <a:pPr marR="0" lvl="2" algn="l" defTabSz="914400" rtl="0" eaLnBrk="1" fontAlgn="auto" latinLnBrk="0" hangingPunct="1">
              <a:lnSpc>
                <a:spcPct val="100000"/>
              </a:lnSpc>
              <a:spcBef>
                <a:spcPts val="0"/>
              </a:spcBef>
              <a:spcAft>
                <a:spcPts val="0"/>
              </a:spcAft>
              <a:buClrTx/>
              <a:buSzTx/>
              <a:tabLst/>
              <a:defRPr/>
            </a:pPr>
            <a:r>
              <a:rPr kumimoji="0" lang="en-US" sz="2400" b="0" i="0" strike="noStrike" kern="1200" cap="none" spc="0" normalizeH="0" baseline="0" noProof="0" dirty="0">
                <a:ln>
                  <a:noFill/>
                </a:ln>
                <a:solidFill>
                  <a:prstClr val="white"/>
                </a:solidFill>
                <a:effectLst/>
                <a:uLnTx/>
                <a:uFillTx/>
                <a:latin typeface="Calibri" panose="020F0502020204030204"/>
                <a:ea typeface="+mn-ea"/>
                <a:cs typeface="+mn-cs"/>
              </a:rPr>
              <a:t>c. </a:t>
            </a:r>
            <a:r>
              <a:rPr kumimoji="0" lang="en-US" sz="2400" b="0" i="0" u="sng" strike="noStrike" kern="1200" cap="none" spc="0" normalizeH="0" baseline="0" noProof="0" dirty="0">
                <a:ln>
                  <a:noFill/>
                </a:ln>
                <a:solidFill>
                  <a:prstClr val="white"/>
                </a:solidFill>
                <a:effectLst/>
                <a:uLnTx/>
                <a:uFillTx/>
                <a:latin typeface="Calibri" panose="020F0502020204030204"/>
                <a:ea typeface="+mn-ea"/>
                <a:cs typeface="+mn-cs"/>
              </a:rPr>
              <a:t>Musical instrument firms will enter the market.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When </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&gt; </a:t>
            </a: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ATC</a:t>
            </a: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 firms in the industry are earning a profit in the short run. Economic profits attract other firms to enter the market.</a:t>
            </a:r>
          </a:p>
        </p:txBody>
      </p:sp>
    </p:spTree>
    <p:extLst>
      <p:ext uri="{BB962C8B-B14F-4D97-AF65-F5344CB8AC3E}">
        <p14:creationId xmlns:p14="http://schemas.microsoft.com/office/powerpoint/2010/main" val="30827282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3998" y="32691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Long-Run Adjustment and Industry Types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Whenever there are expansions in an industry, costs of production for the existing and new firms can stay the same, increase, or decrease.">
            <a:extLst>
              <a:ext uri="{FF2B5EF4-FFF2-40B4-BE49-F238E27FC236}">
                <a16:creationId xmlns:a16="http://schemas.microsoft.com/office/drawing/2014/main" id="{1A357E55-7B4D-434C-A787-1637B31291BC}"/>
              </a:ext>
            </a:extLst>
          </p:cNvPr>
          <p:cNvGrpSpPr/>
          <p:nvPr/>
        </p:nvGrpSpPr>
        <p:grpSpPr>
          <a:xfrm>
            <a:off x="2066919" y="1580912"/>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0" y="1789374"/>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Whenever there are expansions in an industry, costs of production for the existing and new firms can stay the same, increase, or decrease.</a:t>
              </a:r>
            </a:p>
          </p:txBody>
        </p:sp>
      </p:grpSp>
      <p:grpSp>
        <p:nvGrpSpPr>
          <p:cNvPr id="16" name="Group 15" descr="In a constant-cost industry, as demand increases, the cost of production for firms stays the same.">
            <a:extLst>
              <a:ext uri="{FF2B5EF4-FFF2-40B4-BE49-F238E27FC236}">
                <a16:creationId xmlns:a16="http://schemas.microsoft.com/office/drawing/2014/main" id="{0A830CD4-D4B3-4A85-B6C3-C350A127AB93}"/>
              </a:ext>
            </a:extLst>
          </p:cNvPr>
          <p:cNvGrpSpPr/>
          <p:nvPr/>
        </p:nvGrpSpPr>
        <p:grpSpPr>
          <a:xfrm>
            <a:off x="2066920" y="2504956"/>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21" y="1785027"/>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constant-cost industry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as demand increases, the cost of production for firms stays the same.</a:t>
              </a:r>
            </a:p>
          </p:txBody>
        </p:sp>
      </p:grpSp>
      <p:grpSp>
        <p:nvGrpSpPr>
          <p:cNvPr id="22" name="Group 21" descr="In an increasing-cost industry, as demand increases, the cost of production for firms increases.">
            <a:extLst>
              <a:ext uri="{FF2B5EF4-FFF2-40B4-BE49-F238E27FC236}">
                <a16:creationId xmlns:a16="http://schemas.microsoft.com/office/drawing/2014/main" id="{AF2706B1-5A59-40EA-BF36-537307FBE646}"/>
              </a:ext>
            </a:extLst>
          </p:cNvPr>
          <p:cNvGrpSpPr/>
          <p:nvPr/>
        </p:nvGrpSpPr>
        <p:grpSpPr>
          <a:xfrm>
            <a:off x="2066920" y="3426483"/>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02F7B2C1-B658-4073-B07A-9273C74BD3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EFEBF344-07C6-48CA-A03B-009863BF1DEB}"/>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an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increasing-cost industry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as demand increases, the cost of production for firms increases.</a:t>
              </a:r>
            </a:p>
          </p:txBody>
        </p:sp>
      </p:grpSp>
      <p:grpSp>
        <p:nvGrpSpPr>
          <p:cNvPr id="25" name="Group 24" descr="In a decreasing-cost industry, as demand increases, the cost of production for firms decreases.">
            <a:extLst>
              <a:ext uri="{FF2B5EF4-FFF2-40B4-BE49-F238E27FC236}">
                <a16:creationId xmlns:a16="http://schemas.microsoft.com/office/drawing/2014/main" id="{F210213C-8409-4613-8446-E9D8D11637E1}"/>
              </a:ext>
            </a:extLst>
          </p:cNvPr>
          <p:cNvGrpSpPr/>
          <p:nvPr/>
        </p:nvGrpSpPr>
        <p:grpSpPr>
          <a:xfrm>
            <a:off x="2066920" y="4348009"/>
            <a:ext cx="8058155" cy="806935"/>
            <a:chOff x="542922" y="1736761"/>
            <a:chExt cx="8058155" cy="806935"/>
          </a:xfrm>
          <a:solidFill>
            <a:srgbClr val="627981"/>
          </a:solidFill>
        </p:grpSpPr>
        <p:sp>
          <p:nvSpPr>
            <p:cNvPr id="27" name="Rectangle 26">
              <a:extLst>
                <a:ext uri="{FF2B5EF4-FFF2-40B4-BE49-F238E27FC236}">
                  <a16:creationId xmlns:a16="http://schemas.microsoft.com/office/drawing/2014/main" id="{B6B2D3E3-8AAA-4EBA-BF75-4275531F7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1245BBB0-1420-48EC-AC17-A5A8F4B9195C}"/>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decreasing-cost industry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as demand increases, the cost of production for firms decreases.</a:t>
              </a:r>
            </a:p>
          </p:txBody>
        </p:sp>
      </p:grpSp>
    </p:spTree>
    <p:extLst>
      <p:ext uri="{BB962C8B-B14F-4D97-AF65-F5344CB8AC3E}">
        <p14:creationId xmlns:p14="http://schemas.microsoft.com/office/powerpoint/2010/main" val="19255977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Constant-Cost Industry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With an increase in market demand and price, the supply curve shifts to the right with new firms' entry and stops at the point where the new long-run equilibrium intersects at the same market price as before.">
            <a:extLst>
              <a:ext uri="{FF2B5EF4-FFF2-40B4-BE49-F238E27FC236}">
                <a16:creationId xmlns:a16="http://schemas.microsoft.com/office/drawing/2014/main" id="{A83CC868-0A43-464D-A59E-F13CF74A1CBE}"/>
              </a:ext>
            </a:extLst>
          </p:cNvPr>
          <p:cNvGrpSpPr/>
          <p:nvPr/>
        </p:nvGrpSpPr>
        <p:grpSpPr>
          <a:xfrm>
            <a:off x="1881188" y="1581536"/>
            <a:ext cx="4029079" cy="2281013"/>
            <a:chOff x="542922" y="1736761"/>
            <a:chExt cx="8058155" cy="1176505"/>
          </a:xfrm>
          <a:solidFill>
            <a:srgbClr val="627981"/>
          </a:solidFill>
        </p:grpSpPr>
        <p:sp>
          <p:nvSpPr>
            <p:cNvPr id="10" name="Rectangle 9">
              <a:extLst>
                <a:ext uri="{FF2B5EF4-FFF2-40B4-BE49-F238E27FC236}">
                  <a16:creationId xmlns:a16="http://schemas.microsoft.com/office/drawing/2014/main" id="{44EFAA58-D856-4654-B55E-0061B093314E}"/>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1AD285E2-2DB2-4943-BA3C-06A923CEA3D8}"/>
                </a:ext>
              </a:extLst>
            </p:cNvPr>
            <p:cNvSpPr txBox="1"/>
            <p:nvPr/>
          </p:nvSpPr>
          <p:spPr>
            <a:xfrm>
              <a:off x="542922" y="1745949"/>
              <a:ext cx="7807571" cy="116731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 an increase in market demand and price, the supply curve shifts to the right with new firms' entry and stops at the point where the new long-run equilibrium intersects at the same market price as before.</a:t>
              </a:r>
            </a:p>
          </p:txBody>
        </p:sp>
      </p:grpSp>
      <p:grpSp>
        <p:nvGrpSpPr>
          <p:cNvPr id="12" name="Group 11" descr="The long-run supply curve is very elastic because there are many similar firms that can produce output, and there is a perfectly elastic supply of inputs.">
            <a:extLst>
              <a:ext uri="{FF2B5EF4-FFF2-40B4-BE49-F238E27FC236}">
                <a16:creationId xmlns:a16="http://schemas.microsoft.com/office/drawing/2014/main" id="{547575AA-D126-476E-9D9E-B175978A1F10}"/>
              </a:ext>
            </a:extLst>
          </p:cNvPr>
          <p:cNvGrpSpPr/>
          <p:nvPr/>
        </p:nvGrpSpPr>
        <p:grpSpPr>
          <a:xfrm>
            <a:off x="1881188" y="3992016"/>
            <a:ext cx="4029079" cy="1983116"/>
            <a:chOff x="542922" y="1736761"/>
            <a:chExt cx="8058155" cy="1176504"/>
          </a:xfrm>
          <a:solidFill>
            <a:srgbClr val="627981"/>
          </a:solidFill>
        </p:grpSpPr>
        <p:sp>
          <p:nvSpPr>
            <p:cNvPr id="13" name="Rectangle 12">
              <a:extLst>
                <a:ext uri="{FF2B5EF4-FFF2-40B4-BE49-F238E27FC236}">
                  <a16:creationId xmlns:a16="http://schemas.microsoft.com/office/drawing/2014/main" id="{EF582F8B-4B45-4F69-837F-179D44687628}"/>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C95E18A1-75C4-4A00-901A-83AA79309E3D}"/>
                </a:ext>
              </a:extLst>
            </p:cNvPr>
            <p:cNvSpPr txBox="1"/>
            <p:nvPr/>
          </p:nvSpPr>
          <p:spPr>
            <a:xfrm>
              <a:off x="542922" y="1745949"/>
              <a:ext cx="7807571" cy="100009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long-run supply curve is very elastic because there are many similar firms that can produce output, and there is a perfectly elastic supply of inputs.</a:t>
              </a:r>
            </a:p>
          </p:txBody>
        </p:sp>
      </p:grpSp>
      <p:pic>
        <p:nvPicPr>
          <p:cNvPr id="3" name="Picture 2" descr="A graph depicting a constant-cost industry with two upward-sloping supply curves, two downward-sloping demand curves, and a horizontal long-run supply curve.">
            <a:extLst>
              <a:ext uri="{FF2B5EF4-FFF2-40B4-BE49-F238E27FC236}">
                <a16:creationId xmlns:a16="http://schemas.microsoft.com/office/drawing/2014/main" id="{F91FE460-CC72-465D-8C59-C63BABE5E6C6}"/>
              </a:ext>
            </a:extLst>
          </p:cNvPr>
          <p:cNvPicPr>
            <a:picLocks noChangeAspect="1"/>
          </p:cNvPicPr>
          <p:nvPr/>
        </p:nvPicPr>
        <p:blipFill>
          <a:blip r:embed="rId3"/>
          <a:stretch>
            <a:fillRect/>
          </a:stretch>
        </p:blipFill>
        <p:spPr>
          <a:xfrm>
            <a:off x="6407027" y="1581536"/>
            <a:ext cx="4802068" cy="5141764"/>
          </a:xfrm>
          <a:prstGeom prst="rect">
            <a:avLst/>
          </a:prstGeom>
        </p:spPr>
      </p:pic>
    </p:spTree>
    <p:extLst>
      <p:ext uri="{BB962C8B-B14F-4D97-AF65-F5344CB8AC3E}">
        <p14:creationId xmlns:p14="http://schemas.microsoft.com/office/powerpoint/2010/main" val="28800901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Increasing-Cost Industry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s the market expands, the old and new firms experience increases in their costs of production, which makes the new zero-profit level intersect at a higher price than before.">
            <a:extLst>
              <a:ext uri="{FF2B5EF4-FFF2-40B4-BE49-F238E27FC236}">
                <a16:creationId xmlns:a16="http://schemas.microsoft.com/office/drawing/2014/main" id="{A83CC868-0A43-464D-A59E-F13CF74A1CBE}"/>
              </a:ext>
            </a:extLst>
          </p:cNvPr>
          <p:cNvGrpSpPr/>
          <p:nvPr/>
        </p:nvGrpSpPr>
        <p:grpSpPr>
          <a:xfrm>
            <a:off x="1881188" y="1581537"/>
            <a:ext cx="4029079" cy="1983116"/>
            <a:chOff x="542922" y="1736761"/>
            <a:chExt cx="8058155" cy="1176504"/>
          </a:xfrm>
          <a:solidFill>
            <a:srgbClr val="627981"/>
          </a:solidFill>
        </p:grpSpPr>
        <p:sp>
          <p:nvSpPr>
            <p:cNvPr id="10" name="Rectangle 9">
              <a:extLst>
                <a:ext uri="{FF2B5EF4-FFF2-40B4-BE49-F238E27FC236}">
                  <a16:creationId xmlns:a16="http://schemas.microsoft.com/office/drawing/2014/main" id="{44EFAA58-D856-4654-B55E-0061B093314E}"/>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1AD285E2-2DB2-4943-BA3C-06A923CEA3D8}"/>
                </a:ext>
              </a:extLst>
            </p:cNvPr>
            <p:cNvSpPr txBox="1"/>
            <p:nvPr/>
          </p:nvSpPr>
          <p:spPr>
            <a:xfrm>
              <a:off x="542922" y="1745949"/>
              <a:ext cx="7807571" cy="100009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 market expands, the old and new firms experience increases in their costs of production, which makes the new zero-profit level intersect at a higher price than before.</a:t>
              </a:r>
            </a:p>
          </p:txBody>
        </p:sp>
      </p:grpSp>
      <p:grpSp>
        <p:nvGrpSpPr>
          <p:cNvPr id="12" name="Group 11" descr="Companies may have to deal with limited inputs, such as skilled labor.">
            <a:extLst>
              <a:ext uri="{FF2B5EF4-FFF2-40B4-BE49-F238E27FC236}">
                <a16:creationId xmlns:a16="http://schemas.microsoft.com/office/drawing/2014/main" id="{7B2D9F77-C9A9-4282-90AA-4AC759E2BCF7}"/>
              </a:ext>
            </a:extLst>
          </p:cNvPr>
          <p:cNvGrpSpPr/>
          <p:nvPr/>
        </p:nvGrpSpPr>
        <p:grpSpPr>
          <a:xfrm>
            <a:off x="1881188" y="3678839"/>
            <a:ext cx="4029079" cy="1050816"/>
            <a:chOff x="542922" y="1736761"/>
            <a:chExt cx="8058155" cy="1176504"/>
          </a:xfrm>
          <a:solidFill>
            <a:srgbClr val="627981"/>
          </a:solidFill>
        </p:grpSpPr>
        <p:sp>
          <p:nvSpPr>
            <p:cNvPr id="13" name="Rectangle 12">
              <a:extLst>
                <a:ext uri="{FF2B5EF4-FFF2-40B4-BE49-F238E27FC236}">
                  <a16:creationId xmlns:a16="http://schemas.microsoft.com/office/drawing/2014/main" id="{10FF483F-AB24-4072-89F2-A52C516D91BA}"/>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9DED248F-DBB5-45F9-94F8-19D7D7A0785E}"/>
                </a:ext>
              </a:extLst>
            </p:cNvPr>
            <p:cNvSpPr txBox="1"/>
            <p:nvPr/>
          </p:nvSpPr>
          <p:spPr>
            <a:xfrm>
              <a:off x="542922" y="1745949"/>
              <a:ext cx="7807571" cy="60255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Companies may have to deal with limited inputs, such as skilled labor. </a:t>
              </a:r>
            </a:p>
          </p:txBody>
        </p:sp>
      </p:grpSp>
      <p:grpSp>
        <p:nvGrpSpPr>
          <p:cNvPr id="15" name="Group 14" descr="The industry supply curve is more inelastic than in a constant-cost industry.">
            <a:extLst>
              <a:ext uri="{FF2B5EF4-FFF2-40B4-BE49-F238E27FC236}">
                <a16:creationId xmlns:a16="http://schemas.microsoft.com/office/drawing/2014/main" id="{192601DF-20BA-4B9B-8740-8EEC4D1BF08B}"/>
              </a:ext>
            </a:extLst>
          </p:cNvPr>
          <p:cNvGrpSpPr/>
          <p:nvPr/>
        </p:nvGrpSpPr>
        <p:grpSpPr>
          <a:xfrm>
            <a:off x="1881188" y="4855874"/>
            <a:ext cx="4029079" cy="1050816"/>
            <a:chOff x="542922" y="1736761"/>
            <a:chExt cx="8058155" cy="1176504"/>
          </a:xfrm>
          <a:solidFill>
            <a:srgbClr val="627981"/>
          </a:solidFill>
        </p:grpSpPr>
        <p:sp>
          <p:nvSpPr>
            <p:cNvPr id="16" name="Rectangle 15">
              <a:extLst>
                <a:ext uri="{FF2B5EF4-FFF2-40B4-BE49-F238E27FC236}">
                  <a16:creationId xmlns:a16="http://schemas.microsoft.com/office/drawing/2014/main" id="{001BAA07-4CB7-4694-9F19-0C04E5DAB486}"/>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D252EDB7-754B-4634-8806-1B3291EA5A58}"/>
                </a:ext>
              </a:extLst>
            </p:cNvPr>
            <p:cNvSpPr txBox="1"/>
            <p:nvPr/>
          </p:nvSpPr>
          <p:spPr>
            <a:xfrm>
              <a:off x="542922" y="1745949"/>
              <a:ext cx="7807571" cy="113714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industry supply curve is more inelastic than in a constant-cost industry.</a:t>
              </a:r>
            </a:p>
          </p:txBody>
        </p:sp>
      </p:grpSp>
      <p:pic>
        <p:nvPicPr>
          <p:cNvPr id="4" name="Picture 3" descr="A graph depicting an increasing-cost industry with two upward-sloping supply curves, two downward-sloping demand curves, and an upward-sloping long-run supply curve.">
            <a:extLst>
              <a:ext uri="{FF2B5EF4-FFF2-40B4-BE49-F238E27FC236}">
                <a16:creationId xmlns:a16="http://schemas.microsoft.com/office/drawing/2014/main" id="{5F223F56-5ECE-4854-AE81-7DD760A0C17B}"/>
              </a:ext>
            </a:extLst>
          </p:cNvPr>
          <p:cNvPicPr>
            <a:picLocks noChangeAspect="1"/>
          </p:cNvPicPr>
          <p:nvPr/>
        </p:nvPicPr>
        <p:blipFill>
          <a:blip r:embed="rId3"/>
          <a:stretch>
            <a:fillRect/>
          </a:stretch>
        </p:blipFill>
        <p:spPr>
          <a:xfrm>
            <a:off x="6375611" y="1531190"/>
            <a:ext cx="4735875" cy="5138928"/>
          </a:xfrm>
          <a:prstGeom prst="rect">
            <a:avLst/>
          </a:prstGeom>
        </p:spPr>
      </p:pic>
    </p:spTree>
    <p:extLst>
      <p:ext uri="{BB962C8B-B14F-4D97-AF65-F5344CB8AC3E}">
        <p14:creationId xmlns:p14="http://schemas.microsoft.com/office/powerpoint/2010/main" val="386139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Decreasing-Cost Industry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s the market expands, the old and new firms experience lower costs of production, which makes the new zero-profit level intersect at a lower price than before.">
            <a:extLst>
              <a:ext uri="{FF2B5EF4-FFF2-40B4-BE49-F238E27FC236}">
                <a16:creationId xmlns:a16="http://schemas.microsoft.com/office/drawing/2014/main" id="{A83CC868-0A43-464D-A59E-F13CF74A1CBE}"/>
              </a:ext>
            </a:extLst>
          </p:cNvPr>
          <p:cNvGrpSpPr/>
          <p:nvPr/>
        </p:nvGrpSpPr>
        <p:grpSpPr>
          <a:xfrm>
            <a:off x="1881188" y="1581537"/>
            <a:ext cx="4029079" cy="1983116"/>
            <a:chOff x="542922" y="1736761"/>
            <a:chExt cx="8058155" cy="1176504"/>
          </a:xfrm>
          <a:solidFill>
            <a:srgbClr val="627981"/>
          </a:solidFill>
        </p:grpSpPr>
        <p:sp>
          <p:nvSpPr>
            <p:cNvPr id="10" name="Rectangle 9">
              <a:extLst>
                <a:ext uri="{FF2B5EF4-FFF2-40B4-BE49-F238E27FC236}">
                  <a16:creationId xmlns:a16="http://schemas.microsoft.com/office/drawing/2014/main" id="{44EFAA58-D856-4654-B55E-0061B093314E}"/>
                </a:ext>
              </a:extLst>
            </p:cNvPr>
            <p:cNvSpPr/>
            <p:nvPr/>
          </p:nvSpPr>
          <p:spPr>
            <a:xfrm>
              <a:off x="542924" y="1736761"/>
              <a:ext cx="8058153" cy="1176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1AD285E2-2DB2-4943-BA3C-06A923CEA3D8}"/>
                </a:ext>
              </a:extLst>
            </p:cNvPr>
            <p:cNvSpPr txBox="1"/>
            <p:nvPr/>
          </p:nvSpPr>
          <p:spPr>
            <a:xfrm>
              <a:off x="542922" y="1745949"/>
              <a:ext cx="7807571" cy="1150327"/>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 the market expands, the old and new firms experience lower costs of production, which makes the new zero-profit level intersect at a lower price than before.</a:t>
              </a:r>
            </a:p>
          </p:txBody>
        </p:sp>
      </p:grpSp>
      <p:grpSp>
        <p:nvGrpSpPr>
          <p:cNvPr id="12" name="Group 11" descr="In this case, the industry and all the firms in it are experiencing falling average total costs. This can be due to an improvement in technology in the entire industry or an increase in the availability of employees.">
            <a:extLst>
              <a:ext uri="{FF2B5EF4-FFF2-40B4-BE49-F238E27FC236}">
                <a16:creationId xmlns:a16="http://schemas.microsoft.com/office/drawing/2014/main" id="{7B2D9F77-C9A9-4282-90AA-4AC759E2BCF7}"/>
              </a:ext>
            </a:extLst>
          </p:cNvPr>
          <p:cNvGrpSpPr/>
          <p:nvPr/>
        </p:nvGrpSpPr>
        <p:grpSpPr>
          <a:xfrm>
            <a:off x="1881188" y="3678839"/>
            <a:ext cx="4029079" cy="2562751"/>
            <a:chOff x="542922" y="1736761"/>
            <a:chExt cx="8058155" cy="2869281"/>
          </a:xfrm>
          <a:solidFill>
            <a:srgbClr val="627981"/>
          </a:solidFill>
        </p:grpSpPr>
        <p:sp>
          <p:nvSpPr>
            <p:cNvPr id="13" name="Rectangle 12">
              <a:extLst>
                <a:ext uri="{FF2B5EF4-FFF2-40B4-BE49-F238E27FC236}">
                  <a16:creationId xmlns:a16="http://schemas.microsoft.com/office/drawing/2014/main" id="{10FF483F-AB24-4072-89F2-A52C516D91BA}"/>
                </a:ext>
              </a:extLst>
            </p:cNvPr>
            <p:cNvSpPr/>
            <p:nvPr/>
          </p:nvSpPr>
          <p:spPr>
            <a:xfrm>
              <a:off x="542924" y="1736761"/>
              <a:ext cx="8058153" cy="286928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9DED248F-DBB5-45F9-94F8-19D7D7A0785E}"/>
                </a:ext>
              </a:extLst>
            </p:cNvPr>
            <p:cNvSpPr txBox="1"/>
            <p:nvPr/>
          </p:nvSpPr>
          <p:spPr>
            <a:xfrm>
              <a:off x="542922" y="1745949"/>
              <a:ext cx="7807571" cy="2515504"/>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case, the industry and all the firms in it are experiencing falling average total costs. This can be due to an improvement in technology in the entire industry or an increase in the availability of employees.</a:t>
              </a:r>
            </a:p>
          </p:txBody>
        </p:sp>
      </p:grpSp>
      <p:pic>
        <p:nvPicPr>
          <p:cNvPr id="3" name="Picture 2" descr="A graph depicting a decreasing-cost industry with two upward-sloping supply curves, two downward-sloping demand curves, and a downward-sloping long-run supply curve.">
            <a:extLst>
              <a:ext uri="{FF2B5EF4-FFF2-40B4-BE49-F238E27FC236}">
                <a16:creationId xmlns:a16="http://schemas.microsoft.com/office/drawing/2014/main" id="{108A668F-B1E2-4B37-B4AE-F31EBCC2FF7F}"/>
              </a:ext>
            </a:extLst>
          </p:cNvPr>
          <p:cNvPicPr>
            <a:picLocks noChangeAspect="1"/>
          </p:cNvPicPr>
          <p:nvPr/>
        </p:nvPicPr>
        <p:blipFill>
          <a:blip r:embed="rId3"/>
          <a:stretch>
            <a:fillRect/>
          </a:stretch>
        </p:blipFill>
        <p:spPr>
          <a:xfrm>
            <a:off x="6407027" y="1492700"/>
            <a:ext cx="4852140" cy="5138928"/>
          </a:xfrm>
          <a:prstGeom prst="rect">
            <a:avLst/>
          </a:prstGeom>
        </p:spPr>
      </p:pic>
    </p:spTree>
    <p:extLst>
      <p:ext uri="{BB962C8B-B14F-4D97-AF65-F5344CB8AC3E}">
        <p14:creationId xmlns:p14="http://schemas.microsoft.com/office/powerpoint/2010/main" val="121953929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524001" y="1383374"/>
            <a:ext cx="9273061" cy="4708981"/>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734860" y="1688974"/>
            <a:ext cx="8851342" cy="3785652"/>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operate a small cleaning business, and the industry is currently in long-run equilibrium. However, the economy is in good shape, and more people decide that they would like to hire people to clean their houses. Because the economy is strong, as more people get into the cleaning business, there will be an increase in wages for house cleaners. Think about how you would demonstrate this situation. Determine what type of cost industry you are in and what the adjustment process back to equilibrium will be. Did you earn an economic profit? What will the long-run supply curve look like when equilibrium is restored?</a:t>
            </a:r>
          </a:p>
        </p:txBody>
      </p:sp>
    </p:spTree>
    <p:extLst>
      <p:ext uri="{BB962C8B-B14F-4D97-AF65-F5344CB8AC3E}">
        <p14:creationId xmlns:p14="http://schemas.microsoft.com/office/powerpoint/2010/main" val="322096240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long run, firms will respond to profits through a process of entry, where existing firms expand output and new firms enter the market.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Conversely, firms will react to losses in the long run through a process of exit, in which existing firms cease production altogether.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Through the process of entry in response to profits and exit in response to losses, the price level in a perfectly competitive market will move toward the zero-profit point, where the marginal cost curve crosses the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curve at the minimum of the average cost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long-run supply curve shows the long-run output supplied by firms in three different types of industries: constant-cost, increasing-cost, and decreasing-cost.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95935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404872" y="2214037"/>
            <a:ext cx="9265024"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Efficiency in Perfectly Competitive Markets</a:t>
            </a: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8708233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Efficiency in Perfectly Competitive Markets</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n image of two computer monitors facing each other. The monitor on the left has a hand coming out of it holding a credit card. The monitor on the right has a hand coming out of it holding a shopping bag.">
            <a:extLst>
              <a:ext uri="{FF2B5EF4-FFF2-40B4-BE49-F238E27FC236}">
                <a16:creationId xmlns:a16="http://schemas.microsoft.com/office/drawing/2014/main" id="{B67D335F-7A0A-425E-8C7B-73195A0BF3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4364" y="1636488"/>
            <a:ext cx="7403272" cy="3169526"/>
          </a:xfrm>
          <a:prstGeom prst="rect">
            <a:avLst/>
          </a:prstGeom>
        </p:spPr>
      </p:pic>
      <p:sp>
        <p:nvSpPr>
          <p:cNvPr id="19" name="TextBox 18">
            <a:extLst>
              <a:ext uri="{FF2B5EF4-FFF2-40B4-BE49-F238E27FC236}">
                <a16:creationId xmlns:a16="http://schemas.microsoft.com/office/drawing/2014/main" id="{3BA1613B-4FD4-4AE6-8FFB-1A1AD1551B09}"/>
              </a:ext>
            </a:extLst>
          </p:cNvPr>
          <p:cNvSpPr txBox="1"/>
          <p:nvPr/>
        </p:nvSpPr>
        <p:spPr>
          <a:xfrm>
            <a:off x="1881188" y="5173471"/>
            <a:ext cx="8429624" cy="138499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When profit-maximizing firms in perfectly competitive markets combine with utility-maximizing consumers, something remarkable happens: the resulting quantities of outputs of goods and services demonstrate both productive and allocative efficiency.</a:t>
            </a:r>
          </a:p>
        </p:txBody>
      </p:sp>
    </p:spTree>
    <p:extLst>
      <p:ext uri="{BB962C8B-B14F-4D97-AF65-F5344CB8AC3E}">
        <p14:creationId xmlns:p14="http://schemas.microsoft.com/office/powerpoint/2010/main" val="34334540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Conditions for Perfect Competition</a:t>
            </a:r>
          </a:p>
        </p:txBody>
      </p:sp>
      <p:sp>
        <p:nvSpPr>
          <p:cNvPr id="8" name="Rectangle 7">
            <a:extLst>
              <a:ext uri="{FF2B5EF4-FFF2-40B4-BE49-F238E27FC236}">
                <a16:creationId xmlns:a16="http://schemas.microsoft.com/office/drawing/2014/main" id="{0DF70CE4-1C6C-4B47-BF0D-FF9C20234A57}"/>
              </a:ext>
              <a:ext uri="{C183D7F6-B498-43B3-948B-1728B52AA6E4}">
                <adec:decorative xmlns:adec="http://schemas.microsoft.com/office/drawing/2017/decorative" val="1"/>
              </a:ext>
            </a:extLst>
          </p:cNvPr>
          <p:cNvSpPr/>
          <p:nvPr/>
        </p:nvSpPr>
        <p:spPr>
          <a:xfrm>
            <a:off x="1881186" y="1630393"/>
            <a:ext cx="8429623" cy="39196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7E624F88-8577-4528-BF23-DC9773AE484D}"/>
              </a:ext>
            </a:extLst>
          </p:cNvPr>
          <p:cNvSpPr txBox="1"/>
          <p:nvPr/>
        </p:nvSpPr>
        <p:spPr>
          <a:xfrm>
            <a:off x="1881182" y="1994750"/>
            <a:ext cx="7486331" cy="400110"/>
          </a:xfrm>
          <a:prstGeom prst="rect">
            <a:avLst/>
          </a:prstGeom>
          <a:solidFill>
            <a:srgbClr val="627981"/>
          </a:solidFill>
        </p:spPr>
        <p:txBody>
          <a:bodyPr wrap="square" rtlCol="0">
            <a:spAutoFit/>
          </a:bodyPr>
          <a:lstStyle/>
          <a:p>
            <a:pPr algn="ctr"/>
            <a:r>
              <a:rPr lang="en-US" sz="2000" dirty="0">
                <a:solidFill>
                  <a:schemeClr val="bg1"/>
                </a:solidFill>
              </a:rPr>
              <a:t>Firms are in perfect competition when the following conditions occur:</a:t>
            </a:r>
          </a:p>
        </p:txBody>
      </p:sp>
      <p:sp>
        <p:nvSpPr>
          <p:cNvPr id="2" name="Rectangle 1">
            <a:extLst>
              <a:ext uri="{FF2B5EF4-FFF2-40B4-BE49-F238E27FC236}">
                <a16:creationId xmlns:a16="http://schemas.microsoft.com/office/drawing/2014/main" id="{2D6FC2C7-7E6F-42A0-8F8B-DC9FC0E6C478}"/>
              </a:ext>
            </a:extLst>
          </p:cNvPr>
          <p:cNvSpPr/>
          <p:nvPr/>
        </p:nvSpPr>
        <p:spPr>
          <a:xfrm>
            <a:off x="2166322" y="2645164"/>
            <a:ext cx="4620367" cy="400110"/>
          </a:xfrm>
          <a:prstGeom prst="rect">
            <a:avLst/>
          </a:prstGeom>
          <a:solidFill>
            <a:srgbClr val="627981"/>
          </a:solidFill>
        </p:spPr>
        <p:txBody>
          <a:bodyPr wrap="none">
            <a:spAutoFit/>
          </a:bodyPr>
          <a:lstStyle/>
          <a:p>
            <a:pPr marL="342900" indent="-342900">
              <a:buFont typeface="Arial" panose="020B0604020202020204" pitchFamily="34" charset="0"/>
              <a:buChar char="•"/>
            </a:pPr>
            <a:r>
              <a:rPr lang="en-US" sz="2000" dirty="0">
                <a:solidFill>
                  <a:schemeClr val="bg1"/>
                </a:solidFill>
              </a:rPr>
              <a:t>Many firms produce identical products.</a:t>
            </a:r>
          </a:p>
        </p:txBody>
      </p:sp>
      <p:sp>
        <p:nvSpPr>
          <p:cNvPr id="3" name="Rectangle 2">
            <a:extLst>
              <a:ext uri="{FF2B5EF4-FFF2-40B4-BE49-F238E27FC236}">
                <a16:creationId xmlns:a16="http://schemas.microsoft.com/office/drawing/2014/main" id="{5BF5A8B6-1A54-4B58-9ABA-97C13BE0202C}"/>
              </a:ext>
            </a:extLst>
          </p:cNvPr>
          <p:cNvSpPr/>
          <p:nvPr/>
        </p:nvSpPr>
        <p:spPr>
          <a:xfrm>
            <a:off x="2166322" y="3282824"/>
            <a:ext cx="8039562" cy="400110"/>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000" dirty="0">
                <a:solidFill>
                  <a:schemeClr val="bg1"/>
                </a:solidFill>
              </a:rPr>
              <a:t>Many buyers are available to buy, and many sellers are available to sell.</a:t>
            </a:r>
          </a:p>
        </p:txBody>
      </p:sp>
      <p:sp>
        <p:nvSpPr>
          <p:cNvPr id="4" name="Rectangle 3">
            <a:extLst>
              <a:ext uri="{FF2B5EF4-FFF2-40B4-BE49-F238E27FC236}">
                <a16:creationId xmlns:a16="http://schemas.microsoft.com/office/drawing/2014/main" id="{F4519D1C-C4BD-4FBB-BBF6-2CB1B6FD55C3}"/>
              </a:ext>
            </a:extLst>
          </p:cNvPr>
          <p:cNvSpPr/>
          <p:nvPr/>
        </p:nvSpPr>
        <p:spPr>
          <a:xfrm>
            <a:off x="2166322" y="3863531"/>
            <a:ext cx="8144487" cy="707886"/>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000" dirty="0">
                <a:solidFill>
                  <a:schemeClr val="bg1"/>
                </a:solidFill>
              </a:rPr>
              <a:t>Sellers and buyers have all relevant information to make rational decisions about the product.</a:t>
            </a:r>
          </a:p>
        </p:txBody>
      </p:sp>
      <p:sp>
        <p:nvSpPr>
          <p:cNvPr id="5" name="Rectangle 4">
            <a:extLst>
              <a:ext uri="{FF2B5EF4-FFF2-40B4-BE49-F238E27FC236}">
                <a16:creationId xmlns:a16="http://schemas.microsoft.com/office/drawing/2014/main" id="{EE771E96-0B52-489A-A6B2-E23707665B79}"/>
              </a:ext>
            </a:extLst>
          </p:cNvPr>
          <p:cNvSpPr/>
          <p:nvPr/>
        </p:nvSpPr>
        <p:spPr>
          <a:xfrm>
            <a:off x="2166322" y="4801034"/>
            <a:ext cx="8144487" cy="400110"/>
          </a:xfrm>
          <a:prstGeom prst="rect">
            <a:avLst/>
          </a:prstGeom>
          <a:solidFill>
            <a:srgbClr val="627981"/>
          </a:solidFill>
        </p:spPr>
        <p:txBody>
          <a:bodyPr wrap="square">
            <a:spAutoFit/>
          </a:bodyPr>
          <a:lstStyle/>
          <a:p>
            <a:pPr marL="342900" indent="-342900">
              <a:buFont typeface="Arial" panose="020B0604020202020204" pitchFamily="34" charset="0"/>
              <a:buChar char="•"/>
            </a:pPr>
            <a:r>
              <a:rPr lang="en-US" sz="2000" dirty="0">
                <a:solidFill>
                  <a:schemeClr val="bg1"/>
                </a:solidFill>
              </a:rPr>
              <a:t>Firms can enter and leave the market without any restrictions.</a:t>
            </a:r>
          </a:p>
        </p:txBody>
      </p:sp>
    </p:spTree>
    <p:extLst>
      <p:ext uri="{BB962C8B-B14F-4D97-AF65-F5344CB8AC3E}">
        <p14:creationId xmlns:p14="http://schemas.microsoft.com/office/powerpoint/2010/main" val="36516487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Efficiency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Pentagon 16">
            <a:extLst>
              <a:ext uri="{FF2B5EF4-FFF2-40B4-BE49-F238E27FC236}">
                <a16:creationId xmlns:a16="http://schemas.microsoft.com/office/drawing/2014/main" id="{FFEC7E0F-70B2-4E93-8A0B-BB136B3070FD}"/>
              </a:ext>
            </a:extLst>
          </p:cNvPr>
          <p:cNvSpPr>
            <a:spLocks noChangeAspect="1"/>
          </p:cNvSpPr>
          <p:nvPr/>
        </p:nvSpPr>
        <p:spPr>
          <a:xfrm>
            <a:off x="977463" y="1773449"/>
            <a:ext cx="3820671" cy="1188720"/>
          </a:xfrm>
          <a:prstGeom prst="homePlate">
            <a:avLst>
              <a:gd name="adj" fmla="val 25918"/>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a:t>
            </a:r>
          </a:p>
        </p:txBody>
      </p:sp>
      <p:sp>
        <p:nvSpPr>
          <p:cNvPr id="5" name="Pentagon 17">
            <a:extLst>
              <a:ext uri="{FF2B5EF4-FFF2-40B4-BE49-F238E27FC236}">
                <a16:creationId xmlns:a16="http://schemas.microsoft.com/office/drawing/2014/main" id="{3CF80C4A-6A20-43FD-939A-46BC6233813C}"/>
              </a:ext>
            </a:extLst>
          </p:cNvPr>
          <p:cNvSpPr>
            <a:spLocks noChangeAspect="1"/>
          </p:cNvSpPr>
          <p:nvPr/>
        </p:nvSpPr>
        <p:spPr>
          <a:xfrm flipH="1">
            <a:off x="4966704" y="1773449"/>
            <a:ext cx="6448035" cy="1188720"/>
          </a:xfrm>
          <a:prstGeom prst="homePlate">
            <a:avLst>
              <a:gd name="adj" fmla="val 27915"/>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Firms produce without waste</a:t>
            </a:r>
          </a:p>
        </p:txBody>
      </p:sp>
      <p:sp>
        <p:nvSpPr>
          <p:cNvPr id="6" name="Pentagon 21">
            <a:extLst>
              <a:ext uri="{FF2B5EF4-FFF2-40B4-BE49-F238E27FC236}">
                <a16:creationId xmlns:a16="http://schemas.microsoft.com/office/drawing/2014/main" id="{21ADC1B8-A700-4392-8F4E-60392C3E4DD2}"/>
              </a:ext>
            </a:extLst>
          </p:cNvPr>
          <p:cNvSpPr>
            <a:spLocks noChangeAspect="1"/>
          </p:cNvSpPr>
          <p:nvPr/>
        </p:nvSpPr>
        <p:spPr>
          <a:xfrm>
            <a:off x="977463" y="3519704"/>
            <a:ext cx="3820671" cy="1188720"/>
          </a:xfrm>
          <a:prstGeom prst="homePlate">
            <a:avLst>
              <a:gd name="adj" fmla="val 25918"/>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a:t>
            </a:r>
          </a:p>
        </p:txBody>
      </p:sp>
      <p:sp>
        <p:nvSpPr>
          <p:cNvPr id="7" name="Pentagon 26">
            <a:extLst>
              <a:ext uri="{FF2B5EF4-FFF2-40B4-BE49-F238E27FC236}">
                <a16:creationId xmlns:a16="http://schemas.microsoft.com/office/drawing/2014/main" id="{66B7F059-9B5A-440B-A012-D5DD9A569F15}"/>
              </a:ext>
            </a:extLst>
          </p:cNvPr>
          <p:cNvSpPr>
            <a:spLocks noChangeAspect="1"/>
          </p:cNvSpPr>
          <p:nvPr/>
        </p:nvSpPr>
        <p:spPr>
          <a:xfrm flipH="1">
            <a:off x="4966704" y="3519704"/>
            <a:ext cx="6448035" cy="1188720"/>
          </a:xfrm>
          <a:prstGeom prst="homePlate">
            <a:avLst>
              <a:gd name="adj" fmla="val 27915"/>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Firms produce the socially preferred level of output</a:t>
            </a:r>
          </a:p>
        </p:txBody>
      </p:sp>
    </p:spTree>
    <p:extLst>
      <p:ext uri="{BB962C8B-B14F-4D97-AF65-F5344CB8AC3E}">
        <p14:creationId xmlns:p14="http://schemas.microsoft.com/office/powerpoint/2010/main" val="10955653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Productive Efficiency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Productive efficiency occurs when the firm is producing without waste.">
            <a:extLst>
              <a:ext uri="{FF2B5EF4-FFF2-40B4-BE49-F238E27FC236}">
                <a16:creationId xmlns:a16="http://schemas.microsoft.com/office/drawing/2014/main" id="{1A357E55-7B4D-434C-A787-1637B31291BC}"/>
              </a:ext>
            </a:extLst>
          </p:cNvPr>
          <p:cNvGrpSpPr/>
          <p:nvPr/>
        </p:nvGrpSpPr>
        <p:grpSpPr>
          <a:xfrm>
            <a:off x="2066919" y="1580912"/>
            <a:ext cx="8058157" cy="806935"/>
            <a:chOff x="542920" y="1736761"/>
            <a:chExt cx="8058157"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20" y="1937907"/>
              <a:ext cx="7922655"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Productive efficiency occurs when the firm is producing without waste.</a:t>
              </a:r>
            </a:p>
          </p:txBody>
        </p:sp>
      </p:grpSp>
      <p:grpSp>
        <p:nvGrpSpPr>
          <p:cNvPr id="16" name="Group 15" descr="Firms produce and sell goods at the lowest possible average cost.">
            <a:extLst>
              <a:ext uri="{FF2B5EF4-FFF2-40B4-BE49-F238E27FC236}">
                <a16:creationId xmlns:a16="http://schemas.microsoft.com/office/drawing/2014/main" id="{0A830CD4-D4B3-4A85-B6C3-C350A127AB93}"/>
              </a:ext>
            </a:extLst>
          </p:cNvPr>
          <p:cNvGrpSpPr/>
          <p:nvPr/>
        </p:nvGrpSpPr>
        <p:grpSpPr>
          <a:xfrm>
            <a:off x="2066918" y="2504956"/>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produce and sell goods at the lowest possible average cost.</a:t>
              </a:r>
            </a:p>
          </p:txBody>
        </p:sp>
      </p:grpSp>
      <p:grpSp>
        <p:nvGrpSpPr>
          <p:cNvPr id="19" name="Group 18" descr="Represents any point on the production possibility frontier.">
            <a:extLst>
              <a:ext uri="{FF2B5EF4-FFF2-40B4-BE49-F238E27FC236}">
                <a16:creationId xmlns:a16="http://schemas.microsoft.com/office/drawing/2014/main" id="{ABD436D0-99BB-4620-A285-4266A232CAA7}"/>
              </a:ext>
            </a:extLst>
          </p:cNvPr>
          <p:cNvGrpSpPr/>
          <p:nvPr/>
        </p:nvGrpSpPr>
        <p:grpSpPr>
          <a:xfrm>
            <a:off x="2066918" y="3429000"/>
            <a:ext cx="8058158" cy="806935"/>
            <a:chOff x="542919" y="1736761"/>
            <a:chExt cx="8058158"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19"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Represents any point on the production possibility frontier.</a:t>
              </a:r>
            </a:p>
          </p:txBody>
        </p:sp>
      </p:grpSp>
    </p:spTree>
    <p:extLst>
      <p:ext uri="{BB962C8B-B14F-4D97-AF65-F5344CB8AC3E}">
        <p14:creationId xmlns:p14="http://schemas.microsoft.com/office/powerpoint/2010/main" val="378356142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Allocative Efficiency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Allocative efficiency occurs when the firm is producing the socially preferred level of output.">
            <a:extLst>
              <a:ext uri="{FF2B5EF4-FFF2-40B4-BE49-F238E27FC236}">
                <a16:creationId xmlns:a16="http://schemas.microsoft.com/office/drawing/2014/main" id="{1A357E55-7B4D-434C-A787-1637B31291BC}"/>
              </a:ext>
            </a:extLst>
          </p:cNvPr>
          <p:cNvGrpSpPr/>
          <p:nvPr/>
        </p:nvGrpSpPr>
        <p:grpSpPr>
          <a:xfrm>
            <a:off x="2066918" y="1580912"/>
            <a:ext cx="8058158" cy="909031"/>
            <a:chOff x="542919" y="1736761"/>
            <a:chExt cx="8058158" cy="909031"/>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9090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9" y="186696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occurs when the firm is producing the socially preferred level of output.</a:t>
              </a:r>
            </a:p>
          </p:txBody>
        </p:sp>
      </p:grpSp>
      <p:grpSp>
        <p:nvGrpSpPr>
          <p:cNvPr id="16" name="Group 15" descr="Firms produce and sell goods where price equals marginal cost.">
            <a:extLst>
              <a:ext uri="{FF2B5EF4-FFF2-40B4-BE49-F238E27FC236}">
                <a16:creationId xmlns:a16="http://schemas.microsoft.com/office/drawing/2014/main" id="{0A830CD4-D4B3-4A85-B6C3-C350A127AB93}"/>
              </a:ext>
            </a:extLst>
          </p:cNvPr>
          <p:cNvGrpSpPr/>
          <p:nvPr/>
        </p:nvGrpSpPr>
        <p:grpSpPr>
          <a:xfrm>
            <a:off x="2066918" y="2588993"/>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produce and sell goods where price equals marginal cost.</a:t>
              </a:r>
            </a:p>
          </p:txBody>
        </p:sp>
      </p:grpSp>
      <p:grpSp>
        <p:nvGrpSpPr>
          <p:cNvPr id="19" name="Group 18" descr="Refers to a specific point on the production possibility frontier.">
            <a:extLst>
              <a:ext uri="{FF2B5EF4-FFF2-40B4-BE49-F238E27FC236}">
                <a16:creationId xmlns:a16="http://schemas.microsoft.com/office/drawing/2014/main" id="{ABD436D0-99BB-4620-A285-4266A232CAA7}"/>
              </a:ext>
            </a:extLst>
          </p:cNvPr>
          <p:cNvGrpSpPr/>
          <p:nvPr/>
        </p:nvGrpSpPr>
        <p:grpSpPr>
          <a:xfrm>
            <a:off x="2066918" y="3513037"/>
            <a:ext cx="8058158" cy="806935"/>
            <a:chOff x="542919" y="1736761"/>
            <a:chExt cx="8058158"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19"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Refers to a specific point on the production possibility frontier.</a:t>
              </a:r>
            </a:p>
          </p:txBody>
        </p:sp>
      </p:grpSp>
    </p:spTree>
    <p:extLst>
      <p:ext uri="{BB962C8B-B14F-4D97-AF65-F5344CB8AC3E}">
        <p14:creationId xmlns:p14="http://schemas.microsoft.com/office/powerpoint/2010/main" val="60939620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Allocative Efficiency</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Assuming that a market is perfectly competitive, price equals marginal cost.">
            <a:extLst>
              <a:ext uri="{FF2B5EF4-FFF2-40B4-BE49-F238E27FC236}">
                <a16:creationId xmlns:a16="http://schemas.microsoft.com/office/drawing/2014/main" id="{1A357E55-7B4D-434C-A787-1637B31291BC}"/>
              </a:ext>
            </a:extLst>
          </p:cNvPr>
          <p:cNvGrpSpPr/>
          <p:nvPr/>
        </p:nvGrpSpPr>
        <p:grpSpPr>
          <a:xfrm>
            <a:off x="2066918" y="1580912"/>
            <a:ext cx="8058158" cy="806935"/>
            <a:chOff x="542919" y="1736761"/>
            <a:chExt cx="8058158"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9" y="177825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Assuming that a market is perfectly competitive, price equals marginal cost.</a:t>
              </a:r>
            </a:p>
          </p:txBody>
        </p:sp>
      </p:grpSp>
      <p:grpSp>
        <p:nvGrpSpPr>
          <p:cNvPr id="16" name="Group 15" descr="At a lesser quantity, marginal costs will not yet have increased as much, so price will exceed marginal cost.">
            <a:extLst>
              <a:ext uri="{FF2B5EF4-FFF2-40B4-BE49-F238E27FC236}">
                <a16:creationId xmlns:a16="http://schemas.microsoft.com/office/drawing/2014/main" id="{0A830CD4-D4B3-4A85-B6C3-C350A127AB93}"/>
              </a:ext>
            </a:extLst>
          </p:cNvPr>
          <p:cNvGrpSpPr/>
          <p:nvPr/>
        </p:nvGrpSpPr>
        <p:grpSpPr>
          <a:xfrm>
            <a:off x="2066918" y="2504956"/>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78164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 lesser quantity, marginal costs will not yet have increased as much, so price will exceed marginal cost.</a:t>
              </a:r>
            </a:p>
          </p:txBody>
        </p:sp>
      </p:grpSp>
      <p:grpSp>
        <p:nvGrpSpPr>
          <p:cNvPr id="19" name="Group 18" descr="The gains to society as a whole from producing additional output will be greater than the costs.">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gains to society as a whole from producing additional output will be greater than the costs.</a:t>
              </a:r>
            </a:p>
          </p:txBody>
        </p:sp>
      </p:grpSp>
      <p:grpSp>
        <p:nvGrpSpPr>
          <p:cNvPr id="22" name="Group 21" descr="At a greater quantity, the marginal cost of production will have increased so that it exceeds price.">
            <a:extLst>
              <a:ext uri="{FF2B5EF4-FFF2-40B4-BE49-F238E27FC236}">
                <a16:creationId xmlns:a16="http://schemas.microsoft.com/office/drawing/2014/main" id="{E377DCE2-DAE5-4D8F-A6F8-0B9C7659A766}"/>
              </a:ext>
            </a:extLst>
          </p:cNvPr>
          <p:cNvGrpSpPr/>
          <p:nvPr/>
        </p:nvGrpSpPr>
        <p:grpSpPr>
          <a:xfrm>
            <a:off x="2066918" y="4353255"/>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FEA7B935-4C4D-4F98-B00B-6BAB2CAB56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76C4C2C7-D525-478E-8E37-052B4190DE7A}"/>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 greater quantity, the marginal cost of production will have increased so that it exceeds price.</a:t>
              </a:r>
            </a:p>
          </p:txBody>
        </p:sp>
      </p:grpSp>
      <p:grpSp>
        <p:nvGrpSpPr>
          <p:cNvPr id="25" name="Group 24" descr="Since the costs are outstripping the benefits, it will make sense to produce a lower quantity of goods.">
            <a:extLst>
              <a:ext uri="{FF2B5EF4-FFF2-40B4-BE49-F238E27FC236}">
                <a16:creationId xmlns:a16="http://schemas.microsoft.com/office/drawing/2014/main" id="{8F1F2568-8D48-4652-A8F2-008D8FC3DAFE}"/>
              </a:ext>
            </a:extLst>
          </p:cNvPr>
          <p:cNvGrpSpPr/>
          <p:nvPr/>
        </p:nvGrpSpPr>
        <p:grpSpPr>
          <a:xfrm>
            <a:off x="2066918" y="5277822"/>
            <a:ext cx="8058156" cy="806935"/>
            <a:chOff x="542921" y="1736761"/>
            <a:chExt cx="8058156" cy="806935"/>
          </a:xfrm>
          <a:solidFill>
            <a:srgbClr val="627981"/>
          </a:solidFill>
        </p:grpSpPr>
        <p:sp>
          <p:nvSpPr>
            <p:cNvPr id="27" name="Rectangle 26">
              <a:extLst>
                <a:ext uri="{FF2B5EF4-FFF2-40B4-BE49-F238E27FC236}">
                  <a16:creationId xmlns:a16="http://schemas.microsoft.com/office/drawing/2014/main" id="{02D10375-71B7-4909-8A12-FA12101FD0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49973151-1E07-44D8-8EF5-4EA75B9D133E}"/>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the costs are outstripping the benefits, it will make sense to produce a lower quantity of goods.</a:t>
              </a:r>
            </a:p>
          </p:txBody>
        </p:sp>
      </p:grpSp>
    </p:spTree>
    <p:extLst>
      <p:ext uri="{BB962C8B-B14F-4D97-AF65-F5344CB8AC3E}">
        <p14:creationId xmlns:p14="http://schemas.microsoft.com/office/powerpoint/2010/main" val="331169813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Optimal Output Level</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When perfectly competitive firms produce the quantity where P = MC, the benefits to consumers are equal to the costs to society.">
            <a:extLst>
              <a:ext uri="{FF2B5EF4-FFF2-40B4-BE49-F238E27FC236}">
                <a16:creationId xmlns:a16="http://schemas.microsoft.com/office/drawing/2014/main" id="{1A357E55-7B4D-434C-A787-1637B31291BC}"/>
              </a:ext>
            </a:extLst>
          </p:cNvPr>
          <p:cNvGrpSpPr/>
          <p:nvPr/>
        </p:nvGrpSpPr>
        <p:grpSpPr>
          <a:xfrm>
            <a:off x="2066918" y="1580912"/>
            <a:ext cx="8058158" cy="806935"/>
            <a:chOff x="542919" y="1736761"/>
            <a:chExt cx="8058158"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9" y="177825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perfectly competitive firms produce the quantity where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P</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MC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the benefits to consumers are equal to the costs to society.</a:t>
              </a:r>
            </a:p>
          </p:txBody>
        </p:sp>
      </p:grpSp>
      <p:grpSp>
        <p:nvGrpSpPr>
          <p:cNvPr id="16" name="Group 15" descr="The benefits to consumers are measured by the price they are willing to pay.">
            <a:extLst>
              <a:ext uri="{FF2B5EF4-FFF2-40B4-BE49-F238E27FC236}">
                <a16:creationId xmlns:a16="http://schemas.microsoft.com/office/drawing/2014/main" id="{0A830CD4-D4B3-4A85-B6C3-C350A127AB93}"/>
              </a:ext>
            </a:extLst>
          </p:cNvPr>
          <p:cNvGrpSpPr/>
          <p:nvPr/>
        </p:nvGrpSpPr>
        <p:grpSpPr>
          <a:xfrm>
            <a:off x="2066918" y="2504956"/>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78164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benefits to consumers are measured by the price they are willing to pay.</a:t>
              </a:r>
            </a:p>
          </p:txBody>
        </p:sp>
      </p:grpSp>
      <p:grpSp>
        <p:nvGrpSpPr>
          <p:cNvPr id="19" name="Group 18" descr="The costs to society of producing the marginal unit is measured by the marginal cost the firm must pay.">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costs to society of producing the marginal unit is measured by the marginal cost the firm must pay.</a:t>
              </a:r>
            </a:p>
          </p:txBody>
        </p:sp>
      </p:grpSp>
      <p:grpSp>
        <p:nvGrpSpPr>
          <p:cNvPr id="22" name="Group 21" descr="Allocative efficiency holds when the benefits exactly equal the costs.">
            <a:extLst>
              <a:ext uri="{FF2B5EF4-FFF2-40B4-BE49-F238E27FC236}">
                <a16:creationId xmlns:a16="http://schemas.microsoft.com/office/drawing/2014/main" id="{E377DCE2-DAE5-4D8F-A6F8-0B9C7659A766}"/>
              </a:ext>
            </a:extLst>
          </p:cNvPr>
          <p:cNvGrpSpPr/>
          <p:nvPr/>
        </p:nvGrpSpPr>
        <p:grpSpPr>
          <a:xfrm>
            <a:off x="2066918" y="4353255"/>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FEA7B935-4C4D-4F98-B00B-6BAB2CAB56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76C4C2C7-D525-478E-8E37-052B4190DE7A}"/>
                </a:ext>
              </a:extLst>
            </p:cNvPr>
            <p:cNvSpPr txBox="1"/>
            <p:nvPr/>
          </p:nvSpPr>
          <p:spPr>
            <a:xfrm>
              <a:off x="542921" y="1940173"/>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Allocative efficiency holds when the benefits exactly equal the costs.</a:t>
              </a:r>
            </a:p>
          </p:txBody>
        </p:sp>
      </p:grpSp>
    </p:spTree>
    <p:extLst>
      <p:ext uri="{BB962C8B-B14F-4D97-AF65-F5344CB8AC3E}">
        <p14:creationId xmlns:p14="http://schemas.microsoft.com/office/powerpoint/2010/main" val="342037672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Market Structure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descr="Market structures such as monopoly, monopolistic competition, and oligopoly are more realistic in the real world than perfect competition.">
            <a:extLst>
              <a:ext uri="{FF2B5EF4-FFF2-40B4-BE49-F238E27FC236}">
                <a16:creationId xmlns:a16="http://schemas.microsoft.com/office/drawing/2014/main" id="{1A357E55-7B4D-434C-A787-1637B31291BC}"/>
              </a:ext>
            </a:extLst>
          </p:cNvPr>
          <p:cNvGrpSpPr/>
          <p:nvPr/>
        </p:nvGrpSpPr>
        <p:grpSpPr>
          <a:xfrm>
            <a:off x="2066918" y="1580912"/>
            <a:ext cx="8058158" cy="806935"/>
            <a:chOff x="542919" y="1736761"/>
            <a:chExt cx="8058158" cy="806935"/>
          </a:xfrm>
          <a:solidFill>
            <a:srgbClr val="627981"/>
          </a:solidFill>
        </p:grpSpPr>
        <p:sp>
          <p:nvSpPr>
            <p:cNvPr id="14" name="Rectangle 13">
              <a:extLst>
                <a:ext uri="{FF2B5EF4-FFF2-40B4-BE49-F238E27FC236}">
                  <a16:creationId xmlns:a16="http://schemas.microsoft.com/office/drawing/2014/main" id="{772DE9AA-C6A7-4B36-BECB-D0DF0C054E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6EC36A74-045E-4ED6-BC87-A59F4550FAEB}"/>
                </a:ext>
              </a:extLst>
            </p:cNvPr>
            <p:cNvSpPr txBox="1"/>
            <p:nvPr/>
          </p:nvSpPr>
          <p:spPr>
            <a:xfrm>
              <a:off x="542919" y="177825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Market structures such as monopoly, monopolistic competition, and oligopoly are more realistic in the real world than perfect competition.</a:t>
              </a:r>
            </a:p>
          </p:txBody>
        </p:sp>
      </p:grpSp>
      <p:grpSp>
        <p:nvGrpSpPr>
          <p:cNvPr id="16" name="Group 15" descr="Firms will not always produce at the minimum of average cost, nor will they always set price equal to marginal cost.">
            <a:extLst>
              <a:ext uri="{FF2B5EF4-FFF2-40B4-BE49-F238E27FC236}">
                <a16:creationId xmlns:a16="http://schemas.microsoft.com/office/drawing/2014/main" id="{0A830CD4-D4B3-4A85-B6C3-C350A127AB93}"/>
              </a:ext>
            </a:extLst>
          </p:cNvPr>
          <p:cNvGrpSpPr/>
          <p:nvPr/>
        </p:nvGrpSpPr>
        <p:grpSpPr>
          <a:xfrm>
            <a:off x="2066918" y="2504956"/>
            <a:ext cx="8058158" cy="806935"/>
            <a:chOff x="542919" y="1736761"/>
            <a:chExt cx="8058158" cy="806935"/>
          </a:xfrm>
          <a:solidFill>
            <a:srgbClr val="627981"/>
          </a:solidFill>
        </p:grpSpPr>
        <p:sp>
          <p:nvSpPr>
            <p:cNvPr id="17" name="Rectangle 16">
              <a:extLst>
                <a:ext uri="{FF2B5EF4-FFF2-40B4-BE49-F238E27FC236}">
                  <a16:creationId xmlns:a16="http://schemas.microsoft.com/office/drawing/2014/main" id="{DABEB024-BADA-4C3B-B658-10AABDDD406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97324327-4142-4E43-AFAE-85B27799EC2B}"/>
                </a:ext>
              </a:extLst>
            </p:cNvPr>
            <p:cNvSpPr txBox="1"/>
            <p:nvPr/>
          </p:nvSpPr>
          <p:spPr>
            <a:xfrm>
              <a:off x="542919" y="178164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Firms will not always produce at the minimum of average cost, nor will they always set price equal to marginal cost.</a:t>
              </a:r>
            </a:p>
          </p:txBody>
        </p:sp>
      </p:grpSp>
      <p:grpSp>
        <p:nvGrpSpPr>
          <p:cNvPr id="19" name="Group 18" descr="Real-world markets include many issues that are assumed away in the model of perfect competition, such as poverty or pollution.">
            <a:extLst>
              <a:ext uri="{FF2B5EF4-FFF2-40B4-BE49-F238E27FC236}">
                <a16:creationId xmlns:a16="http://schemas.microsoft.com/office/drawing/2014/main" id="{ABD436D0-99BB-4620-A285-4266A232CAA7}"/>
              </a:ext>
            </a:extLst>
          </p:cNvPr>
          <p:cNvGrpSpPr/>
          <p:nvPr/>
        </p:nvGrpSpPr>
        <p:grpSpPr>
          <a:xfrm>
            <a:off x="2066920" y="3429000"/>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1EBC4F84-1185-4E78-AC0E-1DA139126D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0356CA20-60A1-4385-933E-172CD01DD767}"/>
                </a:ext>
              </a:extLst>
            </p:cNvPr>
            <p:cNvSpPr txBox="1"/>
            <p:nvPr/>
          </p:nvSpPr>
          <p:spPr>
            <a:xfrm>
              <a:off x="542921" y="1785026"/>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Real-world markets include many issues that are assumed away in the model of perfect competition, such as poverty or pollution.</a:t>
              </a:r>
            </a:p>
          </p:txBody>
        </p:sp>
      </p:grpSp>
      <p:grpSp>
        <p:nvGrpSpPr>
          <p:cNvPr id="22" name="Group 21" descr="However, the theoretical efficiency of perfect competition is useful for comparing the issues that arise from these real-world problems.">
            <a:extLst>
              <a:ext uri="{FF2B5EF4-FFF2-40B4-BE49-F238E27FC236}">
                <a16:creationId xmlns:a16="http://schemas.microsoft.com/office/drawing/2014/main" id="{E377DCE2-DAE5-4D8F-A6F8-0B9C7659A766}"/>
              </a:ext>
            </a:extLst>
          </p:cNvPr>
          <p:cNvGrpSpPr/>
          <p:nvPr/>
        </p:nvGrpSpPr>
        <p:grpSpPr>
          <a:xfrm>
            <a:off x="2066918" y="4353255"/>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FEA7B935-4C4D-4F98-B00B-6BAB2CAB567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76C4C2C7-D525-478E-8E37-052B4190DE7A}"/>
                </a:ext>
              </a:extLst>
            </p:cNvPr>
            <p:cNvSpPr txBox="1"/>
            <p:nvPr/>
          </p:nvSpPr>
          <p:spPr>
            <a:xfrm>
              <a:off x="542921" y="178481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the theoretical efficiency of perfect competition is useful for comparing the issues that arise from these real-world problems.</a:t>
              </a:r>
            </a:p>
          </p:txBody>
        </p:sp>
      </p:grpSp>
    </p:spTree>
    <p:extLst>
      <p:ext uri="{BB962C8B-B14F-4D97-AF65-F5344CB8AC3E}">
        <p14:creationId xmlns:p14="http://schemas.microsoft.com/office/powerpoint/2010/main" val="260533780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6B01FD4-BF71-4ABB-AD66-EB5BBE9E9DC7}"/>
              </a:ext>
              <a:ext uri="{C183D7F6-B498-43B3-948B-1728B52AA6E4}">
                <adec:decorative xmlns:adec="http://schemas.microsoft.com/office/drawing/2017/decorative" val="1"/>
              </a:ext>
            </a:extLst>
          </p:cNvPr>
          <p:cNvSpPr txBox="1"/>
          <p:nvPr/>
        </p:nvSpPr>
        <p:spPr>
          <a:xfrm>
            <a:off x="1679971" y="1383374"/>
            <a:ext cx="8961120" cy="3749040"/>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734860" y="1734400"/>
            <a:ext cx="8851342" cy="3046988"/>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it is summertime, and people like to buy fresh tomatoes at the local farmers’ market. Assume the market for fresh tomatoes is perfectly competitive, it is a constant-cost industry, and price is equal to the marginal cost of production. What would likely happen to demand if there was a drought that made the tomatoes smaller than normal? How would this impact the market equilibrium? What will the long-run supply curve look like? Would allocative efficiency be achieved?</a:t>
            </a:r>
          </a:p>
        </p:txBody>
      </p:sp>
    </p:spTree>
    <p:extLst>
      <p:ext uri="{BB962C8B-B14F-4D97-AF65-F5344CB8AC3E}">
        <p14:creationId xmlns:p14="http://schemas.microsoft.com/office/powerpoint/2010/main" val="232723259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r>
              <a:rPr kumimoji="0" lang="en-US" sz="3000" b="0" i="0" u="none" strike="noStrike" kern="1200" cap="none" spc="0" normalizeH="0" baseline="-25000" noProof="0" dirty="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43416B9-D589-4FCF-8ADD-2878476658E0}"/>
              </a:ext>
              <a:ext uri="{C183D7F6-B498-43B3-948B-1728B52AA6E4}">
                <adec:decorative xmlns:adec="http://schemas.microsoft.com/office/drawing/2017/decorative" val="1"/>
              </a:ext>
            </a:extLst>
          </p:cNvPr>
          <p:cNvSpPr txBox="1"/>
          <p:nvPr/>
        </p:nvSpPr>
        <p:spPr>
          <a:xfrm>
            <a:off x="1679971" y="1383374"/>
            <a:ext cx="8961120" cy="3749040"/>
          </a:xfrm>
          <a:prstGeom prst="rect">
            <a:avLst/>
          </a:prstGeom>
          <a:solidFill>
            <a:srgbClr val="627981"/>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p:txBody>
      </p:sp>
      <p:sp>
        <p:nvSpPr>
          <p:cNvPr id="16" name="TextBox 15">
            <a:extLst>
              <a:ext uri="{FF2B5EF4-FFF2-40B4-BE49-F238E27FC236}">
                <a16:creationId xmlns:a16="http://schemas.microsoft.com/office/drawing/2014/main" id="{6B32A965-1C8D-4955-8CC6-E83CC7DBD770}"/>
              </a:ext>
            </a:extLst>
          </p:cNvPr>
          <p:cNvSpPr txBox="1"/>
          <p:nvPr/>
        </p:nvSpPr>
        <p:spPr>
          <a:xfrm>
            <a:off x="1734860" y="1734400"/>
            <a:ext cx="8851342" cy="3046988"/>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1200" cap="none" spc="0" normalizeH="0" baseline="0" noProof="0" dirty="0">
                <a:ln>
                  <a:noFill/>
                </a:ln>
                <a:solidFill>
                  <a:prstClr val="white"/>
                </a:solidFill>
                <a:effectLst/>
                <a:uLnTx/>
                <a:uFillTx/>
                <a:latin typeface="Calibri" panose="020F0502020204030204"/>
                <a:ea typeface="+mn-ea"/>
                <a:cs typeface="+mn-cs"/>
              </a:rPr>
              <a:t>Most likely, there would be a decrease in demand in the market, shifting market demand to the left. This would result in firms incurring losses. Because of the losses, some firms would exit the market. As exit occurs, the market supply shifts to the left. Firms will continue to exit until the initial market equilibrium price is restored since this is a constant-cost industry. The long-run supply will be horizontal (perfectly elastic) at the original equilibrium price. There will also be allocative efficiency.</a:t>
            </a:r>
          </a:p>
        </p:txBody>
      </p:sp>
    </p:spTree>
    <p:extLst>
      <p:ext uri="{BB962C8B-B14F-4D97-AF65-F5344CB8AC3E}">
        <p14:creationId xmlns:p14="http://schemas.microsoft.com/office/powerpoint/2010/main" val="32653751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prstClr val="black"/>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62056"/>
            <a:ext cx="9273061" cy="3785652"/>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Long-run equilibrium in perfectly competitive markets meets two important conditions: allocative efficiency and productive efficiency.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These two conditions have important implications: first, resources are allocated to their best </a:t>
            </a:r>
            <a:r>
              <a:rPr kumimoji="0" lang="en-US" sz="2000" b="0" i="0" u="none" strike="noStrike" kern="1200" cap="none" spc="0" normalizeH="0" baseline="0" noProof="0">
                <a:ln>
                  <a:noFill/>
                </a:ln>
                <a:solidFill>
                  <a:prstClr val="white"/>
                </a:solidFill>
                <a:effectLst/>
                <a:uLnTx/>
                <a:uFillTx/>
                <a:latin typeface="Calibri" panose="020F0502020204030204"/>
                <a:ea typeface="+mn-ea"/>
                <a:cs typeface="+mn-cs"/>
              </a:rPr>
              <a:t>alternative use;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second, they provide the maximum satisfaction attainable by society.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Most real-world market structures do not exhibit perfect competition; however, the theoretical efficiency of perfect competition is useful for comparing the issues that arise from these real-world problems.</a:t>
            </a:r>
          </a:p>
          <a:p>
            <a:pPr marR="0" lvl="0" algn="l" defTabSz="914400" rtl="0" eaLnBrk="1" fontAlgn="auto" latinLnBrk="0" hangingPunct="1">
              <a:lnSpc>
                <a:spcPct val="100000"/>
              </a:lnSpc>
              <a:spcBef>
                <a:spcPts val="0"/>
              </a:spcBef>
              <a:spcAft>
                <a:spcPts val="0"/>
              </a:spcAft>
              <a:buClrTx/>
              <a:buSzTx/>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66609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What Is a Price Taker?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 perfectly competitive firm is a price taker because the pressure of competing firms forces it to accept the prevailing equilibrium price.">
            <a:extLst>
              <a:ext uri="{FF2B5EF4-FFF2-40B4-BE49-F238E27FC236}">
                <a16:creationId xmlns:a16="http://schemas.microsoft.com/office/drawing/2014/main" id="{DC1866AC-60D4-4B31-94DA-D59C65C3CBD8}"/>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7C033722-269F-464B-873D-C01F876999E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95597ADA-50B9-49C8-A23D-A5518A2BEE81}"/>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perfectly competitive firm is a </a:t>
              </a:r>
              <a:r>
                <a:rPr lang="en-US" sz="2000" b="1" dirty="0">
                  <a:solidFill>
                    <a:schemeClr val="bg1"/>
                  </a:solidFill>
                </a:rPr>
                <a:t>price taker </a:t>
              </a:r>
              <a:r>
                <a:rPr lang="en-US" sz="2000" dirty="0">
                  <a:solidFill>
                    <a:schemeClr val="bg1"/>
                  </a:solidFill>
                </a:rPr>
                <a:t>because the pressure of competing firms forces it to accept the prevailing equilibrium price.</a:t>
              </a:r>
            </a:p>
          </p:txBody>
        </p:sp>
      </p:grpSp>
      <p:grpSp>
        <p:nvGrpSpPr>
          <p:cNvPr id="12" name="Group 11" descr="If a firm in a perfectly competitive market raises the price of its product at all, it will lose all of its sales to competitors.">
            <a:extLst>
              <a:ext uri="{FF2B5EF4-FFF2-40B4-BE49-F238E27FC236}">
                <a16:creationId xmlns:a16="http://schemas.microsoft.com/office/drawing/2014/main" id="{6E41B8E2-2147-4747-A4A8-714D079D01A9}"/>
              </a:ext>
            </a:extLst>
          </p:cNvPr>
          <p:cNvGrpSpPr/>
          <p:nvPr/>
        </p:nvGrpSpPr>
        <p:grpSpPr>
          <a:xfrm>
            <a:off x="2066922" y="248401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B0C1B27-672E-4EBB-A792-CDE3A3990F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7053A047-B718-43F8-8367-FCE3215790A7}"/>
                </a:ext>
              </a:extLst>
            </p:cNvPr>
            <p:cNvSpPr txBox="1"/>
            <p:nvPr/>
          </p:nvSpPr>
          <p:spPr>
            <a:xfrm>
              <a:off x="542923" y="1762862"/>
              <a:ext cx="797181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firm in a perfectly competitive market raises the price of its product at all, it will lose all of its sales to competitors.</a:t>
              </a:r>
            </a:p>
          </p:txBody>
        </p:sp>
      </p:grpSp>
      <p:grpSp>
        <p:nvGrpSpPr>
          <p:cNvPr id="15" name="Group 14" descr="Supply and demand in the entire market determine the market price, not individual entities.">
            <a:extLst>
              <a:ext uri="{FF2B5EF4-FFF2-40B4-BE49-F238E27FC236}">
                <a16:creationId xmlns:a16="http://schemas.microsoft.com/office/drawing/2014/main" id="{DA66AA64-0749-40AA-ACED-38A60F438156}"/>
              </a:ext>
            </a:extLst>
          </p:cNvPr>
          <p:cNvGrpSpPr/>
          <p:nvPr/>
        </p:nvGrpSpPr>
        <p:grpSpPr>
          <a:xfrm>
            <a:off x="2066922" y="341051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E9C1005A-9E60-40B2-A0C3-33A8DB7733E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D903B05-14A4-4709-994E-D3A508868F15}"/>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Supply and demand in the entire market determine the market price, not individual entities.</a:t>
              </a:r>
            </a:p>
          </p:txBody>
        </p:sp>
      </p:grpSp>
    </p:spTree>
    <p:extLst>
      <p:ext uri="{BB962C8B-B14F-4D97-AF65-F5344CB8AC3E}">
        <p14:creationId xmlns:p14="http://schemas.microsoft.com/office/powerpoint/2010/main" val="1806453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descr="When a wheat grower wants to know the going price of wheat, he or she has to check on the computer or listen to the radio. Supply and demand in the entire market determine the market price, not the individual farmer. A perfectly competitive firm must be a very small player in the overall market so that it can increase or decrease output without noticeably affecting the overall quantity supplied and price in the market.">
            <a:extLst>
              <a:ext uri="{FF2B5EF4-FFF2-40B4-BE49-F238E27FC236}">
                <a16:creationId xmlns:a16="http://schemas.microsoft.com/office/drawing/2014/main" id="{85427920-34D8-4ADC-8264-E6113BA8914D}"/>
              </a:ext>
            </a:extLst>
          </p:cNvPr>
          <p:cNvGrpSpPr/>
          <p:nvPr/>
        </p:nvGrpSpPr>
        <p:grpSpPr>
          <a:xfrm>
            <a:off x="2066923" y="1356201"/>
            <a:ext cx="8058154" cy="2072795"/>
            <a:chOff x="542923" y="1736760"/>
            <a:chExt cx="8058154" cy="2026868"/>
          </a:xfrm>
          <a:solidFill>
            <a:srgbClr val="627981"/>
          </a:solidFill>
        </p:grpSpPr>
        <p:sp>
          <p:nvSpPr>
            <p:cNvPr id="8" name="Rectangle 7">
              <a:extLst>
                <a:ext uri="{FF2B5EF4-FFF2-40B4-BE49-F238E27FC236}">
                  <a16:creationId xmlns:a16="http://schemas.microsoft.com/office/drawing/2014/main" id="{8786523D-1D59-42CB-962F-58615C5AC2DE}"/>
                </a:ext>
              </a:extLst>
            </p:cNvPr>
            <p:cNvSpPr/>
            <p:nvPr/>
          </p:nvSpPr>
          <p:spPr>
            <a:xfrm>
              <a:off x="542923" y="1736760"/>
              <a:ext cx="8058154" cy="20268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E73A6061-0CF4-4314-A5B6-ABE4E47876F6}"/>
                </a:ext>
              </a:extLst>
            </p:cNvPr>
            <p:cNvSpPr txBox="1"/>
            <p:nvPr/>
          </p:nvSpPr>
          <p:spPr>
            <a:xfrm>
              <a:off x="668214" y="1824636"/>
              <a:ext cx="7807571" cy="1938992"/>
            </a:xfrm>
            <a:prstGeom prst="rect">
              <a:avLst/>
            </a:prstGeom>
            <a:grpFill/>
          </p:spPr>
          <p:txBody>
            <a:bodyPr wrap="square" rtlCol="0">
              <a:spAutoFit/>
            </a:bodyPr>
            <a:lstStyle/>
            <a:p>
              <a:pPr algn="ctr"/>
              <a:r>
                <a:rPr lang="en-US" sz="2000" dirty="0">
                  <a:solidFill>
                    <a:schemeClr val="bg1"/>
                  </a:solidFill>
                </a:rPr>
                <a:t>When a wheat grower wants to know the going price of wheat, he or she has to check on the computer or listen to the radio. Supply and demand in the entire market determine the market price, not the individual farmer. A perfectly competitive firm must be a very small player in the overall market so that it can increase or decrease output without noticeably affecting the overall quantity supplied and price in the market.</a:t>
              </a:r>
            </a:p>
          </p:txBody>
        </p:sp>
      </p:grpSp>
      <p:pic>
        <p:nvPicPr>
          <p:cNvPr id="1026" name="Picture 2" descr="A photo of a farmer standing in a wheat field, inspecting the crop.">
            <a:extLst>
              <a:ext uri="{FF2B5EF4-FFF2-40B4-BE49-F238E27FC236}">
                <a16:creationId xmlns:a16="http://schemas.microsoft.com/office/drawing/2014/main" id="{7401C507-B072-48A8-9E4C-5378F23F19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3662055"/>
            <a:ext cx="57150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69950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Realistic is a Perfect Market?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A perfectly competitive market is a hypothetical extreme.">
            <a:extLst>
              <a:ext uri="{FF2B5EF4-FFF2-40B4-BE49-F238E27FC236}">
                <a16:creationId xmlns:a16="http://schemas.microsoft.com/office/drawing/2014/main" id="{B83806A5-144F-409D-9F4D-E6E6896343E4}"/>
              </a:ext>
            </a:extLst>
          </p:cNvPr>
          <p:cNvGrpSpPr/>
          <p:nvPr/>
        </p:nvGrpSpPr>
        <p:grpSpPr>
          <a:xfrm>
            <a:off x="2066921" y="1580912"/>
            <a:ext cx="8058155" cy="806935"/>
            <a:chOff x="542922" y="1736761"/>
            <a:chExt cx="8058155" cy="806935"/>
          </a:xfrm>
          <a:solidFill>
            <a:srgbClr val="627981"/>
          </a:solidFill>
        </p:grpSpPr>
        <p:sp>
          <p:nvSpPr>
            <p:cNvPr id="10" name="Rectangle 9">
              <a:extLst>
                <a:ext uri="{FF2B5EF4-FFF2-40B4-BE49-F238E27FC236}">
                  <a16:creationId xmlns:a16="http://schemas.microsoft.com/office/drawing/2014/main" id="{32937F95-F918-4E4A-AA41-FAA5256A33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D194560-37A8-4EDC-88FD-DB850EE6B11B}"/>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perfectly competitive market is a hypothetical extreme.</a:t>
              </a:r>
            </a:p>
          </p:txBody>
        </p:sp>
      </p:grpSp>
      <p:grpSp>
        <p:nvGrpSpPr>
          <p:cNvPr id="12" name="Group 11" descr="Some producers do, however, face many competitor firms selling highly similar goods, in which case they must often act as price takers.">
            <a:extLst>
              <a:ext uri="{FF2B5EF4-FFF2-40B4-BE49-F238E27FC236}">
                <a16:creationId xmlns:a16="http://schemas.microsoft.com/office/drawing/2014/main" id="{BBA7B072-1699-42C5-8F4B-09058200A63F}"/>
              </a:ext>
            </a:extLst>
          </p:cNvPr>
          <p:cNvGrpSpPr/>
          <p:nvPr/>
        </p:nvGrpSpPr>
        <p:grpSpPr>
          <a:xfrm>
            <a:off x="2066922" y="248401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53D6FB4C-4E38-49CB-BA4B-11A0BFD086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F38FB4B5-BD69-4072-84E5-EE102FBD2B18}"/>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producers do, however, face many competitor firms selling highly similar goods, in which case they must often act as price takers.</a:t>
              </a:r>
            </a:p>
          </p:txBody>
        </p:sp>
      </p:grpSp>
      <p:grpSp>
        <p:nvGrpSpPr>
          <p:cNvPr id="15" name="Group 14" descr="Economists often use agricultural markets as an example, as the same crops grown by different farmers are largely interchangeable.">
            <a:extLst>
              <a:ext uri="{FF2B5EF4-FFF2-40B4-BE49-F238E27FC236}">
                <a16:creationId xmlns:a16="http://schemas.microsoft.com/office/drawing/2014/main" id="{CF807E00-47A8-424C-81F4-3B2C7224A2FA}"/>
              </a:ext>
            </a:extLst>
          </p:cNvPr>
          <p:cNvGrpSpPr/>
          <p:nvPr/>
        </p:nvGrpSpPr>
        <p:grpSpPr>
          <a:xfrm>
            <a:off x="2066922" y="341051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D1A4AC4-3248-45CA-9F49-46D0EFB751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E1D4BF14-C475-437C-A1E3-847B0C2E104E}"/>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often use agricultural markets as an example, as the same crops grown by different farmers are largely interchangeable.</a:t>
              </a:r>
            </a:p>
          </p:txBody>
        </p:sp>
      </p:grpSp>
    </p:spTree>
    <p:extLst>
      <p:ext uri="{BB962C8B-B14F-4D97-AF65-F5344CB8AC3E}">
        <p14:creationId xmlns:p14="http://schemas.microsoft.com/office/powerpoint/2010/main" val="16291430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0E1A70C-9720-4A23-BD44-02E0C86E643E}">
  <ds:schemaRefs>
    <ds:schemaRef ds:uri="http://schemas.microsoft.com/sharepoint/v3/contenttype/forms"/>
  </ds:schemaRefs>
</ds:datastoreItem>
</file>

<file path=customXml/itemProps2.xml><?xml version="1.0" encoding="utf-8"?>
<ds:datastoreItem xmlns:ds="http://schemas.openxmlformats.org/officeDocument/2006/customXml" ds:itemID="{F663BF1D-836D-4BBA-9F96-560113A8C321}">
  <ds:schemaRefs>
    <ds:schemaRef ds:uri="http://www.w3.org/XML/1998/namespace"/>
    <ds:schemaRef ds:uri="http://purl.org/dc/elements/1.1/"/>
    <ds:schemaRef ds:uri="http://schemas.microsoft.com/office/2006/documentManagement/types"/>
    <ds:schemaRef ds:uri="http://schemas.microsoft.com/office/infopath/2007/PartnerControls"/>
    <ds:schemaRef ds:uri="fdab59f7-c3a7-48e5-acd8-618ce834776e"/>
    <ds:schemaRef ds:uri="http://schemas.openxmlformats.org/package/2006/metadata/core-properties"/>
    <ds:schemaRef ds:uri="06d9c582-05c2-476b-83d2-72ab8b1380b2"/>
    <ds:schemaRef ds:uri="http://schemas.microsoft.com/office/2006/metadata/properties"/>
    <ds:schemaRef ds:uri="http://purl.org/dc/dcmitype/"/>
    <ds:schemaRef ds:uri="http://purl.org/dc/terms/"/>
  </ds:schemaRefs>
</ds:datastoreItem>
</file>

<file path=customXml/itemProps3.xml><?xml version="1.0" encoding="utf-8"?>
<ds:datastoreItem xmlns:ds="http://schemas.openxmlformats.org/officeDocument/2006/customXml" ds:itemID="{7574CE40-F3AF-4D3C-925E-5EA2148FF4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952</TotalTime>
  <Words>8385</Words>
  <Application>Microsoft Office PowerPoint</Application>
  <PresentationFormat>Widescreen</PresentationFormat>
  <Paragraphs>669</Paragraphs>
  <Slides>69</Slides>
  <Notes>64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69</vt:i4>
      </vt:variant>
    </vt:vector>
  </HeadingPairs>
  <TitlesOfParts>
    <vt:vector size="76" baseType="lpstr">
      <vt:lpstr>Arial</vt:lpstr>
      <vt:lpstr>Calibri</vt:lpstr>
      <vt:lpstr>Calibri Light</vt:lpstr>
      <vt:lpstr>Cambria Math</vt:lpstr>
      <vt:lpstr>Century Gothic</vt:lpstr>
      <vt:lpstr>Office Theme</vt:lpstr>
      <vt:lpstr>1_Office Theme</vt:lpstr>
      <vt:lpstr>Perfect Competition and Why It Matters</vt:lpstr>
      <vt:lpstr>Perfect Competition</vt:lpstr>
      <vt:lpstr>Market Structure1</vt:lpstr>
      <vt:lpstr>Barriers to Entry</vt:lpstr>
      <vt:lpstr>Market Structure2</vt:lpstr>
      <vt:lpstr>Conditions for Perfect Competition</vt:lpstr>
      <vt:lpstr>What Is a Price Taker?</vt:lpstr>
      <vt:lpstr>Real-World Example</vt:lpstr>
      <vt:lpstr>How Realistic is a Perfect Market?</vt:lpstr>
      <vt:lpstr>Agricultural Market</vt:lpstr>
      <vt:lpstr>Perfectly Competitive Firms vs. Monopolies</vt:lpstr>
      <vt:lpstr>Short Run vs. Long Run</vt:lpstr>
      <vt:lpstr>Summary1</vt:lpstr>
      <vt:lpstr>How Perfectly Competitive Firms Make Output Decisions</vt:lpstr>
      <vt:lpstr>Perfectly Competitive Firms</vt:lpstr>
      <vt:lpstr>Output Decisions1</vt:lpstr>
      <vt:lpstr>Output Decisions2</vt:lpstr>
      <vt:lpstr>Determining the Highest Profit by Comparing Total Revenue and Total Cost1</vt:lpstr>
      <vt:lpstr>Determining the Highest Profit by Comparing Total Revenue and Total Cost2</vt:lpstr>
      <vt:lpstr>Determining the Highest Profit by Comparing Total Revenue and Total Cost3</vt:lpstr>
      <vt:lpstr>Profit</vt:lpstr>
      <vt:lpstr>Comparing Marginal Revenue and Marginal Costs1</vt:lpstr>
      <vt:lpstr>Comparing Marginal Revenue and Marginal Costs2</vt:lpstr>
      <vt:lpstr>Marginal Revenue</vt:lpstr>
      <vt:lpstr>Marginal Cost</vt:lpstr>
      <vt:lpstr>Profit-Maximization</vt:lpstr>
      <vt:lpstr>Profits and Losses with the Average Cost Curve</vt:lpstr>
      <vt:lpstr>P &gt; ATC</vt:lpstr>
      <vt:lpstr>P = ATC</vt:lpstr>
      <vt:lpstr>P &lt; ATC</vt:lpstr>
      <vt:lpstr>The Shutdown Point1</vt:lpstr>
      <vt:lpstr>The Shutdown Point2</vt:lpstr>
      <vt:lpstr>The Shutdown Point3</vt:lpstr>
      <vt:lpstr>On Your Own1</vt:lpstr>
      <vt:lpstr>On Your Own2</vt:lpstr>
      <vt:lpstr>Short-Run Outcomes for Perfectly Competitive Firms</vt:lpstr>
      <vt:lpstr>Summary2</vt:lpstr>
      <vt:lpstr>Entry and Exit Decisions in the Long Run</vt:lpstr>
      <vt:lpstr>Entry and Exit Decisions</vt:lpstr>
      <vt:lpstr>Short Run and Long Run</vt:lpstr>
      <vt:lpstr>Entry &amp; Exit</vt:lpstr>
      <vt:lpstr>How Entry and Exit Lead to Zero Profits in the Long Run</vt:lpstr>
      <vt:lpstr>Initial Long-Run Equilibrium</vt:lpstr>
      <vt:lpstr>Increased Demand</vt:lpstr>
      <vt:lpstr>Entry</vt:lpstr>
      <vt:lpstr>Zero-Profit Level</vt:lpstr>
      <vt:lpstr>Long-Run Supply Curve</vt:lpstr>
      <vt:lpstr>Summary of Effects</vt:lpstr>
      <vt:lpstr>Short-Run Losses</vt:lpstr>
      <vt:lpstr>On Your Own3</vt:lpstr>
      <vt:lpstr>On Your Own4</vt:lpstr>
      <vt:lpstr>The Long-Run Adjustment and Industry Types</vt:lpstr>
      <vt:lpstr>Constant-Cost Industry</vt:lpstr>
      <vt:lpstr>Increasing-Cost Industry</vt:lpstr>
      <vt:lpstr>Decreasing-Cost Industry</vt:lpstr>
      <vt:lpstr>Real-World Discussion1</vt:lpstr>
      <vt:lpstr>Summary3</vt:lpstr>
      <vt:lpstr>Efficiency in Perfectly Competitive Markets</vt:lpstr>
      <vt:lpstr>Efficiency in Perfectly Competitive Markets1</vt:lpstr>
      <vt:lpstr>Efficiency</vt:lpstr>
      <vt:lpstr>Productive Efficiency</vt:lpstr>
      <vt:lpstr>Allocative Efficiency1</vt:lpstr>
      <vt:lpstr>Allocative Efficiency2</vt:lpstr>
      <vt:lpstr>Optimal Output Level</vt:lpstr>
      <vt:lpstr>Real-World Market Structure</vt:lpstr>
      <vt:lpstr>Real-World Discussion2</vt:lpstr>
      <vt:lpstr>Real-World Discussion3</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42</cp:revision>
  <dcterms:created xsi:type="dcterms:W3CDTF">2017-06-16T13:06:21Z</dcterms:created>
  <dcterms:modified xsi:type="dcterms:W3CDTF">2026-02-03T13:44:14Z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