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53"/>
  </p:notesMasterIdLst>
  <p:sldIdLst>
    <p:sldId id="256" r:id="rId5"/>
    <p:sldId id="371" r:id="rId6"/>
    <p:sldId id="391" r:id="rId7"/>
    <p:sldId id="392" r:id="rId8"/>
    <p:sldId id="434" r:id="rId9"/>
    <p:sldId id="401" r:id="rId10"/>
    <p:sldId id="386" r:id="rId11"/>
    <p:sldId id="394" r:id="rId12"/>
    <p:sldId id="395" r:id="rId13"/>
    <p:sldId id="396" r:id="rId14"/>
    <p:sldId id="397" r:id="rId15"/>
    <p:sldId id="398" r:id="rId16"/>
    <p:sldId id="399" r:id="rId17"/>
    <p:sldId id="400" r:id="rId18"/>
    <p:sldId id="364" r:id="rId19"/>
    <p:sldId id="402" r:id="rId20"/>
    <p:sldId id="403" r:id="rId21"/>
    <p:sldId id="404" r:id="rId22"/>
    <p:sldId id="405" r:id="rId23"/>
    <p:sldId id="406" r:id="rId24"/>
    <p:sldId id="407" r:id="rId25"/>
    <p:sldId id="408" r:id="rId26"/>
    <p:sldId id="435" r:id="rId27"/>
    <p:sldId id="410" r:id="rId28"/>
    <p:sldId id="411" r:id="rId29"/>
    <p:sldId id="412" r:id="rId30"/>
    <p:sldId id="413" r:id="rId31"/>
    <p:sldId id="414"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429" r:id="rId47"/>
    <p:sldId id="430" r:id="rId48"/>
    <p:sldId id="431" r:id="rId49"/>
    <p:sldId id="432" r:id="rId50"/>
    <p:sldId id="433" r:id="rId51"/>
    <p:sldId id="275" r:id="rId52"/>
  </p:sldIdLst>
  <p:sldSz cx="12192000" cy="6858000"/>
  <p:notesSz cx="6858000" cy="9144000"/>
  <p:embeddedFontLst>
    <p:embeddedFont>
      <p:font typeface="Century Gothic" panose="020B050202020202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2"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7834C8-43EA-4848-BF32-D4AF56C1F3B3}" v="3" dt="2026-02-02T19:44:42.1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1" autoAdjust="0"/>
  </p:normalViewPr>
  <p:slideViewPr>
    <p:cSldViewPr snapToGrid="0">
      <p:cViewPr varScale="1">
        <p:scale>
          <a:sx n="68" d="100"/>
          <a:sy n="68" d="100"/>
        </p:scale>
        <p:origin x="1162"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2.fntdata"/><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66"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3.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fntdata"/><Relationship Id="rId62"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16T21:07:44.898" v="522" actId="20577"/>
      <pc:docMkLst>
        <pc:docMk/>
      </pc:docMkLst>
      <pc:sldChg chg="modSp mod">
        <pc:chgData name="Annaleise Radchenko" userId="6249d1a9-d5dd-4793-b8df-98b5e6874abb" providerId="ADAL" clId="{4A5B4154-50F6-4F5B-A4D7-A9ED8C205C6B}" dt="2026-01-14T20:17:53.260" v="60" actId="33553"/>
        <pc:sldMkLst>
          <pc:docMk/>
          <pc:sldMk cId="0" sldId="256"/>
        </pc:sldMkLst>
        <pc:spChg chg="mod">
          <ac:chgData name="Annaleise Radchenko" userId="6249d1a9-d5dd-4793-b8df-98b5e6874abb" providerId="ADAL" clId="{4A5B4154-50F6-4F5B-A4D7-A9ED8C205C6B}" dt="2026-01-14T20:17:41.753" v="0" actId="962"/>
          <ac:spMkLst>
            <pc:docMk/>
            <pc:sldMk cId="0" sldId="256"/>
            <ac:spMk id="49" creationId="{00000000-0000-0000-0000-000000000000}"/>
          </ac:spMkLst>
        </pc:spChg>
        <pc:spChg chg="mod">
          <ac:chgData name="Annaleise Radchenko" userId="6249d1a9-d5dd-4793-b8df-98b5e6874abb" providerId="ADAL" clId="{4A5B4154-50F6-4F5B-A4D7-A9ED8C205C6B}" dt="2026-01-14T20:17:53.260" v="60" actId="33553"/>
          <ac:spMkLst>
            <pc:docMk/>
            <pc:sldMk cId="0" sldId="256"/>
            <ac:spMk id="50" creationId="{00000000-0000-0000-0000-000000000000}"/>
          </ac:spMkLst>
        </pc:spChg>
        <pc:cxnChg chg="mod">
          <ac:chgData name="Annaleise Radchenko" userId="6249d1a9-d5dd-4793-b8df-98b5e6874abb" providerId="ADAL" clId="{4A5B4154-50F6-4F5B-A4D7-A9ED8C205C6B}" dt="2026-01-14T20:17:41.753" v="1" actId="962"/>
          <ac:cxnSpMkLst>
            <pc:docMk/>
            <pc:sldMk cId="0" sldId="256"/>
            <ac:cxnSpMk id="51" creationId="{00000000-0000-0000-0000-000000000000}"/>
          </ac:cxnSpMkLst>
        </pc:cxnChg>
        <pc:cxnChg chg="mod">
          <ac:chgData name="Annaleise Radchenko" userId="6249d1a9-d5dd-4793-b8df-98b5e6874abb" providerId="ADAL" clId="{4A5B4154-50F6-4F5B-A4D7-A9ED8C205C6B}" dt="2026-01-14T20:17:41.753" v="2" actId="962"/>
          <ac:cxnSpMkLst>
            <pc:docMk/>
            <pc:sldMk cId="0" sldId="256"/>
            <ac:cxnSpMk id="53" creationId="{00000000-0000-0000-0000-000000000000}"/>
          </ac:cxnSpMkLst>
        </pc:cxnChg>
      </pc:sldChg>
      <pc:sldChg chg="modSp mod">
        <pc:chgData name="Annaleise Radchenko" userId="6249d1a9-d5dd-4793-b8df-98b5e6874abb" providerId="ADAL" clId="{4A5B4154-50F6-4F5B-A4D7-A9ED8C205C6B}" dt="2026-01-16T20:06:48.234" v="499" actId="33553"/>
        <pc:sldMkLst>
          <pc:docMk/>
          <pc:sldMk cId="0" sldId="275"/>
        </pc:sldMkLst>
        <pc:spChg chg="mod">
          <ac:chgData name="Annaleise Radchenko" userId="6249d1a9-d5dd-4793-b8df-98b5e6874abb" providerId="ADAL" clId="{4A5B4154-50F6-4F5B-A4D7-A9ED8C205C6B}" dt="2026-01-16T20:06:48.234" v="499" actId="33553"/>
          <ac:spMkLst>
            <pc:docMk/>
            <pc:sldMk cId="0" sldId="275"/>
            <ac:spMk id="349" creationId="{00000000-0000-0000-0000-000000000000}"/>
          </ac:spMkLst>
        </pc:spChg>
        <pc:cxnChg chg="mod">
          <ac:chgData name="Annaleise Radchenko" userId="6249d1a9-d5dd-4793-b8df-98b5e6874abb" providerId="ADAL" clId="{4A5B4154-50F6-4F5B-A4D7-A9ED8C205C6B}" dt="2026-01-14T20:17:42.273" v="59" actId="962"/>
          <ac:cxnSpMkLst>
            <pc:docMk/>
            <pc:sldMk cId="0" sldId="275"/>
            <ac:cxnSpMk id="348" creationId="{00000000-0000-0000-0000-000000000000}"/>
          </ac:cxnSpMkLst>
        </pc:cxnChg>
      </pc:sldChg>
      <pc:sldChg chg="delSp modSp mod">
        <pc:chgData name="Annaleise Radchenko" userId="6249d1a9-d5dd-4793-b8df-98b5e6874abb" providerId="ADAL" clId="{4A5B4154-50F6-4F5B-A4D7-A9ED8C205C6B}" dt="2026-01-14T21:34:18.962" v="215" actId="1076"/>
        <pc:sldMkLst>
          <pc:docMk/>
          <pc:sldMk cId="1744979055" sldId="364"/>
        </pc:sldMkLst>
        <pc:spChg chg="mod">
          <ac:chgData name="Annaleise Radchenko" userId="6249d1a9-d5dd-4793-b8df-98b5e6874abb" providerId="ADAL" clId="{4A5B4154-50F6-4F5B-A4D7-A9ED8C205C6B}" dt="2026-01-14T21:34:18.962" v="215" actId="1076"/>
          <ac:spMkLst>
            <pc:docMk/>
            <pc:sldMk cId="1744979055" sldId="364"/>
            <ac:spMk id="3" creationId="{3601E3BA-053D-463A-9A46-79AA4CDD62A6}"/>
          </ac:spMkLst>
        </pc:spChg>
        <pc:spChg chg="mod">
          <ac:chgData name="Annaleise Radchenko" userId="6249d1a9-d5dd-4793-b8df-98b5e6874abb" providerId="ADAL" clId="{4A5B4154-50F6-4F5B-A4D7-A9ED8C205C6B}" dt="2026-01-14T20:17:41.897" v="16" actId="962"/>
          <ac:spMkLst>
            <pc:docMk/>
            <pc:sldMk cId="1744979055" sldId="364"/>
            <ac:spMk id="7" creationId="{056E9BCE-F8DF-4D43-9451-DE1D45B86F57}"/>
          </ac:spMkLst>
        </pc:spChg>
        <pc:spChg chg="mod topLvl">
          <ac:chgData name="Annaleise Radchenko" userId="6249d1a9-d5dd-4793-b8df-98b5e6874abb" providerId="ADAL" clId="{4A5B4154-50F6-4F5B-A4D7-A9ED8C205C6B}" dt="2026-01-14T21:33:52.201" v="212" actId="33553"/>
          <ac:spMkLst>
            <pc:docMk/>
            <pc:sldMk cId="1744979055" sldId="364"/>
            <ac:spMk id="26" creationId="{00000000-0000-0000-0000-000000000000}"/>
          </ac:spMkLst>
        </pc:spChg>
        <pc:cxnChg chg="mod">
          <ac:chgData name="Annaleise Radchenko" userId="6249d1a9-d5dd-4793-b8df-98b5e6874abb" providerId="ADAL" clId="{4A5B4154-50F6-4F5B-A4D7-A9ED8C205C6B}" dt="2026-01-14T20:17:41.897" v="17" actId="962"/>
          <ac:cxnSpMkLst>
            <pc:docMk/>
            <pc:sldMk cId="1744979055" sldId="364"/>
            <ac:cxnSpMk id="55" creationId="{00000000-0000-0000-0000-000000000000}"/>
          </ac:cxnSpMkLst>
        </pc:cxnChg>
      </pc:sldChg>
      <pc:sldChg chg="delSp modSp mod">
        <pc:chgData name="Annaleise Radchenko" userId="6249d1a9-d5dd-4793-b8df-98b5e6874abb" providerId="ADAL" clId="{4A5B4154-50F6-4F5B-A4D7-A9ED8C205C6B}" dt="2026-01-14T20:22:58.806" v="76" actId="478"/>
        <pc:sldMkLst>
          <pc:docMk/>
          <pc:sldMk cId="3798844976" sldId="371"/>
        </pc:sldMkLst>
        <pc:spChg chg="mod topLvl">
          <ac:chgData name="Annaleise Radchenko" userId="6249d1a9-d5dd-4793-b8df-98b5e6874abb" providerId="ADAL" clId="{4A5B4154-50F6-4F5B-A4D7-A9ED8C205C6B}" dt="2026-01-14T20:20:24.920" v="64" actId="33553"/>
          <ac:spMkLst>
            <pc:docMk/>
            <pc:sldMk cId="3798844976" sldId="371"/>
            <ac:spMk id="68" creationId="{00000000-0000-0000-0000-000000000000}"/>
          </ac:spMkLst>
        </pc:spChg>
        <pc:grpChg chg="mod">
          <ac:chgData name="Annaleise Radchenko" userId="6249d1a9-d5dd-4793-b8df-98b5e6874abb" providerId="ADAL" clId="{4A5B4154-50F6-4F5B-A4D7-A9ED8C205C6B}" dt="2026-01-14T20:21:15.450" v="68" actId="962"/>
          <ac:grpSpMkLst>
            <pc:docMk/>
            <pc:sldMk cId="3798844976" sldId="371"/>
            <ac:grpSpMk id="11" creationId="{8F4E44DC-A241-4411-96F1-1C705D4D565F}"/>
          </ac:grpSpMkLst>
        </pc:grpChg>
        <pc:grpChg chg="mod">
          <ac:chgData name="Annaleise Radchenko" userId="6249d1a9-d5dd-4793-b8df-98b5e6874abb" providerId="ADAL" clId="{4A5B4154-50F6-4F5B-A4D7-A9ED8C205C6B}" dt="2026-01-14T20:22:03.906" v="70" actId="962"/>
          <ac:grpSpMkLst>
            <pc:docMk/>
            <pc:sldMk cId="3798844976" sldId="371"/>
            <ac:grpSpMk id="17" creationId="{9539C497-B2E0-4BDD-84E8-45AFD211ECCD}"/>
          </ac:grpSpMkLst>
        </pc:grpChg>
        <pc:grpChg chg="mod">
          <ac:chgData name="Annaleise Radchenko" userId="6249d1a9-d5dd-4793-b8df-98b5e6874abb" providerId="ADAL" clId="{4A5B4154-50F6-4F5B-A4D7-A9ED8C205C6B}" dt="2026-01-14T20:22:27.235" v="72" actId="962"/>
          <ac:grpSpMkLst>
            <pc:docMk/>
            <pc:sldMk cId="3798844976" sldId="371"/>
            <ac:grpSpMk id="20" creationId="{22D14B2A-682C-497B-B318-ED33E60AA45F}"/>
          </ac:grpSpMkLst>
        </pc:grpChg>
        <pc:grpChg chg="mod">
          <ac:chgData name="Annaleise Radchenko" userId="6249d1a9-d5dd-4793-b8df-98b5e6874abb" providerId="ADAL" clId="{4A5B4154-50F6-4F5B-A4D7-A9ED8C205C6B}" dt="2026-01-14T20:22:44.473" v="74" actId="962"/>
          <ac:grpSpMkLst>
            <pc:docMk/>
            <pc:sldMk cId="3798844976" sldId="371"/>
            <ac:grpSpMk id="23" creationId="{24C1B760-C371-46B4-9F29-0AE3F79868C9}"/>
          </ac:grpSpMkLst>
        </pc:grpChg>
        <pc:cxnChg chg="mod">
          <ac:chgData name="Annaleise Radchenko" userId="6249d1a9-d5dd-4793-b8df-98b5e6874abb" providerId="ADAL" clId="{4A5B4154-50F6-4F5B-A4D7-A9ED8C205C6B}" dt="2026-01-14T20:17:41.769" v="3" actId="962"/>
          <ac:cxnSpMkLst>
            <pc:docMk/>
            <pc:sldMk cId="3798844976" sldId="371"/>
            <ac:cxnSpMk id="70" creationId="{00000000-0000-0000-0000-000000000000}"/>
          </ac:cxnSpMkLst>
        </pc:cxnChg>
      </pc:sldChg>
      <pc:sldChg chg="delSp modSp mod">
        <pc:chgData name="Annaleise Radchenko" userId="6249d1a9-d5dd-4793-b8df-98b5e6874abb" providerId="ADAL" clId="{4A5B4154-50F6-4F5B-A4D7-A9ED8C205C6B}" dt="2026-01-14T21:14:38.483" v="138" actId="478"/>
        <pc:sldMkLst>
          <pc:docMk/>
          <pc:sldMk cId="1470849825" sldId="386"/>
        </pc:sldMkLst>
        <pc:spChg chg="mod">
          <ac:chgData name="Annaleise Radchenko" userId="6249d1a9-d5dd-4793-b8df-98b5e6874abb" providerId="ADAL" clId="{4A5B4154-50F6-4F5B-A4D7-A9ED8C205C6B}" dt="2026-01-14T21:14:05.687" v="130" actId="1076"/>
          <ac:spMkLst>
            <pc:docMk/>
            <pc:sldMk cId="1470849825" sldId="386"/>
            <ac:spMk id="22" creationId="{D5FAD466-CB2B-4EAE-9118-AD1EF35DEE27}"/>
          </ac:spMkLst>
        </pc:spChg>
        <pc:spChg chg="mod topLvl">
          <ac:chgData name="Annaleise Radchenko" userId="6249d1a9-d5dd-4793-b8df-98b5e6874abb" providerId="ADAL" clId="{4A5B4154-50F6-4F5B-A4D7-A9ED8C205C6B}" dt="2026-01-14T21:14:24.198" v="135" actId="33553"/>
          <ac:spMkLst>
            <pc:docMk/>
            <pc:sldMk cId="1470849825" sldId="386"/>
            <ac:spMk id="68" creationId="{00000000-0000-0000-0000-000000000000}"/>
          </ac:spMkLst>
        </pc:spChg>
        <pc:grpChg chg="mod">
          <ac:chgData name="Annaleise Radchenko" userId="6249d1a9-d5dd-4793-b8df-98b5e6874abb" providerId="ADAL" clId="{4A5B4154-50F6-4F5B-A4D7-A9ED8C205C6B}" dt="2026-01-14T21:13:53.168" v="126" actId="962"/>
          <ac:grpSpMkLst>
            <pc:docMk/>
            <pc:sldMk cId="1470849825" sldId="386"/>
            <ac:grpSpMk id="11" creationId="{8F4E44DC-A241-4411-96F1-1C705D4D565F}"/>
          </ac:grpSpMkLst>
        </pc:grpChg>
        <pc:grpChg chg="mod">
          <ac:chgData name="Annaleise Radchenko" userId="6249d1a9-d5dd-4793-b8df-98b5e6874abb" providerId="ADAL" clId="{4A5B4154-50F6-4F5B-A4D7-A9ED8C205C6B}" dt="2026-01-14T21:14:00.914" v="128" actId="962"/>
          <ac:grpSpMkLst>
            <pc:docMk/>
            <pc:sldMk cId="1470849825" sldId="386"/>
            <ac:grpSpMk id="17" creationId="{9539C497-B2E0-4BDD-84E8-45AFD211ECCD}"/>
          </ac:grpSpMkLst>
        </pc:grpChg>
        <pc:grpChg chg="mod">
          <ac:chgData name="Annaleise Radchenko" userId="6249d1a9-d5dd-4793-b8df-98b5e6874abb" providerId="ADAL" clId="{4A5B4154-50F6-4F5B-A4D7-A9ED8C205C6B}" dt="2026-01-14T21:14:14.309" v="132" actId="962"/>
          <ac:grpSpMkLst>
            <pc:docMk/>
            <pc:sldMk cId="1470849825" sldId="386"/>
            <ac:grpSpMk id="20" creationId="{22D14B2A-682C-497B-B318-ED33E60AA45F}"/>
          </ac:grpSpMkLst>
        </pc:grpChg>
        <pc:grpChg chg="mod">
          <ac:chgData name="Annaleise Radchenko" userId="6249d1a9-d5dd-4793-b8df-98b5e6874abb" providerId="ADAL" clId="{4A5B4154-50F6-4F5B-A4D7-A9ED8C205C6B}" dt="2026-01-14T21:14:20.469" v="134" actId="962"/>
          <ac:grpSpMkLst>
            <pc:docMk/>
            <pc:sldMk cId="1470849825" sldId="386"/>
            <ac:grpSpMk id="23" creationId="{C15DE79F-D88E-47BF-B075-C5789E9B6B6E}"/>
          </ac:grpSpMkLst>
        </pc:grpChg>
        <pc:cxnChg chg="mod">
          <ac:chgData name="Annaleise Radchenko" userId="6249d1a9-d5dd-4793-b8df-98b5e6874abb" providerId="ADAL" clId="{4A5B4154-50F6-4F5B-A4D7-A9ED8C205C6B}" dt="2026-01-14T20:17:41.816" v="8" actId="962"/>
          <ac:cxnSpMkLst>
            <pc:docMk/>
            <pc:sldMk cId="1470849825" sldId="386"/>
            <ac:cxnSpMk id="70" creationId="{00000000-0000-0000-0000-000000000000}"/>
          </ac:cxnSpMkLst>
        </pc:cxnChg>
      </pc:sldChg>
      <pc:sldChg chg="delSp modSp mod">
        <pc:chgData name="Annaleise Radchenko" userId="6249d1a9-d5dd-4793-b8df-98b5e6874abb" providerId="ADAL" clId="{4A5B4154-50F6-4F5B-A4D7-A9ED8C205C6B}" dt="2026-01-14T20:59:42.373" v="85" actId="478"/>
        <pc:sldMkLst>
          <pc:docMk/>
          <pc:sldMk cId="3174398622" sldId="391"/>
        </pc:sldMkLst>
        <pc:spChg chg="mod">
          <ac:chgData name="Annaleise Radchenko" userId="6249d1a9-d5dd-4793-b8df-98b5e6874abb" providerId="ADAL" clId="{4A5B4154-50F6-4F5B-A4D7-A9ED8C205C6B}" dt="2026-01-14T20:52:17.889" v="77" actId="33553"/>
          <ac:spMkLst>
            <pc:docMk/>
            <pc:sldMk cId="3174398622" sldId="391"/>
            <ac:spMk id="68" creationId="{00000000-0000-0000-0000-000000000000}"/>
          </ac:spMkLst>
        </pc:spChg>
        <pc:grpChg chg="mod">
          <ac:chgData name="Annaleise Radchenko" userId="6249d1a9-d5dd-4793-b8df-98b5e6874abb" providerId="ADAL" clId="{4A5B4154-50F6-4F5B-A4D7-A9ED8C205C6B}" dt="2026-01-14T20:59:04.267" v="79" actId="962"/>
          <ac:grpSpMkLst>
            <pc:docMk/>
            <pc:sldMk cId="3174398622" sldId="391"/>
            <ac:grpSpMk id="11" creationId="{8F4E44DC-A241-4411-96F1-1C705D4D565F}"/>
          </ac:grpSpMkLst>
        </pc:grpChg>
        <pc:grpChg chg="mod">
          <ac:chgData name="Annaleise Radchenko" userId="6249d1a9-d5dd-4793-b8df-98b5e6874abb" providerId="ADAL" clId="{4A5B4154-50F6-4F5B-A4D7-A9ED8C205C6B}" dt="2026-01-14T20:59:12.778" v="81" actId="962"/>
          <ac:grpSpMkLst>
            <pc:docMk/>
            <pc:sldMk cId="3174398622" sldId="391"/>
            <ac:grpSpMk id="17" creationId="{9539C497-B2E0-4BDD-84E8-45AFD211ECCD}"/>
          </ac:grpSpMkLst>
        </pc:grpChg>
        <pc:grpChg chg="mod">
          <ac:chgData name="Annaleise Radchenko" userId="6249d1a9-d5dd-4793-b8df-98b5e6874abb" providerId="ADAL" clId="{4A5B4154-50F6-4F5B-A4D7-A9ED8C205C6B}" dt="2026-01-14T20:59:20.554" v="83" actId="962"/>
          <ac:grpSpMkLst>
            <pc:docMk/>
            <pc:sldMk cId="3174398622" sldId="391"/>
            <ac:grpSpMk id="20" creationId="{22D14B2A-682C-497B-B318-ED33E60AA45F}"/>
          </ac:grpSpMkLst>
        </pc:grpChg>
        <pc:cxnChg chg="mod">
          <ac:chgData name="Annaleise Radchenko" userId="6249d1a9-d5dd-4793-b8df-98b5e6874abb" providerId="ADAL" clId="{4A5B4154-50F6-4F5B-A4D7-A9ED8C205C6B}" dt="2026-01-14T20:17:41.785" v="4" actId="962"/>
          <ac:cxnSpMkLst>
            <pc:docMk/>
            <pc:sldMk cId="3174398622" sldId="391"/>
            <ac:cxnSpMk id="70" creationId="{00000000-0000-0000-0000-000000000000}"/>
          </ac:cxnSpMkLst>
        </pc:cxnChg>
      </pc:sldChg>
      <pc:sldChg chg="delSp modSp mod">
        <pc:chgData name="Annaleise Radchenko" userId="6249d1a9-d5dd-4793-b8df-98b5e6874abb" providerId="ADAL" clId="{4A5B4154-50F6-4F5B-A4D7-A9ED8C205C6B}" dt="2026-01-14T21:02:36.120" v="98" actId="478"/>
        <pc:sldMkLst>
          <pc:docMk/>
          <pc:sldMk cId="4181715123" sldId="392"/>
        </pc:sldMkLst>
        <pc:spChg chg="mod topLvl">
          <ac:chgData name="Annaleise Radchenko" userId="6249d1a9-d5dd-4793-b8df-98b5e6874abb" providerId="ADAL" clId="{4A5B4154-50F6-4F5B-A4D7-A9ED8C205C6B}" dt="2026-01-14T21:00:07.049" v="87" actId="33553"/>
          <ac:spMkLst>
            <pc:docMk/>
            <pc:sldMk cId="4181715123" sldId="392"/>
            <ac:spMk id="68" creationId="{00000000-0000-0000-0000-000000000000}"/>
          </ac:spMkLst>
        </pc:spChg>
        <pc:grpChg chg="mod">
          <ac:chgData name="Annaleise Radchenko" userId="6249d1a9-d5dd-4793-b8df-98b5e6874abb" providerId="ADAL" clId="{4A5B4154-50F6-4F5B-A4D7-A9ED8C205C6B}" dt="2026-01-14T21:02:00.486" v="89" actId="962"/>
          <ac:grpSpMkLst>
            <pc:docMk/>
            <pc:sldMk cId="4181715123" sldId="392"/>
            <ac:grpSpMk id="11" creationId="{8F4E44DC-A241-4411-96F1-1C705D4D565F}"/>
          </ac:grpSpMkLst>
        </pc:grpChg>
        <pc:grpChg chg="mod">
          <ac:chgData name="Annaleise Radchenko" userId="6249d1a9-d5dd-4793-b8df-98b5e6874abb" providerId="ADAL" clId="{4A5B4154-50F6-4F5B-A4D7-A9ED8C205C6B}" dt="2026-01-14T21:02:07.983" v="91" actId="962"/>
          <ac:grpSpMkLst>
            <pc:docMk/>
            <pc:sldMk cId="4181715123" sldId="392"/>
            <ac:grpSpMk id="17" creationId="{9539C497-B2E0-4BDD-84E8-45AFD211ECCD}"/>
          </ac:grpSpMkLst>
        </pc:grpChg>
        <pc:grpChg chg="mod">
          <ac:chgData name="Annaleise Radchenko" userId="6249d1a9-d5dd-4793-b8df-98b5e6874abb" providerId="ADAL" clId="{4A5B4154-50F6-4F5B-A4D7-A9ED8C205C6B}" dt="2026-01-14T21:02:15.448" v="93" actId="962"/>
          <ac:grpSpMkLst>
            <pc:docMk/>
            <pc:sldMk cId="4181715123" sldId="392"/>
            <ac:grpSpMk id="20" creationId="{22D14B2A-682C-497B-B318-ED33E60AA45F}"/>
          </ac:grpSpMkLst>
        </pc:grpChg>
        <pc:grpChg chg="mod">
          <ac:chgData name="Annaleise Radchenko" userId="6249d1a9-d5dd-4793-b8df-98b5e6874abb" providerId="ADAL" clId="{4A5B4154-50F6-4F5B-A4D7-A9ED8C205C6B}" dt="2026-01-14T21:02:21.969" v="95" actId="962"/>
          <ac:grpSpMkLst>
            <pc:docMk/>
            <pc:sldMk cId="4181715123" sldId="392"/>
            <ac:grpSpMk id="23" creationId="{24C1B760-C371-46B4-9F29-0AE3F79868C9}"/>
          </ac:grpSpMkLst>
        </pc:grpChg>
        <pc:cxnChg chg="mod">
          <ac:chgData name="Annaleise Radchenko" userId="6249d1a9-d5dd-4793-b8df-98b5e6874abb" providerId="ADAL" clId="{4A5B4154-50F6-4F5B-A4D7-A9ED8C205C6B}" dt="2026-01-14T20:17:41.785" v="5" actId="962"/>
          <ac:cxnSpMkLst>
            <pc:docMk/>
            <pc:sldMk cId="4181715123" sldId="392"/>
            <ac:cxnSpMk id="70" creationId="{00000000-0000-0000-0000-000000000000}"/>
          </ac:cxnSpMkLst>
        </pc:cxnChg>
      </pc:sldChg>
      <pc:sldChg chg="delSp modSp mod">
        <pc:chgData name="Annaleise Radchenko" userId="6249d1a9-d5dd-4793-b8df-98b5e6874abb" providerId="ADAL" clId="{4A5B4154-50F6-4F5B-A4D7-A9ED8C205C6B}" dt="2026-01-14T21:17:34.935" v="151" actId="478"/>
        <pc:sldMkLst>
          <pc:docMk/>
          <pc:sldMk cId="3963567497" sldId="394"/>
        </pc:sldMkLst>
        <pc:spChg chg="mod topLvl">
          <ac:chgData name="Annaleise Radchenko" userId="6249d1a9-d5dd-4793-b8df-98b5e6874abb" providerId="ADAL" clId="{4A5B4154-50F6-4F5B-A4D7-A9ED8C205C6B}" dt="2026-01-14T21:15:08.634" v="142" actId="33553"/>
          <ac:spMkLst>
            <pc:docMk/>
            <pc:sldMk cId="3963567497" sldId="394"/>
            <ac:spMk id="68" creationId="{00000000-0000-0000-0000-000000000000}"/>
          </ac:spMkLst>
        </pc:spChg>
        <pc:grpChg chg="mod">
          <ac:chgData name="Annaleise Radchenko" userId="6249d1a9-d5dd-4793-b8df-98b5e6874abb" providerId="ADAL" clId="{4A5B4154-50F6-4F5B-A4D7-A9ED8C205C6B}" dt="2026-01-14T21:15:17.357" v="144" actId="962"/>
          <ac:grpSpMkLst>
            <pc:docMk/>
            <pc:sldMk cId="3963567497" sldId="394"/>
            <ac:grpSpMk id="11" creationId="{8F4E44DC-A241-4411-96F1-1C705D4D565F}"/>
          </ac:grpSpMkLst>
        </pc:grpChg>
        <pc:grpChg chg="mod">
          <ac:chgData name="Annaleise Radchenko" userId="6249d1a9-d5dd-4793-b8df-98b5e6874abb" providerId="ADAL" clId="{4A5B4154-50F6-4F5B-A4D7-A9ED8C205C6B}" dt="2026-01-14T21:15:23.669" v="146" actId="962"/>
          <ac:grpSpMkLst>
            <pc:docMk/>
            <pc:sldMk cId="3963567497" sldId="394"/>
            <ac:grpSpMk id="17" creationId="{9539C497-B2E0-4BDD-84E8-45AFD211ECCD}"/>
          </ac:grpSpMkLst>
        </pc:grpChg>
        <pc:grpChg chg="mod">
          <ac:chgData name="Annaleise Radchenko" userId="6249d1a9-d5dd-4793-b8df-98b5e6874abb" providerId="ADAL" clId="{4A5B4154-50F6-4F5B-A4D7-A9ED8C205C6B}" dt="2026-01-14T21:15:29.966" v="148" actId="962"/>
          <ac:grpSpMkLst>
            <pc:docMk/>
            <pc:sldMk cId="3963567497" sldId="394"/>
            <ac:grpSpMk id="20" creationId="{22D14B2A-682C-497B-B318-ED33E60AA45F}"/>
          </ac:grpSpMkLst>
        </pc:grpChg>
        <pc:cxnChg chg="mod">
          <ac:chgData name="Annaleise Radchenko" userId="6249d1a9-d5dd-4793-b8df-98b5e6874abb" providerId="ADAL" clId="{4A5B4154-50F6-4F5B-A4D7-A9ED8C205C6B}" dt="2026-01-14T20:17:41.833" v="9" actId="962"/>
          <ac:cxnSpMkLst>
            <pc:docMk/>
            <pc:sldMk cId="3963567497" sldId="394"/>
            <ac:cxnSpMk id="70" creationId="{00000000-0000-0000-0000-000000000000}"/>
          </ac:cxnSpMkLst>
        </pc:cxnChg>
      </pc:sldChg>
      <pc:sldChg chg="delSp modSp mod">
        <pc:chgData name="Annaleise Radchenko" userId="6249d1a9-d5dd-4793-b8df-98b5e6874abb" providerId="ADAL" clId="{4A5B4154-50F6-4F5B-A4D7-A9ED8C205C6B}" dt="2026-01-16T20:24:27.786" v="504" actId="14100"/>
        <pc:sldMkLst>
          <pc:docMk/>
          <pc:sldMk cId="440234400" sldId="395"/>
        </pc:sldMkLst>
        <pc:spChg chg="ord">
          <ac:chgData name="Annaleise Radchenko" userId="6249d1a9-d5dd-4793-b8df-98b5e6874abb" providerId="ADAL" clId="{4A5B4154-50F6-4F5B-A4D7-A9ED8C205C6B}" dt="2026-01-14T21:18:11.418" v="157" actId="13244"/>
          <ac:spMkLst>
            <pc:docMk/>
            <pc:sldMk cId="440234400" sldId="395"/>
            <ac:spMk id="5" creationId="{4FE07B7D-FE60-4D1E-B5EF-B0358A2296CA}"/>
          </ac:spMkLst>
        </pc:spChg>
        <pc:spChg chg="mod">
          <ac:chgData name="Annaleise Radchenko" userId="6249d1a9-d5dd-4793-b8df-98b5e6874abb" providerId="ADAL" clId="{4A5B4154-50F6-4F5B-A4D7-A9ED8C205C6B}" dt="2026-01-16T20:24:27.786" v="504" actId="14100"/>
          <ac:spMkLst>
            <pc:docMk/>
            <pc:sldMk cId="440234400" sldId="395"/>
            <ac:spMk id="13" creationId="{CDD92B62-085C-40D2-B50B-9AB09AC97517}"/>
          </ac:spMkLst>
        </pc:spChg>
        <pc:spChg chg="mod topLvl">
          <ac:chgData name="Annaleise Radchenko" userId="6249d1a9-d5dd-4793-b8df-98b5e6874abb" providerId="ADAL" clId="{4A5B4154-50F6-4F5B-A4D7-A9ED8C205C6B}" dt="2026-01-14T21:18:18.634" v="158" actId="33553"/>
          <ac:spMkLst>
            <pc:docMk/>
            <pc:sldMk cId="440234400" sldId="395"/>
            <ac:spMk id="68" creationId="{00000000-0000-0000-0000-000000000000}"/>
          </ac:spMkLst>
        </pc:spChg>
        <pc:grpChg chg="mod">
          <ac:chgData name="Annaleise Radchenko" userId="6249d1a9-d5dd-4793-b8df-98b5e6874abb" providerId="ADAL" clId="{4A5B4154-50F6-4F5B-A4D7-A9ED8C205C6B}" dt="2026-01-14T21:18:39.526" v="160" actId="962"/>
          <ac:grpSpMkLst>
            <pc:docMk/>
            <pc:sldMk cId="440234400" sldId="395"/>
            <ac:grpSpMk id="11" creationId="{8F4E44DC-A241-4411-96F1-1C705D4D565F}"/>
          </ac:grpSpMkLst>
        </pc:grpChg>
        <pc:cxnChg chg="mod">
          <ac:chgData name="Annaleise Radchenko" userId="6249d1a9-d5dd-4793-b8df-98b5e6874abb" providerId="ADAL" clId="{4A5B4154-50F6-4F5B-A4D7-A9ED8C205C6B}" dt="2026-01-14T20:17:41.849" v="10" actId="962"/>
          <ac:cxnSpMkLst>
            <pc:docMk/>
            <pc:sldMk cId="440234400" sldId="395"/>
            <ac:cxnSpMk id="70" creationId="{00000000-0000-0000-0000-000000000000}"/>
          </ac:cxnSpMkLst>
        </pc:cxnChg>
      </pc:sldChg>
      <pc:sldChg chg="delSp modSp mod">
        <pc:chgData name="Annaleise Radchenko" userId="6249d1a9-d5dd-4793-b8df-98b5e6874abb" providerId="ADAL" clId="{4A5B4154-50F6-4F5B-A4D7-A9ED8C205C6B}" dt="2026-01-14T21:22:30.219" v="173" actId="478"/>
        <pc:sldMkLst>
          <pc:docMk/>
          <pc:sldMk cId="2574645244" sldId="396"/>
        </pc:sldMkLst>
        <pc:spChg chg="mod topLvl">
          <ac:chgData name="Annaleise Radchenko" userId="6249d1a9-d5dd-4793-b8df-98b5e6874abb" providerId="ADAL" clId="{4A5B4154-50F6-4F5B-A4D7-A9ED8C205C6B}" dt="2026-01-14T21:21:54.328" v="164" actId="33553"/>
          <ac:spMkLst>
            <pc:docMk/>
            <pc:sldMk cId="2574645244" sldId="396"/>
            <ac:spMk id="68" creationId="{00000000-0000-0000-0000-000000000000}"/>
          </ac:spMkLst>
        </pc:spChg>
        <pc:grpChg chg="mod">
          <ac:chgData name="Annaleise Radchenko" userId="6249d1a9-d5dd-4793-b8df-98b5e6874abb" providerId="ADAL" clId="{4A5B4154-50F6-4F5B-A4D7-A9ED8C205C6B}" dt="2026-01-14T21:22:03.544" v="166" actId="962"/>
          <ac:grpSpMkLst>
            <pc:docMk/>
            <pc:sldMk cId="2574645244" sldId="396"/>
            <ac:grpSpMk id="11" creationId="{8F4E44DC-A241-4411-96F1-1C705D4D565F}"/>
          </ac:grpSpMkLst>
        </pc:grpChg>
        <pc:grpChg chg="mod">
          <ac:chgData name="Annaleise Radchenko" userId="6249d1a9-d5dd-4793-b8df-98b5e6874abb" providerId="ADAL" clId="{4A5B4154-50F6-4F5B-A4D7-A9ED8C205C6B}" dt="2026-01-14T21:22:09.184" v="168" actId="962"/>
          <ac:grpSpMkLst>
            <pc:docMk/>
            <pc:sldMk cId="2574645244" sldId="396"/>
            <ac:grpSpMk id="17" creationId="{9539C497-B2E0-4BDD-84E8-45AFD211ECCD}"/>
          </ac:grpSpMkLst>
        </pc:grpChg>
        <pc:grpChg chg="mod">
          <ac:chgData name="Annaleise Radchenko" userId="6249d1a9-d5dd-4793-b8df-98b5e6874abb" providerId="ADAL" clId="{4A5B4154-50F6-4F5B-A4D7-A9ED8C205C6B}" dt="2026-01-14T21:22:15.190" v="170" actId="962"/>
          <ac:grpSpMkLst>
            <pc:docMk/>
            <pc:sldMk cId="2574645244" sldId="396"/>
            <ac:grpSpMk id="20" creationId="{22D14B2A-682C-497B-B318-ED33E60AA45F}"/>
          </ac:grpSpMkLst>
        </pc:grpChg>
        <pc:grpChg chg="mod">
          <ac:chgData name="Annaleise Radchenko" userId="6249d1a9-d5dd-4793-b8df-98b5e6874abb" providerId="ADAL" clId="{4A5B4154-50F6-4F5B-A4D7-A9ED8C205C6B}" dt="2026-01-14T21:22:24.726" v="172" actId="962"/>
          <ac:grpSpMkLst>
            <pc:docMk/>
            <pc:sldMk cId="2574645244" sldId="396"/>
            <ac:grpSpMk id="23" creationId="{11F7696C-225A-4176-B845-029D6454DA49}"/>
          </ac:grpSpMkLst>
        </pc:grpChg>
        <pc:cxnChg chg="mod">
          <ac:chgData name="Annaleise Radchenko" userId="6249d1a9-d5dd-4793-b8df-98b5e6874abb" providerId="ADAL" clId="{4A5B4154-50F6-4F5B-A4D7-A9ED8C205C6B}" dt="2026-01-14T20:17:41.849" v="11" actId="962"/>
          <ac:cxnSpMkLst>
            <pc:docMk/>
            <pc:sldMk cId="2574645244" sldId="396"/>
            <ac:cxnSpMk id="70" creationId="{00000000-0000-0000-0000-000000000000}"/>
          </ac:cxnSpMkLst>
        </pc:cxnChg>
      </pc:sldChg>
      <pc:sldChg chg="delSp modSp mod">
        <pc:chgData name="Annaleise Radchenko" userId="6249d1a9-d5dd-4793-b8df-98b5e6874abb" providerId="ADAL" clId="{4A5B4154-50F6-4F5B-A4D7-A9ED8C205C6B}" dt="2026-01-14T21:27:58.144" v="183" actId="478"/>
        <pc:sldMkLst>
          <pc:docMk/>
          <pc:sldMk cId="1773557899" sldId="397"/>
        </pc:sldMkLst>
        <pc:spChg chg="mod topLvl">
          <ac:chgData name="Annaleise Radchenko" userId="6249d1a9-d5dd-4793-b8df-98b5e6874abb" providerId="ADAL" clId="{4A5B4154-50F6-4F5B-A4D7-A9ED8C205C6B}" dt="2026-01-14T21:26:34.367" v="175" actId="33553"/>
          <ac:spMkLst>
            <pc:docMk/>
            <pc:sldMk cId="1773557899" sldId="397"/>
            <ac:spMk id="68" creationId="{00000000-0000-0000-0000-000000000000}"/>
          </ac:spMkLst>
        </pc:spChg>
        <pc:grpChg chg="mod">
          <ac:chgData name="Annaleise Radchenko" userId="6249d1a9-d5dd-4793-b8df-98b5e6874abb" providerId="ADAL" clId="{4A5B4154-50F6-4F5B-A4D7-A9ED8C205C6B}" dt="2026-01-14T21:27:06.670" v="177" actId="962"/>
          <ac:grpSpMkLst>
            <pc:docMk/>
            <pc:sldMk cId="1773557899" sldId="397"/>
            <ac:grpSpMk id="11" creationId="{8F4E44DC-A241-4411-96F1-1C705D4D565F}"/>
          </ac:grpSpMkLst>
        </pc:grpChg>
        <pc:grpChg chg="mod">
          <ac:chgData name="Annaleise Radchenko" userId="6249d1a9-d5dd-4793-b8df-98b5e6874abb" providerId="ADAL" clId="{4A5B4154-50F6-4F5B-A4D7-A9ED8C205C6B}" dt="2026-01-14T21:27:17.903" v="179" actId="962"/>
          <ac:grpSpMkLst>
            <pc:docMk/>
            <pc:sldMk cId="1773557899" sldId="397"/>
            <ac:grpSpMk id="17" creationId="{9539C497-B2E0-4BDD-84E8-45AFD211ECCD}"/>
          </ac:grpSpMkLst>
        </pc:grpChg>
        <pc:grpChg chg="mod">
          <ac:chgData name="Annaleise Radchenko" userId="6249d1a9-d5dd-4793-b8df-98b5e6874abb" providerId="ADAL" clId="{4A5B4154-50F6-4F5B-A4D7-A9ED8C205C6B}" dt="2026-01-14T21:27:37.982" v="181" actId="962"/>
          <ac:grpSpMkLst>
            <pc:docMk/>
            <pc:sldMk cId="1773557899" sldId="397"/>
            <ac:grpSpMk id="20" creationId="{22D14B2A-682C-497B-B318-ED33E60AA45F}"/>
          </ac:grpSpMkLst>
        </pc:grpChg>
        <pc:cxnChg chg="mod">
          <ac:chgData name="Annaleise Radchenko" userId="6249d1a9-d5dd-4793-b8df-98b5e6874abb" providerId="ADAL" clId="{4A5B4154-50F6-4F5B-A4D7-A9ED8C205C6B}" dt="2026-01-14T20:17:41.865" v="12" actId="962"/>
          <ac:cxnSpMkLst>
            <pc:docMk/>
            <pc:sldMk cId="1773557899" sldId="397"/>
            <ac:cxnSpMk id="70" creationId="{00000000-0000-0000-0000-000000000000}"/>
          </ac:cxnSpMkLst>
        </pc:cxnChg>
      </pc:sldChg>
      <pc:sldChg chg="delSp modSp mod">
        <pc:chgData name="Annaleise Radchenko" userId="6249d1a9-d5dd-4793-b8df-98b5e6874abb" providerId="ADAL" clId="{4A5B4154-50F6-4F5B-A4D7-A9ED8C205C6B}" dt="2026-01-14T21:30:38.106" v="194" actId="478"/>
        <pc:sldMkLst>
          <pc:docMk/>
          <pc:sldMk cId="289871165" sldId="398"/>
        </pc:sldMkLst>
        <pc:spChg chg="mod topLvl">
          <ac:chgData name="Annaleise Radchenko" userId="6249d1a9-d5dd-4793-b8df-98b5e6874abb" providerId="ADAL" clId="{4A5B4154-50F6-4F5B-A4D7-A9ED8C205C6B}" dt="2026-01-14T21:29:43.989" v="186" actId="33553"/>
          <ac:spMkLst>
            <pc:docMk/>
            <pc:sldMk cId="289871165" sldId="398"/>
            <ac:spMk id="68" creationId="{00000000-0000-0000-0000-000000000000}"/>
          </ac:spMkLst>
        </pc:spChg>
        <pc:grpChg chg="mod">
          <ac:chgData name="Annaleise Radchenko" userId="6249d1a9-d5dd-4793-b8df-98b5e6874abb" providerId="ADAL" clId="{4A5B4154-50F6-4F5B-A4D7-A9ED8C205C6B}" dt="2026-01-14T21:30:05.826" v="188" actId="962"/>
          <ac:grpSpMkLst>
            <pc:docMk/>
            <pc:sldMk cId="289871165" sldId="398"/>
            <ac:grpSpMk id="11" creationId="{8F4E44DC-A241-4411-96F1-1C705D4D565F}"/>
          </ac:grpSpMkLst>
        </pc:grpChg>
        <pc:grpChg chg="mod">
          <ac:chgData name="Annaleise Radchenko" userId="6249d1a9-d5dd-4793-b8df-98b5e6874abb" providerId="ADAL" clId="{4A5B4154-50F6-4F5B-A4D7-A9ED8C205C6B}" dt="2026-01-14T21:30:12.534" v="190" actId="962"/>
          <ac:grpSpMkLst>
            <pc:docMk/>
            <pc:sldMk cId="289871165" sldId="398"/>
            <ac:grpSpMk id="17" creationId="{9539C497-B2E0-4BDD-84E8-45AFD211ECCD}"/>
          </ac:grpSpMkLst>
        </pc:grpChg>
        <pc:grpChg chg="mod">
          <ac:chgData name="Annaleise Radchenko" userId="6249d1a9-d5dd-4793-b8df-98b5e6874abb" providerId="ADAL" clId="{4A5B4154-50F6-4F5B-A4D7-A9ED8C205C6B}" dt="2026-01-14T21:30:23.717" v="192" actId="962"/>
          <ac:grpSpMkLst>
            <pc:docMk/>
            <pc:sldMk cId="289871165" sldId="398"/>
            <ac:grpSpMk id="20" creationId="{22D14B2A-682C-497B-B318-ED33E60AA45F}"/>
          </ac:grpSpMkLst>
        </pc:grpChg>
        <pc:cxnChg chg="mod">
          <ac:chgData name="Annaleise Radchenko" userId="6249d1a9-d5dd-4793-b8df-98b5e6874abb" providerId="ADAL" clId="{4A5B4154-50F6-4F5B-A4D7-A9ED8C205C6B}" dt="2026-01-14T20:17:41.865" v="13" actId="962"/>
          <ac:cxnSpMkLst>
            <pc:docMk/>
            <pc:sldMk cId="289871165" sldId="398"/>
            <ac:cxnSpMk id="70" creationId="{00000000-0000-0000-0000-000000000000}"/>
          </ac:cxnSpMkLst>
        </pc:cxnChg>
      </pc:sldChg>
      <pc:sldChg chg="delSp modSp mod">
        <pc:chgData name="Annaleise Radchenko" userId="6249d1a9-d5dd-4793-b8df-98b5e6874abb" providerId="ADAL" clId="{4A5B4154-50F6-4F5B-A4D7-A9ED8C205C6B}" dt="2026-01-14T21:32:01.924" v="205" actId="478"/>
        <pc:sldMkLst>
          <pc:docMk/>
          <pc:sldMk cId="882128524" sldId="399"/>
        </pc:sldMkLst>
        <pc:spChg chg="mod topLvl">
          <ac:chgData name="Annaleise Radchenko" userId="6249d1a9-d5dd-4793-b8df-98b5e6874abb" providerId="ADAL" clId="{4A5B4154-50F6-4F5B-A4D7-A9ED8C205C6B}" dt="2026-01-14T21:31:15.487" v="198" actId="33553"/>
          <ac:spMkLst>
            <pc:docMk/>
            <pc:sldMk cId="882128524" sldId="399"/>
            <ac:spMk id="68" creationId="{00000000-0000-0000-0000-000000000000}"/>
          </ac:spMkLst>
        </pc:spChg>
        <pc:grpChg chg="mod">
          <ac:chgData name="Annaleise Radchenko" userId="6249d1a9-d5dd-4793-b8df-98b5e6874abb" providerId="ADAL" clId="{4A5B4154-50F6-4F5B-A4D7-A9ED8C205C6B}" dt="2026-01-14T21:31:24.946" v="200" actId="962"/>
          <ac:grpSpMkLst>
            <pc:docMk/>
            <pc:sldMk cId="882128524" sldId="399"/>
            <ac:grpSpMk id="11" creationId="{8F4E44DC-A241-4411-96F1-1C705D4D565F}"/>
          </ac:grpSpMkLst>
        </pc:grpChg>
        <pc:grpChg chg="mod">
          <ac:chgData name="Annaleise Radchenko" userId="6249d1a9-d5dd-4793-b8df-98b5e6874abb" providerId="ADAL" clId="{4A5B4154-50F6-4F5B-A4D7-A9ED8C205C6B}" dt="2026-01-14T21:31:37.117" v="202" actId="962"/>
          <ac:grpSpMkLst>
            <pc:docMk/>
            <pc:sldMk cId="882128524" sldId="399"/>
            <ac:grpSpMk id="17" creationId="{9539C497-B2E0-4BDD-84E8-45AFD211ECCD}"/>
          </ac:grpSpMkLst>
        </pc:grpChg>
        <pc:grpChg chg="mod">
          <ac:chgData name="Annaleise Radchenko" userId="6249d1a9-d5dd-4793-b8df-98b5e6874abb" providerId="ADAL" clId="{4A5B4154-50F6-4F5B-A4D7-A9ED8C205C6B}" dt="2026-01-14T21:31:52.467" v="204" actId="962"/>
          <ac:grpSpMkLst>
            <pc:docMk/>
            <pc:sldMk cId="882128524" sldId="399"/>
            <ac:grpSpMk id="20" creationId="{22D14B2A-682C-497B-B318-ED33E60AA45F}"/>
          </ac:grpSpMkLst>
        </pc:grpChg>
        <pc:cxnChg chg="mod">
          <ac:chgData name="Annaleise Radchenko" userId="6249d1a9-d5dd-4793-b8df-98b5e6874abb" providerId="ADAL" clId="{4A5B4154-50F6-4F5B-A4D7-A9ED8C205C6B}" dt="2026-01-14T20:17:41.881" v="14" actId="962"/>
          <ac:cxnSpMkLst>
            <pc:docMk/>
            <pc:sldMk cId="882128524" sldId="399"/>
            <ac:cxnSpMk id="70" creationId="{00000000-0000-0000-0000-000000000000}"/>
          </ac:cxnSpMkLst>
        </pc:cxnChg>
      </pc:sldChg>
      <pc:sldChg chg="modSp mod">
        <pc:chgData name="Annaleise Radchenko" userId="6249d1a9-d5dd-4793-b8df-98b5e6874abb" providerId="ADAL" clId="{4A5B4154-50F6-4F5B-A4D7-A9ED8C205C6B}" dt="2026-01-16T15:59:29.087" v="315" actId="947"/>
        <pc:sldMkLst>
          <pc:docMk/>
          <pc:sldMk cId="2780289734" sldId="400"/>
        </pc:sldMkLst>
        <pc:spChg chg="mod">
          <ac:chgData name="Annaleise Radchenko" userId="6249d1a9-d5dd-4793-b8df-98b5e6874abb" providerId="ADAL" clId="{4A5B4154-50F6-4F5B-A4D7-A9ED8C205C6B}" dt="2026-01-16T15:59:29.087" v="315" actId="947"/>
          <ac:spMkLst>
            <pc:docMk/>
            <pc:sldMk cId="2780289734" sldId="400"/>
            <ac:spMk id="68" creationId="{00000000-0000-0000-0000-000000000000}"/>
          </ac:spMkLst>
        </pc:spChg>
        <pc:grpChg chg="mod">
          <ac:chgData name="Annaleise Radchenko" userId="6249d1a9-d5dd-4793-b8df-98b5e6874abb" providerId="ADAL" clId="{4A5B4154-50F6-4F5B-A4D7-A9ED8C205C6B}" dt="2026-01-14T21:32:25.713" v="208" actId="962"/>
          <ac:grpSpMkLst>
            <pc:docMk/>
            <pc:sldMk cId="2780289734" sldId="400"/>
            <ac:grpSpMk id="11" creationId="{8F4E44DC-A241-4411-96F1-1C705D4D565F}"/>
          </ac:grpSpMkLst>
        </pc:grpChg>
        <pc:cxnChg chg="mod">
          <ac:chgData name="Annaleise Radchenko" userId="6249d1a9-d5dd-4793-b8df-98b5e6874abb" providerId="ADAL" clId="{4A5B4154-50F6-4F5B-A4D7-A9ED8C205C6B}" dt="2026-01-14T20:17:41.881" v="15" actId="962"/>
          <ac:cxnSpMkLst>
            <pc:docMk/>
            <pc:sldMk cId="2780289734" sldId="400"/>
            <ac:cxnSpMk id="70" creationId="{00000000-0000-0000-0000-000000000000}"/>
          </ac:cxnSpMkLst>
        </pc:cxnChg>
      </pc:sldChg>
      <pc:sldChg chg="delSp modSp mod">
        <pc:chgData name="Annaleise Radchenko" userId="6249d1a9-d5dd-4793-b8df-98b5e6874abb" providerId="ADAL" clId="{4A5B4154-50F6-4F5B-A4D7-A9ED8C205C6B}" dt="2026-01-16T20:23:11.601" v="503" actId="478"/>
        <pc:sldMkLst>
          <pc:docMk/>
          <pc:sldMk cId="52846980" sldId="401"/>
        </pc:sldMkLst>
        <pc:spChg chg="mod topLvl">
          <ac:chgData name="Annaleise Radchenko" userId="6249d1a9-d5dd-4793-b8df-98b5e6874abb" providerId="ADAL" clId="{4A5B4154-50F6-4F5B-A4D7-A9ED8C205C6B}" dt="2026-01-14T21:12:27.395" v="121" actId="947"/>
          <ac:spMkLst>
            <pc:docMk/>
            <pc:sldMk cId="52846980" sldId="401"/>
            <ac:spMk id="68" creationId="{00000000-0000-0000-0000-000000000000}"/>
          </ac:spMkLst>
        </pc:spChg>
        <pc:grpChg chg="mod">
          <ac:chgData name="Annaleise Radchenko" userId="6249d1a9-d5dd-4793-b8df-98b5e6874abb" providerId="ADAL" clId="{4A5B4154-50F6-4F5B-A4D7-A9ED8C205C6B}" dt="2026-01-14T21:12:07.558" v="119" actId="962"/>
          <ac:grpSpMkLst>
            <pc:docMk/>
            <pc:sldMk cId="52846980" sldId="401"/>
            <ac:grpSpMk id="23" creationId="{C15DE79F-D88E-47BF-B075-C5789E9B6B6E}"/>
          </ac:grpSpMkLst>
        </pc:grpChg>
        <pc:cxnChg chg="mod">
          <ac:chgData name="Annaleise Radchenko" userId="6249d1a9-d5dd-4793-b8df-98b5e6874abb" providerId="ADAL" clId="{4A5B4154-50F6-4F5B-A4D7-A9ED8C205C6B}" dt="2026-01-14T20:17:41.816" v="7" actId="962"/>
          <ac:cxnSpMkLst>
            <pc:docMk/>
            <pc:sldMk cId="52846980" sldId="401"/>
            <ac:cxnSpMk id="70" creationId="{00000000-0000-0000-0000-000000000000}"/>
          </ac:cxnSpMkLst>
        </pc:cxnChg>
      </pc:sldChg>
      <pc:sldChg chg="modSp mod">
        <pc:chgData name="Annaleise Radchenko" userId="6249d1a9-d5dd-4793-b8df-98b5e6874abb" providerId="ADAL" clId="{4A5B4154-50F6-4F5B-A4D7-A9ED8C205C6B}" dt="2026-01-14T21:34:31.074" v="216" actId="33553"/>
        <pc:sldMkLst>
          <pc:docMk/>
          <pc:sldMk cId="0" sldId="402"/>
        </pc:sldMkLst>
        <pc:spChg chg="mod">
          <ac:chgData name="Annaleise Radchenko" userId="6249d1a9-d5dd-4793-b8df-98b5e6874abb" providerId="ADAL" clId="{4A5B4154-50F6-4F5B-A4D7-A9ED8C205C6B}" dt="2026-01-14T20:17:41.912" v="18" actId="962"/>
          <ac:spMkLst>
            <pc:docMk/>
            <pc:sldMk cId="0" sldId="402"/>
            <ac:spMk id="49" creationId="{00000000-0000-0000-0000-000000000000}"/>
          </ac:spMkLst>
        </pc:spChg>
        <pc:spChg chg="mod">
          <ac:chgData name="Annaleise Radchenko" userId="6249d1a9-d5dd-4793-b8df-98b5e6874abb" providerId="ADAL" clId="{4A5B4154-50F6-4F5B-A4D7-A9ED8C205C6B}" dt="2026-01-14T21:34:31.074" v="216" actId="33553"/>
          <ac:spMkLst>
            <pc:docMk/>
            <pc:sldMk cId="0" sldId="402"/>
            <ac:spMk id="50" creationId="{00000000-0000-0000-0000-000000000000}"/>
          </ac:spMkLst>
        </pc:spChg>
        <pc:cxnChg chg="mod">
          <ac:chgData name="Annaleise Radchenko" userId="6249d1a9-d5dd-4793-b8df-98b5e6874abb" providerId="ADAL" clId="{4A5B4154-50F6-4F5B-A4D7-A9ED8C205C6B}" dt="2026-01-14T20:17:41.912" v="19" actId="962"/>
          <ac:cxnSpMkLst>
            <pc:docMk/>
            <pc:sldMk cId="0" sldId="402"/>
            <ac:cxnSpMk id="51" creationId="{00000000-0000-0000-0000-000000000000}"/>
          </ac:cxnSpMkLst>
        </pc:cxnChg>
        <pc:cxnChg chg="mod">
          <ac:chgData name="Annaleise Radchenko" userId="6249d1a9-d5dd-4793-b8df-98b5e6874abb" providerId="ADAL" clId="{4A5B4154-50F6-4F5B-A4D7-A9ED8C205C6B}" dt="2026-01-14T20:17:41.912" v="20" actId="962"/>
          <ac:cxnSpMkLst>
            <pc:docMk/>
            <pc:sldMk cId="0" sldId="402"/>
            <ac:cxnSpMk id="53" creationId="{00000000-0000-0000-0000-000000000000}"/>
          </ac:cxnSpMkLst>
        </pc:cxnChg>
      </pc:sldChg>
      <pc:sldChg chg="delSp modSp mod">
        <pc:chgData name="Annaleise Radchenko" userId="6249d1a9-d5dd-4793-b8df-98b5e6874abb" providerId="ADAL" clId="{4A5B4154-50F6-4F5B-A4D7-A9ED8C205C6B}" dt="2026-01-14T21:37:54.038" v="230" actId="478"/>
        <pc:sldMkLst>
          <pc:docMk/>
          <pc:sldMk cId="3642131694" sldId="403"/>
        </pc:sldMkLst>
        <pc:spChg chg="mod topLvl">
          <ac:chgData name="Annaleise Radchenko" userId="6249d1a9-d5dd-4793-b8df-98b5e6874abb" providerId="ADAL" clId="{4A5B4154-50F6-4F5B-A4D7-A9ED8C205C6B}" dt="2026-01-14T21:35:06.304" v="218" actId="33553"/>
          <ac:spMkLst>
            <pc:docMk/>
            <pc:sldMk cId="3642131694" sldId="403"/>
            <ac:spMk id="68" creationId="{00000000-0000-0000-0000-000000000000}"/>
          </ac:spMkLst>
        </pc:spChg>
        <pc:grpChg chg="mod">
          <ac:chgData name="Annaleise Radchenko" userId="6249d1a9-d5dd-4793-b8df-98b5e6874abb" providerId="ADAL" clId="{4A5B4154-50F6-4F5B-A4D7-A9ED8C205C6B}" dt="2026-01-14T21:35:20.478" v="220" actId="962"/>
          <ac:grpSpMkLst>
            <pc:docMk/>
            <pc:sldMk cId="3642131694" sldId="403"/>
            <ac:grpSpMk id="11" creationId="{8F4E44DC-A241-4411-96F1-1C705D4D565F}"/>
          </ac:grpSpMkLst>
        </pc:grpChg>
        <pc:grpChg chg="mod">
          <ac:chgData name="Annaleise Radchenko" userId="6249d1a9-d5dd-4793-b8df-98b5e6874abb" providerId="ADAL" clId="{4A5B4154-50F6-4F5B-A4D7-A9ED8C205C6B}" dt="2026-01-14T21:35:35.502" v="222" actId="962"/>
          <ac:grpSpMkLst>
            <pc:docMk/>
            <pc:sldMk cId="3642131694" sldId="403"/>
            <ac:grpSpMk id="17" creationId="{9539C497-B2E0-4BDD-84E8-45AFD211ECCD}"/>
          </ac:grpSpMkLst>
        </pc:grpChg>
        <pc:grpChg chg="mod">
          <ac:chgData name="Annaleise Radchenko" userId="6249d1a9-d5dd-4793-b8df-98b5e6874abb" providerId="ADAL" clId="{4A5B4154-50F6-4F5B-A4D7-A9ED8C205C6B}" dt="2026-01-14T21:37:47.734" v="227" actId="962"/>
          <ac:grpSpMkLst>
            <pc:docMk/>
            <pc:sldMk cId="3642131694" sldId="403"/>
            <ac:grpSpMk id="20" creationId="{22D14B2A-682C-497B-B318-ED33E60AA45F}"/>
          </ac:grpSpMkLst>
        </pc:grpChg>
        <pc:grpChg chg="mod">
          <ac:chgData name="Annaleise Radchenko" userId="6249d1a9-d5dd-4793-b8df-98b5e6874abb" providerId="ADAL" clId="{4A5B4154-50F6-4F5B-A4D7-A9ED8C205C6B}" dt="2026-01-14T21:37:18.372" v="226" actId="962"/>
          <ac:grpSpMkLst>
            <pc:docMk/>
            <pc:sldMk cId="3642131694" sldId="403"/>
            <ac:grpSpMk id="23" creationId="{24C1B760-C371-46B4-9F29-0AE3F79868C9}"/>
          </ac:grpSpMkLst>
        </pc:grpChg>
        <pc:cxnChg chg="mod">
          <ac:chgData name="Annaleise Radchenko" userId="6249d1a9-d5dd-4793-b8df-98b5e6874abb" providerId="ADAL" clId="{4A5B4154-50F6-4F5B-A4D7-A9ED8C205C6B}" dt="2026-01-14T20:17:41.928" v="21" actId="962"/>
          <ac:cxnSpMkLst>
            <pc:docMk/>
            <pc:sldMk cId="3642131694" sldId="403"/>
            <ac:cxnSpMk id="70" creationId="{00000000-0000-0000-0000-000000000000}"/>
          </ac:cxnSpMkLst>
        </pc:cxnChg>
      </pc:sldChg>
      <pc:sldChg chg="delSp modSp mod">
        <pc:chgData name="Annaleise Radchenko" userId="6249d1a9-d5dd-4793-b8df-98b5e6874abb" providerId="ADAL" clId="{4A5B4154-50F6-4F5B-A4D7-A9ED8C205C6B}" dt="2026-01-16T21:01:51.607" v="519" actId="20577"/>
        <pc:sldMkLst>
          <pc:docMk/>
          <pc:sldMk cId="2548149578" sldId="404"/>
        </pc:sldMkLst>
        <pc:spChg chg="mod topLvl">
          <ac:chgData name="Annaleise Radchenko" userId="6249d1a9-d5dd-4793-b8df-98b5e6874abb" providerId="ADAL" clId="{4A5B4154-50F6-4F5B-A4D7-A9ED8C205C6B}" dt="2026-01-16T21:01:51.607" v="519" actId="20577"/>
          <ac:spMkLst>
            <pc:docMk/>
            <pc:sldMk cId="2548149578" sldId="404"/>
            <ac:spMk id="68" creationId="{00000000-0000-0000-0000-000000000000}"/>
          </ac:spMkLst>
        </pc:spChg>
        <pc:grpChg chg="mod">
          <ac:chgData name="Annaleise Radchenko" userId="6249d1a9-d5dd-4793-b8df-98b5e6874abb" providerId="ADAL" clId="{4A5B4154-50F6-4F5B-A4D7-A9ED8C205C6B}" dt="2026-01-14T21:40:04.151" v="234" actId="962"/>
          <ac:grpSpMkLst>
            <pc:docMk/>
            <pc:sldMk cId="2548149578" sldId="404"/>
            <ac:grpSpMk id="11" creationId="{8F4E44DC-A241-4411-96F1-1C705D4D565F}"/>
          </ac:grpSpMkLst>
        </pc:grpChg>
        <pc:grpChg chg="mod">
          <ac:chgData name="Annaleise Radchenko" userId="6249d1a9-d5dd-4793-b8df-98b5e6874abb" providerId="ADAL" clId="{4A5B4154-50F6-4F5B-A4D7-A9ED8C205C6B}" dt="2026-01-14T21:40:19.582" v="236" actId="962"/>
          <ac:grpSpMkLst>
            <pc:docMk/>
            <pc:sldMk cId="2548149578" sldId="404"/>
            <ac:grpSpMk id="17" creationId="{9539C497-B2E0-4BDD-84E8-45AFD211ECCD}"/>
          </ac:grpSpMkLst>
        </pc:grpChg>
        <pc:grpChg chg="mod">
          <ac:chgData name="Annaleise Radchenko" userId="6249d1a9-d5dd-4793-b8df-98b5e6874abb" providerId="ADAL" clId="{4A5B4154-50F6-4F5B-A4D7-A9ED8C205C6B}" dt="2026-01-14T21:40:31.414" v="238" actId="962"/>
          <ac:grpSpMkLst>
            <pc:docMk/>
            <pc:sldMk cId="2548149578" sldId="404"/>
            <ac:grpSpMk id="20" creationId="{22D14B2A-682C-497B-B318-ED33E60AA45F}"/>
          </ac:grpSpMkLst>
        </pc:grpChg>
        <pc:grpChg chg="mod">
          <ac:chgData name="Annaleise Radchenko" userId="6249d1a9-d5dd-4793-b8df-98b5e6874abb" providerId="ADAL" clId="{4A5B4154-50F6-4F5B-A4D7-A9ED8C205C6B}" dt="2026-01-14T21:40:45.025" v="240" actId="962"/>
          <ac:grpSpMkLst>
            <pc:docMk/>
            <pc:sldMk cId="2548149578" sldId="404"/>
            <ac:grpSpMk id="23" creationId="{274DE29F-AF88-4D2F-8298-D0569DB109DC}"/>
          </ac:grpSpMkLst>
        </pc:grpChg>
        <pc:cxnChg chg="mod">
          <ac:chgData name="Annaleise Radchenko" userId="6249d1a9-d5dd-4793-b8df-98b5e6874abb" providerId="ADAL" clId="{4A5B4154-50F6-4F5B-A4D7-A9ED8C205C6B}" dt="2026-01-14T20:17:41.946" v="22" actId="962"/>
          <ac:cxnSpMkLst>
            <pc:docMk/>
            <pc:sldMk cId="2548149578" sldId="404"/>
            <ac:cxnSpMk id="70" creationId="{00000000-0000-0000-0000-000000000000}"/>
          </ac:cxnSpMkLst>
        </pc:cxnChg>
      </pc:sldChg>
      <pc:sldChg chg="delSp modSp mod">
        <pc:chgData name="Annaleise Radchenko" userId="6249d1a9-d5dd-4793-b8df-98b5e6874abb" providerId="ADAL" clId="{4A5B4154-50F6-4F5B-A4D7-A9ED8C205C6B}" dt="2026-01-14T21:44:28.721" v="256" actId="478"/>
        <pc:sldMkLst>
          <pc:docMk/>
          <pc:sldMk cId="2738676760" sldId="405"/>
        </pc:sldMkLst>
        <pc:spChg chg="mod topLvl">
          <ac:chgData name="Annaleise Radchenko" userId="6249d1a9-d5dd-4793-b8df-98b5e6874abb" providerId="ADAL" clId="{4A5B4154-50F6-4F5B-A4D7-A9ED8C205C6B}" dt="2026-01-14T21:43:25.422" v="245" actId="33553"/>
          <ac:spMkLst>
            <pc:docMk/>
            <pc:sldMk cId="2738676760" sldId="405"/>
            <ac:spMk id="68" creationId="{00000000-0000-0000-0000-000000000000}"/>
          </ac:spMkLst>
        </pc:spChg>
        <pc:grpChg chg="mod">
          <ac:chgData name="Annaleise Radchenko" userId="6249d1a9-d5dd-4793-b8df-98b5e6874abb" providerId="ADAL" clId="{4A5B4154-50F6-4F5B-A4D7-A9ED8C205C6B}" dt="2026-01-14T21:43:37.180" v="247" actId="962"/>
          <ac:grpSpMkLst>
            <pc:docMk/>
            <pc:sldMk cId="2738676760" sldId="405"/>
            <ac:grpSpMk id="11" creationId="{8F4E44DC-A241-4411-96F1-1C705D4D565F}"/>
          </ac:grpSpMkLst>
        </pc:grpChg>
        <pc:grpChg chg="mod">
          <ac:chgData name="Annaleise Radchenko" userId="6249d1a9-d5dd-4793-b8df-98b5e6874abb" providerId="ADAL" clId="{4A5B4154-50F6-4F5B-A4D7-A9ED8C205C6B}" dt="2026-01-14T21:43:43.481" v="249" actId="962"/>
          <ac:grpSpMkLst>
            <pc:docMk/>
            <pc:sldMk cId="2738676760" sldId="405"/>
            <ac:grpSpMk id="17" creationId="{9539C497-B2E0-4BDD-84E8-45AFD211ECCD}"/>
          </ac:grpSpMkLst>
        </pc:grpChg>
        <pc:grpChg chg="mod">
          <ac:chgData name="Annaleise Radchenko" userId="6249d1a9-d5dd-4793-b8df-98b5e6874abb" providerId="ADAL" clId="{4A5B4154-50F6-4F5B-A4D7-A9ED8C205C6B}" dt="2026-01-14T21:43:54.927" v="251" actId="962"/>
          <ac:grpSpMkLst>
            <pc:docMk/>
            <pc:sldMk cId="2738676760" sldId="405"/>
            <ac:grpSpMk id="20" creationId="{22D14B2A-682C-497B-B318-ED33E60AA45F}"/>
          </ac:grpSpMkLst>
        </pc:grpChg>
        <pc:grpChg chg="mod">
          <ac:chgData name="Annaleise Radchenko" userId="6249d1a9-d5dd-4793-b8df-98b5e6874abb" providerId="ADAL" clId="{4A5B4154-50F6-4F5B-A4D7-A9ED8C205C6B}" dt="2026-01-14T21:44:02.153" v="253" actId="962"/>
          <ac:grpSpMkLst>
            <pc:docMk/>
            <pc:sldMk cId="2738676760" sldId="405"/>
            <ac:grpSpMk id="23" creationId="{274DE29F-AF88-4D2F-8298-D0569DB109DC}"/>
          </ac:grpSpMkLst>
        </pc:grpChg>
        <pc:cxnChg chg="mod">
          <ac:chgData name="Annaleise Radchenko" userId="6249d1a9-d5dd-4793-b8df-98b5e6874abb" providerId="ADAL" clId="{4A5B4154-50F6-4F5B-A4D7-A9ED8C205C6B}" dt="2026-01-14T20:17:41.946" v="23" actId="962"/>
          <ac:cxnSpMkLst>
            <pc:docMk/>
            <pc:sldMk cId="2738676760" sldId="405"/>
            <ac:cxnSpMk id="70" creationId="{00000000-0000-0000-0000-000000000000}"/>
          </ac:cxnSpMkLst>
        </pc:cxnChg>
      </pc:sldChg>
      <pc:sldChg chg="addSp delSp modSp mod">
        <pc:chgData name="Annaleise Radchenko" userId="6249d1a9-d5dd-4793-b8df-98b5e6874abb" providerId="ADAL" clId="{4A5B4154-50F6-4F5B-A4D7-A9ED8C205C6B}" dt="2026-01-16T15:00:40.377" v="268" actId="33553"/>
        <pc:sldMkLst>
          <pc:docMk/>
          <pc:sldMk cId="1847533057" sldId="406"/>
        </pc:sldMkLst>
        <pc:spChg chg="add del mod topLvl">
          <ac:chgData name="Annaleise Radchenko" userId="6249d1a9-d5dd-4793-b8df-98b5e6874abb" providerId="ADAL" clId="{4A5B4154-50F6-4F5B-A4D7-A9ED8C205C6B}" dt="2026-01-16T15:00:40.377" v="268" actId="33553"/>
          <ac:spMkLst>
            <pc:docMk/>
            <pc:sldMk cId="1847533057" sldId="406"/>
            <ac:spMk id="68" creationId="{00000000-0000-0000-0000-000000000000}"/>
          </ac:spMkLst>
        </pc:spChg>
        <pc:grpChg chg="mod">
          <ac:chgData name="Annaleise Radchenko" userId="6249d1a9-d5dd-4793-b8df-98b5e6874abb" providerId="ADAL" clId="{4A5B4154-50F6-4F5B-A4D7-A9ED8C205C6B}" dt="2026-01-16T14:59:42.992" v="264" actId="962"/>
          <ac:grpSpMkLst>
            <pc:docMk/>
            <pc:sldMk cId="1847533057" sldId="406"/>
            <ac:grpSpMk id="11" creationId="{8F4E44DC-A241-4411-96F1-1C705D4D565F}"/>
          </ac:grpSpMkLst>
        </pc:grpChg>
        <pc:grpChg chg="mod">
          <ac:chgData name="Annaleise Radchenko" userId="6249d1a9-d5dd-4793-b8df-98b5e6874abb" providerId="ADAL" clId="{4A5B4154-50F6-4F5B-A4D7-A9ED8C205C6B}" dt="2026-01-16T14:59:58.628" v="265" actId="962"/>
          <ac:grpSpMkLst>
            <pc:docMk/>
            <pc:sldMk cId="1847533057" sldId="406"/>
            <ac:grpSpMk id="17" creationId="{9539C497-B2E0-4BDD-84E8-45AFD211ECCD}"/>
          </ac:grpSpMkLst>
        </pc:grpChg>
        <pc:grpChg chg="mod">
          <ac:chgData name="Annaleise Radchenko" userId="6249d1a9-d5dd-4793-b8df-98b5e6874abb" providerId="ADAL" clId="{4A5B4154-50F6-4F5B-A4D7-A9ED8C205C6B}" dt="2026-01-16T15:00:23.414" v="266" actId="962"/>
          <ac:grpSpMkLst>
            <pc:docMk/>
            <pc:sldMk cId="1847533057" sldId="406"/>
            <ac:grpSpMk id="20" creationId="{22D14B2A-682C-497B-B318-ED33E60AA45F}"/>
          </ac:grpSpMkLst>
        </pc:grpChg>
        <pc:grpChg chg="mod">
          <ac:chgData name="Annaleise Radchenko" userId="6249d1a9-d5dd-4793-b8df-98b5e6874abb" providerId="ADAL" clId="{4A5B4154-50F6-4F5B-A4D7-A9ED8C205C6B}" dt="2026-01-16T15:00:33.577" v="267" actId="962"/>
          <ac:grpSpMkLst>
            <pc:docMk/>
            <pc:sldMk cId="1847533057" sldId="406"/>
            <ac:grpSpMk id="23" creationId="{274DE29F-AF88-4D2F-8298-D0569DB109DC}"/>
          </ac:grpSpMkLst>
        </pc:grpChg>
        <pc:cxnChg chg="mod">
          <ac:chgData name="Annaleise Radchenko" userId="6249d1a9-d5dd-4793-b8df-98b5e6874abb" providerId="ADAL" clId="{4A5B4154-50F6-4F5B-A4D7-A9ED8C205C6B}" dt="2026-01-14T20:17:41.960" v="24" actId="962"/>
          <ac:cxnSpMkLst>
            <pc:docMk/>
            <pc:sldMk cId="1847533057" sldId="406"/>
            <ac:cxnSpMk id="70" creationId="{00000000-0000-0000-0000-000000000000}"/>
          </ac:cxnSpMkLst>
        </pc:cxnChg>
      </pc:sldChg>
      <pc:sldChg chg="delSp modSp mod">
        <pc:chgData name="Annaleise Radchenko" userId="6249d1a9-d5dd-4793-b8df-98b5e6874abb" providerId="ADAL" clId="{4A5B4154-50F6-4F5B-A4D7-A9ED8C205C6B}" dt="2026-01-16T15:53:10.087" v="281" actId="478"/>
        <pc:sldMkLst>
          <pc:docMk/>
          <pc:sldMk cId="2670009250" sldId="407"/>
        </pc:sldMkLst>
        <pc:spChg chg="mod topLvl">
          <ac:chgData name="Annaleise Radchenko" userId="6249d1a9-d5dd-4793-b8df-98b5e6874abb" providerId="ADAL" clId="{4A5B4154-50F6-4F5B-A4D7-A9ED8C205C6B}" dt="2026-01-16T15:52:05.431" v="270" actId="33553"/>
          <ac:spMkLst>
            <pc:docMk/>
            <pc:sldMk cId="2670009250" sldId="407"/>
            <ac:spMk id="68" creationId="{00000000-0000-0000-0000-000000000000}"/>
          </ac:spMkLst>
        </pc:spChg>
        <pc:grpChg chg="mod">
          <ac:chgData name="Annaleise Radchenko" userId="6249d1a9-d5dd-4793-b8df-98b5e6874abb" providerId="ADAL" clId="{4A5B4154-50F6-4F5B-A4D7-A9ED8C205C6B}" dt="2026-01-16T15:52:22.970" v="273" actId="962"/>
          <ac:grpSpMkLst>
            <pc:docMk/>
            <pc:sldMk cId="2670009250" sldId="407"/>
            <ac:grpSpMk id="11" creationId="{8F4E44DC-A241-4411-96F1-1C705D4D565F}"/>
          </ac:grpSpMkLst>
        </pc:grpChg>
        <pc:grpChg chg="mod">
          <ac:chgData name="Annaleise Radchenko" userId="6249d1a9-d5dd-4793-b8df-98b5e6874abb" providerId="ADAL" clId="{4A5B4154-50F6-4F5B-A4D7-A9ED8C205C6B}" dt="2026-01-16T15:52:35.223" v="275" actId="962"/>
          <ac:grpSpMkLst>
            <pc:docMk/>
            <pc:sldMk cId="2670009250" sldId="407"/>
            <ac:grpSpMk id="17" creationId="{9539C497-B2E0-4BDD-84E8-45AFD211ECCD}"/>
          </ac:grpSpMkLst>
        </pc:grpChg>
        <pc:grpChg chg="mod">
          <ac:chgData name="Annaleise Radchenko" userId="6249d1a9-d5dd-4793-b8df-98b5e6874abb" providerId="ADAL" clId="{4A5B4154-50F6-4F5B-A4D7-A9ED8C205C6B}" dt="2026-01-16T15:52:42.298" v="277" actId="962"/>
          <ac:grpSpMkLst>
            <pc:docMk/>
            <pc:sldMk cId="2670009250" sldId="407"/>
            <ac:grpSpMk id="20" creationId="{22D14B2A-682C-497B-B318-ED33E60AA45F}"/>
          </ac:grpSpMkLst>
        </pc:grpChg>
        <pc:grpChg chg="mod">
          <ac:chgData name="Annaleise Radchenko" userId="6249d1a9-d5dd-4793-b8df-98b5e6874abb" providerId="ADAL" clId="{4A5B4154-50F6-4F5B-A4D7-A9ED8C205C6B}" dt="2026-01-16T15:52:54.060" v="279" actId="962"/>
          <ac:grpSpMkLst>
            <pc:docMk/>
            <pc:sldMk cId="2670009250" sldId="407"/>
            <ac:grpSpMk id="23" creationId="{274DE29F-AF88-4D2F-8298-D0569DB109DC}"/>
          </ac:grpSpMkLst>
        </pc:grpChg>
        <pc:cxnChg chg="mod">
          <ac:chgData name="Annaleise Radchenko" userId="6249d1a9-d5dd-4793-b8df-98b5e6874abb" providerId="ADAL" clId="{4A5B4154-50F6-4F5B-A4D7-A9ED8C205C6B}" dt="2026-01-14T20:17:41.976" v="25" actId="962"/>
          <ac:cxnSpMkLst>
            <pc:docMk/>
            <pc:sldMk cId="2670009250" sldId="407"/>
            <ac:cxnSpMk id="70" creationId="{00000000-0000-0000-0000-000000000000}"/>
          </ac:cxnSpMkLst>
        </pc:cxnChg>
      </pc:sldChg>
      <pc:sldChg chg="delSp modSp mod">
        <pc:chgData name="Annaleise Radchenko" userId="6249d1a9-d5dd-4793-b8df-98b5e6874abb" providerId="ADAL" clId="{4A5B4154-50F6-4F5B-A4D7-A9ED8C205C6B}" dt="2026-01-16T15:56:32.675" v="296" actId="947"/>
        <pc:sldMkLst>
          <pc:docMk/>
          <pc:sldMk cId="3319335114" sldId="408"/>
        </pc:sldMkLst>
        <pc:spChg chg="mod topLvl">
          <ac:chgData name="Annaleise Radchenko" userId="6249d1a9-d5dd-4793-b8df-98b5e6874abb" providerId="ADAL" clId="{4A5B4154-50F6-4F5B-A4D7-A9ED8C205C6B}" dt="2026-01-16T15:56:32.675" v="296" actId="947"/>
          <ac:spMkLst>
            <pc:docMk/>
            <pc:sldMk cId="3319335114" sldId="408"/>
            <ac:spMk id="68" creationId="{00000000-0000-0000-0000-000000000000}"/>
          </ac:spMkLst>
        </pc:spChg>
        <pc:grpChg chg="mod">
          <ac:chgData name="Annaleise Radchenko" userId="6249d1a9-d5dd-4793-b8df-98b5e6874abb" providerId="ADAL" clId="{4A5B4154-50F6-4F5B-A4D7-A9ED8C205C6B}" dt="2026-01-16T15:55:01.559" v="285" actId="962"/>
          <ac:grpSpMkLst>
            <pc:docMk/>
            <pc:sldMk cId="3319335114" sldId="408"/>
            <ac:grpSpMk id="11" creationId="{8F4E44DC-A241-4411-96F1-1C705D4D565F}"/>
          </ac:grpSpMkLst>
        </pc:grpChg>
        <pc:grpChg chg="mod">
          <ac:chgData name="Annaleise Radchenko" userId="6249d1a9-d5dd-4793-b8df-98b5e6874abb" providerId="ADAL" clId="{4A5B4154-50F6-4F5B-A4D7-A9ED8C205C6B}" dt="2026-01-16T15:55:10.238" v="287" actId="962"/>
          <ac:grpSpMkLst>
            <pc:docMk/>
            <pc:sldMk cId="3319335114" sldId="408"/>
            <ac:grpSpMk id="17" creationId="{9539C497-B2E0-4BDD-84E8-45AFD211ECCD}"/>
          </ac:grpSpMkLst>
        </pc:grpChg>
        <pc:grpChg chg="mod">
          <ac:chgData name="Annaleise Radchenko" userId="6249d1a9-d5dd-4793-b8df-98b5e6874abb" providerId="ADAL" clId="{4A5B4154-50F6-4F5B-A4D7-A9ED8C205C6B}" dt="2026-01-16T15:55:24.861" v="289" actId="962"/>
          <ac:grpSpMkLst>
            <pc:docMk/>
            <pc:sldMk cId="3319335114" sldId="408"/>
            <ac:grpSpMk id="20" creationId="{22D14B2A-682C-497B-B318-ED33E60AA45F}"/>
          </ac:grpSpMkLst>
        </pc:grpChg>
        <pc:grpChg chg="mod">
          <ac:chgData name="Annaleise Radchenko" userId="6249d1a9-d5dd-4793-b8df-98b5e6874abb" providerId="ADAL" clId="{4A5B4154-50F6-4F5B-A4D7-A9ED8C205C6B}" dt="2026-01-16T15:55:39.916" v="291" actId="962"/>
          <ac:grpSpMkLst>
            <pc:docMk/>
            <pc:sldMk cId="3319335114" sldId="408"/>
            <ac:grpSpMk id="23" creationId="{274DE29F-AF88-4D2F-8298-D0569DB109DC}"/>
          </ac:grpSpMkLst>
        </pc:grpChg>
        <pc:cxnChg chg="mod">
          <ac:chgData name="Annaleise Radchenko" userId="6249d1a9-d5dd-4793-b8df-98b5e6874abb" providerId="ADAL" clId="{4A5B4154-50F6-4F5B-A4D7-A9ED8C205C6B}" dt="2026-01-14T20:17:41.976" v="26" actId="962"/>
          <ac:cxnSpMkLst>
            <pc:docMk/>
            <pc:sldMk cId="3319335114" sldId="408"/>
            <ac:cxnSpMk id="70" creationId="{00000000-0000-0000-0000-000000000000}"/>
          </ac:cxnSpMkLst>
        </pc:cxnChg>
      </pc:sldChg>
      <pc:sldChg chg="delSp modSp mod">
        <pc:chgData name="Annaleise Radchenko" userId="6249d1a9-d5dd-4793-b8df-98b5e6874abb" providerId="ADAL" clId="{4A5B4154-50F6-4F5B-A4D7-A9ED8C205C6B}" dt="2026-01-16T15:59:37.686" v="316" actId="20577"/>
        <pc:sldMkLst>
          <pc:docMk/>
          <pc:sldMk cId="4091301021" sldId="410"/>
        </pc:sldMkLst>
        <pc:spChg chg="mod topLvl">
          <ac:chgData name="Annaleise Radchenko" userId="6249d1a9-d5dd-4793-b8df-98b5e6874abb" providerId="ADAL" clId="{4A5B4154-50F6-4F5B-A4D7-A9ED8C205C6B}" dt="2026-01-16T15:59:37.686" v="316" actId="20577"/>
          <ac:spMkLst>
            <pc:docMk/>
            <pc:sldMk cId="4091301021" sldId="410"/>
            <ac:spMk id="68" creationId="{00000000-0000-0000-0000-000000000000}"/>
          </ac:spMkLst>
        </pc:spChg>
        <pc:grpChg chg="mod">
          <ac:chgData name="Annaleise Radchenko" userId="6249d1a9-d5dd-4793-b8df-98b5e6874abb" providerId="ADAL" clId="{4A5B4154-50F6-4F5B-A4D7-A9ED8C205C6B}" dt="2026-01-16T15:58:20.465" v="308" actId="962"/>
          <ac:grpSpMkLst>
            <pc:docMk/>
            <pc:sldMk cId="4091301021" sldId="410"/>
            <ac:grpSpMk id="23" creationId="{274DE29F-AF88-4D2F-8298-D0569DB109DC}"/>
          </ac:grpSpMkLst>
        </pc:grpChg>
        <pc:cxnChg chg="mod">
          <ac:chgData name="Annaleise Radchenko" userId="6249d1a9-d5dd-4793-b8df-98b5e6874abb" providerId="ADAL" clId="{4A5B4154-50F6-4F5B-A4D7-A9ED8C205C6B}" dt="2026-01-14T20:17:41.992" v="28" actId="962"/>
          <ac:cxnSpMkLst>
            <pc:docMk/>
            <pc:sldMk cId="4091301021" sldId="410"/>
            <ac:cxnSpMk id="70" creationId="{00000000-0000-0000-0000-000000000000}"/>
          </ac:cxnSpMkLst>
        </pc:cxnChg>
      </pc:sldChg>
      <pc:sldChg chg="delSp modSp mod">
        <pc:chgData name="Annaleise Radchenko" userId="6249d1a9-d5dd-4793-b8df-98b5e6874abb" providerId="ADAL" clId="{4A5B4154-50F6-4F5B-A4D7-A9ED8C205C6B}" dt="2026-01-16T15:59:44.200" v="317" actId="20577"/>
        <pc:sldMkLst>
          <pc:docMk/>
          <pc:sldMk cId="2227214737" sldId="411"/>
        </pc:sldMkLst>
        <pc:spChg chg="mod topLvl">
          <ac:chgData name="Annaleise Radchenko" userId="6249d1a9-d5dd-4793-b8df-98b5e6874abb" providerId="ADAL" clId="{4A5B4154-50F6-4F5B-A4D7-A9ED8C205C6B}" dt="2026-01-16T15:58:42.757" v="310" actId="165"/>
          <ac:spMkLst>
            <pc:docMk/>
            <pc:sldMk cId="2227214737" sldId="411"/>
            <ac:spMk id="2" creationId="{00000000-0000-0000-0000-000000000000}"/>
          </ac:spMkLst>
        </pc:spChg>
        <pc:spChg chg="mod">
          <ac:chgData name="Annaleise Radchenko" userId="6249d1a9-d5dd-4793-b8df-98b5e6874abb" providerId="ADAL" clId="{4A5B4154-50F6-4F5B-A4D7-A9ED8C205C6B}" dt="2026-01-14T20:17:42.009" v="29" actId="962"/>
          <ac:spMkLst>
            <pc:docMk/>
            <pc:sldMk cId="2227214737" sldId="411"/>
            <ac:spMk id="7" creationId="{056E9BCE-F8DF-4D43-9451-DE1D45B86F57}"/>
          </ac:spMkLst>
        </pc:spChg>
        <pc:spChg chg="mod topLvl">
          <ac:chgData name="Annaleise Radchenko" userId="6249d1a9-d5dd-4793-b8df-98b5e6874abb" providerId="ADAL" clId="{4A5B4154-50F6-4F5B-A4D7-A9ED8C205C6B}" dt="2026-01-16T15:59:44.200" v="317" actId="20577"/>
          <ac:spMkLst>
            <pc:docMk/>
            <pc:sldMk cId="2227214737" sldId="411"/>
            <ac:spMk id="26" creationId="{00000000-0000-0000-0000-000000000000}"/>
          </ac:spMkLst>
        </pc:spChg>
        <pc:cxnChg chg="mod">
          <ac:chgData name="Annaleise Radchenko" userId="6249d1a9-d5dd-4793-b8df-98b5e6874abb" providerId="ADAL" clId="{4A5B4154-50F6-4F5B-A4D7-A9ED8C205C6B}" dt="2026-01-14T20:17:42.009" v="30" actId="962"/>
          <ac:cxnSpMkLst>
            <pc:docMk/>
            <pc:sldMk cId="2227214737" sldId="411"/>
            <ac:cxnSpMk id="55" creationId="{00000000-0000-0000-0000-000000000000}"/>
          </ac:cxnSpMkLst>
        </pc:cxnChg>
      </pc:sldChg>
      <pc:sldChg chg="modSp mod">
        <pc:chgData name="Annaleise Radchenko" userId="6249d1a9-d5dd-4793-b8df-98b5e6874abb" providerId="ADAL" clId="{4A5B4154-50F6-4F5B-A4D7-A9ED8C205C6B}" dt="2026-01-16T15:59:50.595" v="318" actId="33553"/>
        <pc:sldMkLst>
          <pc:docMk/>
          <pc:sldMk cId="0" sldId="412"/>
        </pc:sldMkLst>
        <pc:spChg chg="mod">
          <ac:chgData name="Annaleise Radchenko" userId="6249d1a9-d5dd-4793-b8df-98b5e6874abb" providerId="ADAL" clId="{4A5B4154-50F6-4F5B-A4D7-A9ED8C205C6B}" dt="2026-01-14T20:17:42.009" v="31" actId="962"/>
          <ac:spMkLst>
            <pc:docMk/>
            <pc:sldMk cId="0" sldId="412"/>
            <ac:spMk id="49" creationId="{00000000-0000-0000-0000-000000000000}"/>
          </ac:spMkLst>
        </pc:spChg>
        <pc:spChg chg="mod">
          <ac:chgData name="Annaleise Radchenko" userId="6249d1a9-d5dd-4793-b8df-98b5e6874abb" providerId="ADAL" clId="{4A5B4154-50F6-4F5B-A4D7-A9ED8C205C6B}" dt="2026-01-16T15:59:50.595" v="318" actId="33553"/>
          <ac:spMkLst>
            <pc:docMk/>
            <pc:sldMk cId="0" sldId="412"/>
            <ac:spMk id="50" creationId="{00000000-0000-0000-0000-000000000000}"/>
          </ac:spMkLst>
        </pc:spChg>
        <pc:cxnChg chg="mod">
          <ac:chgData name="Annaleise Radchenko" userId="6249d1a9-d5dd-4793-b8df-98b5e6874abb" providerId="ADAL" clId="{4A5B4154-50F6-4F5B-A4D7-A9ED8C205C6B}" dt="2026-01-14T20:17:42.029" v="32" actId="962"/>
          <ac:cxnSpMkLst>
            <pc:docMk/>
            <pc:sldMk cId="0" sldId="412"/>
            <ac:cxnSpMk id="51" creationId="{00000000-0000-0000-0000-000000000000}"/>
          </ac:cxnSpMkLst>
        </pc:cxnChg>
        <pc:cxnChg chg="mod">
          <ac:chgData name="Annaleise Radchenko" userId="6249d1a9-d5dd-4793-b8df-98b5e6874abb" providerId="ADAL" clId="{4A5B4154-50F6-4F5B-A4D7-A9ED8C205C6B}" dt="2026-01-14T20:17:42.029" v="33" actId="962"/>
          <ac:cxnSpMkLst>
            <pc:docMk/>
            <pc:sldMk cId="0" sldId="412"/>
            <ac:cxnSpMk id="53" creationId="{00000000-0000-0000-0000-000000000000}"/>
          </ac:cxnSpMkLst>
        </pc:cxnChg>
      </pc:sldChg>
      <pc:sldChg chg="delSp modSp mod">
        <pc:chgData name="Annaleise Radchenko" userId="6249d1a9-d5dd-4793-b8df-98b5e6874abb" providerId="ADAL" clId="{4A5B4154-50F6-4F5B-A4D7-A9ED8C205C6B}" dt="2026-01-16T16:01:12.955" v="327" actId="478"/>
        <pc:sldMkLst>
          <pc:docMk/>
          <pc:sldMk cId="1595200257" sldId="413"/>
        </pc:sldMkLst>
        <pc:spChg chg="mod topLvl">
          <ac:chgData name="Annaleise Radchenko" userId="6249d1a9-d5dd-4793-b8df-98b5e6874abb" providerId="ADAL" clId="{4A5B4154-50F6-4F5B-A4D7-A9ED8C205C6B}" dt="2026-01-16T16:00:19.118" v="322" actId="33553"/>
          <ac:spMkLst>
            <pc:docMk/>
            <pc:sldMk cId="1595200257" sldId="413"/>
            <ac:spMk id="68" creationId="{00000000-0000-0000-0000-000000000000}"/>
          </ac:spMkLst>
        </pc:spChg>
        <pc:grpChg chg="mod">
          <ac:chgData name="Annaleise Radchenko" userId="6249d1a9-d5dd-4793-b8df-98b5e6874abb" providerId="ADAL" clId="{4A5B4154-50F6-4F5B-A4D7-A9ED8C205C6B}" dt="2026-01-16T16:00:46.753" v="326" actId="962"/>
          <ac:grpSpMkLst>
            <pc:docMk/>
            <pc:sldMk cId="1595200257" sldId="413"/>
            <ac:grpSpMk id="11" creationId="{8F4E44DC-A241-4411-96F1-1C705D4D565F}"/>
          </ac:grpSpMkLst>
        </pc:grpChg>
        <pc:cxnChg chg="mod">
          <ac:chgData name="Annaleise Radchenko" userId="6249d1a9-d5dd-4793-b8df-98b5e6874abb" providerId="ADAL" clId="{4A5B4154-50F6-4F5B-A4D7-A9ED8C205C6B}" dt="2026-01-14T20:17:42.040" v="34" actId="962"/>
          <ac:cxnSpMkLst>
            <pc:docMk/>
            <pc:sldMk cId="1595200257" sldId="413"/>
            <ac:cxnSpMk id="70" creationId="{00000000-0000-0000-0000-000000000000}"/>
          </ac:cxnSpMkLst>
        </pc:cxnChg>
      </pc:sldChg>
      <pc:sldChg chg="delSp modSp mod">
        <pc:chgData name="Annaleise Radchenko" userId="6249d1a9-d5dd-4793-b8df-98b5e6874abb" providerId="ADAL" clId="{4A5B4154-50F6-4F5B-A4D7-A9ED8C205C6B}" dt="2026-01-16T16:02:30.204" v="340" actId="478"/>
        <pc:sldMkLst>
          <pc:docMk/>
          <pc:sldMk cId="790289743" sldId="414"/>
        </pc:sldMkLst>
        <pc:spChg chg="mod topLvl">
          <ac:chgData name="Annaleise Radchenko" userId="6249d1a9-d5dd-4793-b8df-98b5e6874abb" providerId="ADAL" clId="{4A5B4154-50F6-4F5B-A4D7-A9ED8C205C6B}" dt="2026-01-16T16:01:51.629" v="333" actId="33553"/>
          <ac:spMkLst>
            <pc:docMk/>
            <pc:sldMk cId="790289743" sldId="414"/>
            <ac:spMk id="68" creationId="{00000000-0000-0000-0000-000000000000}"/>
          </ac:spMkLst>
        </pc:spChg>
        <pc:grpChg chg="mod">
          <ac:chgData name="Annaleise Radchenko" userId="6249d1a9-d5dd-4793-b8df-98b5e6874abb" providerId="ADAL" clId="{4A5B4154-50F6-4F5B-A4D7-A9ED8C205C6B}" dt="2026-01-16T16:02:04.908" v="335" actId="962"/>
          <ac:grpSpMkLst>
            <pc:docMk/>
            <pc:sldMk cId="790289743" sldId="414"/>
            <ac:grpSpMk id="11" creationId="{8F4E44DC-A241-4411-96F1-1C705D4D565F}"/>
          </ac:grpSpMkLst>
        </pc:grpChg>
        <pc:grpChg chg="mod">
          <ac:chgData name="Annaleise Radchenko" userId="6249d1a9-d5dd-4793-b8df-98b5e6874abb" providerId="ADAL" clId="{4A5B4154-50F6-4F5B-A4D7-A9ED8C205C6B}" dt="2026-01-16T16:02:13.380" v="337" actId="962"/>
          <ac:grpSpMkLst>
            <pc:docMk/>
            <pc:sldMk cId="790289743" sldId="414"/>
            <ac:grpSpMk id="17" creationId="{9539C497-B2E0-4BDD-84E8-45AFD211ECCD}"/>
          </ac:grpSpMkLst>
        </pc:grpChg>
        <pc:grpChg chg="mod">
          <ac:chgData name="Annaleise Radchenko" userId="6249d1a9-d5dd-4793-b8df-98b5e6874abb" providerId="ADAL" clId="{4A5B4154-50F6-4F5B-A4D7-A9ED8C205C6B}" dt="2026-01-16T16:02:23.475" v="339" actId="962"/>
          <ac:grpSpMkLst>
            <pc:docMk/>
            <pc:sldMk cId="790289743" sldId="414"/>
            <ac:grpSpMk id="20" creationId="{22D14B2A-682C-497B-B318-ED33E60AA45F}"/>
          </ac:grpSpMkLst>
        </pc:grpChg>
        <pc:cxnChg chg="mod">
          <ac:chgData name="Annaleise Radchenko" userId="6249d1a9-d5dd-4793-b8df-98b5e6874abb" providerId="ADAL" clId="{4A5B4154-50F6-4F5B-A4D7-A9ED8C205C6B}" dt="2026-01-14T20:17:42.040" v="35" actId="962"/>
          <ac:cxnSpMkLst>
            <pc:docMk/>
            <pc:sldMk cId="790289743" sldId="414"/>
            <ac:cxnSpMk id="70" creationId="{00000000-0000-0000-0000-000000000000}"/>
          </ac:cxnSpMkLst>
        </pc:cxnChg>
      </pc:sldChg>
      <pc:sldChg chg="delSp modSp mod">
        <pc:chgData name="Annaleise Radchenko" userId="6249d1a9-d5dd-4793-b8df-98b5e6874abb" providerId="ADAL" clId="{4A5B4154-50F6-4F5B-A4D7-A9ED8C205C6B}" dt="2026-01-16T16:04:11.508" v="355" actId="478"/>
        <pc:sldMkLst>
          <pc:docMk/>
          <pc:sldMk cId="3698198249" sldId="415"/>
        </pc:sldMkLst>
        <pc:spChg chg="mod topLvl">
          <ac:chgData name="Annaleise Radchenko" userId="6249d1a9-d5dd-4793-b8df-98b5e6874abb" providerId="ADAL" clId="{4A5B4154-50F6-4F5B-A4D7-A9ED8C205C6B}" dt="2026-01-16T16:02:55.485" v="344" actId="33553"/>
          <ac:spMkLst>
            <pc:docMk/>
            <pc:sldMk cId="3698198249" sldId="415"/>
            <ac:spMk id="68" creationId="{00000000-0000-0000-0000-000000000000}"/>
          </ac:spMkLst>
        </pc:spChg>
        <pc:grpChg chg="mod">
          <ac:chgData name="Annaleise Radchenko" userId="6249d1a9-d5dd-4793-b8df-98b5e6874abb" providerId="ADAL" clId="{4A5B4154-50F6-4F5B-A4D7-A9ED8C205C6B}" dt="2026-01-16T16:03:14.520" v="346" actId="962"/>
          <ac:grpSpMkLst>
            <pc:docMk/>
            <pc:sldMk cId="3698198249" sldId="415"/>
            <ac:grpSpMk id="11" creationId="{8F4E44DC-A241-4411-96F1-1C705D4D565F}"/>
          </ac:grpSpMkLst>
        </pc:grpChg>
        <pc:grpChg chg="mod">
          <ac:chgData name="Annaleise Radchenko" userId="6249d1a9-d5dd-4793-b8df-98b5e6874abb" providerId="ADAL" clId="{4A5B4154-50F6-4F5B-A4D7-A9ED8C205C6B}" dt="2026-01-16T16:03:22.069" v="348" actId="962"/>
          <ac:grpSpMkLst>
            <pc:docMk/>
            <pc:sldMk cId="3698198249" sldId="415"/>
            <ac:grpSpMk id="17" creationId="{9539C497-B2E0-4BDD-84E8-45AFD211ECCD}"/>
          </ac:grpSpMkLst>
        </pc:grpChg>
        <pc:grpChg chg="mod">
          <ac:chgData name="Annaleise Radchenko" userId="6249d1a9-d5dd-4793-b8df-98b5e6874abb" providerId="ADAL" clId="{4A5B4154-50F6-4F5B-A4D7-A9ED8C205C6B}" dt="2026-01-16T16:03:29.262" v="350" actId="962"/>
          <ac:grpSpMkLst>
            <pc:docMk/>
            <pc:sldMk cId="3698198249" sldId="415"/>
            <ac:grpSpMk id="20" creationId="{22D14B2A-682C-497B-B318-ED33E60AA45F}"/>
          </ac:grpSpMkLst>
        </pc:grpChg>
        <pc:grpChg chg="mod">
          <ac:chgData name="Annaleise Radchenko" userId="6249d1a9-d5dd-4793-b8df-98b5e6874abb" providerId="ADAL" clId="{4A5B4154-50F6-4F5B-A4D7-A9ED8C205C6B}" dt="2026-01-16T16:03:40.820" v="352" actId="962"/>
          <ac:grpSpMkLst>
            <pc:docMk/>
            <pc:sldMk cId="3698198249" sldId="415"/>
            <ac:grpSpMk id="23" creationId="{AF60E2A4-F209-451F-8200-F25FD80746E6}"/>
          </ac:grpSpMkLst>
        </pc:grpChg>
        <pc:cxnChg chg="mod">
          <ac:chgData name="Annaleise Radchenko" userId="6249d1a9-d5dd-4793-b8df-98b5e6874abb" providerId="ADAL" clId="{4A5B4154-50F6-4F5B-A4D7-A9ED8C205C6B}" dt="2026-01-14T20:17:42.056" v="36" actId="962"/>
          <ac:cxnSpMkLst>
            <pc:docMk/>
            <pc:sldMk cId="3698198249" sldId="415"/>
            <ac:cxnSpMk id="70" creationId="{00000000-0000-0000-0000-000000000000}"/>
          </ac:cxnSpMkLst>
        </pc:cxnChg>
      </pc:sldChg>
      <pc:sldChg chg="delSp modSp mod">
        <pc:chgData name="Annaleise Radchenko" userId="6249d1a9-d5dd-4793-b8df-98b5e6874abb" providerId="ADAL" clId="{4A5B4154-50F6-4F5B-A4D7-A9ED8C205C6B}" dt="2026-01-16T16:05:28.979" v="366" actId="478"/>
        <pc:sldMkLst>
          <pc:docMk/>
          <pc:sldMk cId="4293636095" sldId="416"/>
        </pc:sldMkLst>
        <pc:spChg chg="mod topLvl">
          <ac:chgData name="Annaleise Radchenko" userId="6249d1a9-d5dd-4793-b8df-98b5e6874abb" providerId="ADAL" clId="{4A5B4154-50F6-4F5B-A4D7-A9ED8C205C6B}" dt="2026-01-16T16:04:42.823" v="357" actId="33553"/>
          <ac:spMkLst>
            <pc:docMk/>
            <pc:sldMk cId="4293636095" sldId="416"/>
            <ac:spMk id="68" creationId="{00000000-0000-0000-0000-000000000000}"/>
          </ac:spMkLst>
        </pc:spChg>
        <pc:grpChg chg="mod">
          <ac:chgData name="Annaleise Radchenko" userId="6249d1a9-d5dd-4793-b8df-98b5e6874abb" providerId="ADAL" clId="{4A5B4154-50F6-4F5B-A4D7-A9ED8C205C6B}" dt="2026-01-16T16:05:00.522" v="359" actId="962"/>
          <ac:grpSpMkLst>
            <pc:docMk/>
            <pc:sldMk cId="4293636095" sldId="416"/>
            <ac:grpSpMk id="11" creationId="{8F4E44DC-A241-4411-96F1-1C705D4D565F}"/>
          </ac:grpSpMkLst>
        </pc:grpChg>
        <pc:grpChg chg="mod">
          <ac:chgData name="Annaleise Radchenko" userId="6249d1a9-d5dd-4793-b8df-98b5e6874abb" providerId="ADAL" clId="{4A5B4154-50F6-4F5B-A4D7-A9ED8C205C6B}" dt="2026-01-16T16:05:08.028" v="361" actId="962"/>
          <ac:grpSpMkLst>
            <pc:docMk/>
            <pc:sldMk cId="4293636095" sldId="416"/>
            <ac:grpSpMk id="17" creationId="{9539C497-B2E0-4BDD-84E8-45AFD211ECCD}"/>
          </ac:grpSpMkLst>
        </pc:grpChg>
        <pc:grpChg chg="mod">
          <ac:chgData name="Annaleise Radchenko" userId="6249d1a9-d5dd-4793-b8df-98b5e6874abb" providerId="ADAL" clId="{4A5B4154-50F6-4F5B-A4D7-A9ED8C205C6B}" dt="2026-01-16T16:05:19.890" v="363" actId="962"/>
          <ac:grpSpMkLst>
            <pc:docMk/>
            <pc:sldMk cId="4293636095" sldId="416"/>
            <ac:grpSpMk id="20" creationId="{22D14B2A-682C-497B-B318-ED33E60AA45F}"/>
          </ac:grpSpMkLst>
        </pc:grpChg>
        <pc:cxnChg chg="mod">
          <ac:chgData name="Annaleise Radchenko" userId="6249d1a9-d5dd-4793-b8df-98b5e6874abb" providerId="ADAL" clId="{4A5B4154-50F6-4F5B-A4D7-A9ED8C205C6B}" dt="2026-01-14T20:17:42.072" v="37" actId="962"/>
          <ac:cxnSpMkLst>
            <pc:docMk/>
            <pc:sldMk cId="4293636095" sldId="416"/>
            <ac:cxnSpMk id="70" creationId="{00000000-0000-0000-0000-000000000000}"/>
          </ac:cxnSpMkLst>
        </pc:cxnChg>
      </pc:sldChg>
      <pc:sldChg chg="delSp modSp mod">
        <pc:chgData name="Annaleise Radchenko" userId="6249d1a9-d5dd-4793-b8df-98b5e6874abb" providerId="ADAL" clId="{4A5B4154-50F6-4F5B-A4D7-A9ED8C205C6B}" dt="2026-01-16T16:10:15.332" v="375" actId="478"/>
        <pc:sldMkLst>
          <pc:docMk/>
          <pc:sldMk cId="3148788138" sldId="417"/>
        </pc:sldMkLst>
        <pc:spChg chg="mod topLvl">
          <ac:chgData name="Annaleise Radchenko" userId="6249d1a9-d5dd-4793-b8df-98b5e6874abb" providerId="ADAL" clId="{4A5B4154-50F6-4F5B-A4D7-A9ED8C205C6B}" dt="2026-01-16T16:10:11.334" v="374" actId="33553"/>
          <ac:spMkLst>
            <pc:docMk/>
            <pc:sldMk cId="3148788138" sldId="417"/>
            <ac:spMk id="68" creationId="{00000000-0000-0000-0000-000000000000}"/>
          </ac:spMkLst>
        </pc:spChg>
        <pc:grpChg chg="mod">
          <ac:chgData name="Annaleise Radchenko" userId="6249d1a9-d5dd-4793-b8df-98b5e6874abb" providerId="ADAL" clId="{4A5B4154-50F6-4F5B-A4D7-A9ED8C205C6B}" dt="2026-01-16T16:09:23.526" v="369" actId="962"/>
          <ac:grpSpMkLst>
            <pc:docMk/>
            <pc:sldMk cId="3148788138" sldId="417"/>
            <ac:grpSpMk id="11" creationId="{8F4E44DC-A241-4411-96F1-1C705D4D565F}"/>
          </ac:grpSpMkLst>
        </pc:grpChg>
        <pc:grpChg chg="mod">
          <ac:chgData name="Annaleise Radchenko" userId="6249d1a9-d5dd-4793-b8df-98b5e6874abb" providerId="ADAL" clId="{4A5B4154-50F6-4F5B-A4D7-A9ED8C205C6B}" dt="2026-01-16T16:09:34.829" v="370" actId="962"/>
          <ac:grpSpMkLst>
            <pc:docMk/>
            <pc:sldMk cId="3148788138" sldId="417"/>
            <ac:grpSpMk id="17" creationId="{9539C497-B2E0-4BDD-84E8-45AFD211ECCD}"/>
          </ac:grpSpMkLst>
        </pc:grpChg>
        <pc:grpChg chg="mod">
          <ac:chgData name="Annaleise Radchenko" userId="6249d1a9-d5dd-4793-b8df-98b5e6874abb" providerId="ADAL" clId="{4A5B4154-50F6-4F5B-A4D7-A9ED8C205C6B}" dt="2026-01-16T16:09:46.436" v="371" actId="962"/>
          <ac:grpSpMkLst>
            <pc:docMk/>
            <pc:sldMk cId="3148788138" sldId="417"/>
            <ac:grpSpMk id="20" creationId="{22D14B2A-682C-497B-B318-ED33E60AA45F}"/>
          </ac:grpSpMkLst>
        </pc:grpChg>
        <pc:grpChg chg="mod">
          <ac:chgData name="Annaleise Radchenko" userId="6249d1a9-d5dd-4793-b8df-98b5e6874abb" providerId="ADAL" clId="{4A5B4154-50F6-4F5B-A4D7-A9ED8C205C6B}" dt="2026-01-16T16:09:59.323" v="372" actId="962"/>
          <ac:grpSpMkLst>
            <pc:docMk/>
            <pc:sldMk cId="3148788138" sldId="417"/>
            <ac:grpSpMk id="23" creationId="{274DE29F-AF88-4D2F-8298-D0569DB109DC}"/>
          </ac:grpSpMkLst>
        </pc:grpChg>
        <pc:cxnChg chg="mod">
          <ac:chgData name="Annaleise Radchenko" userId="6249d1a9-d5dd-4793-b8df-98b5e6874abb" providerId="ADAL" clId="{4A5B4154-50F6-4F5B-A4D7-A9ED8C205C6B}" dt="2026-01-14T20:17:42.072" v="38" actId="962"/>
          <ac:cxnSpMkLst>
            <pc:docMk/>
            <pc:sldMk cId="3148788138" sldId="417"/>
            <ac:cxnSpMk id="70" creationId="{00000000-0000-0000-0000-000000000000}"/>
          </ac:cxnSpMkLst>
        </pc:cxnChg>
      </pc:sldChg>
      <pc:sldChg chg="delSp modSp mod">
        <pc:chgData name="Annaleise Radchenko" userId="6249d1a9-d5dd-4793-b8df-98b5e6874abb" providerId="ADAL" clId="{4A5B4154-50F6-4F5B-A4D7-A9ED8C205C6B}" dt="2026-01-16T16:11:37.075" v="385" actId="947"/>
        <pc:sldMkLst>
          <pc:docMk/>
          <pc:sldMk cId="1806927733" sldId="418"/>
        </pc:sldMkLst>
        <pc:spChg chg="mod topLvl">
          <ac:chgData name="Annaleise Radchenko" userId="6249d1a9-d5dd-4793-b8df-98b5e6874abb" providerId="ADAL" clId="{4A5B4154-50F6-4F5B-A4D7-A9ED8C205C6B}" dt="2026-01-16T16:11:37.075" v="385" actId="947"/>
          <ac:spMkLst>
            <pc:docMk/>
            <pc:sldMk cId="1806927733" sldId="418"/>
            <ac:spMk id="68" creationId="{00000000-0000-0000-0000-000000000000}"/>
          </ac:spMkLst>
        </pc:spChg>
        <pc:grpChg chg="mod">
          <ac:chgData name="Annaleise Radchenko" userId="6249d1a9-d5dd-4793-b8df-98b5e6874abb" providerId="ADAL" clId="{4A5B4154-50F6-4F5B-A4D7-A9ED8C205C6B}" dt="2026-01-16T16:10:53.997" v="381" actId="962"/>
          <ac:grpSpMkLst>
            <pc:docMk/>
            <pc:sldMk cId="1806927733" sldId="418"/>
            <ac:grpSpMk id="11" creationId="{8F4E44DC-A241-4411-96F1-1C705D4D565F}"/>
          </ac:grpSpMkLst>
        </pc:grpChg>
        <pc:grpChg chg="mod">
          <ac:chgData name="Annaleise Radchenko" userId="6249d1a9-d5dd-4793-b8df-98b5e6874abb" providerId="ADAL" clId="{4A5B4154-50F6-4F5B-A4D7-A9ED8C205C6B}" dt="2026-01-16T16:11:10.215" v="382" actId="962"/>
          <ac:grpSpMkLst>
            <pc:docMk/>
            <pc:sldMk cId="1806927733" sldId="418"/>
            <ac:grpSpMk id="17" creationId="{9539C497-B2E0-4BDD-84E8-45AFD211ECCD}"/>
          </ac:grpSpMkLst>
        </pc:grpChg>
        <pc:grpChg chg="mod">
          <ac:chgData name="Annaleise Radchenko" userId="6249d1a9-d5dd-4793-b8df-98b5e6874abb" providerId="ADAL" clId="{4A5B4154-50F6-4F5B-A4D7-A9ED8C205C6B}" dt="2026-01-16T16:11:20.438" v="383" actId="962"/>
          <ac:grpSpMkLst>
            <pc:docMk/>
            <pc:sldMk cId="1806927733" sldId="418"/>
            <ac:grpSpMk id="20" creationId="{22D14B2A-682C-497B-B318-ED33E60AA45F}"/>
          </ac:grpSpMkLst>
        </pc:grpChg>
        <pc:cxnChg chg="mod">
          <ac:chgData name="Annaleise Radchenko" userId="6249d1a9-d5dd-4793-b8df-98b5e6874abb" providerId="ADAL" clId="{4A5B4154-50F6-4F5B-A4D7-A9ED8C205C6B}" dt="2026-01-14T20:17:42.088" v="39" actId="962"/>
          <ac:cxnSpMkLst>
            <pc:docMk/>
            <pc:sldMk cId="1806927733" sldId="418"/>
            <ac:cxnSpMk id="70" creationId="{00000000-0000-0000-0000-000000000000}"/>
          </ac:cxnSpMkLst>
        </pc:cxnChg>
      </pc:sldChg>
      <pc:sldChg chg="delSp modSp mod">
        <pc:chgData name="Annaleise Radchenko" userId="6249d1a9-d5dd-4793-b8df-98b5e6874abb" providerId="ADAL" clId="{4A5B4154-50F6-4F5B-A4D7-A9ED8C205C6B}" dt="2026-01-16T16:12:46.947" v="396" actId="962"/>
        <pc:sldMkLst>
          <pc:docMk/>
          <pc:sldMk cId="2296663844" sldId="419"/>
        </pc:sldMkLst>
        <pc:spChg chg="mod topLvl">
          <ac:chgData name="Annaleise Radchenko" userId="6249d1a9-d5dd-4793-b8df-98b5e6874abb" providerId="ADAL" clId="{4A5B4154-50F6-4F5B-A4D7-A9ED8C205C6B}" dt="2026-01-16T16:11:56.674" v="389" actId="33553"/>
          <ac:spMkLst>
            <pc:docMk/>
            <pc:sldMk cId="2296663844" sldId="419"/>
            <ac:spMk id="68" creationId="{00000000-0000-0000-0000-000000000000}"/>
          </ac:spMkLst>
        </pc:spChg>
        <pc:grpChg chg="mod">
          <ac:chgData name="Annaleise Radchenko" userId="6249d1a9-d5dd-4793-b8df-98b5e6874abb" providerId="ADAL" clId="{4A5B4154-50F6-4F5B-A4D7-A9ED8C205C6B}" dt="2026-01-16T16:12:22.337" v="393" actId="962"/>
          <ac:grpSpMkLst>
            <pc:docMk/>
            <pc:sldMk cId="2296663844" sldId="419"/>
            <ac:grpSpMk id="11" creationId="{8F4E44DC-A241-4411-96F1-1C705D4D565F}"/>
          </ac:grpSpMkLst>
        </pc:grpChg>
        <pc:grpChg chg="mod">
          <ac:chgData name="Annaleise Radchenko" userId="6249d1a9-d5dd-4793-b8df-98b5e6874abb" providerId="ADAL" clId="{4A5B4154-50F6-4F5B-A4D7-A9ED8C205C6B}" dt="2026-01-16T16:12:30.351" v="394" actId="962"/>
          <ac:grpSpMkLst>
            <pc:docMk/>
            <pc:sldMk cId="2296663844" sldId="419"/>
            <ac:grpSpMk id="17" creationId="{9539C497-B2E0-4BDD-84E8-45AFD211ECCD}"/>
          </ac:grpSpMkLst>
        </pc:grpChg>
        <pc:grpChg chg="mod">
          <ac:chgData name="Annaleise Radchenko" userId="6249d1a9-d5dd-4793-b8df-98b5e6874abb" providerId="ADAL" clId="{4A5B4154-50F6-4F5B-A4D7-A9ED8C205C6B}" dt="2026-01-16T16:12:37.860" v="395" actId="962"/>
          <ac:grpSpMkLst>
            <pc:docMk/>
            <pc:sldMk cId="2296663844" sldId="419"/>
            <ac:grpSpMk id="20" creationId="{22D14B2A-682C-497B-B318-ED33E60AA45F}"/>
          </ac:grpSpMkLst>
        </pc:grpChg>
        <pc:grpChg chg="mod">
          <ac:chgData name="Annaleise Radchenko" userId="6249d1a9-d5dd-4793-b8df-98b5e6874abb" providerId="ADAL" clId="{4A5B4154-50F6-4F5B-A4D7-A9ED8C205C6B}" dt="2026-01-16T16:12:46.947" v="396" actId="962"/>
          <ac:grpSpMkLst>
            <pc:docMk/>
            <pc:sldMk cId="2296663844" sldId="419"/>
            <ac:grpSpMk id="23" creationId="{274DE29F-AF88-4D2F-8298-D0569DB109DC}"/>
          </ac:grpSpMkLst>
        </pc:grpChg>
        <pc:cxnChg chg="mod">
          <ac:chgData name="Annaleise Radchenko" userId="6249d1a9-d5dd-4793-b8df-98b5e6874abb" providerId="ADAL" clId="{4A5B4154-50F6-4F5B-A4D7-A9ED8C205C6B}" dt="2026-01-14T20:17:42.104" v="40" actId="962"/>
          <ac:cxnSpMkLst>
            <pc:docMk/>
            <pc:sldMk cId="2296663844" sldId="419"/>
            <ac:cxnSpMk id="70" creationId="{00000000-0000-0000-0000-000000000000}"/>
          </ac:cxnSpMkLst>
        </pc:cxnChg>
      </pc:sldChg>
      <pc:sldChg chg="delSp modSp mod">
        <pc:chgData name="Annaleise Radchenko" userId="6249d1a9-d5dd-4793-b8df-98b5e6874abb" providerId="ADAL" clId="{4A5B4154-50F6-4F5B-A4D7-A9ED8C205C6B}" dt="2026-01-16T20:37:20.372" v="507" actId="14100"/>
        <pc:sldMkLst>
          <pc:docMk/>
          <pc:sldMk cId="109643676" sldId="420"/>
        </pc:sldMkLst>
        <pc:spChg chg="mod">
          <ac:chgData name="Annaleise Radchenko" userId="6249d1a9-d5dd-4793-b8df-98b5e6874abb" providerId="ADAL" clId="{4A5B4154-50F6-4F5B-A4D7-A9ED8C205C6B}" dt="2026-01-16T20:37:20.372" v="507" actId="14100"/>
          <ac:spMkLst>
            <pc:docMk/>
            <pc:sldMk cId="109643676" sldId="420"/>
            <ac:spMk id="13" creationId="{CDD92B62-085C-40D2-B50B-9AB09AC97517}"/>
          </ac:spMkLst>
        </pc:spChg>
        <pc:spChg chg="mod topLvl">
          <ac:chgData name="Annaleise Radchenko" userId="6249d1a9-d5dd-4793-b8df-98b5e6874abb" providerId="ADAL" clId="{4A5B4154-50F6-4F5B-A4D7-A9ED8C205C6B}" dt="2026-01-16T16:13:06.711" v="398" actId="33553"/>
          <ac:spMkLst>
            <pc:docMk/>
            <pc:sldMk cId="109643676" sldId="420"/>
            <ac:spMk id="68" creationId="{00000000-0000-0000-0000-000000000000}"/>
          </ac:spMkLst>
        </pc:spChg>
        <pc:grpChg chg="mod">
          <ac:chgData name="Annaleise Radchenko" userId="6249d1a9-d5dd-4793-b8df-98b5e6874abb" providerId="ADAL" clId="{4A5B4154-50F6-4F5B-A4D7-A9ED8C205C6B}" dt="2026-01-16T16:13:19.691" v="401" actId="962"/>
          <ac:grpSpMkLst>
            <pc:docMk/>
            <pc:sldMk cId="109643676" sldId="420"/>
            <ac:grpSpMk id="11" creationId="{8F4E44DC-A241-4411-96F1-1C705D4D565F}"/>
          </ac:grpSpMkLst>
        </pc:grpChg>
        <pc:cxnChg chg="mod">
          <ac:chgData name="Annaleise Radchenko" userId="6249d1a9-d5dd-4793-b8df-98b5e6874abb" providerId="ADAL" clId="{4A5B4154-50F6-4F5B-A4D7-A9ED8C205C6B}" dt="2026-01-14T20:17:42.104" v="41" actId="962"/>
          <ac:cxnSpMkLst>
            <pc:docMk/>
            <pc:sldMk cId="109643676" sldId="420"/>
            <ac:cxnSpMk id="70" creationId="{00000000-0000-0000-0000-000000000000}"/>
          </ac:cxnSpMkLst>
        </pc:cxnChg>
      </pc:sldChg>
      <pc:sldChg chg="delSp modSp mod">
        <pc:chgData name="Annaleise Radchenko" userId="6249d1a9-d5dd-4793-b8df-98b5e6874abb" providerId="ADAL" clId="{4A5B4154-50F6-4F5B-A4D7-A9ED8C205C6B}" dt="2026-01-16T16:15:41.329" v="406" actId="20577"/>
        <pc:sldMkLst>
          <pc:docMk/>
          <pc:sldMk cId="1042294716" sldId="421"/>
        </pc:sldMkLst>
        <pc:spChg chg="mod topLvl">
          <ac:chgData name="Annaleise Radchenko" userId="6249d1a9-d5dd-4793-b8df-98b5e6874abb" providerId="ADAL" clId="{4A5B4154-50F6-4F5B-A4D7-A9ED8C205C6B}" dt="2026-01-16T16:15:13.487" v="402" actId="165"/>
          <ac:spMkLst>
            <pc:docMk/>
            <pc:sldMk cId="1042294716" sldId="421"/>
            <ac:spMk id="2" creationId="{00000000-0000-0000-0000-000000000000}"/>
          </ac:spMkLst>
        </pc:spChg>
        <pc:spChg chg="mod">
          <ac:chgData name="Annaleise Radchenko" userId="6249d1a9-d5dd-4793-b8df-98b5e6874abb" providerId="ADAL" clId="{4A5B4154-50F6-4F5B-A4D7-A9ED8C205C6B}" dt="2026-01-14T20:17:42.120" v="42" actId="962"/>
          <ac:spMkLst>
            <pc:docMk/>
            <pc:sldMk cId="1042294716" sldId="421"/>
            <ac:spMk id="7" creationId="{056E9BCE-F8DF-4D43-9451-DE1D45B86F57}"/>
          </ac:spMkLst>
        </pc:spChg>
        <pc:spChg chg="mod topLvl">
          <ac:chgData name="Annaleise Radchenko" userId="6249d1a9-d5dd-4793-b8df-98b5e6874abb" providerId="ADAL" clId="{4A5B4154-50F6-4F5B-A4D7-A9ED8C205C6B}" dt="2026-01-16T16:15:41.329" v="406" actId="20577"/>
          <ac:spMkLst>
            <pc:docMk/>
            <pc:sldMk cId="1042294716" sldId="421"/>
            <ac:spMk id="26" creationId="{00000000-0000-0000-0000-000000000000}"/>
          </ac:spMkLst>
        </pc:spChg>
        <pc:cxnChg chg="mod">
          <ac:chgData name="Annaleise Radchenko" userId="6249d1a9-d5dd-4793-b8df-98b5e6874abb" providerId="ADAL" clId="{4A5B4154-50F6-4F5B-A4D7-A9ED8C205C6B}" dt="2026-01-14T20:17:42.120" v="43" actId="962"/>
          <ac:cxnSpMkLst>
            <pc:docMk/>
            <pc:sldMk cId="1042294716" sldId="421"/>
            <ac:cxnSpMk id="55" creationId="{00000000-0000-0000-0000-000000000000}"/>
          </ac:cxnSpMkLst>
        </pc:cxnChg>
      </pc:sldChg>
      <pc:sldChg chg="modSp mod">
        <pc:chgData name="Annaleise Radchenko" userId="6249d1a9-d5dd-4793-b8df-98b5e6874abb" providerId="ADAL" clId="{4A5B4154-50F6-4F5B-A4D7-A9ED8C205C6B}" dt="2026-01-16T16:15:52.178" v="407" actId="33553"/>
        <pc:sldMkLst>
          <pc:docMk/>
          <pc:sldMk cId="0" sldId="422"/>
        </pc:sldMkLst>
        <pc:spChg chg="mod">
          <ac:chgData name="Annaleise Radchenko" userId="6249d1a9-d5dd-4793-b8df-98b5e6874abb" providerId="ADAL" clId="{4A5B4154-50F6-4F5B-A4D7-A9ED8C205C6B}" dt="2026-01-14T20:17:42.120" v="44" actId="962"/>
          <ac:spMkLst>
            <pc:docMk/>
            <pc:sldMk cId="0" sldId="422"/>
            <ac:spMk id="49" creationId="{00000000-0000-0000-0000-000000000000}"/>
          </ac:spMkLst>
        </pc:spChg>
        <pc:spChg chg="mod">
          <ac:chgData name="Annaleise Radchenko" userId="6249d1a9-d5dd-4793-b8df-98b5e6874abb" providerId="ADAL" clId="{4A5B4154-50F6-4F5B-A4D7-A9ED8C205C6B}" dt="2026-01-16T16:15:52.178" v="407" actId="33553"/>
          <ac:spMkLst>
            <pc:docMk/>
            <pc:sldMk cId="0" sldId="422"/>
            <ac:spMk id="50" creationId="{00000000-0000-0000-0000-000000000000}"/>
          </ac:spMkLst>
        </pc:spChg>
        <pc:cxnChg chg="mod">
          <ac:chgData name="Annaleise Radchenko" userId="6249d1a9-d5dd-4793-b8df-98b5e6874abb" providerId="ADAL" clId="{4A5B4154-50F6-4F5B-A4D7-A9ED8C205C6B}" dt="2026-01-14T20:17:42.135" v="45" actId="962"/>
          <ac:cxnSpMkLst>
            <pc:docMk/>
            <pc:sldMk cId="0" sldId="422"/>
            <ac:cxnSpMk id="51" creationId="{00000000-0000-0000-0000-000000000000}"/>
          </ac:cxnSpMkLst>
        </pc:cxnChg>
        <pc:cxnChg chg="mod">
          <ac:chgData name="Annaleise Radchenko" userId="6249d1a9-d5dd-4793-b8df-98b5e6874abb" providerId="ADAL" clId="{4A5B4154-50F6-4F5B-A4D7-A9ED8C205C6B}" dt="2026-01-14T20:17:42.135" v="46" actId="962"/>
          <ac:cxnSpMkLst>
            <pc:docMk/>
            <pc:sldMk cId="0" sldId="422"/>
            <ac:cxnSpMk id="53" creationId="{00000000-0000-0000-0000-000000000000}"/>
          </ac:cxnSpMkLst>
        </pc:cxnChg>
      </pc:sldChg>
      <pc:sldChg chg="delSp modSp mod">
        <pc:chgData name="Annaleise Radchenko" userId="6249d1a9-d5dd-4793-b8df-98b5e6874abb" providerId="ADAL" clId="{4A5B4154-50F6-4F5B-A4D7-A9ED8C205C6B}" dt="2026-01-16T16:17:16.286" v="416" actId="962"/>
        <pc:sldMkLst>
          <pc:docMk/>
          <pc:sldMk cId="1471586430" sldId="423"/>
        </pc:sldMkLst>
        <pc:spChg chg="mod topLvl">
          <ac:chgData name="Annaleise Radchenko" userId="6249d1a9-d5dd-4793-b8df-98b5e6874abb" providerId="ADAL" clId="{4A5B4154-50F6-4F5B-A4D7-A9ED8C205C6B}" dt="2026-01-16T16:16:15.366" v="409" actId="33553"/>
          <ac:spMkLst>
            <pc:docMk/>
            <pc:sldMk cId="1471586430" sldId="423"/>
            <ac:spMk id="68" creationId="{00000000-0000-0000-0000-000000000000}"/>
          </ac:spMkLst>
        </pc:spChg>
        <pc:grpChg chg="mod">
          <ac:chgData name="Annaleise Radchenko" userId="6249d1a9-d5dd-4793-b8df-98b5e6874abb" providerId="ADAL" clId="{4A5B4154-50F6-4F5B-A4D7-A9ED8C205C6B}" dt="2026-01-16T16:16:51.759" v="413" actId="962"/>
          <ac:grpSpMkLst>
            <pc:docMk/>
            <pc:sldMk cId="1471586430" sldId="423"/>
            <ac:grpSpMk id="11" creationId="{8F4E44DC-A241-4411-96F1-1C705D4D565F}"/>
          </ac:grpSpMkLst>
        </pc:grpChg>
        <pc:grpChg chg="mod">
          <ac:chgData name="Annaleise Radchenko" userId="6249d1a9-d5dd-4793-b8df-98b5e6874abb" providerId="ADAL" clId="{4A5B4154-50F6-4F5B-A4D7-A9ED8C205C6B}" dt="2026-01-16T16:16:59.851" v="414" actId="962"/>
          <ac:grpSpMkLst>
            <pc:docMk/>
            <pc:sldMk cId="1471586430" sldId="423"/>
            <ac:grpSpMk id="17" creationId="{9539C497-B2E0-4BDD-84E8-45AFD211ECCD}"/>
          </ac:grpSpMkLst>
        </pc:grpChg>
        <pc:grpChg chg="mod">
          <ac:chgData name="Annaleise Radchenko" userId="6249d1a9-d5dd-4793-b8df-98b5e6874abb" providerId="ADAL" clId="{4A5B4154-50F6-4F5B-A4D7-A9ED8C205C6B}" dt="2026-01-16T16:17:06.771" v="415" actId="962"/>
          <ac:grpSpMkLst>
            <pc:docMk/>
            <pc:sldMk cId="1471586430" sldId="423"/>
            <ac:grpSpMk id="20" creationId="{22D14B2A-682C-497B-B318-ED33E60AA45F}"/>
          </ac:grpSpMkLst>
        </pc:grpChg>
        <pc:grpChg chg="mod">
          <ac:chgData name="Annaleise Radchenko" userId="6249d1a9-d5dd-4793-b8df-98b5e6874abb" providerId="ADAL" clId="{4A5B4154-50F6-4F5B-A4D7-A9ED8C205C6B}" dt="2026-01-16T16:17:16.286" v="416" actId="962"/>
          <ac:grpSpMkLst>
            <pc:docMk/>
            <pc:sldMk cId="1471586430" sldId="423"/>
            <ac:grpSpMk id="23" creationId="{6D5DD9D3-4123-498B-AF35-39849358FBFC}"/>
          </ac:grpSpMkLst>
        </pc:grpChg>
        <pc:cxnChg chg="mod">
          <ac:chgData name="Annaleise Radchenko" userId="6249d1a9-d5dd-4793-b8df-98b5e6874abb" providerId="ADAL" clId="{4A5B4154-50F6-4F5B-A4D7-A9ED8C205C6B}" dt="2026-01-14T20:17:42.151" v="47" actId="962"/>
          <ac:cxnSpMkLst>
            <pc:docMk/>
            <pc:sldMk cId="1471586430" sldId="423"/>
            <ac:cxnSpMk id="70" creationId="{00000000-0000-0000-0000-000000000000}"/>
          </ac:cxnSpMkLst>
        </pc:cxnChg>
      </pc:sldChg>
      <pc:sldChg chg="delSp modSp mod">
        <pc:chgData name="Annaleise Radchenko" userId="6249d1a9-d5dd-4793-b8df-98b5e6874abb" providerId="ADAL" clId="{4A5B4154-50F6-4F5B-A4D7-A9ED8C205C6B}" dt="2026-01-16T16:20:25.457" v="425" actId="478"/>
        <pc:sldMkLst>
          <pc:docMk/>
          <pc:sldMk cId="2070401501" sldId="424"/>
        </pc:sldMkLst>
        <pc:spChg chg="mod topLvl">
          <ac:chgData name="Annaleise Radchenko" userId="6249d1a9-d5dd-4793-b8df-98b5e6874abb" providerId="ADAL" clId="{4A5B4154-50F6-4F5B-A4D7-A9ED8C205C6B}" dt="2026-01-16T16:20:20.153" v="424" actId="33553"/>
          <ac:spMkLst>
            <pc:docMk/>
            <pc:sldMk cId="2070401501" sldId="424"/>
            <ac:spMk id="68" creationId="{00000000-0000-0000-0000-000000000000}"/>
          </ac:spMkLst>
        </pc:spChg>
        <pc:grpChg chg="mod">
          <ac:chgData name="Annaleise Radchenko" userId="6249d1a9-d5dd-4793-b8df-98b5e6874abb" providerId="ADAL" clId="{4A5B4154-50F6-4F5B-A4D7-A9ED8C205C6B}" dt="2026-01-16T16:17:46.146" v="419" actId="962"/>
          <ac:grpSpMkLst>
            <pc:docMk/>
            <pc:sldMk cId="2070401501" sldId="424"/>
            <ac:grpSpMk id="11" creationId="{8F4E44DC-A241-4411-96F1-1C705D4D565F}"/>
          </ac:grpSpMkLst>
        </pc:grpChg>
        <pc:grpChg chg="mod">
          <ac:chgData name="Annaleise Radchenko" userId="6249d1a9-d5dd-4793-b8df-98b5e6874abb" providerId="ADAL" clId="{4A5B4154-50F6-4F5B-A4D7-A9ED8C205C6B}" dt="2026-01-16T16:17:59.288" v="420" actId="962"/>
          <ac:grpSpMkLst>
            <pc:docMk/>
            <pc:sldMk cId="2070401501" sldId="424"/>
            <ac:grpSpMk id="17" creationId="{9539C497-B2E0-4BDD-84E8-45AFD211ECCD}"/>
          </ac:grpSpMkLst>
        </pc:grpChg>
        <pc:grpChg chg="mod">
          <ac:chgData name="Annaleise Radchenko" userId="6249d1a9-d5dd-4793-b8df-98b5e6874abb" providerId="ADAL" clId="{4A5B4154-50F6-4F5B-A4D7-A9ED8C205C6B}" dt="2026-01-16T16:18:19.370" v="421" actId="962"/>
          <ac:grpSpMkLst>
            <pc:docMk/>
            <pc:sldMk cId="2070401501" sldId="424"/>
            <ac:grpSpMk id="20" creationId="{22D14B2A-682C-497B-B318-ED33E60AA45F}"/>
          </ac:grpSpMkLst>
        </pc:grpChg>
        <pc:grpChg chg="mod">
          <ac:chgData name="Annaleise Radchenko" userId="6249d1a9-d5dd-4793-b8df-98b5e6874abb" providerId="ADAL" clId="{4A5B4154-50F6-4F5B-A4D7-A9ED8C205C6B}" dt="2026-01-16T16:18:25.958" v="422" actId="962"/>
          <ac:grpSpMkLst>
            <pc:docMk/>
            <pc:sldMk cId="2070401501" sldId="424"/>
            <ac:grpSpMk id="23" creationId="{AF60E2A4-F209-451F-8200-F25FD80746E6}"/>
          </ac:grpSpMkLst>
        </pc:grpChg>
        <pc:cxnChg chg="mod">
          <ac:chgData name="Annaleise Radchenko" userId="6249d1a9-d5dd-4793-b8df-98b5e6874abb" providerId="ADAL" clId="{4A5B4154-50F6-4F5B-A4D7-A9ED8C205C6B}" dt="2026-01-14T20:17:42.151" v="48" actId="962"/>
          <ac:cxnSpMkLst>
            <pc:docMk/>
            <pc:sldMk cId="2070401501" sldId="424"/>
            <ac:cxnSpMk id="70" creationId="{00000000-0000-0000-0000-000000000000}"/>
          </ac:cxnSpMkLst>
        </pc:cxnChg>
      </pc:sldChg>
      <pc:sldChg chg="delSp modSp mod">
        <pc:chgData name="Annaleise Radchenko" userId="6249d1a9-d5dd-4793-b8df-98b5e6874abb" providerId="ADAL" clId="{4A5B4154-50F6-4F5B-A4D7-A9ED8C205C6B}" dt="2026-01-16T16:22:01.236" v="434" actId="962"/>
        <pc:sldMkLst>
          <pc:docMk/>
          <pc:sldMk cId="723244087" sldId="425"/>
        </pc:sldMkLst>
        <pc:spChg chg="mod topLvl">
          <ac:chgData name="Annaleise Radchenko" userId="6249d1a9-d5dd-4793-b8df-98b5e6874abb" providerId="ADAL" clId="{4A5B4154-50F6-4F5B-A4D7-A9ED8C205C6B}" dt="2026-01-16T16:20:40.845" v="427" actId="33553"/>
          <ac:spMkLst>
            <pc:docMk/>
            <pc:sldMk cId="723244087" sldId="425"/>
            <ac:spMk id="68" creationId="{00000000-0000-0000-0000-000000000000}"/>
          </ac:spMkLst>
        </pc:spChg>
        <pc:grpChg chg="mod">
          <ac:chgData name="Annaleise Radchenko" userId="6249d1a9-d5dd-4793-b8df-98b5e6874abb" providerId="ADAL" clId="{4A5B4154-50F6-4F5B-A4D7-A9ED8C205C6B}" dt="2026-01-16T16:21:35.045" v="431" actId="962"/>
          <ac:grpSpMkLst>
            <pc:docMk/>
            <pc:sldMk cId="723244087" sldId="425"/>
            <ac:grpSpMk id="11" creationId="{8F4E44DC-A241-4411-96F1-1C705D4D565F}"/>
          </ac:grpSpMkLst>
        </pc:grpChg>
        <pc:grpChg chg="mod">
          <ac:chgData name="Annaleise Radchenko" userId="6249d1a9-d5dd-4793-b8df-98b5e6874abb" providerId="ADAL" clId="{4A5B4154-50F6-4F5B-A4D7-A9ED8C205C6B}" dt="2026-01-16T16:21:44.999" v="432" actId="962"/>
          <ac:grpSpMkLst>
            <pc:docMk/>
            <pc:sldMk cId="723244087" sldId="425"/>
            <ac:grpSpMk id="17" creationId="{9539C497-B2E0-4BDD-84E8-45AFD211ECCD}"/>
          </ac:grpSpMkLst>
        </pc:grpChg>
        <pc:grpChg chg="mod">
          <ac:chgData name="Annaleise Radchenko" userId="6249d1a9-d5dd-4793-b8df-98b5e6874abb" providerId="ADAL" clId="{4A5B4154-50F6-4F5B-A4D7-A9ED8C205C6B}" dt="2026-01-16T16:21:54.827" v="433" actId="962"/>
          <ac:grpSpMkLst>
            <pc:docMk/>
            <pc:sldMk cId="723244087" sldId="425"/>
            <ac:grpSpMk id="20" creationId="{22D14B2A-682C-497B-B318-ED33E60AA45F}"/>
          </ac:grpSpMkLst>
        </pc:grpChg>
        <pc:grpChg chg="mod">
          <ac:chgData name="Annaleise Radchenko" userId="6249d1a9-d5dd-4793-b8df-98b5e6874abb" providerId="ADAL" clId="{4A5B4154-50F6-4F5B-A4D7-A9ED8C205C6B}" dt="2026-01-16T16:22:01.236" v="434" actId="962"/>
          <ac:grpSpMkLst>
            <pc:docMk/>
            <pc:sldMk cId="723244087" sldId="425"/>
            <ac:grpSpMk id="23" creationId="{DE586F77-D402-452D-82E6-B1585C9C75FB}"/>
          </ac:grpSpMkLst>
        </pc:grpChg>
        <pc:cxnChg chg="mod">
          <ac:chgData name="Annaleise Radchenko" userId="6249d1a9-d5dd-4793-b8df-98b5e6874abb" providerId="ADAL" clId="{4A5B4154-50F6-4F5B-A4D7-A9ED8C205C6B}" dt="2026-01-16T16:21:35.045" v="431" actId="962"/>
          <ac:cxnSpMkLst>
            <pc:docMk/>
            <pc:sldMk cId="723244087" sldId="425"/>
            <ac:cxnSpMk id="70" creationId="{00000000-0000-0000-0000-000000000000}"/>
          </ac:cxnSpMkLst>
        </pc:cxnChg>
      </pc:sldChg>
      <pc:sldChg chg="delSp modSp mod">
        <pc:chgData name="Annaleise Radchenko" userId="6249d1a9-d5dd-4793-b8df-98b5e6874abb" providerId="ADAL" clId="{4A5B4154-50F6-4F5B-A4D7-A9ED8C205C6B}" dt="2026-01-16T16:22:59.128" v="443" actId="962"/>
        <pc:sldMkLst>
          <pc:docMk/>
          <pc:sldMk cId="3107462631" sldId="426"/>
        </pc:sldMkLst>
        <pc:spChg chg="mod topLvl">
          <ac:chgData name="Annaleise Radchenko" userId="6249d1a9-d5dd-4793-b8df-98b5e6874abb" providerId="ADAL" clId="{4A5B4154-50F6-4F5B-A4D7-A9ED8C205C6B}" dt="2026-01-16T16:22:14.343" v="436" actId="33553"/>
          <ac:spMkLst>
            <pc:docMk/>
            <pc:sldMk cId="3107462631" sldId="426"/>
            <ac:spMk id="68" creationId="{00000000-0000-0000-0000-000000000000}"/>
          </ac:spMkLst>
        </pc:spChg>
        <pc:grpChg chg="mod">
          <ac:chgData name="Annaleise Radchenko" userId="6249d1a9-d5dd-4793-b8df-98b5e6874abb" providerId="ADAL" clId="{4A5B4154-50F6-4F5B-A4D7-A9ED8C205C6B}" dt="2026-01-16T16:22:38.169" v="440" actId="962"/>
          <ac:grpSpMkLst>
            <pc:docMk/>
            <pc:sldMk cId="3107462631" sldId="426"/>
            <ac:grpSpMk id="11" creationId="{8F4E44DC-A241-4411-96F1-1C705D4D565F}"/>
          </ac:grpSpMkLst>
        </pc:grpChg>
        <pc:grpChg chg="mod">
          <ac:chgData name="Annaleise Radchenko" userId="6249d1a9-d5dd-4793-b8df-98b5e6874abb" providerId="ADAL" clId="{4A5B4154-50F6-4F5B-A4D7-A9ED8C205C6B}" dt="2026-01-16T16:22:47.721" v="441" actId="962"/>
          <ac:grpSpMkLst>
            <pc:docMk/>
            <pc:sldMk cId="3107462631" sldId="426"/>
            <ac:grpSpMk id="17" creationId="{9539C497-B2E0-4BDD-84E8-45AFD211ECCD}"/>
          </ac:grpSpMkLst>
        </pc:grpChg>
        <pc:grpChg chg="mod">
          <ac:chgData name="Annaleise Radchenko" userId="6249d1a9-d5dd-4793-b8df-98b5e6874abb" providerId="ADAL" clId="{4A5B4154-50F6-4F5B-A4D7-A9ED8C205C6B}" dt="2026-01-16T16:22:53.269" v="442" actId="962"/>
          <ac:grpSpMkLst>
            <pc:docMk/>
            <pc:sldMk cId="3107462631" sldId="426"/>
            <ac:grpSpMk id="20" creationId="{22D14B2A-682C-497B-B318-ED33E60AA45F}"/>
          </ac:grpSpMkLst>
        </pc:grpChg>
        <pc:grpChg chg="mod">
          <ac:chgData name="Annaleise Radchenko" userId="6249d1a9-d5dd-4793-b8df-98b5e6874abb" providerId="ADAL" clId="{4A5B4154-50F6-4F5B-A4D7-A9ED8C205C6B}" dt="2026-01-16T16:22:59.128" v="443" actId="962"/>
          <ac:grpSpMkLst>
            <pc:docMk/>
            <pc:sldMk cId="3107462631" sldId="426"/>
            <ac:grpSpMk id="23" creationId="{DE586F77-D402-452D-82E6-B1585C9C75FB}"/>
          </ac:grpSpMkLst>
        </pc:grpChg>
        <pc:cxnChg chg="mod">
          <ac:chgData name="Annaleise Radchenko" userId="6249d1a9-d5dd-4793-b8df-98b5e6874abb" providerId="ADAL" clId="{4A5B4154-50F6-4F5B-A4D7-A9ED8C205C6B}" dt="2026-01-14T20:17:42.183" v="50" actId="962"/>
          <ac:cxnSpMkLst>
            <pc:docMk/>
            <pc:sldMk cId="3107462631" sldId="426"/>
            <ac:cxnSpMk id="70" creationId="{00000000-0000-0000-0000-000000000000}"/>
          </ac:cxnSpMkLst>
        </pc:cxnChg>
      </pc:sldChg>
      <pc:sldChg chg="delSp modSp mod">
        <pc:chgData name="Annaleise Radchenko" userId="6249d1a9-d5dd-4793-b8df-98b5e6874abb" providerId="ADAL" clId="{4A5B4154-50F6-4F5B-A4D7-A9ED8C205C6B}" dt="2026-01-16T16:32:28.975" v="451" actId="962"/>
        <pc:sldMkLst>
          <pc:docMk/>
          <pc:sldMk cId="3047836829" sldId="427"/>
        </pc:sldMkLst>
        <pc:spChg chg="mod topLvl">
          <ac:chgData name="Annaleise Radchenko" userId="6249d1a9-d5dd-4793-b8df-98b5e6874abb" providerId="ADAL" clId="{4A5B4154-50F6-4F5B-A4D7-A9ED8C205C6B}" dt="2026-01-16T16:31:13.789" v="445" actId="33553"/>
          <ac:spMkLst>
            <pc:docMk/>
            <pc:sldMk cId="3047836829" sldId="427"/>
            <ac:spMk id="68" creationId="{00000000-0000-0000-0000-000000000000}"/>
          </ac:spMkLst>
        </pc:spChg>
        <pc:grpChg chg="mod">
          <ac:chgData name="Annaleise Radchenko" userId="6249d1a9-d5dd-4793-b8df-98b5e6874abb" providerId="ADAL" clId="{4A5B4154-50F6-4F5B-A4D7-A9ED8C205C6B}" dt="2026-01-16T16:32:08.962" v="448" actId="962"/>
          <ac:grpSpMkLst>
            <pc:docMk/>
            <pc:sldMk cId="3047836829" sldId="427"/>
            <ac:grpSpMk id="11" creationId="{8F4E44DC-A241-4411-96F1-1C705D4D565F}"/>
          </ac:grpSpMkLst>
        </pc:grpChg>
        <pc:grpChg chg="mod">
          <ac:chgData name="Annaleise Radchenko" userId="6249d1a9-d5dd-4793-b8df-98b5e6874abb" providerId="ADAL" clId="{4A5B4154-50F6-4F5B-A4D7-A9ED8C205C6B}" dt="2026-01-16T16:32:14.799" v="449" actId="962"/>
          <ac:grpSpMkLst>
            <pc:docMk/>
            <pc:sldMk cId="3047836829" sldId="427"/>
            <ac:grpSpMk id="17" creationId="{9539C497-B2E0-4BDD-84E8-45AFD211ECCD}"/>
          </ac:grpSpMkLst>
        </pc:grpChg>
        <pc:grpChg chg="mod">
          <ac:chgData name="Annaleise Radchenko" userId="6249d1a9-d5dd-4793-b8df-98b5e6874abb" providerId="ADAL" clId="{4A5B4154-50F6-4F5B-A4D7-A9ED8C205C6B}" dt="2026-01-16T16:32:20.861" v="450" actId="962"/>
          <ac:grpSpMkLst>
            <pc:docMk/>
            <pc:sldMk cId="3047836829" sldId="427"/>
            <ac:grpSpMk id="20" creationId="{22D14B2A-682C-497B-B318-ED33E60AA45F}"/>
          </ac:grpSpMkLst>
        </pc:grpChg>
        <pc:grpChg chg="mod">
          <ac:chgData name="Annaleise Radchenko" userId="6249d1a9-d5dd-4793-b8df-98b5e6874abb" providerId="ADAL" clId="{4A5B4154-50F6-4F5B-A4D7-A9ED8C205C6B}" dt="2026-01-16T16:32:28.975" v="451" actId="962"/>
          <ac:grpSpMkLst>
            <pc:docMk/>
            <pc:sldMk cId="3047836829" sldId="427"/>
            <ac:grpSpMk id="23" creationId="{274DE29F-AF88-4D2F-8298-D0569DB109DC}"/>
          </ac:grpSpMkLst>
        </pc:grpChg>
        <pc:cxnChg chg="mod">
          <ac:chgData name="Annaleise Radchenko" userId="6249d1a9-d5dd-4793-b8df-98b5e6874abb" providerId="ADAL" clId="{4A5B4154-50F6-4F5B-A4D7-A9ED8C205C6B}" dt="2026-01-14T20:17:42.183" v="51" actId="962"/>
          <ac:cxnSpMkLst>
            <pc:docMk/>
            <pc:sldMk cId="3047836829" sldId="427"/>
            <ac:cxnSpMk id="70" creationId="{00000000-0000-0000-0000-000000000000}"/>
          </ac:cxnSpMkLst>
        </pc:cxnChg>
      </pc:sldChg>
      <pc:sldChg chg="delSp modSp mod">
        <pc:chgData name="Annaleise Radchenko" userId="6249d1a9-d5dd-4793-b8df-98b5e6874abb" providerId="ADAL" clId="{4A5B4154-50F6-4F5B-A4D7-A9ED8C205C6B}" dt="2026-01-16T16:33:31.189" v="461" actId="962"/>
        <pc:sldMkLst>
          <pc:docMk/>
          <pc:sldMk cId="1603853512" sldId="428"/>
        </pc:sldMkLst>
        <pc:spChg chg="mod topLvl">
          <ac:chgData name="Annaleise Radchenko" userId="6249d1a9-d5dd-4793-b8df-98b5e6874abb" providerId="ADAL" clId="{4A5B4154-50F6-4F5B-A4D7-A9ED8C205C6B}" dt="2026-01-16T16:32:46.290" v="453" actId="33553"/>
          <ac:spMkLst>
            <pc:docMk/>
            <pc:sldMk cId="1603853512" sldId="428"/>
            <ac:spMk id="68" creationId="{00000000-0000-0000-0000-000000000000}"/>
          </ac:spMkLst>
        </pc:spChg>
        <pc:grpChg chg="mod">
          <ac:chgData name="Annaleise Radchenko" userId="6249d1a9-d5dd-4793-b8df-98b5e6874abb" providerId="ADAL" clId="{4A5B4154-50F6-4F5B-A4D7-A9ED8C205C6B}" dt="2026-01-16T16:33:13.828" v="458" actId="962"/>
          <ac:grpSpMkLst>
            <pc:docMk/>
            <pc:sldMk cId="1603853512" sldId="428"/>
            <ac:grpSpMk id="11" creationId="{8F4E44DC-A241-4411-96F1-1C705D4D565F}"/>
          </ac:grpSpMkLst>
        </pc:grpChg>
        <pc:grpChg chg="mod">
          <ac:chgData name="Annaleise Radchenko" userId="6249d1a9-d5dd-4793-b8df-98b5e6874abb" providerId="ADAL" clId="{4A5B4154-50F6-4F5B-A4D7-A9ED8C205C6B}" dt="2026-01-16T16:33:19.152" v="459" actId="962"/>
          <ac:grpSpMkLst>
            <pc:docMk/>
            <pc:sldMk cId="1603853512" sldId="428"/>
            <ac:grpSpMk id="17" creationId="{9539C497-B2E0-4BDD-84E8-45AFD211ECCD}"/>
          </ac:grpSpMkLst>
        </pc:grpChg>
        <pc:grpChg chg="mod">
          <ac:chgData name="Annaleise Radchenko" userId="6249d1a9-d5dd-4793-b8df-98b5e6874abb" providerId="ADAL" clId="{4A5B4154-50F6-4F5B-A4D7-A9ED8C205C6B}" dt="2026-01-16T16:33:26.366" v="460" actId="962"/>
          <ac:grpSpMkLst>
            <pc:docMk/>
            <pc:sldMk cId="1603853512" sldId="428"/>
            <ac:grpSpMk id="20" creationId="{22D14B2A-682C-497B-B318-ED33E60AA45F}"/>
          </ac:grpSpMkLst>
        </pc:grpChg>
        <pc:grpChg chg="mod">
          <ac:chgData name="Annaleise Radchenko" userId="6249d1a9-d5dd-4793-b8df-98b5e6874abb" providerId="ADAL" clId="{4A5B4154-50F6-4F5B-A4D7-A9ED8C205C6B}" dt="2026-01-16T16:33:31.189" v="461" actId="962"/>
          <ac:grpSpMkLst>
            <pc:docMk/>
            <pc:sldMk cId="1603853512" sldId="428"/>
            <ac:grpSpMk id="23" creationId="{8C0182C8-B6DF-417B-91FB-418EF95CA0B7}"/>
          </ac:grpSpMkLst>
        </pc:grpChg>
        <pc:cxnChg chg="mod">
          <ac:chgData name="Annaleise Radchenko" userId="6249d1a9-d5dd-4793-b8df-98b5e6874abb" providerId="ADAL" clId="{4A5B4154-50F6-4F5B-A4D7-A9ED8C205C6B}" dt="2026-01-14T20:17:42.199" v="52" actId="962"/>
          <ac:cxnSpMkLst>
            <pc:docMk/>
            <pc:sldMk cId="1603853512" sldId="428"/>
            <ac:cxnSpMk id="70" creationId="{00000000-0000-0000-0000-000000000000}"/>
          </ac:cxnSpMkLst>
        </pc:cxnChg>
      </pc:sldChg>
      <pc:sldChg chg="delSp modSp mod">
        <pc:chgData name="Annaleise Radchenko" userId="6249d1a9-d5dd-4793-b8df-98b5e6874abb" providerId="ADAL" clId="{4A5B4154-50F6-4F5B-A4D7-A9ED8C205C6B}" dt="2026-01-16T16:35:54.655" v="469" actId="962"/>
        <pc:sldMkLst>
          <pc:docMk/>
          <pc:sldMk cId="2398713588" sldId="429"/>
        </pc:sldMkLst>
        <pc:spChg chg="mod topLvl">
          <ac:chgData name="Annaleise Radchenko" userId="6249d1a9-d5dd-4793-b8df-98b5e6874abb" providerId="ADAL" clId="{4A5B4154-50F6-4F5B-A4D7-A9ED8C205C6B}" dt="2026-01-16T16:35:16.931" v="463" actId="33553"/>
          <ac:spMkLst>
            <pc:docMk/>
            <pc:sldMk cId="2398713588" sldId="429"/>
            <ac:spMk id="68" creationId="{00000000-0000-0000-0000-000000000000}"/>
          </ac:spMkLst>
        </pc:spChg>
        <pc:grpChg chg="mod">
          <ac:chgData name="Annaleise Radchenko" userId="6249d1a9-d5dd-4793-b8df-98b5e6874abb" providerId="ADAL" clId="{4A5B4154-50F6-4F5B-A4D7-A9ED8C205C6B}" dt="2026-01-16T16:35:40.498" v="467" actId="962"/>
          <ac:grpSpMkLst>
            <pc:docMk/>
            <pc:sldMk cId="2398713588" sldId="429"/>
            <ac:grpSpMk id="11" creationId="{8F4E44DC-A241-4411-96F1-1C705D4D565F}"/>
          </ac:grpSpMkLst>
        </pc:grpChg>
        <pc:grpChg chg="mod">
          <ac:chgData name="Annaleise Radchenko" userId="6249d1a9-d5dd-4793-b8df-98b5e6874abb" providerId="ADAL" clId="{4A5B4154-50F6-4F5B-A4D7-A9ED8C205C6B}" dt="2026-01-16T16:35:46.956" v="468" actId="962"/>
          <ac:grpSpMkLst>
            <pc:docMk/>
            <pc:sldMk cId="2398713588" sldId="429"/>
            <ac:grpSpMk id="17" creationId="{9539C497-B2E0-4BDD-84E8-45AFD211ECCD}"/>
          </ac:grpSpMkLst>
        </pc:grpChg>
        <pc:grpChg chg="mod">
          <ac:chgData name="Annaleise Radchenko" userId="6249d1a9-d5dd-4793-b8df-98b5e6874abb" providerId="ADAL" clId="{4A5B4154-50F6-4F5B-A4D7-A9ED8C205C6B}" dt="2026-01-16T16:35:54.655" v="469" actId="962"/>
          <ac:grpSpMkLst>
            <pc:docMk/>
            <pc:sldMk cId="2398713588" sldId="429"/>
            <ac:grpSpMk id="20" creationId="{22D14B2A-682C-497B-B318-ED33E60AA45F}"/>
          </ac:grpSpMkLst>
        </pc:grpChg>
        <pc:cxnChg chg="mod">
          <ac:chgData name="Annaleise Radchenko" userId="6249d1a9-d5dd-4793-b8df-98b5e6874abb" providerId="ADAL" clId="{4A5B4154-50F6-4F5B-A4D7-A9ED8C205C6B}" dt="2026-01-14T20:17:42.215" v="53" actId="962"/>
          <ac:cxnSpMkLst>
            <pc:docMk/>
            <pc:sldMk cId="2398713588" sldId="429"/>
            <ac:cxnSpMk id="70" creationId="{00000000-0000-0000-0000-000000000000}"/>
          </ac:cxnSpMkLst>
        </pc:cxnChg>
      </pc:sldChg>
      <pc:sldChg chg="delSp modSp mod">
        <pc:chgData name="Annaleise Radchenko" userId="6249d1a9-d5dd-4793-b8df-98b5e6874abb" providerId="ADAL" clId="{4A5B4154-50F6-4F5B-A4D7-A9ED8C205C6B}" dt="2026-01-16T20:44:08.912" v="513" actId="14100"/>
        <pc:sldMkLst>
          <pc:docMk/>
          <pc:sldMk cId="2300095664" sldId="430"/>
        </pc:sldMkLst>
        <pc:spChg chg="mod">
          <ac:chgData name="Annaleise Radchenko" userId="6249d1a9-d5dd-4793-b8df-98b5e6874abb" providerId="ADAL" clId="{4A5B4154-50F6-4F5B-A4D7-A9ED8C205C6B}" dt="2026-01-16T20:43:49.435" v="510" actId="14100"/>
          <ac:spMkLst>
            <pc:docMk/>
            <pc:sldMk cId="2300095664" sldId="430"/>
            <ac:spMk id="13" creationId="{CDD92B62-085C-40D2-B50B-9AB09AC97517}"/>
          </ac:spMkLst>
        </pc:spChg>
        <pc:spChg chg="mod">
          <ac:chgData name="Annaleise Radchenko" userId="6249d1a9-d5dd-4793-b8df-98b5e6874abb" providerId="ADAL" clId="{4A5B4154-50F6-4F5B-A4D7-A9ED8C205C6B}" dt="2026-01-16T20:44:00.674" v="511" actId="14100"/>
          <ac:spMkLst>
            <pc:docMk/>
            <pc:sldMk cId="2300095664" sldId="430"/>
            <ac:spMk id="19" creationId="{8473C8C0-9B51-49D4-8422-6B37D993633D}"/>
          </ac:spMkLst>
        </pc:spChg>
        <pc:spChg chg="mod">
          <ac:chgData name="Annaleise Radchenko" userId="6249d1a9-d5dd-4793-b8df-98b5e6874abb" providerId="ADAL" clId="{4A5B4154-50F6-4F5B-A4D7-A9ED8C205C6B}" dt="2026-01-16T20:44:04.502" v="512" actId="14100"/>
          <ac:spMkLst>
            <pc:docMk/>
            <pc:sldMk cId="2300095664" sldId="430"/>
            <ac:spMk id="22" creationId="{D5FAD466-CB2B-4EAE-9118-AD1EF35DEE27}"/>
          </ac:spMkLst>
        </pc:spChg>
        <pc:spChg chg="mod">
          <ac:chgData name="Annaleise Radchenko" userId="6249d1a9-d5dd-4793-b8df-98b5e6874abb" providerId="ADAL" clId="{4A5B4154-50F6-4F5B-A4D7-A9ED8C205C6B}" dt="2026-01-16T20:44:08.912" v="513" actId="14100"/>
          <ac:spMkLst>
            <pc:docMk/>
            <pc:sldMk cId="2300095664" sldId="430"/>
            <ac:spMk id="25" creationId="{EEC10B0C-4E9C-4E50-AE1D-FAEFD518D869}"/>
          </ac:spMkLst>
        </pc:spChg>
        <pc:spChg chg="mod topLvl">
          <ac:chgData name="Annaleise Radchenko" userId="6249d1a9-d5dd-4793-b8df-98b5e6874abb" providerId="ADAL" clId="{4A5B4154-50F6-4F5B-A4D7-A9ED8C205C6B}" dt="2026-01-16T20:04:14.426" v="482" actId="947"/>
          <ac:spMkLst>
            <pc:docMk/>
            <pc:sldMk cId="2300095664" sldId="430"/>
            <ac:spMk id="68" creationId="{00000000-0000-0000-0000-000000000000}"/>
          </ac:spMkLst>
        </pc:spChg>
        <pc:grpChg chg="mod">
          <ac:chgData name="Annaleise Radchenko" userId="6249d1a9-d5dd-4793-b8df-98b5e6874abb" providerId="ADAL" clId="{4A5B4154-50F6-4F5B-A4D7-A9ED8C205C6B}" dt="2026-01-16T20:02:55.603" v="475" actId="962"/>
          <ac:grpSpMkLst>
            <pc:docMk/>
            <pc:sldMk cId="2300095664" sldId="430"/>
            <ac:grpSpMk id="11" creationId="{8F4E44DC-A241-4411-96F1-1C705D4D565F}"/>
          </ac:grpSpMkLst>
        </pc:grpChg>
        <pc:grpChg chg="mod">
          <ac:chgData name="Annaleise Radchenko" userId="6249d1a9-d5dd-4793-b8df-98b5e6874abb" providerId="ADAL" clId="{4A5B4154-50F6-4F5B-A4D7-A9ED8C205C6B}" dt="2026-01-16T20:03:11.465" v="476" actId="962"/>
          <ac:grpSpMkLst>
            <pc:docMk/>
            <pc:sldMk cId="2300095664" sldId="430"/>
            <ac:grpSpMk id="17" creationId="{9539C497-B2E0-4BDD-84E8-45AFD211ECCD}"/>
          </ac:grpSpMkLst>
        </pc:grpChg>
        <pc:grpChg chg="mod">
          <ac:chgData name="Annaleise Radchenko" userId="6249d1a9-d5dd-4793-b8df-98b5e6874abb" providerId="ADAL" clId="{4A5B4154-50F6-4F5B-A4D7-A9ED8C205C6B}" dt="2026-01-16T20:03:22.015" v="477" actId="962"/>
          <ac:grpSpMkLst>
            <pc:docMk/>
            <pc:sldMk cId="2300095664" sldId="430"/>
            <ac:grpSpMk id="20" creationId="{22D14B2A-682C-497B-B318-ED33E60AA45F}"/>
          </ac:grpSpMkLst>
        </pc:grpChg>
        <pc:grpChg chg="mod">
          <ac:chgData name="Annaleise Radchenko" userId="6249d1a9-d5dd-4793-b8df-98b5e6874abb" providerId="ADAL" clId="{4A5B4154-50F6-4F5B-A4D7-A9ED8C205C6B}" dt="2026-01-16T20:03:28.903" v="478" actId="962"/>
          <ac:grpSpMkLst>
            <pc:docMk/>
            <pc:sldMk cId="2300095664" sldId="430"/>
            <ac:grpSpMk id="23" creationId="{8C0182C8-B6DF-417B-91FB-418EF95CA0B7}"/>
          </ac:grpSpMkLst>
        </pc:grpChg>
        <pc:cxnChg chg="mod">
          <ac:chgData name="Annaleise Radchenko" userId="6249d1a9-d5dd-4793-b8df-98b5e6874abb" providerId="ADAL" clId="{4A5B4154-50F6-4F5B-A4D7-A9ED8C205C6B}" dt="2026-01-14T20:17:42.229" v="54" actId="962"/>
          <ac:cxnSpMkLst>
            <pc:docMk/>
            <pc:sldMk cId="2300095664" sldId="430"/>
            <ac:cxnSpMk id="70" creationId="{00000000-0000-0000-0000-000000000000}"/>
          </ac:cxnSpMkLst>
        </pc:cxnChg>
      </pc:sldChg>
      <pc:sldChg chg="delSp modSp mod">
        <pc:chgData name="Annaleise Radchenko" userId="6249d1a9-d5dd-4793-b8df-98b5e6874abb" providerId="ADAL" clId="{4A5B4154-50F6-4F5B-A4D7-A9ED8C205C6B}" dt="2026-01-16T21:07:38.891" v="521" actId="947"/>
        <pc:sldMkLst>
          <pc:docMk/>
          <pc:sldMk cId="40673939" sldId="431"/>
        </pc:sldMkLst>
        <pc:spChg chg="mod">
          <ac:chgData name="Annaleise Radchenko" userId="6249d1a9-d5dd-4793-b8df-98b5e6874abb" providerId="ADAL" clId="{4A5B4154-50F6-4F5B-A4D7-A9ED8C205C6B}" dt="2026-01-16T20:45:21.112" v="514" actId="14100"/>
          <ac:spMkLst>
            <pc:docMk/>
            <pc:sldMk cId="40673939" sldId="431"/>
            <ac:spMk id="13" creationId="{CDD92B62-085C-40D2-B50B-9AB09AC97517}"/>
          </ac:spMkLst>
        </pc:spChg>
        <pc:spChg chg="mod topLvl">
          <ac:chgData name="Annaleise Radchenko" userId="6249d1a9-d5dd-4793-b8df-98b5e6874abb" providerId="ADAL" clId="{4A5B4154-50F6-4F5B-A4D7-A9ED8C205C6B}" dt="2026-01-16T21:07:38.891" v="521" actId="947"/>
          <ac:spMkLst>
            <pc:docMk/>
            <pc:sldMk cId="40673939" sldId="431"/>
            <ac:spMk id="68" creationId="{00000000-0000-0000-0000-000000000000}"/>
          </ac:spMkLst>
        </pc:spChg>
        <pc:spChg chg="mod topLvl">
          <ac:chgData name="Annaleise Radchenko" userId="6249d1a9-d5dd-4793-b8df-98b5e6874abb" providerId="ADAL" clId="{4A5B4154-50F6-4F5B-A4D7-A9ED8C205C6B}" dt="2026-01-16T20:03:39.507" v="479" actId="165"/>
          <ac:spMkLst>
            <pc:docMk/>
            <pc:sldMk cId="40673939" sldId="431"/>
            <ac:spMk id="69" creationId="{00000000-0000-0000-0000-000000000000}"/>
          </ac:spMkLst>
        </pc:spChg>
        <pc:grpChg chg="mod">
          <ac:chgData name="Annaleise Radchenko" userId="6249d1a9-d5dd-4793-b8df-98b5e6874abb" providerId="ADAL" clId="{4A5B4154-50F6-4F5B-A4D7-A9ED8C205C6B}" dt="2026-01-16T20:04:34.821" v="484" actId="962"/>
          <ac:grpSpMkLst>
            <pc:docMk/>
            <pc:sldMk cId="40673939" sldId="431"/>
            <ac:grpSpMk id="11" creationId="{8F4E44DC-A241-4411-96F1-1C705D4D565F}"/>
          </ac:grpSpMkLst>
        </pc:grpChg>
        <pc:cxnChg chg="mod">
          <ac:chgData name="Annaleise Radchenko" userId="6249d1a9-d5dd-4793-b8df-98b5e6874abb" providerId="ADAL" clId="{4A5B4154-50F6-4F5B-A4D7-A9ED8C205C6B}" dt="2026-01-14T20:17:42.237" v="55" actId="962"/>
          <ac:cxnSpMkLst>
            <pc:docMk/>
            <pc:sldMk cId="40673939" sldId="431"/>
            <ac:cxnSpMk id="70" creationId="{00000000-0000-0000-0000-000000000000}"/>
          </ac:cxnSpMkLst>
        </pc:cxnChg>
      </pc:sldChg>
      <pc:sldChg chg="delSp modSp mod">
        <pc:chgData name="Annaleise Radchenko" userId="6249d1a9-d5dd-4793-b8df-98b5e6874abb" providerId="ADAL" clId="{4A5B4154-50F6-4F5B-A4D7-A9ED8C205C6B}" dt="2026-01-16T21:07:44.898" v="522" actId="20577"/>
        <pc:sldMkLst>
          <pc:docMk/>
          <pc:sldMk cId="4070292210" sldId="432"/>
        </pc:sldMkLst>
        <pc:spChg chg="mod">
          <ac:chgData name="Annaleise Radchenko" userId="6249d1a9-d5dd-4793-b8df-98b5e6874abb" providerId="ADAL" clId="{4A5B4154-50F6-4F5B-A4D7-A9ED8C205C6B}" dt="2026-01-16T20:45:27.102" v="515" actId="14100"/>
          <ac:spMkLst>
            <pc:docMk/>
            <pc:sldMk cId="4070292210" sldId="432"/>
            <ac:spMk id="13" creationId="{CDD92B62-085C-40D2-B50B-9AB09AC97517}"/>
          </ac:spMkLst>
        </pc:spChg>
        <pc:spChg chg="mod topLvl">
          <ac:chgData name="Annaleise Radchenko" userId="6249d1a9-d5dd-4793-b8df-98b5e6874abb" providerId="ADAL" clId="{4A5B4154-50F6-4F5B-A4D7-A9ED8C205C6B}" dt="2026-01-16T21:07:44.898" v="522" actId="20577"/>
          <ac:spMkLst>
            <pc:docMk/>
            <pc:sldMk cId="4070292210" sldId="432"/>
            <ac:spMk id="68" creationId="{00000000-0000-0000-0000-000000000000}"/>
          </ac:spMkLst>
        </pc:spChg>
        <pc:grpChg chg="mod">
          <ac:chgData name="Annaleise Radchenko" userId="6249d1a9-d5dd-4793-b8df-98b5e6874abb" providerId="ADAL" clId="{4A5B4154-50F6-4F5B-A4D7-A9ED8C205C6B}" dt="2026-01-16T20:05:49.573" v="490" actId="962"/>
          <ac:grpSpMkLst>
            <pc:docMk/>
            <pc:sldMk cId="4070292210" sldId="432"/>
            <ac:grpSpMk id="11" creationId="{8F4E44DC-A241-4411-96F1-1C705D4D565F}"/>
          </ac:grpSpMkLst>
        </pc:grpChg>
        <pc:cxnChg chg="mod">
          <ac:chgData name="Annaleise Radchenko" userId="6249d1a9-d5dd-4793-b8df-98b5e6874abb" providerId="ADAL" clId="{4A5B4154-50F6-4F5B-A4D7-A9ED8C205C6B}" dt="2026-01-14T20:17:42.242" v="56" actId="962"/>
          <ac:cxnSpMkLst>
            <pc:docMk/>
            <pc:sldMk cId="4070292210" sldId="432"/>
            <ac:cxnSpMk id="70" creationId="{00000000-0000-0000-0000-000000000000}"/>
          </ac:cxnSpMkLst>
        </pc:cxnChg>
      </pc:sldChg>
      <pc:sldChg chg="delSp modSp mod">
        <pc:chgData name="Annaleise Radchenko" userId="6249d1a9-d5dd-4793-b8df-98b5e6874abb" providerId="ADAL" clId="{4A5B4154-50F6-4F5B-A4D7-A9ED8C205C6B}" dt="2026-01-16T20:06:42.299" v="498" actId="33553"/>
        <pc:sldMkLst>
          <pc:docMk/>
          <pc:sldMk cId="1324410560" sldId="433"/>
        </pc:sldMkLst>
        <pc:spChg chg="mod">
          <ac:chgData name="Annaleise Radchenko" userId="6249d1a9-d5dd-4793-b8df-98b5e6874abb" providerId="ADAL" clId="{4A5B4154-50F6-4F5B-A4D7-A9ED8C205C6B}" dt="2026-01-14T20:17:42.242" v="57" actId="962"/>
          <ac:spMkLst>
            <pc:docMk/>
            <pc:sldMk cId="1324410560" sldId="433"/>
            <ac:spMk id="7" creationId="{056E9BCE-F8DF-4D43-9451-DE1D45B86F57}"/>
          </ac:spMkLst>
        </pc:spChg>
        <pc:spChg chg="mod topLvl">
          <ac:chgData name="Annaleise Radchenko" userId="6249d1a9-d5dd-4793-b8df-98b5e6874abb" providerId="ADAL" clId="{4A5B4154-50F6-4F5B-A4D7-A9ED8C205C6B}" dt="2026-01-16T20:06:42.299" v="498" actId="33553"/>
          <ac:spMkLst>
            <pc:docMk/>
            <pc:sldMk cId="1324410560" sldId="433"/>
            <ac:spMk id="26" creationId="{00000000-0000-0000-0000-000000000000}"/>
          </ac:spMkLst>
        </pc:spChg>
        <pc:cxnChg chg="mod">
          <ac:chgData name="Annaleise Radchenko" userId="6249d1a9-d5dd-4793-b8df-98b5e6874abb" providerId="ADAL" clId="{4A5B4154-50F6-4F5B-A4D7-A9ED8C205C6B}" dt="2026-01-14T20:17:42.258" v="58" actId="962"/>
          <ac:cxnSpMkLst>
            <pc:docMk/>
            <pc:sldMk cId="1324410560" sldId="433"/>
            <ac:cxnSpMk id="55" creationId="{00000000-0000-0000-0000-000000000000}"/>
          </ac:cxnSpMkLst>
        </pc:cxnChg>
      </pc:sldChg>
      <pc:sldChg chg="addSp delSp modSp mod">
        <pc:chgData name="Annaleise Radchenko" userId="6249d1a9-d5dd-4793-b8df-98b5e6874abb" providerId="ADAL" clId="{4A5B4154-50F6-4F5B-A4D7-A9ED8C205C6B}" dt="2026-01-16T20:21:56.695" v="501" actId="1076"/>
        <pc:sldMkLst>
          <pc:docMk/>
          <pc:sldMk cId="2465442001" sldId="434"/>
        </pc:sldMkLst>
        <pc:spChg chg="mod topLvl">
          <ac:chgData name="Annaleise Radchenko" userId="6249d1a9-d5dd-4793-b8df-98b5e6874abb" providerId="ADAL" clId="{4A5B4154-50F6-4F5B-A4D7-A9ED8C205C6B}" dt="2026-01-14T21:07:33.472" v="100" actId="33553"/>
          <ac:spMkLst>
            <pc:docMk/>
            <pc:sldMk cId="2465442001" sldId="434"/>
            <ac:spMk id="68" creationId="{00000000-0000-0000-0000-000000000000}"/>
          </ac:spMkLst>
        </pc:spChg>
        <pc:grpChg chg="mod">
          <ac:chgData name="Annaleise Radchenko" userId="6249d1a9-d5dd-4793-b8df-98b5e6874abb" providerId="ADAL" clId="{4A5B4154-50F6-4F5B-A4D7-A9ED8C205C6B}" dt="2026-01-14T21:09:35.693" v="110" actId="962"/>
          <ac:grpSpMkLst>
            <pc:docMk/>
            <pc:sldMk cId="2465442001" sldId="434"/>
            <ac:grpSpMk id="11" creationId="{8F4E44DC-A241-4411-96F1-1C705D4D565F}"/>
          </ac:grpSpMkLst>
        </pc:grpChg>
        <pc:picChg chg="add mod">
          <ac:chgData name="Annaleise Radchenko" userId="6249d1a9-d5dd-4793-b8df-98b5e6874abb" providerId="ADAL" clId="{4A5B4154-50F6-4F5B-A4D7-A9ED8C205C6B}" dt="2026-01-16T20:21:56.695" v="501" actId="1076"/>
          <ac:picMkLst>
            <pc:docMk/>
            <pc:sldMk cId="2465442001" sldId="434"/>
            <ac:picMk id="4" creationId="{659FC0D6-85AB-6C01-7538-E66159A8D4B5}"/>
          </ac:picMkLst>
        </pc:picChg>
        <pc:cxnChg chg="mod">
          <ac:chgData name="Annaleise Radchenko" userId="6249d1a9-d5dd-4793-b8df-98b5e6874abb" providerId="ADAL" clId="{4A5B4154-50F6-4F5B-A4D7-A9ED8C205C6B}" dt="2026-01-14T20:17:41.801" v="6" actId="962"/>
          <ac:cxnSpMkLst>
            <pc:docMk/>
            <pc:sldMk cId="2465442001" sldId="434"/>
            <ac:cxnSpMk id="70" creationId="{00000000-0000-0000-0000-000000000000}"/>
          </ac:cxnSpMkLst>
        </pc:cxnChg>
      </pc:sldChg>
      <pc:sldChg chg="delSp modSp mod">
        <pc:chgData name="Annaleise Radchenko" userId="6249d1a9-d5dd-4793-b8df-98b5e6874abb" providerId="ADAL" clId="{4A5B4154-50F6-4F5B-A4D7-A9ED8C205C6B}" dt="2026-01-16T20:31:20.741" v="505" actId="478"/>
        <pc:sldMkLst>
          <pc:docMk/>
          <pc:sldMk cId="3487197861" sldId="435"/>
        </pc:sldMkLst>
        <pc:spChg chg="mod topLvl">
          <ac:chgData name="Annaleise Radchenko" userId="6249d1a9-d5dd-4793-b8df-98b5e6874abb" providerId="ADAL" clId="{4A5B4154-50F6-4F5B-A4D7-A9ED8C205C6B}" dt="2026-01-16T15:57:05.851" v="300" actId="33553"/>
          <ac:spMkLst>
            <pc:docMk/>
            <pc:sldMk cId="3487197861" sldId="435"/>
            <ac:spMk id="68" creationId="{00000000-0000-0000-0000-000000000000}"/>
          </ac:spMkLst>
        </pc:spChg>
        <pc:grpChg chg="mod">
          <ac:chgData name="Annaleise Radchenko" userId="6249d1a9-d5dd-4793-b8df-98b5e6874abb" providerId="ADAL" clId="{4A5B4154-50F6-4F5B-A4D7-A9ED8C205C6B}" dt="2026-01-16T15:57:19.051" v="302" actId="962"/>
          <ac:grpSpMkLst>
            <pc:docMk/>
            <pc:sldMk cId="3487197861" sldId="435"/>
            <ac:grpSpMk id="23" creationId="{274DE29F-AF88-4D2F-8298-D0569DB109DC}"/>
          </ac:grpSpMkLst>
        </pc:grpChg>
        <pc:cxnChg chg="mod">
          <ac:chgData name="Annaleise Radchenko" userId="6249d1a9-d5dd-4793-b8df-98b5e6874abb" providerId="ADAL" clId="{4A5B4154-50F6-4F5B-A4D7-A9ED8C205C6B}" dt="2026-01-14T20:17:41.992" v="27" actId="962"/>
          <ac:cxnSpMkLst>
            <pc:docMk/>
            <pc:sldMk cId="3487197861" sldId="435"/>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2020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criticism?</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$1,085</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$1,085–$4,255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$4,255–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919314"/>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The Diversity of Countries and Economies across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Geography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eographic differences create positive and negative opportunities for trade, health, and the environment.&#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countries have coastlines, while others are completely landlocked. &#10;">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descr="Some countries have rivers to facilitate commerce, while others have mountains that are barriers to trade.&#10;">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descr="Some countries have deserts, and some countries have rainforests.&#10;">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25746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Age Distribution</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age distribution of the population will have considerable effects on the standard of living for both the young and the old.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high-income countries have a large proportion of elderly citizens.&#10;">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descr="Most low-income countries have a higher proportion of young workers, but the average age of these countries is expected to increase by 2050.&#10;">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177355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Industrial Structure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high-income countries, only 2% of GDP comes from agricultur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middle and low-income countries, 12% of GDP on average comes from agriculture. &#10;">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descr="Countries have vastly different degrees of urbanization.&#10;">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8987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Economic Institutions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ome countries are market-oriented, while others have command economi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economies are far more open to trade than others, with some limiting trade with tariffs and quotas. &#10;">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descr="Countries have different levels of political stability and religious and social institutions.&#10;">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8821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10;">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78028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277123"/>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Improving Countries' Standards of Living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Jobs are created in economies that grow.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conomic growth is built on the foundation of productivity improvements.&#10;">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descr="Increases in productivity are the result of greater human and physical capital and technology, all interacting in a market-driven economy.">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descr="In the pursuit of modern economic growth, countries and regions start at different levels of GDP.&#10;">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High-Income Countries</a:t>
            </a:r>
            <a:endParaRPr kumimoji="0" lang="en-US" sz="3200" b="0" i="0" u="none" strike="noStrike" kern="0" cap="none" spc="0" normalizeH="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main challenge for economic growth in high-income countries is the push for a more educated workforce that can create, invest in, and apply new technologies.&#10;">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al of growth-oriented public policy is to shift the aggregate supply curve to the right.&#10;">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descr="High-income countries recognize that growth is best maintained in a stable, market-oriented economic climate. &#10;">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descr="These countries use monetary policy to keep inflation low and stable and minimize the risk of exchange rate fluctuations, while also encouraging domestic and international competition.&#10;">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Problems with Growth in High-Income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tarting in 2008, many high-income countries were more focused on the short term than the long term.&#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vernments of some of these countries began running very large budget deficits as part of expansionary fiscal policy.&#10;">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descr="The central banks ran highly expansionary monetary policies, with near zero interest rates.&#10;">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descr="Though these policies did help the economies of these countries in the short term, the transition to a more long-term and sustainable focus has proven a difficult transition.&#10;">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3867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es across the world are extraordinarily different in composition and performanc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Differences in productivity explain the diversity of average incomes across the world.&#10;">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descr="Productivity depends on physical and human capital and technology.&#10;">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descr="Different economic characteristics, institutions, history, and politics impact economic performance.&#10;">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Four Asian Tigers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One of the world's recent economic success stories began with a group known as the Four Asian Tigers: South Korea, Singapore, Taiwan, and Hong Kong.">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economies maintained high growth rates and rapid export-led industrialization, which allowed them to converge with high-income countries.">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descr="The economic growth of the Tigers has averaged around 5.5% real per-capita growth for several decades.">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descr="In the 1980s, countries like China and India began to show signs of convergence as well.">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47533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Middle-Income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nderlying causes of rapid growth rates have been higher savings and investment in physical capital, investments in human capital, investments in technology, and freedom for market forces.&#10;">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China and the Tigers have been among some of the highest savers in the world, often saving one-third or more of GDP.&#10;">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descr="They had policies that supported investment in human capital, focusing on encouraging math and science education.&#10;">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descr="Middle-income countries have done well in dismantling legacies of government economic controls that hindered economic growth.&#10;">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6700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Many low-income economies are located in sub-Saharan Africa, the former Soviet Bloc, and parts of Central and South America.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croeconomic policies for low-income economies are vastly different from those for high-income economies. &#10;">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descr="The World Bank has made it a priority to combat poverty and raise income levels in these countries, but political instability has proven a major obstacle.&#10;">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descr="People in these countries live on less than $710 a year, meaning money is immediately spent on necessities and that saving is often not an option.&#10;">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1933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bar chart shows the ten lowest-income countries in 2020 as measured by GNI per capita.&#10;">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This bar chart shows the ten lowest-income countries in 2020 as measured by GNI per capita.</a:t>
              </a: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grpSp>
      <p:pic>
        <p:nvPicPr>
          <p:cNvPr id="3" name="Picture 2" descr="Bar chart of the ten lowest income countries in 2020">
            <a:extLst>
              <a:ext uri="{FF2B5EF4-FFF2-40B4-BE49-F238E27FC236}">
                <a16:creationId xmlns:a16="http://schemas.microsoft.com/office/drawing/2014/main" id="{8CE4C7AA-C11C-6ACC-DBD6-F4FDABF9152A}"/>
              </a:ext>
            </a:extLst>
          </p:cNvPr>
          <p:cNvPicPr>
            <a:picLocks noChangeAspect="1"/>
          </p:cNvPicPr>
          <p:nvPr/>
        </p:nvPicPr>
        <p:blipFill>
          <a:blip r:embed="rId3"/>
          <a:stretch>
            <a:fillRect/>
          </a:stretch>
        </p:blipFill>
        <p:spPr>
          <a:xfrm>
            <a:off x="2841121" y="1290654"/>
            <a:ext cx="6509757" cy="4429439"/>
          </a:xfrm>
          <a:prstGeom prst="rect">
            <a:avLst/>
          </a:prstGeom>
        </p:spPr>
      </p:pic>
    </p:spTree>
    <p:extLst>
      <p:ext uri="{BB962C8B-B14F-4D97-AF65-F5344CB8AC3E}">
        <p14:creationId xmlns:p14="http://schemas.microsoft.com/office/powerpoint/2010/main" val="3487197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If you were working for the World Bank, how would you combat poverty and raise overall income levels? What pushback might your plans receive? How would you change your policies or respond to criticism?&#10;">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4091301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2</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Causes of Unemployment and Inflation around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3</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are two ways to categorize the causes of unemployment in the world's high-income countries:&#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Keynesian economic model shows that there are effective tools to counteract unemployment caused by a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xpansionary monetary policy is used to increase the quantity of money and loans, drive down interest rates, and increase aggregate demand.&#10;">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descr="During a recession, there is little danger of inflation, so even a central bank that prioritizes fighting inflation can justify some reduction in interest rates.&#10;">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garding fiscal policy, automatic stabilizers should be allowed to work, even if this means larger budget deficits in times of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re is less of an argument on whether governments should also try to adopt a discretionary fiscal policy of additional tax cuts or increased spending.&#10;">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descr="For a minor recession, countries should use discretionary fiscal policy with caution due to the time lags of policy implementation.&#10;">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descr="Once a recession is over, it can take a long time before firms believe the economic climate is healthy enough to expand their workforces.&#10;">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981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Goals of Different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al of most economies is to maintain quality of life.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Quality of life includes low unemployment, price stability, and the ability to trade. &#10;">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descr="Most countries' goals are similar, but they may use different macroeconomic policies to achieve those goals.&#10;">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74398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Natural Rate of Unemployment</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ypically, unemployment rates are higher in Europe than in the United Stat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uropean countries have more rules and restrictions that discourage firms from hiring and unemployed workers from taking new jobs. &#10;">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descr="Government can play a useful role in providing unemployment and welfare payments; however, sometimes these laws can become intrusive enough to prevent businesses from hiring new workers.&#10;">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Undeveloped Labor Markets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dividuals in lower-income economies often provide for their own needs by farming, fishing, trading, and other similar occupation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are not unemployed in the same way unemployed individuals in high-income countries are, nor are they employed in a steady job.">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descr="Workers in these countries are often not connected to a labor market and are unable to specialize.">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descr="A key factor for people escaping poverty is a connection to a somewhat consistent, wage-paying job.">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Policy makers in high-income economies appear to have learned some lessons about fighting inflation.">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atever happens with AS and AD in the short run, countries can use monetary policy to prevent inflation from becoming entrenched in the medium and long term.">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descr="Allowing inflation to become lasting and persistent poses undesirable risks and tradeoffs.">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many middle- and low-income economies around the world, inflation is far from a solved problem.">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High levels of inflation are generally a result of huge budget deficits, which the government finances by printing large amounts of its own domestic currency.">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descr="Some of these countries have maintained solid levels of economic growth even with inflation levels of 10% to 30% per year.">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descr="It is possible for a converging economy to live with a degree of uncertainty regarding inflation.">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Real Life Example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By late 2008, Zimbabwe’s currency was nearly worthless, which led the country to adopt the U.S. dollar, immediately halting hyperinflatio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4770"/>
              <a:ext cx="7679703"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109643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Balance of Trade Concerns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Viewpoints on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mid- to late twentieth century, low- and middle-income countries often had a negative view of global trade.">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feared that foreign trade would lead to economic losses if high-income trading partners exploited their economies.">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descr="They also feared losing domestic political control to powerful multinational corporations.">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descr="Small economies have now learned that if they do not actively participate in world trade, they are unlikely to join the success stories of converging economies.">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Potential Consequences of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lthough most countries now claim that their goal is to participate in global trade, there are still potential negative consequenc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potential consequences can be divided into issues involving trade of goods and services and issues involving international capital flows.">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descr="An economy could have a high level of trade relative to GDP, but if exports and imports are balanced, the net flow of foreign investment will be zero.">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descr="An economy could have a moderate level of trade relative to GDP but a significant current account trade imbalance.">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descr="There is a long list of worries about foreign trade in goods and services.">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long list of worries about foreign trade in goods and services.">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most controversial is the infant industry argument: subsidizing or protecting new industries for a time until they become established.">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descr="In the world as a whole, support is often directed at long-established industries with substantial political power that are suffering losses and laying off workers.">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descr="If a government intends to favor certain industries, it must do so in a way that is temporary and effective, not unending.">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Quantifying Economic Diversity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DP per capita is a useful indicator to quantify the diversity in the standard of living across countries.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Purchasing power parity (PPP) must be considered in order to convert average incomes into comparable units.&#10;">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descr="PPP takes into account the fact that prices of the same good may be different across countries.&#10;">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descr="The primary goal for most countries is to not only increase GDP but also GDP per capita, which will raise the overall standard of living.&#10;">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81715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Flows of Capital</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rade deficits occur when a country's imports are greater than its export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the case of a deficit, foreign countries supply capital as loans and investments, which will be repaid when the deficit turns into a surplus.">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descr="To change a deficit to a surplus, the country's exports must increase, and imports must decrease.">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descr="Imports decrease and exports increase when the country's currency depreciates.">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0746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Expected Pattern of Trade Imbalances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High-income economies will run trade surpluses, which means they will experience a net outflow of capital to foreign countri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Low- and middle-income economies will run trade deficits, which means they will experience a net inflow of foreign capital.">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descr="Investors in high-income countries can receive high returns on their investments and can diversify their funds.">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descr="Low-income economies that receive inflows have the potential for rapid catch-up economic growth.">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for the U.S. Economy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Due to its large trade deficits, the U.S. economy is soaking up savings from all over the world.">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ile trade deficits are not immediately a bad thing, the question is whether they will be reduced gradually or hastily.">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descr="In a gradual reduction scenario, U.S. exports could grow more rapidly than imports aided by dollar depreciation.">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descr="If foreign investors became less willing to hold dollar assets, the dollar exchange rate could weaken, causing speculators to rush to unload their dollar assets, which would rapidly reduce the trade deficit.">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in Small Economies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Countries like Ireland, Iceland, and Greece have all experienced severe shocks when foreign leaders decided to stop extending fund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nations take steps to reduce the risk that their economies will be injured when losing foreign financial capital.">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descr="These can include holding large amounts of reserves of foreign exchange, increasing regulations on domestic banks to avoid imprudent lending, and discouraging speculative short-term inflow.">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98713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last half century, the standard of living has increased dramatically for billions of people around the world.">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7" y="1853594"/>
              <a:ext cx="770121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challenge for most countries is to maintain these growth rates.">
            <a:extLst>
              <a:ext uri="{FF2B5EF4-FFF2-40B4-BE49-F238E27FC236}">
                <a16:creationId xmlns:a16="http://schemas.microsoft.com/office/drawing/2014/main" id="{9539C497-B2E0-4BDD-84E8-45AFD211ECCD}"/>
              </a:ext>
            </a:extLst>
          </p:cNvPr>
          <p:cNvGrpSpPr/>
          <p:nvPr/>
        </p:nvGrpSpPr>
        <p:grpSpPr>
          <a:xfrm>
            <a:off x="2066821" y="2623518"/>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49146" y="1950570"/>
              <a:ext cx="770121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descr="The economically challenged regions of the world have stagnated and become stuck in poverty traps.">
            <a:extLst>
              <a:ext uri="{FF2B5EF4-FFF2-40B4-BE49-F238E27FC236}">
                <a16:creationId xmlns:a16="http://schemas.microsoft.com/office/drawing/2014/main" id="{22D14B2A-682C-497B-B318-ED33E60AA45F}"/>
              </a:ext>
            </a:extLst>
          </p:cNvPr>
          <p:cNvGrpSpPr/>
          <p:nvPr/>
        </p:nvGrpSpPr>
        <p:grpSpPr>
          <a:xfrm>
            <a:off x="2066864" y="3737328"/>
            <a:ext cx="8058300" cy="996696"/>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49103" y="1850341"/>
              <a:ext cx="786569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descr="Modern technology allows investment in education and human capital development in ways that would not have been possible just a few decades ago.">
            <a:extLst>
              <a:ext uri="{FF2B5EF4-FFF2-40B4-BE49-F238E27FC236}">
                <a16:creationId xmlns:a16="http://schemas.microsoft.com/office/drawing/2014/main" id="{8C0182C8-B6DF-417B-91FB-418EF95CA0B7}"/>
              </a:ext>
            </a:extLst>
          </p:cNvPr>
          <p:cNvGrpSpPr/>
          <p:nvPr/>
        </p:nvGrpSpPr>
        <p:grpSpPr>
          <a:xfrm>
            <a:off x="2066870" y="4830465"/>
            <a:ext cx="8058300" cy="1078992"/>
            <a:chOff x="542923" y="1736761"/>
            <a:chExt cx="80583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649096" y="1762299"/>
              <a:ext cx="78656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00095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
            <a:extLst>
              <a:ext uri="{FF2B5EF4-FFF2-40B4-BE49-F238E27FC236}">
                <a16:creationId xmlns:a16="http://schemas.microsoft.com/office/drawing/2014/main" id="{8F4E44DC-A241-4411-96F1-1C705D4D565F}"/>
              </a:ext>
            </a:extLst>
          </p:cNvPr>
          <p:cNvGrpSpPr/>
          <p:nvPr/>
        </p:nvGrpSpPr>
        <p:grpSpPr>
          <a:xfrm>
            <a:off x="2066931" y="1515230"/>
            <a:ext cx="8058300" cy="1432919"/>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6" y="1853594"/>
              <a:ext cx="770121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4067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3</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10;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10;">
            <a:extLst>
              <a:ext uri="{FF2B5EF4-FFF2-40B4-BE49-F238E27FC236}">
                <a16:creationId xmlns:a16="http://schemas.microsoft.com/office/drawing/2014/main" id="{8F4E44DC-A241-4411-96F1-1C705D4D565F}"/>
              </a:ext>
            </a:extLst>
          </p:cNvPr>
          <p:cNvGrpSpPr/>
          <p:nvPr/>
        </p:nvGrpSpPr>
        <p:grpSpPr>
          <a:xfrm>
            <a:off x="2066931" y="1515230"/>
            <a:ext cx="8058300" cy="3411971"/>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9793" y="1779568"/>
              <a:ext cx="769046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4070292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Country Classifications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World Bank uses gross national income (GNI) per capita to classify countries as low, lower-middle, upper-middle, or high income.&#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World Bank uses gross national income (GNI) per capita to classify countries as low, lower-middle, upper-middle, or high income.</a:t>
              </a: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pic>
        <p:nvPicPr>
          <p:cNvPr id="4" name="Picture 3" descr="A table sharing the gross national income per capita. The GNI per capita for low income is less than $1,085, for lower-middle income it is $1,085 to $4,255, for upper-middle income it is $4,255 to $13,205, and high income is considered greater than $13,205.">
            <a:extLst>
              <a:ext uri="{FF2B5EF4-FFF2-40B4-BE49-F238E27FC236}">
                <a16:creationId xmlns:a16="http://schemas.microsoft.com/office/drawing/2014/main" id="{659FC0D6-85AB-6C01-7538-E66159A8D4B5}"/>
              </a:ext>
            </a:extLst>
          </p:cNvPr>
          <p:cNvPicPr>
            <a:picLocks noChangeAspect="1"/>
          </p:cNvPicPr>
          <p:nvPr/>
        </p:nvPicPr>
        <p:blipFill>
          <a:blip r:embed="rId3"/>
          <a:stretch>
            <a:fillRect/>
          </a:stretch>
        </p:blipFill>
        <p:spPr>
          <a:xfrm>
            <a:off x="2172177" y="3140409"/>
            <a:ext cx="7847645" cy="2728283"/>
          </a:xfrm>
          <a:prstGeom prst="rect">
            <a:avLst/>
          </a:prstGeom>
        </p:spPr>
      </p:pic>
    </p:spTree>
    <p:extLst>
      <p:ext uri="{BB962C8B-B14F-4D97-AF65-F5344CB8AC3E}">
        <p14:creationId xmlns:p14="http://schemas.microsoft.com/office/powerpoint/2010/main" val="246544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world map shows an overview of GDP per capita by country in 2018. There is a clear imbalance in the GDP across the world.&#10;">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52846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clear imbalance in GDP levels across the world.&#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North America, Australia, and western Europe have the highest GDPs.&#10;">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descr="Large areas of the world, like Africa and South Asia, have much lower GDPs. &#10;">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descr="North America and the European Union have about 11.5% of the world's population, but they produce close to 48% of the world's GDP.&#10;">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1470849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actors like health, education, human rights, crime and personal safety, and environmental quality are not entirely captured in a GDP per capita calculation. &#10;">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of these factors are correlated with per-capita GDP, but there are exceptions.&#10;">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descr="No region can claim to have a perfect standard of living; for instance, even high-income regions like Europe and North America still have malnourishment and poverty.&#10;">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396356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our additional factors are significant in a wide range of statistical studies:">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6187"/>
              <a:ext cx="767970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Tree>
    <p:extLst>
      <p:ext uri="{BB962C8B-B14F-4D97-AF65-F5344CB8AC3E}">
        <p14:creationId xmlns:p14="http://schemas.microsoft.com/office/powerpoint/2010/main" val="44023440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432703-DA1D-472D-8930-A5EE1F6DB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5D8A08-31AC-420A-B599-E8E786DCD2C0}">
  <ds:schemaRefs>
    <ds:schemaRef ds:uri="http://purl.org/dc/dcmitype/"/>
    <ds:schemaRef ds:uri="http://schemas.microsoft.com/office/2006/metadata/properties"/>
    <ds:schemaRef ds:uri="fdab59f7-c3a7-48e5-acd8-618ce834776e"/>
    <ds:schemaRef ds:uri="http://www.w3.org/XML/1998/namespace"/>
    <ds:schemaRef ds:uri="http://purl.org/dc/term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4353C15A-B289-4662-A3D3-A07CF5123F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4920</TotalTime>
  <Words>5567</Words>
  <Application>Microsoft Office PowerPoint</Application>
  <PresentationFormat>Widescreen</PresentationFormat>
  <Paragraphs>326</Paragraphs>
  <Slides>48</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Century Gothic</vt:lpstr>
      <vt:lpstr>Arial</vt:lpstr>
      <vt:lpstr>Calibri</vt:lpstr>
      <vt:lpstr>Office Theme</vt:lpstr>
      <vt:lpstr>The Diversity of Countries and Economies across the World</vt:lpstr>
      <vt:lpstr>Introduction1</vt:lpstr>
      <vt:lpstr>The Goals of Different Countries</vt:lpstr>
      <vt:lpstr>Quantifying Economic Diversity</vt:lpstr>
      <vt:lpstr>Country Classifications</vt:lpstr>
      <vt:lpstr>GDP Imbalances1</vt:lpstr>
      <vt:lpstr>GDP Imbalances2</vt:lpstr>
      <vt:lpstr>Standard of Living1</vt:lpstr>
      <vt:lpstr>Standard of Living2</vt:lpstr>
      <vt:lpstr>Geography</vt:lpstr>
      <vt:lpstr>Age Distribution</vt:lpstr>
      <vt:lpstr>Industrial Structure</vt:lpstr>
      <vt:lpstr>Economic Institutions</vt:lpstr>
      <vt:lpstr>On Your Own1</vt:lpstr>
      <vt:lpstr>Summary1</vt:lpstr>
      <vt:lpstr>Improving Countries' Standards of Living</vt:lpstr>
      <vt:lpstr>Standard of Living</vt:lpstr>
      <vt:lpstr>Growth Policies for High-Income Countries</vt:lpstr>
      <vt:lpstr>Problems with Growth in High-Income Countries</vt:lpstr>
      <vt:lpstr>The Four Asian Tigers</vt:lpstr>
      <vt:lpstr>Growth Policies for Middle-Income Countries</vt:lpstr>
      <vt:lpstr>Growth Policies for Low-Income Countries1</vt:lpstr>
      <vt:lpstr>Growth Policies for Low-Income Countries2</vt:lpstr>
      <vt:lpstr>On Your Own2</vt:lpstr>
      <vt:lpstr>Summary2</vt:lpstr>
      <vt:lpstr>Causes of Unemployment and Inflation around the World</vt:lpstr>
      <vt:lpstr>Introduction3</vt:lpstr>
      <vt:lpstr>Unemployment from a Recession1</vt:lpstr>
      <vt:lpstr>Unemployment from a Recession2</vt:lpstr>
      <vt:lpstr>The Natural Rate of Unemployment</vt:lpstr>
      <vt:lpstr>Undeveloped Labor Markets</vt:lpstr>
      <vt:lpstr>Causes of Inflation in Various Countries1</vt:lpstr>
      <vt:lpstr>Causes of Inflation in Various Countries2</vt:lpstr>
      <vt:lpstr>Real Life Example</vt:lpstr>
      <vt:lpstr>Summary3</vt:lpstr>
      <vt:lpstr>Balance of Trade Concerns</vt:lpstr>
      <vt:lpstr>Viewpoints on Trade</vt:lpstr>
      <vt:lpstr>Potential Consequences of Trade</vt:lpstr>
      <vt:lpstr>Concerns over International Trade</vt:lpstr>
      <vt:lpstr>Concerns over International Flows of Capital</vt:lpstr>
      <vt:lpstr>Expected Pattern of Trade Imbalances</vt:lpstr>
      <vt:lpstr>Trade Deficits for the U.S. Economy</vt:lpstr>
      <vt:lpstr>Trade Deficits in Small Economies</vt:lpstr>
      <vt:lpstr>Market-Oriented Economic Reforms1</vt:lpstr>
      <vt:lpstr>Market-Oriented Economic Reforms2</vt:lpstr>
      <vt:lpstr>Market-Oriented Economic Reforms3</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124</cp:revision>
  <dcterms:modified xsi:type="dcterms:W3CDTF">2026-02-02T19:44:42Z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