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Lst>
  <p:notesMasterIdLst>
    <p:notesMasterId r:id="rId60"/>
  </p:notesMasterIdLst>
  <p:sldIdLst>
    <p:sldId id="256" r:id="rId5"/>
    <p:sldId id="383" r:id="rId6"/>
    <p:sldId id="430" r:id="rId7"/>
    <p:sldId id="261" r:id="rId8"/>
    <p:sldId id="385" r:id="rId9"/>
    <p:sldId id="263" r:id="rId10"/>
    <p:sldId id="264" r:id="rId11"/>
    <p:sldId id="386" r:id="rId12"/>
    <p:sldId id="387" r:id="rId13"/>
    <p:sldId id="388" r:id="rId14"/>
    <p:sldId id="389" r:id="rId15"/>
    <p:sldId id="269" r:id="rId16"/>
    <p:sldId id="390" r:id="rId17"/>
    <p:sldId id="391" r:id="rId18"/>
    <p:sldId id="392" r:id="rId19"/>
    <p:sldId id="393" r:id="rId20"/>
    <p:sldId id="394" r:id="rId21"/>
    <p:sldId id="395" r:id="rId22"/>
    <p:sldId id="396" r:id="rId23"/>
    <p:sldId id="397" r:id="rId24"/>
    <p:sldId id="398" r:id="rId25"/>
    <p:sldId id="399" r:id="rId26"/>
    <p:sldId id="400" r:id="rId27"/>
    <p:sldId id="431" r:id="rId28"/>
    <p:sldId id="402" r:id="rId29"/>
    <p:sldId id="403" r:id="rId30"/>
    <p:sldId id="262" r:id="rId31"/>
    <p:sldId id="404" r:id="rId32"/>
    <p:sldId id="405" r:id="rId33"/>
    <p:sldId id="406" r:id="rId34"/>
    <p:sldId id="407" r:id="rId35"/>
    <p:sldId id="432" r:id="rId36"/>
    <p:sldId id="433" r:id="rId37"/>
    <p:sldId id="410" r:id="rId38"/>
    <p:sldId id="411" r:id="rId39"/>
    <p:sldId id="412" r:id="rId40"/>
    <p:sldId id="413" r:id="rId41"/>
    <p:sldId id="414" r:id="rId42"/>
    <p:sldId id="415" r:id="rId43"/>
    <p:sldId id="416" r:id="rId44"/>
    <p:sldId id="417" r:id="rId45"/>
    <p:sldId id="418" r:id="rId46"/>
    <p:sldId id="434" r:id="rId47"/>
    <p:sldId id="420" r:id="rId48"/>
    <p:sldId id="421" r:id="rId49"/>
    <p:sldId id="422" r:id="rId50"/>
    <p:sldId id="423" r:id="rId51"/>
    <p:sldId id="424" r:id="rId52"/>
    <p:sldId id="258" r:id="rId53"/>
    <p:sldId id="425" r:id="rId54"/>
    <p:sldId id="426" r:id="rId55"/>
    <p:sldId id="427" r:id="rId56"/>
    <p:sldId id="428" r:id="rId57"/>
    <p:sldId id="429" r:id="rId58"/>
    <p:sldId id="270" r:id="rId59"/>
  </p:sldIdLst>
  <p:sldSz cx="12192000" cy="6858000"/>
  <p:notesSz cx="6858000" cy="9144000"/>
  <p:embeddedFontLst>
    <p:embeddedFont>
      <p:font typeface="Cambria Math" panose="02040503050406030204" pitchFamily="18" charset="0"/>
      <p:regular r:id="rId61"/>
    </p:embeddedFont>
    <p:embeddedFont>
      <p:font typeface="Century Gothic" panose="020B0502020202020204" pitchFamily="34" charset="0"/>
      <p:regular r:id="rId62"/>
      <p:bold r:id="rId63"/>
      <p:italic r:id="rId64"/>
      <p:boldItalic r:id="rId6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6"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A5B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175B0F-3099-483C-8BB5-54F4E3707E13}" v="3" dt="2026-02-02T18:56:54.9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900" autoAdjust="0"/>
  </p:normalViewPr>
  <p:slideViewPr>
    <p:cSldViewPr snapToGrid="0">
      <p:cViewPr varScale="1">
        <p:scale>
          <a:sx n="67" d="100"/>
          <a:sy n="67" d="100"/>
        </p:scale>
        <p:origin x="1190" y="6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3.fntdata"/><Relationship Id="rId68" Type="http://schemas.openxmlformats.org/officeDocument/2006/relationships/viewProps" Target="viewProps.xml"/><Relationship Id="rId7" Type="http://schemas.openxmlformats.org/officeDocument/2006/relationships/slide" Target="slides/slide3.xml"/><Relationship Id="rId71"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font" Target="fonts/font1.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font" Target="fonts/font4.fntdata"/><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font" Target="fonts/font2.fntdata"/><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custSel modSld">
      <pc:chgData name="Annaleise Radchenko" userId="6249d1a9-d5dd-4793-b8df-98b5e6874abb" providerId="ADAL" clId="{4A5B4154-50F6-4F5B-A4D7-A9ED8C205C6B}" dt="2026-01-26T19:49:11.558" v="358" actId="962"/>
      <pc:docMkLst>
        <pc:docMk/>
      </pc:docMkLst>
      <pc:sldChg chg="modSp mod">
        <pc:chgData name="Annaleise Radchenko" userId="6249d1a9-d5dd-4793-b8df-98b5e6874abb" providerId="ADAL" clId="{4A5B4154-50F6-4F5B-A4D7-A9ED8C205C6B}" dt="2026-01-23T21:50:12.571" v="65" actId="33553"/>
        <pc:sldMkLst>
          <pc:docMk/>
          <pc:sldMk cId="0" sldId="256"/>
        </pc:sldMkLst>
        <pc:spChg chg="mod">
          <ac:chgData name="Annaleise Radchenko" userId="6249d1a9-d5dd-4793-b8df-98b5e6874abb" providerId="ADAL" clId="{4A5B4154-50F6-4F5B-A4D7-A9ED8C205C6B}" dt="2026-01-23T21:49:58.264" v="0" actId="962"/>
          <ac:spMkLst>
            <pc:docMk/>
            <pc:sldMk cId="0" sldId="256"/>
            <ac:spMk id="84" creationId="{00000000-0000-0000-0000-000000000000}"/>
          </ac:spMkLst>
        </pc:spChg>
        <pc:spChg chg="mod">
          <ac:chgData name="Annaleise Radchenko" userId="6249d1a9-d5dd-4793-b8df-98b5e6874abb" providerId="ADAL" clId="{4A5B4154-50F6-4F5B-A4D7-A9ED8C205C6B}" dt="2026-01-23T21:50:12.571" v="65" actId="33553"/>
          <ac:spMkLst>
            <pc:docMk/>
            <pc:sldMk cId="0" sldId="256"/>
            <ac:spMk id="85" creationId="{00000000-0000-0000-0000-000000000000}"/>
          </ac:spMkLst>
        </pc:spChg>
        <pc:cxnChg chg="mod">
          <ac:chgData name="Annaleise Radchenko" userId="6249d1a9-d5dd-4793-b8df-98b5e6874abb" providerId="ADAL" clId="{4A5B4154-50F6-4F5B-A4D7-A9ED8C205C6B}" dt="2026-01-23T21:49:58.270" v="1" actId="962"/>
          <ac:cxnSpMkLst>
            <pc:docMk/>
            <pc:sldMk cId="0" sldId="256"/>
            <ac:cxnSpMk id="86" creationId="{00000000-0000-0000-0000-000000000000}"/>
          </ac:cxnSpMkLst>
        </pc:cxnChg>
        <pc:cxnChg chg="mod">
          <ac:chgData name="Annaleise Radchenko" userId="6249d1a9-d5dd-4793-b8df-98b5e6874abb" providerId="ADAL" clId="{4A5B4154-50F6-4F5B-A4D7-A9ED8C205C6B}" dt="2026-01-23T21:49:58.275" v="2" actId="962"/>
          <ac:cxnSpMkLst>
            <pc:docMk/>
            <pc:sldMk cId="0" sldId="256"/>
            <ac:cxnSpMk id="88" creationId="{00000000-0000-0000-0000-000000000000}"/>
          </ac:cxnSpMkLst>
        </pc:cxnChg>
      </pc:sldChg>
      <pc:sldChg chg="delSp modSp mod">
        <pc:chgData name="Annaleise Radchenko" userId="6249d1a9-d5dd-4793-b8df-98b5e6874abb" providerId="ADAL" clId="{4A5B4154-50F6-4F5B-A4D7-A9ED8C205C6B}" dt="2026-01-26T19:41:24.997" v="323" actId="478"/>
        <pc:sldMkLst>
          <pc:docMk/>
          <pc:sldMk cId="0" sldId="258"/>
        </pc:sldMkLst>
        <pc:spChg chg="mod topLvl">
          <ac:chgData name="Annaleise Radchenko" userId="6249d1a9-d5dd-4793-b8df-98b5e6874abb" providerId="ADAL" clId="{4A5B4154-50F6-4F5B-A4D7-A9ED8C205C6B}" dt="2026-01-26T19:41:17.856" v="322" actId="33553"/>
          <ac:spMkLst>
            <pc:docMk/>
            <pc:sldMk cId="0" sldId="258"/>
            <ac:spMk id="103" creationId="{00000000-0000-0000-0000-000000000000}"/>
          </ac:spMkLst>
        </pc:spChg>
        <pc:grpChg chg="mod">
          <ac:chgData name="Annaleise Radchenko" userId="6249d1a9-d5dd-4793-b8df-98b5e6874abb" providerId="ADAL" clId="{4A5B4154-50F6-4F5B-A4D7-A9ED8C205C6B}" dt="2026-01-26T19:40:27.472" v="317" actId="962"/>
          <ac:grpSpMkLst>
            <pc:docMk/>
            <pc:sldMk cId="0" sldId="258"/>
            <ac:grpSpMk id="15" creationId="{261952C0-B159-412D-A774-800FC4BF6578}"/>
          </ac:grpSpMkLst>
        </pc:grpChg>
        <pc:grpChg chg="mod">
          <ac:chgData name="Annaleise Radchenko" userId="6249d1a9-d5dd-4793-b8df-98b5e6874abb" providerId="ADAL" clId="{4A5B4154-50F6-4F5B-A4D7-A9ED8C205C6B}" dt="2026-01-26T19:40:39.399" v="318" actId="962"/>
          <ac:grpSpMkLst>
            <pc:docMk/>
            <pc:sldMk cId="0" sldId="258"/>
            <ac:grpSpMk id="18" creationId="{9837B2BA-0D97-43F9-B70F-53BB9FA783DC}"/>
          </ac:grpSpMkLst>
        </pc:grpChg>
        <pc:grpChg chg="mod">
          <ac:chgData name="Annaleise Radchenko" userId="6249d1a9-d5dd-4793-b8df-98b5e6874abb" providerId="ADAL" clId="{4A5B4154-50F6-4F5B-A4D7-A9ED8C205C6B}" dt="2026-01-26T19:40:47.059" v="319" actId="962"/>
          <ac:grpSpMkLst>
            <pc:docMk/>
            <pc:sldMk cId="0" sldId="258"/>
            <ac:grpSpMk id="21" creationId="{CB5B3162-2A50-4D7D-ADBC-69096C924281}"/>
          </ac:grpSpMkLst>
        </pc:grpChg>
        <pc:grpChg chg="mod">
          <ac:chgData name="Annaleise Radchenko" userId="6249d1a9-d5dd-4793-b8df-98b5e6874abb" providerId="ADAL" clId="{4A5B4154-50F6-4F5B-A4D7-A9ED8C205C6B}" dt="2026-01-26T19:41:01.617" v="320" actId="962"/>
          <ac:grpSpMkLst>
            <pc:docMk/>
            <pc:sldMk cId="0" sldId="258"/>
            <ac:grpSpMk id="24" creationId="{D92A2196-FD0E-49AA-9138-9D3BD68A74BC}"/>
          </ac:grpSpMkLst>
        </pc:grpChg>
        <pc:cxnChg chg="mod">
          <ac:chgData name="Annaleise Radchenko" userId="6249d1a9-d5dd-4793-b8df-98b5e6874abb" providerId="ADAL" clId="{4A5B4154-50F6-4F5B-A4D7-A9ED8C205C6B}" dt="2026-01-23T21:49:58.838" v="57" actId="962"/>
          <ac:cxnSpMkLst>
            <pc:docMk/>
            <pc:sldMk cId="0" sldId="258"/>
            <ac:cxnSpMk id="105" creationId="{00000000-0000-0000-0000-000000000000}"/>
          </ac:cxnSpMkLst>
        </pc:cxnChg>
      </pc:sldChg>
      <pc:sldChg chg="delSp modSp mod">
        <pc:chgData name="Annaleise Radchenko" userId="6249d1a9-d5dd-4793-b8df-98b5e6874abb" providerId="ADAL" clId="{4A5B4154-50F6-4F5B-A4D7-A9ED8C205C6B}" dt="2026-01-23T22:05:38.570" v="88" actId="478"/>
        <pc:sldMkLst>
          <pc:docMk/>
          <pc:sldMk cId="0" sldId="261"/>
        </pc:sldMkLst>
        <pc:spChg chg="mod topLvl">
          <ac:chgData name="Annaleise Radchenko" userId="6249d1a9-d5dd-4793-b8df-98b5e6874abb" providerId="ADAL" clId="{4A5B4154-50F6-4F5B-A4D7-A9ED8C205C6B}" dt="2026-01-23T22:05:30.450" v="87" actId="33553"/>
          <ac:spMkLst>
            <pc:docMk/>
            <pc:sldMk cId="0" sldId="261"/>
            <ac:spMk id="151" creationId="{00000000-0000-0000-0000-000000000000}"/>
          </ac:spMkLst>
        </pc:spChg>
        <pc:cxnChg chg="mod">
          <ac:chgData name="Annaleise Radchenko" userId="6249d1a9-d5dd-4793-b8df-98b5e6874abb" providerId="ADAL" clId="{4A5B4154-50F6-4F5B-A4D7-A9ED8C205C6B}" dt="2026-01-23T21:49:58.311" v="5" actId="962"/>
          <ac:cxnSpMkLst>
            <pc:docMk/>
            <pc:sldMk cId="0" sldId="261"/>
            <ac:cxnSpMk id="153" creationId="{00000000-0000-0000-0000-000000000000}"/>
          </ac:cxnSpMkLst>
        </pc:cxnChg>
      </pc:sldChg>
      <pc:sldChg chg="delSp modSp mod">
        <pc:chgData name="Annaleise Radchenko" userId="6249d1a9-d5dd-4793-b8df-98b5e6874abb" providerId="ADAL" clId="{4A5B4154-50F6-4F5B-A4D7-A9ED8C205C6B}" dt="2026-01-26T16:31:35.075" v="217" actId="33553"/>
        <pc:sldMkLst>
          <pc:docMk/>
          <pc:sldMk cId="0" sldId="262"/>
        </pc:sldMkLst>
        <pc:spChg chg="mod topLvl">
          <ac:chgData name="Annaleise Radchenko" userId="6249d1a9-d5dd-4793-b8df-98b5e6874abb" providerId="ADAL" clId="{4A5B4154-50F6-4F5B-A4D7-A9ED8C205C6B}" dt="2026-01-26T16:31:35.075" v="217" actId="33553"/>
          <ac:spMkLst>
            <pc:docMk/>
            <pc:sldMk cId="0" sldId="262"/>
            <ac:spMk id="177" creationId="{00000000-0000-0000-0000-000000000000}"/>
          </ac:spMkLst>
        </pc:spChg>
        <pc:cxnChg chg="mod">
          <ac:chgData name="Annaleise Radchenko" userId="6249d1a9-d5dd-4793-b8df-98b5e6874abb" providerId="ADAL" clId="{4A5B4154-50F6-4F5B-A4D7-A9ED8C205C6B}" dt="2026-01-23T21:49:58.583" v="31" actId="962"/>
          <ac:cxnSpMkLst>
            <pc:docMk/>
            <pc:sldMk cId="0" sldId="262"/>
            <ac:cxnSpMk id="179" creationId="{00000000-0000-0000-0000-000000000000}"/>
          </ac:cxnSpMkLst>
        </pc:cxnChg>
      </pc:sldChg>
      <pc:sldChg chg="delSp modSp mod">
        <pc:chgData name="Annaleise Radchenko" userId="6249d1a9-d5dd-4793-b8df-98b5e6874abb" providerId="ADAL" clId="{4A5B4154-50F6-4F5B-A4D7-A9ED8C205C6B}" dt="2026-01-23T22:14:38.693" v="123" actId="947"/>
        <pc:sldMkLst>
          <pc:docMk/>
          <pc:sldMk cId="0" sldId="263"/>
        </pc:sldMkLst>
        <pc:spChg chg="mod topLvl">
          <ac:chgData name="Annaleise Radchenko" userId="6249d1a9-d5dd-4793-b8df-98b5e6874abb" providerId="ADAL" clId="{4A5B4154-50F6-4F5B-A4D7-A9ED8C205C6B}" dt="2026-01-23T22:14:38.693" v="123" actId="947"/>
          <ac:spMkLst>
            <pc:docMk/>
            <pc:sldMk cId="0" sldId="263"/>
            <ac:spMk id="178" creationId="{00000000-0000-0000-0000-000000000000}"/>
          </ac:spMkLst>
        </pc:spChg>
        <pc:grpChg chg="mod">
          <ac:chgData name="Annaleise Radchenko" userId="6249d1a9-d5dd-4793-b8df-98b5e6874abb" providerId="ADAL" clId="{4A5B4154-50F6-4F5B-A4D7-A9ED8C205C6B}" dt="2026-01-23T22:10:19.091" v="102" actId="962"/>
          <ac:grpSpMkLst>
            <pc:docMk/>
            <pc:sldMk cId="0" sldId="263"/>
            <ac:grpSpMk id="12" creationId="{269BF142-0D0C-481A-98F0-25681E89DD70}"/>
          </ac:grpSpMkLst>
        </pc:grpChg>
        <pc:grpChg chg="mod">
          <ac:chgData name="Annaleise Radchenko" userId="6249d1a9-d5dd-4793-b8df-98b5e6874abb" providerId="ADAL" clId="{4A5B4154-50F6-4F5B-A4D7-A9ED8C205C6B}" dt="2026-01-23T22:10:35.783" v="103" actId="962"/>
          <ac:grpSpMkLst>
            <pc:docMk/>
            <pc:sldMk cId="0" sldId="263"/>
            <ac:grpSpMk id="15" creationId="{1C8F6204-E428-4DBF-8C01-FD6D180F5EDE}"/>
          </ac:grpSpMkLst>
        </pc:grpChg>
        <pc:grpChg chg="mod">
          <ac:chgData name="Annaleise Radchenko" userId="6249d1a9-d5dd-4793-b8df-98b5e6874abb" providerId="ADAL" clId="{4A5B4154-50F6-4F5B-A4D7-A9ED8C205C6B}" dt="2026-01-23T22:10:52.899" v="104" actId="962"/>
          <ac:grpSpMkLst>
            <pc:docMk/>
            <pc:sldMk cId="0" sldId="263"/>
            <ac:grpSpMk id="18" creationId="{44561F16-B957-48FA-A30C-C11872EF4B17}"/>
          </ac:grpSpMkLst>
        </pc:grpChg>
        <pc:cxnChg chg="mod">
          <ac:chgData name="Annaleise Radchenko" userId="6249d1a9-d5dd-4793-b8df-98b5e6874abb" providerId="ADAL" clId="{4A5B4154-50F6-4F5B-A4D7-A9ED8C205C6B}" dt="2026-01-23T21:49:58.329" v="7" actId="962"/>
          <ac:cxnSpMkLst>
            <pc:docMk/>
            <pc:sldMk cId="0" sldId="263"/>
            <ac:cxnSpMk id="180" creationId="{00000000-0000-0000-0000-000000000000}"/>
          </ac:cxnSpMkLst>
        </pc:cxnChg>
      </pc:sldChg>
      <pc:sldChg chg="delSp modSp mod">
        <pc:chgData name="Annaleise Radchenko" userId="6249d1a9-d5dd-4793-b8df-98b5e6874abb" providerId="ADAL" clId="{4A5B4154-50F6-4F5B-A4D7-A9ED8C205C6B}" dt="2026-01-23T22:12:24.119" v="111" actId="962"/>
        <pc:sldMkLst>
          <pc:docMk/>
          <pc:sldMk cId="0" sldId="264"/>
        </pc:sldMkLst>
        <pc:spChg chg="mod topLvl">
          <ac:chgData name="Annaleise Radchenko" userId="6249d1a9-d5dd-4793-b8df-98b5e6874abb" providerId="ADAL" clId="{4A5B4154-50F6-4F5B-A4D7-A9ED8C205C6B}" dt="2026-01-23T22:11:32.091" v="106" actId="33553"/>
          <ac:spMkLst>
            <pc:docMk/>
            <pc:sldMk cId="0" sldId="264"/>
            <ac:spMk id="192" creationId="{00000000-0000-0000-0000-000000000000}"/>
          </ac:spMkLst>
        </pc:spChg>
        <pc:grpChg chg="mod">
          <ac:chgData name="Annaleise Radchenko" userId="6249d1a9-d5dd-4793-b8df-98b5e6874abb" providerId="ADAL" clId="{4A5B4154-50F6-4F5B-A4D7-A9ED8C205C6B}" dt="2026-01-23T22:11:56.865" v="109" actId="962"/>
          <ac:grpSpMkLst>
            <pc:docMk/>
            <pc:sldMk cId="0" sldId="264"/>
            <ac:grpSpMk id="7" creationId="{24A5E855-2890-4EB0-9038-CEB5465ED622}"/>
          </ac:grpSpMkLst>
        </pc:grpChg>
        <pc:grpChg chg="mod">
          <ac:chgData name="Annaleise Radchenko" userId="6249d1a9-d5dd-4793-b8df-98b5e6874abb" providerId="ADAL" clId="{4A5B4154-50F6-4F5B-A4D7-A9ED8C205C6B}" dt="2026-01-23T22:12:24.119" v="111" actId="962"/>
          <ac:grpSpMkLst>
            <pc:docMk/>
            <pc:sldMk cId="0" sldId="264"/>
            <ac:grpSpMk id="10" creationId="{72E86D50-6A2F-46D3-8DF1-56F49855BD01}"/>
          </ac:grpSpMkLst>
        </pc:grpChg>
        <pc:cxnChg chg="mod">
          <ac:chgData name="Annaleise Radchenko" userId="6249d1a9-d5dd-4793-b8df-98b5e6874abb" providerId="ADAL" clId="{4A5B4154-50F6-4F5B-A4D7-A9ED8C205C6B}" dt="2026-01-23T21:49:58.338" v="8" actId="962"/>
          <ac:cxnSpMkLst>
            <pc:docMk/>
            <pc:sldMk cId="0" sldId="264"/>
            <ac:cxnSpMk id="194" creationId="{00000000-0000-0000-0000-000000000000}"/>
          </ac:cxnSpMkLst>
        </pc:cxnChg>
      </pc:sldChg>
      <pc:sldChg chg="delSp modSp mod">
        <pc:chgData name="Annaleise Radchenko" userId="6249d1a9-d5dd-4793-b8df-98b5e6874abb" providerId="ADAL" clId="{4A5B4154-50F6-4F5B-A4D7-A9ED8C205C6B}" dt="2026-01-23T22:21:40.381" v="151" actId="478"/>
        <pc:sldMkLst>
          <pc:docMk/>
          <pc:sldMk cId="0" sldId="269"/>
        </pc:sldMkLst>
        <pc:spChg chg="mod topLvl">
          <ac:chgData name="Annaleise Radchenko" userId="6249d1a9-d5dd-4793-b8df-98b5e6874abb" providerId="ADAL" clId="{4A5B4154-50F6-4F5B-A4D7-A9ED8C205C6B}" dt="2026-01-23T22:21:34.388" v="150" actId="33553"/>
          <ac:spMkLst>
            <pc:docMk/>
            <pc:sldMk cId="0" sldId="269"/>
            <ac:spMk id="261" creationId="{00000000-0000-0000-0000-000000000000}"/>
          </ac:spMkLst>
        </pc:spChg>
        <pc:spChg chg="mod">
          <ac:chgData name="Annaleise Radchenko" userId="6249d1a9-d5dd-4793-b8df-98b5e6874abb" providerId="ADAL" clId="{4A5B4154-50F6-4F5B-A4D7-A9ED8C205C6B}" dt="2026-01-23T21:49:58.406" v="14" actId="962"/>
          <ac:spMkLst>
            <pc:docMk/>
            <pc:sldMk cId="0" sldId="269"/>
            <ac:spMk id="264" creationId="{00000000-0000-0000-0000-000000000000}"/>
          </ac:spMkLst>
        </pc:spChg>
        <pc:cxnChg chg="mod">
          <ac:chgData name="Annaleise Radchenko" userId="6249d1a9-d5dd-4793-b8df-98b5e6874abb" providerId="ADAL" clId="{4A5B4154-50F6-4F5B-A4D7-A9ED8C205C6B}" dt="2026-01-23T21:49:58.401" v="13" actId="962"/>
          <ac:cxnSpMkLst>
            <pc:docMk/>
            <pc:sldMk cId="0" sldId="269"/>
            <ac:cxnSpMk id="263" creationId="{00000000-0000-0000-0000-000000000000}"/>
          </ac:cxnSpMkLst>
        </pc:cxnChg>
      </pc:sldChg>
      <pc:sldChg chg="modSp mod">
        <pc:chgData name="Annaleise Radchenko" userId="6249d1a9-d5dd-4793-b8df-98b5e6874abb" providerId="ADAL" clId="{4A5B4154-50F6-4F5B-A4D7-A9ED8C205C6B}" dt="2026-01-26T19:49:11.558" v="358" actId="962"/>
        <pc:sldMkLst>
          <pc:docMk/>
          <pc:sldMk cId="0" sldId="270"/>
        </pc:sldMkLst>
        <pc:spChg chg="mod">
          <ac:chgData name="Annaleise Radchenko" userId="6249d1a9-d5dd-4793-b8df-98b5e6874abb" providerId="ADAL" clId="{4A5B4154-50F6-4F5B-A4D7-A9ED8C205C6B}" dt="2026-01-26T19:49:00.725" v="354" actId="33553"/>
          <ac:spMkLst>
            <pc:docMk/>
            <pc:sldMk cId="0" sldId="270"/>
            <ac:spMk id="271" creationId="{00000000-0000-0000-0000-000000000000}"/>
          </ac:spMkLst>
        </pc:spChg>
        <pc:picChg chg="mod">
          <ac:chgData name="Annaleise Radchenko" userId="6249d1a9-d5dd-4793-b8df-98b5e6874abb" providerId="ADAL" clId="{4A5B4154-50F6-4F5B-A4D7-A9ED8C205C6B}" dt="2026-01-26T19:49:10.843" v="355" actId="962"/>
          <ac:picMkLst>
            <pc:docMk/>
            <pc:sldMk cId="0" sldId="270"/>
            <ac:picMk id="272" creationId="{00000000-0000-0000-0000-000000000000}"/>
          </ac:picMkLst>
        </pc:picChg>
        <pc:picChg chg="mod">
          <ac:chgData name="Annaleise Radchenko" userId="6249d1a9-d5dd-4793-b8df-98b5e6874abb" providerId="ADAL" clId="{4A5B4154-50F6-4F5B-A4D7-A9ED8C205C6B}" dt="2026-01-26T19:49:11.113" v="356" actId="962"/>
          <ac:picMkLst>
            <pc:docMk/>
            <pc:sldMk cId="0" sldId="270"/>
            <ac:picMk id="273" creationId="{00000000-0000-0000-0000-000000000000}"/>
          </ac:picMkLst>
        </pc:picChg>
        <pc:picChg chg="mod">
          <ac:chgData name="Annaleise Radchenko" userId="6249d1a9-d5dd-4793-b8df-98b5e6874abb" providerId="ADAL" clId="{4A5B4154-50F6-4F5B-A4D7-A9ED8C205C6B}" dt="2026-01-26T19:49:11.352" v="357" actId="962"/>
          <ac:picMkLst>
            <pc:docMk/>
            <pc:sldMk cId="0" sldId="270"/>
            <ac:picMk id="274" creationId="{00000000-0000-0000-0000-000000000000}"/>
          </ac:picMkLst>
        </pc:picChg>
        <pc:picChg chg="mod">
          <ac:chgData name="Annaleise Radchenko" userId="6249d1a9-d5dd-4793-b8df-98b5e6874abb" providerId="ADAL" clId="{4A5B4154-50F6-4F5B-A4D7-A9ED8C205C6B}" dt="2026-01-26T19:49:11.558" v="358" actId="962"/>
          <ac:picMkLst>
            <pc:docMk/>
            <pc:sldMk cId="0" sldId="270"/>
            <ac:picMk id="275" creationId="{00000000-0000-0000-0000-000000000000}"/>
          </ac:picMkLst>
        </pc:picChg>
        <pc:cxnChg chg="mod">
          <ac:chgData name="Annaleise Radchenko" userId="6249d1a9-d5dd-4793-b8df-98b5e6874abb" providerId="ADAL" clId="{4A5B4154-50F6-4F5B-A4D7-A9ED8C205C6B}" dt="2026-01-23T21:49:58.905" v="64" actId="962"/>
          <ac:cxnSpMkLst>
            <pc:docMk/>
            <pc:sldMk cId="0" sldId="270"/>
            <ac:cxnSpMk id="270" creationId="{00000000-0000-0000-0000-000000000000}"/>
          </ac:cxnSpMkLst>
        </pc:cxnChg>
      </pc:sldChg>
      <pc:sldChg chg="modSp mod">
        <pc:chgData name="Annaleise Radchenko" userId="6249d1a9-d5dd-4793-b8df-98b5e6874abb" providerId="ADAL" clId="{4A5B4154-50F6-4F5B-A4D7-A9ED8C205C6B}" dt="2026-01-23T21:55:49.089" v="73" actId="962"/>
        <pc:sldMkLst>
          <pc:docMk/>
          <pc:sldMk cId="3593554481" sldId="383"/>
        </pc:sldMkLst>
        <pc:spChg chg="mod">
          <ac:chgData name="Annaleise Radchenko" userId="6249d1a9-d5dd-4793-b8df-98b5e6874abb" providerId="ADAL" clId="{4A5B4154-50F6-4F5B-A4D7-A9ED8C205C6B}" dt="2026-01-23T21:50:56.860" v="68" actId="33553"/>
          <ac:spMkLst>
            <pc:docMk/>
            <pc:sldMk cId="3593554481" sldId="383"/>
            <ac:spMk id="26" creationId="{00000000-0000-0000-0000-000000000000}"/>
          </ac:spMkLst>
        </pc:spChg>
        <pc:grpChg chg="mod">
          <ac:chgData name="Annaleise Radchenko" userId="6249d1a9-d5dd-4793-b8df-98b5e6874abb" providerId="ADAL" clId="{4A5B4154-50F6-4F5B-A4D7-A9ED8C205C6B}" dt="2026-01-23T21:54:21.619" v="69" actId="962"/>
          <ac:grpSpMkLst>
            <pc:docMk/>
            <pc:sldMk cId="3593554481" sldId="383"/>
            <ac:grpSpMk id="8" creationId="{F206F903-0E48-4B2D-831E-FF1BD1ADBE8A}"/>
          </ac:grpSpMkLst>
        </pc:grpChg>
        <pc:grpChg chg="mod">
          <ac:chgData name="Annaleise Radchenko" userId="6249d1a9-d5dd-4793-b8df-98b5e6874abb" providerId="ADAL" clId="{4A5B4154-50F6-4F5B-A4D7-A9ED8C205C6B}" dt="2026-01-23T21:54:36.959" v="70" actId="962"/>
          <ac:grpSpMkLst>
            <pc:docMk/>
            <pc:sldMk cId="3593554481" sldId="383"/>
            <ac:grpSpMk id="12" creationId="{1FCE88C0-12B0-4BFD-B1EC-2AFE88155099}"/>
          </ac:grpSpMkLst>
        </pc:grpChg>
        <pc:grpChg chg="mod">
          <ac:chgData name="Annaleise Radchenko" userId="6249d1a9-d5dd-4793-b8df-98b5e6874abb" providerId="ADAL" clId="{4A5B4154-50F6-4F5B-A4D7-A9ED8C205C6B}" dt="2026-01-23T21:55:01.460" v="71" actId="962"/>
          <ac:grpSpMkLst>
            <pc:docMk/>
            <pc:sldMk cId="3593554481" sldId="383"/>
            <ac:grpSpMk id="14" creationId="{017D15F8-5259-42B4-8036-CC9261B702B6}"/>
          </ac:grpSpMkLst>
        </pc:grpChg>
        <pc:grpChg chg="mod">
          <ac:chgData name="Annaleise Radchenko" userId="6249d1a9-d5dd-4793-b8df-98b5e6874abb" providerId="ADAL" clId="{4A5B4154-50F6-4F5B-A4D7-A9ED8C205C6B}" dt="2026-01-23T21:55:23.996" v="72" actId="962"/>
          <ac:grpSpMkLst>
            <pc:docMk/>
            <pc:sldMk cId="3593554481" sldId="383"/>
            <ac:grpSpMk id="18" creationId="{293BA1C3-2A7B-44AF-8EED-EB3D67A6C625}"/>
          </ac:grpSpMkLst>
        </pc:grpChg>
        <pc:grpChg chg="mod">
          <ac:chgData name="Annaleise Radchenko" userId="6249d1a9-d5dd-4793-b8df-98b5e6874abb" providerId="ADAL" clId="{4A5B4154-50F6-4F5B-A4D7-A9ED8C205C6B}" dt="2026-01-23T21:55:49.089" v="73" actId="962"/>
          <ac:grpSpMkLst>
            <pc:docMk/>
            <pc:sldMk cId="3593554481" sldId="383"/>
            <ac:grpSpMk id="21" creationId="{3D5EBF0E-9C17-48D9-A0AE-EAF3A997D281}"/>
          </ac:grpSpMkLst>
        </pc:grpChg>
        <pc:cxnChg chg="mod">
          <ac:chgData name="Annaleise Radchenko" userId="6249d1a9-d5dd-4793-b8df-98b5e6874abb" providerId="ADAL" clId="{4A5B4154-50F6-4F5B-A4D7-A9ED8C205C6B}" dt="2026-01-23T21:49:58.287" v="3" actId="962"/>
          <ac:cxnSpMkLst>
            <pc:docMk/>
            <pc:sldMk cId="3593554481" sldId="383"/>
            <ac:cxnSpMk id="55" creationId="{00000000-0000-0000-0000-000000000000}"/>
          </ac:cxnSpMkLst>
        </pc:cxnChg>
      </pc:sldChg>
      <pc:sldChg chg="delSp modSp mod">
        <pc:chgData name="Annaleise Radchenko" userId="6249d1a9-d5dd-4793-b8df-98b5e6874abb" providerId="ADAL" clId="{4A5B4154-50F6-4F5B-A4D7-A9ED8C205C6B}" dt="2026-01-23T22:09:08.692" v="98" actId="962"/>
        <pc:sldMkLst>
          <pc:docMk/>
          <pc:sldMk cId="4292105592" sldId="385"/>
        </pc:sldMkLst>
        <pc:spChg chg="mod topLvl">
          <ac:chgData name="Annaleise Radchenko" userId="6249d1a9-d5dd-4793-b8df-98b5e6874abb" providerId="ADAL" clId="{4A5B4154-50F6-4F5B-A4D7-A9ED8C205C6B}" dt="2026-01-23T22:07:35.489" v="93" actId="33553"/>
          <ac:spMkLst>
            <pc:docMk/>
            <pc:sldMk cId="4292105592" sldId="385"/>
            <ac:spMk id="151" creationId="{00000000-0000-0000-0000-000000000000}"/>
          </ac:spMkLst>
        </pc:spChg>
        <pc:grpChg chg="mod">
          <ac:chgData name="Annaleise Radchenko" userId="6249d1a9-d5dd-4793-b8df-98b5e6874abb" providerId="ADAL" clId="{4A5B4154-50F6-4F5B-A4D7-A9ED8C205C6B}" dt="2026-01-23T22:08:13.788" v="94" actId="962"/>
          <ac:grpSpMkLst>
            <pc:docMk/>
            <pc:sldMk cId="4292105592" sldId="385"/>
            <ac:grpSpMk id="7" creationId="{713F1087-6BF4-4826-B261-DB11BE2725B1}"/>
          </ac:grpSpMkLst>
        </pc:grpChg>
        <pc:grpChg chg="mod">
          <ac:chgData name="Annaleise Radchenko" userId="6249d1a9-d5dd-4793-b8df-98b5e6874abb" providerId="ADAL" clId="{4A5B4154-50F6-4F5B-A4D7-A9ED8C205C6B}" dt="2026-01-23T22:08:24.322" v="95" actId="962"/>
          <ac:grpSpMkLst>
            <pc:docMk/>
            <pc:sldMk cId="4292105592" sldId="385"/>
            <ac:grpSpMk id="10" creationId="{32F9886E-EF3B-4F89-A050-4C9B66FF7775}"/>
          </ac:grpSpMkLst>
        </pc:grpChg>
        <pc:grpChg chg="mod">
          <ac:chgData name="Annaleise Radchenko" userId="6249d1a9-d5dd-4793-b8df-98b5e6874abb" providerId="ADAL" clId="{4A5B4154-50F6-4F5B-A4D7-A9ED8C205C6B}" dt="2026-01-23T22:08:40.593" v="96" actId="962"/>
          <ac:grpSpMkLst>
            <pc:docMk/>
            <pc:sldMk cId="4292105592" sldId="385"/>
            <ac:grpSpMk id="13" creationId="{CFADB6E7-7D31-430A-B682-CD48BB2BFD48}"/>
          </ac:grpSpMkLst>
        </pc:grpChg>
        <pc:grpChg chg="mod">
          <ac:chgData name="Annaleise Radchenko" userId="6249d1a9-d5dd-4793-b8df-98b5e6874abb" providerId="ADAL" clId="{4A5B4154-50F6-4F5B-A4D7-A9ED8C205C6B}" dt="2026-01-23T22:08:58.862" v="97" actId="962"/>
          <ac:grpSpMkLst>
            <pc:docMk/>
            <pc:sldMk cId="4292105592" sldId="385"/>
            <ac:grpSpMk id="16" creationId="{D9FCDB26-38DD-4224-A766-89B68426A03A}"/>
          </ac:grpSpMkLst>
        </pc:grpChg>
        <pc:grpChg chg="mod">
          <ac:chgData name="Annaleise Radchenko" userId="6249d1a9-d5dd-4793-b8df-98b5e6874abb" providerId="ADAL" clId="{4A5B4154-50F6-4F5B-A4D7-A9ED8C205C6B}" dt="2026-01-23T22:09:08.692" v="98" actId="962"/>
          <ac:grpSpMkLst>
            <pc:docMk/>
            <pc:sldMk cId="4292105592" sldId="385"/>
            <ac:grpSpMk id="19" creationId="{E34FD6AF-3201-46CA-B436-C12D876B3D0A}"/>
          </ac:grpSpMkLst>
        </pc:grpChg>
        <pc:cxnChg chg="mod">
          <ac:chgData name="Annaleise Radchenko" userId="6249d1a9-d5dd-4793-b8df-98b5e6874abb" providerId="ADAL" clId="{4A5B4154-50F6-4F5B-A4D7-A9ED8C205C6B}" dt="2026-01-23T21:49:58.320" v="6" actId="962"/>
          <ac:cxnSpMkLst>
            <pc:docMk/>
            <pc:sldMk cId="4292105592" sldId="385"/>
            <ac:cxnSpMk id="153" creationId="{00000000-0000-0000-0000-000000000000}"/>
          </ac:cxnSpMkLst>
        </pc:cxnChg>
      </pc:sldChg>
      <pc:sldChg chg="delSp modSp mod">
        <pc:chgData name="Annaleise Radchenko" userId="6249d1a9-d5dd-4793-b8df-98b5e6874abb" providerId="ADAL" clId="{4A5B4154-50F6-4F5B-A4D7-A9ED8C205C6B}" dt="2026-01-23T22:13:53.752" v="118" actId="962"/>
        <pc:sldMkLst>
          <pc:docMk/>
          <pc:sldMk cId="1923345010" sldId="386"/>
        </pc:sldMkLst>
        <pc:spChg chg="mod topLvl">
          <ac:chgData name="Annaleise Radchenko" userId="6249d1a9-d5dd-4793-b8df-98b5e6874abb" providerId="ADAL" clId="{4A5B4154-50F6-4F5B-A4D7-A9ED8C205C6B}" dt="2026-01-23T22:12:46.110" v="114" actId="33553"/>
          <ac:spMkLst>
            <pc:docMk/>
            <pc:sldMk cId="1923345010" sldId="386"/>
            <ac:spMk id="151" creationId="{00000000-0000-0000-0000-000000000000}"/>
          </ac:spMkLst>
        </pc:spChg>
        <pc:grpChg chg="mod">
          <ac:chgData name="Annaleise Radchenko" userId="6249d1a9-d5dd-4793-b8df-98b5e6874abb" providerId="ADAL" clId="{4A5B4154-50F6-4F5B-A4D7-A9ED8C205C6B}" dt="2026-01-23T22:13:13.737" v="115" actId="962"/>
          <ac:grpSpMkLst>
            <pc:docMk/>
            <pc:sldMk cId="1923345010" sldId="386"/>
            <ac:grpSpMk id="7" creationId="{713F1087-6BF4-4826-B261-DB11BE2725B1}"/>
          </ac:grpSpMkLst>
        </pc:grpChg>
        <pc:grpChg chg="mod">
          <ac:chgData name="Annaleise Radchenko" userId="6249d1a9-d5dd-4793-b8df-98b5e6874abb" providerId="ADAL" clId="{4A5B4154-50F6-4F5B-A4D7-A9ED8C205C6B}" dt="2026-01-23T22:13:31.678" v="116" actId="962"/>
          <ac:grpSpMkLst>
            <pc:docMk/>
            <pc:sldMk cId="1923345010" sldId="386"/>
            <ac:grpSpMk id="10" creationId="{32F9886E-EF3B-4F89-A050-4C9B66FF7775}"/>
          </ac:grpSpMkLst>
        </pc:grpChg>
        <pc:grpChg chg="mod">
          <ac:chgData name="Annaleise Radchenko" userId="6249d1a9-d5dd-4793-b8df-98b5e6874abb" providerId="ADAL" clId="{4A5B4154-50F6-4F5B-A4D7-A9ED8C205C6B}" dt="2026-01-23T22:13:43.555" v="117" actId="962"/>
          <ac:grpSpMkLst>
            <pc:docMk/>
            <pc:sldMk cId="1923345010" sldId="386"/>
            <ac:grpSpMk id="13" creationId="{CFADB6E7-7D31-430A-B682-CD48BB2BFD48}"/>
          </ac:grpSpMkLst>
        </pc:grpChg>
        <pc:grpChg chg="mod">
          <ac:chgData name="Annaleise Radchenko" userId="6249d1a9-d5dd-4793-b8df-98b5e6874abb" providerId="ADAL" clId="{4A5B4154-50F6-4F5B-A4D7-A9ED8C205C6B}" dt="2026-01-23T22:13:53.752" v="118" actId="962"/>
          <ac:grpSpMkLst>
            <pc:docMk/>
            <pc:sldMk cId="1923345010" sldId="386"/>
            <ac:grpSpMk id="16" creationId="{D9FCDB26-38DD-4224-A766-89B68426A03A}"/>
          </ac:grpSpMkLst>
        </pc:grpChg>
        <pc:cxnChg chg="mod">
          <ac:chgData name="Annaleise Radchenko" userId="6249d1a9-d5dd-4793-b8df-98b5e6874abb" providerId="ADAL" clId="{4A5B4154-50F6-4F5B-A4D7-A9ED8C205C6B}" dt="2026-01-23T21:49:58.352" v="9" actId="962"/>
          <ac:cxnSpMkLst>
            <pc:docMk/>
            <pc:sldMk cId="1923345010" sldId="386"/>
            <ac:cxnSpMk id="153" creationId="{00000000-0000-0000-0000-000000000000}"/>
          </ac:cxnSpMkLst>
        </pc:cxnChg>
      </pc:sldChg>
      <pc:sldChg chg="delSp modSp mod">
        <pc:chgData name="Annaleise Radchenko" userId="6249d1a9-d5dd-4793-b8df-98b5e6874abb" providerId="ADAL" clId="{4A5B4154-50F6-4F5B-A4D7-A9ED8C205C6B}" dt="2026-01-23T22:15:31.029" v="129" actId="962"/>
        <pc:sldMkLst>
          <pc:docMk/>
          <pc:sldMk cId="3145263223" sldId="387"/>
        </pc:sldMkLst>
        <pc:spChg chg="mod topLvl">
          <ac:chgData name="Annaleise Radchenko" userId="6249d1a9-d5dd-4793-b8df-98b5e6874abb" providerId="ADAL" clId="{4A5B4154-50F6-4F5B-A4D7-A9ED8C205C6B}" dt="2026-01-23T22:14:59.072" v="125" actId="947"/>
          <ac:spMkLst>
            <pc:docMk/>
            <pc:sldMk cId="3145263223" sldId="387"/>
            <ac:spMk id="151" creationId="{00000000-0000-0000-0000-000000000000}"/>
          </ac:spMkLst>
        </pc:spChg>
        <pc:grpChg chg="mod">
          <ac:chgData name="Annaleise Radchenko" userId="6249d1a9-d5dd-4793-b8df-98b5e6874abb" providerId="ADAL" clId="{4A5B4154-50F6-4F5B-A4D7-A9ED8C205C6B}" dt="2026-01-23T22:15:14.724" v="127" actId="962"/>
          <ac:grpSpMkLst>
            <pc:docMk/>
            <pc:sldMk cId="3145263223" sldId="387"/>
            <ac:grpSpMk id="21" creationId="{503697B0-95B2-4703-8C7F-389C471DF10B}"/>
          </ac:grpSpMkLst>
        </pc:grpChg>
        <pc:grpChg chg="mod">
          <ac:chgData name="Annaleise Radchenko" userId="6249d1a9-d5dd-4793-b8df-98b5e6874abb" providerId="ADAL" clId="{4A5B4154-50F6-4F5B-A4D7-A9ED8C205C6B}" dt="2026-01-23T22:15:31.029" v="129" actId="962"/>
          <ac:grpSpMkLst>
            <pc:docMk/>
            <pc:sldMk cId="3145263223" sldId="387"/>
            <ac:grpSpMk id="24" creationId="{1030D48C-47F3-440F-A00E-52BD1E0FF2CC}"/>
          </ac:grpSpMkLst>
        </pc:grpChg>
        <pc:cxnChg chg="mod">
          <ac:chgData name="Annaleise Radchenko" userId="6249d1a9-d5dd-4793-b8df-98b5e6874abb" providerId="ADAL" clId="{4A5B4154-50F6-4F5B-A4D7-A9ED8C205C6B}" dt="2026-01-23T21:49:58.363" v="10" actId="962"/>
          <ac:cxnSpMkLst>
            <pc:docMk/>
            <pc:sldMk cId="3145263223" sldId="387"/>
            <ac:cxnSpMk id="153" creationId="{00000000-0000-0000-0000-000000000000}"/>
          </ac:cxnSpMkLst>
        </pc:cxnChg>
      </pc:sldChg>
      <pc:sldChg chg="delSp modSp mod">
        <pc:chgData name="Annaleise Radchenko" userId="6249d1a9-d5dd-4793-b8df-98b5e6874abb" providerId="ADAL" clId="{4A5B4154-50F6-4F5B-A4D7-A9ED8C205C6B}" dt="2026-01-23T22:18:31.450" v="137" actId="962"/>
        <pc:sldMkLst>
          <pc:docMk/>
          <pc:sldMk cId="3089620111" sldId="388"/>
        </pc:sldMkLst>
        <pc:spChg chg="mod topLvl">
          <ac:chgData name="Annaleise Radchenko" userId="6249d1a9-d5dd-4793-b8df-98b5e6874abb" providerId="ADAL" clId="{4A5B4154-50F6-4F5B-A4D7-A9ED8C205C6B}" dt="2026-01-23T22:16:19.136" v="132" actId="33553"/>
          <ac:spMkLst>
            <pc:docMk/>
            <pc:sldMk cId="3089620111" sldId="388"/>
            <ac:spMk id="151" creationId="{00000000-0000-0000-0000-000000000000}"/>
          </ac:spMkLst>
        </pc:spChg>
        <pc:grpChg chg="mod">
          <ac:chgData name="Annaleise Radchenko" userId="6249d1a9-d5dd-4793-b8df-98b5e6874abb" providerId="ADAL" clId="{4A5B4154-50F6-4F5B-A4D7-A9ED8C205C6B}" dt="2026-01-23T22:16:59.549" v="133" actId="962"/>
          <ac:grpSpMkLst>
            <pc:docMk/>
            <pc:sldMk cId="3089620111" sldId="388"/>
            <ac:grpSpMk id="7" creationId="{713F1087-6BF4-4826-B261-DB11BE2725B1}"/>
          </ac:grpSpMkLst>
        </pc:grpChg>
        <pc:grpChg chg="mod">
          <ac:chgData name="Annaleise Radchenko" userId="6249d1a9-d5dd-4793-b8df-98b5e6874abb" providerId="ADAL" clId="{4A5B4154-50F6-4F5B-A4D7-A9ED8C205C6B}" dt="2026-01-23T22:17:11.845" v="134" actId="962"/>
          <ac:grpSpMkLst>
            <pc:docMk/>
            <pc:sldMk cId="3089620111" sldId="388"/>
            <ac:grpSpMk id="10" creationId="{32F9886E-EF3B-4F89-A050-4C9B66FF7775}"/>
          </ac:grpSpMkLst>
        </pc:grpChg>
        <pc:grpChg chg="mod">
          <ac:chgData name="Annaleise Radchenko" userId="6249d1a9-d5dd-4793-b8df-98b5e6874abb" providerId="ADAL" clId="{4A5B4154-50F6-4F5B-A4D7-A9ED8C205C6B}" dt="2026-01-23T22:17:24.993" v="135" actId="962"/>
          <ac:grpSpMkLst>
            <pc:docMk/>
            <pc:sldMk cId="3089620111" sldId="388"/>
            <ac:grpSpMk id="13" creationId="{CFADB6E7-7D31-430A-B682-CD48BB2BFD48}"/>
          </ac:grpSpMkLst>
        </pc:grpChg>
        <pc:grpChg chg="mod">
          <ac:chgData name="Annaleise Radchenko" userId="6249d1a9-d5dd-4793-b8df-98b5e6874abb" providerId="ADAL" clId="{4A5B4154-50F6-4F5B-A4D7-A9ED8C205C6B}" dt="2026-01-23T22:18:15.335" v="136" actId="962"/>
          <ac:grpSpMkLst>
            <pc:docMk/>
            <pc:sldMk cId="3089620111" sldId="388"/>
            <ac:grpSpMk id="16" creationId="{D9FCDB26-38DD-4224-A766-89B68426A03A}"/>
          </ac:grpSpMkLst>
        </pc:grpChg>
        <pc:grpChg chg="mod">
          <ac:chgData name="Annaleise Radchenko" userId="6249d1a9-d5dd-4793-b8df-98b5e6874abb" providerId="ADAL" clId="{4A5B4154-50F6-4F5B-A4D7-A9ED8C205C6B}" dt="2026-01-23T22:18:31.450" v="137" actId="962"/>
          <ac:grpSpMkLst>
            <pc:docMk/>
            <pc:sldMk cId="3089620111" sldId="388"/>
            <ac:grpSpMk id="22" creationId="{04493DF1-0098-4D1F-B8A4-13D398F6B4C3}"/>
          </ac:grpSpMkLst>
        </pc:grpChg>
        <pc:cxnChg chg="mod">
          <ac:chgData name="Annaleise Radchenko" userId="6249d1a9-d5dd-4793-b8df-98b5e6874abb" providerId="ADAL" clId="{4A5B4154-50F6-4F5B-A4D7-A9ED8C205C6B}" dt="2026-01-23T21:49:58.373" v="11" actId="962"/>
          <ac:cxnSpMkLst>
            <pc:docMk/>
            <pc:sldMk cId="3089620111" sldId="388"/>
            <ac:cxnSpMk id="153" creationId="{00000000-0000-0000-0000-000000000000}"/>
          </ac:cxnSpMkLst>
        </pc:cxnChg>
      </pc:sldChg>
      <pc:sldChg chg="delSp modSp mod">
        <pc:chgData name="Annaleise Radchenko" userId="6249d1a9-d5dd-4793-b8df-98b5e6874abb" providerId="ADAL" clId="{4A5B4154-50F6-4F5B-A4D7-A9ED8C205C6B}" dt="2026-01-23T22:20:49.249" v="146" actId="962"/>
        <pc:sldMkLst>
          <pc:docMk/>
          <pc:sldMk cId="1760210576" sldId="389"/>
        </pc:sldMkLst>
        <pc:spChg chg="mod topLvl">
          <ac:chgData name="Annaleise Radchenko" userId="6249d1a9-d5dd-4793-b8df-98b5e6874abb" providerId="ADAL" clId="{4A5B4154-50F6-4F5B-A4D7-A9ED8C205C6B}" dt="2026-01-23T22:19:04.142" v="139" actId="33553"/>
          <ac:spMkLst>
            <pc:docMk/>
            <pc:sldMk cId="1760210576" sldId="389"/>
            <ac:spMk id="151" creationId="{00000000-0000-0000-0000-000000000000}"/>
          </ac:spMkLst>
        </pc:spChg>
        <pc:grpChg chg="mod">
          <ac:chgData name="Annaleise Radchenko" userId="6249d1a9-d5dd-4793-b8df-98b5e6874abb" providerId="ADAL" clId="{4A5B4154-50F6-4F5B-A4D7-A9ED8C205C6B}" dt="2026-01-23T22:19:32.952" v="141" actId="962"/>
          <ac:grpSpMkLst>
            <pc:docMk/>
            <pc:sldMk cId="1760210576" sldId="389"/>
            <ac:grpSpMk id="7" creationId="{713F1087-6BF4-4826-B261-DB11BE2725B1}"/>
          </ac:grpSpMkLst>
        </pc:grpChg>
        <pc:grpChg chg="mod">
          <ac:chgData name="Annaleise Radchenko" userId="6249d1a9-d5dd-4793-b8df-98b5e6874abb" providerId="ADAL" clId="{4A5B4154-50F6-4F5B-A4D7-A9ED8C205C6B}" dt="2026-01-23T22:19:53.445" v="142" actId="962"/>
          <ac:grpSpMkLst>
            <pc:docMk/>
            <pc:sldMk cId="1760210576" sldId="389"/>
            <ac:grpSpMk id="10" creationId="{32F9886E-EF3B-4F89-A050-4C9B66FF7775}"/>
          </ac:grpSpMkLst>
        </pc:grpChg>
        <pc:grpChg chg="mod">
          <ac:chgData name="Annaleise Radchenko" userId="6249d1a9-d5dd-4793-b8df-98b5e6874abb" providerId="ADAL" clId="{4A5B4154-50F6-4F5B-A4D7-A9ED8C205C6B}" dt="2026-01-23T22:20:18.589" v="143" actId="962"/>
          <ac:grpSpMkLst>
            <pc:docMk/>
            <pc:sldMk cId="1760210576" sldId="389"/>
            <ac:grpSpMk id="13" creationId="{CFADB6E7-7D31-430A-B682-CD48BB2BFD48}"/>
          </ac:grpSpMkLst>
        </pc:grpChg>
        <pc:graphicFrameChg chg="mod">
          <ac:chgData name="Annaleise Radchenko" userId="6249d1a9-d5dd-4793-b8df-98b5e6874abb" providerId="ADAL" clId="{4A5B4154-50F6-4F5B-A4D7-A9ED8C205C6B}" dt="2026-01-23T22:20:49.249" v="146" actId="962"/>
          <ac:graphicFrameMkLst>
            <pc:docMk/>
            <pc:sldMk cId="1760210576" sldId="389"/>
            <ac:graphicFrameMk id="2" creationId="{A560F832-3B19-48B6-9C63-9645A1B26EA0}"/>
          </ac:graphicFrameMkLst>
        </pc:graphicFrameChg>
        <pc:cxnChg chg="mod">
          <ac:chgData name="Annaleise Radchenko" userId="6249d1a9-d5dd-4793-b8df-98b5e6874abb" providerId="ADAL" clId="{4A5B4154-50F6-4F5B-A4D7-A9ED8C205C6B}" dt="2026-01-23T21:49:58.390" v="12" actId="962"/>
          <ac:cxnSpMkLst>
            <pc:docMk/>
            <pc:sldMk cId="1760210576" sldId="389"/>
            <ac:cxnSpMk id="153" creationId="{00000000-0000-0000-0000-000000000000}"/>
          </ac:cxnSpMkLst>
        </pc:cxnChg>
      </pc:sldChg>
      <pc:sldChg chg="modSp mod">
        <pc:chgData name="Annaleise Radchenko" userId="6249d1a9-d5dd-4793-b8df-98b5e6874abb" providerId="ADAL" clId="{4A5B4154-50F6-4F5B-A4D7-A9ED8C205C6B}" dt="2026-01-23T22:21:52.889" v="152" actId="33553"/>
        <pc:sldMkLst>
          <pc:docMk/>
          <pc:sldMk cId="0" sldId="390"/>
        </pc:sldMkLst>
        <pc:spChg chg="mod">
          <ac:chgData name="Annaleise Radchenko" userId="6249d1a9-d5dd-4793-b8df-98b5e6874abb" providerId="ADAL" clId="{4A5B4154-50F6-4F5B-A4D7-A9ED8C205C6B}" dt="2026-01-23T21:49:58.413" v="15" actId="962"/>
          <ac:spMkLst>
            <pc:docMk/>
            <pc:sldMk cId="0" sldId="390"/>
            <ac:spMk id="84" creationId="{00000000-0000-0000-0000-000000000000}"/>
          </ac:spMkLst>
        </pc:spChg>
        <pc:spChg chg="mod">
          <ac:chgData name="Annaleise Radchenko" userId="6249d1a9-d5dd-4793-b8df-98b5e6874abb" providerId="ADAL" clId="{4A5B4154-50F6-4F5B-A4D7-A9ED8C205C6B}" dt="2026-01-23T22:21:52.889" v="152" actId="33553"/>
          <ac:spMkLst>
            <pc:docMk/>
            <pc:sldMk cId="0" sldId="390"/>
            <ac:spMk id="85" creationId="{00000000-0000-0000-0000-000000000000}"/>
          </ac:spMkLst>
        </pc:spChg>
        <pc:cxnChg chg="mod">
          <ac:chgData name="Annaleise Radchenko" userId="6249d1a9-d5dd-4793-b8df-98b5e6874abb" providerId="ADAL" clId="{4A5B4154-50F6-4F5B-A4D7-A9ED8C205C6B}" dt="2026-01-23T21:49:58.417" v="16" actId="962"/>
          <ac:cxnSpMkLst>
            <pc:docMk/>
            <pc:sldMk cId="0" sldId="390"/>
            <ac:cxnSpMk id="86" creationId="{00000000-0000-0000-0000-000000000000}"/>
          </ac:cxnSpMkLst>
        </pc:cxnChg>
        <pc:cxnChg chg="mod">
          <ac:chgData name="Annaleise Radchenko" userId="6249d1a9-d5dd-4793-b8df-98b5e6874abb" providerId="ADAL" clId="{4A5B4154-50F6-4F5B-A4D7-A9ED8C205C6B}" dt="2026-01-23T21:49:58.421" v="17" actId="962"/>
          <ac:cxnSpMkLst>
            <pc:docMk/>
            <pc:sldMk cId="0" sldId="390"/>
            <ac:cxnSpMk id="88" creationId="{00000000-0000-0000-0000-000000000000}"/>
          </ac:cxnSpMkLst>
        </pc:cxnChg>
      </pc:sldChg>
      <pc:sldChg chg="modSp mod">
        <pc:chgData name="Annaleise Radchenko" userId="6249d1a9-d5dd-4793-b8df-98b5e6874abb" providerId="ADAL" clId="{4A5B4154-50F6-4F5B-A4D7-A9ED8C205C6B}" dt="2026-01-23T22:22:35.387" v="157" actId="962"/>
        <pc:sldMkLst>
          <pc:docMk/>
          <pc:sldMk cId="810487331" sldId="391"/>
        </pc:sldMkLst>
        <pc:spChg chg="mod">
          <ac:chgData name="Annaleise Radchenko" userId="6249d1a9-d5dd-4793-b8df-98b5e6874abb" providerId="ADAL" clId="{4A5B4154-50F6-4F5B-A4D7-A9ED8C205C6B}" dt="2026-01-23T22:22:23.877" v="155" actId="33553"/>
          <ac:spMkLst>
            <pc:docMk/>
            <pc:sldMk cId="810487331" sldId="391"/>
            <ac:spMk id="26" creationId="{00000000-0000-0000-0000-000000000000}"/>
          </ac:spMkLst>
        </pc:spChg>
        <pc:grpChg chg="mod">
          <ac:chgData name="Annaleise Radchenko" userId="6249d1a9-d5dd-4793-b8df-98b5e6874abb" providerId="ADAL" clId="{4A5B4154-50F6-4F5B-A4D7-A9ED8C205C6B}" dt="2026-01-23T22:22:35.387" v="157" actId="962"/>
          <ac:grpSpMkLst>
            <pc:docMk/>
            <pc:sldMk cId="810487331" sldId="391"/>
            <ac:grpSpMk id="8" creationId="{F206F903-0E48-4B2D-831E-FF1BD1ADBE8A}"/>
          </ac:grpSpMkLst>
        </pc:grpChg>
        <pc:cxnChg chg="mod">
          <ac:chgData name="Annaleise Radchenko" userId="6249d1a9-d5dd-4793-b8df-98b5e6874abb" providerId="ADAL" clId="{4A5B4154-50F6-4F5B-A4D7-A9ED8C205C6B}" dt="2026-01-23T21:49:58.434" v="18" actId="962"/>
          <ac:cxnSpMkLst>
            <pc:docMk/>
            <pc:sldMk cId="810487331" sldId="391"/>
            <ac:cxnSpMk id="55" creationId="{00000000-0000-0000-0000-000000000000}"/>
          </ac:cxnSpMkLst>
        </pc:cxnChg>
      </pc:sldChg>
      <pc:sldChg chg="modSp mod">
        <pc:chgData name="Annaleise Radchenko" userId="6249d1a9-d5dd-4793-b8df-98b5e6874abb" providerId="ADAL" clId="{4A5B4154-50F6-4F5B-A4D7-A9ED8C205C6B}" dt="2026-01-23T22:24:00.737" v="160" actId="962"/>
        <pc:sldMkLst>
          <pc:docMk/>
          <pc:sldMk cId="403685876" sldId="392"/>
        </pc:sldMkLst>
        <pc:spChg chg="mod">
          <ac:chgData name="Annaleise Radchenko" userId="6249d1a9-d5dd-4793-b8df-98b5e6874abb" providerId="ADAL" clId="{4A5B4154-50F6-4F5B-A4D7-A9ED8C205C6B}" dt="2026-01-23T22:23:29.072" v="158" actId="33553"/>
          <ac:spMkLst>
            <pc:docMk/>
            <pc:sldMk cId="403685876" sldId="392"/>
            <ac:spMk id="26" creationId="{00000000-0000-0000-0000-000000000000}"/>
          </ac:spMkLst>
        </pc:spChg>
        <pc:grpChg chg="mod">
          <ac:chgData name="Annaleise Radchenko" userId="6249d1a9-d5dd-4793-b8df-98b5e6874abb" providerId="ADAL" clId="{4A5B4154-50F6-4F5B-A4D7-A9ED8C205C6B}" dt="2026-01-23T22:24:00.737" v="160" actId="962"/>
          <ac:grpSpMkLst>
            <pc:docMk/>
            <pc:sldMk cId="403685876" sldId="392"/>
            <ac:grpSpMk id="8" creationId="{F206F903-0E48-4B2D-831E-FF1BD1ADBE8A}"/>
          </ac:grpSpMkLst>
        </pc:grpChg>
        <pc:cxnChg chg="mod">
          <ac:chgData name="Annaleise Radchenko" userId="6249d1a9-d5dd-4793-b8df-98b5e6874abb" providerId="ADAL" clId="{4A5B4154-50F6-4F5B-A4D7-A9ED8C205C6B}" dt="2026-01-23T21:49:58.444" v="19" actId="962"/>
          <ac:cxnSpMkLst>
            <pc:docMk/>
            <pc:sldMk cId="403685876" sldId="392"/>
            <ac:cxnSpMk id="55" creationId="{00000000-0000-0000-0000-000000000000}"/>
          </ac:cxnSpMkLst>
        </pc:cxnChg>
      </pc:sldChg>
      <pc:sldChg chg="modSp mod">
        <pc:chgData name="Annaleise Radchenko" userId="6249d1a9-d5dd-4793-b8df-98b5e6874abb" providerId="ADAL" clId="{4A5B4154-50F6-4F5B-A4D7-A9ED8C205C6B}" dt="2026-01-23T22:24:58.030" v="163" actId="962"/>
        <pc:sldMkLst>
          <pc:docMk/>
          <pc:sldMk cId="1396961967" sldId="393"/>
        </pc:sldMkLst>
        <pc:spChg chg="mod">
          <ac:chgData name="Annaleise Radchenko" userId="6249d1a9-d5dd-4793-b8df-98b5e6874abb" providerId="ADAL" clId="{4A5B4154-50F6-4F5B-A4D7-A9ED8C205C6B}" dt="2026-01-23T22:24:23.740" v="161" actId="33553"/>
          <ac:spMkLst>
            <pc:docMk/>
            <pc:sldMk cId="1396961967" sldId="393"/>
            <ac:spMk id="26" creationId="{00000000-0000-0000-0000-000000000000}"/>
          </ac:spMkLst>
        </pc:spChg>
        <pc:grpChg chg="mod">
          <ac:chgData name="Annaleise Radchenko" userId="6249d1a9-d5dd-4793-b8df-98b5e6874abb" providerId="ADAL" clId="{4A5B4154-50F6-4F5B-A4D7-A9ED8C205C6B}" dt="2026-01-23T22:24:58.030" v="163" actId="962"/>
          <ac:grpSpMkLst>
            <pc:docMk/>
            <pc:sldMk cId="1396961967" sldId="393"/>
            <ac:grpSpMk id="8" creationId="{F206F903-0E48-4B2D-831E-FF1BD1ADBE8A}"/>
          </ac:grpSpMkLst>
        </pc:grpChg>
        <pc:cxnChg chg="mod">
          <ac:chgData name="Annaleise Radchenko" userId="6249d1a9-d5dd-4793-b8df-98b5e6874abb" providerId="ADAL" clId="{4A5B4154-50F6-4F5B-A4D7-A9ED8C205C6B}" dt="2026-01-23T21:49:58.452" v="20" actId="962"/>
          <ac:cxnSpMkLst>
            <pc:docMk/>
            <pc:sldMk cId="1396961967" sldId="393"/>
            <ac:cxnSpMk id="55" creationId="{00000000-0000-0000-0000-000000000000}"/>
          </ac:cxnSpMkLst>
        </pc:cxnChg>
      </pc:sldChg>
      <pc:sldChg chg="modSp mod">
        <pc:chgData name="Annaleise Radchenko" userId="6249d1a9-d5dd-4793-b8df-98b5e6874abb" providerId="ADAL" clId="{4A5B4154-50F6-4F5B-A4D7-A9ED8C205C6B}" dt="2026-01-26T16:04:48.025" v="166" actId="33553"/>
        <pc:sldMkLst>
          <pc:docMk/>
          <pc:sldMk cId="162721338" sldId="394"/>
        </pc:sldMkLst>
        <pc:spChg chg="mod">
          <ac:chgData name="Annaleise Radchenko" userId="6249d1a9-d5dd-4793-b8df-98b5e6874abb" providerId="ADAL" clId="{4A5B4154-50F6-4F5B-A4D7-A9ED8C205C6B}" dt="2026-01-26T16:04:48.025" v="166" actId="33553"/>
          <ac:spMkLst>
            <pc:docMk/>
            <pc:sldMk cId="162721338" sldId="394"/>
            <ac:spMk id="26" creationId="{00000000-0000-0000-0000-000000000000}"/>
          </ac:spMkLst>
        </pc:spChg>
        <pc:grpChg chg="mod">
          <ac:chgData name="Annaleise Radchenko" userId="6249d1a9-d5dd-4793-b8df-98b5e6874abb" providerId="ADAL" clId="{4A5B4154-50F6-4F5B-A4D7-A9ED8C205C6B}" dt="2026-01-26T16:04:35.963" v="165" actId="962"/>
          <ac:grpSpMkLst>
            <pc:docMk/>
            <pc:sldMk cId="162721338" sldId="394"/>
            <ac:grpSpMk id="8" creationId="{F206F903-0E48-4B2D-831E-FF1BD1ADBE8A}"/>
          </ac:grpSpMkLst>
        </pc:grpChg>
        <pc:cxnChg chg="mod">
          <ac:chgData name="Annaleise Radchenko" userId="6249d1a9-d5dd-4793-b8df-98b5e6874abb" providerId="ADAL" clId="{4A5B4154-50F6-4F5B-A4D7-A9ED8C205C6B}" dt="2026-01-23T21:49:58.464" v="21" actId="962"/>
          <ac:cxnSpMkLst>
            <pc:docMk/>
            <pc:sldMk cId="162721338" sldId="394"/>
            <ac:cxnSpMk id="55" creationId="{00000000-0000-0000-0000-000000000000}"/>
          </ac:cxnSpMkLst>
        </pc:cxnChg>
      </pc:sldChg>
      <pc:sldChg chg="modSp mod">
        <pc:chgData name="Annaleise Radchenko" userId="6249d1a9-d5dd-4793-b8df-98b5e6874abb" providerId="ADAL" clId="{4A5B4154-50F6-4F5B-A4D7-A9ED8C205C6B}" dt="2026-01-26T16:08:09.158" v="172" actId="962"/>
        <pc:sldMkLst>
          <pc:docMk/>
          <pc:sldMk cId="1472520427" sldId="395"/>
        </pc:sldMkLst>
        <pc:spChg chg="mod">
          <ac:chgData name="Annaleise Radchenko" userId="6249d1a9-d5dd-4793-b8df-98b5e6874abb" providerId="ADAL" clId="{4A5B4154-50F6-4F5B-A4D7-A9ED8C205C6B}" dt="2026-01-26T16:04:58.758" v="167" actId="33553"/>
          <ac:spMkLst>
            <pc:docMk/>
            <pc:sldMk cId="1472520427" sldId="395"/>
            <ac:spMk id="26" creationId="{00000000-0000-0000-0000-000000000000}"/>
          </ac:spMkLst>
        </pc:spChg>
        <pc:grpChg chg="mod">
          <ac:chgData name="Annaleise Radchenko" userId="6249d1a9-d5dd-4793-b8df-98b5e6874abb" providerId="ADAL" clId="{4A5B4154-50F6-4F5B-A4D7-A9ED8C205C6B}" dt="2026-01-26T16:05:18.180" v="168" actId="962"/>
          <ac:grpSpMkLst>
            <pc:docMk/>
            <pc:sldMk cId="1472520427" sldId="395"/>
            <ac:grpSpMk id="8" creationId="{F206F903-0E48-4B2D-831E-FF1BD1ADBE8A}"/>
          </ac:grpSpMkLst>
        </pc:grpChg>
        <pc:grpChg chg="mod">
          <ac:chgData name="Annaleise Radchenko" userId="6249d1a9-d5dd-4793-b8df-98b5e6874abb" providerId="ADAL" clId="{4A5B4154-50F6-4F5B-A4D7-A9ED8C205C6B}" dt="2026-01-26T16:07:42.007" v="169" actId="962"/>
          <ac:grpSpMkLst>
            <pc:docMk/>
            <pc:sldMk cId="1472520427" sldId="395"/>
            <ac:grpSpMk id="12" creationId="{1FCE88C0-12B0-4BFD-B1EC-2AFE88155099}"/>
          </ac:grpSpMkLst>
        </pc:grpChg>
        <pc:grpChg chg="mod">
          <ac:chgData name="Annaleise Radchenko" userId="6249d1a9-d5dd-4793-b8df-98b5e6874abb" providerId="ADAL" clId="{4A5B4154-50F6-4F5B-A4D7-A9ED8C205C6B}" dt="2026-01-26T16:08:01.412" v="171" actId="962"/>
          <ac:grpSpMkLst>
            <pc:docMk/>
            <pc:sldMk cId="1472520427" sldId="395"/>
            <ac:grpSpMk id="14" creationId="{017D15F8-5259-42B4-8036-CC9261B702B6}"/>
          </ac:grpSpMkLst>
        </pc:grpChg>
        <pc:grpChg chg="mod">
          <ac:chgData name="Annaleise Radchenko" userId="6249d1a9-d5dd-4793-b8df-98b5e6874abb" providerId="ADAL" clId="{4A5B4154-50F6-4F5B-A4D7-A9ED8C205C6B}" dt="2026-01-26T16:07:51.826" v="170" actId="962"/>
          <ac:grpSpMkLst>
            <pc:docMk/>
            <pc:sldMk cId="1472520427" sldId="395"/>
            <ac:grpSpMk id="18" creationId="{293BA1C3-2A7B-44AF-8EED-EB3D67A6C625}"/>
          </ac:grpSpMkLst>
        </pc:grpChg>
        <pc:grpChg chg="mod">
          <ac:chgData name="Annaleise Radchenko" userId="6249d1a9-d5dd-4793-b8df-98b5e6874abb" providerId="ADAL" clId="{4A5B4154-50F6-4F5B-A4D7-A9ED8C205C6B}" dt="2026-01-26T16:08:09.158" v="172" actId="962"/>
          <ac:grpSpMkLst>
            <pc:docMk/>
            <pc:sldMk cId="1472520427" sldId="395"/>
            <ac:grpSpMk id="21" creationId="{3D5EBF0E-9C17-48D9-A0AE-EAF3A997D281}"/>
          </ac:grpSpMkLst>
        </pc:grpChg>
        <pc:cxnChg chg="mod">
          <ac:chgData name="Annaleise Radchenko" userId="6249d1a9-d5dd-4793-b8df-98b5e6874abb" providerId="ADAL" clId="{4A5B4154-50F6-4F5B-A4D7-A9ED8C205C6B}" dt="2026-01-23T21:49:58.473" v="22" actId="962"/>
          <ac:cxnSpMkLst>
            <pc:docMk/>
            <pc:sldMk cId="1472520427" sldId="395"/>
            <ac:cxnSpMk id="55" creationId="{00000000-0000-0000-0000-000000000000}"/>
          </ac:cxnSpMkLst>
        </pc:cxnChg>
      </pc:sldChg>
      <pc:sldChg chg="modSp mod">
        <pc:chgData name="Annaleise Radchenko" userId="6249d1a9-d5dd-4793-b8df-98b5e6874abb" providerId="ADAL" clId="{4A5B4154-50F6-4F5B-A4D7-A9ED8C205C6B}" dt="2026-01-26T16:08:56.985" v="177" actId="962"/>
        <pc:sldMkLst>
          <pc:docMk/>
          <pc:sldMk cId="372351209" sldId="396"/>
        </pc:sldMkLst>
        <pc:spChg chg="mod">
          <ac:chgData name="Annaleise Radchenko" userId="6249d1a9-d5dd-4793-b8df-98b5e6874abb" providerId="ADAL" clId="{4A5B4154-50F6-4F5B-A4D7-A9ED8C205C6B}" dt="2026-01-26T16:08:16.131" v="173" actId="33553"/>
          <ac:spMkLst>
            <pc:docMk/>
            <pc:sldMk cId="372351209" sldId="396"/>
            <ac:spMk id="26" creationId="{00000000-0000-0000-0000-000000000000}"/>
          </ac:spMkLst>
        </pc:spChg>
        <pc:grpChg chg="mod">
          <ac:chgData name="Annaleise Radchenko" userId="6249d1a9-d5dd-4793-b8df-98b5e6874abb" providerId="ADAL" clId="{4A5B4154-50F6-4F5B-A4D7-A9ED8C205C6B}" dt="2026-01-26T16:08:33.837" v="174" actId="962"/>
          <ac:grpSpMkLst>
            <pc:docMk/>
            <pc:sldMk cId="372351209" sldId="396"/>
            <ac:grpSpMk id="8" creationId="{F206F903-0E48-4B2D-831E-FF1BD1ADBE8A}"/>
          </ac:grpSpMkLst>
        </pc:grpChg>
        <pc:grpChg chg="mod">
          <ac:chgData name="Annaleise Radchenko" userId="6249d1a9-d5dd-4793-b8df-98b5e6874abb" providerId="ADAL" clId="{4A5B4154-50F6-4F5B-A4D7-A9ED8C205C6B}" dt="2026-01-26T16:08:41.942" v="175" actId="962"/>
          <ac:grpSpMkLst>
            <pc:docMk/>
            <pc:sldMk cId="372351209" sldId="396"/>
            <ac:grpSpMk id="12" creationId="{1FCE88C0-12B0-4BFD-B1EC-2AFE88155099}"/>
          </ac:grpSpMkLst>
        </pc:grpChg>
        <pc:grpChg chg="mod">
          <ac:chgData name="Annaleise Radchenko" userId="6249d1a9-d5dd-4793-b8df-98b5e6874abb" providerId="ADAL" clId="{4A5B4154-50F6-4F5B-A4D7-A9ED8C205C6B}" dt="2026-01-26T16:08:49.753" v="176" actId="962"/>
          <ac:grpSpMkLst>
            <pc:docMk/>
            <pc:sldMk cId="372351209" sldId="396"/>
            <ac:grpSpMk id="14" creationId="{017D15F8-5259-42B4-8036-CC9261B702B6}"/>
          </ac:grpSpMkLst>
        </pc:grpChg>
        <pc:grpChg chg="mod">
          <ac:chgData name="Annaleise Radchenko" userId="6249d1a9-d5dd-4793-b8df-98b5e6874abb" providerId="ADAL" clId="{4A5B4154-50F6-4F5B-A4D7-A9ED8C205C6B}" dt="2026-01-26T16:08:56.985" v="177" actId="962"/>
          <ac:grpSpMkLst>
            <pc:docMk/>
            <pc:sldMk cId="372351209" sldId="396"/>
            <ac:grpSpMk id="18" creationId="{293BA1C3-2A7B-44AF-8EED-EB3D67A6C625}"/>
          </ac:grpSpMkLst>
        </pc:grpChg>
        <pc:cxnChg chg="mod">
          <ac:chgData name="Annaleise Radchenko" userId="6249d1a9-d5dd-4793-b8df-98b5e6874abb" providerId="ADAL" clId="{4A5B4154-50F6-4F5B-A4D7-A9ED8C205C6B}" dt="2026-01-23T21:49:58.483" v="23" actId="962"/>
          <ac:cxnSpMkLst>
            <pc:docMk/>
            <pc:sldMk cId="372351209" sldId="396"/>
            <ac:cxnSpMk id="55" creationId="{00000000-0000-0000-0000-000000000000}"/>
          </ac:cxnSpMkLst>
        </pc:cxnChg>
      </pc:sldChg>
      <pc:sldChg chg="addSp delSp modSp mod">
        <pc:chgData name="Annaleise Radchenko" userId="6249d1a9-d5dd-4793-b8df-98b5e6874abb" providerId="ADAL" clId="{4A5B4154-50F6-4F5B-A4D7-A9ED8C205C6B}" dt="2026-01-26T16:16:20.009" v="190" actId="33553"/>
        <pc:sldMkLst>
          <pc:docMk/>
          <pc:sldMk cId="360778718" sldId="397"/>
        </pc:sldMkLst>
        <pc:spChg chg="mod">
          <ac:chgData name="Annaleise Radchenko" userId="6249d1a9-d5dd-4793-b8df-98b5e6874abb" providerId="ADAL" clId="{4A5B4154-50F6-4F5B-A4D7-A9ED8C205C6B}" dt="2026-01-26T16:16:20.009" v="190" actId="33553"/>
          <ac:spMkLst>
            <pc:docMk/>
            <pc:sldMk cId="360778718" sldId="397"/>
            <ac:spMk id="26" creationId="{00000000-0000-0000-0000-000000000000}"/>
          </ac:spMkLst>
        </pc:spChg>
        <pc:grpChg chg="mod">
          <ac:chgData name="Annaleise Radchenko" userId="6249d1a9-d5dd-4793-b8df-98b5e6874abb" providerId="ADAL" clId="{4A5B4154-50F6-4F5B-A4D7-A9ED8C205C6B}" dt="2026-01-26T16:13:32.877" v="178" actId="962"/>
          <ac:grpSpMkLst>
            <pc:docMk/>
            <pc:sldMk cId="360778718" sldId="397"/>
            <ac:grpSpMk id="8" creationId="{F206F903-0E48-4B2D-831E-FF1BD1ADBE8A}"/>
          </ac:grpSpMkLst>
        </pc:grpChg>
        <pc:grpChg chg="mod">
          <ac:chgData name="Annaleise Radchenko" userId="6249d1a9-d5dd-4793-b8df-98b5e6874abb" providerId="ADAL" clId="{4A5B4154-50F6-4F5B-A4D7-A9ED8C205C6B}" dt="2026-01-26T16:13:39.179" v="179" actId="962"/>
          <ac:grpSpMkLst>
            <pc:docMk/>
            <pc:sldMk cId="360778718" sldId="397"/>
            <ac:grpSpMk id="12" creationId="{1FCE88C0-12B0-4BFD-B1EC-2AFE88155099}"/>
          </ac:grpSpMkLst>
        </pc:grpChg>
        <pc:grpChg chg="mod">
          <ac:chgData name="Annaleise Radchenko" userId="6249d1a9-d5dd-4793-b8df-98b5e6874abb" providerId="ADAL" clId="{4A5B4154-50F6-4F5B-A4D7-A9ED8C205C6B}" dt="2026-01-26T16:13:44.241" v="180" actId="962"/>
          <ac:grpSpMkLst>
            <pc:docMk/>
            <pc:sldMk cId="360778718" sldId="397"/>
            <ac:grpSpMk id="14" creationId="{017D15F8-5259-42B4-8036-CC9261B702B6}"/>
          </ac:grpSpMkLst>
        </pc:grpChg>
        <pc:picChg chg="add mod">
          <ac:chgData name="Annaleise Radchenko" userId="6249d1a9-d5dd-4793-b8df-98b5e6874abb" providerId="ADAL" clId="{4A5B4154-50F6-4F5B-A4D7-A9ED8C205C6B}" dt="2026-01-26T16:15:37.850" v="186" actId="962"/>
          <ac:picMkLst>
            <pc:docMk/>
            <pc:sldMk cId="360778718" sldId="397"/>
            <ac:picMk id="4" creationId="{F3F1847D-68D9-F357-10B7-7782EDBF2297}"/>
          </ac:picMkLst>
        </pc:picChg>
        <pc:cxnChg chg="mod">
          <ac:chgData name="Annaleise Radchenko" userId="6249d1a9-d5dd-4793-b8df-98b5e6874abb" providerId="ADAL" clId="{4A5B4154-50F6-4F5B-A4D7-A9ED8C205C6B}" dt="2026-01-23T21:49:58.497" v="24" actId="962"/>
          <ac:cxnSpMkLst>
            <pc:docMk/>
            <pc:sldMk cId="360778718" sldId="397"/>
            <ac:cxnSpMk id="55" creationId="{00000000-0000-0000-0000-000000000000}"/>
          </ac:cxnSpMkLst>
        </pc:cxnChg>
      </pc:sldChg>
      <pc:sldChg chg="modSp mod">
        <pc:chgData name="Annaleise Radchenko" userId="6249d1a9-d5dd-4793-b8df-98b5e6874abb" providerId="ADAL" clId="{4A5B4154-50F6-4F5B-A4D7-A9ED8C205C6B}" dt="2026-01-26T16:16:12.808" v="189" actId="33553"/>
        <pc:sldMkLst>
          <pc:docMk/>
          <pc:sldMk cId="2168469894" sldId="398"/>
        </pc:sldMkLst>
        <pc:spChg chg="mod">
          <ac:chgData name="Annaleise Radchenko" userId="6249d1a9-d5dd-4793-b8df-98b5e6874abb" providerId="ADAL" clId="{4A5B4154-50F6-4F5B-A4D7-A9ED8C205C6B}" dt="2026-01-26T16:16:12.808" v="189" actId="33553"/>
          <ac:spMkLst>
            <pc:docMk/>
            <pc:sldMk cId="2168469894" sldId="398"/>
            <ac:spMk id="26" creationId="{00000000-0000-0000-0000-000000000000}"/>
          </ac:spMkLst>
        </pc:spChg>
        <pc:grpChg chg="mod">
          <ac:chgData name="Annaleise Radchenko" userId="6249d1a9-d5dd-4793-b8df-98b5e6874abb" providerId="ADAL" clId="{4A5B4154-50F6-4F5B-A4D7-A9ED8C205C6B}" dt="2026-01-26T16:16:08.154" v="187" actId="962"/>
          <ac:grpSpMkLst>
            <pc:docMk/>
            <pc:sldMk cId="2168469894" sldId="398"/>
            <ac:grpSpMk id="8" creationId="{F206F903-0E48-4B2D-831E-FF1BD1ADBE8A}"/>
          </ac:grpSpMkLst>
        </pc:grpChg>
        <pc:picChg chg="ord">
          <ac:chgData name="Annaleise Radchenko" userId="6249d1a9-d5dd-4793-b8df-98b5e6874abb" providerId="ADAL" clId="{4A5B4154-50F6-4F5B-A4D7-A9ED8C205C6B}" dt="2026-01-26T16:16:08.372" v="188" actId="13244"/>
          <ac:picMkLst>
            <pc:docMk/>
            <pc:sldMk cId="2168469894" sldId="398"/>
            <ac:picMk id="3" creationId="{40F2D375-8027-4BBD-80CC-2B22132FD99A}"/>
          </ac:picMkLst>
        </pc:picChg>
        <pc:cxnChg chg="mod">
          <ac:chgData name="Annaleise Radchenko" userId="6249d1a9-d5dd-4793-b8df-98b5e6874abb" providerId="ADAL" clId="{4A5B4154-50F6-4F5B-A4D7-A9ED8C205C6B}" dt="2026-01-23T21:49:58.509" v="25" actId="962"/>
          <ac:cxnSpMkLst>
            <pc:docMk/>
            <pc:sldMk cId="2168469894" sldId="398"/>
            <ac:cxnSpMk id="55" creationId="{00000000-0000-0000-0000-000000000000}"/>
          </ac:cxnSpMkLst>
        </pc:cxnChg>
      </pc:sldChg>
      <pc:sldChg chg="modSp mod">
        <pc:chgData name="Annaleise Radchenko" userId="6249d1a9-d5dd-4793-b8df-98b5e6874abb" providerId="ADAL" clId="{4A5B4154-50F6-4F5B-A4D7-A9ED8C205C6B}" dt="2026-01-26T16:17:35.080" v="193" actId="962"/>
        <pc:sldMkLst>
          <pc:docMk/>
          <pc:sldMk cId="3899097497" sldId="399"/>
        </pc:sldMkLst>
        <pc:spChg chg="mod">
          <ac:chgData name="Annaleise Radchenko" userId="6249d1a9-d5dd-4793-b8df-98b5e6874abb" providerId="ADAL" clId="{4A5B4154-50F6-4F5B-A4D7-A9ED8C205C6B}" dt="2026-01-26T16:17:24.972" v="191" actId="33553"/>
          <ac:spMkLst>
            <pc:docMk/>
            <pc:sldMk cId="3899097497" sldId="399"/>
            <ac:spMk id="26" creationId="{00000000-0000-0000-0000-000000000000}"/>
          </ac:spMkLst>
        </pc:spChg>
        <pc:grpChg chg="mod">
          <ac:chgData name="Annaleise Radchenko" userId="6249d1a9-d5dd-4793-b8df-98b5e6874abb" providerId="ADAL" clId="{4A5B4154-50F6-4F5B-A4D7-A9ED8C205C6B}" dt="2026-01-26T16:17:35.080" v="193" actId="962"/>
          <ac:grpSpMkLst>
            <pc:docMk/>
            <pc:sldMk cId="3899097497" sldId="399"/>
            <ac:grpSpMk id="8" creationId="{F206F903-0E48-4B2D-831E-FF1BD1ADBE8A}"/>
          </ac:grpSpMkLst>
        </pc:grpChg>
        <pc:cxnChg chg="mod">
          <ac:chgData name="Annaleise Radchenko" userId="6249d1a9-d5dd-4793-b8df-98b5e6874abb" providerId="ADAL" clId="{4A5B4154-50F6-4F5B-A4D7-A9ED8C205C6B}" dt="2026-01-23T21:49:58.519" v="26" actId="962"/>
          <ac:cxnSpMkLst>
            <pc:docMk/>
            <pc:sldMk cId="3899097497" sldId="399"/>
            <ac:cxnSpMk id="55" creationId="{00000000-0000-0000-0000-000000000000}"/>
          </ac:cxnSpMkLst>
        </pc:cxnChg>
      </pc:sldChg>
      <pc:sldChg chg="modSp mod">
        <pc:chgData name="Annaleise Radchenko" userId="6249d1a9-d5dd-4793-b8df-98b5e6874abb" providerId="ADAL" clId="{4A5B4154-50F6-4F5B-A4D7-A9ED8C205C6B}" dt="2026-01-26T16:18:12.906" v="198" actId="962"/>
        <pc:sldMkLst>
          <pc:docMk/>
          <pc:sldMk cId="1119129868" sldId="400"/>
        </pc:sldMkLst>
        <pc:spChg chg="mod">
          <ac:chgData name="Annaleise Radchenko" userId="6249d1a9-d5dd-4793-b8df-98b5e6874abb" providerId="ADAL" clId="{4A5B4154-50F6-4F5B-A4D7-A9ED8C205C6B}" dt="2026-01-26T16:17:42.138" v="194" actId="33553"/>
          <ac:spMkLst>
            <pc:docMk/>
            <pc:sldMk cId="1119129868" sldId="400"/>
            <ac:spMk id="26" creationId="{00000000-0000-0000-0000-000000000000}"/>
          </ac:spMkLst>
        </pc:spChg>
        <pc:grpChg chg="mod">
          <ac:chgData name="Annaleise Radchenko" userId="6249d1a9-d5dd-4793-b8df-98b5e6874abb" providerId="ADAL" clId="{4A5B4154-50F6-4F5B-A4D7-A9ED8C205C6B}" dt="2026-01-26T16:17:54.466" v="195" actId="962"/>
          <ac:grpSpMkLst>
            <pc:docMk/>
            <pc:sldMk cId="1119129868" sldId="400"/>
            <ac:grpSpMk id="8" creationId="{F206F903-0E48-4B2D-831E-FF1BD1ADBE8A}"/>
          </ac:grpSpMkLst>
        </pc:grpChg>
        <pc:grpChg chg="mod">
          <ac:chgData name="Annaleise Radchenko" userId="6249d1a9-d5dd-4793-b8df-98b5e6874abb" providerId="ADAL" clId="{4A5B4154-50F6-4F5B-A4D7-A9ED8C205C6B}" dt="2026-01-26T16:18:00.207" v="196" actId="962"/>
          <ac:grpSpMkLst>
            <pc:docMk/>
            <pc:sldMk cId="1119129868" sldId="400"/>
            <ac:grpSpMk id="12" creationId="{1FCE88C0-12B0-4BFD-B1EC-2AFE88155099}"/>
          </ac:grpSpMkLst>
        </pc:grpChg>
        <pc:grpChg chg="mod">
          <ac:chgData name="Annaleise Radchenko" userId="6249d1a9-d5dd-4793-b8df-98b5e6874abb" providerId="ADAL" clId="{4A5B4154-50F6-4F5B-A4D7-A9ED8C205C6B}" dt="2026-01-26T16:18:06.219" v="197" actId="962"/>
          <ac:grpSpMkLst>
            <pc:docMk/>
            <pc:sldMk cId="1119129868" sldId="400"/>
            <ac:grpSpMk id="14" creationId="{017D15F8-5259-42B4-8036-CC9261B702B6}"/>
          </ac:grpSpMkLst>
        </pc:grpChg>
        <pc:grpChg chg="mod">
          <ac:chgData name="Annaleise Radchenko" userId="6249d1a9-d5dd-4793-b8df-98b5e6874abb" providerId="ADAL" clId="{4A5B4154-50F6-4F5B-A4D7-A9ED8C205C6B}" dt="2026-01-26T16:18:12.906" v="198" actId="962"/>
          <ac:grpSpMkLst>
            <pc:docMk/>
            <pc:sldMk cId="1119129868" sldId="400"/>
            <ac:grpSpMk id="18" creationId="{293BA1C3-2A7B-44AF-8EED-EB3D67A6C625}"/>
          </ac:grpSpMkLst>
        </pc:grpChg>
        <pc:cxnChg chg="mod">
          <ac:chgData name="Annaleise Radchenko" userId="6249d1a9-d5dd-4793-b8df-98b5e6874abb" providerId="ADAL" clId="{4A5B4154-50F6-4F5B-A4D7-A9ED8C205C6B}" dt="2026-01-23T21:49:58.534" v="27" actId="962"/>
          <ac:cxnSpMkLst>
            <pc:docMk/>
            <pc:sldMk cId="1119129868" sldId="400"/>
            <ac:cxnSpMk id="55" creationId="{00000000-0000-0000-0000-000000000000}"/>
          </ac:cxnSpMkLst>
        </pc:cxnChg>
      </pc:sldChg>
      <pc:sldChg chg="modSp mod">
        <pc:chgData name="Annaleise Radchenko" userId="6249d1a9-d5dd-4793-b8df-98b5e6874abb" providerId="ADAL" clId="{4A5B4154-50F6-4F5B-A4D7-A9ED8C205C6B}" dt="2026-01-26T16:30:01.902" v="208" actId="962"/>
        <pc:sldMkLst>
          <pc:docMk/>
          <pc:sldMk cId="2751245930" sldId="402"/>
        </pc:sldMkLst>
        <pc:spChg chg="mod">
          <ac:chgData name="Annaleise Radchenko" userId="6249d1a9-d5dd-4793-b8df-98b5e6874abb" providerId="ADAL" clId="{4A5B4154-50F6-4F5B-A4D7-A9ED8C205C6B}" dt="2026-01-26T16:29:48.455" v="206" actId="33553"/>
          <ac:spMkLst>
            <pc:docMk/>
            <pc:sldMk cId="2751245930" sldId="402"/>
            <ac:spMk id="26" creationId="{00000000-0000-0000-0000-000000000000}"/>
          </ac:spMkLst>
        </pc:spChg>
        <pc:grpChg chg="mod">
          <ac:chgData name="Annaleise Radchenko" userId="6249d1a9-d5dd-4793-b8df-98b5e6874abb" providerId="ADAL" clId="{4A5B4154-50F6-4F5B-A4D7-A9ED8C205C6B}" dt="2026-01-26T16:30:01.902" v="208" actId="962"/>
          <ac:grpSpMkLst>
            <pc:docMk/>
            <pc:sldMk cId="2751245930" sldId="402"/>
            <ac:grpSpMk id="8" creationId="{F206F903-0E48-4B2D-831E-FF1BD1ADBE8A}"/>
          </ac:grpSpMkLst>
        </pc:grpChg>
        <pc:cxnChg chg="mod">
          <ac:chgData name="Annaleise Radchenko" userId="6249d1a9-d5dd-4793-b8df-98b5e6874abb" providerId="ADAL" clId="{4A5B4154-50F6-4F5B-A4D7-A9ED8C205C6B}" dt="2026-01-23T21:49:58.562" v="29" actId="962"/>
          <ac:cxnSpMkLst>
            <pc:docMk/>
            <pc:sldMk cId="2751245930" sldId="402"/>
            <ac:cxnSpMk id="55" creationId="{00000000-0000-0000-0000-000000000000}"/>
          </ac:cxnSpMkLst>
        </pc:cxnChg>
      </pc:sldChg>
      <pc:sldChg chg="modSp mod">
        <pc:chgData name="Annaleise Radchenko" userId="6249d1a9-d5dd-4793-b8df-98b5e6874abb" providerId="ADAL" clId="{4A5B4154-50F6-4F5B-A4D7-A9ED8C205C6B}" dt="2026-01-26T16:31:01.765" v="212" actId="33553"/>
        <pc:sldMkLst>
          <pc:docMk/>
          <pc:sldMk cId="1835311965" sldId="403"/>
        </pc:sldMkLst>
        <pc:spChg chg="mod">
          <ac:chgData name="Annaleise Radchenko" userId="6249d1a9-d5dd-4793-b8df-98b5e6874abb" providerId="ADAL" clId="{4A5B4154-50F6-4F5B-A4D7-A9ED8C205C6B}" dt="2026-01-26T16:31:01.765" v="212" actId="33553"/>
          <ac:spMkLst>
            <pc:docMk/>
            <pc:sldMk cId="1835311965" sldId="403"/>
            <ac:spMk id="26" creationId="{00000000-0000-0000-0000-000000000000}"/>
          </ac:spMkLst>
        </pc:spChg>
        <pc:grpChg chg="mod">
          <ac:chgData name="Annaleise Radchenko" userId="6249d1a9-d5dd-4793-b8df-98b5e6874abb" providerId="ADAL" clId="{4A5B4154-50F6-4F5B-A4D7-A9ED8C205C6B}" dt="2026-01-26T16:30:58.504" v="211" actId="962"/>
          <ac:grpSpMkLst>
            <pc:docMk/>
            <pc:sldMk cId="1835311965" sldId="403"/>
            <ac:grpSpMk id="8" creationId="{F206F903-0E48-4B2D-831E-FF1BD1ADBE8A}"/>
          </ac:grpSpMkLst>
        </pc:grpChg>
        <pc:cxnChg chg="mod">
          <ac:chgData name="Annaleise Radchenko" userId="6249d1a9-d5dd-4793-b8df-98b5e6874abb" providerId="ADAL" clId="{4A5B4154-50F6-4F5B-A4D7-A9ED8C205C6B}" dt="2026-01-23T21:49:58.572" v="30" actId="962"/>
          <ac:cxnSpMkLst>
            <pc:docMk/>
            <pc:sldMk cId="1835311965" sldId="403"/>
            <ac:cxnSpMk id="55" creationId="{00000000-0000-0000-0000-000000000000}"/>
          </ac:cxnSpMkLst>
        </pc:cxnChg>
      </pc:sldChg>
      <pc:sldChg chg="modSp mod">
        <pc:chgData name="Annaleise Radchenko" userId="6249d1a9-d5dd-4793-b8df-98b5e6874abb" providerId="ADAL" clId="{4A5B4154-50F6-4F5B-A4D7-A9ED8C205C6B}" dt="2026-01-26T16:33:17.101" v="218" actId="33553"/>
        <pc:sldMkLst>
          <pc:docMk/>
          <pc:sldMk cId="0" sldId="404"/>
        </pc:sldMkLst>
        <pc:spChg chg="mod">
          <ac:chgData name="Annaleise Radchenko" userId="6249d1a9-d5dd-4793-b8df-98b5e6874abb" providerId="ADAL" clId="{4A5B4154-50F6-4F5B-A4D7-A9ED8C205C6B}" dt="2026-01-23T21:49:58.590" v="32" actId="962"/>
          <ac:spMkLst>
            <pc:docMk/>
            <pc:sldMk cId="0" sldId="404"/>
            <ac:spMk id="84" creationId="{00000000-0000-0000-0000-000000000000}"/>
          </ac:spMkLst>
        </pc:spChg>
        <pc:spChg chg="mod">
          <ac:chgData name="Annaleise Radchenko" userId="6249d1a9-d5dd-4793-b8df-98b5e6874abb" providerId="ADAL" clId="{4A5B4154-50F6-4F5B-A4D7-A9ED8C205C6B}" dt="2026-01-26T16:33:17.101" v="218" actId="33553"/>
          <ac:spMkLst>
            <pc:docMk/>
            <pc:sldMk cId="0" sldId="404"/>
            <ac:spMk id="85" creationId="{00000000-0000-0000-0000-000000000000}"/>
          </ac:spMkLst>
        </pc:spChg>
        <pc:cxnChg chg="mod">
          <ac:chgData name="Annaleise Radchenko" userId="6249d1a9-d5dd-4793-b8df-98b5e6874abb" providerId="ADAL" clId="{4A5B4154-50F6-4F5B-A4D7-A9ED8C205C6B}" dt="2026-01-23T21:49:58.596" v="33" actId="962"/>
          <ac:cxnSpMkLst>
            <pc:docMk/>
            <pc:sldMk cId="0" sldId="404"/>
            <ac:cxnSpMk id="86" creationId="{00000000-0000-0000-0000-000000000000}"/>
          </ac:cxnSpMkLst>
        </pc:cxnChg>
        <pc:cxnChg chg="mod">
          <ac:chgData name="Annaleise Radchenko" userId="6249d1a9-d5dd-4793-b8df-98b5e6874abb" providerId="ADAL" clId="{4A5B4154-50F6-4F5B-A4D7-A9ED8C205C6B}" dt="2026-01-23T21:49:58.600" v="34" actId="962"/>
          <ac:cxnSpMkLst>
            <pc:docMk/>
            <pc:sldMk cId="0" sldId="404"/>
            <ac:cxnSpMk id="88" creationId="{00000000-0000-0000-0000-000000000000}"/>
          </ac:cxnSpMkLst>
        </pc:cxnChg>
      </pc:sldChg>
      <pc:sldChg chg="modSp mod">
        <pc:chgData name="Annaleise Radchenko" userId="6249d1a9-d5dd-4793-b8df-98b5e6874abb" providerId="ADAL" clId="{4A5B4154-50F6-4F5B-A4D7-A9ED8C205C6B}" dt="2026-01-26T16:33:55.561" v="223" actId="962"/>
        <pc:sldMkLst>
          <pc:docMk/>
          <pc:sldMk cId="170513580" sldId="405"/>
        </pc:sldMkLst>
        <pc:spChg chg="mod">
          <ac:chgData name="Annaleise Radchenko" userId="6249d1a9-d5dd-4793-b8df-98b5e6874abb" providerId="ADAL" clId="{4A5B4154-50F6-4F5B-A4D7-A9ED8C205C6B}" dt="2026-01-26T16:33:42.416" v="221" actId="33553"/>
          <ac:spMkLst>
            <pc:docMk/>
            <pc:sldMk cId="170513580" sldId="405"/>
            <ac:spMk id="26" creationId="{00000000-0000-0000-0000-000000000000}"/>
          </ac:spMkLst>
        </pc:spChg>
        <pc:grpChg chg="mod">
          <ac:chgData name="Annaleise Radchenko" userId="6249d1a9-d5dd-4793-b8df-98b5e6874abb" providerId="ADAL" clId="{4A5B4154-50F6-4F5B-A4D7-A9ED8C205C6B}" dt="2026-01-26T16:33:55.561" v="223" actId="962"/>
          <ac:grpSpMkLst>
            <pc:docMk/>
            <pc:sldMk cId="170513580" sldId="405"/>
            <ac:grpSpMk id="8" creationId="{F206F903-0E48-4B2D-831E-FF1BD1ADBE8A}"/>
          </ac:grpSpMkLst>
        </pc:grpChg>
        <pc:cxnChg chg="mod">
          <ac:chgData name="Annaleise Radchenko" userId="6249d1a9-d5dd-4793-b8df-98b5e6874abb" providerId="ADAL" clId="{4A5B4154-50F6-4F5B-A4D7-A9ED8C205C6B}" dt="2026-01-23T21:49:58.614" v="35" actId="962"/>
          <ac:cxnSpMkLst>
            <pc:docMk/>
            <pc:sldMk cId="170513580" sldId="405"/>
            <ac:cxnSpMk id="55" creationId="{00000000-0000-0000-0000-000000000000}"/>
          </ac:cxnSpMkLst>
        </pc:cxnChg>
      </pc:sldChg>
      <pc:sldChg chg="modSp mod">
        <pc:chgData name="Annaleise Radchenko" userId="6249d1a9-d5dd-4793-b8df-98b5e6874abb" providerId="ADAL" clId="{4A5B4154-50F6-4F5B-A4D7-A9ED8C205C6B}" dt="2026-01-26T16:37:24.574" v="228" actId="962"/>
        <pc:sldMkLst>
          <pc:docMk/>
          <pc:sldMk cId="2884124021" sldId="406"/>
        </pc:sldMkLst>
        <pc:spChg chg="mod">
          <ac:chgData name="Annaleise Radchenko" userId="6249d1a9-d5dd-4793-b8df-98b5e6874abb" providerId="ADAL" clId="{4A5B4154-50F6-4F5B-A4D7-A9ED8C205C6B}" dt="2026-01-26T16:34:04.814" v="224" actId="33553"/>
          <ac:spMkLst>
            <pc:docMk/>
            <pc:sldMk cId="2884124021" sldId="406"/>
            <ac:spMk id="26" creationId="{00000000-0000-0000-0000-000000000000}"/>
          </ac:spMkLst>
        </pc:spChg>
        <pc:grpChg chg="mod">
          <ac:chgData name="Annaleise Radchenko" userId="6249d1a9-d5dd-4793-b8df-98b5e6874abb" providerId="ADAL" clId="{4A5B4154-50F6-4F5B-A4D7-A9ED8C205C6B}" dt="2026-01-26T16:36:40.316" v="225" actId="962"/>
          <ac:grpSpMkLst>
            <pc:docMk/>
            <pc:sldMk cId="2884124021" sldId="406"/>
            <ac:grpSpMk id="8" creationId="{F206F903-0E48-4B2D-831E-FF1BD1ADBE8A}"/>
          </ac:grpSpMkLst>
        </pc:grpChg>
        <pc:grpChg chg="mod">
          <ac:chgData name="Annaleise Radchenko" userId="6249d1a9-d5dd-4793-b8df-98b5e6874abb" providerId="ADAL" clId="{4A5B4154-50F6-4F5B-A4D7-A9ED8C205C6B}" dt="2026-01-26T16:36:53.197" v="226" actId="962"/>
          <ac:grpSpMkLst>
            <pc:docMk/>
            <pc:sldMk cId="2884124021" sldId="406"/>
            <ac:grpSpMk id="12" creationId="{1FCE88C0-12B0-4BFD-B1EC-2AFE88155099}"/>
          </ac:grpSpMkLst>
        </pc:grpChg>
        <pc:grpChg chg="mod">
          <ac:chgData name="Annaleise Radchenko" userId="6249d1a9-d5dd-4793-b8df-98b5e6874abb" providerId="ADAL" clId="{4A5B4154-50F6-4F5B-A4D7-A9ED8C205C6B}" dt="2026-01-26T16:37:13.966" v="227" actId="962"/>
          <ac:grpSpMkLst>
            <pc:docMk/>
            <pc:sldMk cId="2884124021" sldId="406"/>
            <ac:grpSpMk id="14" creationId="{017D15F8-5259-42B4-8036-CC9261B702B6}"/>
          </ac:grpSpMkLst>
        </pc:grpChg>
        <pc:grpChg chg="mod">
          <ac:chgData name="Annaleise Radchenko" userId="6249d1a9-d5dd-4793-b8df-98b5e6874abb" providerId="ADAL" clId="{4A5B4154-50F6-4F5B-A4D7-A9ED8C205C6B}" dt="2026-01-26T16:37:24.574" v="228" actId="962"/>
          <ac:grpSpMkLst>
            <pc:docMk/>
            <pc:sldMk cId="2884124021" sldId="406"/>
            <ac:grpSpMk id="18" creationId="{293BA1C3-2A7B-44AF-8EED-EB3D67A6C625}"/>
          </ac:grpSpMkLst>
        </pc:grpChg>
        <pc:cxnChg chg="mod">
          <ac:chgData name="Annaleise Radchenko" userId="6249d1a9-d5dd-4793-b8df-98b5e6874abb" providerId="ADAL" clId="{4A5B4154-50F6-4F5B-A4D7-A9ED8C205C6B}" dt="2026-01-23T21:49:58.623" v="36" actId="962"/>
          <ac:cxnSpMkLst>
            <pc:docMk/>
            <pc:sldMk cId="2884124021" sldId="406"/>
            <ac:cxnSpMk id="55" creationId="{00000000-0000-0000-0000-000000000000}"/>
          </ac:cxnSpMkLst>
        </pc:cxnChg>
      </pc:sldChg>
      <pc:sldChg chg="modSp mod">
        <pc:chgData name="Annaleise Radchenko" userId="6249d1a9-d5dd-4793-b8df-98b5e6874abb" providerId="ADAL" clId="{4A5B4154-50F6-4F5B-A4D7-A9ED8C205C6B}" dt="2026-01-26T19:00:53.596" v="231" actId="962"/>
        <pc:sldMkLst>
          <pc:docMk/>
          <pc:sldMk cId="3542547632" sldId="407"/>
        </pc:sldMkLst>
        <pc:spChg chg="mod">
          <ac:chgData name="Annaleise Radchenko" userId="6249d1a9-d5dd-4793-b8df-98b5e6874abb" providerId="ADAL" clId="{4A5B4154-50F6-4F5B-A4D7-A9ED8C205C6B}" dt="2026-01-26T19:00:39.378" v="229" actId="33553"/>
          <ac:spMkLst>
            <pc:docMk/>
            <pc:sldMk cId="3542547632" sldId="407"/>
            <ac:spMk id="26" creationId="{00000000-0000-0000-0000-000000000000}"/>
          </ac:spMkLst>
        </pc:spChg>
        <pc:grpChg chg="mod">
          <ac:chgData name="Annaleise Radchenko" userId="6249d1a9-d5dd-4793-b8df-98b5e6874abb" providerId="ADAL" clId="{4A5B4154-50F6-4F5B-A4D7-A9ED8C205C6B}" dt="2026-01-26T19:00:53.596" v="231" actId="962"/>
          <ac:grpSpMkLst>
            <pc:docMk/>
            <pc:sldMk cId="3542547632" sldId="407"/>
            <ac:grpSpMk id="8" creationId="{F206F903-0E48-4B2D-831E-FF1BD1ADBE8A}"/>
          </ac:grpSpMkLst>
        </pc:grpChg>
        <pc:cxnChg chg="mod">
          <ac:chgData name="Annaleise Radchenko" userId="6249d1a9-d5dd-4793-b8df-98b5e6874abb" providerId="ADAL" clId="{4A5B4154-50F6-4F5B-A4D7-A9ED8C205C6B}" dt="2026-01-23T21:49:58.633" v="37" actId="962"/>
          <ac:cxnSpMkLst>
            <pc:docMk/>
            <pc:sldMk cId="3542547632" sldId="407"/>
            <ac:cxnSpMk id="55" creationId="{00000000-0000-0000-0000-000000000000}"/>
          </ac:cxnSpMkLst>
        </pc:cxnChg>
      </pc:sldChg>
      <pc:sldChg chg="modSp mod">
        <pc:chgData name="Annaleise Radchenko" userId="6249d1a9-d5dd-4793-b8df-98b5e6874abb" providerId="ADAL" clId="{4A5B4154-50F6-4F5B-A4D7-A9ED8C205C6B}" dt="2026-01-26T19:16:40.756" v="249" actId="962"/>
        <pc:sldMkLst>
          <pc:docMk/>
          <pc:sldMk cId="4152819694" sldId="410"/>
        </pc:sldMkLst>
        <pc:spChg chg="mod">
          <ac:chgData name="Annaleise Radchenko" userId="6249d1a9-d5dd-4793-b8df-98b5e6874abb" providerId="ADAL" clId="{4A5B4154-50F6-4F5B-A4D7-A9ED8C205C6B}" dt="2026-01-26T19:14:40.065" v="243" actId="33553"/>
          <ac:spMkLst>
            <pc:docMk/>
            <pc:sldMk cId="4152819694" sldId="410"/>
            <ac:spMk id="26" creationId="{00000000-0000-0000-0000-000000000000}"/>
          </ac:spMkLst>
        </pc:spChg>
        <pc:grpChg chg="mod">
          <ac:chgData name="Annaleise Radchenko" userId="6249d1a9-d5dd-4793-b8df-98b5e6874abb" providerId="ADAL" clId="{4A5B4154-50F6-4F5B-A4D7-A9ED8C205C6B}" dt="2026-01-26T19:15:33.610" v="245" actId="962"/>
          <ac:grpSpMkLst>
            <pc:docMk/>
            <pc:sldMk cId="4152819694" sldId="410"/>
            <ac:grpSpMk id="8" creationId="{F206F903-0E48-4B2D-831E-FF1BD1ADBE8A}"/>
          </ac:grpSpMkLst>
        </pc:grpChg>
        <pc:grpChg chg="mod">
          <ac:chgData name="Annaleise Radchenko" userId="6249d1a9-d5dd-4793-b8df-98b5e6874abb" providerId="ADAL" clId="{4A5B4154-50F6-4F5B-A4D7-A9ED8C205C6B}" dt="2026-01-26T19:15:42.016" v="247" actId="962"/>
          <ac:grpSpMkLst>
            <pc:docMk/>
            <pc:sldMk cId="4152819694" sldId="410"/>
            <ac:grpSpMk id="12" creationId="{1FCE88C0-12B0-4BFD-B1EC-2AFE88155099}"/>
          </ac:grpSpMkLst>
        </pc:grpChg>
        <pc:grpChg chg="mod">
          <ac:chgData name="Annaleise Radchenko" userId="6249d1a9-d5dd-4793-b8df-98b5e6874abb" providerId="ADAL" clId="{4A5B4154-50F6-4F5B-A4D7-A9ED8C205C6B}" dt="2026-01-26T19:16:40.756" v="249" actId="962"/>
          <ac:grpSpMkLst>
            <pc:docMk/>
            <pc:sldMk cId="4152819694" sldId="410"/>
            <ac:grpSpMk id="14" creationId="{017D15F8-5259-42B4-8036-CC9261B702B6}"/>
          </ac:grpSpMkLst>
        </pc:grpChg>
        <pc:grpChg chg="mod">
          <ac:chgData name="Annaleise Radchenko" userId="6249d1a9-d5dd-4793-b8df-98b5e6874abb" providerId="ADAL" clId="{4A5B4154-50F6-4F5B-A4D7-A9ED8C205C6B}" dt="2026-01-26T19:16:26.990" v="248" actId="962"/>
          <ac:grpSpMkLst>
            <pc:docMk/>
            <pc:sldMk cId="4152819694" sldId="410"/>
            <ac:grpSpMk id="18" creationId="{0B61E895-D9C5-4C26-AFCF-7D106363A61B}"/>
          </ac:grpSpMkLst>
        </pc:grpChg>
        <pc:cxnChg chg="mod">
          <ac:chgData name="Annaleise Radchenko" userId="6249d1a9-d5dd-4793-b8df-98b5e6874abb" providerId="ADAL" clId="{4A5B4154-50F6-4F5B-A4D7-A9ED8C205C6B}" dt="2026-01-23T21:49:58.662" v="40" actId="962"/>
          <ac:cxnSpMkLst>
            <pc:docMk/>
            <pc:sldMk cId="4152819694" sldId="410"/>
            <ac:cxnSpMk id="55" creationId="{00000000-0000-0000-0000-000000000000}"/>
          </ac:cxnSpMkLst>
        </pc:cxnChg>
      </pc:sldChg>
      <pc:sldChg chg="modSp mod">
        <pc:chgData name="Annaleise Radchenko" userId="6249d1a9-d5dd-4793-b8df-98b5e6874abb" providerId="ADAL" clId="{4A5B4154-50F6-4F5B-A4D7-A9ED8C205C6B}" dt="2026-01-26T19:19:02.417" v="252" actId="962"/>
        <pc:sldMkLst>
          <pc:docMk/>
          <pc:sldMk cId="2607980151" sldId="411"/>
        </pc:sldMkLst>
        <pc:spChg chg="mod">
          <ac:chgData name="Annaleise Radchenko" userId="6249d1a9-d5dd-4793-b8df-98b5e6874abb" providerId="ADAL" clId="{4A5B4154-50F6-4F5B-A4D7-A9ED8C205C6B}" dt="2026-01-26T19:18:41.303" v="250" actId="33553"/>
          <ac:spMkLst>
            <pc:docMk/>
            <pc:sldMk cId="2607980151" sldId="411"/>
            <ac:spMk id="26" creationId="{00000000-0000-0000-0000-000000000000}"/>
          </ac:spMkLst>
        </pc:spChg>
        <pc:picChg chg="mod ord">
          <ac:chgData name="Annaleise Radchenko" userId="6249d1a9-d5dd-4793-b8df-98b5e6874abb" providerId="ADAL" clId="{4A5B4154-50F6-4F5B-A4D7-A9ED8C205C6B}" dt="2026-01-26T19:19:02.417" v="252" actId="962"/>
          <ac:picMkLst>
            <pc:docMk/>
            <pc:sldMk cId="2607980151" sldId="411"/>
            <ac:picMk id="5" creationId="{ACBB0BCB-F5B9-4333-8FD1-DF95EB4018CE}"/>
          </ac:picMkLst>
        </pc:picChg>
        <pc:cxnChg chg="mod">
          <ac:chgData name="Annaleise Radchenko" userId="6249d1a9-d5dd-4793-b8df-98b5e6874abb" providerId="ADAL" clId="{4A5B4154-50F6-4F5B-A4D7-A9ED8C205C6B}" dt="2026-01-23T21:49:58.674" v="41" actId="962"/>
          <ac:cxnSpMkLst>
            <pc:docMk/>
            <pc:sldMk cId="2607980151" sldId="411"/>
            <ac:cxnSpMk id="55" creationId="{00000000-0000-0000-0000-000000000000}"/>
          </ac:cxnSpMkLst>
        </pc:cxnChg>
      </pc:sldChg>
      <pc:sldChg chg="modSp mod">
        <pc:chgData name="Annaleise Radchenko" userId="6249d1a9-d5dd-4793-b8df-98b5e6874abb" providerId="ADAL" clId="{4A5B4154-50F6-4F5B-A4D7-A9ED8C205C6B}" dt="2026-01-26T19:19:55.395" v="257" actId="962"/>
        <pc:sldMkLst>
          <pc:docMk/>
          <pc:sldMk cId="662733631" sldId="412"/>
        </pc:sldMkLst>
        <pc:spChg chg="mod">
          <ac:chgData name="Annaleise Radchenko" userId="6249d1a9-d5dd-4793-b8df-98b5e6874abb" providerId="ADAL" clId="{4A5B4154-50F6-4F5B-A4D7-A9ED8C205C6B}" dt="2026-01-26T19:19:43.739" v="255" actId="33553"/>
          <ac:spMkLst>
            <pc:docMk/>
            <pc:sldMk cId="662733631" sldId="412"/>
            <ac:spMk id="26" creationId="{00000000-0000-0000-0000-000000000000}"/>
          </ac:spMkLst>
        </pc:spChg>
        <pc:grpChg chg="mod">
          <ac:chgData name="Annaleise Radchenko" userId="6249d1a9-d5dd-4793-b8df-98b5e6874abb" providerId="ADAL" clId="{4A5B4154-50F6-4F5B-A4D7-A9ED8C205C6B}" dt="2026-01-26T19:19:55.395" v="257" actId="962"/>
          <ac:grpSpMkLst>
            <pc:docMk/>
            <pc:sldMk cId="662733631" sldId="412"/>
            <ac:grpSpMk id="8" creationId="{F206F903-0E48-4B2D-831E-FF1BD1ADBE8A}"/>
          </ac:grpSpMkLst>
        </pc:grpChg>
        <pc:cxnChg chg="mod">
          <ac:chgData name="Annaleise Radchenko" userId="6249d1a9-d5dd-4793-b8df-98b5e6874abb" providerId="ADAL" clId="{4A5B4154-50F6-4F5B-A4D7-A9ED8C205C6B}" dt="2026-01-23T21:49:58.682" v="42" actId="962"/>
          <ac:cxnSpMkLst>
            <pc:docMk/>
            <pc:sldMk cId="662733631" sldId="412"/>
            <ac:cxnSpMk id="55" creationId="{00000000-0000-0000-0000-000000000000}"/>
          </ac:cxnSpMkLst>
        </pc:cxnChg>
      </pc:sldChg>
      <pc:sldChg chg="modSp mod">
        <pc:chgData name="Annaleise Radchenko" userId="6249d1a9-d5dd-4793-b8df-98b5e6874abb" providerId="ADAL" clId="{4A5B4154-50F6-4F5B-A4D7-A9ED8C205C6B}" dt="2026-01-26T19:20:46.496" v="262" actId="962"/>
        <pc:sldMkLst>
          <pc:docMk/>
          <pc:sldMk cId="2954881570" sldId="413"/>
        </pc:sldMkLst>
        <pc:spChg chg="mod">
          <ac:chgData name="Annaleise Radchenko" userId="6249d1a9-d5dd-4793-b8df-98b5e6874abb" providerId="ADAL" clId="{4A5B4154-50F6-4F5B-A4D7-A9ED8C205C6B}" dt="2026-01-26T19:20:24.025" v="260" actId="33553"/>
          <ac:spMkLst>
            <pc:docMk/>
            <pc:sldMk cId="2954881570" sldId="413"/>
            <ac:spMk id="26" creationId="{00000000-0000-0000-0000-000000000000}"/>
          </ac:spMkLst>
        </pc:spChg>
        <pc:grpChg chg="mod">
          <ac:chgData name="Annaleise Radchenko" userId="6249d1a9-d5dd-4793-b8df-98b5e6874abb" providerId="ADAL" clId="{4A5B4154-50F6-4F5B-A4D7-A9ED8C205C6B}" dt="2026-01-26T19:20:46.496" v="262" actId="962"/>
          <ac:grpSpMkLst>
            <pc:docMk/>
            <pc:sldMk cId="2954881570" sldId="413"/>
            <ac:grpSpMk id="8" creationId="{F206F903-0E48-4B2D-831E-FF1BD1ADBE8A}"/>
          </ac:grpSpMkLst>
        </pc:grpChg>
        <pc:cxnChg chg="mod">
          <ac:chgData name="Annaleise Radchenko" userId="6249d1a9-d5dd-4793-b8df-98b5e6874abb" providerId="ADAL" clId="{4A5B4154-50F6-4F5B-A4D7-A9ED8C205C6B}" dt="2026-01-23T21:49:58.700" v="43" actId="962"/>
          <ac:cxnSpMkLst>
            <pc:docMk/>
            <pc:sldMk cId="2954881570" sldId="413"/>
            <ac:cxnSpMk id="55" creationId="{00000000-0000-0000-0000-000000000000}"/>
          </ac:cxnSpMkLst>
        </pc:cxnChg>
      </pc:sldChg>
      <pc:sldChg chg="modSp mod">
        <pc:chgData name="Annaleise Radchenko" userId="6249d1a9-d5dd-4793-b8df-98b5e6874abb" providerId="ADAL" clId="{4A5B4154-50F6-4F5B-A4D7-A9ED8C205C6B}" dt="2026-01-26T19:22:55.202" v="268" actId="962"/>
        <pc:sldMkLst>
          <pc:docMk/>
          <pc:sldMk cId="4142656024" sldId="414"/>
        </pc:sldMkLst>
        <pc:spChg chg="mod">
          <ac:chgData name="Annaleise Radchenko" userId="6249d1a9-d5dd-4793-b8df-98b5e6874abb" providerId="ADAL" clId="{4A5B4154-50F6-4F5B-A4D7-A9ED8C205C6B}" dt="2026-01-26T19:21:34.952" v="263" actId="33553"/>
          <ac:spMkLst>
            <pc:docMk/>
            <pc:sldMk cId="4142656024" sldId="414"/>
            <ac:spMk id="26" creationId="{00000000-0000-0000-0000-000000000000}"/>
          </ac:spMkLst>
        </pc:spChg>
        <pc:grpChg chg="mod">
          <ac:chgData name="Annaleise Radchenko" userId="6249d1a9-d5dd-4793-b8df-98b5e6874abb" providerId="ADAL" clId="{4A5B4154-50F6-4F5B-A4D7-A9ED8C205C6B}" dt="2026-01-26T19:22:09.472" v="264" actId="962"/>
          <ac:grpSpMkLst>
            <pc:docMk/>
            <pc:sldMk cId="4142656024" sldId="414"/>
            <ac:grpSpMk id="8" creationId="{F206F903-0E48-4B2D-831E-FF1BD1ADBE8A}"/>
          </ac:grpSpMkLst>
        </pc:grpChg>
        <pc:grpChg chg="mod">
          <ac:chgData name="Annaleise Radchenko" userId="6249d1a9-d5dd-4793-b8df-98b5e6874abb" providerId="ADAL" clId="{4A5B4154-50F6-4F5B-A4D7-A9ED8C205C6B}" dt="2026-01-26T19:22:23.163" v="265" actId="962"/>
          <ac:grpSpMkLst>
            <pc:docMk/>
            <pc:sldMk cId="4142656024" sldId="414"/>
            <ac:grpSpMk id="12" creationId="{1FCE88C0-12B0-4BFD-B1EC-2AFE88155099}"/>
          </ac:grpSpMkLst>
        </pc:grpChg>
        <pc:grpChg chg="mod">
          <ac:chgData name="Annaleise Radchenko" userId="6249d1a9-d5dd-4793-b8df-98b5e6874abb" providerId="ADAL" clId="{4A5B4154-50F6-4F5B-A4D7-A9ED8C205C6B}" dt="2026-01-26T19:22:33.886" v="266" actId="962"/>
          <ac:grpSpMkLst>
            <pc:docMk/>
            <pc:sldMk cId="4142656024" sldId="414"/>
            <ac:grpSpMk id="14" creationId="{017D15F8-5259-42B4-8036-CC9261B702B6}"/>
          </ac:grpSpMkLst>
        </pc:grpChg>
        <pc:grpChg chg="mod">
          <ac:chgData name="Annaleise Radchenko" userId="6249d1a9-d5dd-4793-b8df-98b5e6874abb" providerId="ADAL" clId="{4A5B4154-50F6-4F5B-A4D7-A9ED8C205C6B}" dt="2026-01-26T19:22:44.681" v="267" actId="962"/>
          <ac:grpSpMkLst>
            <pc:docMk/>
            <pc:sldMk cId="4142656024" sldId="414"/>
            <ac:grpSpMk id="18" creationId="{0B61E895-D9C5-4C26-AFCF-7D106363A61B}"/>
          </ac:grpSpMkLst>
        </pc:grpChg>
        <pc:grpChg chg="mod">
          <ac:chgData name="Annaleise Radchenko" userId="6249d1a9-d5dd-4793-b8df-98b5e6874abb" providerId="ADAL" clId="{4A5B4154-50F6-4F5B-A4D7-A9ED8C205C6B}" dt="2026-01-26T19:22:55.202" v="268" actId="962"/>
          <ac:grpSpMkLst>
            <pc:docMk/>
            <pc:sldMk cId="4142656024" sldId="414"/>
            <ac:grpSpMk id="21" creationId="{1DE6141C-63E0-4795-A6B2-F1C6B8AC5F4C}"/>
          </ac:grpSpMkLst>
        </pc:grpChg>
        <pc:cxnChg chg="mod">
          <ac:chgData name="Annaleise Radchenko" userId="6249d1a9-d5dd-4793-b8df-98b5e6874abb" providerId="ADAL" clId="{4A5B4154-50F6-4F5B-A4D7-A9ED8C205C6B}" dt="2026-01-23T21:49:58.713" v="44" actId="962"/>
          <ac:cxnSpMkLst>
            <pc:docMk/>
            <pc:sldMk cId="4142656024" sldId="414"/>
            <ac:cxnSpMk id="55" creationId="{00000000-0000-0000-0000-000000000000}"/>
          </ac:cxnSpMkLst>
        </pc:cxnChg>
      </pc:sldChg>
      <pc:sldChg chg="delSp modSp mod">
        <pc:chgData name="Annaleise Radchenko" userId="6249d1a9-d5dd-4793-b8df-98b5e6874abb" providerId="ADAL" clId="{4A5B4154-50F6-4F5B-A4D7-A9ED8C205C6B}" dt="2026-01-26T19:23:37.955" v="273" actId="33553"/>
        <pc:sldMkLst>
          <pc:docMk/>
          <pc:sldMk cId="0" sldId="415"/>
        </pc:sldMkLst>
        <pc:spChg chg="mod topLvl">
          <ac:chgData name="Annaleise Radchenko" userId="6249d1a9-d5dd-4793-b8df-98b5e6874abb" providerId="ADAL" clId="{4A5B4154-50F6-4F5B-A4D7-A9ED8C205C6B}" dt="2026-01-26T19:23:37.955" v="273" actId="33553"/>
          <ac:spMkLst>
            <pc:docMk/>
            <pc:sldMk cId="0" sldId="415"/>
            <ac:spMk id="177" creationId="{00000000-0000-0000-0000-000000000000}"/>
          </ac:spMkLst>
        </pc:spChg>
        <pc:cxnChg chg="mod">
          <ac:chgData name="Annaleise Radchenko" userId="6249d1a9-d5dd-4793-b8df-98b5e6874abb" providerId="ADAL" clId="{4A5B4154-50F6-4F5B-A4D7-A9ED8C205C6B}" dt="2026-01-23T21:49:58.725" v="45" actId="962"/>
          <ac:cxnSpMkLst>
            <pc:docMk/>
            <pc:sldMk cId="0" sldId="415"/>
            <ac:cxnSpMk id="179" creationId="{00000000-0000-0000-0000-000000000000}"/>
          </ac:cxnSpMkLst>
        </pc:cxnChg>
      </pc:sldChg>
      <pc:sldChg chg="modSp mod">
        <pc:chgData name="Annaleise Radchenko" userId="6249d1a9-d5dd-4793-b8df-98b5e6874abb" providerId="ADAL" clId="{4A5B4154-50F6-4F5B-A4D7-A9ED8C205C6B}" dt="2026-01-26T19:23:53.594" v="274" actId="33553"/>
        <pc:sldMkLst>
          <pc:docMk/>
          <pc:sldMk cId="0" sldId="416"/>
        </pc:sldMkLst>
        <pc:spChg chg="mod">
          <ac:chgData name="Annaleise Radchenko" userId="6249d1a9-d5dd-4793-b8df-98b5e6874abb" providerId="ADAL" clId="{4A5B4154-50F6-4F5B-A4D7-A9ED8C205C6B}" dt="2026-01-23T21:49:58.732" v="46" actId="962"/>
          <ac:spMkLst>
            <pc:docMk/>
            <pc:sldMk cId="0" sldId="416"/>
            <ac:spMk id="84" creationId="{00000000-0000-0000-0000-000000000000}"/>
          </ac:spMkLst>
        </pc:spChg>
        <pc:spChg chg="mod">
          <ac:chgData name="Annaleise Radchenko" userId="6249d1a9-d5dd-4793-b8df-98b5e6874abb" providerId="ADAL" clId="{4A5B4154-50F6-4F5B-A4D7-A9ED8C205C6B}" dt="2026-01-26T19:23:53.594" v="274" actId="33553"/>
          <ac:spMkLst>
            <pc:docMk/>
            <pc:sldMk cId="0" sldId="416"/>
            <ac:spMk id="85" creationId="{00000000-0000-0000-0000-000000000000}"/>
          </ac:spMkLst>
        </pc:spChg>
        <pc:cxnChg chg="mod">
          <ac:chgData name="Annaleise Radchenko" userId="6249d1a9-d5dd-4793-b8df-98b5e6874abb" providerId="ADAL" clId="{4A5B4154-50F6-4F5B-A4D7-A9ED8C205C6B}" dt="2026-01-23T21:49:58.738" v="47" actId="962"/>
          <ac:cxnSpMkLst>
            <pc:docMk/>
            <pc:sldMk cId="0" sldId="416"/>
            <ac:cxnSpMk id="86" creationId="{00000000-0000-0000-0000-000000000000}"/>
          </ac:cxnSpMkLst>
        </pc:cxnChg>
        <pc:cxnChg chg="mod">
          <ac:chgData name="Annaleise Radchenko" userId="6249d1a9-d5dd-4793-b8df-98b5e6874abb" providerId="ADAL" clId="{4A5B4154-50F6-4F5B-A4D7-A9ED8C205C6B}" dt="2026-01-23T21:49:58.744" v="48" actId="962"/>
          <ac:cxnSpMkLst>
            <pc:docMk/>
            <pc:sldMk cId="0" sldId="416"/>
            <ac:cxnSpMk id="88" creationId="{00000000-0000-0000-0000-000000000000}"/>
          </ac:cxnSpMkLst>
        </pc:cxnChg>
      </pc:sldChg>
      <pc:sldChg chg="modSp mod">
        <pc:chgData name="Annaleise Radchenko" userId="6249d1a9-d5dd-4793-b8df-98b5e6874abb" providerId="ADAL" clId="{4A5B4154-50F6-4F5B-A4D7-A9ED8C205C6B}" dt="2026-01-26T19:25:01.738" v="279" actId="962"/>
        <pc:sldMkLst>
          <pc:docMk/>
          <pc:sldMk cId="569334913" sldId="417"/>
        </pc:sldMkLst>
        <pc:spChg chg="mod">
          <ac:chgData name="Annaleise Radchenko" userId="6249d1a9-d5dd-4793-b8df-98b5e6874abb" providerId="ADAL" clId="{4A5B4154-50F6-4F5B-A4D7-A9ED8C205C6B}" dt="2026-01-26T19:24:32.838" v="277" actId="33553"/>
          <ac:spMkLst>
            <pc:docMk/>
            <pc:sldMk cId="569334913" sldId="417"/>
            <ac:spMk id="26" creationId="{00000000-0000-0000-0000-000000000000}"/>
          </ac:spMkLst>
        </pc:spChg>
        <pc:grpChg chg="mod">
          <ac:chgData name="Annaleise Radchenko" userId="6249d1a9-d5dd-4793-b8df-98b5e6874abb" providerId="ADAL" clId="{4A5B4154-50F6-4F5B-A4D7-A9ED8C205C6B}" dt="2026-01-26T19:25:01.738" v="279" actId="962"/>
          <ac:grpSpMkLst>
            <pc:docMk/>
            <pc:sldMk cId="569334913" sldId="417"/>
            <ac:grpSpMk id="8" creationId="{F206F903-0E48-4B2D-831E-FF1BD1ADBE8A}"/>
          </ac:grpSpMkLst>
        </pc:grpChg>
        <pc:cxnChg chg="mod">
          <ac:chgData name="Annaleise Radchenko" userId="6249d1a9-d5dd-4793-b8df-98b5e6874abb" providerId="ADAL" clId="{4A5B4154-50F6-4F5B-A4D7-A9ED8C205C6B}" dt="2026-01-23T21:49:58.755" v="49" actId="962"/>
          <ac:cxnSpMkLst>
            <pc:docMk/>
            <pc:sldMk cId="569334913" sldId="417"/>
            <ac:cxnSpMk id="55" creationId="{00000000-0000-0000-0000-000000000000}"/>
          </ac:cxnSpMkLst>
        </pc:cxnChg>
      </pc:sldChg>
      <pc:sldChg chg="modSp mod">
        <pc:chgData name="Annaleise Radchenko" userId="6249d1a9-d5dd-4793-b8df-98b5e6874abb" providerId="ADAL" clId="{4A5B4154-50F6-4F5B-A4D7-A9ED8C205C6B}" dt="2026-01-26T19:29:44.777" v="285" actId="947"/>
        <pc:sldMkLst>
          <pc:docMk/>
          <pc:sldMk cId="2056524294" sldId="418"/>
        </pc:sldMkLst>
        <pc:spChg chg="mod">
          <ac:chgData name="Annaleise Radchenko" userId="6249d1a9-d5dd-4793-b8df-98b5e6874abb" providerId="ADAL" clId="{4A5B4154-50F6-4F5B-A4D7-A9ED8C205C6B}" dt="2026-01-26T19:29:44.777" v="285" actId="947"/>
          <ac:spMkLst>
            <pc:docMk/>
            <pc:sldMk cId="2056524294" sldId="418"/>
            <ac:spMk id="26" creationId="{00000000-0000-0000-0000-000000000000}"/>
          </ac:spMkLst>
        </pc:spChg>
        <pc:grpChg chg="mod">
          <ac:chgData name="Annaleise Radchenko" userId="6249d1a9-d5dd-4793-b8df-98b5e6874abb" providerId="ADAL" clId="{4A5B4154-50F6-4F5B-A4D7-A9ED8C205C6B}" dt="2026-01-26T19:28:49.408" v="281" actId="962"/>
          <ac:grpSpMkLst>
            <pc:docMk/>
            <pc:sldMk cId="2056524294" sldId="418"/>
            <ac:grpSpMk id="8" creationId="{F206F903-0E48-4B2D-831E-FF1BD1ADBE8A}"/>
          </ac:grpSpMkLst>
        </pc:grpChg>
        <pc:grpChg chg="mod">
          <ac:chgData name="Annaleise Radchenko" userId="6249d1a9-d5dd-4793-b8df-98b5e6874abb" providerId="ADAL" clId="{4A5B4154-50F6-4F5B-A4D7-A9ED8C205C6B}" dt="2026-01-26T19:29:05.406" v="282" actId="962"/>
          <ac:grpSpMkLst>
            <pc:docMk/>
            <pc:sldMk cId="2056524294" sldId="418"/>
            <ac:grpSpMk id="12" creationId="{1FCE88C0-12B0-4BFD-B1EC-2AFE88155099}"/>
          </ac:grpSpMkLst>
        </pc:grpChg>
        <pc:grpChg chg="mod">
          <ac:chgData name="Annaleise Radchenko" userId="6249d1a9-d5dd-4793-b8df-98b5e6874abb" providerId="ADAL" clId="{4A5B4154-50F6-4F5B-A4D7-A9ED8C205C6B}" dt="2026-01-26T19:29:17.263" v="283" actId="962"/>
          <ac:grpSpMkLst>
            <pc:docMk/>
            <pc:sldMk cId="2056524294" sldId="418"/>
            <ac:grpSpMk id="14" creationId="{017D15F8-5259-42B4-8036-CC9261B702B6}"/>
          </ac:grpSpMkLst>
        </pc:grpChg>
        <pc:cxnChg chg="mod">
          <ac:chgData name="Annaleise Radchenko" userId="6249d1a9-d5dd-4793-b8df-98b5e6874abb" providerId="ADAL" clId="{4A5B4154-50F6-4F5B-A4D7-A9ED8C205C6B}" dt="2026-01-23T21:49:58.764" v="50" actId="962"/>
          <ac:cxnSpMkLst>
            <pc:docMk/>
            <pc:sldMk cId="2056524294" sldId="418"/>
            <ac:cxnSpMk id="55" creationId="{00000000-0000-0000-0000-000000000000}"/>
          </ac:cxnSpMkLst>
        </pc:cxnChg>
      </pc:sldChg>
      <pc:sldChg chg="modSp mod">
        <pc:chgData name="Annaleise Radchenko" userId="6249d1a9-d5dd-4793-b8df-98b5e6874abb" providerId="ADAL" clId="{4A5B4154-50F6-4F5B-A4D7-A9ED8C205C6B}" dt="2026-01-26T19:31:55.079" v="297" actId="962"/>
        <pc:sldMkLst>
          <pc:docMk/>
          <pc:sldMk cId="3206293648" sldId="420"/>
        </pc:sldMkLst>
        <pc:spChg chg="mod">
          <ac:chgData name="Annaleise Radchenko" userId="6249d1a9-d5dd-4793-b8df-98b5e6874abb" providerId="ADAL" clId="{4A5B4154-50F6-4F5B-A4D7-A9ED8C205C6B}" dt="2026-01-26T19:31:00.052" v="293" actId="33553"/>
          <ac:spMkLst>
            <pc:docMk/>
            <pc:sldMk cId="3206293648" sldId="420"/>
            <ac:spMk id="26" creationId="{00000000-0000-0000-0000-000000000000}"/>
          </ac:spMkLst>
        </pc:spChg>
        <pc:grpChg chg="mod">
          <ac:chgData name="Annaleise Radchenko" userId="6249d1a9-d5dd-4793-b8df-98b5e6874abb" providerId="ADAL" clId="{4A5B4154-50F6-4F5B-A4D7-A9ED8C205C6B}" dt="2026-01-26T19:31:14.851" v="294" actId="962"/>
          <ac:grpSpMkLst>
            <pc:docMk/>
            <pc:sldMk cId="3206293648" sldId="420"/>
            <ac:grpSpMk id="8" creationId="{F206F903-0E48-4B2D-831E-FF1BD1ADBE8A}"/>
          </ac:grpSpMkLst>
        </pc:grpChg>
        <pc:grpChg chg="mod">
          <ac:chgData name="Annaleise Radchenko" userId="6249d1a9-d5dd-4793-b8df-98b5e6874abb" providerId="ADAL" clId="{4A5B4154-50F6-4F5B-A4D7-A9ED8C205C6B}" dt="2026-01-26T19:31:23.127" v="295" actId="962"/>
          <ac:grpSpMkLst>
            <pc:docMk/>
            <pc:sldMk cId="3206293648" sldId="420"/>
            <ac:grpSpMk id="12" creationId="{1FCE88C0-12B0-4BFD-B1EC-2AFE88155099}"/>
          </ac:grpSpMkLst>
        </pc:grpChg>
        <pc:grpChg chg="mod">
          <ac:chgData name="Annaleise Radchenko" userId="6249d1a9-d5dd-4793-b8df-98b5e6874abb" providerId="ADAL" clId="{4A5B4154-50F6-4F5B-A4D7-A9ED8C205C6B}" dt="2026-01-26T19:31:43.134" v="296" actId="962"/>
          <ac:grpSpMkLst>
            <pc:docMk/>
            <pc:sldMk cId="3206293648" sldId="420"/>
            <ac:grpSpMk id="14" creationId="{017D15F8-5259-42B4-8036-CC9261B702B6}"/>
          </ac:grpSpMkLst>
        </pc:grpChg>
        <pc:grpChg chg="mod">
          <ac:chgData name="Annaleise Radchenko" userId="6249d1a9-d5dd-4793-b8df-98b5e6874abb" providerId="ADAL" clId="{4A5B4154-50F6-4F5B-A4D7-A9ED8C205C6B}" dt="2026-01-26T19:31:55.079" v="297" actId="962"/>
          <ac:grpSpMkLst>
            <pc:docMk/>
            <pc:sldMk cId="3206293648" sldId="420"/>
            <ac:grpSpMk id="18" creationId="{8BFF8041-8474-4D8E-82D5-2819CA2DD478}"/>
          </ac:grpSpMkLst>
        </pc:grpChg>
        <pc:cxnChg chg="mod">
          <ac:chgData name="Annaleise Radchenko" userId="6249d1a9-d5dd-4793-b8df-98b5e6874abb" providerId="ADAL" clId="{4A5B4154-50F6-4F5B-A4D7-A9ED8C205C6B}" dt="2026-01-23T21:49:58.785" v="52" actId="962"/>
          <ac:cxnSpMkLst>
            <pc:docMk/>
            <pc:sldMk cId="3206293648" sldId="420"/>
            <ac:cxnSpMk id="55" creationId="{00000000-0000-0000-0000-000000000000}"/>
          </ac:cxnSpMkLst>
        </pc:cxnChg>
      </pc:sldChg>
      <pc:sldChg chg="modSp mod">
        <pc:chgData name="Annaleise Radchenko" userId="6249d1a9-d5dd-4793-b8df-98b5e6874abb" providerId="ADAL" clId="{4A5B4154-50F6-4F5B-A4D7-A9ED8C205C6B}" dt="2026-01-26T19:33:26.302" v="303" actId="947"/>
        <pc:sldMkLst>
          <pc:docMk/>
          <pc:sldMk cId="307744777" sldId="421"/>
        </pc:sldMkLst>
        <pc:spChg chg="mod">
          <ac:chgData name="Annaleise Radchenko" userId="6249d1a9-d5dd-4793-b8df-98b5e6874abb" providerId="ADAL" clId="{4A5B4154-50F6-4F5B-A4D7-A9ED8C205C6B}" dt="2026-01-26T19:33:26.302" v="303" actId="947"/>
          <ac:spMkLst>
            <pc:docMk/>
            <pc:sldMk cId="307744777" sldId="421"/>
            <ac:spMk id="26" creationId="{00000000-0000-0000-0000-000000000000}"/>
          </ac:spMkLst>
        </pc:spChg>
        <pc:grpChg chg="mod">
          <ac:chgData name="Annaleise Radchenko" userId="6249d1a9-d5dd-4793-b8df-98b5e6874abb" providerId="ADAL" clId="{4A5B4154-50F6-4F5B-A4D7-A9ED8C205C6B}" dt="2026-01-26T19:32:41.590" v="299" actId="962"/>
          <ac:grpSpMkLst>
            <pc:docMk/>
            <pc:sldMk cId="307744777" sldId="421"/>
            <ac:grpSpMk id="8" creationId="{F206F903-0E48-4B2D-831E-FF1BD1ADBE8A}"/>
          </ac:grpSpMkLst>
        </pc:grpChg>
        <pc:grpChg chg="mod">
          <ac:chgData name="Annaleise Radchenko" userId="6249d1a9-d5dd-4793-b8df-98b5e6874abb" providerId="ADAL" clId="{4A5B4154-50F6-4F5B-A4D7-A9ED8C205C6B}" dt="2026-01-26T19:32:58.403" v="300" actId="962"/>
          <ac:grpSpMkLst>
            <pc:docMk/>
            <pc:sldMk cId="307744777" sldId="421"/>
            <ac:grpSpMk id="12" creationId="{1FCE88C0-12B0-4BFD-B1EC-2AFE88155099}"/>
          </ac:grpSpMkLst>
        </pc:grpChg>
        <pc:grpChg chg="mod">
          <ac:chgData name="Annaleise Radchenko" userId="6249d1a9-d5dd-4793-b8df-98b5e6874abb" providerId="ADAL" clId="{4A5B4154-50F6-4F5B-A4D7-A9ED8C205C6B}" dt="2026-01-26T19:33:06.229" v="301" actId="962"/>
          <ac:grpSpMkLst>
            <pc:docMk/>
            <pc:sldMk cId="307744777" sldId="421"/>
            <ac:grpSpMk id="14" creationId="{017D15F8-5259-42B4-8036-CC9261B702B6}"/>
          </ac:grpSpMkLst>
        </pc:grpChg>
        <pc:cxnChg chg="mod">
          <ac:chgData name="Annaleise Radchenko" userId="6249d1a9-d5dd-4793-b8df-98b5e6874abb" providerId="ADAL" clId="{4A5B4154-50F6-4F5B-A4D7-A9ED8C205C6B}" dt="2026-01-23T21:49:58.794" v="53" actId="962"/>
          <ac:cxnSpMkLst>
            <pc:docMk/>
            <pc:sldMk cId="307744777" sldId="421"/>
            <ac:cxnSpMk id="55" creationId="{00000000-0000-0000-0000-000000000000}"/>
          </ac:cxnSpMkLst>
        </pc:cxnChg>
      </pc:sldChg>
      <pc:sldChg chg="modSp mod">
        <pc:chgData name="Annaleise Radchenko" userId="6249d1a9-d5dd-4793-b8df-98b5e6874abb" providerId="ADAL" clId="{4A5B4154-50F6-4F5B-A4D7-A9ED8C205C6B}" dt="2026-01-26T19:33:54.608" v="307" actId="33553"/>
        <pc:sldMkLst>
          <pc:docMk/>
          <pc:sldMk cId="247305164" sldId="422"/>
        </pc:sldMkLst>
        <pc:spChg chg="mod">
          <ac:chgData name="Annaleise Radchenko" userId="6249d1a9-d5dd-4793-b8df-98b5e6874abb" providerId="ADAL" clId="{4A5B4154-50F6-4F5B-A4D7-A9ED8C205C6B}" dt="2026-01-26T19:33:54.608" v="307" actId="33553"/>
          <ac:spMkLst>
            <pc:docMk/>
            <pc:sldMk cId="247305164" sldId="422"/>
            <ac:spMk id="26" creationId="{00000000-0000-0000-0000-000000000000}"/>
          </ac:spMkLst>
        </pc:spChg>
        <pc:picChg chg="ord">
          <ac:chgData name="Annaleise Radchenko" userId="6249d1a9-d5dd-4793-b8df-98b5e6874abb" providerId="ADAL" clId="{4A5B4154-50F6-4F5B-A4D7-A9ED8C205C6B}" dt="2026-01-26T19:33:48.791" v="306" actId="13244"/>
          <ac:picMkLst>
            <pc:docMk/>
            <pc:sldMk cId="247305164" sldId="422"/>
            <ac:picMk id="4" creationId="{41945B2C-22D0-4450-AA32-BB2A5FB74475}"/>
          </ac:picMkLst>
        </pc:picChg>
        <pc:cxnChg chg="mod">
          <ac:chgData name="Annaleise Radchenko" userId="6249d1a9-d5dd-4793-b8df-98b5e6874abb" providerId="ADAL" clId="{4A5B4154-50F6-4F5B-A4D7-A9ED8C205C6B}" dt="2026-01-23T21:49:58.801" v="54" actId="962"/>
          <ac:cxnSpMkLst>
            <pc:docMk/>
            <pc:sldMk cId="247305164" sldId="422"/>
            <ac:cxnSpMk id="55" creationId="{00000000-0000-0000-0000-000000000000}"/>
          </ac:cxnSpMkLst>
        </pc:cxnChg>
      </pc:sldChg>
      <pc:sldChg chg="modSp mod">
        <pc:chgData name="Annaleise Radchenko" userId="6249d1a9-d5dd-4793-b8df-98b5e6874abb" providerId="ADAL" clId="{4A5B4154-50F6-4F5B-A4D7-A9ED8C205C6B}" dt="2026-01-26T19:35:00.352" v="311" actId="962"/>
        <pc:sldMkLst>
          <pc:docMk/>
          <pc:sldMk cId="306988250" sldId="423"/>
        </pc:sldMkLst>
        <pc:spChg chg="mod">
          <ac:chgData name="Annaleise Radchenko" userId="6249d1a9-d5dd-4793-b8df-98b5e6874abb" providerId="ADAL" clId="{4A5B4154-50F6-4F5B-A4D7-A9ED8C205C6B}" dt="2026-01-26T19:34:22.614" v="308" actId="33553"/>
          <ac:spMkLst>
            <pc:docMk/>
            <pc:sldMk cId="306988250" sldId="423"/>
            <ac:spMk id="26" creationId="{00000000-0000-0000-0000-000000000000}"/>
          </ac:spMkLst>
        </pc:spChg>
        <pc:grpChg chg="mod">
          <ac:chgData name="Annaleise Radchenko" userId="6249d1a9-d5dd-4793-b8df-98b5e6874abb" providerId="ADAL" clId="{4A5B4154-50F6-4F5B-A4D7-A9ED8C205C6B}" dt="2026-01-26T19:34:44.378" v="309" actId="962"/>
          <ac:grpSpMkLst>
            <pc:docMk/>
            <pc:sldMk cId="306988250" sldId="423"/>
            <ac:grpSpMk id="8" creationId="{F206F903-0E48-4B2D-831E-FF1BD1ADBE8A}"/>
          </ac:grpSpMkLst>
        </pc:grpChg>
        <pc:grpChg chg="mod">
          <ac:chgData name="Annaleise Radchenko" userId="6249d1a9-d5dd-4793-b8df-98b5e6874abb" providerId="ADAL" clId="{4A5B4154-50F6-4F5B-A4D7-A9ED8C205C6B}" dt="2026-01-26T19:34:53.066" v="310" actId="962"/>
          <ac:grpSpMkLst>
            <pc:docMk/>
            <pc:sldMk cId="306988250" sldId="423"/>
            <ac:grpSpMk id="24" creationId="{9652D8CE-4006-4E1D-9FDD-20735631AFC1}"/>
          </ac:grpSpMkLst>
        </pc:grpChg>
        <pc:grpChg chg="mod">
          <ac:chgData name="Annaleise Radchenko" userId="6249d1a9-d5dd-4793-b8df-98b5e6874abb" providerId="ADAL" clId="{4A5B4154-50F6-4F5B-A4D7-A9ED8C205C6B}" dt="2026-01-26T19:35:00.352" v="311" actId="962"/>
          <ac:grpSpMkLst>
            <pc:docMk/>
            <pc:sldMk cId="306988250" sldId="423"/>
            <ac:grpSpMk id="28" creationId="{B8128A39-F41E-464F-9B5E-9C227EEBF266}"/>
          </ac:grpSpMkLst>
        </pc:grpChg>
        <pc:cxnChg chg="mod">
          <ac:chgData name="Annaleise Radchenko" userId="6249d1a9-d5dd-4793-b8df-98b5e6874abb" providerId="ADAL" clId="{4A5B4154-50F6-4F5B-A4D7-A9ED8C205C6B}" dt="2026-01-23T21:49:58.814" v="55" actId="962"/>
          <ac:cxnSpMkLst>
            <pc:docMk/>
            <pc:sldMk cId="306988250" sldId="423"/>
            <ac:cxnSpMk id="55" creationId="{00000000-0000-0000-0000-000000000000}"/>
          </ac:cxnSpMkLst>
        </pc:cxnChg>
      </pc:sldChg>
      <pc:sldChg chg="modSp mod">
        <pc:chgData name="Annaleise Radchenko" userId="6249d1a9-d5dd-4793-b8df-98b5e6874abb" providerId="ADAL" clId="{4A5B4154-50F6-4F5B-A4D7-A9ED8C205C6B}" dt="2026-01-26T19:39:40.692" v="316" actId="962"/>
        <pc:sldMkLst>
          <pc:docMk/>
          <pc:sldMk cId="67637831" sldId="424"/>
        </pc:sldMkLst>
        <pc:spChg chg="mod">
          <ac:chgData name="Annaleise Radchenko" userId="6249d1a9-d5dd-4793-b8df-98b5e6874abb" providerId="ADAL" clId="{4A5B4154-50F6-4F5B-A4D7-A9ED8C205C6B}" dt="2026-01-26T19:35:20.455" v="312" actId="33553"/>
          <ac:spMkLst>
            <pc:docMk/>
            <pc:sldMk cId="67637831" sldId="424"/>
            <ac:spMk id="26" creationId="{00000000-0000-0000-0000-000000000000}"/>
          </ac:spMkLst>
        </pc:spChg>
        <pc:grpChg chg="mod">
          <ac:chgData name="Annaleise Radchenko" userId="6249d1a9-d5dd-4793-b8df-98b5e6874abb" providerId="ADAL" clId="{4A5B4154-50F6-4F5B-A4D7-A9ED8C205C6B}" dt="2026-01-26T19:38:41.719" v="313" actId="962"/>
          <ac:grpSpMkLst>
            <pc:docMk/>
            <pc:sldMk cId="67637831" sldId="424"/>
            <ac:grpSpMk id="8" creationId="{F206F903-0E48-4B2D-831E-FF1BD1ADBE8A}"/>
          </ac:grpSpMkLst>
        </pc:grpChg>
        <pc:grpChg chg="mod">
          <ac:chgData name="Annaleise Radchenko" userId="6249d1a9-d5dd-4793-b8df-98b5e6874abb" providerId="ADAL" clId="{4A5B4154-50F6-4F5B-A4D7-A9ED8C205C6B}" dt="2026-01-26T19:39:40.692" v="316" actId="962"/>
          <ac:grpSpMkLst>
            <pc:docMk/>
            <pc:sldMk cId="67637831" sldId="424"/>
            <ac:grpSpMk id="13" creationId="{C23DFCA4-2BBB-4F3B-8917-75C684FDD45C}"/>
          </ac:grpSpMkLst>
        </pc:grpChg>
        <pc:grpChg chg="mod">
          <ac:chgData name="Annaleise Radchenko" userId="6249d1a9-d5dd-4793-b8df-98b5e6874abb" providerId="ADAL" clId="{4A5B4154-50F6-4F5B-A4D7-A9ED8C205C6B}" dt="2026-01-26T19:38:56.990" v="314" actId="962"/>
          <ac:grpSpMkLst>
            <pc:docMk/>
            <pc:sldMk cId="67637831" sldId="424"/>
            <ac:grpSpMk id="24" creationId="{9652D8CE-4006-4E1D-9FDD-20735631AFC1}"/>
          </ac:grpSpMkLst>
        </pc:grpChg>
        <pc:grpChg chg="mod">
          <ac:chgData name="Annaleise Radchenko" userId="6249d1a9-d5dd-4793-b8df-98b5e6874abb" providerId="ADAL" clId="{4A5B4154-50F6-4F5B-A4D7-A9ED8C205C6B}" dt="2026-01-26T19:39:21.395" v="315" actId="962"/>
          <ac:grpSpMkLst>
            <pc:docMk/>
            <pc:sldMk cId="67637831" sldId="424"/>
            <ac:grpSpMk id="28" creationId="{B8128A39-F41E-464F-9B5E-9C227EEBF266}"/>
          </ac:grpSpMkLst>
        </pc:grpChg>
        <pc:cxnChg chg="mod">
          <ac:chgData name="Annaleise Radchenko" userId="6249d1a9-d5dd-4793-b8df-98b5e6874abb" providerId="ADAL" clId="{4A5B4154-50F6-4F5B-A4D7-A9ED8C205C6B}" dt="2026-01-23T21:49:58.825" v="56" actId="962"/>
          <ac:cxnSpMkLst>
            <pc:docMk/>
            <pc:sldMk cId="67637831" sldId="424"/>
            <ac:cxnSpMk id="55" creationId="{00000000-0000-0000-0000-000000000000}"/>
          </ac:cxnSpMkLst>
        </pc:cxnChg>
      </pc:sldChg>
      <pc:sldChg chg="delSp modSp mod">
        <pc:chgData name="Annaleise Radchenko" userId="6249d1a9-d5dd-4793-b8df-98b5e6874abb" providerId="ADAL" clId="{4A5B4154-50F6-4F5B-A4D7-A9ED8C205C6B}" dt="2026-01-26T19:43:46.384" v="329" actId="478"/>
        <pc:sldMkLst>
          <pc:docMk/>
          <pc:sldMk cId="1454303892" sldId="425"/>
        </pc:sldMkLst>
        <pc:spChg chg="mod topLvl">
          <ac:chgData name="Annaleise Radchenko" userId="6249d1a9-d5dd-4793-b8df-98b5e6874abb" providerId="ADAL" clId="{4A5B4154-50F6-4F5B-A4D7-A9ED8C205C6B}" dt="2026-01-26T19:42:37.358" v="325" actId="33553"/>
          <ac:spMkLst>
            <pc:docMk/>
            <pc:sldMk cId="1454303892" sldId="425"/>
            <ac:spMk id="103" creationId="{00000000-0000-0000-0000-000000000000}"/>
          </ac:spMkLst>
        </pc:spChg>
        <pc:grpChg chg="mod">
          <ac:chgData name="Annaleise Radchenko" userId="6249d1a9-d5dd-4793-b8df-98b5e6874abb" providerId="ADAL" clId="{4A5B4154-50F6-4F5B-A4D7-A9ED8C205C6B}" dt="2026-01-26T19:43:16.835" v="326" actId="962"/>
          <ac:grpSpMkLst>
            <pc:docMk/>
            <pc:sldMk cId="1454303892" sldId="425"/>
            <ac:grpSpMk id="15" creationId="{261952C0-B159-412D-A774-800FC4BF6578}"/>
          </ac:grpSpMkLst>
        </pc:grpChg>
        <pc:grpChg chg="mod">
          <ac:chgData name="Annaleise Radchenko" userId="6249d1a9-d5dd-4793-b8df-98b5e6874abb" providerId="ADAL" clId="{4A5B4154-50F6-4F5B-A4D7-A9ED8C205C6B}" dt="2026-01-26T19:43:27.207" v="327" actId="962"/>
          <ac:grpSpMkLst>
            <pc:docMk/>
            <pc:sldMk cId="1454303892" sldId="425"/>
            <ac:grpSpMk id="18" creationId="{9837B2BA-0D97-43F9-B70F-53BB9FA783DC}"/>
          </ac:grpSpMkLst>
        </pc:grpChg>
        <pc:grpChg chg="mod">
          <ac:chgData name="Annaleise Radchenko" userId="6249d1a9-d5dd-4793-b8df-98b5e6874abb" providerId="ADAL" clId="{4A5B4154-50F6-4F5B-A4D7-A9ED8C205C6B}" dt="2026-01-26T19:43:43.414" v="328" actId="962"/>
          <ac:grpSpMkLst>
            <pc:docMk/>
            <pc:sldMk cId="1454303892" sldId="425"/>
            <ac:grpSpMk id="21" creationId="{CB5B3162-2A50-4D7D-ADBC-69096C924281}"/>
          </ac:grpSpMkLst>
        </pc:grpChg>
        <pc:cxnChg chg="mod">
          <ac:chgData name="Annaleise Radchenko" userId="6249d1a9-d5dd-4793-b8df-98b5e6874abb" providerId="ADAL" clId="{4A5B4154-50F6-4F5B-A4D7-A9ED8C205C6B}" dt="2026-01-23T21:49:58.853" v="58" actId="962"/>
          <ac:cxnSpMkLst>
            <pc:docMk/>
            <pc:sldMk cId="1454303892" sldId="425"/>
            <ac:cxnSpMk id="105" creationId="{00000000-0000-0000-0000-000000000000}"/>
          </ac:cxnSpMkLst>
        </pc:cxnChg>
      </pc:sldChg>
      <pc:sldChg chg="delSp modSp mod">
        <pc:chgData name="Annaleise Radchenko" userId="6249d1a9-d5dd-4793-b8df-98b5e6874abb" providerId="ADAL" clId="{4A5B4154-50F6-4F5B-A4D7-A9ED8C205C6B}" dt="2026-01-26T19:44:56.806" v="336" actId="962"/>
        <pc:sldMkLst>
          <pc:docMk/>
          <pc:sldMk cId="3076460747" sldId="426"/>
        </pc:sldMkLst>
        <pc:spChg chg="mod topLvl">
          <ac:chgData name="Annaleise Radchenko" userId="6249d1a9-d5dd-4793-b8df-98b5e6874abb" providerId="ADAL" clId="{4A5B4154-50F6-4F5B-A4D7-A9ED8C205C6B}" dt="2026-01-26T19:44:02.703" v="331" actId="33553"/>
          <ac:spMkLst>
            <pc:docMk/>
            <pc:sldMk cId="3076460747" sldId="426"/>
            <ac:spMk id="103" creationId="{00000000-0000-0000-0000-000000000000}"/>
          </ac:spMkLst>
        </pc:spChg>
        <pc:grpChg chg="mod">
          <ac:chgData name="Annaleise Radchenko" userId="6249d1a9-d5dd-4793-b8df-98b5e6874abb" providerId="ADAL" clId="{4A5B4154-50F6-4F5B-A4D7-A9ED8C205C6B}" dt="2026-01-26T19:44:30.920" v="333" actId="962"/>
          <ac:grpSpMkLst>
            <pc:docMk/>
            <pc:sldMk cId="3076460747" sldId="426"/>
            <ac:grpSpMk id="15" creationId="{261952C0-B159-412D-A774-800FC4BF6578}"/>
          </ac:grpSpMkLst>
        </pc:grpChg>
        <pc:grpChg chg="mod">
          <ac:chgData name="Annaleise Radchenko" userId="6249d1a9-d5dd-4793-b8df-98b5e6874abb" providerId="ADAL" clId="{4A5B4154-50F6-4F5B-A4D7-A9ED8C205C6B}" dt="2026-01-26T19:44:38.587" v="334" actId="962"/>
          <ac:grpSpMkLst>
            <pc:docMk/>
            <pc:sldMk cId="3076460747" sldId="426"/>
            <ac:grpSpMk id="18" creationId="{9837B2BA-0D97-43F9-B70F-53BB9FA783DC}"/>
          </ac:grpSpMkLst>
        </pc:grpChg>
        <pc:grpChg chg="mod">
          <ac:chgData name="Annaleise Radchenko" userId="6249d1a9-d5dd-4793-b8df-98b5e6874abb" providerId="ADAL" clId="{4A5B4154-50F6-4F5B-A4D7-A9ED8C205C6B}" dt="2026-01-26T19:44:45.708" v="335" actId="962"/>
          <ac:grpSpMkLst>
            <pc:docMk/>
            <pc:sldMk cId="3076460747" sldId="426"/>
            <ac:grpSpMk id="21" creationId="{CB5B3162-2A50-4D7D-ADBC-69096C924281}"/>
          </ac:grpSpMkLst>
        </pc:grpChg>
        <pc:grpChg chg="mod">
          <ac:chgData name="Annaleise Radchenko" userId="6249d1a9-d5dd-4793-b8df-98b5e6874abb" providerId="ADAL" clId="{4A5B4154-50F6-4F5B-A4D7-A9ED8C205C6B}" dt="2026-01-26T19:44:56.806" v="336" actId="962"/>
          <ac:grpSpMkLst>
            <pc:docMk/>
            <pc:sldMk cId="3076460747" sldId="426"/>
            <ac:grpSpMk id="24" creationId="{D92A2196-FD0E-49AA-9138-9D3BD68A74BC}"/>
          </ac:grpSpMkLst>
        </pc:grpChg>
        <pc:cxnChg chg="mod">
          <ac:chgData name="Annaleise Radchenko" userId="6249d1a9-d5dd-4793-b8df-98b5e6874abb" providerId="ADAL" clId="{4A5B4154-50F6-4F5B-A4D7-A9ED8C205C6B}" dt="2026-01-23T21:49:58.864" v="59" actId="962"/>
          <ac:cxnSpMkLst>
            <pc:docMk/>
            <pc:sldMk cId="3076460747" sldId="426"/>
            <ac:cxnSpMk id="105" creationId="{00000000-0000-0000-0000-000000000000}"/>
          </ac:cxnSpMkLst>
        </pc:cxnChg>
      </pc:sldChg>
      <pc:sldChg chg="delSp modSp mod">
        <pc:chgData name="Annaleise Radchenko" userId="6249d1a9-d5dd-4793-b8df-98b5e6874abb" providerId="ADAL" clId="{4A5B4154-50F6-4F5B-A4D7-A9ED8C205C6B}" dt="2026-01-26T19:46:58.887" v="342" actId="33553"/>
        <pc:sldMkLst>
          <pc:docMk/>
          <pc:sldMk cId="1708501461" sldId="427"/>
        </pc:sldMkLst>
        <pc:spChg chg="mod topLvl">
          <ac:chgData name="Annaleise Radchenko" userId="6249d1a9-d5dd-4793-b8df-98b5e6874abb" providerId="ADAL" clId="{4A5B4154-50F6-4F5B-A4D7-A9ED8C205C6B}" dt="2026-01-26T19:46:58.887" v="342" actId="33553"/>
          <ac:spMkLst>
            <pc:docMk/>
            <pc:sldMk cId="1708501461" sldId="427"/>
            <ac:spMk id="103" creationId="{00000000-0000-0000-0000-000000000000}"/>
          </ac:spMkLst>
        </pc:spChg>
        <pc:grpChg chg="mod">
          <ac:chgData name="Annaleise Radchenko" userId="6249d1a9-d5dd-4793-b8df-98b5e6874abb" providerId="ADAL" clId="{4A5B4154-50F6-4F5B-A4D7-A9ED8C205C6B}" dt="2026-01-26T19:46:54.448" v="341" actId="962"/>
          <ac:grpSpMkLst>
            <pc:docMk/>
            <pc:sldMk cId="1708501461" sldId="427"/>
            <ac:grpSpMk id="15" creationId="{261952C0-B159-412D-A774-800FC4BF6578}"/>
          </ac:grpSpMkLst>
        </pc:grpChg>
        <pc:cxnChg chg="mod">
          <ac:chgData name="Annaleise Radchenko" userId="6249d1a9-d5dd-4793-b8df-98b5e6874abb" providerId="ADAL" clId="{4A5B4154-50F6-4F5B-A4D7-A9ED8C205C6B}" dt="2026-01-23T21:49:58.871" v="60" actId="962"/>
          <ac:cxnSpMkLst>
            <pc:docMk/>
            <pc:sldMk cId="1708501461" sldId="427"/>
            <ac:cxnSpMk id="105" creationId="{00000000-0000-0000-0000-000000000000}"/>
          </ac:cxnSpMkLst>
        </pc:cxnChg>
      </pc:sldChg>
      <pc:sldChg chg="delSp modSp mod">
        <pc:chgData name="Annaleise Radchenko" userId="6249d1a9-d5dd-4793-b8df-98b5e6874abb" providerId="ADAL" clId="{4A5B4154-50F6-4F5B-A4D7-A9ED8C205C6B}" dt="2026-01-26T19:47:46.518" v="349" actId="962"/>
        <pc:sldMkLst>
          <pc:docMk/>
          <pc:sldMk cId="3714107644" sldId="428"/>
        </pc:sldMkLst>
        <pc:spChg chg="mod topLvl">
          <ac:chgData name="Annaleise Radchenko" userId="6249d1a9-d5dd-4793-b8df-98b5e6874abb" providerId="ADAL" clId="{4A5B4154-50F6-4F5B-A4D7-A9ED8C205C6B}" dt="2026-01-26T19:47:27.746" v="346" actId="33553"/>
          <ac:spMkLst>
            <pc:docMk/>
            <pc:sldMk cId="3714107644" sldId="428"/>
            <ac:spMk id="103" creationId="{00000000-0000-0000-0000-000000000000}"/>
          </ac:spMkLst>
        </pc:spChg>
        <pc:grpChg chg="mod">
          <ac:chgData name="Annaleise Radchenko" userId="6249d1a9-d5dd-4793-b8df-98b5e6874abb" providerId="ADAL" clId="{4A5B4154-50F6-4F5B-A4D7-A9ED8C205C6B}" dt="2026-01-26T19:47:46.518" v="349" actId="962"/>
          <ac:grpSpMkLst>
            <pc:docMk/>
            <pc:sldMk cId="3714107644" sldId="428"/>
            <ac:grpSpMk id="15" creationId="{261952C0-B159-412D-A774-800FC4BF6578}"/>
          </ac:grpSpMkLst>
        </pc:grpChg>
        <pc:cxnChg chg="mod">
          <ac:chgData name="Annaleise Radchenko" userId="6249d1a9-d5dd-4793-b8df-98b5e6874abb" providerId="ADAL" clId="{4A5B4154-50F6-4F5B-A4D7-A9ED8C205C6B}" dt="2026-01-23T21:49:58.883" v="61" actId="962"/>
          <ac:cxnSpMkLst>
            <pc:docMk/>
            <pc:sldMk cId="3714107644" sldId="428"/>
            <ac:cxnSpMk id="105" creationId="{00000000-0000-0000-0000-000000000000}"/>
          </ac:cxnSpMkLst>
        </pc:cxnChg>
      </pc:sldChg>
      <pc:sldChg chg="delSp modSp mod">
        <pc:chgData name="Annaleise Radchenko" userId="6249d1a9-d5dd-4793-b8df-98b5e6874abb" providerId="ADAL" clId="{4A5B4154-50F6-4F5B-A4D7-A9ED8C205C6B}" dt="2026-01-26T19:48:53.183" v="353" actId="33553"/>
        <pc:sldMkLst>
          <pc:docMk/>
          <pc:sldMk cId="0" sldId="429"/>
        </pc:sldMkLst>
        <pc:spChg chg="mod topLvl">
          <ac:chgData name="Annaleise Radchenko" userId="6249d1a9-d5dd-4793-b8df-98b5e6874abb" providerId="ADAL" clId="{4A5B4154-50F6-4F5B-A4D7-A9ED8C205C6B}" dt="2026-01-26T19:48:53.183" v="353" actId="33553"/>
          <ac:spMkLst>
            <pc:docMk/>
            <pc:sldMk cId="0" sldId="429"/>
            <ac:spMk id="208" creationId="{00000000-0000-0000-0000-000000000000}"/>
          </ac:spMkLst>
        </pc:spChg>
        <pc:spChg chg="mod topLvl">
          <ac:chgData name="Annaleise Radchenko" userId="6249d1a9-d5dd-4793-b8df-98b5e6874abb" providerId="ADAL" clId="{4A5B4154-50F6-4F5B-A4D7-A9ED8C205C6B}" dt="2026-01-26T19:48:09.140" v="350" actId="165"/>
          <ac:spMkLst>
            <pc:docMk/>
            <pc:sldMk cId="0" sldId="429"/>
            <ac:spMk id="209" creationId="{00000000-0000-0000-0000-000000000000}"/>
          </ac:spMkLst>
        </pc:spChg>
        <pc:spChg chg="mod">
          <ac:chgData name="Annaleise Radchenko" userId="6249d1a9-d5dd-4793-b8df-98b5e6874abb" providerId="ADAL" clId="{4A5B4154-50F6-4F5B-A4D7-A9ED8C205C6B}" dt="2026-01-23T21:49:58.899" v="63" actId="962"/>
          <ac:spMkLst>
            <pc:docMk/>
            <pc:sldMk cId="0" sldId="429"/>
            <ac:spMk id="211" creationId="{00000000-0000-0000-0000-000000000000}"/>
          </ac:spMkLst>
        </pc:spChg>
        <pc:cxnChg chg="mod">
          <ac:chgData name="Annaleise Radchenko" userId="6249d1a9-d5dd-4793-b8df-98b5e6874abb" providerId="ADAL" clId="{4A5B4154-50F6-4F5B-A4D7-A9ED8C205C6B}" dt="2026-01-23T21:49:58.895" v="62" actId="962"/>
          <ac:cxnSpMkLst>
            <pc:docMk/>
            <pc:sldMk cId="0" sldId="429"/>
            <ac:cxnSpMk id="210" creationId="{00000000-0000-0000-0000-000000000000}"/>
          </ac:cxnSpMkLst>
        </pc:cxnChg>
      </pc:sldChg>
      <pc:sldChg chg="addSp delSp modSp mod">
        <pc:chgData name="Annaleise Radchenko" userId="6249d1a9-d5dd-4793-b8df-98b5e6874abb" providerId="ADAL" clId="{4A5B4154-50F6-4F5B-A4D7-A9ED8C205C6B}" dt="2026-01-23T22:04:38.924" v="83" actId="962"/>
        <pc:sldMkLst>
          <pc:docMk/>
          <pc:sldMk cId="3613980142" sldId="430"/>
        </pc:sldMkLst>
        <pc:spChg chg="mod">
          <ac:chgData name="Annaleise Radchenko" userId="6249d1a9-d5dd-4793-b8df-98b5e6874abb" providerId="ADAL" clId="{4A5B4154-50F6-4F5B-A4D7-A9ED8C205C6B}" dt="2026-01-23T22:00:12.093" v="74" actId="33553"/>
          <ac:spMkLst>
            <pc:docMk/>
            <pc:sldMk cId="3613980142" sldId="430"/>
            <ac:spMk id="26" creationId="{00000000-0000-0000-0000-000000000000}"/>
          </ac:spMkLst>
        </pc:spChg>
        <pc:grpChg chg="mod">
          <ac:chgData name="Annaleise Radchenko" userId="6249d1a9-d5dd-4793-b8df-98b5e6874abb" providerId="ADAL" clId="{4A5B4154-50F6-4F5B-A4D7-A9ED8C205C6B}" dt="2026-01-23T22:00:21.685" v="76" actId="962"/>
          <ac:grpSpMkLst>
            <pc:docMk/>
            <pc:sldMk cId="3613980142" sldId="430"/>
            <ac:grpSpMk id="12" creationId="{1FCE88C0-12B0-4BFD-B1EC-2AFE88155099}"/>
          </ac:grpSpMkLst>
        </pc:grpChg>
        <pc:picChg chg="add mod">
          <ac:chgData name="Annaleise Radchenko" userId="6249d1a9-d5dd-4793-b8df-98b5e6874abb" providerId="ADAL" clId="{4A5B4154-50F6-4F5B-A4D7-A9ED8C205C6B}" dt="2026-01-23T22:04:38.924" v="83" actId="962"/>
          <ac:picMkLst>
            <pc:docMk/>
            <pc:sldMk cId="3613980142" sldId="430"/>
            <ac:picMk id="4" creationId="{CCE817C3-B8A9-3247-F349-2DC6E62936D2}"/>
          </ac:picMkLst>
        </pc:picChg>
        <pc:cxnChg chg="mod">
          <ac:chgData name="Annaleise Radchenko" userId="6249d1a9-d5dd-4793-b8df-98b5e6874abb" providerId="ADAL" clId="{4A5B4154-50F6-4F5B-A4D7-A9ED8C205C6B}" dt="2026-01-23T21:49:58.300" v="4" actId="962"/>
          <ac:cxnSpMkLst>
            <pc:docMk/>
            <pc:sldMk cId="3613980142" sldId="430"/>
            <ac:cxnSpMk id="55" creationId="{00000000-0000-0000-0000-000000000000}"/>
          </ac:cxnSpMkLst>
        </pc:cxnChg>
      </pc:sldChg>
      <pc:sldChg chg="modSp mod">
        <pc:chgData name="Annaleise Radchenko" userId="6249d1a9-d5dd-4793-b8df-98b5e6874abb" providerId="ADAL" clId="{4A5B4154-50F6-4F5B-A4D7-A9ED8C205C6B}" dt="2026-01-26T16:28:56.585" v="203" actId="33553"/>
        <pc:sldMkLst>
          <pc:docMk/>
          <pc:sldMk cId="2531475936" sldId="431"/>
        </pc:sldMkLst>
        <pc:spChg chg="mod">
          <ac:chgData name="Annaleise Radchenko" userId="6249d1a9-d5dd-4793-b8df-98b5e6874abb" providerId="ADAL" clId="{4A5B4154-50F6-4F5B-A4D7-A9ED8C205C6B}" dt="2026-01-26T16:28:56.585" v="203" actId="33553"/>
          <ac:spMkLst>
            <pc:docMk/>
            <pc:sldMk cId="2531475936" sldId="431"/>
            <ac:spMk id="26" creationId="{00000000-0000-0000-0000-000000000000}"/>
          </ac:spMkLst>
        </pc:spChg>
        <pc:grpChg chg="mod">
          <ac:chgData name="Annaleise Radchenko" userId="6249d1a9-d5dd-4793-b8df-98b5e6874abb" providerId="ADAL" clId="{4A5B4154-50F6-4F5B-A4D7-A9ED8C205C6B}" dt="2026-01-26T16:28:13.294" v="199" actId="962"/>
          <ac:grpSpMkLst>
            <pc:docMk/>
            <pc:sldMk cId="2531475936" sldId="431"/>
            <ac:grpSpMk id="21" creationId="{AFF31025-90A5-402D-928D-E14FA6C43B7B}"/>
          </ac:grpSpMkLst>
        </pc:grpChg>
        <pc:grpChg chg="mod">
          <ac:chgData name="Annaleise Radchenko" userId="6249d1a9-d5dd-4793-b8df-98b5e6874abb" providerId="ADAL" clId="{4A5B4154-50F6-4F5B-A4D7-A9ED8C205C6B}" dt="2026-01-26T16:28:31.162" v="200" actId="962"/>
          <ac:grpSpMkLst>
            <pc:docMk/>
            <pc:sldMk cId="2531475936" sldId="431"/>
            <ac:grpSpMk id="24" creationId="{5EF391FC-F2EC-4844-A021-D038E4F26AE3}"/>
          </ac:grpSpMkLst>
        </pc:grpChg>
        <pc:grpChg chg="mod">
          <ac:chgData name="Annaleise Radchenko" userId="6249d1a9-d5dd-4793-b8df-98b5e6874abb" providerId="ADAL" clId="{4A5B4154-50F6-4F5B-A4D7-A9ED8C205C6B}" dt="2026-01-26T16:28:45.338" v="201" actId="962"/>
          <ac:grpSpMkLst>
            <pc:docMk/>
            <pc:sldMk cId="2531475936" sldId="431"/>
            <ac:grpSpMk id="28" creationId="{237AFF5D-DF44-47C5-8481-57C57C3C801C}"/>
          </ac:grpSpMkLst>
        </pc:grpChg>
        <pc:grpChg chg="mod">
          <ac:chgData name="Annaleise Radchenko" userId="6249d1a9-d5dd-4793-b8df-98b5e6874abb" providerId="ADAL" clId="{4A5B4154-50F6-4F5B-A4D7-A9ED8C205C6B}" dt="2026-01-26T16:28:53.713" v="202" actId="962"/>
          <ac:grpSpMkLst>
            <pc:docMk/>
            <pc:sldMk cId="2531475936" sldId="431"/>
            <ac:grpSpMk id="31" creationId="{17075C0E-E05F-455A-B2A1-E5C0092585FA}"/>
          </ac:grpSpMkLst>
        </pc:grpChg>
        <pc:cxnChg chg="mod">
          <ac:chgData name="Annaleise Radchenko" userId="6249d1a9-d5dd-4793-b8df-98b5e6874abb" providerId="ADAL" clId="{4A5B4154-50F6-4F5B-A4D7-A9ED8C205C6B}" dt="2026-01-23T21:49:58.553" v="28" actId="962"/>
          <ac:cxnSpMkLst>
            <pc:docMk/>
            <pc:sldMk cId="2531475936" sldId="431"/>
            <ac:cxnSpMk id="55" creationId="{00000000-0000-0000-0000-000000000000}"/>
          </ac:cxnSpMkLst>
        </pc:cxnChg>
      </pc:sldChg>
      <pc:sldChg chg="modSp mod">
        <pc:chgData name="Annaleise Radchenko" userId="6249d1a9-d5dd-4793-b8df-98b5e6874abb" providerId="ADAL" clId="{4A5B4154-50F6-4F5B-A4D7-A9ED8C205C6B}" dt="2026-01-26T19:02:16.887" v="240" actId="947"/>
        <pc:sldMkLst>
          <pc:docMk/>
          <pc:sldMk cId="2135445267" sldId="432"/>
        </pc:sldMkLst>
        <pc:spChg chg="mod">
          <ac:chgData name="Annaleise Radchenko" userId="6249d1a9-d5dd-4793-b8df-98b5e6874abb" providerId="ADAL" clId="{4A5B4154-50F6-4F5B-A4D7-A9ED8C205C6B}" dt="2026-01-26T19:02:16.887" v="240" actId="947"/>
          <ac:spMkLst>
            <pc:docMk/>
            <pc:sldMk cId="2135445267" sldId="432"/>
            <ac:spMk id="26" creationId="{00000000-0000-0000-0000-000000000000}"/>
          </ac:spMkLst>
        </pc:spChg>
        <pc:grpChg chg="mod">
          <ac:chgData name="Annaleise Radchenko" userId="6249d1a9-d5dd-4793-b8df-98b5e6874abb" providerId="ADAL" clId="{4A5B4154-50F6-4F5B-A4D7-A9ED8C205C6B}" dt="2026-01-26T19:01:15.373" v="233" actId="962"/>
          <ac:grpSpMkLst>
            <pc:docMk/>
            <pc:sldMk cId="2135445267" sldId="432"/>
            <ac:grpSpMk id="8" creationId="{F206F903-0E48-4B2D-831E-FF1BD1ADBE8A}"/>
          </ac:grpSpMkLst>
        </pc:grpChg>
        <pc:grpChg chg="mod">
          <ac:chgData name="Annaleise Radchenko" userId="6249d1a9-d5dd-4793-b8df-98b5e6874abb" providerId="ADAL" clId="{4A5B4154-50F6-4F5B-A4D7-A9ED8C205C6B}" dt="2026-01-26T19:01:20.109" v="234" actId="962"/>
          <ac:grpSpMkLst>
            <pc:docMk/>
            <pc:sldMk cId="2135445267" sldId="432"/>
            <ac:grpSpMk id="12" creationId="{1FCE88C0-12B0-4BFD-B1EC-2AFE88155099}"/>
          </ac:grpSpMkLst>
        </pc:grpChg>
        <pc:grpChg chg="mod">
          <ac:chgData name="Annaleise Radchenko" userId="6249d1a9-d5dd-4793-b8df-98b5e6874abb" providerId="ADAL" clId="{4A5B4154-50F6-4F5B-A4D7-A9ED8C205C6B}" dt="2026-01-26T19:01:28.173" v="235" actId="962"/>
          <ac:grpSpMkLst>
            <pc:docMk/>
            <pc:sldMk cId="2135445267" sldId="432"/>
            <ac:grpSpMk id="14" creationId="{017D15F8-5259-42B4-8036-CC9261B702B6}"/>
          </ac:grpSpMkLst>
        </pc:grpChg>
        <pc:cxnChg chg="mod">
          <ac:chgData name="Annaleise Radchenko" userId="6249d1a9-d5dd-4793-b8df-98b5e6874abb" providerId="ADAL" clId="{4A5B4154-50F6-4F5B-A4D7-A9ED8C205C6B}" dt="2026-01-23T21:49:58.644" v="38" actId="962"/>
          <ac:cxnSpMkLst>
            <pc:docMk/>
            <pc:sldMk cId="2135445267" sldId="432"/>
            <ac:cxnSpMk id="55" creationId="{00000000-0000-0000-0000-000000000000}"/>
          </ac:cxnSpMkLst>
        </pc:cxnChg>
      </pc:sldChg>
      <pc:sldChg chg="modSp mod">
        <pc:chgData name="Annaleise Radchenko" userId="6249d1a9-d5dd-4793-b8df-98b5e6874abb" providerId="ADAL" clId="{4A5B4154-50F6-4F5B-A4D7-A9ED8C205C6B}" dt="2026-01-26T19:01:51.248" v="238" actId="33553"/>
        <pc:sldMkLst>
          <pc:docMk/>
          <pc:sldMk cId="2183475305" sldId="433"/>
        </pc:sldMkLst>
        <pc:spChg chg="mod">
          <ac:chgData name="Annaleise Radchenko" userId="6249d1a9-d5dd-4793-b8df-98b5e6874abb" providerId="ADAL" clId="{4A5B4154-50F6-4F5B-A4D7-A9ED8C205C6B}" dt="2026-01-26T19:01:51.248" v="238" actId="33553"/>
          <ac:spMkLst>
            <pc:docMk/>
            <pc:sldMk cId="2183475305" sldId="433"/>
            <ac:spMk id="26" creationId="{00000000-0000-0000-0000-000000000000}"/>
          </ac:spMkLst>
        </pc:spChg>
        <pc:grpChg chg="mod">
          <ac:chgData name="Annaleise Radchenko" userId="6249d1a9-d5dd-4793-b8df-98b5e6874abb" providerId="ADAL" clId="{4A5B4154-50F6-4F5B-A4D7-A9ED8C205C6B}" dt="2026-01-26T19:01:45.182" v="236" actId="962"/>
          <ac:grpSpMkLst>
            <pc:docMk/>
            <pc:sldMk cId="2183475305" sldId="433"/>
            <ac:grpSpMk id="8" creationId="{F206F903-0E48-4B2D-831E-FF1BD1ADBE8A}"/>
          </ac:grpSpMkLst>
        </pc:grpChg>
        <pc:picChg chg="ord">
          <ac:chgData name="Annaleise Radchenko" userId="6249d1a9-d5dd-4793-b8df-98b5e6874abb" providerId="ADAL" clId="{4A5B4154-50F6-4F5B-A4D7-A9ED8C205C6B}" dt="2026-01-26T19:01:45.843" v="237" actId="13244"/>
          <ac:picMkLst>
            <pc:docMk/>
            <pc:sldMk cId="2183475305" sldId="433"/>
            <ac:picMk id="3" creationId="{D8BFACFD-0AC1-CD39-B332-62CD5F67D54C}"/>
          </ac:picMkLst>
        </pc:picChg>
        <pc:cxnChg chg="mod">
          <ac:chgData name="Annaleise Radchenko" userId="6249d1a9-d5dd-4793-b8df-98b5e6874abb" providerId="ADAL" clId="{4A5B4154-50F6-4F5B-A4D7-A9ED8C205C6B}" dt="2026-01-23T21:49:58.651" v="39" actId="962"/>
          <ac:cxnSpMkLst>
            <pc:docMk/>
            <pc:sldMk cId="2183475305" sldId="433"/>
            <ac:cxnSpMk id="55" creationId="{00000000-0000-0000-0000-000000000000}"/>
          </ac:cxnSpMkLst>
        </pc:cxnChg>
      </pc:sldChg>
      <pc:sldChg chg="modSp mod">
        <pc:chgData name="Annaleise Radchenko" userId="6249d1a9-d5dd-4793-b8df-98b5e6874abb" providerId="ADAL" clId="{4A5B4154-50F6-4F5B-A4D7-A9ED8C205C6B}" dt="2026-01-26T19:30:12.771" v="290" actId="962"/>
        <pc:sldMkLst>
          <pc:docMk/>
          <pc:sldMk cId="1942847016" sldId="434"/>
        </pc:sldMkLst>
        <pc:spChg chg="mod">
          <ac:chgData name="Annaleise Radchenko" userId="6249d1a9-d5dd-4793-b8df-98b5e6874abb" providerId="ADAL" clId="{4A5B4154-50F6-4F5B-A4D7-A9ED8C205C6B}" dt="2026-01-26T19:30:01.098" v="288" actId="33553"/>
          <ac:spMkLst>
            <pc:docMk/>
            <pc:sldMk cId="1942847016" sldId="434"/>
            <ac:spMk id="26" creationId="{00000000-0000-0000-0000-000000000000}"/>
          </ac:spMkLst>
        </pc:spChg>
        <pc:grpChg chg="mod">
          <ac:chgData name="Annaleise Radchenko" userId="6249d1a9-d5dd-4793-b8df-98b5e6874abb" providerId="ADAL" clId="{4A5B4154-50F6-4F5B-A4D7-A9ED8C205C6B}" dt="2026-01-26T19:30:12.771" v="290" actId="962"/>
          <ac:grpSpMkLst>
            <pc:docMk/>
            <pc:sldMk cId="1942847016" sldId="434"/>
            <ac:grpSpMk id="8" creationId="{F206F903-0E48-4B2D-831E-FF1BD1ADBE8A}"/>
          </ac:grpSpMkLst>
        </pc:grpChg>
        <pc:cxnChg chg="mod">
          <ac:chgData name="Annaleise Radchenko" userId="6249d1a9-d5dd-4793-b8df-98b5e6874abb" providerId="ADAL" clId="{4A5B4154-50F6-4F5B-A4D7-A9ED8C205C6B}" dt="2026-01-23T21:49:58.771" v="51" actId="962"/>
          <ac:cxnSpMkLst>
            <pc:docMk/>
            <pc:sldMk cId="1942847016" sldId="434"/>
            <ac:cxnSpMk id="55" creationId="{00000000-0000-0000-0000-000000000000}"/>
          </ac:cxnSpMkLst>
        </pc:cxn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9C0886-A98A-48B3-9F19-90B4A1882AE6}" type="doc">
      <dgm:prSet loTypeId="urn:microsoft.com/office/officeart/2009/3/layout/PlusandMinus" loCatId="relationship" qsTypeId="urn:microsoft.com/office/officeart/2005/8/quickstyle/simple1" qsCatId="simple" csTypeId="urn:microsoft.com/office/officeart/2005/8/colors/accent1_2" csCatId="accent1" phldr="1"/>
      <dgm:spPr/>
      <dgm:t>
        <a:bodyPr/>
        <a:lstStyle/>
        <a:p>
          <a:endParaRPr lang="en-US"/>
        </a:p>
      </dgm:t>
    </dgm:pt>
    <dgm:pt modelId="{D52EAB15-6694-4997-B30B-51ACA667369B}">
      <dgm:prSet phldrT="[Text]"/>
      <dgm:spPr/>
      <dgm:t>
        <a:bodyPr/>
        <a:lstStyle/>
        <a:p>
          <a:pPr algn="ctr"/>
          <a:r>
            <a:rPr lang="en-US" dirty="0"/>
            <a:t>Appreciating</a:t>
          </a:r>
        </a:p>
        <a:p>
          <a:pPr algn="l"/>
          <a:endParaRPr lang="en-US" dirty="0"/>
        </a:p>
        <a:p>
          <a:pPr algn="ctr"/>
          <a:r>
            <a:rPr lang="en-US" dirty="0"/>
            <a:t>(Strengthening)</a:t>
          </a:r>
        </a:p>
      </dgm:t>
    </dgm:pt>
    <dgm:pt modelId="{A1053040-D3F5-4204-919D-8709196778CD}" type="parTrans" cxnId="{EBBEF37A-DFBF-4882-B4BA-C35C17AB2DB8}">
      <dgm:prSet/>
      <dgm:spPr/>
      <dgm:t>
        <a:bodyPr/>
        <a:lstStyle/>
        <a:p>
          <a:endParaRPr lang="en-US"/>
        </a:p>
      </dgm:t>
    </dgm:pt>
    <dgm:pt modelId="{6E8D9B40-D37B-4FB1-B784-EFCECD4A0F56}" type="sibTrans" cxnId="{EBBEF37A-DFBF-4882-B4BA-C35C17AB2DB8}">
      <dgm:prSet/>
      <dgm:spPr/>
      <dgm:t>
        <a:bodyPr/>
        <a:lstStyle/>
        <a:p>
          <a:endParaRPr lang="en-US"/>
        </a:p>
      </dgm:t>
    </dgm:pt>
    <dgm:pt modelId="{0E89B356-9BEC-463A-BC2E-67DB02AC47F3}">
      <dgm:prSet phldrT="[Text]"/>
      <dgm:spPr/>
      <dgm:t>
        <a:bodyPr/>
        <a:lstStyle/>
        <a:p>
          <a:pPr algn="ctr"/>
          <a:r>
            <a:rPr lang="en-US" dirty="0"/>
            <a:t>Depreciating</a:t>
          </a:r>
        </a:p>
        <a:p>
          <a:pPr algn="l"/>
          <a:endParaRPr lang="en-US" dirty="0"/>
        </a:p>
        <a:p>
          <a:pPr algn="ctr"/>
          <a:r>
            <a:rPr lang="en-US" dirty="0"/>
            <a:t>(Weakening)</a:t>
          </a:r>
        </a:p>
      </dgm:t>
    </dgm:pt>
    <dgm:pt modelId="{5E923BC3-E327-4EC0-A68D-B2BEDEE09958}" type="parTrans" cxnId="{FFBDA6DD-A9EE-4E75-89DB-69EBDF080EAD}">
      <dgm:prSet/>
      <dgm:spPr/>
      <dgm:t>
        <a:bodyPr/>
        <a:lstStyle/>
        <a:p>
          <a:endParaRPr lang="en-US"/>
        </a:p>
      </dgm:t>
    </dgm:pt>
    <dgm:pt modelId="{C99B2EB9-2D43-413A-8C99-92BA53D3C2A1}" type="sibTrans" cxnId="{FFBDA6DD-A9EE-4E75-89DB-69EBDF080EAD}">
      <dgm:prSet/>
      <dgm:spPr/>
      <dgm:t>
        <a:bodyPr/>
        <a:lstStyle/>
        <a:p>
          <a:endParaRPr lang="en-US"/>
        </a:p>
      </dgm:t>
    </dgm:pt>
    <dgm:pt modelId="{1F664C57-4B70-4315-9E77-9A50FF86AFDD}" type="pres">
      <dgm:prSet presAssocID="{DA9C0886-A98A-48B3-9F19-90B4A1882AE6}" presName="Name0" presStyleCnt="0">
        <dgm:presLayoutVars>
          <dgm:chMax val="2"/>
          <dgm:chPref val="2"/>
          <dgm:dir/>
          <dgm:animOne/>
          <dgm:resizeHandles val="exact"/>
        </dgm:presLayoutVars>
      </dgm:prSet>
      <dgm:spPr/>
    </dgm:pt>
    <dgm:pt modelId="{97678B13-D402-450C-8A1D-7BDA651C5475}" type="pres">
      <dgm:prSet presAssocID="{DA9C0886-A98A-48B3-9F19-90B4A1882AE6}" presName="Background" presStyleLbl="bgImgPlace1" presStyleIdx="0" presStyleCnt="1" custScaleY="69637"/>
      <dgm:spPr>
        <a:solidFill>
          <a:srgbClr val="A5B5BB"/>
        </a:solidFill>
      </dgm:spPr>
    </dgm:pt>
    <dgm:pt modelId="{90CBF06B-F7E6-4292-8604-797D286039A9}" type="pres">
      <dgm:prSet presAssocID="{DA9C0886-A98A-48B3-9F19-90B4A1882AE6}" presName="ParentText1" presStyleLbl="revTx" presStyleIdx="0" presStyleCnt="2" custScaleY="62242" custLinFactNeighborX="-801" custLinFactNeighborY="-4601">
        <dgm:presLayoutVars>
          <dgm:chMax val="0"/>
          <dgm:chPref val="0"/>
          <dgm:bulletEnabled val="1"/>
        </dgm:presLayoutVars>
      </dgm:prSet>
      <dgm:spPr/>
    </dgm:pt>
    <dgm:pt modelId="{5C71CA32-D953-473D-B6EC-C06D62C66EC5}" type="pres">
      <dgm:prSet presAssocID="{DA9C0886-A98A-48B3-9F19-90B4A1882AE6}" presName="ParentText2" presStyleLbl="revTx" presStyleIdx="1" presStyleCnt="2" custScaleY="67730" custLinFactNeighborY="-2138">
        <dgm:presLayoutVars>
          <dgm:chMax val="0"/>
          <dgm:chPref val="0"/>
          <dgm:bulletEnabled val="1"/>
        </dgm:presLayoutVars>
      </dgm:prSet>
      <dgm:spPr/>
    </dgm:pt>
    <dgm:pt modelId="{61B4A25D-6C97-4B38-B22F-3744C07D67DC}" type="pres">
      <dgm:prSet presAssocID="{DA9C0886-A98A-48B3-9F19-90B4A1882AE6}" presName="Plus" presStyleLbl="alignNode1" presStyleIdx="0" presStyleCnt="2" custLinFactNeighborX="4930" custLinFactNeighborY="38766"/>
      <dgm:spPr>
        <a:solidFill>
          <a:srgbClr val="627981"/>
        </a:solidFill>
        <a:ln>
          <a:solidFill>
            <a:srgbClr val="627981"/>
          </a:solidFill>
        </a:ln>
      </dgm:spPr>
    </dgm:pt>
    <dgm:pt modelId="{6E806151-6D9F-4830-85B0-2636B628FA20}" type="pres">
      <dgm:prSet presAssocID="{DA9C0886-A98A-48B3-9F19-90B4A1882AE6}" presName="Minus" presStyleLbl="alignNode1" presStyleIdx="1" presStyleCnt="2" custLinFactY="22894" custLinFactNeighborX="-12381" custLinFactNeighborY="100000"/>
      <dgm:spPr>
        <a:solidFill>
          <a:srgbClr val="627981"/>
        </a:solidFill>
        <a:ln>
          <a:solidFill>
            <a:srgbClr val="627981"/>
          </a:solidFill>
        </a:ln>
      </dgm:spPr>
    </dgm:pt>
    <dgm:pt modelId="{3A69060B-4528-4540-AD5D-B6BF040C721B}" type="pres">
      <dgm:prSet presAssocID="{DA9C0886-A98A-48B3-9F19-90B4A1882AE6}" presName="Divider" presStyleLbl="parChTrans1D1" presStyleIdx="0" presStyleCnt="1" custFlipHor="1" custScaleX="2000000" custScaleY="75274"/>
      <dgm:spPr>
        <a:ln>
          <a:solidFill>
            <a:srgbClr val="627981"/>
          </a:solidFill>
        </a:ln>
      </dgm:spPr>
    </dgm:pt>
  </dgm:ptLst>
  <dgm:cxnLst>
    <dgm:cxn modelId="{4DFAED14-AB07-41FB-8A23-B146372A8295}" type="presOf" srcId="{D52EAB15-6694-4997-B30B-51ACA667369B}" destId="{90CBF06B-F7E6-4292-8604-797D286039A9}" srcOrd="0" destOrd="0" presId="urn:microsoft.com/office/officeart/2009/3/layout/PlusandMinus"/>
    <dgm:cxn modelId="{4A89F117-2539-482F-87D5-442EFE48B727}" type="presOf" srcId="{0E89B356-9BEC-463A-BC2E-67DB02AC47F3}" destId="{5C71CA32-D953-473D-B6EC-C06D62C66EC5}" srcOrd="0" destOrd="0" presId="urn:microsoft.com/office/officeart/2009/3/layout/PlusandMinus"/>
    <dgm:cxn modelId="{EBBEF37A-DFBF-4882-B4BA-C35C17AB2DB8}" srcId="{DA9C0886-A98A-48B3-9F19-90B4A1882AE6}" destId="{D52EAB15-6694-4997-B30B-51ACA667369B}" srcOrd="0" destOrd="0" parTransId="{A1053040-D3F5-4204-919D-8709196778CD}" sibTransId="{6E8D9B40-D37B-4FB1-B784-EFCECD4A0F56}"/>
    <dgm:cxn modelId="{C13D63AB-B7FF-4FC3-8E17-B1514BA1587E}" type="presOf" srcId="{DA9C0886-A98A-48B3-9F19-90B4A1882AE6}" destId="{1F664C57-4B70-4315-9E77-9A50FF86AFDD}" srcOrd="0" destOrd="0" presId="urn:microsoft.com/office/officeart/2009/3/layout/PlusandMinus"/>
    <dgm:cxn modelId="{FFBDA6DD-A9EE-4E75-89DB-69EBDF080EAD}" srcId="{DA9C0886-A98A-48B3-9F19-90B4A1882AE6}" destId="{0E89B356-9BEC-463A-BC2E-67DB02AC47F3}" srcOrd="1" destOrd="0" parTransId="{5E923BC3-E327-4EC0-A68D-B2BEDEE09958}" sibTransId="{C99B2EB9-2D43-413A-8C99-92BA53D3C2A1}"/>
    <dgm:cxn modelId="{9EA44D25-1CEA-4E8D-BC1D-1BCFEFF59134}" type="presParOf" srcId="{1F664C57-4B70-4315-9E77-9A50FF86AFDD}" destId="{97678B13-D402-450C-8A1D-7BDA651C5475}" srcOrd="0" destOrd="0" presId="urn:microsoft.com/office/officeart/2009/3/layout/PlusandMinus"/>
    <dgm:cxn modelId="{0CEDAB5C-B49E-42B3-AD7E-3DC428755770}" type="presParOf" srcId="{1F664C57-4B70-4315-9E77-9A50FF86AFDD}" destId="{90CBF06B-F7E6-4292-8604-797D286039A9}" srcOrd="1" destOrd="0" presId="urn:microsoft.com/office/officeart/2009/3/layout/PlusandMinus"/>
    <dgm:cxn modelId="{3EFCD767-ACC5-4659-9B1E-00ECA50C4481}" type="presParOf" srcId="{1F664C57-4B70-4315-9E77-9A50FF86AFDD}" destId="{5C71CA32-D953-473D-B6EC-C06D62C66EC5}" srcOrd="2" destOrd="0" presId="urn:microsoft.com/office/officeart/2009/3/layout/PlusandMinus"/>
    <dgm:cxn modelId="{1694FEE0-BF00-4B7F-890E-F0C677CC7163}" type="presParOf" srcId="{1F664C57-4B70-4315-9E77-9A50FF86AFDD}" destId="{61B4A25D-6C97-4B38-B22F-3744C07D67DC}" srcOrd="3" destOrd="0" presId="urn:microsoft.com/office/officeart/2009/3/layout/PlusandMinus"/>
    <dgm:cxn modelId="{265B56AE-5A93-4E21-A139-8EE1A9941BF8}" type="presParOf" srcId="{1F664C57-4B70-4315-9E77-9A50FF86AFDD}" destId="{6E806151-6D9F-4830-85B0-2636B628FA20}" srcOrd="4" destOrd="0" presId="urn:microsoft.com/office/officeart/2009/3/layout/PlusandMinus"/>
    <dgm:cxn modelId="{7635DAB6-0C6E-4B1B-8A90-F1FC54754146}" type="presParOf" srcId="{1F664C57-4B70-4315-9E77-9A50FF86AFDD}" destId="{3A69060B-4528-4540-AD5D-B6BF040C721B}"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678B13-D402-450C-8A1D-7BDA651C5475}">
      <dsp:nvSpPr>
        <dsp:cNvPr id="0" name=""/>
        <dsp:cNvSpPr/>
      </dsp:nvSpPr>
      <dsp:spPr>
        <a:xfrm>
          <a:off x="982021" y="1141686"/>
          <a:ext cx="5049077" cy="1817060"/>
        </a:xfrm>
        <a:prstGeom prst="rect">
          <a:avLst/>
        </a:prstGeom>
        <a:solidFill>
          <a:srgbClr val="A5B5B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0CBF06B-F7E6-4292-8604-797D286039A9}">
      <dsp:nvSpPr>
        <dsp:cNvPr id="0" name=""/>
        <dsp:cNvSpPr/>
      </dsp:nvSpPr>
      <dsp:spPr>
        <a:xfrm>
          <a:off x="1114132" y="1369436"/>
          <a:ext cx="2344629" cy="1389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ctr" defTabSz="1066800">
            <a:lnSpc>
              <a:spcPct val="90000"/>
            </a:lnSpc>
            <a:spcBef>
              <a:spcPct val="0"/>
            </a:spcBef>
            <a:spcAft>
              <a:spcPct val="35000"/>
            </a:spcAft>
            <a:buNone/>
          </a:pPr>
          <a:r>
            <a:rPr lang="en-US" sz="2400" kern="1200" dirty="0"/>
            <a:t>Appreciating</a:t>
          </a:r>
        </a:p>
        <a:p>
          <a:pPr marL="0" lvl="0" indent="0" algn="l"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r>
            <a:rPr lang="en-US" sz="2400" kern="1200" dirty="0"/>
            <a:t>(Strengthening)</a:t>
          </a:r>
        </a:p>
      </dsp:txBody>
      <dsp:txXfrm>
        <a:off x="1114132" y="1369436"/>
        <a:ext cx="2344629" cy="1389398"/>
      </dsp:txXfrm>
    </dsp:sp>
    <dsp:sp modelId="{5C71CA32-D953-473D-B6EC-C06D62C66EC5}">
      <dsp:nvSpPr>
        <dsp:cNvPr id="0" name=""/>
        <dsp:cNvSpPr/>
      </dsp:nvSpPr>
      <dsp:spPr>
        <a:xfrm>
          <a:off x="3529774" y="1363163"/>
          <a:ext cx="2344629" cy="15119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ctr" defTabSz="1066800">
            <a:lnSpc>
              <a:spcPct val="90000"/>
            </a:lnSpc>
            <a:spcBef>
              <a:spcPct val="0"/>
            </a:spcBef>
            <a:spcAft>
              <a:spcPct val="35000"/>
            </a:spcAft>
            <a:buNone/>
          </a:pPr>
          <a:r>
            <a:rPr lang="en-US" sz="2400" kern="1200" dirty="0"/>
            <a:t>Depreciating</a:t>
          </a:r>
        </a:p>
        <a:p>
          <a:pPr marL="0" lvl="0" indent="0" algn="l"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r>
            <a:rPr lang="en-US" sz="2400" kern="1200" dirty="0"/>
            <a:t>(Weakening)</a:t>
          </a:r>
        </a:p>
      </dsp:txBody>
      <dsp:txXfrm>
        <a:off x="3529774" y="1363163"/>
        <a:ext cx="2344629" cy="1511904"/>
      </dsp:txXfrm>
    </dsp:sp>
    <dsp:sp modelId="{61B4A25D-6C97-4B38-B22F-3744C07D67DC}">
      <dsp:nvSpPr>
        <dsp:cNvPr id="0" name=""/>
        <dsp:cNvSpPr/>
      </dsp:nvSpPr>
      <dsp:spPr>
        <a:xfrm>
          <a:off x="508342" y="605831"/>
          <a:ext cx="986601" cy="986601"/>
        </a:xfrm>
        <a:prstGeom prst="plus">
          <a:avLst>
            <a:gd name="adj" fmla="val 32810"/>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806151-6D9F-4830-85B0-2636B628FA20}">
      <dsp:nvSpPr>
        <dsp:cNvPr id="0" name=""/>
        <dsp:cNvSpPr/>
      </dsp:nvSpPr>
      <dsp:spPr>
        <a:xfrm>
          <a:off x="5219708" y="969233"/>
          <a:ext cx="928566" cy="318211"/>
        </a:xfrm>
        <a:prstGeom prst="rect">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A69060B-4528-4540-AD5D-B6BF040C721B}">
      <dsp:nvSpPr>
        <dsp:cNvPr id="0" name=""/>
        <dsp:cNvSpPr/>
      </dsp:nvSpPr>
      <dsp:spPr>
        <a:xfrm flipH="1">
          <a:off x="3501046" y="1319069"/>
          <a:ext cx="11607" cy="1604853"/>
        </a:xfrm>
        <a:prstGeom prst="line">
          <a:avLst/>
        </a:pr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foreign exchange market works through financial institutions, and it operates on several levels. Most people and firms who are exchanging a substantial quantity of currency go to a bank, and most banks provide foreign exchange. These banks (and a few other firms), known as dealers, then trade the foreign exchange; this is called the interbank market. In the world economy, roughly two thousand firms are foreign exchange dealers. </a:t>
            </a:r>
            <a:r>
              <a:rPr lang="en-US" sz="1100" dirty="0">
                <a:solidFill>
                  <a:schemeClr val="bg1"/>
                </a:solidFill>
              </a:rPr>
              <a:t>There are less than 100 foreign exchange dealers in the U.S., but the largest twelve or so carry out more than half of the total transactions.</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56362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a currency's exchange rate rises, so that the currency exchanges for more of other currencies, it's referred to as appreciating or "strengthening.“ When a currency's exchange rate falls, so that the currency trades for less of other currencies, it's referred to as depreciating or "weakening.“ Exchange rates tend to fluctuate substantially, even between bordering companies such as the United States and Canada.</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5164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8" name="Google Shape;25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foreign exchange market involves firms, households, and investors coming together through banks and key foreign exchange dealers to demand and supply currencies. Consider an example of the exchange rate between the U.S. dollar (USD) and the Mexican peso (MXN):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14</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vertical axis shows the exchange rate for U.S. dollars, measured in pesos. The horizontal axis shows the quantity of U.S. dollars traded in the foreign exchange market for pesos. The demand curve (D) for U.S. dollars intersects the supply curve (S) of U.S. dollars at the equilibrium point (E), which is an exchange rate of MXN10=USD1 and a total volume of USD8.5 billion.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15</a:t>
            </a:fld>
            <a:endParaRPr lang="en-US" dirty="0"/>
          </a:p>
        </p:txBody>
      </p:sp>
    </p:spTree>
    <p:extLst>
      <p:ext uri="{BB962C8B-B14F-4D97-AF65-F5344CB8AC3E}">
        <p14:creationId xmlns:p14="http://schemas.microsoft.com/office/powerpoint/2010/main" val="27374530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vertical axis shows the exchange rate for Mexican pesos, measured in U.S. dollars. The horizontal axis shows the quantity of Mexican pesos traded in the foreign exchange market. The demand curve (D) for Mexican pesos intersects the supply curve (S) of Mexican pesos at the equilibrium point (E), which is an exchange rate of USD0.10=MXN1 and a total volume of MXN85 billion.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16</a:t>
            </a:fld>
            <a:endParaRPr lang="en-US" dirty="0"/>
          </a:p>
        </p:txBody>
      </p:sp>
    </p:spTree>
    <p:extLst>
      <p:ext uri="{BB962C8B-B14F-4D97-AF65-F5344CB8AC3E}">
        <p14:creationId xmlns:p14="http://schemas.microsoft.com/office/powerpoint/2010/main" val="18223671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Note that the two exchange rates are inverses: MXN10=USD1 is the same as USD0.10=MXN1. In the actual foreign exchange market, almost all the trading of Mexican pesos is for U.S. dollars.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17</a:t>
            </a:fld>
            <a:endParaRPr lang="en-US" dirty="0"/>
          </a:p>
        </p:txBody>
      </p:sp>
    </p:spTree>
    <p:extLst>
      <p:ext uri="{BB962C8B-B14F-4D97-AF65-F5344CB8AC3E}">
        <p14:creationId xmlns:p14="http://schemas.microsoft.com/office/powerpoint/2010/main" val="8952840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One reason to demand a currency on the foreign exchange market is the belief that the currency's value is about to increase. One reason to supply (sell) a currency is the belief that the value is about to decrease. In contrast to many other cases, supply and demand typically both move at the same time in the foreign exchange market. Groups of participants in the foreign exchange market, like firms and investors, include some buyers and some sellers. An expectation of a future shift in the exchange rate affects both buyers and sellers and, consequently, demand and supply.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18</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investors expect a country's currency to strengthen, they buy the currency and cause it to appreciate immediately. This can make other investors believe that future increases in value are likely, leading to even greater appreciation. Similarly, the expectation that a currency might weaken quickly leads to actual weakening of the currency, reinforcing the belief. Beliefs about the future path of exchange rates can be self-reinforcing, at least for a time, and a large share of the trading in foreign exchange markets involves dealers trying to outguess each other.</a:t>
            </a:r>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19</a:t>
            </a:fld>
            <a:endParaRPr lang="en-US" dirty="0"/>
          </a:p>
        </p:txBody>
      </p:sp>
    </p:spTree>
    <p:extLst>
      <p:ext uri="{BB962C8B-B14F-4D97-AF65-F5344CB8AC3E}">
        <p14:creationId xmlns:p14="http://schemas.microsoft.com/office/powerpoint/2010/main" val="3750289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Most countries have different currencies, but not all. Sometimes, small economies use the currency of an economically larger neighbor. For example, Ecuador, El Salvador, and Panama have decided to dollarize and use the U.S. dollar as their currency. Most of the international economy takes place in a situation of multiple national currencies, in which both people and firms need to convert from one currency to another. The foreign exchange market is the market in which people or firms use one currency to purchase another currency.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motivation for investment (domestic or foreign) is to earn a return. When deciding where they will invest their funds, both businesses and countries consider the rate of returns in other countries. Whether the exchange rate appears high or low will attract or repel foreign investment.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20</a:t>
            </a:fld>
            <a:endParaRPr lang="en-US" dirty="0"/>
          </a:p>
        </p:txBody>
      </p:sp>
    </p:spTree>
    <p:extLst>
      <p:ext uri="{BB962C8B-B14F-4D97-AF65-F5344CB8AC3E}">
        <p14:creationId xmlns:p14="http://schemas.microsoft.com/office/powerpoint/2010/main" val="297123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higher rate of return for U.S. dollars makes holding dollars more attractive. The demand for dollars in the foreign exchange market shifts right, from D0 to D1, while the supply of dollars shifts left, from S0 to S1. The new equilibrium (E1) has a stronger exchange rate than the original equilibrium (E0), but in this example, the equilibrium quantity traded does not change.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21</a:t>
            </a:fld>
            <a:endParaRPr lang="en-US" dirty="0"/>
          </a:p>
        </p:txBody>
      </p:sp>
    </p:spTree>
    <p:extLst>
      <p:ext uri="{BB962C8B-B14F-4D97-AF65-F5344CB8AC3E}">
        <p14:creationId xmlns:p14="http://schemas.microsoft.com/office/powerpoint/2010/main" val="2766700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a country experiences a relatively high inflation rate compared to other economies, the buying power of its currency is eroding. This tends to discourage anyone from acquiring or holding the currency. A rise in inflation for the Mexican peso caused demand to shift left from D0 to D1 and supply to shift right from S0 to S1. Both movements caused the currency to depreciate.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22</a:t>
            </a:fld>
            <a:endParaRPr lang="en-US" dirty="0"/>
          </a:p>
        </p:txBody>
      </p:sp>
    </p:spTree>
    <p:extLst>
      <p:ext uri="{BB962C8B-B14F-4D97-AF65-F5344CB8AC3E}">
        <p14:creationId xmlns:p14="http://schemas.microsoft.com/office/powerpoint/2010/main" val="25887920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Over the long term, exchange rates must bear some relationship to the currency's buying power in terms of internationally traded goods. If the exchange rate in one country is cheaper than others, businesses will start buying in the cheaper country, sell to other countries, and pocket the profits. The purchasing power parity (PPP) exchange rate equalizes the prices of internationally traded goods across countries. Economists at the World Bank's International Comparison Program (ICP) have used studies of the prices and quantities of internationally tradable goods to calculate the PPP exchange rate for all countries.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23</a:t>
            </a:fld>
            <a:endParaRPr lang="en-US" dirty="0"/>
          </a:p>
        </p:txBody>
      </p:sp>
    </p:spTree>
    <p:extLst>
      <p:ext uri="{BB962C8B-B14F-4D97-AF65-F5344CB8AC3E}">
        <p14:creationId xmlns:p14="http://schemas.microsoft.com/office/powerpoint/2010/main" val="6156059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In October 2022, the exchange rate was JPY 148 = USD 1, but in December 2021, the exchange rate was JPY 113 = USD 1. For simplicity, say that Japan's GDP was JPY 500 trillion in both 2021 and 2022. If you use the market exchange rates, this would be Japan's GDP:</a:t>
            </a:r>
            <a:endParaRPr lang="en-US" dirty="0"/>
          </a:p>
          <a:p>
            <a:pPr marL="0" indent="0">
              <a:buNone/>
            </a:pPr>
            <a:r>
              <a:rPr lang="en-US" dirty="0"/>
              <a:t>GDP in 2018 = "JPY 500 trillion" /"JPY 113"  = USD 4.42 trillion</a:t>
            </a:r>
          </a:p>
          <a:p>
            <a:pPr marL="0" indent="0">
              <a:buNone/>
            </a:pPr>
            <a:r>
              <a:rPr lang="en-US" dirty="0"/>
              <a:t>GDP in 2019 = "JPY 500 trillion" /"JPY 148"  = USD 3.38 trillion</a:t>
            </a:r>
          </a:p>
          <a:p>
            <a:pPr marL="0" indent="0">
              <a:buNone/>
            </a:pPr>
            <a:r>
              <a:rPr lang="en-US" dirty="0"/>
              <a:t>The misleading appearance of a changing Japanese economy occurs only because we used the market exchange rate, which often has short-run rises and falls. However, PPP exchange rates stay fairly constant and change minimally, if at all, from year to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24</a:t>
            </a:fld>
            <a:endParaRPr lang="en-US" dirty="0"/>
          </a:p>
        </p:txBody>
      </p:sp>
    </p:spTree>
    <p:extLst>
      <p:ext uri="{BB962C8B-B14F-4D97-AF65-F5344CB8AC3E}">
        <p14:creationId xmlns:p14="http://schemas.microsoft.com/office/powerpoint/2010/main" val="21374225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current exchange rate for the Canadian dollar (CAD) is USD 0.75. The inflation rate in the U.S. is 3%, and the inflation rate in Canada is 1%. Explain what will happen to the exchange rate for Canadian dollars.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25</a:t>
            </a:fld>
            <a:endParaRPr lang="en-US" dirty="0"/>
          </a:p>
        </p:txBody>
      </p:sp>
    </p:spTree>
    <p:extLst>
      <p:ext uri="{BB962C8B-B14F-4D97-AF65-F5344CB8AC3E}">
        <p14:creationId xmlns:p14="http://schemas.microsoft.com/office/powerpoint/2010/main" val="1476689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current exchange rate for the Canadian dollar (CAD) is USD 0.75. The inflation rate in the U.S. is 3%, and the inflation rate in Canada is 1%. Explain what will happen to the exchange rate for Canadian dollars. Since the inflation rate is lower in Canada than in the U.S., Canadian dollars have more purchasing power. Investors will increase their demand for Canadian dollars and decrease the supply of Canadian dollars. As a result, the Canadian dollar will appreciate above CAD 1 = USD 0.75. This means that the U.S. dollar will depreciate.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26</a:t>
            </a:fld>
            <a:endParaRPr lang="en-US" dirty="0"/>
          </a:p>
        </p:txBody>
      </p:sp>
    </p:spTree>
    <p:extLst>
      <p:ext uri="{BB962C8B-B14F-4D97-AF65-F5344CB8AC3E}">
        <p14:creationId xmlns:p14="http://schemas.microsoft.com/office/powerpoint/2010/main" val="9964765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4" name="Google Shape;17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will be concerned about the exchange rate for two main reasons:</a:t>
            </a:r>
          </a:p>
          <a:p>
            <a:pPr marL="0" indent="0">
              <a:buNone/>
            </a:pPr>
            <a:r>
              <a:rPr lang="en-US" dirty="0"/>
              <a:t>Movements of the exchange rate will affect aggregate demand in an economy.</a:t>
            </a:r>
          </a:p>
          <a:p>
            <a:pPr marL="0" indent="0">
              <a:buNone/>
            </a:pPr>
            <a:r>
              <a:rPr lang="en-US" dirty="0"/>
              <a:t>Frequent and substantial fluctuations of the exchange rate can disrupt international trade and cause problems in a nation's banking system.</a:t>
            </a:r>
          </a:p>
          <a:p>
            <a:pPr marL="0" indent="0">
              <a:buNone/>
            </a:pPr>
            <a:r>
              <a:rPr lang="en-US" dirty="0"/>
              <a:t>This may contribute to an unsustainable balance of trade and large inflows of international financial capital. This can set up the economy for a deep recession if international investors decide to move their money to another country.</a:t>
            </a:r>
          </a:p>
        </p:txBody>
      </p:sp>
      <p:sp>
        <p:nvSpPr>
          <p:cNvPr id="4" name="Slide Number Placeholder 3"/>
          <p:cNvSpPr>
            <a:spLocks noGrp="1"/>
          </p:cNvSpPr>
          <p:nvPr>
            <p:ph type="sldNum" sz="quarter" idx="5"/>
          </p:nvPr>
        </p:nvSpPr>
        <p:spPr/>
        <p:txBody>
          <a:bodyPr/>
          <a:lstStyle/>
          <a:p>
            <a:fld id="{1C40F3E7-A070-4DB1-B704-C35643C4A276}" type="slidenum">
              <a:rPr lang="en-US" smtClean="0"/>
              <a:t>29</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2022 Bank of International Settlements survey found that $7.5 trillion per day was traded in foreign exchange markets, which makes the foreign exchange market the largest market in the world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3057020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Foreign trade typically involves incurring the costs of production in one currency while receiving revenues from sales in another currency. Movements of exchange rates can have a powerful effect on incentives to export and import and, consequently, on AD in the economy. Since increased exports bring more money into an economy and increased imports take money out of an economy, it can be tempting to conclude that exports are good and imports are bad. However, this perspective overlooks the role of exchange rates.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30</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an American consumer buys a Japanese car for USD 20,000 instead of an American car for USD 30,000, it may be tempting to argue that the American economy has lost out, but this may not be the case. The Japanese company will have to convert those dollars to yen to pay workers and operate factories. Whoever buys those dollars will have to use them to purchase American goods and services, so the money comes back into the American economy. At the same time, the consumer saves money by buying a less expensive import and can use their extra money elsewhere in the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31</a:t>
            </a:fld>
            <a:endParaRPr lang="en-US" dirty="0"/>
          </a:p>
        </p:txBody>
      </p:sp>
    </p:spTree>
    <p:extLst>
      <p:ext uri="{BB962C8B-B14F-4D97-AF65-F5344CB8AC3E}">
        <p14:creationId xmlns:p14="http://schemas.microsoft.com/office/powerpoint/2010/main" val="4075259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rates can fluctuate a great deal in the short run. For example, </a:t>
            </a:r>
            <a:r>
              <a:rPr lang="en-US" sz="1100" dirty="0">
                <a:solidFill>
                  <a:schemeClr val="bg1"/>
                </a:solidFill>
              </a:rPr>
              <a:t>the South Korean won (KRW) moved from KRW 1,122 per USD 1 in June 2021 to KRW 1,426 in October 2022. This was more than a one-fourth decline in the won’s value in foreign exchange markets. </a:t>
            </a:r>
            <a:r>
              <a:rPr lang="en-US" dirty="0"/>
              <a:t>Even two economically developed, neighboring economies can see significant movements of exchange rates over a few years.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176145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rates tend to fluctuate substantially, even between bordering countries, such as the United States and Canada. Exchange rates can fluctuate a great deal in the short run.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8766027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One of the most economically destructive effects of exchange rate fluctuations can happen through the banking system. Financial institutions measure most international loans in a few large currencies, like U.S. dollars, European euros, and Japanese yen. In countries that do not use these currencies, banks often borrow funds in one of these currencies and then lend in their own domestic currency. This process of borrowing in a foreign currency and lending in a domestic currency can work well as long as the exchange rate does not shift.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34</a:t>
            </a:fld>
            <a:endParaRPr lang="en-US" dirty="0"/>
          </a:p>
        </p:txBody>
      </p:sp>
    </p:spTree>
    <p:extLst>
      <p:ext uri="{BB962C8B-B14F-4D97-AF65-F5344CB8AC3E}">
        <p14:creationId xmlns:p14="http://schemas.microsoft.com/office/powerpoint/2010/main" val="33224346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35</a:t>
            </a:fld>
            <a:endParaRPr lang="en-US" dirty="0"/>
          </a:p>
        </p:txBody>
      </p:sp>
    </p:spTree>
    <p:extLst>
      <p:ext uri="{BB962C8B-B14F-4D97-AF65-F5344CB8AC3E}">
        <p14:creationId xmlns:p14="http://schemas.microsoft.com/office/powerpoint/2010/main" val="13760678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36</a:t>
            </a:fld>
            <a:endParaRPr lang="en-US" dirty="0"/>
          </a:p>
        </p:txBody>
      </p:sp>
    </p:spTree>
    <p:extLst>
      <p:ext uri="{BB962C8B-B14F-4D97-AF65-F5344CB8AC3E}">
        <p14:creationId xmlns:p14="http://schemas.microsoft.com/office/powerpoint/2010/main" val="12854283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37</a:t>
            </a:fld>
            <a:endParaRPr lang="en-US" dirty="0"/>
          </a:p>
        </p:txBody>
      </p:sp>
    </p:spTree>
    <p:extLst>
      <p:ext uri="{BB962C8B-B14F-4D97-AF65-F5344CB8AC3E}">
        <p14:creationId xmlns:p14="http://schemas.microsoft.com/office/powerpoint/2010/main" val="1817326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Every nation would prefer a stable exchange rate to facilitate international trade and reduce the degree of risk and uncertainty. A nation may sometimes want a weaker exchange rate to stimulate AD and reduce a recession or a stronger exchange rate to fight inflation. Rapid movements from a weak to a strong exchange rate may cripple a country’s export industries. Rapid movements from a strong to a weak exchange rate can cripple a country’s banking sector. Every shift of an exchange rate—whether stronger or weaker, fixed or changing—represents potential tradeoffs.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38</a:t>
            </a:fld>
            <a:endParaRPr lang="en-US" dirty="0"/>
          </a:p>
        </p:txBody>
      </p:sp>
    </p:spTree>
    <p:extLst>
      <p:ext uri="{BB962C8B-B14F-4D97-AF65-F5344CB8AC3E}">
        <p14:creationId xmlns:p14="http://schemas.microsoft.com/office/powerpoint/2010/main" val="26982373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4" name="Google Shape;17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foreign exchange markets, demand and supply become closely interrelated because a person or firm who demands one currency must simultaneously supply another currency, and vice versa. To get a sense of this, consider four groups that participate in the market: international trading firms, tourists visiting other countries, international investors buying ownership of a foreign firm, and international investors making non-ownership investments.</a:t>
            </a:r>
            <a:endParaRPr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 policies come in a range of different forms based on the following approaches:</a:t>
            </a:r>
          </a:p>
          <a:p>
            <a:pPr marL="0" indent="0">
              <a:buNone/>
            </a:pPr>
            <a:r>
              <a:rPr lang="en-US" dirty="0"/>
              <a:t>Floating exchange rates are completely determined by market forces</a:t>
            </a:r>
          </a:p>
          <a:p>
            <a:pPr marL="0" indent="0">
              <a:buNone/>
            </a:pPr>
            <a:r>
              <a:rPr lang="en-US" dirty="0"/>
              <a:t>Soft exchange rate pegs refer to when the market determines the exchange rate, but the central bank sometimes intervenes</a:t>
            </a:r>
          </a:p>
          <a:p>
            <a:pPr marL="0" indent="0">
              <a:buNone/>
            </a:pPr>
            <a:r>
              <a:rPr lang="en-US" dirty="0"/>
              <a:t>Hard exchange rate pegs refer to when the central bank intervenes in the market to keep currency fixed at a certain level</a:t>
            </a:r>
          </a:p>
          <a:p>
            <a:pPr marL="0" indent="0">
              <a:buNone/>
            </a:pPr>
            <a:r>
              <a:rPr lang="en-US" dirty="0"/>
              <a:t>Merging currencies refers to when a currency is made identical to the currency of another nation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41</a:t>
            </a:fld>
            <a:endParaRPr lang="en-US" dirty="0"/>
          </a:p>
        </p:txBody>
      </p:sp>
    </p:spTree>
    <p:extLst>
      <p:ext uri="{BB962C8B-B14F-4D97-AF65-F5344CB8AC3E}">
        <p14:creationId xmlns:p14="http://schemas.microsoft.com/office/powerpoint/2010/main" val="33941505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floating exchange rate is a policy that allows the foreign exchange market to set exchange rates. The U.S. dollar is a floating exchange rate, as are the currencies of about 40% of the countries in the world economy. The major concern with this policy is that exchange rates can move a great deal in a short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42</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Even seemingly stable exchange rates, such as JPY/USD, can vary when closely examined over time. This figure shows a relatively stable rate between 2011 and 2013, before the yen drastically depreciated in 2013 and 2014. The rate was relatively stable between 2017 and 2019.</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734101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As investor sentiment swings back and forth and drives exchange rates up and down, exporters, importers, and banks involved in international lending are all affected. At worst, large movements of exchange rates can drive companies into bankruptcy or trigger a nationwide banking collapse. Exchange rate movements can particularly rattle the economies of smaller countries, where international trade is a large share of GDP. Advocates of floating exchange rates often argue that if government policies were more predictable and stable, inflation rates and interest rates would be too, and exchange rates would move less.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44</a:t>
            </a:fld>
            <a:endParaRPr lang="en-US" dirty="0"/>
          </a:p>
        </p:txBody>
      </p:sp>
    </p:spTree>
    <p:extLst>
      <p:ext uri="{BB962C8B-B14F-4D97-AF65-F5344CB8AC3E}">
        <p14:creationId xmlns:p14="http://schemas.microsoft.com/office/powerpoint/2010/main" val="39877474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government establishes a "peg" for its currency when it intervenes in the foreign exchange market, making the currency's exchange rate different from what the market would have produced. A soft peg means the government usually allows the market to set the exchange rate, but in some cases the central bank will intervene. A hard peg means the central bank sets a fixed and unchanging value for the exchange rate.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45</a:t>
            </a:fld>
            <a:endParaRPr lang="en-US" dirty="0"/>
          </a:p>
        </p:txBody>
      </p:sp>
    </p:spTree>
    <p:extLst>
      <p:ext uri="{BB962C8B-B14F-4D97-AF65-F5344CB8AC3E}">
        <p14:creationId xmlns:p14="http://schemas.microsoft.com/office/powerpoint/2010/main" val="37526796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 If an exchange rate is pegged below what would otherwise be the equilibrium, the currency's quantity demanded will exceed the quantity supplied. If an exchange rate is pegged above what would otherwise be the equilibrium, the currency's quantity supplied will exceed the quantity demanded.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46</a:t>
            </a:fld>
            <a:endParaRPr lang="en-US" dirty="0"/>
          </a:p>
        </p:txBody>
      </p:sp>
    </p:spTree>
    <p:extLst>
      <p:ext uri="{BB962C8B-B14F-4D97-AF65-F5344CB8AC3E}">
        <p14:creationId xmlns:p14="http://schemas.microsoft.com/office/powerpoint/2010/main" val="32020340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can weaken its exchange rate in two ways:</a:t>
            </a:r>
          </a:p>
          <a:p>
            <a:pPr marL="0" indent="0">
              <a:buNone/>
            </a:pPr>
            <a:r>
              <a:rPr lang="en-US" dirty="0"/>
              <a:t>Use expansionary monetary policy to lower interest rates</a:t>
            </a:r>
          </a:p>
          <a:p>
            <a:pPr marL="0" indent="0">
              <a:buNone/>
            </a:pPr>
            <a:r>
              <a:rPr lang="en-US" dirty="0"/>
              <a:t>Trade directly in the foreign exchange market</a:t>
            </a:r>
          </a:p>
          <a:p>
            <a:pPr marL="0" indent="0">
              <a:buNone/>
            </a:pPr>
            <a:r>
              <a:rPr lang="en-US" dirty="0"/>
              <a:t>Expansionary monetary policy would lower interest rates in foreign exchange markets, decreasing demand and increasing supply of the currency, leading to depreciation. A country can also trade directly in the foreign exchange market, expanding supply by creating currency.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47</a:t>
            </a:fld>
            <a:endParaRPr lang="en-US" dirty="0"/>
          </a:p>
        </p:txBody>
      </p:sp>
    </p:spTree>
    <p:extLst>
      <p:ext uri="{BB962C8B-B14F-4D97-AF65-F5344CB8AC3E}">
        <p14:creationId xmlns:p14="http://schemas.microsoft.com/office/powerpoint/2010/main" val="5161666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could strengthen its exchange rate in two ways:</a:t>
            </a:r>
          </a:p>
          <a:p>
            <a:pPr marL="0" indent="0">
              <a:buNone/>
            </a:pPr>
            <a:endParaRPr lang="en-US" dirty="0"/>
          </a:p>
          <a:p>
            <a:pPr marL="0" indent="0">
              <a:buNone/>
            </a:pPr>
            <a:r>
              <a:rPr lang="en-US" dirty="0"/>
              <a:t>Use contractionary monetary policy to raise interest rates</a:t>
            </a:r>
          </a:p>
          <a:p>
            <a:pPr marL="0" indent="0">
              <a:buNone/>
            </a:pPr>
            <a:r>
              <a:rPr lang="en-US" dirty="0"/>
              <a:t>Trade directly in the foreign exchange market</a:t>
            </a:r>
          </a:p>
          <a:p>
            <a:pPr marL="0" indent="0">
              <a:buNone/>
            </a:pPr>
            <a:r>
              <a:rPr lang="en-US" dirty="0"/>
              <a:t>Contractionary monetary policy </a:t>
            </a:r>
            <a:r>
              <a:rPr lang="en-US" sz="1100" dirty="0">
                <a:solidFill>
                  <a:schemeClr val="bg1"/>
                </a:solidFill>
              </a:rPr>
              <a:t>would raise interest rates in foreign exchange markets, increasing demand and decreasing supply, leading to appreciation</a:t>
            </a:r>
            <a:r>
              <a:rPr lang="en-US" dirty="0"/>
              <a:t>. If the central bank trades directly in the foreign exchange market, it will have an excess supply of domestic currency. The bank will use its reserves of foreign currency to demand the domestic currency, leading to appreciation.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48</a:t>
            </a:fld>
            <a:endParaRPr lang="en-US" dirty="0"/>
          </a:p>
        </p:txBody>
      </p:sp>
    </p:spTree>
    <p:extLst>
      <p:ext uri="{BB962C8B-B14F-4D97-AF65-F5344CB8AC3E}">
        <p14:creationId xmlns:p14="http://schemas.microsoft.com/office/powerpoint/2010/main" val="35552942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a country decides to alter the market exchange rate, it faces some tradeoffs. If it uses monetary policy to alter the exchange rate, it cannot simultaneously use monetary policy to address inflation or recession. If it uses direct purchases and sales of foreign currencies in exchange rate markets, it must consider how to handle its reserves of foreign currency. A pegged exchange rate can actually create additional movements of the exchange rate.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firms that buy and sell in international markets, their costs for workers, suppliers, and investors are measured in the currency of the nation where their production occurs. Revenues from sales are measured in the currency of the nation where those sales happened. Chinese firm exporting abroad will earn some other currency, but will need Chinese yuan to pay the workers, suppliers, and investors in China. In foreign exchange markets, this firm will be a supplier of U.S. dollars and a demander of Chinese yuan. International tourists supply their home currency to receive the currency of the country they are visiting.</a:t>
            </a:r>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57051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final approach to exchange rate policy is a merged currency, a common currency shared between two or more nations. A merged currency approach eliminates foreign exchange risk altogether. Like a hard peg, a merged currency means that a nation has given up altogether on domestic monetary policy and instead has put its interest rate policies in other hands.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02223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lines between the four exchange rate policies can blend together. Soft peg policy may look very similar to a floating exchange rate if the government rarely intervenes in the exchange rate market. Soft peg policy may look similar to hard peg policy if the government intervenes often to keep the exchange rate near a specific level. Merging currencies with other countries is similar to having a hard peg exchange rate because it is, in effect, a decision to have a permanently fixed exchange rate with those countries.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673211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94749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If the Fed decreases interest rates, the consumption and investment components of aggregate demand will increase. If interest rates are lower in the U.S., foreign investors will sell dollars and buy currencies of countries with higher interest rates. This will cause the dollar to depreciate since the U.S. has a floating exchange rate policy. If the dollar depreciates, U.S. exports will increase, and imports will decrease, which will also add to aggregate demand. If pursued when the economy is close to potential GDP, this policy, which will increase aggregate demand, could cause 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3700053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5" name="Google Shape;20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8" name="Google Shape;26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a6a26e1ba4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We often divide financial investments that cross international boundaries and require exchanging currency into two categories. Foreign direct investment refers to purchasing at least 10% of a firm in another country or starting a new enterprise in another country. Portfolio investment is a financial investment that does not involve any management responsibility.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75" name="Google Shape;175;ga6a26e1ba4_0_1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a6a26e1ba4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Businesspeople often link portfolio investment to expectations about how exchange rates will shift, known as arbitrage.</a:t>
            </a:r>
          </a:p>
          <a:p>
            <a:pPr marL="228600" lvl="0" indent="-228600" algn="l" rtl="0">
              <a:spcBef>
                <a:spcPts val="0"/>
              </a:spcBef>
              <a:spcAft>
                <a:spcPts val="0"/>
              </a:spcAft>
              <a:buAutoNum type="alphaLcParenBoth"/>
            </a:pPr>
            <a:r>
              <a:rPr lang="en-US" dirty="0"/>
              <a:t>An international investor who expects that, in the future, a British pound will buy USD 1.60 instead of its current exchange rate of USD 1.50 may hope for the following chain of events to occur: Take USD 24,000 and convert it to GBP 16,000. Exchange rate increases. Convert GBP back to USD and earn profit.</a:t>
            </a:r>
          </a:p>
          <a:p>
            <a:pPr marL="228600" lvl="0" indent="-228600" algn="l" rtl="0">
              <a:spcBef>
                <a:spcPts val="0"/>
              </a:spcBef>
              <a:spcAft>
                <a:spcPts val="0"/>
              </a:spcAft>
              <a:buAutoNum type="alphaLcParenBoth"/>
            </a:pPr>
            <a:r>
              <a:rPr lang="en-US" dirty="0"/>
              <a:t>An international investor who expects that, in the future, a British pound will buy only USD 1.40 instead of its current exchange rate of USD 1.50 may hope for the following chain of events to occur: Take GBP 20,000 and convert it to USD 30,000. Exchange rate decreases. Convert USD back to GBP and earn profit.</a:t>
            </a:r>
          </a:p>
          <a:p>
            <a:pPr marL="0" lvl="0" indent="0" algn="l" rtl="0">
              <a:spcBef>
                <a:spcPts val="0"/>
              </a:spcBef>
              <a:spcAft>
                <a:spcPts val="0"/>
              </a:spcAft>
              <a:buNone/>
            </a:pPr>
            <a:endParaRPr dirty="0"/>
          </a:p>
        </p:txBody>
      </p:sp>
      <p:sp>
        <p:nvSpPr>
          <p:cNvPr id="189" name="Google Shape;189;ga6a26e1ba4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Many portfolio investment decisions are not as simple as betting that the currency's value will change in a certain direction. Many investors hedge, which means using a financial transaction to protect themselves against an investment risk. Specifically, investors can sign a financial contract and pay a fee that guarantees them a certain exchange rate one year from now. When parties wish to enter financial contracts like hedging, they normally rely on a financial institution or brokerage company.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4299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Both foreign direct investment and portfolio investment involve two parties: an investor who supplies domestic currency and an investor who demands a foreign currency. With portfolio investment, the client purchases less than 10% of a company; portfolio investment often has a short-term focus. With foreign direct investment, the investor purchases more than 10% of a company and typically assumes some managerial responsibility; foreign direct investment has a more long-term focus.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1173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D16C6-D296-40DB-81A6-D0A58DDDFD4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3BDC3AD-6E0E-4B12-9A25-DFD3D63931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8A8954D-D2AF-45FE-9B0C-EE2311F3ED4E}"/>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B2B6719F-7464-43FB-9696-D315A75C5C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45FD5D-CCEF-4C73-8EC4-DCD21EA882D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86955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7D2C7-9E0B-44CA-B292-681E9D9156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0CCD4C7-6715-4D56-B432-776ADF52299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D81B82-3D01-49F0-9A94-D08E4CE282ED}"/>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638FC80-330F-49C2-909C-1E2B8457F2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4380BE-DEB0-4671-8EA6-74839AECEF1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42424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B65115-4E46-4184-AF44-CC2D03008BB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E4627CE-0B2E-4CCF-974A-6613D21755A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18F1B6-F713-44CA-B1E7-001706D94B5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65CCA021-73C4-4905-9748-FED3800260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86204C-29A5-4576-8AAC-EE0F9352A23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849274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1C6E9-EEAE-466D-A1BD-E7952855639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F3C8E4-EF3F-4352-8C24-2142622BCEB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DD9240-6965-4218-8188-315722778E7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572AEC4-0540-4445-9E68-3CB5D88079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44A07C-91C9-4C7B-ACDF-1DD1A1AB796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62010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EBD7A-1307-45D3-8C5E-9B89FED6B69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FF470B9-3B34-454A-B618-1E4F2585C5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ACF8E7-A506-4EC1-8E7B-3971B27EE17A}"/>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D8694C1-B45F-4BA4-A20E-50965D5BE9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79927D-F131-4EBB-B8C6-35CADBAD937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08488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12EE2-6D2A-4BE1-858D-41AB0474A6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85F528-A17C-481B-BCCF-778513121E1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34B827-1F06-4DDF-BCB5-C6A883EB3C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FBA2A6-C2D8-4FC2-B97B-8FB80DC089E6}"/>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D559A9CB-C043-4732-A5AD-C7A7ADC5AF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F408AE-91A4-421B-9746-089EBFC0FC9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28274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9AD54-D8F5-4A74-88D2-43202B24DD4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E92589-E6F6-4A1C-8FA1-5C83A992932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D643CC9-2F02-44AB-830D-30C500E60A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8B19B78-9AEF-45DA-BB11-5CC1DCCD28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7F9AB8B-5669-4759-A05E-294877A87FB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2933654-106C-43E4-BC71-A801E01818E0}"/>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9BD29B14-3C49-4B8A-8F03-69D3CEFF680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A62AE1-7AF9-4C80-B593-A4A7197EB37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48846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C3147-D700-44C8-9621-EA97543CDA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7C65695-B7D5-4700-A2E5-7DA49238C82D}"/>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631CCF41-1C75-4B66-81F3-9AD0585C6BE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69AEC2B-25C0-4661-9E1B-4A5DC850D06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17694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EF90C0-A7AC-4C77-8353-4B04297DB97C}"/>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03AA1EEE-E6F7-4B63-8F9B-29D4DC87027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FB63673-8260-4075-A0E4-E2A9CC1C5AE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89076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BF0CC-2258-45FB-BF43-435421CFD05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1BF71B-DE8F-44FB-9A40-26A6D99447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16E05A-6415-44D5-8DCF-3C689781CD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54F0DE-C56B-4017-84F0-889D0B4F2095}"/>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D5F62DCE-1F9D-43AC-84B2-BC7205C967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401E6B-1938-46BE-AAD0-49B674EF45B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343773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03C40-D62D-4B64-AA8C-CAF2ABF62C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0C8566-BE5C-4C38-9364-85C320F58E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9942D9B-E872-44D4-8DE2-6AD9F552AB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D5A48F-5DA8-4C17-A961-FDD617B9C3C8}"/>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97BE66DD-181D-4808-8FC8-83E3547894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B4CB2F-8D97-416F-B735-2F29C763BB2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54695716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56EAA9-5B84-4566-8947-34E2E998B7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66CFB4-AB92-4ACA-9152-A4F2630147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A30E01-1DED-43F1-BF76-D2DF1F6DA4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B62369E0-6706-4914-BB6A-E66CB9C60F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91872-B65D-431A-BC33-8FCF570BA3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8032707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90.png"/></Relationships>
</file>

<file path=ppt/slides/_rels/slide2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a:spLocks noGrp="1"/>
          </p:cNvSpPr>
          <p:nvPr>
            <p:ph type="title" idx="4294967295"/>
          </p:nvPr>
        </p:nvSpPr>
        <p:spPr>
          <a:xfrm>
            <a:off x="1524000" y="2335741"/>
            <a:ext cx="9144000" cy="923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How the Foreign Exchange Market Works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86" name="Google Shape;86;p13">
            <a:extLst>
              <a:ext uri="{C183D7F6-B498-43B3-948B-1728B52AA6E4}">
                <adec:decorative xmlns:adec="http://schemas.microsoft.com/office/drawing/2017/decorative" val="1"/>
              </a:ext>
            </a:extLst>
          </p:cNvPr>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a:extLst>
              <a:ext uri="{C183D7F6-B498-43B3-948B-1728B52AA6E4}">
                <adec:decorative xmlns:adec="http://schemas.microsoft.com/office/drawing/2017/decorative" val="1"/>
              </a:ext>
            </a:extLst>
          </p:cNvPr>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531747" y="349798"/>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Participants in the Exchange Rate Market</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descr="The foreign exchange market works through financial institutions, and it operates on several levels.">
            <a:extLst>
              <a:ext uri="{FF2B5EF4-FFF2-40B4-BE49-F238E27FC236}">
                <a16:creationId xmlns:a16="http://schemas.microsoft.com/office/drawing/2014/main" id="{713F1087-6BF4-4826-B261-DB11BE2725B1}"/>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foreign exchange market works through financial institutions, and it operates on several levels.</a:t>
              </a:r>
            </a:p>
          </p:txBody>
        </p:sp>
      </p:grpSp>
      <p:grpSp>
        <p:nvGrpSpPr>
          <p:cNvPr id="10" name="Group 9" descr="Most people and firms who are exchanging a substantial quantity of currency go to a bank, and most banks provide foreign exchange.">
            <a:extLst>
              <a:ext uri="{FF2B5EF4-FFF2-40B4-BE49-F238E27FC236}">
                <a16:creationId xmlns:a16="http://schemas.microsoft.com/office/drawing/2014/main" id="{32F9886E-EF3B-4F89-A050-4C9B66FF7775}"/>
              </a:ext>
            </a:extLst>
          </p:cNvPr>
          <p:cNvGrpSpPr/>
          <p:nvPr/>
        </p:nvGrpSpPr>
        <p:grpSpPr>
          <a:xfrm>
            <a:off x="2066922" y="24720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people and firms who are exchanging a substantial quantity of currency go to a bank, and most banks provide foreign exchange.</a:t>
              </a:r>
            </a:p>
          </p:txBody>
        </p:sp>
      </p:grpSp>
      <p:grpSp>
        <p:nvGrpSpPr>
          <p:cNvPr id="13" name="Group 12" descr="These banks (and a few other firms), known as dealers, then trade the foreign exchange; this is called the interbank market.">
            <a:extLst>
              <a:ext uri="{FF2B5EF4-FFF2-40B4-BE49-F238E27FC236}">
                <a16:creationId xmlns:a16="http://schemas.microsoft.com/office/drawing/2014/main" id="{CFADB6E7-7D31-430A-B682-CD48BB2BFD48}"/>
              </a:ext>
            </a:extLst>
          </p:cNvPr>
          <p:cNvGrpSpPr/>
          <p:nvPr/>
        </p:nvGrpSpPr>
        <p:grpSpPr>
          <a:xfrm>
            <a:off x="2061275" y="337552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banks (and a few other firms), known as dealers, then trade the foreign exchange; this is called the interbank market.</a:t>
              </a:r>
            </a:p>
          </p:txBody>
        </p:sp>
      </p:grpSp>
      <p:grpSp>
        <p:nvGrpSpPr>
          <p:cNvPr id="16" name="Group 15" descr="In the world economy, roughly two thousand firms are foreign exchange dealers.">
            <a:extLst>
              <a:ext uri="{FF2B5EF4-FFF2-40B4-BE49-F238E27FC236}">
                <a16:creationId xmlns:a16="http://schemas.microsoft.com/office/drawing/2014/main" id="{D9FCDB26-38DD-4224-A766-89B68426A03A}"/>
              </a:ext>
            </a:extLst>
          </p:cNvPr>
          <p:cNvGrpSpPr/>
          <p:nvPr/>
        </p:nvGrpSpPr>
        <p:grpSpPr>
          <a:xfrm>
            <a:off x="2061275" y="428218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world economy, roughly two thousand firms are foreign exchange dealers.</a:t>
              </a:r>
            </a:p>
          </p:txBody>
        </p:sp>
      </p:grpSp>
      <p:grpSp>
        <p:nvGrpSpPr>
          <p:cNvPr id="22" name="Group 21" descr="There are less than 100 foreign exchange dealers in the U.S., but the largest twelve or so carry out more than half of the total transactions.">
            <a:extLst>
              <a:ext uri="{FF2B5EF4-FFF2-40B4-BE49-F238E27FC236}">
                <a16:creationId xmlns:a16="http://schemas.microsoft.com/office/drawing/2014/main" id="{04493DF1-0098-4D1F-B8A4-13D398F6B4C3}"/>
              </a:ext>
            </a:extLst>
          </p:cNvPr>
          <p:cNvGrpSpPr/>
          <p:nvPr/>
        </p:nvGrpSpPr>
        <p:grpSpPr>
          <a:xfrm>
            <a:off x="2061275" y="5188835"/>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3181BB56-6595-4DAE-A2B5-91D3D9159B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4" name="TextBox 23">
              <a:extLst>
                <a:ext uri="{FF2B5EF4-FFF2-40B4-BE49-F238E27FC236}">
                  <a16:creationId xmlns:a16="http://schemas.microsoft.com/office/drawing/2014/main" id="{F8BD05BD-0A59-42F1-AA52-8C1AB4921BAA}"/>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less than 100 foreign exchange dealers in the U.S., but the largest twelve or so carry out more than half of the total transactions.</a:t>
              </a:r>
            </a:p>
          </p:txBody>
        </p:sp>
      </p:grpSp>
    </p:spTree>
    <p:extLst>
      <p:ext uri="{BB962C8B-B14F-4D97-AF65-F5344CB8AC3E}">
        <p14:creationId xmlns:p14="http://schemas.microsoft.com/office/powerpoint/2010/main" val="3089620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531747" y="349798"/>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Strengthening and Weakening Currency</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descr="When a currency's exchange rate rises, so that the currency exchanges for more of other currencies, it's referred to as appreciating or &quot;strengthening.&quot;">
            <a:extLst>
              <a:ext uri="{FF2B5EF4-FFF2-40B4-BE49-F238E27FC236}">
                <a16:creationId xmlns:a16="http://schemas.microsoft.com/office/drawing/2014/main" id="{713F1087-6BF4-4826-B261-DB11BE2725B1}"/>
              </a:ext>
            </a:extLst>
          </p:cNvPr>
          <p:cNvGrpSpPr/>
          <p:nvPr/>
        </p:nvGrpSpPr>
        <p:grpSpPr>
          <a:xfrm>
            <a:off x="2066923" y="1371919"/>
            <a:ext cx="8058154" cy="1041681"/>
            <a:chOff x="542923" y="1736761"/>
            <a:chExt cx="8058154" cy="1041681"/>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6277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currency's exchange rate rises, so that the currency exchanges for more of other currencies, it's referred to as </a:t>
              </a:r>
              <a:r>
                <a:rPr lang="en-US" sz="2000" b="1" dirty="0">
                  <a:solidFill>
                    <a:schemeClr val="bg1"/>
                  </a:solidFill>
                </a:rPr>
                <a:t>appreciating</a:t>
              </a:r>
              <a:r>
                <a:rPr lang="en-US" sz="2000" dirty="0">
                  <a:solidFill>
                    <a:schemeClr val="bg1"/>
                  </a:solidFill>
                </a:rPr>
                <a:t> or "strengthening."</a:t>
              </a:r>
            </a:p>
          </p:txBody>
        </p:sp>
      </p:grpSp>
      <p:grpSp>
        <p:nvGrpSpPr>
          <p:cNvPr id="10" name="Group 9" descr="When a currency's exchange rate falls, so that the currency trades for less of other currencies, it's referred to as depreciating or &quot;weakening.&quot;">
            <a:extLst>
              <a:ext uri="{FF2B5EF4-FFF2-40B4-BE49-F238E27FC236}">
                <a16:creationId xmlns:a16="http://schemas.microsoft.com/office/drawing/2014/main" id="{32F9886E-EF3B-4F89-A050-4C9B66FF7775}"/>
              </a:ext>
            </a:extLst>
          </p:cNvPr>
          <p:cNvGrpSpPr/>
          <p:nvPr/>
        </p:nvGrpSpPr>
        <p:grpSpPr>
          <a:xfrm>
            <a:off x="2066923" y="248005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currency's exchange rate falls, so that the currency trades for less of other currencies, it's referred to as </a:t>
              </a:r>
              <a:r>
                <a:rPr lang="en-US" sz="2000" b="1" dirty="0">
                  <a:solidFill>
                    <a:schemeClr val="bg1"/>
                  </a:solidFill>
                </a:rPr>
                <a:t>depreciating</a:t>
              </a:r>
              <a:r>
                <a:rPr lang="en-US" sz="2000" dirty="0">
                  <a:solidFill>
                    <a:schemeClr val="bg1"/>
                  </a:solidFill>
                </a:rPr>
                <a:t> or "weakening."</a:t>
              </a:r>
            </a:p>
          </p:txBody>
        </p:sp>
      </p:grpSp>
      <p:grpSp>
        <p:nvGrpSpPr>
          <p:cNvPr id="13" name="Group 12" descr="Exchange rates tend to fluctuate substantially, even between bordering companies such as the United States and Canada.">
            <a:extLst>
              <a:ext uri="{FF2B5EF4-FFF2-40B4-BE49-F238E27FC236}">
                <a16:creationId xmlns:a16="http://schemas.microsoft.com/office/drawing/2014/main" id="{CFADB6E7-7D31-430A-B682-CD48BB2BFD48}"/>
              </a:ext>
            </a:extLst>
          </p:cNvPr>
          <p:cNvGrpSpPr/>
          <p:nvPr/>
        </p:nvGrpSpPr>
        <p:grpSpPr>
          <a:xfrm>
            <a:off x="2061276" y="3368013"/>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rates tend to fluctuate substantially, even between bordering companies such as the United States and Canada.</a:t>
              </a:r>
            </a:p>
          </p:txBody>
        </p:sp>
      </p:grpSp>
      <p:graphicFrame>
        <p:nvGraphicFramePr>
          <p:cNvPr id="2" name="Diagram 1" descr="Appreciating (Strengthening) and Depreciating (weakening)">
            <a:extLst>
              <a:ext uri="{FF2B5EF4-FFF2-40B4-BE49-F238E27FC236}">
                <a16:creationId xmlns:a16="http://schemas.microsoft.com/office/drawing/2014/main" id="{A560F832-3B19-48B6-9C63-9645A1B26EA0}"/>
              </a:ext>
            </a:extLst>
          </p:cNvPr>
          <p:cNvGraphicFramePr/>
          <p:nvPr>
            <p:extLst>
              <p:ext uri="{D42A27DB-BD31-4B8C-83A1-F6EECF244321}">
                <p14:modId xmlns:p14="http://schemas.microsoft.com/office/powerpoint/2010/main" val="3978892284"/>
              </p:ext>
            </p:extLst>
          </p:nvPr>
        </p:nvGraphicFramePr>
        <p:xfrm>
          <a:off x="2728881" y="3675887"/>
          <a:ext cx="6722943" cy="31821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602105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1" name="Google Shape;261;p26"/>
          <p:cNvSpPr txBox="1">
            <a:spLocks noGrp="1"/>
          </p:cNvSpPr>
          <p:nvPr>
            <p:ph type="title" idx="4294967295"/>
          </p:nvPr>
        </p:nvSpPr>
        <p:spPr>
          <a:xfrm>
            <a:off x="1524001" y="288568"/>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263" name="Google Shape;263;p26">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64" name="Google Shape;264;p26">
            <a:extLst>
              <a:ext uri="{C183D7F6-B498-43B3-948B-1728B52AA6E4}">
                <adec:decorative xmlns:adec="http://schemas.microsoft.com/office/drawing/2017/decorative" val="1"/>
              </a:ext>
            </a:extLst>
          </p:cNvPr>
          <p:cNvSpPr txBox="1"/>
          <p:nvPr/>
        </p:nvSpPr>
        <p:spPr>
          <a:xfrm>
            <a:off x="1459469" y="1526607"/>
            <a:ext cx="9273061" cy="3230216"/>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265" name="Google Shape;265;p26"/>
          <p:cNvSpPr txBox="1"/>
          <p:nvPr/>
        </p:nvSpPr>
        <p:spPr>
          <a:xfrm>
            <a:off x="1714649" y="1731367"/>
            <a:ext cx="8762700" cy="2820695"/>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The foreign exchange market is the market in which people or firms use one currency to purchase another currency.</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Foreign direct investment refers to purchasing at least 10% of a firm in another country or starting a new enterprise in another country.</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Portfolio investment is a financial investment that does not involve any management responsibility.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a:spLocks noGrp="1"/>
          </p:cNvSpPr>
          <p:nvPr>
            <p:ph type="title" idx="4294967295"/>
          </p:nvPr>
        </p:nvSpPr>
        <p:spPr>
          <a:xfrm>
            <a:off x="463050" y="2169825"/>
            <a:ext cx="11265900" cy="923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Demand and Supply Shifts in Foreign Exchange Markets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86" name="Google Shape;86;p13">
            <a:extLst>
              <a:ext uri="{C183D7F6-B498-43B3-948B-1728B52AA6E4}">
                <adec:decorative xmlns:adec="http://schemas.microsoft.com/office/drawing/2017/decorative" val="1"/>
              </a:ext>
            </a:extLst>
          </p:cNvPr>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a:extLst>
              <a:ext uri="{C183D7F6-B498-43B3-948B-1728B52AA6E4}">
                <adec:decorative xmlns:adec="http://schemas.microsoft.com/office/drawing/2017/decorative" val="1"/>
              </a:ext>
            </a:extLst>
          </p:cNvPr>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oreign exchange market involves firms, households, and investors coming together through banks and key foreign exchange dealers to demand and supply currencies. Consider an example of the exchange rate between the U.S. dollar (USD) and the Mexican peso (MXN):&#10;">
            <a:extLst>
              <a:ext uri="{FF2B5EF4-FFF2-40B4-BE49-F238E27FC236}">
                <a16:creationId xmlns:a16="http://schemas.microsoft.com/office/drawing/2014/main" id="{F206F903-0E48-4B2D-831E-FF1BD1ADBE8A}"/>
              </a:ext>
            </a:extLst>
          </p:cNvPr>
          <p:cNvGrpSpPr/>
          <p:nvPr/>
        </p:nvGrpSpPr>
        <p:grpSpPr>
          <a:xfrm>
            <a:off x="2066923" y="1332841"/>
            <a:ext cx="8058154" cy="1356563"/>
            <a:chOff x="542923" y="1736761"/>
            <a:chExt cx="8058154" cy="13565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9885"/>
              <a:ext cx="8058154" cy="1323439"/>
            </a:xfrm>
            <a:prstGeom prst="rect">
              <a:avLst/>
            </a:prstGeom>
            <a:grpFill/>
          </p:spPr>
          <p:txBody>
            <a:bodyPr wrap="square" rtlCol="0">
              <a:spAutoFit/>
            </a:bodyPr>
            <a:lstStyle/>
            <a:p>
              <a:pPr algn="ctr"/>
              <a:r>
                <a:rPr lang="en-US" sz="2000" dirty="0">
                  <a:solidFill>
                    <a:schemeClr val="bg1"/>
                  </a:solidFill>
                </a:rPr>
                <a:t>The foreign exchange market involves firms, households, and investors coming together through banks and key foreign exchange dealers to demand and supply currencies. Consider an example of the exchange rate between the U.S. dollar (USD) and the Mexican peso (MXN):</a:t>
              </a:r>
            </a:p>
          </p:txBody>
        </p:sp>
      </p:grpSp>
      <p:pic>
        <p:nvPicPr>
          <p:cNvPr id="4" name="Picture 3" descr="Two side-by-side graphs that show quantity of dollars traded for pesos and pesos traded for dollars, respectively.">
            <a:extLst>
              <a:ext uri="{FF2B5EF4-FFF2-40B4-BE49-F238E27FC236}">
                <a16:creationId xmlns:a16="http://schemas.microsoft.com/office/drawing/2014/main" id="{F4BF175D-30EF-402A-AF0E-CE9DB9E89266}"/>
              </a:ext>
            </a:extLst>
          </p:cNvPr>
          <p:cNvPicPr>
            <a:picLocks noChangeAspect="1"/>
          </p:cNvPicPr>
          <p:nvPr/>
        </p:nvPicPr>
        <p:blipFill>
          <a:blip r:embed="rId3"/>
          <a:stretch>
            <a:fillRect/>
          </a:stretch>
        </p:blipFill>
        <p:spPr>
          <a:xfrm>
            <a:off x="2584313" y="2886207"/>
            <a:ext cx="7023373" cy="3683225"/>
          </a:xfrm>
          <a:prstGeom prst="rect">
            <a:avLst/>
          </a:prstGeom>
        </p:spPr>
      </p:pic>
    </p:spTree>
    <p:extLst>
      <p:ext uri="{BB962C8B-B14F-4D97-AF65-F5344CB8AC3E}">
        <p14:creationId xmlns:p14="http://schemas.microsoft.com/office/powerpoint/2010/main" val="810487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Dollar Exchange Rate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vertical axis shows the exchange rate for U.S. dollars, measured in pesos.&#10;&#10;The horizontal axis shows the quantity of U.S. dollars traded in the foreign exchange market for pesos.&#10;&#10;The demand curve (D) for U.S. dollars intersects the supply curve (S) of U.S. dollars at the equilibrium point (E), which is an exchange rate of MXN 10 = USD 1 and a total volume of USD 8.5 billion.&#10;">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26248"/>
              <a:ext cx="8058154" cy="63859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vertical axis shows the exchange rate for U.S. dollars, measured in pesos.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horizontal axis shows the quantity of U.S. dollars traded in the foreign exchange market for pesos.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curve (</a:t>
              </a:r>
              <a:r>
                <a:rPr lang="en-US" sz="2000" i="1" dirty="0">
                  <a:solidFill>
                    <a:schemeClr val="bg1"/>
                  </a:solidFill>
                </a:rPr>
                <a:t>D</a:t>
              </a:r>
              <a:r>
                <a:rPr lang="en-US" sz="2000" dirty="0">
                  <a:solidFill>
                    <a:schemeClr val="bg1"/>
                  </a:solidFill>
                </a:rPr>
                <a:t>) for U.S. dollars intersects the supply curve (</a:t>
              </a:r>
              <a:r>
                <a:rPr lang="en-US" sz="2000" i="1" dirty="0">
                  <a:solidFill>
                    <a:schemeClr val="bg1"/>
                  </a:solidFill>
                </a:rPr>
                <a:t>S</a:t>
              </a:r>
              <a:r>
                <a:rPr lang="en-US" sz="2000" dirty="0">
                  <a:solidFill>
                    <a:schemeClr val="bg1"/>
                  </a:solidFill>
                </a:rPr>
                <a:t>) of U.S. dollars at the equilibrium point (</a:t>
              </a:r>
              <a:r>
                <a:rPr lang="en-US" sz="2000" i="1" dirty="0">
                  <a:solidFill>
                    <a:schemeClr val="bg1"/>
                  </a:solidFill>
                </a:rPr>
                <a:t>E</a:t>
              </a:r>
              <a:r>
                <a:rPr lang="en-US" sz="2000" dirty="0">
                  <a:solidFill>
                    <a:schemeClr val="bg1"/>
                  </a:solidFill>
                </a:rPr>
                <a:t>), which is an exchange rate of MXN 10 = USD 1 and a total volume of USD 8.5 billion.</a:t>
              </a:r>
            </a:p>
          </p:txBody>
        </p:sp>
      </p:grpSp>
      <p:pic>
        <p:nvPicPr>
          <p:cNvPr id="3" name="Picture 2" descr="A graph showing the quantity of U.S. dollars traded for pesos in billions, or the U.S. dollar exchange rate">
            <a:extLst>
              <a:ext uri="{FF2B5EF4-FFF2-40B4-BE49-F238E27FC236}">
                <a16:creationId xmlns:a16="http://schemas.microsoft.com/office/drawing/2014/main" id="{2A82C323-48BE-453A-8D5E-67C39F786D25}"/>
              </a:ext>
            </a:extLst>
          </p:cNvPr>
          <p:cNvPicPr>
            <a:picLocks noChangeAspect="1"/>
          </p:cNvPicPr>
          <p:nvPr/>
        </p:nvPicPr>
        <p:blipFill>
          <a:blip r:embed="rId3"/>
          <a:stretch>
            <a:fillRect/>
          </a:stretch>
        </p:blipFill>
        <p:spPr>
          <a:xfrm>
            <a:off x="6274106" y="1354213"/>
            <a:ext cx="4661682" cy="5228142"/>
          </a:xfrm>
          <a:prstGeom prst="rect">
            <a:avLst/>
          </a:prstGeom>
        </p:spPr>
      </p:pic>
    </p:spTree>
    <p:extLst>
      <p:ext uri="{BB962C8B-B14F-4D97-AF65-F5344CB8AC3E}">
        <p14:creationId xmlns:p14="http://schemas.microsoft.com/office/powerpoint/2010/main" val="4036858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Peso Exchange Rate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vertical axis shows the exchange rate for Mexican pesos, measured in U.S. dollars.&#10;&#10;The horizontal axis shows the quantity of Mexican pesos traded in the foreign exchange market for dollars.&#10;&#10;The demand curve (D) for Mexican pesos intersects the supply curve (S) of Mexican pesos at the equilibrium point (E), which is an exchange rate of USD 0.10 = MXN 1 and a total volume of MXN 85 billion.&#10;">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441"/>
              <a:ext cx="8058154" cy="6905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vertical axis shows the exchange rate for Mexican pesos, measured in U.S. dollars.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horizontal axis shows the quantity of Mexican pesos traded in the foreign exchange market for dollars.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curve (</a:t>
              </a:r>
              <a:r>
                <a:rPr lang="en-US" sz="2000" i="1" dirty="0">
                  <a:solidFill>
                    <a:schemeClr val="bg1"/>
                  </a:solidFill>
                </a:rPr>
                <a:t>D</a:t>
              </a:r>
              <a:r>
                <a:rPr lang="en-US" sz="2000" dirty="0">
                  <a:solidFill>
                    <a:schemeClr val="bg1"/>
                  </a:solidFill>
                </a:rPr>
                <a:t>) for Mexican pesos intersects the supply curve (</a:t>
              </a:r>
              <a:r>
                <a:rPr lang="en-US" sz="2000" i="1" dirty="0">
                  <a:solidFill>
                    <a:schemeClr val="bg1"/>
                  </a:solidFill>
                </a:rPr>
                <a:t>S</a:t>
              </a:r>
              <a:r>
                <a:rPr lang="en-US" sz="2000" dirty="0">
                  <a:solidFill>
                    <a:schemeClr val="bg1"/>
                  </a:solidFill>
                </a:rPr>
                <a:t>) of Mexican pesos at the equilibrium point (</a:t>
              </a:r>
              <a:r>
                <a:rPr lang="en-US" sz="2000" i="1" dirty="0">
                  <a:solidFill>
                    <a:schemeClr val="bg1"/>
                  </a:solidFill>
                </a:rPr>
                <a:t>E</a:t>
              </a:r>
              <a:r>
                <a:rPr lang="en-US" sz="2000" dirty="0">
                  <a:solidFill>
                    <a:schemeClr val="bg1"/>
                  </a:solidFill>
                </a:rPr>
                <a:t>), which is an exchange rate of USD 0.10 = MXN 1 and a total volume of MXN 85 billion.</a:t>
              </a:r>
            </a:p>
          </p:txBody>
        </p:sp>
      </p:grpSp>
      <p:pic>
        <p:nvPicPr>
          <p:cNvPr id="3" name="Picture 2" descr="A graph showing the quantity of pesos traded for U.S. dollars in billions, or the peso exchange rate">
            <a:extLst>
              <a:ext uri="{FF2B5EF4-FFF2-40B4-BE49-F238E27FC236}">
                <a16:creationId xmlns:a16="http://schemas.microsoft.com/office/drawing/2014/main" id="{4549AA12-06DA-46F3-B164-2174481216F1}"/>
              </a:ext>
            </a:extLst>
          </p:cNvPr>
          <p:cNvPicPr>
            <a:picLocks noChangeAspect="1"/>
          </p:cNvPicPr>
          <p:nvPr/>
        </p:nvPicPr>
        <p:blipFill>
          <a:blip r:embed="rId3"/>
          <a:stretch>
            <a:fillRect/>
          </a:stretch>
        </p:blipFill>
        <p:spPr>
          <a:xfrm>
            <a:off x="6384964" y="1268018"/>
            <a:ext cx="5047619" cy="5390476"/>
          </a:xfrm>
          <a:prstGeom prst="rect">
            <a:avLst/>
          </a:prstGeom>
        </p:spPr>
      </p:pic>
    </p:spTree>
    <p:extLst>
      <p:ext uri="{BB962C8B-B14F-4D97-AF65-F5344CB8AC3E}">
        <p14:creationId xmlns:p14="http://schemas.microsoft.com/office/powerpoint/2010/main" val="1396961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Dollars to Pesos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Note that the two exchange rates are inverses: MXN 10 = USD 1 is the same as USD 0.10 = MXN 1. In the actual foreign exchange market, almost all the trading of Mexican pesos is for U.S. dollars.">
            <a:extLst>
              <a:ext uri="{FF2B5EF4-FFF2-40B4-BE49-F238E27FC236}">
                <a16:creationId xmlns:a16="http://schemas.microsoft.com/office/drawing/2014/main" id="{F206F903-0E48-4B2D-831E-FF1BD1ADBE8A}"/>
              </a:ext>
            </a:extLst>
          </p:cNvPr>
          <p:cNvGrpSpPr/>
          <p:nvPr/>
        </p:nvGrpSpPr>
        <p:grpSpPr>
          <a:xfrm>
            <a:off x="2066922" y="1433251"/>
            <a:ext cx="8058154" cy="1015663"/>
            <a:chOff x="542923" y="1736761"/>
            <a:chExt cx="8058154" cy="10156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6761"/>
              <a:ext cx="8058154" cy="1015663"/>
            </a:xfrm>
            <a:prstGeom prst="rect">
              <a:avLst/>
            </a:prstGeom>
            <a:grpFill/>
          </p:spPr>
          <p:txBody>
            <a:bodyPr wrap="square" rtlCol="0">
              <a:spAutoFit/>
            </a:bodyPr>
            <a:lstStyle/>
            <a:p>
              <a:pPr algn="ctr"/>
              <a:r>
                <a:rPr lang="en-US" sz="2000" dirty="0">
                  <a:solidFill>
                    <a:schemeClr val="bg1"/>
                  </a:solidFill>
                </a:rPr>
                <a:t>Note that the two exchange rates are inverses: MXN 10 = USD 1 is the same as USD 0.10 = MXN 1. In the actual foreign exchange market, almost all the trading of Mexican pesos is for U.S. dollars.</a:t>
              </a:r>
            </a:p>
          </p:txBody>
        </p:sp>
      </p:grpSp>
      <p:pic>
        <p:nvPicPr>
          <p:cNvPr id="9" name="Picture 8" descr="Two side-by-side graphs that show quantity of dollars traded for pesos and pesos traded for dollars, respectively.">
            <a:extLst>
              <a:ext uri="{FF2B5EF4-FFF2-40B4-BE49-F238E27FC236}">
                <a16:creationId xmlns:a16="http://schemas.microsoft.com/office/drawing/2014/main" id="{27E8477F-38FF-4480-8AAF-6E039285BF0B}"/>
              </a:ext>
            </a:extLst>
          </p:cNvPr>
          <p:cNvPicPr>
            <a:picLocks noChangeAspect="1"/>
          </p:cNvPicPr>
          <p:nvPr/>
        </p:nvPicPr>
        <p:blipFill>
          <a:blip r:embed="rId3"/>
          <a:stretch>
            <a:fillRect/>
          </a:stretch>
        </p:blipFill>
        <p:spPr>
          <a:xfrm>
            <a:off x="2428530" y="2830850"/>
            <a:ext cx="7334939" cy="3846618"/>
          </a:xfrm>
          <a:prstGeom prst="rect">
            <a:avLst/>
          </a:prstGeom>
        </p:spPr>
      </p:pic>
    </p:spTree>
    <p:extLst>
      <p:ext uri="{BB962C8B-B14F-4D97-AF65-F5344CB8AC3E}">
        <p14:creationId xmlns:p14="http://schemas.microsoft.com/office/powerpoint/2010/main" val="162721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Expectations about Future Exchange Rates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ne reason to demand a currency on the foreign exchange market is the belief that the currency's value is about to increase.">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reason to demand a currency on the foreign exchange market is the belief that the currency's value is about to increase.</a:t>
              </a:r>
            </a:p>
          </p:txBody>
        </p:sp>
      </p:grpSp>
      <p:grpSp>
        <p:nvGrpSpPr>
          <p:cNvPr id="12" name="Group 11" descr="One reason to supply (sell) a currency is the belief that the value is about to decrease.">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reason to supply (sell) a currency is the belief that the value is about to decrease.</a:t>
              </a:r>
            </a:p>
          </p:txBody>
        </p:sp>
      </p:grpSp>
      <p:grpSp>
        <p:nvGrpSpPr>
          <p:cNvPr id="14" name="Group 13" descr="In contrast to many other cases, supply and demand typically both move at the same time in the foreign exchange market.">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contrast to many other cases, supply and demand typically both move at the same time in the foreign exchange market.</a:t>
              </a:r>
            </a:p>
          </p:txBody>
        </p:sp>
      </p:grpSp>
      <p:grpSp>
        <p:nvGrpSpPr>
          <p:cNvPr id="18" name="Group 17" descr="Groups of participants in the foreign exchange market, like firms and investors, include some buyers and some sellers.">
            <a:extLst>
              <a:ext uri="{FF2B5EF4-FFF2-40B4-BE49-F238E27FC236}">
                <a16:creationId xmlns:a16="http://schemas.microsoft.com/office/drawing/2014/main" id="{293BA1C3-2A7B-44AF-8EED-EB3D67A6C625}"/>
              </a:ext>
            </a:extLst>
          </p:cNvPr>
          <p:cNvGrpSpPr/>
          <p:nvPr/>
        </p:nvGrpSpPr>
        <p:grpSpPr>
          <a:xfrm>
            <a:off x="2076773" y="4299389"/>
            <a:ext cx="8063801" cy="806935"/>
            <a:chOff x="537276" y="1736761"/>
            <a:chExt cx="8063801" cy="806935"/>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Groups of participants in the foreign exchange market, like firms and investors, include some buyers and some sellers.</a:t>
              </a:r>
            </a:p>
          </p:txBody>
        </p:sp>
      </p:grpSp>
      <p:grpSp>
        <p:nvGrpSpPr>
          <p:cNvPr id="21" name="Group 20" descr="An expectation of a future shift in the exchange rate affects both buyers and sellers and, consequently, demand and supply.">
            <a:extLst>
              <a:ext uri="{FF2B5EF4-FFF2-40B4-BE49-F238E27FC236}">
                <a16:creationId xmlns:a16="http://schemas.microsoft.com/office/drawing/2014/main" id="{3D5EBF0E-9C17-48D9-A0AE-EAF3A997D281}"/>
              </a:ext>
            </a:extLst>
          </p:cNvPr>
          <p:cNvGrpSpPr/>
          <p:nvPr/>
        </p:nvGrpSpPr>
        <p:grpSpPr>
          <a:xfrm>
            <a:off x="2082420" y="519663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3606D-B5BF-4514-A52E-1FA077D5B3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DE6912D-3477-4EE5-9F0D-C8983C1A747D}"/>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expectation of a future shift in the exchange rate affects both buyers and sellers and, consequently, demand and supply.</a:t>
              </a:r>
            </a:p>
          </p:txBody>
        </p:sp>
      </p:grpSp>
    </p:spTree>
    <p:extLst>
      <p:ext uri="{BB962C8B-B14F-4D97-AF65-F5344CB8AC3E}">
        <p14:creationId xmlns:p14="http://schemas.microsoft.com/office/powerpoint/2010/main" val="14725204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Speed of Shifts in Exchange Rates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investors expect a country's currency to strengthen, they buy the currency and cause it to appreciate immediately.">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investors expect a country's currency to strengthen, they buy the currency and cause it to appreciate immediately. </a:t>
              </a:r>
            </a:p>
          </p:txBody>
        </p:sp>
      </p:grpSp>
      <p:grpSp>
        <p:nvGrpSpPr>
          <p:cNvPr id="12" name="Group 11" descr="This can make other investors believe that future increases in value are likely, leading to even greater appreciation.">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can make other investors believe that future increases in value are likely, leading to even greater appreciation.</a:t>
              </a:r>
            </a:p>
          </p:txBody>
        </p:sp>
      </p:grpSp>
      <p:grpSp>
        <p:nvGrpSpPr>
          <p:cNvPr id="14" name="Group 13" descr="Similarly, the expectation that a currency might weaken quickly leads to actual weakening of the currency, reinforcing the belief.">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Similarly, the expectation that a currency might weaken quickly leads to actual weakening of the currency, reinforcing the belief.</a:t>
              </a:r>
            </a:p>
          </p:txBody>
        </p:sp>
      </p:grpSp>
      <p:grpSp>
        <p:nvGrpSpPr>
          <p:cNvPr id="18" name="Group 17" descr="Beliefs about the future path of exchange rates can be self-reinforcing, at least for a time, and a large share of the trading in foreign exchange markets involves dealers trying to outguess each other.">
            <a:extLst>
              <a:ext uri="{FF2B5EF4-FFF2-40B4-BE49-F238E27FC236}">
                <a16:creationId xmlns:a16="http://schemas.microsoft.com/office/drawing/2014/main" id="{293BA1C3-2A7B-44AF-8EED-EB3D67A6C625}"/>
              </a:ext>
            </a:extLst>
          </p:cNvPr>
          <p:cNvGrpSpPr/>
          <p:nvPr/>
        </p:nvGrpSpPr>
        <p:grpSpPr>
          <a:xfrm>
            <a:off x="2076773" y="4299389"/>
            <a:ext cx="8063801" cy="1074490"/>
            <a:chOff x="537276" y="1736761"/>
            <a:chExt cx="8063801" cy="1074490"/>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Beliefs about the future path of exchange rates can be self-reinforcing, at least for a time, and a large share of the trading in foreign exchange markets involves dealers trying to outguess each other.</a:t>
              </a:r>
            </a:p>
          </p:txBody>
        </p:sp>
      </p:grpSp>
    </p:spTree>
    <p:extLst>
      <p:ext uri="{BB962C8B-B14F-4D97-AF65-F5344CB8AC3E}">
        <p14:creationId xmlns:p14="http://schemas.microsoft.com/office/powerpoint/2010/main" val="3723512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ost countries have different currencies, but not all.">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countries have different currencies, but not all.</a:t>
              </a:r>
            </a:p>
          </p:txBody>
        </p:sp>
      </p:grpSp>
      <p:grpSp>
        <p:nvGrpSpPr>
          <p:cNvPr id="12" name="Group 11" descr="Sometimes, small economies use the currency of an economically larger neighbor.">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Sometimes, small economies use the currency of an economically larger neighbor.</a:t>
              </a:r>
            </a:p>
          </p:txBody>
        </p:sp>
      </p:grpSp>
      <p:grpSp>
        <p:nvGrpSpPr>
          <p:cNvPr id="14" name="Group 13" descr="For example, Ecuador, El Salvador, and Panama have decided to dollarize and use the U.S. dollar as their currency.">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Ecuador, El Salvador, and Panama have decided to </a:t>
              </a:r>
              <a:r>
                <a:rPr lang="en-US" sz="2000" b="1" dirty="0">
                  <a:solidFill>
                    <a:schemeClr val="bg1"/>
                  </a:solidFill>
                </a:rPr>
                <a:t>dollarize </a:t>
              </a:r>
              <a:r>
                <a:rPr lang="en-US" sz="2000" dirty="0">
                  <a:solidFill>
                    <a:schemeClr val="bg1"/>
                  </a:solidFill>
                </a:rPr>
                <a:t>and use the U.S. dollar as their currency.</a:t>
              </a:r>
            </a:p>
          </p:txBody>
        </p:sp>
      </p:grpSp>
      <p:grpSp>
        <p:nvGrpSpPr>
          <p:cNvPr id="18" name="Group 17" descr="Most of the international economy takes place in a situation of multiple national currencies, in which both people and firms need to convert from one currency to another.">
            <a:extLst>
              <a:ext uri="{FF2B5EF4-FFF2-40B4-BE49-F238E27FC236}">
                <a16:creationId xmlns:a16="http://schemas.microsoft.com/office/drawing/2014/main" id="{293BA1C3-2A7B-44AF-8EED-EB3D67A6C625}"/>
              </a:ext>
            </a:extLst>
          </p:cNvPr>
          <p:cNvGrpSpPr/>
          <p:nvPr/>
        </p:nvGrpSpPr>
        <p:grpSpPr>
          <a:xfrm>
            <a:off x="2076773" y="4299389"/>
            <a:ext cx="8063801" cy="1074490"/>
            <a:chOff x="537276" y="1736761"/>
            <a:chExt cx="8063801" cy="1074490"/>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of the international economy takes place in a situation of multiple national currencies, in which both people and firms need to convert from one currency to another.</a:t>
              </a:r>
            </a:p>
          </p:txBody>
        </p:sp>
      </p:grpSp>
      <p:grpSp>
        <p:nvGrpSpPr>
          <p:cNvPr id="21" name="Group 20" descr="The foreign exchange market is the market in which people or firms use one currency to purchase another currency.">
            <a:extLst>
              <a:ext uri="{FF2B5EF4-FFF2-40B4-BE49-F238E27FC236}">
                <a16:creationId xmlns:a16="http://schemas.microsoft.com/office/drawing/2014/main" id="{3D5EBF0E-9C17-48D9-A0AE-EAF3A997D281}"/>
              </a:ext>
            </a:extLst>
          </p:cNvPr>
          <p:cNvGrpSpPr/>
          <p:nvPr/>
        </p:nvGrpSpPr>
        <p:grpSpPr>
          <a:xfrm>
            <a:off x="2082420" y="5464319"/>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3606D-B5BF-4514-A52E-1FA077D5B3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DE6912D-3477-4EE5-9F0D-C8983C1A747D}"/>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foreign exchange market </a:t>
              </a:r>
              <a:r>
                <a:rPr lang="en-US" sz="2000" dirty="0">
                  <a:solidFill>
                    <a:schemeClr val="bg1"/>
                  </a:solidFill>
                </a:rPr>
                <a:t>is the market in which people or firms use one currency to purchase another currency.</a:t>
              </a:r>
            </a:p>
          </p:txBody>
        </p:sp>
      </p:grpSp>
    </p:spTree>
    <p:extLst>
      <p:ext uri="{BB962C8B-B14F-4D97-AF65-F5344CB8AC3E}">
        <p14:creationId xmlns:p14="http://schemas.microsoft.com/office/powerpoint/2010/main" val="35935544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Differences in Rates of Return across Countries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motivation for investment (domestic or foreign) is to earn a return.">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940173"/>
              <a:ext cx="800751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motivation for investment (domestic or foreign) is to earn a return.</a:t>
              </a:r>
            </a:p>
          </p:txBody>
        </p:sp>
      </p:grpSp>
      <p:grpSp>
        <p:nvGrpSpPr>
          <p:cNvPr id="12" name="Group 11" descr="When deciding where they will invest their funds, both businesses and countries consider the rate of returns in other countrie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deciding where they will invest their funds, both businesses and countries consider the rate of returns in other countries. </a:t>
              </a:r>
            </a:p>
          </p:txBody>
        </p:sp>
      </p:grpSp>
      <p:grpSp>
        <p:nvGrpSpPr>
          <p:cNvPr id="14" name="Group 13" descr="Whether the exchange rate appears high or low will attract or repel foreign investment.">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Whether the exchange rate appears high or low will attract or repel foreign investment.</a:t>
              </a:r>
            </a:p>
          </p:txBody>
        </p:sp>
      </p:grpSp>
      <p:pic>
        <p:nvPicPr>
          <p:cNvPr id="4" name="Picture 3" descr="If a country has relatively high rates of return then it tends to attract fund from abroad. If a country has relatively low rates of return then it tends to repel funds from abroad.">
            <a:extLst>
              <a:ext uri="{FF2B5EF4-FFF2-40B4-BE49-F238E27FC236}">
                <a16:creationId xmlns:a16="http://schemas.microsoft.com/office/drawing/2014/main" id="{F3F1847D-68D9-F357-10B7-7782EDBF2297}"/>
              </a:ext>
            </a:extLst>
          </p:cNvPr>
          <p:cNvPicPr>
            <a:picLocks noChangeAspect="1"/>
          </p:cNvPicPr>
          <p:nvPr/>
        </p:nvPicPr>
        <p:blipFill>
          <a:blip r:embed="rId3"/>
          <a:stretch>
            <a:fillRect/>
          </a:stretch>
        </p:blipFill>
        <p:spPr>
          <a:xfrm>
            <a:off x="1811025" y="4705588"/>
            <a:ext cx="8569950" cy="1254139"/>
          </a:xfrm>
          <a:prstGeom prst="rect">
            <a:avLst/>
          </a:prstGeom>
        </p:spPr>
      </p:pic>
    </p:spTree>
    <p:extLst>
      <p:ext uri="{BB962C8B-B14F-4D97-AF65-F5344CB8AC3E}">
        <p14:creationId xmlns:p14="http://schemas.microsoft.com/office/powerpoint/2010/main" val="3607787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Higher Rate of Return</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higher rate of return for U.S. dollars makes holding dollars more attractive.&#10;&#10;The demand for dollars in the foreign exchange market shifts right, from D0 to D1, while the supply of dollars shifts left, from S0 to S1.&#10;&#10;The new equilibrium (E1) has a stronger exchange rate than the original equilibrium (E0), but in this example, the equilibrium quantity traded does not change.">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441"/>
              <a:ext cx="8058154" cy="6905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higher rate of return for U.S. dollars makes holding dollars more attractive.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for dollars in the foreign exchange market shifts right, from </a:t>
              </a:r>
              <a:r>
                <a:rPr lang="en-US" sz="2000" i="1" dirty="0">
                  <a:solidFill>
                    <a:schemeClr val="bg1"/>
                  </a:solidFill>
                </a:rPr>
                <a:t>D</a:t>
              </a:r>
              <a:r>
                <a:rPr lang="en-US" sz="2000" baseline="-25000" dirty="0">
                  <a:solidFill>
                    <a:schemeClr val="bg1"/>
                  </a:solidFill>
                </a:rPr>
                <a:t>0</a:t>
              </a:r>
              <a:r>
                <a:rPr lang="en-US" sz="2000" dirty="0">
                  <a:solidFill>
                    <a:schemeClr val="bg1"/>
                  </a:solidFill>
                </a:rPr>
                <a:t> to </a:t>
              </a:r>
              <a:r>
                <a:rPr lang="en-US" sz="2000" i="1" dirty="0">
                  <a:solidFill>
                    <a:schemeClr val="bg1"/>
                  </a:solidFill>
                </a:rPr>
                <a:t>D</a:t>
              </a:r>
              <a:r>
                <a:rPr lang="en-US" sz="2000" baseline="-25000" dirty="0">
                  <a:solidFill>
                    <a:schemeClr val="bg1"/>
                  </a:solidFill>
                </a:rPr>
                <a:t>1</a:t>
              </a:r>
              <a:r>
                <a:rPr lang="en-US" sz="2000" dirty="0">
                  <a:solidFill>
                    <a:schemeClr val="bg1"/>
                  </a:solidFill>
                </a:rPr>
                <a:t>, while the supply of dollars shifts left, from </a:t>
              </a:r>
              <a:r>
                <a:rPr lang="en-US" sz="2000" i="1" dirty="0">
                  <a:solidFill>
                    <a:schemeClr val="bg1"/>
                  </a:solidFill>
                </a:rPr>
                <a:t>S</a:t>
              </a:r>
              <a:r>
                <a:rPr lang="en-US" sz="2000" baseline="-25000" dirty="0">
                  <a:solidFill>
                    <a:schemeClr val="bg1"/>
                  </a:solidFill>
                </a:rPr>
                <a:t>0</a:t>
              </a:r>
              <a:r>
                <a:rPr lang="en-US" sz="2000" dirty="0">
                  <a:solidFill>
                    <a:schemeClr val="bg1"/>
                  </a:solidFill>
                </a:rPr>
                <a:t> to </a:t>
              </a:r>
              <a:r>
                <a:rPr lang="en-US" sz="2000" i="1" dirty="0">
                  <a:solidFill>
                    <a:schemeClr val="bg1"/>
                  </a:solidFill>
                </a:rPr>
                <a:t>S</a:t>
              </a:r>
              <a:r>
                <a:rPr lang="en-US" sz="2000" baseline="-25000" dirty="0">
                  <a:solidFill>
                    <a:schemeClr val="bg1"/>
                  </a:solidFill>
                </a:rPr>
                <a:t>1</a:t>
              </a:r>
              <a:r>
                <a:rPr lang="en-US" sz="2000" dirty="0">
                  <a:solidFill>
                    <a:schemeClr val="bg1"/>
                  </a:solidFill>
                </a:rPr>
                <a: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new equilibrium (</a:t>
              </a:r>
              <a:r>
                <a:rPr lang="en-US" sz="2000" i="1" dirty="0">
                  <a:solidFill>
                    <a:schemeClr val="bg1"/>
                  </a:solidFill>
                </a:rPr>
                <a:t>E</a:t>
              </a:r>
              <a:r>
                <a:rPr lang="en-US" sz="2000" baseline="-25000" dirty="0">
                  <a:solidFill>
                    <a:schemeClr val="bg1"/>
                  </a:solidFill>
                </a:rPr>
                <a:t>1</a:t>
              </a:r>
              <a:r>
                <a:rPr lang="en-US" sz="2000" dirty="0">
                  <a:solidFill>
                    <a:schemeClr val="bg1"/>
                  </a:solidFill>
                </a:rPr>
                <a:t>) has a stronger exchange rate than the original equilibrium (</a:t>
              </a:r>
              <a:r>
                <a:rPr lang="en-US" sz="2000" i="1" dirty="0">
                  <a:solidFill>
                    <a:schemeClr val="bg1"/>
                  </a:solidFill>
                </a:rPr>
                <a:t>E</a:t>
              </a:r>
              <a:r>
                <a:rPr lang="en-US" sz="2000" baseline="-25000" dirty="0">
                  <a:solidFill>
                    <a:schemeClr val="bg1"/>
                  </a:solidFill>
                </a:rPr>
                <a:t>0</a:t>
              </a:r>
              <a:r>
                <a:rPr lang="en-US" sz="2000" dirty="0">
                  <a:solidFill>
                    <a:schemeClr val="bg1"/>
                  </a:solidFill>
                </a:rPr>
                <a:t>), but in this example, the equilibrium quantity traded does not change.</a:t>
              </a:r>
            </a:p>
          </p:txBody>
        </p:sp>
      </p:grpSp>
      <p:pic>
        <p:nvPicPr>
          <p:cNvPr id="3" name="Picture 2" descr="A graph showing changes in supply and demand for dollars and pesos when U.S. interest rates rise.">
            <a:extLst>
              <a:ext uri="{FF2B5EF4-FFF2-40B4-BE49-F238E27FC236}">
                <a16:creationId xmlns:a16="http://schemas.microsoft.com/office/drawing/2014/main" id="{40F2D375-8027-4BBD-80CC-2B22132FD99A}"/>
              </a:ext>
            </a:extLst>
          </p:cNvPr>
          <p:cNvPicPr>
            <a:picLocks noChangeAspect="1"/>
          </p:cNvPicPr>
          <p:nvPr/>
        </p:nvPicPr>
        <p:blipFill>
          <a:blip r:embed="rId3"/>
          <a:stretch>
            <a:fillRect/>
          </a:stretch>
        </p:blipFill>
        <p:spPr>
          <a:xfrm>
            <a:off x="6257542" y="1433251"/>
            <a:ext cx="5035276" cy="5000551"/>
          </a:xfrm>
          <a:prstGeom prst="rect">
            <a:avLst/>
          </a:prstGeom>
        </p:spPr>
      </p:pic>
    </p:spTree>
    <p:extLst>
      <p:ext uri="{BB962C8B-B14F-4D97-AF65-F5344CB8AC3E}">
        <p14:creationId xmlns:p14="http://schemas.microsoft.com/office/powerpoint/2010/main" val="21684698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Relative Inflation</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f a country experiences a relatively high inflation rate compared to other economies, the buying power of its currency is eroding.&#10;&#10;This tends to discourage anyone from acquiring or holding the currency.&#10;&#10;A rise in inflation for the Mexican peso caused demand to shift left from D0 to D1 and supply to shift right from S0 to S1.&#10;&#10;Both movements caused the currency to depreciate.&#10;">
            <a:extLst>
              <a:ext uri="{FF2B5EF4-FFF2-40B4-BE49-F238E27FC236}">
                <a16:creationId xmlns:a16="http://schemas.microsoft.com/office/drawing/2014/main" id="{F206F903-0E48-4B2D-831E-FF1BD1ADBE8A}"/>
              </a:ext>
            </a:extLst>
          </p:cNvPr>
          <p:cNvGrpSpPr/>
          <p:nvPr/>
        </p:nvGrpSpPr>
        <p:grpSpPr>
          <a:xfrm>
            <a:off x="1042164" y="1544970"/>
            <a:ext cx="4885671" cy="4783566"/>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9011"/>
              <a:ext cx="8058154" cy="74243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country experiences a relatively high inflation rate compared to other economies, the buying power of its currency is eroding.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This tends to discourage anyone from acquiring or holding the currency.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rise in inflation for the Mexican peso caused demand to shift left from </a:t>
              </a:r>
              <a:r>
                <a:rPr lang="en-US" sz="2000" i="1" dirty="0">
                  <a:solidFill>
                    <a:schemeClr val="bg1"/>
                  </a:solidFill>
                </a:rPr>
                <a:t>D</a:t>
              </a:r>
              <a:r>
                <a:rPr lang="en-US" sz="2000" baseline="-25000" dirty="0">
                  <a:solidFill>
                    <a:schemeClr val="bg1"/>
                  </a:solidFill>
                </a:rPr>
                <a:t>0 </a:t>
              </a:r>
              <a:r>
                <a:rPr lang="en-US" sz="2000" dirty="0">
                  <a:solidFill>
                    <a:schemeClr val="bg1"/>
                  </a:solidFill>
                </a:rPr>
                <a:t>to </a:t>
              </a:r>
              <a:r>
                <a:rPr lang="en-US" sz="2000" i="1" dirty="0">
                  <a:solidFill>
                    <a:schemeClr val="bg1"/>
                  </a:solidFill>
                </a:rPr>
                <a:t>D</a:t>
              </a:r>
              <a:r>
                <a:rPr lang="en-US" sz="2000" baseline="-25000" dirty="0">
                  <a:solidFill>
                    <a:schemeClr val="bg1"/>
                  </a:solidFill>
                </a:rPr>
                <a:t>1</a:t>
              </a:r>
              <a:r>
                <a:rPr lang="en-US" sz="2000" dirty="0">
                  <a:solidFill>
                    <a:schemeClr val="bg1"/>
                  </a:solidFill>
                </a:rPr>
                <a:t> and supply to shift right from </a:t>
              </a:r>
              <a:r>
                <a:rPr lang="en-US" sz="2000" i="1" dirty="0">
                  <a:solidFill>
                    <a:schemeClr val="bg1"/>
                  </a:solidFill>
                </a:rPr>
                <a:t>S</a:t>
              </a:r>
              <a:r>
                <a:rPr lang="en-US" sz="2000" baseline="-25000" dirty="0">
                  <a:solidFill>
                    <a:schemeClr val="bg1"/>
                  </a:solidFill>
                </a:rPr>
                <a:t>0</a:t>
              </a:r>
              <a:r>
                <a:rPr lang="en-US" sz="2000" dirty="0">
                  <a:solidFill>
                    <a:schemeClr val="bg1"/>
                  </a:solidFill>
                </a:rPr>
                <a:t> to </a:t>
              </a:r>
              <a:r>
                <a:rPr lang="en-US" sz="2000" i="1" dirty="0">
                  <a:solidFill>
                    <a:schemeClr val="bg1"/>
                  </a:solidFill>
                </a:rPr>
                <a:t>S</a:t>
              </a:r>
              <a:r>
                <a:rPr lang="en-US" sz="2000" baseline="-25000" dirty="0">
                  <a:solidFill>
                    <a:schemeClr val="bg1"/>
                  </a:solidFill>
                </a:rPr>
                <a:t>1</a:t>
              </a:r>
              <a:r>
                <a:rPr lang="en-US" sz="2000" dirty="0">
                  <a:solidFill>
                    <a:schemeClr val="bg1"/>
                  </a:solidFill>
                </a:rPr>
                <a: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Both movements caused the currency to depreciate.</a:t>
              </a:r>
            </a:p>
          </p:txBody>
        </p:sp>
      </p:grpSp>
      <p:pic>
        <p:nvPicPr>
          <p:cNvPr id="3" name="Picture 2" descr="A graph showing the effect of inflation on the peso.">
            <a:extLst>
              <a:ext uri="{FF2B5EF4-FFF2-40B4-BE49-F238E27FC236}">
                <a16:creationId xmlns:a16="http://schemas.microsoft.com/office/drawing/2014/main" id="{4B42C2C7-D700-4000-BFFB-241F293B2BBE}"/>
              </a:ext>
            </a:extLst>
          </p:cNvPr>
          <p:cNvPicPr>
            <a:picLocks noChangeAspect="1"/>
          </p:cNvPicPr>
          <p:nvPr/>
        </p:nvPicPr>
        <p:blipFill>
          <a:blip r:embed="rId3"/>
          <a:stretch>
            <a:fillRect/>
          </a:stretch>
        </p:blipFill>
        <p:spPr>
          <a:xfrm>
            <a:off x="6264167" y="1367248"/>
            <a:ext cx="5546060" cy="5139010"/>
          </a:xfrm>
          <a:prstGeom prst="rect">
            <a:avLst/>
          </a:prstGeom>
        </p:spPr>
      </p:pic>
    </p:spTree>
    <p:extLst>
      <p:ext uri="{BB962C8B-B14F-4D97-AF65-F5344CB8AC3E}">
        <p14:creationId xmlns:p14="http://schemas.microsoft.com/office/powerpoint/2010/main" val="38990974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Purchasing Power Parity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ver the long term, exchange rates must bear some relationship to the currency's buying power in terms of internationally traded goods.">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term, exchange rates must bear some relationship to the currency's buying power in terms of internationally traded goods.</a:t>
              </a:r>
            </a:p>
          </p:txBody>
        </p:sp>
      </p:grpSp>
      <p:grpSp>
        <p:nvGrpSpPr>
          <p:cNvPr id="12" name="Group 11" descr="If the exchange rate in one country is cheaper than others, businesses will start buying in the cheaper country, sell to other countries, and pocket the profits.">
            <a:extLst>
              <a:ext uri="{FF2B5EF4-FFF2-40B4-BE49-F238E27FC236}">
                <a16:creationId xmlns:a16="http://schemas.microsoft.com/office/drawing/2014/main" id="{1FCE88C0-12B0-4BFD-B1EC-2AFE88155099}"/>
              </a:ext>
            </a:extLst>
          </p:cNvPr>
          <p:cNvGrpSpPr/>
          <p:nvPr/>
        </p:nvGrpSpPr>
        <p:grpSpPr>
          <a:xfrm>
            <a:off x="2061007" y="2473097"/>
            <a:ext cx="8064069" cy="1074490"/>
            <a:chOff x="537008" y="1736761"/>
            <a:chExt cx="8064069"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7008" y="1795588"/>
              <a:ext cx="806406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exchange rate in one country is cheaper than others, businesses will start buying in the cheaper country, sell to other countries, and pocket the profits.</a:t>
              </a:r>
            </a:p>
          </p:txBody>
        </p:sp>
      </p:grpSp>
      <p:grpSp>
        <p:nvGrpSpPr>
          <p:cNvPr id="14" name="Group 13" descr="The purchasing power parity (PPP) exchange rate equalizes the prices of internationally traded goods across countries.">
            <a:extLst>
              <a:ext uri="{FF2B5EF4-FFF2-40B4-BE49-F238E27FC236}">
                <a16:creationId xmlns:a16="http://schemas.microsoft.com/office/drawing/2014/main" id="{017D15F8-5259-42B4-8036-CC9261B702B6}"/>
              </a:ext>
            </a:extLst>
          </p:cNvPr>
          <p:cNvGrpSpPr/>
          <p:nvPr/>
        </p:nvGrpSpPr>
        <p:grpSpPr>
          <a:xfrm>
            <a:off x="2066922" y="364183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purchasing power parity (PPP) </a:t>
              </a:r>
              <a:r>
                <a:rPr lang="en-US" sz="2000" dirty="0">
                  <a:solidFill>
                    <a:schemeClr val="bg1"/>
                  </a:solidFill>
                </a:rPr>
                <a:t>exchange rate equalizes the prices of internationally traded goods across countries.</a:t>
              </a:r>
            </a:p>
          </p:txBody>
        </p:sp>
      </p:grpSp>
      <p:grpSp>
        <p:nvGrpSpPr>
          <p:cNvPr id="18" name="Group 17" descr="Economists at the World Bank's International Comparison Program (ICP) have used studies of the prices and quantities of internationally tradable goods to calculate the PPP exchange rate for all countries.">
            <a:extLst>
              <a:ext uri="{FF2B5EF4-FFF2-40B4-BE49-F238E27FC236}">
                <a16:creationId xmlns:a16="http://schemas.microsoft.com/office/drawing/2014/main" id="{293BA1C3-2A7B-44AF-8EED-EB3D67A6C625}"/>
              </a:ext>
            </a:extLst>
          </p:cNvPr>
          <p:cNvGrpSpPr/>
          <p:nvPr/>
        </p:nvGrpSpPr>
        <p:grpSpPr>
          <a:xfrm>
            <a:off x="2061007" y="4551640"/>
            <a:ext cx="8063801" cy="1042958"/>
            <a:chOff x="537276" y="1736761"/>
            <a:chExt cx="8063801" cy="1042958"/>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64056"/>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at the World Bank's International Comparison Program (ICP) have used studies of the prices and quantities of internationally tradable goods to calculate the PPP exchange rate for all countries.</a:t>
              </a:r>
            </a:p>
          </p:txBody>
        </p:sp>
      </p:grpSp>
    </p:spTree>
    <p:extLst>
      <p:ext uri="{BB962C8B-B14F-4D97-AF65-F5344CB8AC3E}">
        <p14:creationId xmlns:p14="http://schemas.microsoft.com/office/powerpoint/2010/main" val="11191298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882467" y="335669"/>
            <a:ext cx="1042626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Market Exchange Rates Versus Purchasing Power Parity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In October 2022, the exchange rate was JPY 148 = USD 1, but in December 2021, the exchange rate was JPY 113 = USD 1. For simplicity, say that Japan's GDP was JPY 500 trillion in both 2021 and 2022. If you use the market exchange rates, this would be Japan's GDP:">
            <a:extLst>
              <a:ext uri="{FF2B5EF4-FFF2-40B4-BE49-F238E27FC236}">
                <a16:creationId xmlns:a16="http://schemas.microsoft.com/office/drawing/2014/main" id="{AFF31025-90A5-402D-928D-E14FA6C43B7B}"/>
              </a:ext>
            </a:extLst>
          </p:cNvPr>
          <p:cNvGrpSpPr/>
          <p:nvPr/>
        </p:nvGrpSpPr>
        <p:grpSpPr>
          <a:xfrm>
            <a:off x="2066789" y="1429946"/>
            <a:ext cx="8058422" cy="1367769"/>
            <a:chOff x="542655" y="1736761"/>
            <a:chExt cx="8058422" cy="1367769"/>
          </a:xfrm>
          <a:solidFill>
            <a:srgbClr val="627981"/>
          </a:solidFill>
        </p:grpSpPr>
        <p:sp>
          <p:nvSpPr>
            <p:cNvPr id="22" name="Rectangle 21">
              <a:extLst>
                <a:ext uri="{FF2B5EF4-FFF2-40B4-BE49-F238E27FC236}">
                  <a16:creationId xmlns:a16="http://schemas.microsoft.com/office/drawing/2014/main" id="{68B9F5FD-3AB5-4EE9-974E-ACE35B42665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EEC3F73E-38B0-43E3-B604-852E340FA52E}"/>
                </a:ext>
              </a:extLst>
            </p:cNvPr>
            <p:cNvSpPr txBox="1"/>
            <p:nvPr/>
          </p:nvSpPr>
          <p:spPr>
            <a:xfrm>
              <a:off x="542655" y="1781091"/>
              <a:ext cx="8058154" cy="1323439"/>
            </a:xfrm>
            <a:prstGeom prst="rect">
              <a:avLst/>
            </a:prstGeom>
            <a:grpFill/>
          </p:spPr>
          <p:txBody>
            <a:bodyPr wrap="square" rtlCol="0">
              <a:spAutoFit/>
            </a:bodyPr>
            <a:lstStyle/>
            <a:p>
              <a:pPr algn="ctr"/>
              <a:r>
                <a:rPr lang="en-US" sz="2000" dirty="0">
                  <a:solidFill>
                    <a:schemeClr val="bg1"/>
                  </a:solidFill>
                </a:rPr>
                <a:t>In October 2022, the exchange rate was JPY 148 = USD 1, but in December 2021, the exchange rate was JPY 113 = USD 1. For simplicity, say that Japan's GDP was JPY 500 trillion in both 2021 and 2022. If you use the market exchange rates, this would be Japan's GDP:</a:t>
              </a:r>
            </a:p>
          </p:txBody>
        </p:sp>
      </p:grpSp>
      <p:grpSp>
        <p:nvGrpSpPr>
          <p:cNvPr id="24" name="Group 23" descr="GDP in 2021 = &quot;JPY 500 trillion&quot; /&quot;JPY 113&quot;  = USD 4.42 trillion">
            <a:extLst>
              <a:ext uri="{FF2B5EF4-FFF2-40B4-BE49-F238E27FC236}">
                <a16:creationId xmlns:a16="http://schemas.microsoft.com/office/drawing/2014/main" id="{5EF391FC-F2EC-4844-A021-D038E4F26AE3}"/>
              </a:ext>
            </a:extLst>
          </p:cNvPr>
          <p:cNvGrpSpPr/>
          <p:nvPr/>
        </p:nvGrpSpPr>
        <p:grpSpPr>
          <a:xfrm>
            <a:off x="2066789" y="2890882"/>
            <a:ext cx="8058422" cy="806935"/>
            <a:chOff x="542655" y="1736761"/>
            <a:chExt cx="8058422" cy="806935"/>
          </a:xfrm>
          <a:solidFill>
            <a:srgbClr val="627981"/>
          </a:solidFill>
        </p:grpSpPr>
        <p:sp>
          <p:nvSpPr>
            <p:cNvPr id="25" name="Rectangle 24">
              <a:extLst>
                <a:ext uri="{FF2B5EF4-FFF2-40B4-BE49-F238E27FC236}">
                  <a16:creationId xmlns:a16="http://schemas.microsoft.com/office/drawing/2014/main" id="{4BA5D1F9-D48E-400F-BB7E-6C0739B0605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7149628C-C45A-4150-95F3-15C193C147E3}"/>
                    </a:ext>
                  </a:extLst>
                </p:cNvPr>
                <p:cNvSpPr txBox="1"/>
                <p:nvPr/>
              </p:nvSpPr>
              <p:spPr>
                <a:xfrm>
                  <a:off x="542655" y="1847263"/>
                  <a:ext cx="8058154" cy="585930"/>
                </a:xfrm>
                <a:prstGeom prst="rect">
                  <a:avLst/>
                </a:prstGeom>
                <a:grpFill/>
              </p:spPr>
              <p:txBody>
                <a:bodyPr wrap="square" rtlCol="0">
                  <a:spAutoFit/>
                </a:bodyPr>
                <a:lstStyle/>
                <a:p>
                  <a:pPr algn="ctr"/>
                  <a:r>
                    <a:rPr lang="en-US" sz="2000" dirty="0">
                      <a:solidFill>
                        <a:schemeClr val="bg1"/>
                      </a:solidFill>
                    </a:rPr>
                    <a:t>GDP in 2021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500 </m:t>
                          </m:r>
                          <m:r>
                            <m:rPr>
                              <m:nor/>
                            </m:rPr>
                            <a:rPr lang="en-US" sz="2000" b="0" i="0" smtClean="0">
                              <a:solidFill>
                                <a:schemeClr val="bg1"/>
                              </a:solidFill>
                              <a:latin typeface="Calibri" panose="020F0502020204030204" pitchFamily="34" charset="0"/>
                              <a:cs typeface="Calibri" panose="020F0502020204030204" pitchFamily="34" charset="0"/>
                            </a:rPr>
                            <m:t>trillion</m:t>
                          </m:r>
                        </m:num>
                        <m:den>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113</m:t>
                          </m:r>
                        </m:den>
                      </m:f>
                    </m:oMath>
                  </a14:m>
                  <a:r>
                    <a:rPr lang="en-US" sz="2000" dirty="0">
                      <a:solidFill>
                        <a:schemeClr val="bg1"/>
                      </a:solidFill>
                    </a:rPr>
                    <a:t> = USD 4.42 trillion</a:t>
                  </a:r>
                </a:p>
              </p:txBody>
            </p:sp>
          </mc:Choice>
          <mc:Fallback xmlns="">
            <p:sp>
              <p:nvSpPr>
                <p:cNvPr id="27" name="TextBox 26">
                  <a:extLst>
                    <a:ext uri="{FF2B5EF4-FFF2-40B4-BE49-F238E27FC236}">
                      <a16:creationId xmlns:a16="http://schemas.microsoft.com/office/drawing/2014/main" id="{7149628C-C45A-4150-95F3-15C193C147E3}"/>
                    </a:ext>
                  </a:extLst>
                </p:cNvPr>
                <p:cNvSpPr txBox="1">
                  <a:spLocks noRot="1" noChangeAspect="1" noMove="1" noResize="1" noEditPoints="1" noAdjustHandles="1" noChangeArrowheads="1" noChangeShapeType="1" noTextEdit="1"/>
                </p:cNvSpPr>
                <p:nvPr/>
              </p:nvSpPr>
              <p:spPr>
                <a:xfrm>
                  <a:off x="542655" y="1847263"/>
                  <a:ext cx="8058154" cy="585930"/>
                </a:xfrm>
                <a:prstGeom prst="rect">
                  <a:avLst/>
                </a:prstGeom>
                <a:blipFill>
                  <a:blip r:embed="rId3"/>
                  <a:stretch>
                    <a:fillRect b="-7292"/>
                  </a:stretch>
                </a:blipFill>
              </p:spPr>
              <p:txBody>
                <a:bodyPr/>
                <a:lstStyle/>
                <a:p>
                  <a:r>
                    <a:rPr lang="en-US">
                      <a:noFill/>
                    </a:rPr>
                    <a:t> </a:t>
                  </a:r>
                </a:p>
              </p:txBody>
            </p:sp>
          </mc:Fallback>
        </mc:AlternateContent>
      </p:grpSp>
      <p:grpSp>
        <p:nvGrpSpPr>
          <p:cNvPr id="28" name="Group 27" descr="GDP in 2022 = &quot;JPY 500 trillion&quot; /&quot;JPY 148&quot;  = USD 3.38 trillion">
            <a:extLst>
              <a:ext uri="{FF2B5EF4-FFF2-40B4-BE49-F238E27FC236}">
                <a16:creationId xmlns:a16="http://schemas.microsoft.com/office/drawing/2014/main" id="{237AFF5D-DF44-47C5-8481-57C57C3C801C}"/>
              </a:ext>
            </a:extLst>
          </p:cNvPr>
          <p:cNvGrpSpPr/>
          <p:nvPr/>
        </p:nvGrpSpPr>
        <p:grpSpPr>
          <a:xfrm>
            <a:off x="2066521" y="3814185"/>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318C0E9-39AF-4DCE-B790-8BA3C5E523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C36560BF-0085-457C-8071-E36D5EF7E786}"/>
                    </a:ext>
                  </a:extLst>
                </p:cNvPr>
                <p:cNvSpPr txBox="1"/>
                <p:nvPr/>
              </p:nvSpPr>
              <p:spPr>
                <a:xfrm>
                  <a:off x="542655" y="1847263"/>
                  <a:ext cx="8058154" cy="585930"/>
                </a:xfrm>
                <a:prstGeom prst="rect">
                  <a:avLst/>
                </a:prstGeom>
                <a:grpFill/>
              </p:spPr>
              <p:txBody>
                <a:bodyPr wrap="square" rtlCol="0">
                  <a:spAutoFit/>
                </a:bodyPr>
                <a:lstStyle/>
                <a:p>
                  <a:pPr algn="ctr"/>
                  <a:r>
                    <a:rPr lang="en-US" sz="2000" dirty="0">
                      <a:solidFill>
                        <a:schemeClr val="bg1"/>
                      </a:solidFill>
                    </a:rPr>
                    <a:t>GDP in 2022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500 </m:t>
                          </m:r>
                          <m:r>
                            <m:rPr>
                              <m:nor/>
                            </m:rPr>
                            <a:rPr lang="en-US" sz="2000" b="0" i="0" smtClean="0">
                              <a:solidFill>
                                <a:schemeClr val="bg1"/>
                              </a:solidFill>
                              <a:latin typeface="Calibri" panose="020F0502020204030204" pitchFamily="34" charset="0"/>
                              <a:cs typeface="Calibri" panose="020F0502020204030204" pitchFamily="34" charset="0"/>
                            </a:rPr>
                            <m:t>trillion</m:t>
                          </m:r>
                        </m:num>
                        <m:den>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148</m:t>
                          </m:r>
                        </m:den>
                      </m:f>
                    </m:oMath>
                  </a14:m>
                  <a:r>
                    <a:rPr lang="en-US" sz="2000" dirty="0">
                      <a:solidFill>
                        <a:schemeClr val="bg1"/>
                      </a:solidFill>
                    </a:rPr>
                    <a:t> = USD 3.38 trillion</a:t>
                  </a:r>
                </a:p>
              </p:txBody>
            </p:sp>
          </mc:Choice>
          <mc:Fallback xmlns="">
            <p:sp>
              <p:nvSpPr>
                <p:cNvPr id="30" name="TextBox 29">
                  <a:extLst>
                    <a:ext uri="{FF2B5EF4-FFF2-40B4-BE49-F238E27FC236}">
                      <a16:creationId xmlns:a16="http://schemas.microsoft.com/office/drawing/2014/main" id="{C36560BF-0085-457C-8071-E36D5EF7E786}"/>
                    </a:ext>
                  </a:extLst>
                </p:cNvPr>
                <p:cNvSpPr txBox="1">
                  <a:spLocks noRot="1" noChangeAspect="1" noMove="1" noResize="1" noEditPoints="1" noAdjustHandles="1" noChangeArrowheads="1" noChangeShapeType="1" noTextEdit="1"/>
                </p:cNvSpPr>
                <p:nvPr/>
              </p:nvSpPr>
              <p:spPr>
                <a:xfrm>
                  <a:off x="542655" y="1847263"/>
                  <a:ext cx="8058154" cy="585930"/>
                </a:xfrm>
                <a:prstGeom prst="rect">
                  <a:avLst/>
                </a:prstGeom>
                <a:blipFill>
                  <a:blip r:embed="rId4"/>
                  <a:stretch>
                    <a:fillRect b="-7292"/>
                  </a:stretch>
                </a:blipFill>
              </p:spPr>
              <p:txBody>
                <a:bodyPr/>
                <a:lstStyle/>
                <a:p>
                  <a:r>
                    <a:rPr lang="en-US">
                      <a:noFill/>
                    </a:rPr>
                    <a:t> </a:t>
                  </a:r>
                </a:p>
              </p:txBody>
            </p:sp>
          </mc:Fallback>
        </mc:AlternateContent>
      </p:grpSp>
      <p:grpSp>
        <p:nvGrpSpPr>
          <p:cNvPr id="31" name="Group 30" descr="The misleading appearance of a changing Japanese economy occurs only because we used the market exchange rate, which often has short-run rises and falls. However, PPP exchange rates stay fairly constant and change minimally, if at all, from year to year.">
            <a:extLst>
              <a:ext uri="{FF2B5EF4-FFF2-40B4-BE49-F238E27FC236}">
                <a16:creationId xmlns:a16="http://schemas.microsoft.com/office/drawing/2014/main" id="{17075C0E-E05F-455A-B2A1-E5C0092585FA}"/>
              </a:ext>
            </a:extLst>
          </p:cNvPr>
          <p:cNvGrpSpPr/>
          <p:nvPr/>
        </p:nvGrpSpPr>
        <p:grpSpPr>
          <a:xfrm>
            <a:off x="2066521" y="4731622"/>
            <a:ext cx="8058422" cy="1352003"/>
            <a:chOff x="542655" y="1736761"/>
            <a:chExt cx="8058422" cy="1352003"/>
          </a:xfrm>
          <a:solidFill>
            <a:srgbClr val="627981"/>
          </a:solidFill>
        </p:grpSpPr>
        <p:sp>
          <p:nvSpPr>
            <p:cNvPr id="32" name="Rectangle 31">
              <a:extLst>
                <a:ext uri="{FF2B5EF4-FFF2-40B4-BE49-F238E27FC236}">
                  <a16:creationId xmlns:a16="http://schemas.microsoft.com/office/drawing/2014/main" id="{EDC6D142-7CBB-41D1-8B94-FA0CB9AB41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3" name="TextBox 32">
              <a:extLst>
                <a:ext uri="{FF2B5EF4-FFF2-40B4-BE49-F238E27FC236}">
                  <a16:creationId xmlns:a16="http://schemas.microsoft.com/office/drawing/2014/main" id="{80D3EE7F-858E-4002-A709-F5D375438B45}"/>
                </a:ext>
              </a:extLst>
            </p:cNvPr>
            <p:cNvSpPr txBox="1"/>
            <p:nvPr/>
          </p:nvSpPr>
          <p:spPr>
            <a:xfrm>
              <a:off x="542655" y="1765325"/>
              <a:ext cx="8058154" cy="1323439"/>
            </a:xfrm>
            <a:prstGeom prst="rect">
              <a:avLst/>
            </a:prstGeom>
            <a:grpFill/>
          </p:spPr>
          <p:txBody>
            <a:bodyPr wrap="square" rtlCol="0">
              <a:spAutoFit/>
            </a:bodyPr>
            <a:lstStyle/>
            <a:p>
              <a:pPr algn="ctr"/>
              <a:r>
                <a:rPr lang="en-US" sz="2000" dirty="0">
                  <a:solidFill>
                    <a:schemeClr val="bg1"/>
                  </a:solidFill>
                </a:rPr>
                <a:t>The misleading appearance of a changing Japanese economy occurs only because we used the market exchange rate, which often has short-run rises and falls. However, PPP exchange rates stay fairly constant and change minimally, if at all, from year to year.</a:t>
              </a:r>
            </a:p>
          </p:txBody>
        </p:sp>
      </p:grpSp>
    </p:spTree>
    <p:extLst>
      <p:ext uri="{BB962C8B-B14F-4D97-AF65-F5344CB8AC3E}">
        <p14:creationId xmlns:p14="http://schemas.microsoft.com/office/powerpoint/2010/main" val="25314759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the current exchange rate for the Canadian dollar (CAD) is USD 0.75. The inflation rate in the U.S. is 3%, and the inflation rate in Canada is 1%. Explain what will happen to the exchange rate for Canadian dollars.&#10;">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algn="ctr"/>
              <a:r>
                <a:rPr lang="en-US" sz="2000" dirty="0">
                  <a:solidFill>
                    <a:schemeClr val="bg1"/>
                  </a:solidFill>
                </a:rPr>
                <a:t>Suppose that the current exchange rate for the Canadian dollar (CAD) is USD 0.75. The inflation rate in the U.S. is 3%, and the inflation rate in Canada is 1%. Explain what will happen to the exchange rate for Canadian dollars.</a:t>
              </a:r>
            </a:p>
          </p:txBody>
        </p:sp>
      </p:grpSp>
      <p:pic>
        <p:nvPicPr>
          <p:cNvPr id="3" name="Picture 2" descr="An American flag on a pole">
            <a:extLst>
              <a:ext uri="{FF2B5EF4-FFF2-40B4-BE49-F238E27FC236}">
                <a16:creationId xmlns:a16="http://schemas.microsoft.com/office/drawing/2014/main" id="{2354C794-884B-4105-87F9-5B47996EC198}"/>
              </a:ext>
            </a:extLst>
          </p:cNvPr>
          <p:cNvPicPr>
            <a:picLocks noChangeAspect="1"/>
          </p:cNvPicPr>
          <p:nvPr/>
        </p:nvPicPr>
        <p:blipFill>
          <a:blip r:embed="rId3"/>
          <a:stretch>
            <a:fillRect/>
          </a:stretch>
        </p:blipFill>
        <p:spPr>
          <a:xfrm>
            <a:off x="2066654" y="3065174"/>
            <a:ext cx="3151732" cy="3444993"/>
          </a:xfrm>
          <a:prstGeom prst="rect">
            <a:avLst/>
          </a:prstGeom>
        </p:spPr>
      </p:pic>
      <p:pic>
        <p:nvPicPr>
          <p:cNvPr id="5" name="Picture 4" descr="A Canadian flag on a pole">
            <a:extLst>
              <a:ext uri="{FF2B5EF4-FFF2-40B4-BE49-F238E27FC236}">
                <a16:creationId xmlns:a16="http://schemas.microsoft.com/office/drawing/2014/main" id="{1AF58AF5-F8F5-406E-B0DF-4E06B1249DFA}"/>
              </a:ext>
            </a:extLst>
          </p:cNvPr>
          <p:cNvPicPr>
            <a:picLocks noChangeAspect="1"/>
          </p:cNvPicPr>
          <p:nvPr/>
        </p:nvPicPr>
        <p:blipFill rotWithShape="1">
          <a:blip r:embed="rId4"/>
          <a:srcRect l="14676" r="29492" b="1720"/>
          <a:stretch/>
        </p:blipFill>
        <p:spPr>
          <a:xfrm>
            <a:off x="6973076" y="3065174"/>
            <a:ext cx="3151732" cy="3444993"/>
          </a:xfrm>
          <a:prstGeom prst="rect">
            <a:avLst/>
          </a:prstGeom>
        </p:spPr>
      </p:pic>
    </p:spTree>
    <p:extLst>
      <p:ext uri="{BB962C8B-B14F-4D97-AF65-F5344CB8AC3E}">
        <p14:creationId xmlns:p14="http://schemas.microsoft.com/office/powerpoint/2010/main" val="27512459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the current exchange rate for the Canadian dollar (CAD) is USD 0.75. The inflation rate in the U.S. is 3%, and the inflation rate in Canada is 1%. Explain what will happen to the exchange rate for Canadian dollars.&#10;&#10;Since the inflation rate is lower in Canada than in the U.S., Canadian dollars have more purchasing power. Investors will increase their demand for Canadian dollars and decrease the supply of Canadian dollars. As a result, the Canadian dollar will appreciate above CAD 1 = USD 0.75. This means that the U.S. dollar will depreciate.">
            <a:extLst>
              <a:ext uri="{FF2B5EF4-FFF2-40B4-BE49-F238E27FC236}">
                <a16:creationId xmlns:a16="http://schemas.microsoft.com/office/drawing/2014/main" id="{F206F903-0E48-4B2D-831E-FF1BD1ADBE8A}"/>
              </a:ext>
            </a:extLst>
          </p:cNvPr>
          <p:cNvGrpSpPr/>
          <p:nvPr/>
        </p:nvGrpSpPr>
        <p:grpSpPr>
          <a:xfrm>
            <a:off x="2066654" y="1580912"/>
            <a:ext cx="8058422" cy="2875120"/>
            <a:chOff x="542655" y="1736761"/>
            <a:chExt cx="8058422" cy="287512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2862322"/>
            </a:xfrm>
            <a:prstGeom prst="rect">
              <a:avLst/>
            </a:prstGeom>
            <a:grpFill/>
          </p:spPr>
          <p:txBody>
            <a:bodyPr wrap="square" rtlCol="0">
              <a:spAutoFit/>
            </a:bodyPr>
            <a:lstStyle/>
            <a:p>
              <a:pPr algn="ctr"/>
              <a:r>
                <a:rPr lang="en-US" sz="2000" dirty="0">
                  <a:solidFill>
                    <a:schemeClr val="bg1"/>
                  </a:solidFill>
                </a:rPr>
                <a:t>Suppose that the current exchange rate for the Canadian dollar (CAD) is USD 0.75. The inflation rate in the U.S. is 3%, and the inflation rate in Canada is 1%. Explain what will happen to the exchange rate for Canadian dollars.</a:t>
              </a:r>
            </a:p>
            <a:p>
              <a:pPr algn="ctr"/>
              <a:endParaRPr lang="en-US" sz="2000" dirty="0">
                <a:solidFill>
                  <a:schemeClr val="bg1"/>
                </a:solidFill>
              </a:endParaRPr>
            </a:p>
            <a:p>
              <a:pPr algn="ctr"/>
              <a:r>
                <a:rPr lang="en-US" sz="2000" i="1" dirty="0">
                  <a:solidFill>
                    <a:schemeClr val="bg1"/>
                  </a:solidFill>
                </a:rPr>
                <a:t>Since the inflation rate is lower in Canada than in the U.S., Canadian dollars have more purchasing power. Investors will increase their demand for Canadian dollars and decrease the supply of Canadian dollars. As a result, the Canadian dollar will appreciate above CAD 1 = USD 0.75. This means that the U.S. dollar will depreciate.</a:t>
              </a:r>
            </a:p>
          </p:txBody>
        </p:sp>
      </p:grpSp>
    </p:spTree>
    <p:extLst>
      <p:ext uri="{BB962C8B-B14F-4D97-AF65-F5344CB8AC3E}">
        <p14:creationId xmlns:p14="http://schemas.microsoft.com/office/powerpoint/2010/main" val="18353119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7" name="Google Shape;177;p19"/>
          <p:cNvSpPr txBox="1">
            <a:spLocks noGrp="1"/>
          </p:cNvSpPr>
          <p:nvPr>
            <p:ph type="title" idx="4294967295"/>
          </p:nvPr>
        </p:nvSpPr>
        <p:spPr>
          <a:xfrm>
            <a:off x="1524001" y="288568"/>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79" name="Google Shape;179;p19">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8" name="Google Shape;197;p20">
            <a:extLst>
              <a:ext uri="{FF2B5EF4-FFF2-40B4-BE49-F238E27FC236}">
                <a16:creationId xmlns:a16="http://schemas.microsoft.com/office/drawing/2014/main" id="{89B7A7A3-F9B5-49C9-9449-D436F4894C71}"/>
              </a:ext>
            </a:extLst>
          </p:cNvPr>
          <p:cNvSpPr txBox="1"/>
          <p:nvPr/>
        </p:nvSpPr>
        <p:spPr>
          <a:xfrm>
            <a:off x="1180308" y="1325703"/>
            <a:ext cx="9831383" cy="5295493"/>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extreme short run, ranging from a few minutes to a few weeks, exchange rates are influenced by speculators who try to invest in currencies that will appreciate and sell currencies that will depreciate.</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relatively short run, differences in rates of return influence exchange rate markets.</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Countries with relatively high real rates of return (for example, high interest rates) tend to experience stronger currencies as they attract money from abroad, while countries with relatively low rates of return tend to experience weaker exchange rates as investors convert to other currencies.</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medium run of a few months or a few years, inflation rates influence exchange rate markets. </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Over long periods of many years, exchange rates tend to adjust toward the purchasing power parity (PPP) rate.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a:spLocks noGrp="1"/>
          </p:cNvSpPr>
          <p:nvPr>
            <p:ph type="title" idx="4294967295"/>
          </p:nvPr>
        </p:nvSpPr>
        <p:spPr>
          <a:xfrm>
            <a:off x="1465388" y="2303991"/>
            <a:ext cx="9144000" cy="923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chemeClr val="dk1"/>
              </a:buClr>
              <a:buSzPts val="1100"/>
              <a:buFont typeface="Arial"/>
              <a:buNone/>
              <a:tabLst/>
              <a:defRPr/>
            </a:pPr>
            <a:r>
              <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Macroeconomic Effects of Exchange Rates</a:t>
            </a:r>
          </a:p>
          <a:p>
            <a:pPr marL="0" marR="0" lvl="0" indent="0" algn="ctr" defTabSz="914400" rtl="0" eaLnBrk="1" fontAlgn="auto" latinLnBrk="0" hangingPunct="1">
              <a:lnSpc>
                <a:spcPct val="100000"/>
              </a:lnSpc>
              <a:spcBef>
                <a:spcPts val="0"/>
              </a:spcBef>
              <a:spcAft>
                <a:spcPts val="0"/>
              </a:spcAft>
              <a:buClr>
                <a:schemeClr val="dk1"/>
              </a:buClr>
              <a:buSzPts val="1100"/>
              <a:buFont typeface="Arial"/>
              <a:buNone/>
              <a:tabLst/>
              <a:defRPr/>
            </a:pPr>
            <a:endPar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endParaRPr>
          </a:p>
        </p:txBody>
      </p:sp>
      <p:cxnSp>
        <p:nvCxnSpPr>
          <p:cNvPr id="86" name="Google Shape;86;p13">
            <a:extLst>
              <a:ext uri="{C183D7F6-B498-43B3-948B-1728B52AA6E4}">
                <adec:decorative xmlns:adec="http://schemas.microsoft.com/office/drawing/2017/decorative" val="1"/>
              </a:ext>
            </a:extLst>
          </p:cNvPr>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a:extLst>
              <a:ext uri="{C183D7F6-B498-43B3-948B-1728B52AA6E4}">
                <adec:decorative xmlns:adec="http://schemas.microsoft.com/office/drawing/2017/decorative" val="1"/>
              </a:ext>
            </a:extLst>
          </p:cNvPr>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10;A central bank will be concerned about the exchange rate for two main reasons:&#10;&#10;Movements of the exchange rate will affect aggregate demand in an economy.&#10;Frequent and substantial fluctuations of the exchange rate can disrupt international trade and cause problems in a nation's banking system.&#10;&#10;This may contribute to an unsustainable balance of trade and large inflows of international financial capital. This can set up the economy for a deep recession if international investors decide to move their money to another country.&#10;">
            <a:extLst>
              <a:ext uri="{FF2B5EF4-FFF2-40B4-BE49-F238E27FC236}">
                <a16:creationId xmlns:a16="http://schemas.microsoft.com/office/drawing/2014/main" id="{F206F903-0E48-4B2D-831E-FF1BD1ADBE8A}"/>
              </a:ext>
            </a:extLst>
          </p:cNvPr>
          <p:cNvGrpSpPr/>
          <p:nvPr/>
        </p:nvGrpSpPr>
        <p:grpSpPr>
          <a:xfrm>
            <a:off x="1881188" y="1433251"/>
            <a:ext cx="8429625" cy="4753311"/>
            <a:chOff x="542655" y="1736761"/>
            <a:chExt cx="8058422" cy="475331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4708981"/>
            </a:xfrm>
            <a:prstGeom prst="rect">
              <a:avLst/>
            </a:prstGeom>
            <a:grpFill/>
          </p:spPr>
          <p:txBody>
            <a:bodyPr wrap="square" rtlCol="0">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central bank will be concerned about the exchange rate for two main reasons:</a:t>
              </a:r>
            </a:p>
            <a:p>
              <a:endParaRPr lang="en-US" sz="2000" dirty="0">
                <a:solidFill>
                  <a:schemeClr val="bg1"/>
                </a:solidFill>
              </a:endParaRPr>
            </a:p>
            <a:p>
              <a:pPr marL="800100" lvl="1" indent="-342900">
                <a:buFont typeface="Courier New" panose="02070309020205020404" pitchFamily="49" charset="0"/>
                <a:buChar char="o"/>
              </a:pPr>
              <a:r>
                <a:rPr lang="en-US" sz="2000" dirty="0">
                  <a:solidFill>
                    <a:schemeClr val="bg1"/>
                  </a:solidFill>
                </a:rPr>
                <a:t>Movements of the exchange rate will affect aggregate demand in an economy.</a:t>
              </a:r>
            </a:p>
            <a:p>
              <a:pPr marL="800100" lvl="1" indent="-342900">
                <a:buFont typeface="Courier New" panose="02070309020205020404" pitchFamily="49" charset="0"/>
                <a:buChar char="o"/>
              </a:pPr>
              <a:r>
                <a:rPr lang="en-US" sz="2000" dirty="0">
                  <a:solidFill>
                    <a:schemeClr val="bg1"/>
                  </a:solidFill>
                </a:rPr>
                <a:t>Frequent and substantial fluctuations of the exchange rate can disrupt international trade and cause problems in a nation's banking system.</a:t>
              </a:r>
            </a:p>
            <a:p>
              <a:pPr marL="800100" lvl="1" indent="-342900">
                <a:buFont typeface="Arial" panose="020B0604020202020204" pitchFamily="34" charset="0"/>
                <a:buChar char="•"/>
              </a:pPr>
              <a:endParaRPr lang="en-US" sz="2000" dirty="0">
                <a:solidFill>
                  <a:schemeClr val="bg1"/>
                </a:solidFill>
              </a:endParaRPr>
            </a:p>
            <a:p>
              <a:pPr marL="1257300" lvl="2" indent="-342900">
                <a:buFont typeface="Wingdings" panose="05000000000000000000" pitchFamily="2" charset="2"/>
                <a:buChar char="Ø"/>
              </a:pPr>
              <a:r>
                <a:rPr lang="en-US" sz="2000" dirty="0">
                  <a:solidFill>
                    <a:schemeClr val="bg1"/>
                  </a:solidFill>
                </a:rPr>
                <a:t>This may contribute to an unsustainable balance of trade and large inflows of international financial capital. This can set up the economy for a deep recession if international investors decide to move their money to another country.</a:t>
              </a:r>
            </a:p>
            <a:p>
              <a:pPr marL="1257300" lvl="2" indent="-342900">
                <a:buFont typeface="Wingdings" panose="05000000000000000000" pitchFamily="2" charset="2"/>
                <a:buChar char="Ø"/>
              </a:pPr>
              <a:endParaRPr lang="en-US" sz="2000" dirty="0">
                <a:solidFill>
                  <a:schemeClr val="bg1"/>
                </a:solidFill>
              </a:endParaRPr>
            </a:p>
          </p:txBody>
        </p:sp>
      </p:grpSp>
    </p:spTree>
    <p:extLst>
      <p:ext uri="{BB962C8B-B14F-4D97-AF65-F5344CB8AC3E}">
        <p14:creationId xmlns:p14="http://schemas.microsoft.com/office/powerpoint/2010/main" val="170513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883402" y="349969"/>
            <a:ext cx="10471687"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Extraordinary Size of the Foreign Exchange Markets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 2022 Bank of International Settlements survey found that $7.5 trillion per day was traded in foreign exchange markets, which makes the foreign exchange market the largest market in the world economy.&#10;">
            <a:extLst>
              <a:ext uri="{FF2B5EF4-FFF2-40B4-BE49-F238E27FC236}">
                <a16:creationId xmlns:a16="http://schemas.microsoft.com/office/drawing/2014/main" id="{1FCE88C0-12B0-4BFD-B1EC-2AFE88155099}"/>
              </a:ext>
            </a:extLst>
          </p:cNvPr>
          <p:cNvGrpSpPr/>
          <p:nvPr/>
        </p:nvGrpSpPr>
        <p:grpSpPr>
          <a:xfrm>
            <a:off x="2066923" y="1371850"/>
            <a:ext cx="8058154" cy="1043494"/>
            <a:chOff x="542923" y="1736761"/>
            <a:chExt cx="8058154" cy="1043494"/>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64592"/>
              <a:ext cx="8058154"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2022 Bank of International Settlements survey found that $7.5 trillion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per day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was traded in foreign exchange markets, which makes the foreign exchange market the largest market in the world economy.</a:t>
              </a:r>
            </a:p>
          </p:txBody>
        </p:sp>
      </p:grpSp>
      <p:pic>
        <p:nvPicPr>
          <p:cNvPr id="4" name="Picture 3" descr="Table titled &quot;Currencies Traded Most in Foreign Exchange Markets as of April 2022.&quot; The U.S. Dollar (U S D) is 88.5%, the Euro (E U R) is 30.5%, the Japanese yen (J P Y) is 16.7%, the British Pound (G B P) is 12.9%, the Australian dollar (A U D) is 6.4%, the Canadian dollar (C A D) is 6.2%, the Swiss franc (C H F) is 5.1%, and Chinese yuan (C N Y) is 7%.">
            <a:extLst>
              <a:ext uri="{FF2B5EF4-FFF2-40B4-BE49-F238E27FC236}">
                <a16:creationId xmlns:a16="http://schemas.microsoft.com/office/drawing/2014/main" id="{CCE817C3-B8A9-3247-F349-2DC6E62936D2}"/>
              </a:ext>
            </a:extLst>
          </p:cNvPr>
          <p:cNvPicPr>
            <a:picLocks noChangeAspect="1"/>
          </p:cNvPicPr>
          <p:nvPr/>
        </p:nvPicPr>
        <p:blipFill>
          <a:blip r:embed="rId3"/>
          <a:stretch>
            <a:fillRect/>
          </a:stretch>
        </p:blipFill>
        <p:spPr>
          <a:xfrm>
            <a:off x="2066923" y="2731607"/>
            <a:ext cx="8058154" cy="3422099"/>
          </a:xfrm>
          <a:prstGeom prst="rect">
            <a:avLst/>
          </a:prstGeom>
        </p:spPr>
      </p:pic>
    </p:spTree>
    <p:extLst>
      <p:ext uri="{BB962C8B-B14F-4D97-AF65-F5344CB8AC3E}">
        <p14:creationId xmlns:p14="http://schemas.microsoft.com/office/powerpoint/2010/main" val="3613980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92831"/>
            <a:ext cx="8786811"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Exchange Rates, Aggregate Demand, and Aggregate Supply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oreign trade typically involves incurring the costs of production in one currency while receiving revenues from sales in another currency.">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trade typically involves incurring the costs of production in one currency while receiving revenues from sales in another currency. </a:t>
              </a:r>
            </a:p>
          </p:txBody>
        </p:sp>
      </p:grpSp>
      <p:grpSp>
        <p:nvGrpSpPr>
          <p:cNvPr id="12" name="Group 11" descr="Movements of exchange rates can have a powerful effect on incentives to export and import and, consequently, on aggregate demand in the economy as a whole.">
            <a:extLst>
              <a:ext uri="{FF2B5EF4-FFF2-40B4-BE49-F238E27FC236}">
                <a16:creationId xmlns:a16="http://schemas.microsoft.com/office/drawing/2014/main" id="{1FCE88C0-12B0-4BFD-B1EC-2AFE88155099}"/>
              </a:ext>
            </a:extLst>
          </p:cNvPr>
          <p:cNvGrpSpPr/>
          <p:nvPr/>
        </p:nvGrpSpPr>
        <p:grpSpPr>
          <a:xfrm>
            <a:off x="2066922" y="2489139"/>
            <a:ext cx="8058154" cy="1058448"/>
            <a:chOff x="542923" y="1736761"/>
            <a:chExt cx="8058154"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Movements of exchange rates can have a powerful effect on incentives to export and import and, consequently, on aggregate demand in the economy as a whole.</a:t>
              </a:r>
            </a:p>
          </p:txBody>
        </p:sp>
      </p:grpSp>
      <p:grpSp>
        <p:nvGrpSpPr>
          <p:cNvPr id="14" name="Group 13" descr="Since increased exports bring more money into an economy and increased imports take money out of an economy, it can be tempting to conclude that exports are good for the economy and imports are bad.">
            <a:extLst>
              <a:ext uri="{FF2B5EF4-FFF2-40B4-BE49-F238E27FC236}">
                <a16:creationId xmlns:a16="http://schemas.microsoft.com/office/drawing/2014/main" id="{017D15F8-5259-42B4-8036-CC9261B702B6}"/>
              </a:ext>
            </a:extLst>
          </p:cNvPr>
          <p:cNvGrpSpPr/>
          <p:nvPr/>
        </p:nvGrpSpPr>
        <p:grpSpPr>
          <a:xfrm>
            <a:off x="2066654" y="3669788"/>
            <a:ext cx="8058422" cy="1015663"/>
            <a:chOff x="542655" y="1736761"/>
            <a:chExt cx="8058422" cy="1015663"/>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increased exports bring more money into an economy and increased imports take money out of an economy, it can be tempting to conclude that exports are good for the economy and imports are bad.</a:t>
              </a:r>
            </a:p>
          </p:txBody>
        </p:sp>
      </p:grpSp>
      <p:grpSp>
        <p:nvGrpSpPr>
          <p:cNvPr id="18" name="Group 17" descr="However, this perspective overlooks the role of exchange rates.">
            <a:extLst>
              <a:ext uri="{FF2B5EF4-FFF2-40B4-BE49-F238E27FC236}">
                <a16:creationId xmlns:a16="http://schemas.microsoft.com/office/drawing/2014/main" id="{293BA1C3-2A7B-44AF-8EED-EB3D67A6C625}"/>
              </a:ext>
            </a:extLst>
          </p:cNvPr>
          <p:cNvGrpSpPr/>
          <p:nvPr/>
        </p:nvGrpSpPr>
        <p:grpSpPr>
          <a:xfrm>
            <a:off x="2066654" y="479315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58422" y="1940173"/>
              <a:ext cx="8011662"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this perspective overlooks the role of exchange rates.</a:t>
              </a:r>
            </a:p>
          </p:txBody>
        </p:sp>
      </p:grpSp>
    </p:spTree>
    <p:extLst>
      <p:ext uri="{BB962C8B-B14F-4D97-AF65-F5344CB8AC3E}">
        <p14:creationId xmlns:p14="http://schemas.microsoft.com/office/powerpoint/2010/main" val="28841240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10342" y="32465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Impact of Exchange Rates Example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10;If an American consumer buys a Japanese car for USD 20,000 instead of an American car for USD 30,000, it may be tempting to argue that the American economy has lost out, but this may not be the case.&#10;&#10;The Japanese company will have to convert those dollars to yen to pay workers and operate factories.&#10;&#10;Whoever buys those dollars will have to use them to purchase American goods and services, so the money comes back into the American economy.&#10;&#10;At the same time, the consumer saves money by buying a less expensive import and can use their extra money elsewhere in the economy.&#10;">
            <a:extLst>
              <a:ext uri="{FF2B5EF4-FFF2-40B4-BE49-F238E27FC236}">
                <a16:creationId xmlns:a16="http://schemas.microsoft.com/office/drawing/2014/main" id="{F206F903-0E48-4B2D-831E-FF1BD1ADBE8A}"/>
              </a:ext>
            </a:extLst>
          </p:cNvPr>
          <p:cNvGrpSpPr/>
          <p:nvPr/>
        </p:nvGrpSpPr>
        <p:grpSpPr>
          <a:xfrm>
            <a:off x="1881188" y="1334720"/>
            <a:ext cx="8429625" cy="5061088"/>
            <a:chOff x="542655" y="1736761"/>
            <a:chExt cx="8058422" cy="506108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5016758"/>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If an American consumer buys a Japanese car for USD 20,000 instead of an American car for USD 30,000, it may be tempting to argue that the American economy has lost out, but this may not be the case.</a:t>
              </a:r>
            </a:p>
            <a:p>
              <a:pPr algn="ctr"/>
              <a:endParaRPr lang="en-US" sz="2000" dirty="0">
                <a:solidFill>
                  <a:schemeClr val="bg1"/>
                </a:solidFill>
              </a:endParaRPr>
            </a:p>
            <a:p>
              <a:pPr marL="457200" indent="-457200">
                <a:buFont typeface="+mj-lt"/>
                <a:buAutoNum type="arabicPeriod"/>
              </a:pPr>
              <a:r>
                <a:rPr lang="en-US" sz="2000" dirty="0">
                  <a:solidFill>
                    <a:schemeClr val="bg1"/>
                  </a:solidFill>
                </a:rPr>
                <a:t>The Japanese company will have to convert those dollars to yen to pay workers and operate factories.</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Whoever buys those dollars will have to use them to purchase American goods and services, so the money comes back into the American economy.</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At the same time, the consumer saves money by buying a less expensive import and can use their extra money elsewhere in the economy.</a:t>
              </a:r>
            </a:p>
            <a:p>
              <a:pPr marL="457200" indent="-457200">
                <a:buFont typeface="+mj-lt"/>
                <a:buAutoNum type="arabicPeriod"/>
              </a:pPr>
              <a:endParaRPr lang="en-US" sz="2000" dirty="0">
                <a:solidFill>
                  <a:schemeClr val="bg1"/>
                </a:solidFill>
              </a:endParaRPr>
            </a:p>
          </p:txBody>
        </p:sp>
      </p:grpSp>
    </p:spTree>
    <p:extLst>
      <p:ext uri="{BB962C8B-B14F-4D97-AF65-F5344CB8AC3E}">
        <p14:creationId xmlns:p14="http://schemas.microsoft.com/office/powerpoint/2010/main" val="35425476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10342" y="384918"/>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Fluctuations of Exchange Rates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change rates can fluctuate a great deal in the short run.">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73293"/>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Exchange rates can fluctuate a great deal in the short run.</a:t>
              </a:r>
            </a:p>
          </p:txBody>
        </p:sp>
      </p:grpSp>
      <p:grpSp>
        <p:nvGrpSpPr>
          <p:cNvPr id="12" name="Group 11" descr="For example, the South Korean won (KRW) moved from KRW 1,122 per USD 1 in June 2021 to KRW 1,426 in October 2022. This was more than a one-fourth decline in the won’s value in foreign exchange markets.">
            <a:extLst>
              <a:ext uri="{FF2B5EF4-FFF2-40B4-BE49-F238E27FC236}">
                <a16:creationId xmlns:a16="http://schemas.microsoft.com/office/drawing/2014/main" id="{1FCE88C0-12B0-4BFD-B1EC-2AFE88155099}"/>
              </a:ext>
            </a:extLst>
          </p:cNvPr>
          <p:cNvGrpSpPr/>
          <p:nvPr/>
        </p:nvGrpSpPr>
        <p:grpSpPr>
          <a:xfrm>
            <a:off x="2066922" y="2489139"/>
            <a:ext cx="8058154" cy="1058448"/>
            <a:chOff x="542923" y="1736761"/>
            <a:chExt cx="8058154"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33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the South Korean won (KRW) moved from KRW 1,122 per USD 1 in June 2021 to KRW 1,426 in October 2022. This was more than a one-fourth decline in the won’s value in foreign exchange markets.</a:t>
              </a:r>
            </a:p>
          </p:txBody>
        </p:sp>
      </p:grpSp>
      <p:grpSp>
        <p:nvGrpSpPr>
          <p:cNvPr id="14" name="Group 13" descr="Even two economically developed, neighboring economies can see significant movements of exchange rates over a few years.">
            <a:extLst>
              <a:ext uri="{FF2B5EF4-FFF2-40B4-BE49-F238E27FC236}">
                <a16:creationId xmlns:a16="http://schemas.microsoft.com/office/drawing/2014/main" id="{017D15F8-5259-42B4-8036-CC9261B702B6}"/>
              </a:ext>
            </a:extLst>
          </p:cNvPr>
          <p:cNvGrpSpPr/>
          <p:nvPr/>
        </p:nvGrpSpPr>
        <p:grpSpPr>
          <a:xfrm>
            <a:off x="2066654" y="3625204"/>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6285"/>
              <a:ext cx="8048303"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two economically developed, neighboring economies can see significant movements of exchange rates over a few years.</a:t>
              </a:r>
            </a:p>
          </p:txBody>
        </p:sp>
      </p:grpSp>
    </p:spTree>
    <p:extLst>
      <p:ext uri="{BB962C8B-B14F-4D97-AF65-F5344CB8AC3E}">
        <p14:creationId xmlns:p14="http://schemas.microsoft.com/office/powerpoint/2010/main" val="21354452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10342" y="384918"/>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Example of Fluctuating Exchange Rates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exchange rates of Canadian dollars to U.S. dollars and U.S. dollars to Canadian dollars from 1971 to 2021.">
            <a:extLst>
              <a:ext uri="{FF2B5EF4-FFF2-40B4-BE49-F238E27FC236}">
                <a16:creationId xmlns:a16="http://schemas.microsoft.com/office/drawing/2014/main" id="{D8BFACFD-0AC1-CD39-B332-62CD5F67D54C}"/>
              </a:ext>
            </a:extLst>
          </p:cNvPr>
          <p:cNvPicPr>
            <a:picLocks noChangeAspect="1"/>
          </p:cNvPicPr>
          <p:nvPr/>
        </p:nvPicPr>
        <p:blipFill>
          <a:blip r:embed="rId3"/>
          <a:stretch>
            <a:fillRect/>
          </a:stretch>
        </p:blipFill>
        <p:spPr>
          <a:xfrm>
            <a:off x="2974397" y="1238251"/>
            <a:ext cx="6243205" cy="4515526"/>
          </a:xfrm>
          <a:prstGeom prst="rect">
            <a:avLst/>
          </a:prstGeom>
        </p:spPr>
      </p:pic>
      <p:grpSp>
        <p:nvGrpSpPr>
          <p:cNvPr id="8" name="Group 7" descr="Exchange rates tend to fluctuate substantially, even between bordering countries, such as the United States and Canada.">
            <a:extLst>
              <a:ext uri="{FF2B5EF4-FFF2-40B4-BE49-F238E27FC236}">
                <a16:creationId xmlns:a16="http://schemas.microsoft.com/office/drawing/2014/main" id="{F206F903-0E48-4B2D-831E-FF1BD1ADBE8A}"/>
              </a:ext>
            </a:extLst>
          </p:cNvPr>
          <p:cNvGrpSpPr/>
          <p:nvPr/>
        </p:nvGrpSpPr>
        <p:grpSpPr>
          <a:xfrm>
            <a:off x="2066923" y="58618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Exchange rates tend to fluctuate substantially, even between bordering countries, such as the United States and Canada. </a:t>
              </a:r>
            </a:p>
          </p:txBody>
        </p:sp>
      </p:grpSp>
    </p:spTree>
    <p:extLst>
      <p:ext uri="{BB962C8B-B14F-4D97-AF65-F5344CB8AC3E}">
        <p14:creationId xmlns:p14="http://schemas.microsoft.com/office/powerpoint/2010/main" val="21834753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10342" y="384918"/>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Fluctuations of Exchange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ne of the most economically destructive effects of exchange rate fluctuations can happen through the banking system.&#10;">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86285"/>
              <a:ext cx="802410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of the most economically destructive effects of exchange rate fluctuations can happen through the banking system.</a:t>
              </a:r>
            </a:p>
          </p:txBody>
        </p:sp>
      </p:grpSp>
      <p:grpSp>
        <p:nvGrpSpPr>
          <p:cNvPr id="12" name="Group 11" descr="Financial institutions measure most international loans in a few large currencies, like U.S. dollars, European euros, and Japanese yen.&#10;">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institutions measure most international loans in a few large currencies, like U.S. dollars, European euros, and Japanese yen.</a:t>
              </a:r>
            </a:p>
          </p:txBody>
        </p:sp>
      </p:grpSp>
      <p:grpSp>
        <p:nvGrpSpPr>
          <p:cNvPr id="14" name="Group 13" descr="In countries that do not use these currencies, banks often borrow funds in one of these currencies and then lend in their own domestic currency">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countries that do not use these currencies, banks often borrow funds in one of these currencies and then lend in their own domestic currency.</a:t>
              </a:r>
            </a:p>
          </p:txBody>
        </p:sp>
      </p:grpSp>
      <p:grpSp>
        <p:nvGrpSpPr>
          <p:cNvPr id="18" name="Group 17" descr="This process of borrowing in a foreign currency and lending in a domestic currency can work well as long as the exchange rate does not shift.">
            <a:extLst>
              <a:ext uri="{FF2B5EF4-FFF2-40B4-BE49-F238E27FC236}">
                <a16:creationId xmlns:a16="http://schemas.microsoft.com/office/drawing/2014/main" id="{0B61E895-D9C5-4C26-AFCF-7D106363A61B}"/>
              </a:ext>
            </a:extLst>
          </p:cNvPr>
          <p:cNvGrpSpPr/>
          <p:nvPr/>
        </p:nvGrpSpPr>
        <p:grpSpPr>
          <a:xfrm>
            <a:off x="2082420" y="4321759"/>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43F788F6-7ACD-4EEA-BE29-69E4AC759F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D781355D-F90E-4B29-826A-57D2CFEA5FA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process of borrowing in a foreign currency and lending in a domestic currency can work well as long as the exchange rate does not shift.</a:t>
              </a:r>
            </a:p>
          </p:txBody>
        </p:sp>
      </p:grpSp>
    </p:spTree>
    <p:extLst>
      <p:ext uri="{BB962C8B-B14F-4D97-AF65-F5344CB8AC3E}">
        <p14:creationId xmlns:p14="http://schemas.microsoft.com/office/powerpoint/2010/main" val="41528196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10342" y="384918"/>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Problems with Fluctuations of Exchange Rates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37A9B3F3-AE10-4791-AFC7-F4361E6161C7}"/>
              </a:ext>
            </a:extLst>
          </p:cNvPr>
          <p:cNvSpPr/>
          <p:nvPr/>
        </p:nvSpPr>
        <p:spPr>
          <a:xfrm>
            <a:off x="1042163" y="1374070"/>
            <a:ext cx="4885671" cy="50996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Suppose a bank in Thailand borrows USD 1 million and converts the dollars to its domestic currency, baht (THB), at a rate of THB 40 per USD 1.</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bank then lends the baht to a Thai firm.</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firm repays the loan in baht, which the bank converts back to U.S. dollars to pay off its original loan.</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dollar weakens and the baht strengthens, the bank makes a profit. If the dollar strengthens and the baht weakens, the bank faces a loss.</a:t>
            </a:r>
          </a:p>
        </p:txBody>
      </p:sp>
      <p:pic>
        <p:nvPicPr>
          <p:cNvPr id="5" name="Picture 4" descr="Graphic that gives an example of international borrowing when the exchange rate strengthens and when it weakens.">
            <a:extLst>
              <a:ext uri="{FF2B5EF4-FFF2-40B4-BE49-F238E27FC236}">
                <a16:creationId xmlns:a16="http://schemas.microsoft.com/office/drawing/2014/main" id="{ACBB0BCB-F5B9-4333-8FD1-DF95EB4018CE}"/>
              </a:ext>
            </a:extLst>
          </p:cNvPr>
          <p:cNvPicPr>
            <a:picLocks noChangeAspect="1"/>
          </p:cNvPicPr>
          <p:nvPr/>
        </p:nvPicPr>
        <p:blipFill rotWithShape="1">
          <a:blip r:embed="rId3"/>
          <a:srcRect t="1416" r="1180"/>
          <a:stretch/>
        </p:blipFill>
        <p:spPr>
          <a:xfrm>
            <a:off x="6264167" y="1178752"/>
            <a:ext cx="5189896" cy="5679248"/>
          </a:xfrm>
          <a:prstGeom prst="rect">
            <a:avLst/>
          </a:prstGeom>
        </p:spPr>
      </p:pic>
    </p:spTree>
    <p:extLst>
      <p:ext uri="{BB962C8B-B14F-4D97-AF65-F5344CB8AC3E}">
        <p14:creationId xmlns:p14="http://schemas.microsoft.com/office/powerpoint/2010/main" val="26079801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496578" y="402432"/>
            <a:ext cx="9230374"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10;">
            <a:extLst>
              <a:ext uri="{FF2B5EF4-FFF2-40B4-BE49-F238E27FC236}">
                <a16:creationId xmlns:a16="http://schemas.microsoft.com/office/drawing/2014/main" id="{F206F903-0E48-4B2D-831E-FF1BD1ADBE8A}"/>
              </a:ext>
            </a:extLst>
          </p:cNvPr>
          <p:cNvGrpSpPr/>
          <p:nvPr/>
        </p:nvGrpSpPr>
        <p:grpSpPr>
          <a:xfrm>
            <a:off x="1496578" y="1580912"/>
            <a:ext cx="9230374" cy="1372963"/>
            <a:chOff x="542923" y="1736761"/>
            <a:chExt cx="8058154" cy="13729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1323439"/>
            </a:xfrm>
            <a:prstGeom prst="rect">
              <a:avLst/>
            </a:prstGeom>
            <a:grpFill/>
          </p:spPr>
          <p:txBody>
            <a:bodyPr wrap="square" rtlCol="0">
              <a:spAutoFit/>
            </a:bodyPr>
            <a:lstStyle/>
            <a:p>
              <a:pPr algn="ctr"/>
              <a:r>
                <a:rPr lang="en-US" sz="2000" dirty="0">
                  <a:solidFill>
                    <a:schemeClr val="bg1"/>
                  </a:solidFill>
                </a:rPr>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p:txBody>
        </p:sp>
      </p:grpSp>
      <p:pic>
        <p:nvPicPr>
          <p:cNvPr id="3" name="Picture 2" descr="A black Hyundai SUV">
            <a:extLst>
              <a:ext uri="{FF2B5EF4-FFF2-40B4-BE49-F238E27FC236}">
                <a16:creationId xmlns:a16="http://schemas.microsoft.com/office/drawing/2014/main" id="{2A211371-37B0-47D8-858F-A9146DFDA647}"/>
              </a:ext>
            </a:extLst>
          </p:cNvPr>
          <p:cNvPicPr>
            <a:picLocks noChangeAspect="1"/>
          </p:cNvPicPr>
          <p:nvPr/>
        </p:nvPicPr>
        <p:blipFill rotWithShape="1">
          <a:blip r:embed="rId3"/>
          <a:srcRect l="1" t="26350" r="-3564"/>
          <a:stretch/>
        </p:blipFill>
        <p:spPr>
          <a:xfrm>
            <a:off x="4453730" y="3163662"/>
            <a:ext cx="3284540" cy="3503736"/>
          </a:xfrm>
          <a:prstGeom prst="rect">
            <a:avLst/>
          </a:prstGeom>
        </p:spPr>
      </p:pic>
    </p:spTree>
    <p:extLst>
      <p:ext uri="{BB962C8B-B14F-4D97-AF65-F5344CB8AC3E}">
        <p14:creationId xmlns:p14="http://schemas.microsoft.com/office/powerpoint/2010/main" val="6627336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496578" y="402432"/>
            <a:ext cx="9230374"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4</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10;&#10;If the exchange rate is MXN 20 = USD 1, the MXN 500,000 revenue converts to:&#10;&#10; &quot;500,000&quot; /&quot;20&quot;  &quot;= USD 25,000 &quot;&#10;&#10;The firm has a profit of 25,000 - 20,000 = USD 5,000. &#10;&#10;If the dollar appreciates to MXN 30, the revenue converts to:&#10;&#10; &quot;500,000&quot; /&quot;30&quot;  &quot;= USD 16,667 &quot;&#10;&#10;The appreciation of the dollar means that the firm will have a loss of 16,667 - 20,000 = USD 3,333. This shows that a stronger dollar will decrease profits and possibly cause losses, so it will discourage exports.&#10;">
            <a:extLst>
              <a:ext uri="{FF2B5EF4-FFF2-40B4-BE49-F238E27FC236}">
                <a16:creationId xmlns:a16="http://schemas.microsoft.com/office/drawing/2014/main" id="{F206F903-0E48-4B2D-831E-FF1BD1ADBE8A}"/>
              </a:ext>
            </a:extLst>
          </p:cNvPr>
          <p:cNvGrpSpPr/>
          <p:nvPr/>
        </p:nvGrpSpPr>
        <p:grpSpPr>
          <a:xfrm>
            <a:off x="1210902" y="1488594"/>
            <a:ext cx="9801725" cy="5240922"/>
            <a:chOff x="542923" y="1403811"/>
            <a:chExt cx="8058154" cy="5240922"/>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D57D5171-4955-40BA-B146-57059C094DA5}"/>
                    </a:ext>
                  </a:extLst>
                </p:cNvPr>
                <p:cNvSpPr txBox="1"/>
                <p:nvPr/>
              </p:nvSpPr>
              <p:spPr>
                <a:xfrm>
                  <a:off x="542923" y="1403811"/>
                  <a:ext cx="8058154" cy="5240922"/>
                </a:xfrm>
                <a:prstGeom prst="rect">
                  <a:avLst/>
                </a:prstGeom>
                <a:grpFill/>
              </p:spPr>
              <p:txBody>
                <a:bodyPr wrap="square" rtlCol="0">
                  <a:spAutoFit/>
                </a:bodyPr>
                <a:lstStyle/>
                <a:p>
                  <a:pPr algn="ctr"/>
                  <a:r>
                    <a:rPr lang="en-US" sz="2000" dirty="0">
                      <a:solidFill>
                        <a:schemeClr val="bg1"/>
                      </a:solidFill>
                    </a:rPr>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algn="ctr"/>
                  <a:endParaRPr lang="en-US" dirty="0">
                    <a:solidFill>
                      <a:schemeClr val="bg1"/>
                    </a:solidFill>
                  </a:endParaRPr>
                </a:p>
                <a:p>
                  <a:pPr algn="ctr"/>
                  <a:r>
                    <a:rPr lang="en-US" i="1" dirty="0">
                      <a:solidFill>
                        <a:schemeClr val="bg1"/>
                      </a:solidFill>
                    </a:rPr>
                    <a:t>If the exchange rate is MXN 20 = USD 1, the MXN 500,000 revenue converts to:</a:t>
                  </a:r>
                </a:p>
                <a:p>
                  <a:pPr algn="ctr"/>
                  <a:endParaRPr lang="en-US" i="1" dirty="0">
                    <a:solidFill>
                      <a:schemeClr val="bg1"/>
                    </a:solidFill>
                  </a:endParaRPr>
                </a:p>
                <a:p>
                  <a:pPr algn="ctr"/>
                  <a:r>
                    <a:rPr lang="en-US" i="1" dirty="0">
                      <a:solidFill>
                        <a:schemeClr val="bg1"/>
                      </a:solidFill>
                    </a:rPr>
                    <a:t>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1" smtClean="0">
                              <a:solidFill>
                                <a:schemeClr val="bg1"/>
                              </a:solidFill>
                            </a:rPr>
                            <m:t>500,000</m:t>
                          </m:r>
                        </m:num>
                        <m:den>
                          <m:r>
                            <m:rPr>
                              <m:nor/>
                            </m:rPr>
                            <a:rPr lang="en-US" b="0" i="1" smtClean="0">
                              <a:solidFill>
                                <a:schemeClr val="bg1"/>
                              </a:solidFill>
                            </a:rPr>
                            <m:t>20</m:t>
                          </m:r>
                        </m:den>
                      </m:f>
                      <m:r>
                        <m:rPr>
                          <m:nor/>
                        </m:rPr>
                        <a:rPr lang="en-US" b="0" i="1" smtClean="0">
                          <a:solidFill>
                            <a:schemeClr val="bg1"/>
                          </a:solidFill>
                        </a:rPr>
                        <m:t>= </m:t>
                      </m:r>
                      <m:r>
                        <m:rPr>
                          <m:nor/>
                        </m:rPr>
                        <a:rPr lang="en-US" b="0" i="1" smtClean="0">
                          <a:solidFill>
                            <a:schemeClr val="bg1"/>
                          </a:solidFill>
                        </a:rPr>
                        <m:t>USD</m:t>
                      </m:r>
                      <m:r>
                        <m:rPr>
                          <m:nor/>
                        </m:rPr>
                        <a:rPr lang="en-US" b="0" i="1" smtClean="0">
                          <a:solidFill>
                            <a:schemeClr val="bg1"/>
                          </a:solidFill>
                        </a:rPr>
                        <m:t> 25,000 </m:t>
                      </m:r>
                    </m:oMath>
                  </a14:m>
                  <a:endParaRPr lang="en-US" i="1" dirty="0">
                    <a:solidFill>
                      <a:schemeClr val="bg1"/>
                    </a:solidFill>
                  </a:endParaRPr>
                </a:p>
                <a:p>
                  <a:pPr algn="ctr"/>
                  <a:endParaRPr lang="en-US" i="1" dirty="0">
                    <a:solidFill>
                      <a:schemeClr val="bg1"/>
                    </a:solidFill>
                  </a:endParaRPr>
                </a:p>
                <a:p>
                  <a:pPr algn="ctr"/>
                  <a:r>
                    <a:rPr lang="en-US" i="1" dirty="0">
                      <a:solidFill>
                        <a:schemeClr val="bg1"/>
                      </a:solidFill>
                    </a:rPr>
                    <a:t>The firm has a profit of 25,000 - 20,000 = USD 5,000. </a:t>
                  </a:r>
                </a:p>
                <a:p>
                  <a:pPr algn="ctr"/>
                  <a:endParaRPr lang="en-US" i="1" dirty="0">
                    <a:solidFill>
                      <a:schemeClr val="bg1"/>
                    </a:solidFill>
                  </a:endParaRPr>
                </a:p>
                <a:p>
                  <a:pPr algn="ctr"/>
                  <a:r>
                    <a:rPr lang="en-US" i="1" dirty="0">
                      <a:solidFill>
                        <a:schemeClr val="bg1"/>
                      </a:solidFill>
                    </a:rPr>
                    <a:t>If the dollar appreciates to MXN 30, the revenue converts to:</a:t>
                  </a:r>
                </a:p>
                <a:p>
                  <a:pPr algn="ctr"/>
                  <a:endParaRPr lang="en-US" i="1" dirty="0">
                    <a:solidFill>
                      <a:schemeClr val="bg1"/>
                    </a:solidFill>
                  </a:endParaRPr>
                </a:p>
                <a:p>
                  <a:pPr algn="ctr"/>
                  <a:r>
                    <a:rPr lang="en-US" i="1" dirty="0">
                      <a:solidFill>
                        <a:schemeClr val="bg1"/>
                      </a:solidFill>
                    </a:rPr>
                    <a:t>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1" smtClean="0">
                              <a:solidFill>
                                <a:schemeClr val="bg1"/>
                              </a:solidFill>
                            </a:rPr>
                            <m:t>500,000</m:t>
                          </m:r>
                        </m:num>
                        <m:den>
                          <m:r>
                            <m:rPr>
                              <m:nor/>
                            </m:rPr>
                            <a:rPr lang="en-US" b="0" i="1" smtClean="0">
                              <a:solidFill>
                                <a:schemeClr val="bg1"/>
                              </a:solidFill>
                              <a:latin typeface="Cambria Math" panose="02040503050406030204" pitchFamily="18" charset="0"/>
                            </a:rPr>
                            <m:t>3</m:t>
                          </m:r>
                          <m:r>
                            <m:rPr>
                              <m:nor/>
                            </m:rPr>
                            <a:rPr lang="en-US" b="0" i="1" smtClean="0">
                              <a:solidFill>
                                <a:schemeClr val="bg1"/>
                              </a:solidFill>
                            </a:rPr>
                            <m:t>0</m:t>
                          </m:r>
                        </m:den>
                      </m:f>
                      <m:r>
                        <m:rPr>
                          <m:nor/>
                        </m:rPr>
                        <a:rPr lang="en-US" b="0" i="1" smtClean="0">
                          <a:solidFill>
                            <a:schemeClr val="bg1"/>
                          </a:solidFill>
                        </a:rPr>
                        <m:t>= </m:t>
                      </m:r>
                      <m:r>
                        <m:rPr>
                          <m:nor/>
                        </m:rPr>
                        <a:rPr lang="en-US" b="0" i="1" smtClean="0">
                          <a:solidFill>
                            <a:schemeClr val="bg1"/>
                          </a:solidFill>
                        </a:rPr>
                        <m:t>USD</m:t>
                      </m:r>
                      <m:r>
                        <m:rPr>
                          <m:nor/>
                        </m:rPr>
                        <a:rPr lang="en-US" b="0" i="1" smtClean="0">
                          <a:solidFill>
                            <a:schemeClr val="bg1"/>
                          </a:solidFill>
                        </a:rPr>
                        <m:t> 16,667 </m:t>
                      </m:r>
                    </m:oMath>
                  </a14:m>
                  <a:endParaRPr lang="en-US" i="1" dirty="0">
                    <a:solidFill>
                      <a:schemeClr val="bg1"/>
                    </a:solidFill>
                  </a:endParaRPr>
                </a:p>
                <a:p>
                  <a:pPr algn="ctr"/>
                  <a:endParaRPr lang="en-US" i="1" dirty="0">
                    <a:solidFill>
                      <a:schemeClr val="bg1"/>
                    </a:solidFill>
                  </a:endParaRPr>
                </a:p>
                <a:p>
                  <a:pPr algn="ctr"/>
                  <a:r>
                    <a:rPr lang="en-US" i="1" dirty="0">
                      <a:solidFill>
                        <a:schemeClr val="bg1"/>
                      </a:solidFill>
                    </a:rPr>
                    <a:t>The appreciation of the dollar means that the firm will have a loss of 16,667 - 20,000 = USD 3,333. This shows that a stronger dollar will decrease profits and possibly cause losses, so it will discourage exports.</a:t>
                  </a:r>
                </a:p>
              </p:txBody>
            </p:sp>
          </mc:Choice>
          <mc:Fallback xmlns="">
            <p:sp>
              <p:nvSpPr>
                <p:cNvPr id="11" name="TextBox 10">
                  <a:extLst>
                    <a:ext uri="{FF2B5EF4-FFF2-40B4-BE49-F238E27FC236}">
                      <a16:creationId xmlns:a16="http://schemas.microsoft.com/office/drawing/2014/main" id="{D57D5171-4955-40BA-B146-57059C094DA5}"/>
                    </a:ext>
                  </a:extLst>
                </p:cNvPr>
                <p:cNvSpPr txBox="1">
                  <a:spLocks noRot="1" noChangeAspect="1" noMove="1" noResize="1" noEditPoints="1" noAdjustHandles="1" noChangeArrowheads="1" noChangeShapeType="1" noTextEdit="1"/>
                </p:cNvSpPr>
                <p:nvPr/>
              </p:nvSpPr>
              <p:spPr>
                <a:xfrm>
                  <a:off x="542923" y="1403811"/>
                  <a:ext cx="8058154" cy="5240922"/>
                </a:xfrm>
                <a:prstGeom prst="rect">
                  <a:avLst/>
                </a:prstGeom>
                <a:blipFill>
                  <a:blip r:embed="rId3"/>
                  <a:stretch>
                    <a:fillRect l="-560" t="-581" r="-498" b="-930"/>
                  </a:stretch>
                </a:blipFill>
              </p:spPr>
              <p:txBody>
                <a:bodyPr/>
                <a:lstStyle/>
                <a:p>
                  <a:r>
                    <a:rPr lang="en-US">
                      <a:noFill/>
                    </a:rPr>
                    <a:t> </a:t>
                  </a:r>
                </a:p>
              </p:txBody>
            </p:sp>
          </mc:Fallback>
        </mc:AlternateContent>
      </p:grpSp>
    </p:spTree>
    <p:extLst>
      <p:ext uri="{BB962C8B-B14F-4D97-AF65-F5344CB8AC3E}">
        <p14:creationId xmlns:p14="http://schemas.microsoft.com/office/powerpoint/2010/main" val="29548815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496578" y="402432"/>
            <a:ext cx="9230374"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Summing Up Public Policy and Exchange Rates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very nation would prefer a stable exchange rate to facilitate international trade and reduce the degree of risk and uncertaint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86285"/>
              <a:ext cx="802410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nation would prefer a stable exchange rate to facilitate international trade and reduce the degree of risk and uncertainty.</a:t>
              </a:r>
            </a:p>
          </p:txBody>
        </p:sp>
      </p:grpSp>
      <p:grpSp>
        <p:nvGrpSpPr>
          <p:cNvPr id="12" name="Group 11" descr="A nation may sometimes want a weaker exchange rate to stimulate AD and reduce a recession or a stronger exchange rate to fight inflation.">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nation may sometimes want a weaker exchange rate to stimulate AD and reduce a recession or a stronger exchange rate to fight inflation.</a:t>
              </a:r>
            </a:p>
          </p:txBody>
        </p:sp>
      </p:grpSp>
      <p:grpSp>
        <p:nvGrpSpPr>
          <p:cNvPr id="14" name="Group 13" descr="Rapid movements from a weak to a strong exchange rate may cripple a country’s export industries.">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Rapid movements from a weak to a strong exchange rate may cripple a country’s export industries.</a:t>
              </a:r>
            </a:p>
          </p:txBody>
        </p:sp>
      </p:grpSp>
      <p:grpSp>
        <p:nvGrpSpPr>
          <p:cNvPr id="18" name="Group 17" descr="Rapid movements from a strong to a weak exchange rate can cripple a country’s banking sector.">
            <a:extLst>
              <a:ext uri="{FF2B5EF4-FFF2-40B4-BE49-F238E27FC236}">
                <a16:creationId xmlns:a16="http://schemas.microsoft.com/office/drawing/2014/main" id="{0B61E895-D9C5-4C26-AFCF-7D106363A61B}"/>
              </a:ext>
            </a:extLst>
          </p:cNvPr>
          <p:cNvGrpSpPr/>
          <p:nvPr/>
        </p:nvGrpSpPr>
        <p:grpSpPr>
          <a:xfrm>
            <a:off x="2082420" y="4321759"/>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43F788F6-7ACD-4EEA-BE29-69E4AC759F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D781355D-F90E-4B29-826A-57D2CFEA5FA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Rapid movements from a strong to a weak exchange rate can cripple a country’s banking sector.</a:t>
              </a:r>
            </a:p>
          </p:txBody>
        </p:sp>
      </p:grpSp>
      <p:grpSp>
        <p:nvGrpSpPr>
          <p:cNvPr id="21" name="Group 20" descr="Every shift of an exchange rate—whether stronger or weaker, fixed or changing—represents potential tradeoffs.">
            <a:extLst>
              <a:ext uri="{FF2B5EF4-FFF2-40B4-BE49-F238E27FC236}">
                <a16:creationId xmlns:a16="http://schemas.microsoft.com/office/drawing/2014/main" id="{1DE6141C-63E0-4795-A6B2-F1C6B8AC5F4C}"/>
              </a:ext>
            </a:extLst>
          </p:cNvPr>
          <p:cNvGrpSpPr/>
          <p:nvPr/>
        </p:nvGrpSpPr>
        <p:grpSpPr>
          <a:xfrm>
            <a:off x="2082554" y="5237890"/>
            <a:ext cx="8058422" cy="806935"/>
            <a:chOff x="542655" y="1736761"/>
            <a:chExt cx="8058422" cy="806935"/>
          </a:xfrm>
          <a:solidFill>
            <a:srgbClr val="627981"/>
          </a:solidFill>
        </p:grpSpPr>
        <p:sp>
          <p:nvSpPr>
            <p:cNvPr id="22" name="Rectangle 21">
              <a:extLst>
                <a:ext uri="{FF2B5EF4-FFF2-40B4-BE49-F238E27FC236}">
                  <a16:creationId xmlns:a16="http://schemas.microsoft.com/office/drawing/2014/main" id="{D628CB51-3C74-4F4A-A4ED-55BDE911DC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829E3656-99FA-463E-9E48-3C9E166C3AB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shift of an exchange rate—whether stronger or weaker, fixed or changing—represents potential tradeoffs.</a:t>
              </a:r>
            </a:p>
          </p:txBody>
        </p:sp>
      </p:grpSp>
    </p:spTree>
    <p:extLst>
      <p:ext uri="{BB962C8B-B14F-4D97-AF65-F5344CB8AC3E}">
        <p14:creationId xmlns:p14="http://schemas.microsoft.com/office/powerpoint/2010/main" val="41426560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7" name="Google Shape;177;p19"/>
          <p:cNvSpPr txBox="1">
            <a:spLocks noGrp="1"/>
          </p:cNvSpPr>
          <p:nvPr>
            <p:ph type="title" idx="4294967295"/>
          </p:nvPr>
        </p:nvSpPr>
        <p:spPr>
          <a:xfrm>
            <a:off x="1524001" y="288568"/>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79" name="Google Shape;179;p19">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80" name="Google Shape;180;p19"/>
          <p:cNvSpPr txBox="1"/>
          <p:nvPr/>
        </p:nvSpPr>
        <p:spPr>
          <a:xfrm>
            <a:off x="1459469" y="1433251"/>
            <a:ext cx="9273061" cy="4532194"/>
          </a:xfrm>
          <a:prstGeom prst="rect">
            <a:avLst/>
          </a:prstGeom>
          <a:solidFill>
            <a:srgbClr val="627981"/>
          </a:solidFill>
          <a:ln>
            <a:noFill/>
          </a:ln>
        </p:spPr>
        <p:txBody>
          <a:bodyPr spcFirstLastPara="1" wrap="square" lIns="91425" tIns="45700" rIns="91425" bIns="45700" anchor="ctr" anchorCtr="0">
            <a:noAutofit/>
          </a:bodyPr>
          <a:lstStyle/>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A central bank will be concerned about the exchange rate for several reasons:</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800100" lvl="1" indent="-342900">
              <a:buFont typeface="Courier New" panose="02070309020205020404" pitchFamily="49" charset="0"/>
              <a:buChar char="o"/>
            </a:pPr>
            <a:r>
              <a:rPr lang="en-US" sz="2000" b="0" dirty="0">
                <a:solidFill>
                  <a:schemeClr val="bg1"/>
                </a:solidFill>
                <a:latin typeface="Calibri"/>
                <a:ea typeface="Calibri"/>
                <a:cs typeface="Calibri"/>
                <a:sym typeface="Calibri"/>
              </a:rPr>
              <a:t>Exchange rates affect imports and exports and thus aggregate demand in the economy.</a:t>
            </a:r>
          </a:p>
          <a:p>
            <a:pPr marL="800100" lvl="1" indent="-342900">
              <a:buFont typeface="Courier New" panose="02070309020205020404" pitchFamily="49" charset="0"/>
              <a:buChar char="o"/>
            </a:pPr>
            <a:r>
              <a:rPr lang="en-US" sz="2000" b="0" dirty="0">
                <a:solidFill>
                  <a:schemeClr val="bg1"/>
                </a:solidFill>
                <a:latin typeface="Calibri"/>
                <a:ea typeface="Calibri"/>
                <a:cs typeface="Calibri"/>
                <a:sym typeface="Calibri"/>
              </a:rPr>
              <a:t>Fluctuations in exchange rates may cause difficulties for many firms, but especially for banks. The exchange rate may accompany unsustainable flows of international financial capital.</a:t>
            </a:r>
          </a:p>
          <a:p>
            <a:pPr marL="800100" lvl="1" indent="-342900">
              <a:buFont typeface="Arial" panose="020B0604020202020204" pitchFamily="34" charset="0"/>
              <a:buChar char="•"/>
            </a:pPr>
            <a:endParaRPr lang="en-US" sz="2000" dirty="0">
              <a:solidFill>
                <a:schemeClr val="bg1"/>
              </a:solidFill>
              <a:latin typeface="Calibri"/>
              <a:ea typeface="Calibri"/>
              <a:cs typeface="Calibri"/>
              <a:sym typeface="Calibri"/>
            </a:endParaRPr>
          </a:p>
          <a:p>
            <a:pPr marL="347472" lvl="1" indent="-347472">
              <a:buFont typeface="Arial" panose="020B0604020202020204" pitchFamily="34" charset="0"/>
              <a:buChar char="•"/>
            </a:pPr>
            <a:r>
              <a:rPr lang="en-US" sz="2000" b="0" dirty="0">
                <a:solidFill>
                  <a:schemeClr val="bg1"/>
                </a:solidFill>
                <a:latin typeface="Calibri"/>
                <a:ea typeface="Calibri"/>
                <a:cs typeface="Calibri"/>
                <a:sym typeface="Calibri"/>
              </a:rPr>
              <a:t>Rapid movements from a weak to a strong exchange rate may cripple a country’s export industries.</a:t>
            </a:r>
          </a:p>
          <a:p>
            <a:pPr marL="347472" lvl="1" indent="-347472">
              <a:buFont typeface="Arial" panose="020B0604020202020204" pitchFamily="34" charset="0"/>
              <a:buChar char="•"/>
            </a:pPr>
            <a:endParaRPr lang="en-US" sz="2000" dirty="0">
              <a:solidFill>
                <a:schemeClr val="bg1"/>
              </a:solidFill>
              <a:latin typeface="Calibri"/>
              <a:ea typeface="Calibri"/>
              <a:cs typeface="Calibri"/>
              <a:sym typeface="Calibri"/>
            </a:endParaRPr>
          </a:p>
          <a:p>
            <a:pPr marL="347472" lvl="1" indent="-347472">
              <a:buFont typeface="Arial" panose="020B0604020202020204" pitchFamily="34" charset="0"/>
              <a:buChar char="•"/>
            </a:pPr>
            <a:r>
              <a:rPr lang="en-US" sz="2000" b="0" dirty="0">
                <a:solidFill>
                  <a:schemeClr val="bg1"/>
                </a:solidFill>
                <a:latin typeface="Calibri"/>
                <a:ea typeface="Calibri"/>
                <a:cs typeface="Calibri"/>
                <a:sym typeface="Calibri"/>
              </a:rPr>
              <a:t>Rapid movements from a strong to a weak exchange rate can cripple a country’s banking sector.</a:t>
            </a:r>
          </a:p>
          <a:p>
            <a:pPr marL="0" lvl="1"/>
            <a:endParaRPr lang="en-US" b="0" dirty="0">
              <a:solidFill>
                <a:schemeClr val="bg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492375" y="122952"/>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Demanders and Suppliers of Currency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 Foreign Exchange Markets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55" name="Google Shape;155;p18"/>
          <p:cNvSpPr txBox="1"/>
          <p:nvPr/>
        </p:nvSpPr>
        <p:spPr>
          <a:xfrm>
            <a:off x="1683025" y="1459474"/>
            <a:ext cx="8953350" cy="4607719"/>
          </a:xfrm>
          <a:prstGeom prst="rect">
            <a:avLst/>
          </a:prstGeom>
          <a:solidFill>
            <a:srgbClr val="627981"/>
          </a:solidFill>
          <a:ln>
            <a:noFill/>
          </a:ln>
        </p:spPr>
        <p:txBody>
          <a:bodyPr spcFirstLastPara="1" wrap="square" lIns="91425" tIns="45700" rIns="91425" bIns="45700" anchor="t" anchorCtr="0">
            <a:noAutofit/>
          </a:bodyPr>
          <a:lstStyle/>
          <a:p>
            <a:pPr marL="88900" marR="0" lvl="0" algn="ctr" rtl="0">
              <a:spcBef>
                <a:spcPts val="0"/>
              </a:spcBef>
              <a:spcAft>
                <a:spcPts val="0"/>
              </a:spcAft>
              <a:buClr>
                <a:schemeClr val="bg1"/>
              </a:buClr>
              <a:buSzPts val="2200"/>
            </a:pPr>
            <a:endParaRPr lang="en-US" sz="2200" dirty="0">
              <a:solidFill>
                <a:schemeClr val="bg1"/>
              </a:solidFill>
              <a:latin typeface="Calibri"/>
              <a:ea typeface="Calibri"/>
              <a:cs typeface="Calibri"/>
              <a:sym typeface="Calibri"/>
            </a:endParaRPr>
          </a:p>
          <a:p>
            <a:pPr marL="88900" marR="0" lvl="0" algn="ctr" rtl="0">
              <a:spcBef>
                <a:spcPts val="0"/>
              </a:spcBef>
              <a:spcAft>
                <a:spcPts val="0"/>
              </a:spcAft>
              <a:buClr>
                <a:schemeClr val="bg1"/>
              </a:buClr>
              <a:buSzPts val="2200"/>
            </a:pPr>
            <a:r>
              <a:rPr lang="en-US" sz="2200" dirty="0">
                <a:solidFill>
                  <a:schemeClr val="bg1"/>
                </a:solidFill>
                <a:latin typeface="Calibri"/>
                <a:ea typeface="Calibri"/>
                <a:cs typeface="Calibri"/>
                <a:sym typeface="Calibri"/>
              </a:rPr>
              <a:t>In foreign exchange markets, demand and supply become closely interrelated because a person or firm who demands one currency must simultaneously supply another currency, and vice versa. To get a sense of this, consider four groups that participate in the market:</a:t>
            </a:r>
          </a:p>
          <a:p>
            <a:pPr marL="88900" marR="0" lvl="0" algn="l" rtl="0">
              <a:spcBef>
                <a:spcPts val="0"/>
              </a:spcBef>
              <a:spcAft>
                <a:spcPts val="0"/>
              </a:spcAft>
              <a:buClr>
                <a:schemeClr val="bg1"/>
              </a:buClr>
              <a:buSzPts val="2200"/>
            </a:pPr>
            <a:endParaRPr lang="en-US"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trading firms</a:t>
            </a: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tourists visiting other countries</a:t>
            </a:r>
            <a:endParaRPr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investors buying ownership of a foreign firm</a:t>
            </a:r>
            <a:endParaRPr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investors making non-ownership investments</a:t>
            </a:r>
            <a:endParaRPr sz="2200" dirty="0">
              <a:solidFill>
                <a:schemeClr val="bg1"/>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a:spLocks noGrp="1"/>
          </p:cNvSpPr>
          <p:nvPr>
            <p:ph type="title" idx="4294967295"/>
          </p:nvPr>
        </p:nvSpPr>
        <p:spPr>
          <a:xfrm>
            <a:off x="1524000" y="2526241"/>
            <a:ext cx="9144000" cy="923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chemeClr val="dk1"/>
              </a:buClr>
              <a:buSzPts val="1100"/>
              <a:buFont typeface="Arial"/>
              <a:buNone/>
              <a:tabLst/>
              <a:defRPr/>
            </a:pPr>
            <a:r>
              <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Exchange Rate Policies</a:t>
            </a:r>
          </a:p>
          <a:p>
            <a:pPr marL="0" marR="0" lvl="0" indent="0" algn="ctr" defTabSz="914400" rtl="0" eaLnBrk="1" fontAlgn="auto" latinLnBrk="0" hangingPunct="1">
              <a:lnSpc>
                <a:spcPct val="100000"/>
              </a:lnSpc>
              <a:spcBef>
                <a:spcPts val="0"/>
              </a:spcBef>
              <a:spcAft>
                <a:spcPts val="0"/>
              </a:spcAft>
              <a:buClr>
                <a:schemeClr val="dk1"/>
              </a:buClr>
              <a:buSzPts val="1100"/>
              <a:buFont typeface="Arial"/>
              <a:buNone/>
              <a:tabLst/>
              <a:defRPr/>
            </a:pPr>
            <a:endPar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endParaRPr>
          </a:p>
        </p:txBody>
      </p:sp>
      <p:cxnSp>
        <p:nvCxnSpPr>
          <p:cNvPr id="86" name="Google Shape;86;p13">
            <a:extLst>
              <a:ext uri="{C183D7F6-B498-43B3-948B-1728B52AA6E4}">
                <adec:decorative xmlns:adec="http://schemas.microsoft.com/office/drawing/2017/decorative" val="1"/>
              </a:ext>
            </a:extLst>
          </p:cNvPr>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a:extLst>
              <a:ext uri="{C183D7F6-B498-43B3-948B-1728B52AA6E4}">
                <adec:decorative xmlns:adec="http://schemas.microsoft.com/office/drawing/2017/decorative" val="1"/>
              </a:ext>
            </a:extLst>
          </p:cNvPr>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190" y="404422"/>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Exchange Rate Policies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change rate policies come in a range of different forms based on the following approaches:&#10;">
            <a:extLst>
              <a:ext uri="{FF2B5EF4-FFF2-40B4-BE49-F238E27FC236}">
                <a16:creationId xmlns:a16="http://schemas.microsoft.com/office/drawing/2014/main" id="{F206F903-0E48-4B2D-831E-FF1BD1ADBE8A}"/>
              </a:ext>
            </a:extLst>
          </p:cNvPr>
          <p:cNvGrpSpPr/>
          <p:nvPr/>
        </p:nvGrpSpPr>
        <p:grpSpPr>
          <a:xfrm>
            <a:off x="2066519" y="1612443"/>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algn="ctr"/>
              <a:r>
                <a:rPr lang="en-US" sz="2000" dirty="0">
                  <a:solidFill>
                    <a:schemeClr val="bg1"/>
                  </a:solidFill>
                </a:rPr>
                <a:t>Exchange rate policies come in a range of different forms based on the following approaches:</a:t>
              </a:r>
            </a:p>
          </p:txBody>
        </p:sp>
      </p:grpSp>
      <p:pic>
        <p:nvPicPr>
          <p:cNvPr id="4" name="Picture 3" descr="Floating exchange rates: completely determined by market forces. Soft exchange rates: the market usually determines the exchange rate, but the central bank sometimes intervenes. Hard exchange rate pegs: central bank intervenes in the market to keep currency fixed at a certain level. Merging currencies: the currency is made identical to the currency of another nation.">
            <a:extLst>
              <a:ext uri="{FF2B5EF4-FFF2-40B4-BE49-F238E27FC236}">
                <a16:creationId xmlns:a16="http://schemas.microsoft.com/office/drawing/2014/main" id="{853C82FA-FEC5-419F-909A-C5397FBD95CD}"/>
              </a:ext>
            </a:extLst>
          </p:cNvPr>
          <p:cNvPicPr>
            <a:picLocks noChangeAspect="1"/>
          </p:cNvPicPr>
          <p:nvPr/>
        </p:nvPicPr>
        <p:blipFill>
          <a:blip r:embed="rId3"/>
          <a:stretch>
            <a:fillRect/>
          </a:stretch>
        </p:blipFill>
        <p:spPr>
          <a:xfrm>
            <a:off x="253484" y="2843385"/>
            <a:ext cx="11685032" cy="3458026"/>
          </a:xfrm>
          <a:prstGeom prst="rect">
            <a:avLst/>
          </a:prstGeom>
        </p:spPr>
      </p:pic>
    </p:spTree>
    <p:extLst>
      <p:ext uri="{BB962C8B-B14F-4D97-AF65-F5344CB8AC3E}">
        <p14:creationId xmlns:p14="http://schemas.microsoft.com/office/powerpoint/2010/main" val="5693349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Floating Exchange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floating exchange rate is a policy that allows the foreign exchange market to set exchange rates.">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floating exchange rate </a:t>
              </a:r>
              <a:r>
                <a:rPr lang="en-US" sz="2000" dirty="0">
                  <a:solidFill>
                    <a:schemeClr val="bg1"/>
                  </a:solidFill>
                </a:rPr>
                <a:t>is a policy that allows the foreign exchange market to set exchange rates.</a:t>
              </a:r>
            </a:p>
          </p:txBody>
        </p:sp>
      </p:grpSp>
      <p:grpSp>
        <p:nvGrpSpPr>
          <p:cNvPr id="12" name="Group 11" descr="The U.S. dollar is a floating exchange rate, as are the currencies of about 40% of the countries in the world economy.">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dollar is a floating exchange rate, as are the currencies of about 40% of the countries in the world economy.</a:t>
              </a:r>
            </a:p>
          </p:txBody>
        </p:sp>
      </p:grpSp>
      <p:grpSp>
        <p:nvGrpSpPr>
          <p:cNvPr id="14" name="Group 13" descr="The major concern with this policy is that exchange rates can move a great deal in a short time.">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major concern with this policy is that exchange rates can move a great deal in a short time.</a:t>
              </a:r>
            </a:p>
          </p:txBody>
        </p:sp>
      </p:grpSp>
    </p:spTree>
    <p:extLst>
      <p:ext uri="{BB962C8B-B14F-4D97-AF65-F5344CB8AC3E}">
        <p14:creationId xmlns:p14="http://schemas.microsoft.com/office/powerpoint/2010/main" val="20565242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Floating Exchange Rates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ven seemingly stable exchange rates, such as JPY/USD, can vary when closely examined over time. This figure shows a relatively stable rate between 2011 and 2013, before the yen drastically depreciated in 2013 and 2014. The rate was relatively stable between 2017 and 2021, before the yen started to immensely appreciate.&#10;">
            <a:extLst>
              <a:ext uri="{FF2B5EF4-FFF2-40B4-BE49-F238E27FC236}">
                <a16:creationId xmlns:a16="http://schemas.microsoft.com/office/drawing/2014/main" id="{F206F903-0E48-4B2D-831E-FF1BD1ADBE8A}"/>
              </a:ext>
            </a:extLst>
          </p:cNvPr>
          <p:cNvGrpSpPr/>
          <p:nvPr/>
        </p:nvGrpSpPr>
        <p:grpSpPr>
          <a:xfrm>
            <a:off x="1639705" y="5329289"/>
            <a:ext cx="8912590" cy="1305627"/>
            <a:chOff x="542655" y="1736761"/>
            <a:chExt cx="8058422" cy="152165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47732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Even seemingly stable exchange rates, such as JPY/USD, can vary when closely examined over time. This figure shows a relatively stable rate between 2011 and 2013, before the yen drastically depreciated in 2013 and 2014. The rate was relatively stable between 2017 and 2021, before the yen started to immensely appreciate.</a:t>
              </a:r>
            </a:p>
          </p:txBody>
        </p:sp>
      </p:grpSp>
      <p:pic>
        <p:nvPicPr>
          <p:cNvPr id="3" name="Picture 2" descr="A graph showing the yen-per-dollar exchange rate from 2000 to 2022">
            <a:extLst>
              <a:ext uri="{FF2B5EF4-FFF2-40B4-BE49-F238E27FC236}">
                <a16:creationId xmlns:a16="http://schemas.microsoft.com/office/drawing/2014/main" id="{A4D4EDC0-83A2-6104-0B8D-72BDD2358567}"/>
              </a:ext>
            </a:extLst>
          </p:cNvPr>
          <p:cNvPicPr>
            <a:picLocks noChangeAspect="1"/>
          </p:cNvPicPr>
          <p:nvPr/>
        </p:nvPicPr>
        <p:blipFill>
          <a:blip r:embed="rId3"/>
          <a:stretch>
            <a:fillRect/>
          </a:stretch>
        </p:blipFill>
        <p:spPr>
          <a:xfrm>
            <a:off x="2907584" y="1320294"/>
            <a:ext cx="6376292" cy="3833703"/>
          </a:xfrm>
          <a:prstGeom prst="rect">
            <a:avLst/>
          </a:prstGeom>
        </p:spPr>
      </p:pic>
    </p:spTree>
    <p:extLst>
      <p:ext uri="{BB962C8B-B14F-4D97-AF65-F5344CB8AC3E}">
        <p14:creationId xmlns:p14="http://schemas.microsoft.com/office/powerpoint/2010/main" val="19428470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Floating Exchange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s investor sentiment swings back and forth and drives exchange rates up and down, exporters, importers, and banks involved in international lending are all affected.">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investor sentiment swings back and forth and drives exchange rates up and down, exporters, importers, and banks involved in international lending are all affected.</a:t>
              </a:r>
            </a:p>
          </p:txBody>
        </p:sp>
      </p:grpSp>
      <p:grpSp>
        <p:nvGrpSpPr>
          <p:cNvPr id="12" name="Group 11" descr="At worst, large movements of exchange rates can drive companies into bankruptcy or trigger a nationwide banking collapse.">
            <a:extLst>
              <a:ext uri="{FF2B5EF4-FFF2-40B4-BE49-F238E27FC236}">
                <a16:creationId xmlns:a16="http://schemas.microsoft.com/office/drawing/2014/main" id="{1FCE88C0-12B0-4BFD-B1EC-2AFE88155099}"/>
              </a:ext>
            </a:extLst>
          </p:cNvPr>
          <p:cNvGrpSpPr/>
          <p:nvPr/>
        </p:nvGrpSpPr>
        <p:grpSpPr>
          <a:xfrm>
            <a:off x="2066922" y="272562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worst, large movements of exchange rates can drive companies into bankruptcy or trigger a nationwide banking collapse.</a:t>
              </a:r>
            </a:p>
          </p:txBody>
        </p:sp>
      </p:grpSp>
      <p:grpSp>
        <p:nvGrpSpPr>
          <p:cNvPr id="14" name="Group 13" descr="Exchange rate movements can particularly rattle the economies of smaller countries, where international trade is a large share of GDP.">
            <a:extLst>
              <a:ext uri="{FF2B5EF4-FFF2-40B4-BE49-F238E27FC236}">
                <a16:creationId xmlns:a16="http://schemas.microsoft.com/office/drawing/2014/main" id="{017D15F8-5259-42B4-8036-CC9261B702B6}"/>
              </a:ext>
            </a:extLst>
          </p:cNvPr>
          <p:cNvGrpSpPr/>
          <p:nvPr/>
        </p:nvGrpSpPr>
        <p:grpSpPr>
          <a:xfrm>
            <a:off x="2066654" y="364211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 movements can particularly rattle the economies of smaller countries, where international trade is a large share of GDP.</a:t>
              </a:r>
            </a:p>
          </p:txBody>
        </p:sp>
      </p:grpSp>
      <p:grpSp>
        <p:nvGrpSpPr>
          <p:cNvPr id="18" name="Group 17" descr="Advocates of floating exchange rates often argue that if government policies were more predictable and stable, inflation rates and interest rates would be too, and exchange rates would move less.">
            <a:extLst>
              <a:ext uri="{FF2B5EF4-FFF2-40B4-BE49-F238E27FC236}">
                <a16:creationId xmlns:a16="http://schemas.microsoft.com/office/drawing/2014/main" id="{8BFF8041-8474-4D8E-82D5-2819CA2DD478}"/>
              </a:ext>
            </a:extLst>
          </p:cNvPr>
          <p:cNvGrpSpPr/>
          <p:nvPr/>
        </p:nvGrpSpPr>
        <p:grpSpPr>
          <a:xfrm>
            <a:off x="2056536" y="4554149"/>
            <a:ext cx="8058421" cy="1015663"/>
            <a:chOff x="542656" y="1736761"/>
            <a:chExt cx="8058421" cy="1015663"/>
          </a:xfrm>
          <a:solidFill>
            <a:srgbClr val="627981"/>
          </a:solidFill>
        </p:grpSpPr>
        <p:sp>
          <p:nvSpPr>
            <p:cNvPr id="19" name="Rectangle 18">
              <a:extLst>
                <a:ext uri="{FF2B5EF4-FFF2-40B4-BE49-F238E27FC236}">
                  <a16:creationId xmlns:a16="http://schemas.microsoft.com/office/drawing/2014/main" id="{4D1E4D8E-14AC-4116-AF71-4E82477FD2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FD0BD585-966D-40CA-9D26-1E2B0C7CB84A}"/>
                </a:ext>
              </a:extLst>
            </p:cNvPr>
            <p:cNvSpPr txBox="1"/>
            <p:nvPr/>
          </p:nvSpPr>
          <p:spPr>
            <a:xfrm>
              <a:off x="542656"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Advocates of floating exchange rates often argue that if government policies were more predictable and stable, inflation rates and interest rates would be too, and exchange rates would move less.</a:t>
              </a:r>
            </a:p>
          </p:txBody>
        </p:sp>
      </p:grpSp>
    </p:spTree>
    <p:extLst>
      <p:ext uri="{BB962C8B-B14F-4D97-AF65-F5344CB8AC3E}">
        <p14:creationId xmlns:p14="http://schemas.microsoft.com/office/powerpoint/2010/main" val="32062936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Using Soft Pegs and Hard Pegs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government establishes a &quot;peg&quot; for its currency when it intervenes in the foreign exchange market, making the currency's exchange rate different from what the market would have produced.">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government establishes a "peg" for its currency when it intervenes in the foreign exchange market, making the currency's exchange rate different from what the market would have produced.</a:t>
              </a:r>
            </a:p>
          </p:txBody>
        </p:sp>
      </p:grpSp>
      <p:grpSp>
        <p:nvGrpSpPr>
          <p:cNvPr id="12" name="Group 11" descr="A soft peg means the government usually allows the market to set the exchange rate, but in some cases the central bank will intervene.">
            <a:extLst>
              <a:ext uri="{FF2B5EF4-FFF2-40B4-BE49-F238E27FC236}">
                <a16:creationId xmlns:a16="http://schemas.microsoft.com/office/drawing/2014/main" id="{1FCE88C0-12B0-4BFD-B1EC-2AFE88155099}"/>
              </a:ext>
            </a:extLst>
          </p:cNvPr>
          <p:cNvGrpSpPr/>
          <p:nvPr/>
        </p:nvGrpSpPr>
        <p:grpSpPr>
          <a:xfrm>
            <a:off x="2066922" y="270986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soft peg </a:t>
              </a:r>
              <a:r>
                <a:rPr lang="en-US" sz="2000" dirty="0">
                  <a:solidFill>
                    <a:schemeClr val="bg1"/>
                  </a:solidFill>
                </a:rPr>
                <a:t>means the government usually allows the market to set the exchange rate, but in some cases the central bank will intervene.</a:t>
              </a:r>
            </a:p>
          </p:txBody>
        </p:sp>
      </p:grpSp>
      <p:grpSp>
        <p:nvGrpSpPr>
          <p:cNvPr id="14" name="Group 13" descr="A hard peg means the central bank sets a fixed and unchanging value for the exchange rate.">
            <a:extLst>
              <a:ext uri="{FF2B5EF4-FFF2-40B4-BE49-F238E27FC236}">
                <a16:creationId xmlns:a16="http://schemas.microsoft.com/office/drawing/2014/main" id="{017D15F8-5259-42B4-8036-CC9261B702B6}"/>
              </a:ext>
            </a:extLst>
          </p:cNvPr>
          <p:cNvGrpSpPr/>
          <p:nvPr/>
        </p:nvGrpSpPr>
        <p:grpSpPr>
          <a:xfrm>
            <a:off x="2066654" y="361058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hard peg</a:t>
              </a:r>
              <a:r>
                <a:rPr lang="en-US" sz="2000" dirty="0">
                  <a:solidFill>
                    <a:schemeClr val="bg1"/>
                  </a:solidFill>
                </a:rPr>
                <a:t> means the central bank sets a fixed and unchanging value for the exchange rate.</a:t>
              </a:r>
            </a:p>
          </p:txBody>
        </p:sp>
      </p:grpSp>
    </p:spTree>
    <p:extLst>
      <p:ext uri="{BB962C8B-B14F-4D97-AF65-F5344CB8AC3E}">
        <p14:creationId xmlns:p14="http://schemas.microsoft.com/office/powerpoint/2010/main" val="3077447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Using Soft Pegs and Hard Pegs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wo graphs of reals traded for dollars, with pegged exchange rates below and above equilibrium, respectively.">
            <a:extLst>
              <a:ext uri="{FF2B5EF4-FFF2-40B4-BE49-F238E27FC236}">
                <a16:creationId xmlns:a16="http://schemas.microsoft.com/office/drawing/2014/main" id="{41945B2C-22D0-4450-AA32-BB2A5FB74475}"/>
              </a:ext>
            </a:extLst>
          </p:cNvPr>
          <p:cNvPicPr>
            <a:picLocks noChangeAspect="1"/>
          </p:cNvPicPr>
          <p:nvPr/>
        </p:nvPicPr>
        <p:blipFill>
          <a:blip r:embed="rId3"/>
          <a:stretch>
            <a:fillRect/>
          </a:stretch>
        </p:blipFill>
        <p:spPr>
          <a:xfrm>
            <a:off x="2359930" y="1278814"/>
            <a:ext cx="7471600" cy="4013998"/>
          </a:xfrm>
          <a:prstGeom prst="rect">
            <a:avLst/>
          </a:prstGeom>
        </p:spPr>
      </p:pic>
      <p:sp>
        <p:nvSpPr>
          <p:cNvPr id="17" name="TextBox 16">
            <a:extLst>
              <a:ext uri="{FF2B5EF4-FFF2-40B4-BE49-F238E27FC236}">
                <a16:creationId xmlns:a16="http://schemas.microsoft.com/office/drawing/2014/main" id="{912E3096-E4EE-4560-A767-662C241DF167}"/>
              </a:ext>
            </a:extLst>
          </p:cNvPr>
          <p:cNvSpPr txBox="1"/>
          <p:nvPr/>
        </p:nvSpPr>
        <p:spPr>
          <a:xfrm>
            <a:off x="698782" y="5433718"/>
            <a:ext cx="10793896" cy="1015663"/>
          </a:xfrm>
          <a:prstGeom prst="rect">
            <a:avLst/>
          </a:prstGeom>
          <a:solidFill>
            <a:srgbClr val="627981"/>
          </a:solidFill>
        </p:spPr>
        <p:txBody>
          <a:bodyPr wrap="square" rtlCol="0">
            <a:spAutoFit/>
          </a:bodyPr>
          <a:lstStyle/>
          <a:p>
            <a:pPr algn="ctr"/>
            <a:r>
              <a:rPr lang="en-US" sz="2000" dirty="0">
                <a:solidFill>
                  <a:schemeClr val="bg1"/>
                </a:solidFill>
              </a:rPr>
              <a:t> If an exchange rate is pegged below what would otherwise be the equilibrium, the currency's quantity demanded will exceed the quantity supplied. If an exchange rate is pegged above what would otherwise be the equilibrium, the currency's quantity supplied will exceed the quantity demanded.</a:t>
            </a:r>
          </a:p>
        </p:txBody>
      </p:sp>
    </p:spTree>
    <p:extLst>
      <p:ext uri="{BB962C8B-B14F-4D97-AF65-F5344CB8AC3E}">
        <p14:creationId xmlns:p14="http://schemas.microsoft.com/office/powerpoint/2010/main" val="2473051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Weakening the Exchange Rate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central bank can weaken its exchange rate in two ways:&#10;Use expansionary monetary policy to lower interest rates&#10;Trade directly in the foreign exchange market">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central bank can weaken its exchange rate in two ways:</a:t>
              </a:r>
            </a:p>
            <a:p>
              <a:pPr marL="800100" lvl="1" indent="-342900">
                <a:buFont typeface="Courier New" panose="02070309020205020404" pitchFamily="49" charset="0"/>
                <a:buChar char="o"/>
              </a:pPr>
              <a:r>
                <a:rPr lang="en-US" sz="2000" dirty="0">
                  <a:solidFill>
                    <a:schemeClr val="bg1"/>
                  </a:solidFill>
                </a:rPr>
                <a:t>Use expansionary monetary policy to lower interest rates</a:t>
              </a:r>
            </a:p>
            <a:p>
              <a:pPr marL="800100" lvl="1" indent="-342900">
                <a:buFont typeface="Courier New" panose="02070309020205020404" pitchFamily="49" charset="0"/>
                <a:buChar char="o"/>
              </a:pPr>
              <a:r>
                <a:rPr lang="en-US" sz="2000" dirty="0">
                  <a:solidFill>
                    <a:schemeClr val="bg1"/>
                  </a:solidFill>
                </a:rPr>
                <a:t>Trade directly in the foreign exchange market</a:t>
              </a:r>
            </a:p>
          </p:txBody>
        </p:sp>
      </p:grpSp>
      <p:grpSp>
        <p:nvGrpSpPr>
          <p:cNvPr id="24" name="Group 23" descr="Expansionary monetary policy would lower interest rates in foreign exchange markets, decreasing demand and increasing supply of the currency, leading to depreciation.">
            <a:extLst>
              <a:ext uri="{FF2B5EF4-FFF2-40B4-BE49-F238E27FC236}">
                <a16:creationId xmlns:a16="http://schemas.microsoft.com/office/drawing/2014/main" id="{9652D8CE-4006-4E1D-9FDD-20735631AFC1}"/>
              </a:ext>
            </a:extLst>
          </p:cNvPr>
          <p:cNvGrpSpPr/>
          <p:nvPr/>
        </p:nvGrpSpPr>
        <p:grpSpPr>
          <a:xfrm>
            <a:off x="2066654" y="2709908"/>
            <a:ext cx="8058154" cy="1026916"/>
            <a:chOff x="542923" y="1736761"/>
            <a:chExt cx="8058154" cy="1026916"/>
          </a:xfrm>
          <a:solidFill>
            <a:srgbClr val="627981"/>
          </a:solidFill>
        </p:grpSpPr>
        <p:sp>
          <p:nvSpPr>
            <p:cNvPr id="25" name="Rectangle 24">
              <a:extLst>
                <a:ext uri="{FF2B5EF4-FFF2-40B4-BE49-F238E27FC236}">
                  <a16:creationId xmlns:a16="http://schemas.microsoft.com/office/drawing/2014/main" id="{F69694BE-7DE3-4FC6-8E3E-A833E2E22B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7" name="TextBox 26">
              <a:extLst>
                <a:ext uri="{FF2B5EF4-FFF2-40B4-BE49-F238E27FC236}">
                  <a16:creationId xmlns:a16="http://schemas.microsoft.com/office/drawing/2014/main" id="{E95C3F3E-097D-4012-93DD-DEAEB372971C}"/>
                </a:ext>
              </a:extLst>
            </p:cNvPr>
            <p:cNvSpPr txBox="1"/>
            <p:nvPr/>
          </p:nvSpPr>
          <p:spPr>
            <a:xfrm>
              <a:off x="542923" y="174801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Expansionary monetary policy would lower interest rates in foreign exchange markets, decreasing demand and increasing supply of the currency, leading to depreciation.</a:t>
              </a:r>
            </a:p>
          </p:txBody>
        </p:sp>
      </p:grpSp>
      <p:grpSp>
        <p:nvGrpSpPr>
          <p:cNvPr id="28" name="Group 27" descr="A country can also trade directly in the foreign exchange market, expanding supply by creating currency.">
            <a:extLst>
              <a:ext uri="{FF2B5EF4-FFF2-40B4-BE49-F238E27FC236}">
                <a16:creationId xmlns:a16="http://schemas.microsoft.com/office/drawing/2014/main" id="{B8128A39-F41E-464F-9B5E-9C227EEBF266}"/>
              </a:ext>
            </a:extLst>
          </p:cNvPr>
          <p:cNvGrpSpPr/>
          <p:nvPr/>
        </p:nvGrpSpPr>
        <p:grpSpPr>
          <a:xfrm>
            <a:off x="2066654" y="3830549"/>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1D2D9DB-16C8-4D6F-87B4-22ABEC2F88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0" name="TextBox 29">
              <a:extLst>
                <a:ext uri="{FF2B5EF4-FFF2-40B4-BE49-F238E27FC236}">
                  <a16:creationId xmlns:a16="http://schemas.microsoft.com/office/drawing/2014/main" id="{7518D088-4B01-4AC9-964B-5A75C7431AF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country can also trade directly in the foreign exchange market, expanding supply by creating currency.</a:t>
              </a:r>
            </a:p>
          </p:txBody>
        </p:sp>
      </p:grpSp>
    </p:spTree>
    <p:extLst>
      <p:ext uri="{BB962C8B-B14F-4D97-AF65-F5344CB8AC3E}">
        <p14:creationId xmlns:p14="http://schemas.microsoft.com/office/powerpoint/2010/main" val="3069882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Strengthening the Exchange Rate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central bank could strengthen its exchange rate in two ways:&#10;Use contractionary monetary policy to raise interest rates&#10;Trade directly in the foreign exchange market">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central bank could strengthen its exchange rate in two ways:</a:t>
              </a:r>
            </a:p>
            <a:p>
              <a:pPr marL="800100" lvl="1" indent="-342900">
                <a:buFont typeface="Courier New" panose="02070309020205020404" pitchFamily="49" charset="0"/>
                <a:buChar char="o"/>
              </a:pPr>
              <a:r>
                <a:rPr lang="en-US" sz="2000" dirty="0">
                  <a:solidFill>
                    <a:schemeClr val="bg1"/>
                  </a:solidFill>
                </a:rPr>
                <a:t>Use contractionary monetary policy to raise interest rates</a:t>
              </a:r>
            </a:p>
            <a:p>
              <a:pPr marL="800100" lvl="1" indent="-342900">
                <a:buFont typeface="Courier New" panose="02070309020205020404" pitchFamily="49" charset="0"/>
                <a:buChar char="o"/>
              </a:pPr>
              <a:r>
                <a:rPr lang="en-US" sz="2000" dirty="0">
                  <a:solidFill>
                    <a:schemeClr val="bg1"/>
                  </a:solidFill>
                </a:rPr>
                <a:t>Trade directly in the foreign exchange market</a:t>
              </a:r>
            </a:p>
          </p:txBody>
        </p:sp>
      </p:grpSp>
      <p:grpSp>
        <p:nvGrpSpPr>
          <p:cNvPr id="24" name="Group 23" descr="Contractionary monetary policy would raise interest rates in foreign exchange markets, increasing demand and decreasing supply, leading to appreciation.">
            <a:extLst>
              <a:ext uri="{FF2B5EF4-FFF2-40B4-BE49-F238E27FC236}">
                <a16:creationId xmlns:a16="http://schemas.microsoft.com/office/drawing/2014/main" id="{9652D8CE-4006-4E1D-9FDD-20735631AFC1}"/>
              </a:ext>
            </a:extLst>
          </p:cNvPr>
          <p:cNvGrpSpPr/>
          <p:nvPr/>
        </p:nvGrpSpPr>
        <p:grpSpPr>
          <a:xfrm>
            <a:off x="2066923" y="2709908"/>
            <a:ext cx="8058154" cy="1026916"/>
            <a:chOff x="542923" y="1736761"/>
            <a:chExt cx="8058154" cy="1026916"/>
          </a:xfrm>
          <a:solidFill>
            <a:srgbClr val="627981"/>
          </a:solidFill>
        </p:grpSpPr>
        <p:sp>
          <p:nvSpPr>
            <p:cNvPr id="25" name="Rectangle 24">
              <a:extLst>
                <a:ext uri="{FF2B5EF4-FFF2-40B4-BE49-F238E27FC236}">
                  <a16:creationId xmlns:a16="http://schemas.microsoft.com/office/drawing/2014/main" id="{F69694BE-7DE3-4FC6-8E3E-A833E2E22B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7" name="TextBox 26">
              <a:extLst>
                <a:ext uri="{FF2B5EF4-FFF2-40B4-BE49-F238E27FC236}">
                  <a16:creationId xmlns:a16="http://schemas.microsoft.com/office/drawing/2014/main" id="{E95C3F3E-097D-4012-93DD-DEAEB372971C}"/>
                </a:ext>
              </a:extLst>
            </p:cNvPr>
            <p:cNvSpPr txBox="1"/>
            <p:nvPr/>
          </p:nvSpPr>
          <p:spPr>
            <a:xfrm>
              <a:off x="542923" y="174801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Contractionary monetary policy would raise interest rates in foreign exchange markets, increasing demand and decreasing supply, leading to appreciation.</a:t>
              </a:r>
            </a:p>
          </p:txBody>
        </p:sp>
      </p:grpSp>
      <p:grpSp>
        <p:nvGrpSpPr>
          <p:cNvPr id="28" name="Group 27" descr="If the central bank trades directly in the foreign exchange market, it will have an excess supply of domestic currency.">
            <a:extLst>
              <a:ext uri="{FF2B5EF4-FFF2-40B4-BE49-F238E27FC236}">
                <a16:creationId xmlns:a16="http://schemas.microsoft.com/office/drawing/2014/main" id="{B8128A39-F41E-464F-9B5E-9C227EEBF266}"/>
              </a:ext>
            </a:extLst>
          </p:cNvPr>
          <p:cNvGrpSpPr/>
          <p:nvPr/>
        </p:nvGrpSpPr>
        <p:grpSpPr>
          <a:xfrm>
            <a:off x="2066923" y="3830549"/>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1D2D9DB-16C8-4D6F-87B4-22ABEC2F88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0" name="TextBox 29">
              <a:extLst>
                <a:ext uri="{FF2B5EF4-FFF2-40B4-BE49-F238E27FC236}">
                  <a16:creationId xmlns:a16="http://schemas.microsoft.com/office/drawing/2014/main" id="{7518D088-4B01-4AC9-964B-5A75C7431AF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central bank trades directly in the foreign exchange market, it will have an excess supply of domestic currency.</a:t>
              </a:r>
            </a:p>
          </p:txBody>
        </p:sp>
      </p:grpSp>
      <p:grpSp>
        <p:nvGrpSpPr>
          <p:cNvPr id="13" name="Group 12" descr="The bank will use its reserves of foreign currency to demand the domestic currency, leading to appreciation.">
            <a:extLst>
              <a:ext uri="{FF2B5EF4-FFF2-40B4-BE49-F238E27FC236}">
                <a16:creationId xmlns:a16="http://schemas.microsoft.com/office/drawing/2014/main" id="{C23DFCA4-2BBB-4F3B-8917-75C684FDD45C}"/>
              </a:ext>
            </a:extLst>
          </p:cNvPr>
          <p:cNvGrpSpPr/>
          <p:nvPr/>
        </p:nvGrpSpPr>
        <p:grpSpPr>
          <a:xfrm>
            <a:off x="2066923" y="4726756"/>
            <a:ext cx="8058422" cy="806935"/>
            <a:chOff x="542655" y="1736761"/>
            <a:chExt cx="8058422" cy="806935"/>
          </a:xfrm>
          <a:solidFill>
            <a:srgbClr val="627981"/>
          </a:solidFill>
        </p:grpSpPr>
        <p:sp>
          <p:nvSpPr>
            <p:cNvPr id="14" name="Rectangle 13">
              <a:extLst>
                <a:ext uri="{FF2B5EF4-FFF2-40B4-BE49-F238E27FC236}">
                  <a16:creationId xmlns:a16="http://schemas.microsoft.com/office/drawing/2014/main" id="{DE269EEC-6823-41F1-8211-2A26E905601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090BD88-02AE-4020-9C79-043A5B36A7C6}"/>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bank will use its reserves of foreign currency to demand the domestic currency, leading to appreciation.</a:t>
              </a:r>
            </a:p>
          </p:txBody>
        </p:sp>
      </p:grpSp>
    </p:spTree>
    <p:extLst>
      <p:ext uri="{BB962C8B-B14F-4D97-AF65-F5344CB8AC3E}">
        <p14:creationId xmlns:p14="http://schemas.microsoft.com/office/powerpoint/2010/main" val="676378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Tradeoffs of Soft Pegs and Hard Pegs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descr="When a country decides to alter the market exchange rate, it faces some tradeoffs.">
            <a:extLst>
              <a:ext uri="{FF2B5EF4-FFF2-40B4-BE49-F238E27FC236}">
                <a16:creationId xmlns:a16="http://schemas.microsoft.com/office/drawing/2014/main" id="{261952C0-B159-412D-A774-800FC4BF6578}"/>
              </a:ext>
            </a:extLst>
          </p:cNvPr>
          <p:cNvGrpSpPr/>
          <p:nvPr/>
        </p:nvGrpSpPr>
        <p:grpSpPr>
          <a:xfrm>
            <a:off x="2066654" y="1580912"/>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country decides to alter the market exchange rate, it faces some tradeoffs.</a:t>
              </a:r>
            </a:p>
          </p:txBody>
        </p:sp>
      </p:grpSp>
      <p:grpSp>
        <p:nvGrpSpPr>
          <p:cNvPr id="18" name="Group 17" descr="If it uses monetary policy to alter the exchange rate, it cannot simultaneously use monetary policy to address inflation or recession.">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it uses monetary policy to alter the exchange rate, it cannot simultaneously use monetary policy to address inflation or recession.</a:t>
              </a:r>
            </a:p>
          </p:txBody>
        </p:sp>
      </p:grpSp>
      <p:grpSp>
        <p:nvGrpSpPr>
          <p:cNvPr id="21" name="Group 20" descr="If it uses direct purchases and sales of foreign currencies in exchange rate markets, it must consider how to handle its reserves of foreign currency.">
            <a:extLst>
              <a:ext uri="{FF2B5EF4-FFF2-40B4-BE49-F238E27FC236}">
                <a16:creationId xmlns:a16="http://schemas.microsoft.com/office/drawing/2014/main" id="{CB5B3162-2A50-4D7D-ADBC-69096C924281}"/>
              </a:ext>
            </a:extLst>
          </p:cNvPr>
          <p:cNvGrpSpPr/>
          <p:nvPr/>
        </p:nvGrpSpPr>
        <p:grpSpPr>
          <a:xfrm>
            <a:off x="2066922" y="3404949"/>
            <a:ext cx="8058154" cy="1015663"/>
            <a:chOff x="542923" y="1736082"/>
            <a:chExt cx="8058154" cy="1015663"/>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10149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4945" y="1736082"/>
              <a:ext cx="805586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it uses direct purchases and sales of foreign currencies in exchange rate markets, it must consider how to handle its reserves of foreign currency.</a:t>
              </a:r>
            </a:p>
          </p:txBody>
        </p:sp>
      </p:grpSp>
      <p:grpSp>
        <p:nvGrpSpPr>
          <p:cNvPr id="24" name="Group 23" descr="A pegged exchange rate can actually create additional movements of the exchange rate.">
            <a:extLst>
              <a:ext uri="{FF2B5EF4-FFF2-40B4-BE49-F238E27FC236}">
                <a16:creationId xmlns:a16="http://schemas.microsoft.com/office/drawing/2014/main" id="{D92A2196-FD0E-49AA-9138-9D3BD68A74BC}"/>
              </a:ext>
            </a:extLst>
          </p:cNvPr>
          <p:cNvGrpSpPr/>
          <p:nvPr/>
        </p:nvGrpSpPr>
        <p:grpSpPr>
          <a:xfrm>
            <a:off x="2066386" y="4532805"/>
            <a:ext cx="8058422" cy="806935"/>
            <a:chOff x="542655" y="1736761"/>
            <a:chExt cx="8058422" cy="806935"/>
          </a:xfrm>
          <a:solidFill>
            <a:srgbClr val="627981"/>
          </a:solidFill>
        </p:grpSpPr>
        <p:sp>
          <p:nvSpPr>
            <p:cNvPr id="25" name="Rectangle 24">
              <a:extLst>
                <a:ext uri="{FF2B5EF4-FFF2-40B4-BE49-F238E27FC236}">
                  <a16:creationId xmlns:a16="http://schemas.microsoft.com/office/drawing/2014/main" id="{3EE04AE7-4304-43C6-91D0-8A95342C9E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85BFF300-0571-40E3-8D38-4FBE7929550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pegged exchange rate can actually create additional movements of the exchange rate.</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492375" y="122952"/>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Demanders and Suppliers of Currency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 Foreign Exchange Markets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descr="For firms that buy and sell in international markets, their costs for workers, suppliers, and investors are measured in the currency of the nation where their production occurs.">
            <a:extLst>
              <a:ext uri="{FF2B5EF4-FFF2-40B4-BE49-F238E27FC236}">
                <a16:creationId xmlns:a16="http://schemas.microsoft.com/office/drawing/2014/main" id="{713F1087-6BF4-4826-B261-DB11BE2725B1}"/>
              </a:ext>
            </a:extLst>
          </p:cNvPr>
          <p:cNvGrpSpPr/>
          <p:nvPr/>
        </p:nvGrpSpPr>
        <p:grpSpPr>
          <a:xfrm>
            <a:off x="2066922" y="1561877"/>
            <a:ext cx="8058154" cy="1072677"/>
            <a:chOff x="542923" y="1736761"/>
            <a:chExt cx="8058154" cy="1072677"/>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firms that buy and sell in international markets, their costs for workers, suppliers, and investors are measured in the currency of the nation where their production occurs.</a:t>
              </a:r>
            </a:p>
          </p:txBody>
        </p:sp>
      </p:grpSp>
      <p:grpSp>
        <p:nvGrpSpPr>
          <p:cNvPr id="10" name="Group 9" descr="Revenues from sales are measured in the currency of the nation where those sales happened.">
            <a:extLst>
              <a:ext uri="{FF2B5EF4-FFF2-40B4-BE49-F238E27FC236}">
                <a16:creationId xmlns:a16="http://schemas.microsoft.com/office/drawing/2014/main" id="{32F9886E-EF3B-4F89-A050-4C9B66FF7775}"/>
              </a:ext>
            </a:extLst>
          </p:cNvPr>
          <p:cNvGrpSpPr/>
          <p:nvPr/>
        </p:nvGrpSpPr>
        <p:grpSpPr>
          <a:xfrm>
            <a:off x="2066922" y="27365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Revenues from sales are measured in the currency of the nation where those sales happened.</a:t>
              </a:r>
            </a:p>
          </p:txBody>
        </p:sp>
      </p:grpSp>
      <p:grpSp>
        <p:nvGrpSpPr>
          <p:cNvPr id="13" name="Group 12" descr="A Chinese firm exporting abroad will earn some other currency, but will need Chinese yuan to pay the workers, suppliers, and investors in China.">
            <a:extLst>
              <a:ext uri="{FF2B5EF4-FFF2-40B4-BE49-F238E27FC236}">
                <a16:creationId xmlns:a16="http://schemas.microsoft.com/office/drawing/2014/main" id="{CFADB6E7-7D31-430A-B682-CD48BB2BFD48}"/>
              </a:ext>
            </a:extLst>
          </p:cNvPr>
          <p:cNvGrpSpPr/>
          <p:nvPr/>
        </p:nvGrpSpPr>
        <p:grpSpPr>
          <a:xfrm>
            <a:off x="2066922" y="365305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Chinese firm exporting abroad will earn some other currency, but will need Chinese yuan to pay the workers, suppliers, and investors in China.</a:t>
              </a:r>
            </a:p>
          </p:txBody>
        </p:sp>
      </p:grpSp>
      <p:grpSp>
        <p:nvGrpSpPr>
          <p:cNvPr id="16" name="Group 15" descr="In foreign exchange markets, this firm will be a supplier of U.S. dollars and a demander of Chinese yuan.">
            <a:extLst>
              <a:ext uri="{FF2B5EF4-FFF2-40B4-BE49-F238E27FC236}">
                <a16:creationId xmlns:a16="http://schemas.microsoft.com/office/drawing/2014/main" id="{D9FCDB26-38DD-4224-A766-89B68426A03A}"/>
              </a:ext>
            </a:extLst>
          </p:cNvPr>
          <p:cNvGrpSpPr/>
          <p:nvPr/>
        </p:nvGrpSpPr>
        <p:grpSpPr>
          <a:xfrm>
            <a:off x="2061275" y="4562860"/>
            <a:ext cx="8063801" cy="806935"/>
            <a:chOff x="537276" y="1736761"/>
            <a:chExt cx="8063801"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foreign exchange markets, this firm will be a supplier of U.S. dollars and a demander of Chinese yuan.</a:t>
              </a:r>
            </a:p>
          </p:txBody>
        </p:sp>
      </p:grpSp>
      <p:grpSp>
        <p:nvGrpSpPr>
          <p:cNvPr id="19" name="Group 18" descr="International tourists supply their home currency to receive the currency of the country they are visiting.">
            <a:extLst>
              <a:ext uri="{FF2B5EF4-FFF2-40B4-BE49-F238E27FC236}">
                <a16:creationId xmlns:a16="http://schemas.microsoft.com/office/drawing/2014/main" id="{E34FD6AF-3201-46CA-B436-C12D876B3D0A}"/>
              </a:ext>
            </a:extLst>
          </p:cNvPr>
          <p:cNvGrpSpPr/>
          <p:nvPr/>
        </p:nvGrpSpPr>
        <p:grpSpPr>
          <a:xfrm>
            <a:off x="2071847" y="5468157"/>
            <a:ext cx="8063801" cy="806935"/>
            <a:chOff x="537276" y="1736761"/>
            <a:chExt cx="8063801" cy="806935"/>
          </a:xfrm>
          <a:solidFill>
            <a:srgbClr val="627981"/>
          </a:solidFill>
        </p:grpSpPr>
        <p:sp>
          <p:nvSpPr>
            <p:cNvPr id="20" name="Rectangle 19">
              <a:extLst>
                <a:ext uri="{FF2B5EF4-FFF2-40B4-BE49-F238E27FC236}">
                  <a16:creationId xmlns:a16="http://schemas.microsoft.com/office/drawing/2014/main" id="{4A524A43-4151-441C-8109-5E7ED20FB7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1" name="TextBox 20">
              <a:extLst>
                <a:ext uri="{FF2B5EF4-FFF2-40B4-BE49-F238E27FC236}">
                  <a16:creationId xmlns:a16="http://schemas.microsoft.com/office/drawing/2014/main" id="{9B6D3921-81CE-47B7-BC29-CE497566BCC8}"/>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International tourists supply their home currency to receive the currency of the country they are visiting.</a:t>
              </a:r>
            </a:p>
          </p:txBody>
        </p:sp>
      </p:grpSp>
    </p:spTree>
    <p:extLst>
      <p:ext uri="{BB962C8B-B14F-4D97-AF65-F5344CB8AC3E}">
        <p14:creationId xmlns:p14="http://schemas.microsoft.com/office/powerpoint/2010/main" val="42921055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 Merged Currency</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descr="A final approach to exchange rate policy is a merged currency, a common currency shared between two or more nations.">
            <a:extLst>
              <a:ext uri="{FF2B5EF4-FFF2-40B4-BE49-F238E27FC236}">
                <a16:creationId xmlns:a16="http://schemas.microsoft.com/office/drawing/2014/main" id="{261952C0-B159-412D-A774-800FC4BF6578}"/>
              </a:ext>
            </a:extLst>
          </p:cNvPr>
          <p:cNvGrpSpPr/>
          <p:nvPr/>
        </p:nvGrpSpPr>
        <p:grpSpPr>
          <a:xfrm>
            <a:off x="2066654" y="1580912"/>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final approach to exchange rate policy is a </a:t>
              </a:r>
              <a:r>
                <a:rPr lang="en-US" sz="2000" b="1" dirty="0">
                  <a:solidFill>
                    <a:schemeClr val="bg1"/>
                  </a:solidFill>
                </a:rPr>
                <a:t>merged currency</a:t>
              </a:r>
              <a:r>
                <a:rPr lang="en-US" sz="2000" dirty="0">
                  <a:solidFill>
                    <a:schemeClr val="bg1"/>
                  </a:solidFill>
                </a:rPr>
                <a:t>, a common currency shared between two or more nations.</a:t>
              </a:r>
            </a:p>
          </p:txBody>
        </p:sp>
      </p:grpSp>
      <p:grpSp>
        <p:nvGrpSpPr>
          <p:cNvPr id="18" name="Group 17" descr="A merged currency approach eliminates foreign exchange risk altogether.">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153" y="19401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merged currency approach eliminates foreign exchange risk altogether.</a:t>
              </a:r>
            </a:p>
          </p:txBody>
        </p:sp>
      </p:grpSp>
      <p:grpSp>
        <p:nvGrpSpPr>
          <p:cNvPr id="21" name="Group 20" descr="Like a hard peg, a merged currency means that a nation has given up altogether on domestic monetary policy and instead has put its interest rate policies in other hands.">
            <a:extLst>
              <a:ext uri="{FF2B5EF4-FFF2-40B4-BE49-F238E27FC236}">
                <a16:creationId xmlns:a16="http://schemas.microsoft.com/office/drawing/2014/main" id="{CB5B3162-2A50-4D7D-ADBC-69096C924281}"/>
              </a:ext>
            </a:extLst>
          </p:cNvPr>
          <p:cNvGrpSpPr/>
          <p:nvPr/>
        </p:nvGrpSpPr>
        <p:grpSpPr>
          <a:xfrm>
            <a:off x="2066654" y="3405628"/>
            <a:ext cx="8058422" cy="1031429"/>
            <a:chOff x="542655" y="1736761"/>
            <a:chExt cx="8058422" cy="1031429"/>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2655" y="1752527"/>
              <a:ext cx="804830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Like a hard peg, a merged currency means that a nation has given up altogether on domestic monetary policy and instead has put its interest rate policies in other hands.</a:t>
              </a:r>
            </a:p>
          </p:txBody>
        </p:sp>
      </p:grpSp>
    </p:spTree>
    <p:extLst>
      <p:ext uri="{BB962C8B-B14F-4D97-AF65-F5344CB8AC3E}">
        <p14:creationId xmlns:p14="http://schemas.microsoft.com/office/powerpoint/2010/main" val="14543038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Four Approaches</a:t>
            </a: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descr="The lines between the four exchange rate policies can blend together.">
            <a:extLst>
              <a:ext uri="{FF2B5EF4-FFF2-40B4-BE49-F238E27FC236}">
                <a16:creationId xmlns:a16="http://schemas.microsoft.com/office/drawing/2014/main" id="{261952C0-B159-412D-A774-800FC4BF6578}"/>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58421" y="1955179"/>
              <a:ext cx="8032537"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lines between the four exchange rate policies can blend together.</a:t>
              </a:r>
            </a:p>
          </p:txBody>
        </p:sp>
      </p:grpSp>
      <p:grpSp>
        <p:nvGrpSpPr>
          <p:cNvPr id="18" name="Group 17" descr="Soft peg policy may look very similar to a floating exchange rate if the government rarely intervenes in the exchange rate market.">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Soft peg policy may look very similar to a floating exchange rate if the government rarely intervenes in the exchange rate market.</a:t>
              </a:r>
            </a:p>
          </p:txBody>
        </p:sp>
      </p:grpSp>
      <p:grpSp>
        <p:nvGrpSpPr>
          <p:cNvPr id="21" name="Group 20" descr="Soft peg policy may look similar to hard peg policy if the government intervenes often to keep the exchange rate near a specific level.">
            <a:extLst>
              <a:ext uri="{FF2B5EF4-FFF2-40B4-BE49-F238E27FC236}">
                <a16:creationId xmlns:a16="http://schemas.microsoft.com/office/drawing/2014/main" id="{CB5B3162-2A50-4D7D-ADBC-69096C924281}"/>
              </a:ext>
            </a:extLst>
          </p:cNvPr>
          <p:cNvGrpSpPr/>
          <p:nvPr/>
        </p:nvGrpSpPr>
        <p:grpSpPr>
          <a:xfrm>
            <a:off x="2066654" y="3405628"/>
            <a:ext cx="8058422" cy="806935"/>
            <a:chOff x="542655" y="1736761"/>
            <a:chExt cx="8058422" cy="806935"/>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Soft peg policy may look similar to hard peg policy if the government intervenes often to keep the exchange rate near a specific level.</a:t>
              </a:r>
            </a:p>
          </p:txBody>
        </p:sp>
      </p:grpSp>
      <p:grpSp>
        <p:nvGrpSpPr>
          <p:cNvPr id="24" name="Group 23" descr="Merging currencies with other countries is similar to having a hard peg exchange rate because it is, in effect, a decision to have a permanently fixed exchange rate with those countries.">
            <a:extLst>
              <a:ext uri="{FF2B5EF4-FFF2-40B4-BE49-F238E27FC236}">
                <a16:creationId xmlns:a16="http://schemas.microsoft.com/office/drawing/2014/main" id="{D92A2196-FD0E-49AA-9138-9D3BD68A74BC}"/>
              </a:ext>
            </a:extLst>
          </p:cNvPr>
          <p:cNvGrpSpPr/>
          <p:nvPr/>
        </p:nvGrpSpPr>
        <p:grpSpPr>
          <a:xfrm>
            <a:off x="2066654" y="4317664"/>
            <a:ext cx="8058422" cy="1031429"/>
            <a:chOff x="542655" y="1736761"/>
            <a:chExt cx="8058422" cy="1031429"/>
          </a:xfrm>
          <a:solidFill>
            <a:srgbClr val="627981"/>
          </a:solidFill>
        </p:grpSpPr>
        <p:sp>
          <p:nvSpPr>
            <p:cNvPr id="25" name="Rectangle 24">
              <a:extLst>
                <a:ext uri="{FF2B5EF4-FFF2-40B4-BE49-F238E27FC236}">
                  <a16:creationId xmlns:a16="http://schemas.microsoft.com/office/drawing/2014/main" id="{3EE04AE7-4304-43C6-91D0-8A95342C9E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85BFF300-0571-40E3-8D38-4FBE79295503}"/>
                </a:ext>
              </a:extLst>
            </p:cNvPr>
            <p:cNvSpPr txBox="1"/>
            <p:nvPr/>
          </p:nvSpPr>
          <p:spPr>
            <a:xfrm>
              <a:off x="542655" y="1752527"/>
              <a:ext cx="804830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Merging currencies with other countries is similar to having a hard peg exchange rate because it is, in effect, a decision to have a permanently fixed exchange rate with those countries. </a:t>
              </a:r>
            </a:p>
          </p:txBody>
        </p:sp>
      </p:grpSp>
    </p:spTree>
    <p:extLst>
      <p:ext uri="{BB962C8B-B14F-4D97-AF65-F5344CB8AC3E}">
        <p14:creationId xmlns:p14="http://schemas.microsoft.com/office/powerpoint/2010/main" val="30764607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5</a:t>
            </a: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descr="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
            <a:extLst>
              <a:ext uri="{FF2B5EF4-FFF2-40B4-BE49-F238E27FC236}">
                <a16:creationId xmlns:a16="http://schemas.microsoft.com/office/drawing/2014/main" id="{261952C0-B159-412D-A774-800FC4BF6578}"/>
              </a:ext>
            </a:extLst>
          </p:cNvPr>
          <p:cNvGrpSpPr/>
          <p:nvPr/>
        </p:nvGrpSpPr>
        <p:grpSpPr>
          <a:xfrm>
            <a:off x="2066922" y="1364119"/>
            <a:ext cx="8058154" cy="1631216"/>
            <a:chOff x="542923" y="1736761"/>
            <a:chExt cx="8058154" cy="1631216"/>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923" y="1736761"/>
              <a:ext cx="8058154" cy="1631216"/>
            </a:xfrm>
            <a:prstGeom prst="rect">
              <a:avLst/>
            </a:prstGeom>
            <a:grpFill/>
          </p:spPr>
          <p:txBody>
            <a:bodyPr wrap="square" rtlCol="0">
              <a:spAutoFit/>
            </a:bodyPr>
            <a:lstStyle/>
            <a:p>
              <a:pPr algn="ctr"/>
              <a:r>
                <a:rPr lang="en-US" sz="2000" dirty="0">
                  <a:solidFill>
                    <a:schemeClr val="bg1"/>
                  </a:solidFill>
                </a:rPr>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p:txBody>
        </p:sp>
      </p:grpSp>
      <p:pic>
        <p:nvPicPr>
          <p:cNvPr id="3" name="Picture 2" descr="A person in a suit and tie pointing to the camera">
            <a:extLst>
              <a:ext uri="{FF2B5EF4-FFF2-40B4-BE49-F238E27FC236}">
                <a16:creationId xmlns:a16="http://schemas.microsoft.com/office/drawing/2014/main" id="{FC600B58-2973-41C2-B20F-6759BD83D07B}"/>
              </a:ext>
            </a:extLst>
          </p:cNvPr>
          <p:cNvPicPr>
            <a:picLocks noChangeAspect="1"/>
          </p:cNvPicPr>
          <p:nvPr/>
        </p:nvPicPr>
        <p:blipFill>
          <a:blip r:embed="rId3"/>
          <a:stretch>
            <a:fillRect/>
          </a:stretch>
        </p:blipFill>
        <p:spPr>
          <a:xfrm>
            <a:off x="3507440" y="3226409"/>
            <a:ext cx="5177117" cy="3429000"/>
          </a:xfrm>
          <a:prstGeom prst="rect">
            <a:avLst/>
          </a:prstGeom>
        </p:spPr>
      </p:pic>
    </p:spTree>
    <p:extLst>
      <p:ext uri="{BB962C8B-B14F-4D97-AF65-F5344CB8AC3E}">
        <p14:creationId xmlns:p14="http://schemas.microsoft.com/office/powerpoint/2010/main" val="17085014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6</a:t>
            </a: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descr="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10;&#10;If the Fed decreases interest rates, the consumption and investment components of aggregate demand will increase. If interest rates are lower in the U.S., foreign investors will sell dollars and buy currencies of countries with higher interest rates. This will cause the dollar to depreciate since the U.S. has a floating exchange rate policy. If the dollar depreciates, U.S. exports will increase, and imports will decrease, which will also add to aggregate demand. If pursued when the economy is close to potential GDP, this policy, which will increase aggregate demand, could cause inflation.&#10;">
            <a:extLst>
              <a:ext uri="{FF2B5EF4-FFF2-40B4-BE49-F238E27FC236}">
                <a16:creationId xmlns:a16="http://schemas.microsoft.com/office/drawing/2014/main" id="{261952C0-B159-412D-A774-800FC4BF6578}"/>
              </a:ext>
            </a:extLst>
          </p:cNvPr>
          <p:cNvGrpSpPr/>
          <p:nvPr/>
        </p:nvGrpSpPr>
        <p:grpSpPr>
          <a:xfrm>
            <a:off x="2066923" y="1518500"/>
            <a:ext cx="8058154" cy="4843939"/>
            <a:chOff x="542923" y="1736761"/>
            <a:chExt cx="8058154" cy="4843939"/>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923" y="1871719"/>
              <a:ext cx="8058154" cy="4708981"/>
            </a:xfrm>
            <a:prstGeom prst="rect">
              <a:avLst/>
            </a:prstGeom>
            <a:grpFill/>
          </p:spPr>
          <p:txBody>
            <a:bodyPr wrap="square" rtlCol="0">
              <a:spAutoFit/>
            </a:bodyPr>
            <a:lstStyle/>
            <a:p>
              <a:pPr algn="ctr"/>
              <a:r>
                <a:rPr lang="en-US" sz="2000" dirty="0">
                  <a:solidFill>
                    <a:schemeClr val="bg1"/>
                  </a:solidFill>
                </a:rPr>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a:p>
              <a:pPr algn="ctr"/>
              <a:endParaRPr lang="en-US" sz="2000" dirty="0">
                <a:solidFill>
                  <a:schemeClr val="bg1"/>
                </a:solidFill>
              </a:endParaRPr>
            </a:p>
            <a:p>
              <a:pPr algn="ctr"/>
              <a:r>
                <a:rPr lang="en-US" sz="2000" i="1" dirty="0">
                  <a:solidFill>
                    <a:schemeClr val="bg1"/>
                  </a:solidFill>
                </a:rPr>
                <a:t>If the Fed decreases interest rates, the consumption and investment components of aggregate demand will increase. If interest rates are lower in the U.S., foreign investors will sell dollars and buy currencies of countries with higher interest rates. This will cause the dollar to depreciate since the U.S. has a floating exchange rate policy. If the dollar depreciates, U.S. exports will increase, and imports will decrease, which will also add to aggregate demand. If pursued when the economy is close to potential GDP, this policy, which will increase aggregate demand, could cause inflation.</a:t>
              </a:r>
            </a:p>
            <a:p>
              <a:pPr algn="ctr"/>
              <a:endParaRPr lang="en-US" sz="2000" i="1" dirty="0">
                <a:solidFill>
                  <a:schemeClr val="bg1"/>
                </a:solidFill>
              </a:endParaRPr>
            </a:p>
          </p:txBody>
        </p:sp>
      </p:grpSp>
    </p:spTree>
    <p:extLst>
      <p:ext uri="{BB962C8B-B14F-4D97-AF65-F5344CB8AC3E}">
        <p14:creationId xmlns:p14="http://schemas.microsoft.com/office/powerpoint/2010/main" val="37141076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8" name="Google Shape;208;p21"/>
          <p:cNvSpPr txBox="1">
            <a:spLocks noGrp="1"/>
          </p:cNvSpPr>
          <p:nvPr>
            <p:ph type="title" idx="4294967295"/>
          </p:nvPr>
        </p:nvSpPr>
        <p:spPr>
          <a:xfrm>
            <a:off x="1524001" y="288568"/>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4</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sp>
        <p:nvSpPr>
          <p:cNvPr id="209" name="Google Shape;209;p21"/>
          <p:cNvSpPr txBox="1"/>
          <p:nvPr/>
        </p:nvSpPr>
        <p:spPr>
          <a:xfrm>
            <a:off x="7001041" y="6067198"/>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cxnSp>
        <p:nvCxnSpPr>
          <p:cNvPr id="210" name="Google Shape;210;p21">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11" name="Google Shape;211;p21">
            <a:extLst>
              <a:ext uri="{C183D7F6-B498-43B3-948B-1728B52AA6E4}">
                <adec:decorative xmlns:adec="http://schemas.microsoft.com/office/drawing/2017/decorative" val="1"/>
              </a:ext>
            </a:extLst>
          </p:cNvPr>
          <p:cNvSpPr txBox="1"/>
          <p:nvPr/>
        </p:nvSpPr>
        <p:spPr>
          <a:xfrm>
            <a:off x="1459469" y="1341780"/>
            <a:ext cx="9273061" cy="4708981"/>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212" name="Google Shape;212;p21"/>
          <p:cNvSpPr txBox="1"/>
          <p:nvPr/>
        </p:nvSpPr>
        <p:spPr>
          <a:xfrm>
            <a:off x="1699499" y="1433251"/>
            <a:ext cx="8793000" cy="4440900"/>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floating exchange rate policy, a government determines its country's exchange rate in the foreign exchange market.</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soft peg exchange rate policy, the foreign exchange market usually determines a country's exchange rate, but the government sometimes intervenes to strengthen or weaken it. </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hard peg exchange rate policy, the government chooses an exchange rate. </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merged currency, exchange rate movements don’t affect trade.</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The lines between the four exchange rate policies can blend together.</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269"/>
        <p:cNvGrpSpPr/>
        <p:nvPr/>
      </p:nvGrpSpPr>
      <p:grpSpPr>
        <a:xfrm>
          <a:off x="0" y="0"/>
          <a:ext cx="0" cy="0"/>
          <a:chOff x="0" y="0"/>
          <a:chExt cx="0" cy="0"/>
        </a:xfrm>
      </p:grpSpPr>
      <p:cxnSp>
        <p:nvCxnSpPr>
          <p:cNvPr id="270" name="Google Shape;270;p27">
            <a:extLst>
              <a:ext uri="{C183D7F6-B498-43B3-948B-1728B52AA6E4}">
                <adec:decorative xmlns:adec="http://schemas.microsoft.com/office/drawing/2017/decorative" val="1"/>
              </a:ext>
            </a:extLst>
          </p:cNvPr>
          <p:cNvCxnSpPr/>
          <p:nvPr/>
        </p:nvCxnSpPr>
        <p:spPr>
          <a:xfrm>
            <a:off x="1859169" y="2729726"/>
            <a:ext cx="8429625" cy="0"/>
          </a:xfrm>
          <a:prstGeom prst="straightConnector1">
            <a:avLst/>
          </a:prstGeom>
          <a:noFill/>
          <a:ln w="12700" cap="flat" cmpd="sng">
            <a:solidFill>
              <a:schemeClr val="lt1"/>
            </a:solidFill>
            <a:prstDash val="solid"/>
            <a:miter lim="800000"/>
            <a:headEnd type="none" w="sm" len="sm"/>
            <a:tailEnd type="none" w="sm" len="sm"/>
          </a:ln>
        </p:spPr>
      </p:cxnSp>
      <p:sp>
        <p:nvSpPr>
          <p:cNvPr id="271" name="Google Shape;271;p27"/>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lt1"/>
                </a:solidFill>
                <a:effectLst/>
                <a:uLnTx/>
                <a:uFillTx/>
                <a:latin typeface="Century Gothic"/>
                <a:ea typeface="Century Gothic"/>
                <a:cs typeface="Century Gothic"/>
                <a:sym typeface="Century Gothic"/>
              </a:rPr>
              <a:t>HAWKES</a:t>
            </a:r>
            <a:r>
              <a:rPr kumimoji="0" lang="en-US" sz="7200" b="0" i="0" u="none" strike="noStrike" kern="1200" cap="none" spc="0" normalizeH="0" baseline="0" noProof="0" dirty="0">
                <a:ln>
                  <a:noFill/>
                </a:ln>
                <a:solidFill>
                  <a:schemeClr val="lt1"/>
                </a:solidFill>
                <a:effectLst/>
                <a:uLnTx/>
                <a:uFillTx/>
                <a:latin typeface="Century Gothic"/>
                <a:ea typeface="Century Gothic"/>
                <a:cs typeface="Century Gothic"/>
                <a:sym typeface="Century Gothic"/>
              </a:rPr>
              <a:t> LEARNING</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272" name="Google Shape;272;p27">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281108" y="3050910"/>
            <a:ext cx="609600" cy="609600"/>
          </a:xfrm>
          <a:prstGeom prst="rect">
            <a:avLst/>
          </a:prstGeom>
          <a:noFill/>
          <a:ln>
            <a:noFill/>
          </a:ln>
        </p:spPr>
      </p:pic>
      <p:pic>
        <p:nvPicPr>
          <p:cNvPr id="273" name="Google Shape;273;p27">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666179" y="3050910"/>
            <a:ext cx="609600" cy="609600"/>
          </a:xfrm>
          <a:prstGeom prst="rect">
            <a:avLst/>
          </a:prstGeom>
          <a:noFill/>
          <a:ln>
            <a:noFill/>
          </a:ln>
        </p:spPr>
      </p:pic>
      <p:pic>
        <p:nvPicPr>
          <p:cNvPr id="274" name="Google Shape;274;p27">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217122" y="3050910"/>
            <a:ext cx="609600" cy="609600"/>
          </a:xfrm>
          <a:prstGeom prst="rect">
            <a:avLst/>
          </a:prstGeom>
          <a:noFill/>
          <a:ln>
            <a:noFill/>
          </a:ln>
        </p:spPr>
      </p:pic>
      <p:pic>
        <p:nvPicPr>
          <p:cNvPr id="275" name="Google Shape;275;p27">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7768065" y="3050910"/>
            <a:ext cx="609600" cy="6096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8" name="Google Shape;178;p20"/>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International Financial Investments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80" name="Google Shape;180;p20">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descr="We often divide financial investments that cross international boundaries and require exchanging currency into two categories.">
            <a:extLst>
              <a:ext uri="{FF2B5EF4-FFF2-40B4-BE49-F238E27FC236}">
                <a16:creationId xmlns:a16="http://schemas.microsoft.com/office/drawing/2014/main" id="{269BF142-0D0C-481A-98F0-25681E89DD70}"/>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B966283-701B-4BFB-8E9C-ED1B561143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CD92F705-ACD0-46B6-8A59-2D551218AD43}"/>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often divide financial investments that cross international boundaries and require exchanging currency into two categories.</a:t>
              </a:r>
            </a:p>
          </p:txBody>
        </p:sp>
      </p:grpSp>
      <p:grpSp>
        <p:nvGrpSpPr>
          <p:cNvPr id="15" name="Group 14" descr="Foreign direct investment refers to purchasing at least 10% of a firm in another country or starting a new enterprise in another country.">
            <a:extLst>
              <a:ext uri="{FF2B5EF4-FFF2-40B4-BE49-F238E27FC236}">
                <a16:creationId xmlns:a16="http://schemas.microsoft.com/office/drawing/2014/main" id="{1C8F6204-E428-4DBF-8C01-FD6D180F5EDE}"/>
              </a:ext>
            </a:extLst>
          </p:cNvPr>
          <p:cNvGrpSpPr/>
          <p:nvPr/>
        </p:nvGrpSpPr>
        <p:grpSpPr>
          <a:xfrm>
            <a:off x="2066922" y="247987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0B641CC-C38F-4744-96F5-395C677063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29381A1-9890-44EE-ACA2-29906656A432}"/>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Foreign direct investment </a:t>
              </a:r>
              <a:r>
                <a:rPr lang="en-US" sz="2000" dirty="0">
                  <a:solidFill>
                    <a:schemeClr val="bg1"/>
                  </a:solidFill>
                </a:rPr>
                <a:t>refers to purchasing at least 10% of a firm in another country or starting a new enterprise in another country.</a:t>
              </a:r>
            </a:p>
          </p:txBody>
        </p:sp>
      </p:grpSp>
      <p:grpSp>
        <p:nvGrpSpPr>
          <p:cNvPr id="18" name="Group 17" descr="Portfolio investment is a financial investment that does not involve any management responsibility.">
            <a:extLst>
              <a:ext uri="{FF2B5EF4-FFF2-40B4-BE49-F238E27FC236}">
                <a16:creationId xmlns:a16="http://schemas.microsoft.com/office/drawing/2014/main" id="{44561F16-B957-48FA-A30C-C11872EF4B17}"/>
              </a:ext>
            </a:extLst>
          </p:cNvPr>
          <p:cNvGrpSpPr/>
          <p:nvPr/>
        </p:nvGrpSpPr>
        <p:grpSpPr>
          <a:xfrm>
            <a:off x="2066922" y="338393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1FCA5CF-50F2-42A9-93C9-F705B40E14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49452AE2-710F-4ABC-8A66-1A65A42E2CB2}"/>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Portfolio investment </a:t>
              </a:r>
              <a:r>
                <a:rPr lang="en-US" sz="2000" dirty="0">
                  <a:solidFill>
                    <a:schemeClr val="bg1"/>
                  </a:solidFill>
                </a:rPr>
                <a:t>is a financial investment that does not involve any management responsibility.</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2" name="Google Shape;192;p21"/>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Arbitrage</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94" name="Google Shape;194;p21">
            <a:extLst>
              <a:ext uri="{C183D7F6-B498-43B3-948B-1728B52AA6E4}">
                <adec:decorative xmlns:adec="http://schemas.microsoft.com/office/drawing/2017/decorative" val="1"/>
              </a:ext>
            </a:extLst>
          </p:cNvPr>
          <p:cNvCxnSpPr/>
          <p:nvPr/>
        </p:nvCxnSpPr>
        <p:spPr>
          <a:xfrm>
            <a:off x="1881189"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descr="Businesspeople often link portfolio investment to expectations about how exchange rates will shift, known as arbitrage.&#10;">
            <a:extLst>
              <a:ext uri="{FF2B5EF4-FFF2-40B4-BE49-F238E27FC236}">
                <a16:creationId xmlns:a16="http://schemas.microsoft.com/office/drawing/2014/main" id="{24A5E855-2890-4EB0-9038-CEB5465ED622}"/>
              </a:ext>
            </a:extLst>
          </p:cNvPr>
          <p:cNvGrpSpPr/>
          <p:nvPr/>
        </p:nvGrpSpPr>
        <p:grpSpPr>
          <a:xfrm>
            <a:off x="2066923" y="131135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19B7D8D1-E3DA-4425-BC04-618D6ABB1B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DDBDCEBC-9DD0-4CE8-8454-04F46CAB7C02}"/>
                </a:ext>
              </a:extLst>
            </p:cNvPr>
            <p:cNvSpPr txBox="1"/>
            <p:nvPr/>
          </p:nvSpPr>
          <p:spPr>
            <a:xfrm>
              <a:off x="542923" y="1793775"/>
              <a:ext cx="8058154" cy="707886"/>
            </a:xfrm>
            <a:prstGeom prst="rect">
              <a:avLst/>
            </a:prstGeom>
            <a:grpFill/>
          </p:spPr>
          <p:txBody>
            <a:bodyPr wrap="square" rtlCol="0">
              <a:spAutoFit/>
            </a:bodyPr>
            <a:lstStyle/>
            <a:p>
              <a:pPr algn="ctr"/>
              <a:r>
                <a:rPr lang="en-US" sz="2000" dirty="0">
                  <a:solidFill>
                    <a:schemeClr val="bg1"/>
                  </a:solidFill>
                </a:rPr>
                <a:t>Businesspeople often link portfolio investment to expectations about how exchange rates will shift, known as </a:t>
              </a:r>
              <a:r>
                <a:rPr lang="en-US" sz="2000" b="1" dirty="0">
                  <a:solidFill>
                    <a:schemeClr val="bg1"/>
                  </a:solidFill>
                </a:rPr>
                <a:t>arbitrage</a:t>
              </a:r>
              <a:r>
                <a:rPr lang="en-US" sz="2000" dirty="0">
                  <a:solidFill>
                    <a:schemeClr val="bg1"/>
                  </a:solidFill>
                </a:rPr>
                <a:t>.</a:t>
              </a:r>
            </a:p>
          </p:txBody>
        </p:sp>
      </p:grpSp>
      <p:grpSp>
        <p:nvGrpSpPr>
          <p:cNvPr id="10" name="Group 9" descr="(a) An international investor who expects that, in the future, a British pound will buy USD 1.60 instead of its current exchange rate of USD 1.50 may hope for the following chain of events to occur:&#10;">
            <a:extLst>
              <a:ext uri="{FF2B5EF4-FFF2-40B4-BE49-F238E27FC236}">
                <a16:creationId xmlns:a16="http://schemas.microsoft.com/office/drawing/2014/main" id="{72E86D50-6A2F-46D3-8DF1-56F49855BD01}"/>
              </a:ext>
            </a:extLst>
          </p:cNvPr>
          <p:cNvGrpSpPr/>
          <p:nvPr/>
        </p:nvGrpSpPr>
        <p:grpSpPr>
          <a:xfrm>
            <a:off x="672075" y="2373637"/>
            <a:ext cx="4029077" cy="2110726"/>
            <a:chOff x="542923" y="1736761"/>
            <a:chExt cx="8058154" cy="806935"/>
          </a:xfrm>
          <a:solidFill>
            <a:srgbClr val="627981"/>
          </a:solidFill>
        </p:grpSpPr>
        <p:sp>
          <p:nvSpPr>
            <p:cNvPr id="11" name="Rectangle 10">
              <a:extLst>
                <a:ext uri="{FF2B5EF4-FFF2-40B4-BE49-F238E27FC236}">
                  <a16:creationId xmlns:a16="http://schemas.microsoft.com/office/drawing/2014/main" id="{10612270-CF7C-4CED-BEB6-F8ABA32D58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C551DA12-F4D0-4FE3-A339-D475FDD624B7}"/>
                </a:ext>
              </a:extLst>
            </p:cNvPr>
            <p:cNvSpPr txBox="1"/>
            <p:nvPr/>
          </p:nvSpPr>
          <p:spPr>
            <a:xfrm>
              <a:off x="542923" y="1793775"/>
              <a:ext cx="8058154" cy="741281"/>
            </a:xfrm>
            <a:prstGeom prst="rect">
              <a:avLst/>
            </a:prstGeom>
            <a:grpFill/>
          </p:spPr>
          <p:txBody>
            <a:bodyPr wrap="square" rtlCol="0">
              <a:spAutoFit/>
            </a:bodyPr>
            <a:lstStyle/>
            <a:p>
              <a:pPr algn="ctr"/>
              <a:r>
                <a:rPr lang="en-US" sz="2000" dirty="0">
                  <a:solidFill>
                    <a:schemeClr val="bg1"/>
                  </a:solidFill>
                </a:rPr>
                <a:t>(a) An international investor who expects that, in the future, a British pound will buy USD 1.60 instead of its current exchange rate of USD 1.50 may hope for the following chain of events to occur:</a:t>
              </a:r>
            </a:p>
          </p:txBody>
        </p:sp>
      </p:grpSp>
      <p:pic>
        <p:nvPicPr>
          <p:cNvPr id="4" name="Picture 3" descr="Take USD 24,000 and convert it to GBP 16,000. Exchange rate for pound changes from USD 1.50 to USD 1.60. Now convert GBP 16,000 back to USD 25,600 and earn a profit of USD 1,600.">
            <a:extLst>
              <a:ext uri="{FF2B5EF4-FFF2-40B4-BE49-F238E27FC236}">
                <a16:creationId xmlns:a16="http://schemas.microsoft.com/office/drawing/2014/main" id="{EB80019D-5C01-4D8F-A22D-DA9B1DEBC830}"/>
              </a:ext>
            </a:extLst>
          </p:cNvPr>
          <p:cNvPicPr>
            <a:picLocks noChangeAspect="1"/>
          </p:cNvPicPr>
          <p:nvPr/>
        </p:nvPicPr>
        <p:blipFill>
          <a:blip r:embed="rId3"/>
          <a:stretch>
            <a:fillRect/>
          </a:stretch>
        </p:blipFill>
        <p:spPr>
          <a:xfrm>
            <a:off x="4964623" y="2822315"/>
            <a:ext cx="6769412" cy="1339901"/>
          </a:xfrm>
          <a:prstGeom prst="rect">
            <a:avLst/>
          </a:prstGeom>
        </p:spPr>
      </p:pic>
      <p:sp>
        <p:nvSpPr>
          <p:cNvPr id="15" name="TextBox 14">
            <a:extLst>
              <a:ext uri="{FF2B5EF4-FFF2-40B4-BE49-F238E27FC236}">
                <a16:creationId xmlns:a16="http://schemas.microsoft.com/office/drawing/2014/main" id="{8C4634CA-9360-4776-8094-6EA60EAB19BB}"/>
              </a:ext>
            </a:extLst>
          </p:cNvPr>
          <p:cNvSpPr txBox="1"/>
          <p:nvPr/>
        </p:nvSpPr>
        <p:spPr>
          <a:xfrm>
            <a:off x="672074" y="4611231"/>
            <a:ext cx="4029077" cy="1938992"/>
          </a:xfrm>
          <a:prstGeom prst="rect">
            <a:avLst/>
          </a:prstGeom>
          <a:solidFill>
            <a:srgbClr val="627981"/>
          </a:solidFill>
        </p:spPr>
        <p:txBody>
          <a:bodyPr wrap="square" rtlCol="0">
            <a:spAutoFit/>
          </a:bodyPr>
          <a:lstStyle/>
          <a:p>
            <a:pPr algn="ctr"/>
            <a:r>
              <a:rPr lang="en-US" sz="2000" dirty="0">
                <a:solidFill>
                  <a:schemeClr val="bg1"/>
                </a:solidFill>
              </a:rPr>
              <a:t>(b) An international investor who expects that, in the future, a British pound will buy only USD 1.40 instead of its current exchange rate of USD 1.50 may hope for the following chain of events to occur:</a:t>
            </a:r>
          </a:p>
        </p:txBody>
      </p:sp>
      <p:pic>
        <p:nvPicPr>
          <p:cNvPr id="14" name="Picture 13" descr="Take GBP 20,000 and convert it to USD 30,000. Exchange rate for pound changes from USD 1.50 to USD 1.40. Now convert the USD 30,000 back to approximately GBP 21,429 and earn a profit of GBP 1,429.">
            <a:extLst>
              <a:ext uri="{FF2B5EF4-FFF2-40B4-BE49-F238E27FC236}">
                <a16:creationId xmlns:a16="http://schemas.microsoft.com/office/drawing/2014/main" id="{1F1872AA-D00B-432B-89FA-8A78CB1479F1}"/>
              </a:ext>
            </a:extLst>
          </p:cNvPr>
          <p:cNvPicPr>
            <a:picLocks noChangeAspect="1"/>
          </p:cNvPicPr>
          <p:nvPr/>
        </p:nvPicPr>
        <p:blipFill>
          <a:blip r:embed="rId4"/>
          <a:stretch>
            <a:fillRect/>
          </a:stretch>
        </p:blipFill>
        <p:spPr>
          <a:xfrm>
            <a:off x="4964623" y="4908280"/>
            <a:ext cx="6769412" cy="133990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531747" y="349798"/>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Hedging</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descr="Many portfolio investment decisions are not as simple as betting that the currency's value will change in a certain direction.">
            <a:extLst>
              <a:ext uri="{FF2B5EF4-FFF2-40B4-BE49-F238E27FC236}">
                <a16:creationId xmlns:a16="http://schemas.microsoft.com/office/drawing/2014/main" id="{713F1087-6BF4-4826-B261-DB11BE2725B1}"/>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portfolio investment decisions are not as simple as betting that the currency's value will change in a certain direction.</a:t>
              </a:r>
            </a:p>
          </p:txBody>
        </p:sp>
      </p:grpSp>
      <p:grpSp>
        <p:nvGrpSpPr>
          <p:cNvPr id="10" name="Group 9" descr="Many investors hedge, which means using a financial transaction to protect themselves against an investment risk.">
            <a:extLst>
              <a:ext uri="{FF2B5EF4-FFF2-40B4-BE49-F238E27FC236}">
                <a16:creationId xmlns:a16="http://schemas.microsoft.com/office/drawing/2014/main" id="{32F9886E-EF3B-4F89-A050-4C9B66FF7775}"/>
              </a:ext>
            </a:extLst>
          </p:cNvPr>
          <p:cNvGrpSpPr/>
          <p:nvPr/>
        </p:nvGrpSpPr>
        <p:grpSpPr>
          <a:xfrm>
            <a:off x="2066922" y="24720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investors </a:t>
              </a:r>
              <a:r>
                <a:rPr lang="en-US" sz="2000" b="1" dirty="0">
                  <a:solidFill>
                    <a:schemeClr val="bg1"/>
                  </a:solidFill>
                </a:rPr>
                <a:t>hedge</a:t>
              </a:r>
              <a:r>
                <a:rPr lang="en-US" sz="2000" dirty="0">
                  <a:solidFill>
                    <a:schemeClr val="bg1"/>
                  </a:solidFill>
                </a:rPr>
                <a:t>, which means using a financial transaction to protect themselves against an investment risk.</a:t>
              </a:r>
            </a:p>
          </p:txBody>
        </p:sp>
      </p:grpSp>
      <p:grpSp>
        <p:nvGrpSpPr>
          <p:cNvPr id="13" name="Group 12" descr="Specifically, investors can sign a financial contract and pay a fee that guarantees them a certain exchange rate one year from now.">
            <a:extLst>
              <a:ext uri="{FF2B5EF4-FFF2-40B4-BE49-F238E27FC236}">
                <a16:creationId xmlns:a16="http://schemas.microsoft.com/office/drawing/2014/main" id="{CFADB6E7-7D31-430A-B682-CD48BB2BFD48}"/>
              </a:ext>
            </a:extLst>
          </p:cNvPr>
          <p:cNvGrpSpPr/>
          <p:nvPr/>
        </p:nvGrpSpPr>
        <p:grpSpPr>
          <a:xfrm>
            <a:off x="2061275" y="337552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Specifically, investors can sign a financial contract and pay a fee that guarantees them a certain exchange rate one year from now.</a:t>
              </a:r>
            </a:p>
          </p:txBody>
        </p:sp>
      </p:grpSp>
      <p:grpSp>
        <p:nvGrpSpPr>
          <p:cNvPr id="16" name="Group 15" descr="When parties wish to enter financial contracts like hedging, they normally rely on a financial institution or brokerage company.">
            <a:extLst>
              <a:ext uri="{FF2B5EF4-FFF2-40B4-BE49-F238E27FC236}">
                <a16:creationId xmlns:a16="http://schemas.microsoft.com/office/drawing/2014/main" id="{D9FCDB26-38DD-4224-A766-89B68426A03A}"/>
              </a:ext>
            </a:extLst>
          </p:cNvPr>
          <p:cNvGrpSpPr/>
          <p:nvPr/>
        </p:nvGrpSpPr>
        <p:grpSpPr>
          <a:xfrm>
            <a:off x="2055628" y="4282181"/>
            <a:ext cx="8063801" cy="806935"/>
            <a:chOff x="537276" y="1736761"/>
            <a:chExt cx="8063801"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parties wish to enter financial contracts like hedging, they normally rely on a financial institution or brokerage company.</a:t>
              </a:r>
            </a:p>
          </p:txBody>
        </p:sp>
      </p:grpSp>
    </p:spTree>
    <p:extLst>
      <p:ext uri="{BB962C8B-B14F-4D97-AF65-F5344CB8AC3E}">
        <p14:creationId xmlns:p14="http://schemas.microsoft.com/office/powerpoint/2010/main" val="1923345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531747" y="349798"/>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International Financial Investments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9" name="Google Shape;155;p18">
            <a:extLst>
              <a:ext uri="{FF2B5EF4-FFF2-40B4-BE49-F238E27FC236}">
                <a16:creationId xmlns:a16="http://schemas.microsoft.com/office/drawing/2014/main" id="{BC993D1F-D92E-4709-854C-734C7D8E7BFE}"/>
              </a:ext>
            </a:extLst>
          </p:cNvPr>
          <p:cNvSpPr txBox="1"/>
          <p:nvPr/>
        </p:nvSpPr>
        <p:spPr>
          <a:xfrm>
            <a:off x="2095095" y="1323387"/>
            <a:ext cx="8058154" cy="1808914"/>
          </a:xfrm>
          <a:prstGeom prst="rect">
            <a:avLst/>
          </a:prstGeom>
          <a:solidFill>
            <a:srgbClr val="627981"/>
          </a:solidFill>
          <a:ln>
            <a:noFill/>
          </a:ln>
        </p:spPr>
        <p:txBody>
          <a:bodyPr spcFirstLastPara="1" wrap="square" lIns="91425" tIns="45700" rIns="91425" bIns="45700" anchor="t" anchorCtr="0">
            <a:noAutofit/>
          </a:bodyPr>
          <a:lstStyle/>
          <a:p>
            <a:pPr marL="88900" marR="0" lvl="0" algn="ctr" rtl="0">
              <a:spcBef>
                <a:spcPts val="0"/>
              </a:spcBef>
              <a:spcAft>
                <a:spcPts val="0"/>
              </a:spcAft>
              <a:buClr>
                <a:schemeClr val="bg1"/>
              </a:buClr>
              <a:buSzPts val="2200"/>
            </a:pPr>
            <a:r>
              <a:rPr lang="en-US" sz="2000" dirty="0">
                <a:solidFill>
                  <a:schemeClr val="bg1"/>
                </a:solidFill>
                <a:latin typeface="Calibri"/>
                <a:ea typeface="Calibri"/>
                <a:cs typeface="Calibri"/>
                <a:sym typeface="Calibri"/>
              </a:rPr>
              <a:t>Both foreign direct investment and portfolio investment involve two parties:</a:t>
            </a: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000" dirty="0">
                <a:solidFill>
                  <a:schemeClr val="bg1"/>
                </a:solidFill>
                <a:latin typeface="Calibri"/>
                <a:ea typeface="Calibri"/>
                <a:cs typeface="Calibri"/>
                <a:sym typeface="Calibri"/>
              </a:rPr>
              <a:t>An investor who supplies domestic currency</a:t>
            </a:r>
            <a:endParaRPr sz="20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000" dirty="0">
                <a:solidFill>
                  <a:schemeClr val="bg1"/>
                </a:solidFill>
                <a:latin typeface="Calibri"/>
                <a:ea typeface="Calibri"/>
                <a:cs typeface="Calibri"/>
                <a:sym typeface="Calibri"/>
              </a:rPr>
              <a:t>An investor who demands a foreign currency</a:t>
            </a:r>
            <a:endParaRPr sz="2000" dirty="0">
              <a:solidFill>
                <a:schemeClr val="bg1"/>
              </a:solidFill>
              <a:latin typeface="Calibri"/>
              <a:ea typeface="Calibri"/>
              <a:cs typeface="Calibri"/>
              <a:sym typeface="Calibri"/>
            </a:endParaRPr>
          </a:p>
        </p:txBody>
      </p:sp>
      <p:grpSp>
        <p:nvGrpSpPr>
          <p:cNvPr id="21" name="Group 20" descr="With portfolio investment, the client purchases less than 10% of a company; portfolio investment often has a short-term focus.&#10;">
            <a:extLst>
              <a:ext uri="{FF2B5EF4-FFF2-40B4-BE49-F238E27FC236}">
                <a16:creationId xmlns:a16="http://schemas.microsoft.com/office/drawing/2014/main" id="{503697B0-95B2-4703-8C7F-389C471DF10B}"/>
              </a:ext>
            </a:extLst>
          </p:cNvPr>
          <p:cNvGrpSpPr/>
          <p:nvPr/>
        </p:nvGrpSpPr>
        <p:grpSpPr>
          <a:xfrm>
            <a:off x="2100742" y="3244545"/>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FC74A992-00EC-47F1-9C93-CE8AAD86A4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88F0958A-9093-422F-8456-136E5E2448C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portfolio investment, the client purchases less than 10% of a company; portfolio investment often has a short-term focus.</a:t>
              </a:r>
            </a:p>
          </p:txBody>
        </p:sp>
      </p:grpSp>
      <p:grpSp>
        <p:nvGrpSpPr>
          <p:cNvPr id="24" name="Group 23" descr="With foreign direct investment, the investor purchases more than 10% of a company and typically assumes some managerial responsibility; foreign direct investment has a more long-term focus.&#10;">
            <a:extLst>
              <a:ext uri="{FF2B5EF4-FFF2-40B4-BE49-F238E27FC236}">
                <a16:creationId xmlns:a16="http://schemas.microsoft.com/office/drawing/2014/main" id="{1030D48C-47F3-440F-A00E-52BD1E0FF2CC}"/>
              </a:ext>
            </a:extLst>
          </p:cNvPr>
          <p:cNvGrpSpPr/>
          <p:nvPr/>
        </p:nvGrpSpPr>
        <p:grpSpPr>
          <a:xfrm>
            <a:off x="2095095" y="4135701"/>
            <a:ext cx="8063801" cy="1074490"/>
            <a:chOff x="537276" y="1736761"/>
            <a:chExt cx="8063801" cy="1074490"/>
          </a:xfrm>
          <a:solidFill>
            <a:srgbClr val="627981"/>
          </a:solidFill>
        </p:grpSpPr>
        <p:sp>
          <p:nvSpPr>
            <p:cNvPr id="25" name="Rectangle 24">
              <a:extLst>
                <a:ext uri="{FF2B5EF4-FFF2-40B4-BE49-F238E27FC236}">
                  <a16:creationId xmlns:a16="http://schemas.microsoft.com/office/drawing/2014/main" id="{88474A65-1087-4EBE-9DF4-FBDA448ED0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C636B02E-FEBE-4399-8B00-3A372FB0F7F3}"/>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foreign direct investment, the investor purchases more than 10% of a company and typically assumes some managerial responsibility; foreign direct investment has a more long-term focus.</a:t>
              </a:r>
            </a:p>
          </p:txBody>
        </p:sp>
      </p:grpSp>
    </p:spTree>
    <p:extLst>
      <p:ext uri="{BB962C8B-B14F-4D97-AF65-F5344CB8AC3E}">
        <p14:creationId xmlns:p14="http://schemas.microsoft.com/office/powerpoint/2010/main" val="31452632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678AC86-C321-4777-9AE5-2E8BD40C8BB4}">
  <ds:schemaRefs>
    <ds:schemaRef ds:uri="http://schemas.microsoft.com/sharepoint/v3/contenttype/forms"/>
  </ds:schemaRefs>
</ds:datastoreItem>
</file>

<file path=customXml/itemProps2.xml><?xml version="1.0" encoding="utf-8"?>
<ds:datastoreItem xmlns:ds="http://schemas.openxmlformats.org/officeDocument/2006/customXml" ds:itemID="{E3B4C781-7DC2-4EB2-96C4-BE5DEFDE0CE6}">
  <ds:schemaRefs>
    <ds:schemaRef ds:uri="fdab59f7-c3a7-48e5-acd8-618ce834776e"/>
    <ds:schemaRef ds:uri="06d9c582-05c2-476b-83d2-72ab8b1380b2"/>
    <ds:schemaRef ds:uri="http://purl.org/dc/terms/"/>
    <ds:schemaRef ds:uri="http://schemas.microsoft.com/office/2006/metadata/properties"/>
    <ds:schemaRef ds:uri="http://schemas.microsoft.com/office/2006/documentManagement/types"/>
    <ds:schemaRef ds:uri="http://schemas.openxmlformats.org/package/2006/metadata/core-properties"/>
    <ds:schemaRef ds:uri="http://purl.org/dc/dcmitype/"/>
    <ds:schemaRef ds:uri="http://purl.org/dc/elements/1.1/"/>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A3C7EFB4-15C3-4BD4-888C-D02E984038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674</TotalTime>
  <Words>8193</Words>
  <Application>Microsoft Office PowerPoint</Application>
  <PresentationFormat>Widescreen</PresentationFormat>
  <Paragraphs>1542</Paragraphs>
  <Slides>55</Slides>
  <Notes>55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55</vt:i4>
      </vt:variant>
    </vt:vector>
  </HeadingPairs>
  <TitlesOfParts>
    <vt:vector size="63" baseType="lpstr">
      <vt:lpstr>Century Gothic</vt:lpstr>
      <vt:lpstr>Courier New</vt:lpstr>
      <vt:lpstr>Arial</vt:lpstr>
      <vt:lpstr>Calibri</vt:lpstr>
      <vt:lpstr>Wingdings</vt:lpstr>
      <vt:lpstr>Cambria Math</vt:lpstr>
      <vt:lpstr>Calibri Light</vt:lpstr>
      <vt:lpstr>Office Theme</vt:lpstr>
      <vt:lpstr>How the Foreign Exchange Market Works</vt:lpstr>
      <vt:lpstr>Introduction1</vt:lpstr>
      <vt:lpstr>The Extraordinary Size of the Foreign Exchange Markets</vt:lpstr>
      <vt:lpstr>Demanders and Suppliers of Currency in Foreign Exchange Markets1</vt:lpstr>
      <vt:lpstr>Demanders and Suppliers of Currency in Foreign Exchange Markets2</vt:lpstr>
      <vt:lpstr>International Financial Investments1</vt:lpstr>
      <vt:lpstr>Arbitrage</vt:lpstr>
      <vt:lpstr>Hedging</vt:lpstr>
      <vt:lpstr>International Financial Investments2</vt:lpstr>
      <vt:lpstr>Participants in the Exchange Rate Market</vt:lpstr>
      <vt:lpstr>Strengthening and Weakening Currency</vt:lpstr>
      <vt:lpstr>Summary1</vt:lpstr>
      <vt:lpstr>Demand and Supply Shifts in Foreign Exchange Markets</vt:lpstr>
      <vt:lpstr>Introduction2</vt:lpstr>
      <vt:lpstr>Dollar Exchange Rate</vt:lpstr>
      <vt:lpstr>Peso Exchange Rate</vt:lpstr>
      <vt:lpstr>Dollars to Pesos</vt:lpstr>
      <vt:lpstr>Expectations about Future Exchange Rates</vt:lpstr>
      <vt:lpstr>Speed of Shifts in Exchange Rates</vt:lpstr>
      <vt:lpstr>Differences in Rates of Return across Countries</vt:lpstr>
      <vt:lpstr>Higher Rate of Return</vt:lpstr>
      <vt:lpstr>Relative Inflation</vt:lpstr>
      <vt:lpstr>Purchasing Power Parity</vt:lpstr>
      <vt:lpstr>Market Exchange Rates Versus Purchasing Power Parity</vt:lpstr>
      <vt:lpstr>On Your Own1</vt:lpstr>
      <vt:lpstr>On Your Own2</vt:lpstr>
      <vt:lpstr>Summary2</vt:lpstr>
      <vt:lpstr>Macroeconomic Effects of Exchange Rates  </vt:lpstr>
      <vt:lpstr>Introduction3</vt:lpstr>
      <vt:lpstr>Exchange Rates, Aggregate Demand, and Aggregate Supply</vt:lpstr>
      <vt:lpstr>Impact of Exchange Rates Example</vt:lpstr>
      <vt:lpstr>Fluctuations of Exchange Rates1</vt:lpstr>
      <vt:lpstr>Example of Fluctuating Exchange Rates</vt:lpstr>
      <vt:lpstr>Fluctuations of Exchange Rates2</vt:lpstr>
      <vt:lpstr>Problems with Fluctuations of Exchange Rates</vt:lpstr>
      <vt:lpstr>On Your Own3</vt:lpstr>
      <vt:lpstr>On Your Own4</vt:lpstr>
      <vt:lpstr>Summing Up Public Policy and Exchange Rates</vt:lpstr>
      <vt:lpstr>Summary3</vt:lpstr>
      <vt:lpstr>Exchange Rate Policies  </vt:lpstr>
      <vt:lpstr>Exchange Rate Policies1</vt:lpstr>
      <vt:lpstr>Floating Exchange Rates1</vt:lpstr>
      <vt:lpstr>Floating Exchange Rates2</vt:lpstr>
      <vt:lpstr>Floating Exchange Rates3</vt:lpstr>
      <vt:lpstr>Using Soft Pegs and Hard Pegs1</vt:lpstr>
      <vt:lpstr>Using Soft Pegs and Hard Pegs2</vt:lpstr>
      <vt:lpstr>Weakening the Exchange Rate</vt:lpstr>
      <vt:lpstr>Strengthening the Exchange Rate</vt:lpstr>
      <vt:lpstr>Tradeoffs of Soft Pegs and Hard Pegs</vt:lpstr>
      <vt:lpstr>A Merged Currency</vt:lpstr>
      <vt:lpstr>Four Approaches</vt:lpstr>
      <vt:lpstr>On Your Own5</vt:lpstr>
      <vt:lpstr>On Your Own6</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34</cp:revision>
  <dcterms:modified xsi:type="dcterms:W3CDTF">2026-02-02T18:57:04Z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