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 id="2147483672" r:id="rId5"/>
  </p:sldMasterIdLst>
  <p:notesMasterIdLst>
    <p:notesMasterId r:id="rId69"/>
  </p:notesMasterIdLst>
  <p:sldIdLst>
    <p:sldId id="410" r:id="rId6"/>
    <p:sldId id="379" r:id="rId7"/>
    <p:sldId id="381" r:id="rId8"/>
    <p:sldId id="382" r:id="rId9"/>
    <p:sldId id="383" r:id="rId10"/>
    <p:sldId id="259" r:id="rId11"/>
    <p:sldId id="385" r:id="rId12"/>
    <p:sldId id="260" r:id="rId13"/>
    <p:sldId id="384" r:id="rId14"/>
    <p:sldId id="262" r:id="rId15"/>
    <p:sldId id="462" r:id="rId16"/>
    <p:sldId id="387" r:id="rId17"/>
    <p:sldId id="258" r:id="rId18"/>
    <p:sldId id="388" r:id="rId19"/>
    <p:sldId id="389" r:id="rId20"/>
    <p:sldId id="390" r:id="rId21"/>
    <p:sldId id="391" r:id="rId22"/>
    <p:sldId id="392" r:id="rId23"/>
    <p:sldId id="393" r:id="rId24"/>
    <p:sldId id="394" r:id="rId25"/>
    <p:sldId id="395" r:id="rId26"/>
    <p:sldId id="396" r:id="rId27"/>
    <p:sldId id="397" r:id="rId28"/>
    <p:sldId id="398" r:id="rId29"/>
    <p:sldId id="463" r:id="rId30"/>
    <p:sldId id="464" r:id="rId31"/>
    <p:sldId id="435" r:id="rId32"/>
    <p:sldId id="436" r:id="rId33"/>
    <p:sldId id="437" r:id="rId34"/>
    <p:sldId id="438" r:id="rId35"/>
    <p:sldId id="439" r:id="rId36"/>
    <p:sldId id="440" r:id="rId37"/>
    <p:sldId id="441" r:id="rId38"/>
    <p:sldId id="442" r:id="rId39"/>
    <p:sldId id="443" r:id="rId40"/>
    <p:sldId id="444" r:id="rId41"/>
    <p:sldId id="445" r:id="rId42"/>
    <p:sldId id="446" r:id="rId43"/>
    <p:sldId id="447" r:id="rId44"/>
    <p:sldId id="448" r:id="rId45"/>
    <p:sldId id="465" r:id="rId46"/>
    <p:sldId id="466" r:id="rId47"/>
    <p:sldId id="451" r:id="rId48"/>
    <p:sldId id="452" r:id="rId49"/>
    <p:sldId id="453" r:id="rId50"/>
    <p:sldId id="454" r:id="rId51"/>
    <p:sldId id="455" r:id="rId52"/>
    <p:sldId id="456" r:id="rId53"/>
    <p:sldId id="457" r:id="rId54"/>
    <p:sldId id="458" r:id="rId55"/>
    <p:sldId id="459" r:id="rId56"/>
    <p:sldId id="460" r:id="rId57"/>
    <p:sldId id="467" r:id="rId58"/>
    <p:sldId id="468" r:id="rId59"/>
    <p:sldId id="426" r:id="rId60"/>
    <p:sldId id="427" r:id="rId61"/>
    <p:sldId id="428" r:id="rId62"/>
    <p:sldId id="429" r:id="rId63"/>
    <p:sldId id="430" r:id="rId64"/>
    <p:sldId id="431" r:id="rId65"/>
    <p:sldId id="432" r:id="rId66"/>
    <p:sldId id="469" r:id="rId67"/>
    <p:sldId id="421" r:id="rId68"/>
  </p:sldIdLst>
  <p:sldSz cx="12192000" cy="6858000"/>
  <p:notesSz cx="6858000" cy="9144000"/>
  <p:embeddedFontLst>
    <p:embeddedFont>
      <p:font typeface="Century Gothic" panose="020B0502020202020204" pitchFamily="34" charset="0"/>
      <p:regular r:id="rId70"/>
      <p:bold r:id="rId71"/>
      <p:italic r:id="rId72"/>
      <p:boldItalic r:id="rId73"/>
    </p:embeddedFont>
    <p:embeddedFont>
      <p:font typeface="Segoe UI" panose="020B0502040204020203" pitchFamily="34" charset="0"/>
      <p:regular r:id="rId74"/>
      <p:bold r:id="rId75"/>
      <p:italic r:id="rId76"/>
      <p:boldItalic r:id="rId7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3"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A3FA05-7CE3-4EF0-8941-755251C71943}" v="49" dt="2026-02-02T18:35:48.2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61" autoAdjust="0"/>
    <p:restoredTop sz="82189" autoAdjust="0"/>
  </p:normalViewPr>
  <p:slideViewPr>
    <p:cSldViewPr snapToGrid="0">
      <p:cViewPr varScale="1">
        <p:scale>
          <a:sx n="64" d="100"/>
          <a:sy n="64" d="100"/>
        </p:scale>
        <p:origin x="1224"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microsoft.com/office/2015/10/relationships/revisionInfo" Target="revisionInfo.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font" Target="fonts/font5.fntdata"/><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notesMaster" Target="notesMasters/notesMaster1.xml"/><Relationship Id="rId77" Type="http://schemas.openxmlformats.org/officeDocument/2006/relationships/font" Target="fonts/font8.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3.fntdata"/><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font" Target="fonts/font1.fntdata"/><Relationship Id="rId75" Type="http://schemas.openxmlformats.org/officeDocument/2006/relationships/font" Target="fonts/font6.fntdata"/><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4.fntdata"/><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7.fntdata"/><Relationship Id="rId7" Type="http://schemas.openxmlformats.org/officeDocument/2006/relationships/slide" Target="slides/slide2.xml"/><Relationship Id="rId71" Type="http://schemas.openxmlformats.org/officeDocument/2006/relationships/font" Target="fonts/font2.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7T18:01:55.460" v="668" actId="47"/>
      <pc:docMkLst>
        <pc:docMk/>
      </pc:docMkLst>
      <pc:sldChg chg="addSp delSp modSp mod">
        <pc:chgData name="Caitlin Coleman" userId="96f87ca1-0e64-4ae8-8d77-98757b85df0b" providerId="ADAL" clId="{DDA6BCD5-DC0D-434C-93A0-51E2BCD25B34}" dt="2026-01-27T16:05:42.658" v="213" actId="1076"/>
        <pc:sldMkLst>
          <pc:docMk/>
          <pc:sldMk cId="0" sldId="258"/>
        </pc:sldMkLst>
        <pc:spChg chg="add mod">
          <ac:chgData name="Caitlin Coleman" userId="96f87ca1-0e64-4ae8-8d77-98757b85df0b" providerId="ADAL" clId="{DDA6BCD5-DC0D-434C-93A0-51E2BCD25B34}" dt="2026-01-27T16:04:52.196" v="204" actId="947"/>
          <ac:spMkLst>
            <pc:docMk/>
            <pc:sldMk cId="0" sldId="258"/>
            <ac:spMk id="2" creationId="{1AF51579-78E7-441C-08CC-68FC119D6DA1}"/>
          </ac:spMkLst>
        </pc:spChg>
        <pc:spChg chg="mod">
          <ac:chgData name="Caitlin Coleman" userId="96f87ca1-0e64-4ae8-8d77-98757b85df0b" providerId="ADAL" clId="{DDA6BCD5-DC0D-434C-93A0-51E2BCD25B34}" dt="2026-01-27T16:03:54.092" v="197"/>
          <ac:spMkLst>
            <pc:docMk/>
            <pc:sldMk cId="0" sldId="258"/>
            <ac:spMk id="5" creationId="{2944611B-C5CF-2595-BB60-13D8543EC767}"/>
          </ac:spMkLst>
        </pc:spChg>
        <pc:spChg chg="mod">
          <ac:chgData name="Caitlin Coleman" userId="96f87ca1-0e64-4ae8-8d77-98757b85df0b" providerId="ADAL" clId="{DDA6BCD5-DC0D-434C-93A0-51E2BCD25B34}" dt="2026-01-27T16:04:01.479" v="198"/>
          <ac:spMkLst>
            <pc:docMk/>
            <pc:sldMk cId="0" sldId="258"/>
            <ac:spMk id="6" creationId="{8D518736-A0E9-13CD-4C56-B42AB990933F}"/>
          </ac:spMkLst>
        </pc:spChg>
        <pc:spChg chg="mod">
          <ac:chgData name="Caitlin Coleman" userId="96f87ca1-0e64-4ae8-8d77-98757b85df0b" providerId="ADAL" clId="{DDA6BCD5-DC0D-434C-93A0-51E2BCD25B34}" dt="2026-01-27T16:05:26.145" v="210"/>
          <ac:spMkLst>
            <pc:docMk/>
            <pc:sldMk cId="0" sldId="258"/>
            <ac:spMk id="8" creationId="{69C8B745-0AAD-7AEC-0FDE-33E2C2B424A7}"/>
          </ac:spMkLst>
        </pc:spChg>
        <pc:spChg chg="mod">
          <ac:chgData name="Caitlin Coleman" userId="96f87ca1-0e64-4ae8-8d77-98757b85df0b" providerId="ADAL" clId="{DDA6BCD5-DC0D-434C-93A0-51E2BCD25B34}" dt="2026-01-27T16:05:26.145" v="210"/>
          <ac:spMkLst>
            <pc:docMk/>
            <pc:sldMk cId="0" sldId="258"/>
            <ac:spMk id="9" creationId="{2BF0ABE2-4B3C-550F-EDC6-EB27775CF2AB}"/>
          </ac:spMkLst>
        </pc:spChg>
        <pc:grpChg chg="add mod">
          <ac:chgData name="Caitlin Coleman" userId="96f87ca1-0e64-4ae8-8d77-98757b85df0b" providerId="ADAL" clId="{DDA6BCD5-DC0D-434C-93A0-51E2BCD25B34}" dt="2026-01-27T16:05:04.636" v="205" actId="962"/>
          <ac:grpSpMkLst>
            <pc:docMk/>
            <pc:sldMk cId="0" sldId="258"/>
            <ac:grpSpMk id="4" creationId="{4F78BF61-B6C9-2FA1-1D77-7789C3BA291F}"/>
          </ac:grpSpMkLst>
        </pc:grpChg>
        <pc:grpChg chg="add mod">
          <ac:chgData name="Caitlin Coleman" userId="96f87ca1-0e64-4ae8-8d77-98757b85df0b" providerId="ADAL" clId="{DDA6BCD5-DC0D-434C-93A0-51E2BCD25B34}" dt="2026-01-27T16:05:42.658" v="213" actId="1076"/>
          <ac:grpSpMkLst>
            <pc:docMk/>
            <pc:sldMk cId="0" sldId="258"/>
            <ac:grpSpMk id="7" creationId="{9631812A-88A9-0E8E-C659-6D1C22038F2B}"/>
          </ac:grpSpMkLst>
        </pc:grpChg>
        <pc:cxnChg chg="add mod">
          <ac:chgData name="Caitlin Coleman" userId="96f87ca1-0e64-4ae8-8d77-98757b85df0b" providerId="ADAL" clId="{DDA6BCD5-DC0D-434C-93A0-51E2BCD25B34}" dt="2026-01-27T16:03:54.092" v="197"/>
          <ac:cxnSpMkLst>
            <pc:docMk/>
            <pc:sldMk cId="0" sldId="258"/>
            <ac:cxnSpMk id="3" creationId="{83C02A1A-03AC-033B-C961-3A6BFCBFE9AB}"/>
          </ac:cxnSpMkLst>
        </pc:cxnChg>
      </pc:sldChg>
      <pc:sldChg chg="addSp delSp modSp mod">
        <pc:chgData name="Caitlin Coleman" userId="96f87ca1-0e64-4ae8-8d77-98757b85df0b" providerId="ADAL" clId="{DDA6BCD5-DC0D-434C-93A0-51E2BCD25B34}" dt="2026-01-27T15:25:41.509" v="52" actId="33553"/>
        <pc:sldMkLst>
          <pc:docMk/>
          <pc:sldMk cId="0" sldId="259"/>
        </pc:sldMkLst>
        <pc:spChg chg="add mod ord">
          <ac:chgData name="Caitlin Coleman" userId="96f87ca1-0e64-4ae8-8d77-98757b85df0b" providerId="ADAL" clId="{DDA6BCD5-DC0D-434C-93A0-51E2BCD25B34}" dt="2026-01-27T15:25:41.509" v="52" actId="33553"/>
          <ac:spMkLst>
            <pc:docMk/>
            <pc:sldMk cId="0" sldId="259"/>
            <ac:spMk id="2" creationId="{0A1AA693-A14A-4484-BBBF-043AFD59D44C}"/>
          </ac:spMkLst>
        </pc:spChg>
        <pc:spChg chg="mod">
          <ac:chgData name="Caitlin Coleman" userId="96f87ca1-0e64-4ae8-8d77-98757b85df0b" providerId="ADAL" clId="{DDA6BCD5-DC0D-434C-93A0-51E2BCD25B34}" dt="2026-01-27T15:25:08.773" v="43"/>
          <ac:spMkLst>
            <pc:docMk/>
            <pc:sldMk cId="0" sldId="259"/>
            <ac:spMk id="6" creationId="{114F3ACB-FC04-C663-798A-EEA0B83DE2A3}"/>
          </ac:spMkLst>
        </pc:spChg>
        <pc:spChg chg="mod">
          <ac:chgData name="Caitlin Coleman" userId="96f87ca1-0e64-4ae8-8d77-98757b85df0b" providerId="ADAL" clId="{DDA6BCD5-DC0D-434C-93A0-51E2BCD25B34}" dt="2026-01-27T15:25:08.773" v="43"/>
          <ac:spMkLst>
            <pc:docMk/>
            <pc:sldMk cId="0" sldId="259"/>
            <ac:spMk id="7" creationId="{66B7EB6F-E06B-48AB-7843-B4478481FCEA}"/>
          </ac:spMkLst>
        </pc:spChg>
        <pc:grpChg chg="add mod ord">
          <ac:chgData name="Caitlin Coleman" userId="96f87ca1-0e64-4ae8-8d77-98757b85df0b" providerId="ADAL" clId="{DDA6BCD5-DC0D-434C-93A0-51E2BCD25B34}" dt="2026-01-27T15:25:35.888" v="51"/>
          <ac:grpSpMkLst>
            <pc:docMk/>
            <pc:sldMk cId="0" sldId="259"/>
            <ac:grpSpMk id="5" creationId="{54A73D12-B74C-31D2-E337-37D4154625B5}"/>
          </ac:grpSpMkLst>
        </pc:grpChg>
        <pc:cxnChg chg="add mod ord">
          <ac:chgData name="Caitlin Coleman" userId="96f87ca1-0e64-4ae8-8d77-98757b85df0b" providerId="ADAL" clId="{DDA6BCD5-DC0D-434C-93A0-51E2BCD25B34}" dt="2026-01-27T15:25:34.054" v="50"/>
          <ac:cxnSpMkLst>
            <pc:docMk/>
            <pc:sldMk cId="0" sldId="259"/>
            <ac:cxnSpMk id="3" creationId="{4F4C7715-E933-EB4D-E54D-538BABB76BA9}"/>
          </ac:cxnSpMkLst>
        </pc:cxnChg>
      </pc:sldChg>
      <pc:sldChg chg="addSp delSp modSp mod">
        <pc:chgData name="Caitlin Coleman" userId="96f87ca1-0e64-4ae8-8d77-98757b85df0b" providerId="ADAL" clId="{DDA6BCD5-DC0D-434C-93A0-51E2BCD25B34}" dt="2026-01-27T15:36:36.469" v="96" actId="962"/>
        <pc:sldMkLst>
          <pc:docMk/>
          <pc:sldMk cId="0" sldId="260"/>
        </pc:sldMkLst>
        <pc:spChg chg="add mod">
          <ac:chgData name="Caitlin Coleman" userId="96f87ca1-0e64-4ae8-8d77-98757b85df0b" providerId="ADAL" clId="{DDA6BCD5-DC0D-434C-93A0-51E2BCD25B34}" dt="2026-01-27T15:35:35.007" v="74" actId="33553"/>
          <ac:spMkLst>
            <pc:docMk/>
            <pc:sldMk cId="0" sldId="260"/>
            <ac:spMk id="2" creationId="{AF4369D3-DB40-3787-4D60-F5E027E6E788}"/>
          </ac:spMkLst>
        </pc:spChg>
        <pc:spChg chg="mod">
          <ac:chgData name="Caitlin Coleman" userId="96f87ca1-0e64-4ae8-8d77-98757b85df0b" providerId="ADAL" clId="{DDA6BCD5-DC0D-434C-93A0-51E2BCD25B34}" dt="2026-01-27T15:36:19.762" v="94" actId="20577"/>
          <ac:spMkLst>
            <pc:docMk/>
            <pc:sldMk cId="0" sldId="260"/>
            <ac:spMk id="15" creationId="{2E305478-27AF-4B88-8884-CD2BD4142FC2}"/>
          </ac:spMkLst>
        </pc:spChg>
        <pc:grpChg chg="mod ord">
          <ac:chgData name="Caitlin Coleman" userId="96f87ca1-0e64-4ae8-8d77-98757b85df0b" providerId="ADAL" clId="{DDA6BCD5-DC0D-434C-93A0-51E2BCD25B34}" dt="2026-01-27T15:36:28.657" v="95" actId="962"/>
          <ac:grpSpMkLst>
            <pc:docMk/>
            <pc:sldMk cId="0" sldId="260"/>
            <ac:grpSpMk id="13" creationId="{D135BD93-E955-4D00-9972-C69F068E5514}"/>
          </ac:grpSpMkLst>
        </pc:grpChg>
        <pc:grpChg chg="mod ord">
          <ac:chgData name="Caitlin Coleman" userId="96f87ca1-0e64-4ae8-8d77-98757b85df0b" providerId="ADAL" clId="{DDA6BCD5-DC0D-434C-93A0-51E2BCD25B34}" dt="2026-01-27T15:36:36.469" v="96" actId="962"/>
          <ac:grpSpMkLst>
            <pc:docMk/>
            <pc:sldMk cId="0" sldId="260"/>
            <ac:grpSpMk id="16" creationId="{7A192B35-F7B7-467B-BF4A-006DE117FE26}"/>
          </ac:grpSpMkLst>
        </pc:grpChg>
        <pc:cxnChg chg="add mod">
          <ac:chgData name="Caitlin Coleman" userId="96f87ca1-0e64-4ae8-8d77-98757b85df0b" providerId="ADAL" clId="{DDA6BCD5-DC0D-434C-93A0-51E2BCD25B34}" dt="2026-01-27T15:35:17.222" v="72"/>
          <ac:cxnSpMkLst>
            <pc:docMk/>
            <pc:sldMk cId="0" sldId="260"/>
            <ac:cxnSpMk id="3" creationId="{3D8022F5-8791-FE12-60F9-05B92703DB9E}"/>
          </ac:cxnSpMkLst>
        </pc:cxnChg>
      </pc:sldChg>
      <pc:sldChg chg="addSp delSp modSp mod">
        <pc:chgData name="Caitlin Coleman" userId="96f87ca1-0e64-4ae8-8d77-98757b85df0b" providerId="ADAL" clId="{DDA6BCD5-DC0D-434C-93A0-51E2BCD25B34}" dt="2026-01-27T15:46:33.004" v="173" actId="1076"/>
        <pc:sldMkLst>
          <pc:docMk/>
          <pc:sldMk cId="0" sldId="262"/>
        </pc:sldMkLst>
        <pc:spChg chg="add mod">
          <ac:chgData name="Caitlin Coleman" userId="96f87ca1-0e64-4ae8-8d77-98757b85df0b" providerId="ADAL" clId="{DDA6BCD5-DC0D-434C-93A0-51E2BCD25B34}" dt="2026-01-27T15:44:01.765" v="115" actId="33553"/>
          <ac:spMkLst>
            <pc:docMk/>
            <pc:sldMk cId="0" sldId="262"/>
            <ac:spMk id="2" creationId="{DF85951A-B64B-22DE-FAE3-BB95888FB406}"/>
          </ac:spMkLst>
        </pc:spChg>
        <pc:spChg chg="add mod">
          <ac:chgData name="Caitlin Coleman" userId="96f87ca1-0e64-4ae8-8d77-98757b85df0b" providerId="ADAL" clId="{DDA6BCD5-DC0D-434C-93A0-51E2BCD25B34}" dt="2026-01-27T15:46:33.004" v="173" actId="1076"/>
          <ac:spMkLst>
            <pc:docMk/>
            <pc:sldMk cId="0" sldId="262"/>
            <ac:spMk id="4" creationId="{5DF5B16B-0287-08E9-A5D2-99A203D39CA6}"/>
          </ac:spMkLst>
        </pc:spChg>
        <pc:cxnChg chg="add mod">
          <ac:chgData name="Caitlin Coleman" userId="96f87ca1-0e64-4ae8-8d77-98757b85df0b" providerId="ADAL" clId="{DDA6BCD5-DC0D-434C-93A0-51E2BCD25B34}" dt="2026-01-27T15:43:44.741" v="105"/>
          <ac:cxnSpMkLst>
            <pc:docMk/>
            <pc:sldMk cId="0" sldId="262"/>
            <ac:cxnSpMk id="3" creationId="{73513B8B-E329-6F63-04EA-1CC2C5DD0A8C}"/>
          </ac:cxnSpMkLst>
        </pc:cxnChg>
      </pc:sldChg>
      <pc:sldChg chg="delSp modSp mod">
        <pc:chgData name="Caitlin Coleman" userId="96f87ca1-0e64-4ae8-8d77-98757b85df0b" providerId="ADAL" clId="{DDA6BCD5-DC0D-434C-93A0-51E2BCD25B34}" dt="2026-01-27T15:20:10.749" v="14" actId="962"/>
        <pc:sldMkLst>
          <pc:docMk/>
          <pc:sldMk cId="1051438156" sldId="379"/>
        </pc:sldMkLst>
        <pc:spChg chg="mod topLvl">
          <ac:chgData name="Caitlin Coleman" userId="96f87ca1-0e64-4ae8-8d77-98757b85df0b" providerId="ADAL" clId="{DDA6BCD5-DC0D-434C-93A0-51E2BCD25B34}" dt="2026-01-27T15:19:48.669" v="9" actId="33553"/>
          <ac:spMkLst>
            <pc:docMk/>
            <pc:sldMk cId="1051438156" sldId="379"/>
            <ac:spMk id="26" creationId="{00000000-0000-0000-0000-000000000000}"/>
          </ac:spMkLst>
        </pc:spChg>
        <pc:grpChg chg="mod">
          <ac:chgData name="Caitlin Coleman" userId="96f87ca1-0e64-4ae8-8d77-98757b85df0b" providerId="ADAL" clId="{DDA6BCD5-DC0D-434C-93A0-51E2BCD25B34}" dt="2026-01-27T15:19:59.940" v="12" actId="962"/>
          <ac:grpSpMkLst>
            <pc:docMk/>
            <pc:sldMk cId="1051438156" sldId="379"/>
            <ac:grpSpMk id="8" creationId="{F206F903-0E48-4B2D-831E-FF1BD1ADBE8A}"/>
          </ac:grpSpMkLst>
        </pc:grpChg>
        <pc:grpChg chg="mod">
          <ac:chgData name="Caitlin Coleman" userId="96f87ca1-0e64-4ae8-8d77-98757b85df0b" providerId="ADAL" clId="{DDA6BCD5-DC0D-434C-93A0-51E2BCD25B34}" dt="2026-01-27T15:20:05.322" v="13" actId="962"/>
          <ac:grpSpMkLst>
            <pc:docMk/>
            <pc:sldMk cId="1051438156" sldId="379"/>
            <ac:grpSpMk id="12" creationId="{1FCE88C0-12B0-4BFD-B1EC-2AFE88155099}"/>
          </ac:grpSpMkLst>
        </pc:grpChg>
        <pc:grpChg chg="mod">
          <ac:chgData name="Caitlin Coleman" userId="96f87ca1-0e64-4ae8-8d77-98757b85df0b" providerId="ADAL" clId="{DDA6BCD5-DC0D-434C-93A0-51E2BCD25B34}" dt="2026-01-27T15:20:10.749" v="14" actId="962"/>
          <ac:grpSpMkLst>
            <pc:docMk/>
            <pc:sldMk cId="1051438156" sldId="379"/>
            <ac:grpSpMk id="16" creationId="{54D17868-9CF5-4C24-B329-8B07E9E61EE9}"/>
          </ac:grpSpMkLst>
        </pc:grpChg>
        <pc:cxnChg chg="mod">
          <ac:chgData name="Caitlin Coleman" userId="96f87ca1-0e64-4ae8-8d77-98757b85df0b" providerId="ADAL" clId="{DDA6BCD5-DC0D-434C-93A0-51E2BCD25B34}" dt="2026-01-27T15:19:54.107" v="11" actId="962"/>
          <ac:cxnSpMkLst>
            <pc:docMk/>
            <pc:sldMk cId="1051438156" sldId="379"/>
            <ac:cxnSpMk id="55" creationId="{00000000-0000-0000-0000-000000000000}"/>
          </ac:cxnSpMkLst>
        </pc:cxnChg>
      </pc:sldChg>
      <pc:sldChg chg="modSp mod">
        <pc:chgData name="Caitlin Coleman" userId="96f87ca1-0e64-4ae8-8d77-98757b85df0b" providerId="ADAL" clId="{DDA6BCD5-DC0D-434C-93A0-51E2BCD25B34}" dt="2026-01-27T15:20:51.016" v="20" actId="962"/>
        <pc:sldMkLst>
          <pc:docMk/>
          <pc:sldMk cId="87403517" sldId="381"/>
        </pc:sldMkLst>
        <pc:spChg chg="mod">
          <ac:chgData name="Caitlin Coleman" userId="96f87ca1-0e64-4ae8-8d77-98757b85df0b" providerId="ADAL" clId="{DDA6BCD5-DC0D-434C-93A0-51E2BCD25B34}" dt="2026-01-27T15:20:25.539" v="15" actId="33553"/>
          <ac:spMkLst>
            <pc:docMk/>
            <pc:sldMk cId="87403517" sldId="381"/>
            <ac:spMk id="26" creationId="{00000000-0000-0000-0000-000000000000}"/>
          </ac:spMkLst>
        </pc:spChg>
        <pc:grpChg chg="mod">
          <ac:chgData name="Caitlin Coleman" userId="96f87ca1-0e64-4ae8-8d77-98757b85df0b" providerId="ADAL" clId="{DDA6BCD5-DC0D-434C-93A0-51E2BCD25B34}" dt="2026-01-27T15:20:34.397" v="17" actId="962"/>
          <ac:grpSpMkLst>
            <pc:docMk/>
            <pc:sldMk cId="87403517" sldId="381"/>
            <ac:grpSpMk id="8" creationId="{F206F903-0E48-4B2D-831E-FF1BD1ADBE8A}"/>
          </ac:grpSpMkLst>
        </pc:grpChg>
        <pc:grpChg chg="mod">
          <ac:chgData name="Caitlin Coleman" userId="96f87ca1-0e64-4ae8-8d77-98757b85df0b" providerId="ADAL" clId="{DDA6BCD5-DC0D-434C-93A0-51E2BCD25B34}" dt="2026-01-27T15:20:40.445" v="18" actId="962"/>
          <ac:grpSpMkLst>
            <pc:docMk/>
            <pc:sldMk cId="87403517" sldId="381"/>
            <ac:grpSpMk id="12" creationId="{1FCE88C0-12B0-4BFD-B1EC-2AFE88155099}"/>
          </ac:grpSpMkLst>
        </pc:grpChg>
        <pc:grpChg chg="mod">
          <ac:chgData name="Caitlin Coleman" userId="96f87ca1-0e64-4ae8-8d77-98757b85df0b" providerId="ADAL" clId="{DDA6BCD5-DC0D-434C-93A0-51E2BCD25B34}" dt="2026-01-27T15:20:45.327" v="19" actId="962"/>
          <ac:grpSpMkLst>
            <pc:docMk/>
            <pc:sldMk cId="87403517" sldId="381"/>
            <ac:grpSpMk id="16" creationId="{54D17868-9CF5-4C24-B329-8B07E9E61EE9}"/>
          </ac:grpSpMkLst>
        </pc:grpChg>
        <pc:grpChg chg="mod">
          <ac:chgData name="Caitlin Coleman" userId="96f87ca1-0e64-4ae8-8d77-98757b85df0b" providerId="ADAL" clId="{DDA6BCD5-DC0D-434C-93A0-51E2BCD25B34}" dt="2026-01-27T15:20:51.016" v="20" actId="962"/>
          <ac:grpSpMkLst>
            <pc:docMk/>
            <pc:sldMk cId="87403517" sldId="381"/>
            <ac:grpSpMk id="19" creationId="{475CE35B-C7AE-41DB-8D37-E4FA6E99A82D}"/>
          </ac:grpSpMkLst>
        </pc:grpChg>
        <pc:cxnChg chg="mod">
          <ac:chgData name="Caitlin Coleman" userId="96f87ca1-0e64-4ae8-8d77-98757b85df0b" providerId="ADAL" clId="{DDA6BCD5-DC0D-434C-93A0-51E2BCD25B34}" dt="2026-01-27T15:20:29.465" v="16" actId="962"/>
          <ac:cxnSpMkLst>
            <pc:docMk/>
            <pc:sldMk cId="87403517" sldId="381"/>
            <ac:cxnSpMk id="55" creationId="{00000000-0000-0000-0000-000000000000}"/>
          </ac:cxnSpMkLst>
        </pc:cxnChg>
      </pc:sldChg>
      <pc:sldChg chg="modSp mod">
        <pc:chgData name="Caitlin Coleman" userId="96f87ca1-0e64-4ae8-8d77-98757b85df0b" providerId="ADAL" clId="{DDA6BCD5-DC0D-434C-93A0-51E2BCD25B34}" dt="2026-01-27T15:22:00.501" v="26" actId="962"/>
        <pc:sldMkLst>
          <pc:docMk/>
          <pc:sldMk cId="3642730517" sldId="382"/>
        </pc:sldMkLst>
        <pc:spChg chg="mod">
          <ac:chgData name="Caitlin Coleman" userId="96f87ca1-0e64-4ae8-8d77-98757b85df0b" providerId="ADAL" clId="{DDA6BCD5-DC0D-434C-93A0-51E2BCD25B34}" dt="2026-01-27T15:21:35.938" v="21" actId="33553"/>
          <ac:spMkLst>
            <pc:docMk/>
            <pc:sldMk cId="3642730517" sldId="382"/>
            <ac:spMk id="26" creationId="{00000000-0000-0000-0000-000000000000}"/>
          </ac:spMkLst>
        </pc:spChg>
        <pc:grpChg chg="mod">
          <ac:chgData name="Caitlin Coleman" userId="96f87ca1-0e64-4ae8-8d77-98757b85df0b" providerId="ADAL" clId="{DDA6BCD5-DC0D-434C-93A0-51E2BCD25B34}" dt="2026-01-27T15:21:44.140" v="23" actId="962"/>
          <ac:grpSpMkLst>
            <pc:docMk/>
            <pc:sldMk cId="3642730517" sldId="382"/>
            <ac:grpSpMk id="8" creationId="{F206F903-0E48-4B2D-831E-FF1BD1ADBE8A}"/>
          </ac:grpSpMkLst>
        </pc:grpChg>
        <pc:grpChg chg="mod">
          <ac:chgData name="Caitlin Coleman" userId="96f87ca1-0e64-4ae8-8d77-98757b85df0b" providerId="ADAL" clId="{DDA6BCD5-DC0D-434C-93A0-51E2BCD25B34}" dt="2026-01-27T15:21:49.315" v="24" actId="962"/>
          <ac:grpSpMkLst>
            <pc:docMk/>
            <pc:sldMk cId="3642730517" sldId="382"/>
            <ac:grpSpMk id="12" creationId="{1FCE88C0-12B0-4BFD-B1EC-2AFE88155099}"/>
          </ac:grpSpMkLst>
        </pc:grpChg>
        <pc:grpChg chg="mod">
          <ac:chgData name="Caitlin Coleman" userId="96f87ca1-0e64-4ae8-8d77-98757b85df0b" providerId="ADAL" clId="{DDA6BCD5-DC0D-434C-93A0-51E2BCD25B34}" dt="2026-01-27T15:21:54.693" v="25" actId="962"/>
          <ac:grpSpMkLst>
            <pc:docMk/>
            <pc:sldMk cId="3642730517" sldId="382"/>
            <ac:grpSpMk id="16" creationId="{54D17868-9CF5-4C24-B329-8B07E9E61EE9}"/>
          </ac:grpSpMkLst>
        </pc:grpChg>
        <pc:grpChg chg="mod">
          <ac:chgData name="Caitlin Coleman" userId="96f87ca1-0e64-4ae8-8d77-98757b85df0b" providerId="ADAL" clId="{DDA6BCD5-DC0D-434C-93A0-51E2BCD25B34}" dt="2026-01-27T15:22:00.501" v="26" actId="962"/>
          <ac:grpSpMkLst>
            <pc:docMk/>
            <pc:sldMk cId="3642730517" sldId="382"/>
            <ac:grpSpMk id="19" creationId="{475CE35B-C7AE-41DB-8D37-E4FA6E99A82D}"/>
          </ac:grpSpMkLst>
        </pc:grpChg>
        <pc:cxnChg chg="mod">
          <ac:chgData name="Caitlin Coleman" userId="96f87ca1-0e64-4ae8-8d77-98757b85df0b" providerId="ADAL" clId="{DDA6BCD5-DC0D-434C-93A0-51E2BCD25B34}" dt="2026-01-27T15:21:38.990" v="22" actId="962"/>
          <ac:cxnSpMkLst>
            <pc:docMk/>
            <pc:sldMk cId="3642730517" sldId="382"/>
            <ac:cxnSpMk id="55" creationId="{00000000-0000-0000-0000-000000000000}"/>
          </ac:cxnSpMkLst>
        </pc:cxnChg>
      </pc:sldChg>
      <pc:sldChg chg="addSp delSp modSp mod">
        <pc:chgData name="Caitlin Coleman" userId="96f87ca1-0e64-4ae8-8d77-98757b85df0b" providerId="ADAL" clId="{DDA6BCD5-DC0D-434C-93A0-51E2BCD25B34}" dt="2026-01-27T15:24:04.461" v="36" actId="962"/>
        <pc:sldMkLst>
          <pc:docMk/>
          <pc:sldMk cId="1637488073" sldId="383"/>
        </pc:sldMkLst>
        <pc:spChg chg="ord">
          <ac:chgData name="Caitlin Coleman" userId="96f87ca1-0e64-4ae8-8d77-98757b85df0b" providerId="ADAL" clId="{DDA6BCD5-DC0D-434C-93A0-51E2BCD25B34}" dt="2026-01-27T15:22:41.186" v="30"/>
          <ac:spMkLst>
            <pc:docMk/>
            <pc:sldMk cId="1637488073" sldId="383"/>
            <ac:spMk id="4" creationId="{19EF7407-5DCE-4157-9121-5C128AFAC7C2}"/>
          </ac:spMkLst>
        </pc:spChg>
        <pc:spChg chg="mod">
          <ac:chgData name="Caitlin Coleman" userId="96f87ca1-0e64-4ae8-8d77-98757b85df0b" providerId="ADAL" clId="{DDA6BCD5-DC0D-434C-93A0-51E2BCD25B34}" dt="2026-01-27T15:22:29.696" v="27" actId="33553"/>
          <ac:spMkLst>
            <pc:docMk/>
            <pc:sldMk cId="1637488073" sldId="383"/>
            <ac:spMk id="26" creationId="{00000000-0000-0000-0000-000000000000}"/>
          </ac:spMkLst>
        </pc:spChg>
        <pc:grpChg chg="mod">
          <ac:chgData name="Caitlin Coleman" userId="96f87ca1-0e64-4ae8-8d77-98757b85df0b" providerId="ADAL" clId="{DDA6BCD5-DC0D-434C-93A0-51E2BCD25B34}" dt="2026-01-27T15:22:39.517" v="29" actId="962"/>
          <ac:grpSpMkLst>
            <pc:docMk/>
            <pc:sldMk cId="1637488073" sldId="383"/>
            <ac:grpSpMk id="8" creationId="{F206F903-0E48-4B2D-831E-FF1BD1ADBE8A}"/>
          </ac:grpSpMkLst>
        </pc:grpChg>
        <pc:picChg chg="add mod">
          <ac:chgData name="Caitlin Coleman" userId="96f87ca1-0e64-4ae8-8d77-98757b85df0b" providerId="ADAL" clId="{DDA6BCD5-DC0D-434C-93A0-51E2BCD25B34}" dt="2026-01-27T15:24:04.461" v="36" actId="962"/>
          <ac:picMkLst>
            <pc:docMk/>
            <pc:sldMk cId="1637488073" sldId="383"/>
            <ac:picMk id="3" creationId="{F1317B76-6354-B54D-6946-678D0E1431F1}"/>
          </ac:picMkLst>
        </pc:picChg>
        <pc:cxnChg chg="mod">
          <ac:chgData name="Caitlin Coleman" userId="96f87ca1-0e64-4ae8-8d77-98757b85df0b" providerId="ADAL" clId="{DDA6BCD5-DC0D-434C-93A0-51E2BCD25B34}" dt="2026-01-27T15:22:33.640" v="28" actId="962"/>
          <ac:cxnSpMkLst>
            <pc:docMk/>
            <pc:sldMk cId="1637488073" sldId="383"/>
            <ac:cxnSpMk id="55" creationId="{00000000-0000-0000-0000-000000000000}"/>
          </ac:cxnSpMkLst>
        </pc:cxnChg>
      </pc:sldChg>
      <pc:sldChg chg="modSp mod">
        <pc:chgData name="Caitlin Coleman" userId="96f87ca1-0e64-4ae8-8d77-98757b85df0b" providerId="ADAL" clId="{DDA6BCD5-DC0D-434C-93A0-51E2BCD25B34}" dt="2026-01-27T15:43:25.422" v="103" actId="962"/>
        <pc:sldMkLst>
          <pc:docMk/>
          <pc:sldMk cId="23979496" sldId="384"/>
        </pc:sldMkLst>
        <pc:spChg chg="mod">
          <ac:chgData name="Caitlin Coleman" userId="96f87ca1-0e64-4ae8-8d77-98757b85df0b" providerId="ADAL" clId="{DDA6BCD5-DC0D-434C-93A0-51E2BCD25B34}" dt="2026-01-27T15:42:47.205" v="97" actId="33553"/>
          <ac:spMkLst>
            <pc:docMk/>
            <pc:sldMk cId="23979496" sldId="384"/>
            <ac:spMk id="26" creationId="{00000000-0000-0000-0000-000000000000}"/>
          </ac:spMkLst>
        </pc:spChg>
        <pc:grpChg chg="mod">
          <ac:chgData name="Caitlin Coleman" userId="96f87ca1-0e64-4ae8-8d77-98757b85df0b" providerId="ADAL" clId="{DDA6BCD5-DC0D-434C-93A0-51E2BCD25B34}" dt="2026-01-27T15:42:59.571" v="99" actId="962"/>
          <ac:grpSpMkLst>
            <pc:docMk/>
            <pc:sldMk cId="23979496" sldId="384"/>
            <ac:grpSpMk id="8" creationId="{F206F903-0E48-4B2D-831E-FF1BD1ADBE8A}"/>
          </ac:grpSpMkLst>
        </pc:grpChg>
        <pc:grpChg chg="mod">
          <ac:chgData name="Caitlin Coleman" userId="96f87ca1-0e64-4ae8-8d77-98757b85df0b" providerId="ADAL" clId="{DDA6BCD5-DC0D-434C-93A0-51E2BCD25B34}" dt="2026-01-27T15:43:06.198" v="100" actId="962"/>
          <ac:grpSpMkLst>
            <pc:docMk/>
            <pc:sldMk cId="23979496" sldId="384"/>
            <ac:grpSpMk id="12" creationId="{1FCE88C0-12B0-4BFD-B1EC-2AFE88155099}"/>
          </ac:grpSpMkLst>
        </pc:grpChg>
        <pc:grpChg chg="mod">
          <ac:chgData name="Caitlin Coleman" userId="96f87ca1-0e64-4ae8-8d77-98757b85df0b" providerId="ADAL" clId="{DDA6BCD5-DC0D-434C-93A0-51E2BCD25B34}" dt="2026-01-27T15:43:11.836" v="101" actId="962"/>
          <ac:grpSpMkLst>
            <pc:docMk/>
            <pc:sldMk cId="23979496" sldId="384"/>
            <ac:grpSpMk id="16" creationId="{54D17868-9CF5-4C24-B329-8B07E9E61EE9}"/>
          </ac:grpSpMkLst>
        </pc:grpChg>
        <pc:grpChg chg="mod">
          <ac:chgData name="Caitlin Coleman" userId="96f87ca1-0e64-4ae8-8d77-98757b85df0b" providerId="ADAL" clId="{DDA6BCD5-DC0D-434C-93A0-51E2BCD25B34}" dt="2026-01-27T15:43:18.323" v="102" actId="962"/>
          <ac:grpSpMkLst>
            <pc:docMk/>
            <pc:sldMk cId="23979496" sldId="384"/>
            <ac:grpSpMk id="19" creationId="{475CE35B-C7AE-41DB-8D37-E4FA6E99A82D}"/>
          </ac:grpSpMkLst>
        </pc:grpChg>
        <pc:grpChg chg="mod">
          <ac:chgData name="Caitlin Coleman" userId="96f87ca1-0e64-4ae8-8d77-98757b85df0b" providerId="ADAL" clId="{DDA6BCD5-DC0D-434C-93A0-51E2BCD25B34}" dt="2026-01-27T15:43:25.422" v="103" actId="962"/>
          <ac:grpSpMkLst>
            <pc:docMk/>
            <pc:sldMk cId="23979496" sldId="384"/>
            <ac:grpSpMk id="22" creationId="{892BC164-3856-442D-95CB-10909F541679}"/>
          </ac:grpSpMkLst>
        </pc:grpChg>
        <pc:cxnChg chg="mod">
          <ac:chgData name="Caitlin Coleman" userId="96f87ca1-0e64-4ae8-8d77-98757b85df0b" providerId="ADAL" clId="{DDA6BCD5-DC0D-434C-93A0-51E2BCD25B34}" dt="2026-01-27T15:42:51.872" v="98" actId="962"/>
          <ac:cxnSpMkLst>
            <pc:docMk/>
            <pc:sldMk cId="23979496" sldId="384"/>
            <ac:cxnSpMk id="55" creationId="{00000000-0000-0000-0000-000000000000}"/>
          </ac:cxnSpMkLst>
        </pc:cxnChg>
      </pc:sldChg>
      <pc:sldChg chg="addSp delSp modSp mod">
        <pc:chgData name="Caitlin Coleman" userId="96f87ca1-0e64-4ae8-8d77-98757b85df0b" providerId="ADAL" clId="{DDA6BCD5-DC0D-434C-93A0-51E2BCD25B34}" dt="2026-01-27T15:29:05.358" v="70" actId="33553"/>
        <pc:sldMkLst>
          <pc:docMk/>
          <pc:sldMk cId="2206050007" sldId="385"/>
        </pc:sldMkLst>
        <pc:spChg chg="add mod ord">
          <ac:chgData name="Caitlin Coleman" userId="96f87ca1-0e64-4ae8-8d77-98757b85df0b" providerId="ADAL" clId="{DDA6BCD5-DC0D-434C-93A0-51E2BCD25B34}" dt="2026-01-27T15:29:05.358" v="70" actId="33553"/>
          <ac:spMkLst>
            <pc:docMk/>
            <pc:sldMk cId="2206050007" sldId="385"/>
            <ac:spMk id="2" creationId="{8F1C1778-FEBE-C019-E5EC-8668F9B35F6B}"/>
          </ac:spMkLst>
        </pc:spChg>
        <pc:spChg chg="mod">
          <ac:chgData name="Caitlin Coleman" userId="96f87ca1-0e64-4ae8-8d77-98757b85df0b" providerId="ADAL" clId="{DDA6BCD5-DC0D-434C-93A0-51E2BCD25B34}" dt="2026-01-27T15:28:15.399" v="59"/>
          <ac:spMkLst>
            <pc:docMk/>
            <pc:sldMk cId="2206050007" sldId="385"/>
            <ac:spMk id="5" creationId="{235860C0-0023-C08D-A3C6-0AA4ED484A7A}"/>
          </ac:spMkLst>
        </pc:spChg>
        <pc:spChg chg="mod">
          <ac:chgData name="Caitlin Coleman" userId="96f87ca1-0e64-4ae8-8d77-98757b85df0b" providerId="ADAL" clId="{DDA6BCD5-DC0D-434C-93A0-51E2BCD25B34}" dt="2026-01-27T15:28:33.296" v="61"/>
          <ac:spMkLst>
            <pc:docMk/>
            <pc:sldMk cId="2206050007" sldId="385"/>
            <ac:spMk id="6" creationId="{37697E94-94BF-081E-DBAE-8ACD1660B074}"/>
          </ac:spMkLst>
        </pc:spChg>
        <pc:grpChg chg="add mod">
          <ac:chgData name="Caitlin Coleman" userId="96f87ca1-0e64-4ae8-8d77-98757b85df0b" providerId="ADAL" clId="{DDA6BCD5-DC0D-434C-93A0-51E2BCD25B34}" dt="2026-01-27T15:28:56.615" v="69" actId="962"/>
          <ac:grpSpMkLst>
            <pc:docMk/>
            <pc:sldMk cId="2206050007" sldId="385"/>
            <ac:grpSpMk id="4" creationId="{E369C23E-30AC-9516-D646-8E38BF2D17D5}"/>
          </ac:grpSpMkLst>
        </pc:grpChg>
        <pc:picChg chg="ord">
          <ac:chgData name="Caitlin Coleman" userId="96f87ca1-0e64-4ae8-8d77-98757b85df0b" providerId="ADAL" clId="{DDA6BCD5-DC0D-434C-93A0-51E2BCD25B34}" dt="2026-01-27T15:28:49.619" v="68"/>
          <ac:picMkLst>
            <pc:docMk/>
            <pc:sldMk cId="2206050007" sldId="385"/>
            <ac:picMk id="11" creationId="{2C43C1B0-98CB-4C0D-B1F7-41230D4FFC65}"/>
          </ac:picMkLst>
        </pc:picChg>
        <pc:cxnChg chg="add mod ord">
          <ac:chgData name="Caitlin Coleman" userId="96f87ca1-0e64-4ae8-8d77-98757b85df0b" providerId="ADAL" clId="{DDA6BCD5-DC0D-434C-93A0-51E2BCD25B34}" dt="2026-01-27T15:28:47.886" v="67"/>
          <ac:cxnSpMkLst>
            <pc:docMk/>
            <pc:sldMk cId="2206050007" sldId="385"/>
            <ac:cxnSpMk id="3" creationId="{530DBB27-D215-1C3D-A283-D9187DE1D7E3}"/>
          </ac:cxnSpMkLst>
        </pc:cxnChg>
      </pc:sldChg>
      <pc:sldChg chg="modSp mod modNotesTx">
        <pc:chgData name="Caitlin Coleman" userId="96f87ca1-0e64-4ae8-8d77-98757b85df0b" providerId="ADAL" clId="{DDA6BCD5-DC0D-434C-93A0-51E2BCD25B34}" dt="2026-01-27T15:47:55.417" v="194" actId="962"/>
        <pc:sldMkLst>
          <pc:docMk/>
          <pc:sldMk cId="628133929" sldId="387"/>
        </pc:sldMkLst>
        <pc:spChg chg="mod">
          <ac:chgData name="Caitlin Coleman" userId="96f87ca1-0e64-4ae8-8d77-98757b85df0b" providerId="ADAL" clId="{DDA6BCD5-DC0D-434C-93A0-51E2BCD25B34}" dt="2026-01-27T15:47:50.714" v="193" actId="20577"/>
          <ac:spMkLst>
            <pc:docMk/>
            <pc:sldMk cId="628133929" sldId="387"/>
            <ac:spMk id="18" creationId="{9B8D8CE6-5EC2-4381-9D9E-862574DCB3D1}"/>
          </ac:spMkLst>
        </pc:spChg>
        <pc:spChg chg="mod">
          <ac:chgData name="Caitlin Coleman" userId="96f87ca1-0e64-4ae8-8d77-98757b85df0b" providerId="ADAL" clId="{DDA6BCD5-DC0D-434C-93A0-51E2BCD25B34}" dt="2026-01-27T15:47:23.785" v="180" actId="33553"/>
          <ac:spMkLst>
            <pc:docMk/>
            <pc:sldMk cId="628133929" sldId="387"/>
            <ac:spMk id="26" creationId="{00000000-0000-0000-0000-000000000000}"/>
          </ac:spMkLst>
        </pc:spChg>
        <pc:grpChg chg="mod">
          <ac:chgData name="Caitlin Coleman" userId="96f87ca1-0e64-4ae8-8d77-98757b85df0b" providerId="ADAL" clId="{DDA6BCD5-DC0D-434C-93A0-51E2BCD25B34}" dt="2026-01-27T15:47:32.405" v="182" actId="962"/>
          <ac:grpSpMkLst>
            <pc:docMk/>
            <pc:sldMk cId="628133929" sldId="387"/>
            <ac:grpSpMk id="8" creationId="{F206F903-0E48-4B2D-831E-FF1BD1ADBE8A}"/>
          </ac:grpSpMkLst>
        </pc:grpChg>
        <pc:grpChg chg="mod">
          <ac:chgData name="Caitlin Coleman" userId="96f87ca1-0e64-4ae8-8d77-98757b85df0b" providerId="ADAL" clId="{DDA6BCD5-DC0D-434C-93A0-51E2BCD25B34}" dt="2026-01-27T15:47:38.182" v="183" actId="962"/>
          <ac:grpSpMkLst>
            <pc:docMk/>
            <pc:sldMk cId="628133929" sldId="387"/>
            <ac:grpSpMk id="12" creationId="{1FCE88C0-12B0-4BFD-B1EC-2AFE88155099}"/>
          </ac:grpSpMkLst>
        </pc:grpChg>
        <pc:grpChg chg="mod">
          <ac:chgData name="Caitlin Coleman" userId="96f87ca1-0e64-4ae8-8d77-98757b85df0b" providerId="ADAL" clId="{DDA6BCD5-DC0D-434C-93A0-51E2BCD25B34}" dt="2026-01-27T15:47:55.417" v="194" actId="962"/>
          <ac:grpSpMkLst>
            <pc:docMk/>
            <pc:sldMk cId="628133929" sldId="387"/>
            <ac:grpSpMk id="16" creationId="{54D17868-9CF5-4C24-B329-8B07E9E61EE9}"/>
          </ac:grpSpMkLst>
        </pc:grpChg>
        <pc:cxnChg chg="mod">
          <ac:chgData name="Caitlin Coleman" userId="96f87ca1-0e64-4ae8-8d77-98757b85df0b" providerId="ADAL" clId="{DDA6BCD5-DC0D-434C-93A0-51E2BCD25B34}" dt="2026-01-27T15:47:27.428" v="181" actId="962"/>
          <ac:cxnSpMkLst>
            <pc:docMk/>
            <pc:sldMk cId="628133929" sldId="387"/>
            <ac:cxnSpMk id="55" creationId="{00000000-0000-0000-0000-000000000000}"/>
          </ac:cxnSpMkLst>
        </pc:cxnChg>
      </pc:sldChg>
      <pc:sldChg chg="modSp mod">
        <pc:chgData name="Caitlin Coleman" userId="96f87ca1-0e64-4ae8-8d77-98757b85df0b" providerId="ADAL" clId="{DDA6BCD5-DC0D-434C-93A0-51E2BCD25B34}" dt="2026-01-27T16:06:18.914" v="218" actId="962"/>
        <pc:sldMkLst>
          <pc:docMk/>
          <pc:sldMk cId="865932584" sldId="388"/>
        </pc:sldMkLst>
        <pc:spChg chg="mod">
          <ac:chgData name="Caitlin Coleman" userId="96f87ca1-0e64-4ae8-8d77-98757b85df0b" providerId="ADAL" clId="{DDA6BCD5-DC0D-434C-93A0-51E2BCD25B34}" dt="2026-01-27T16:05:57.219" v="214" actId="33553"/>
          <ac:spMkLst>
            <pc:docMk/>
            <pc:sldMk cId="865932584" sldId="388"/>
            <ac:spMk id="26" creationId="{00000000-0000-0000-0000-000000000000}"/>
          </ac:spMkLst>
        </pc:spChg>
        <pc:grpChg chg="mod">
          <ac:chgData name="Caitlin Coleman" userId="96f87ca1-0e64-4ae8-8d77-98757b85df0b" providerId="ADAL" clId="{DDA6BCD5-DC0D-434C-93A0-51E2BCD25B34}" dt="2026-01-27T16:06:08.527" v="216" actId="962"/>
          <ac:grpSpMkLst>
            <pc:docMk/>
            <pc:sldMk cId="865932584" sldId="388"/>
            <ac:grpSpMk id="8" creationId="{F206F903-0E48-4B2D-831E-FF1BD1ADBE8A}"/>
          </ac:grpSpMkLst>
        </pc:grpChg>
        <pc:grpChg chg="mod">
          <ac:chgData name="Caitlin Coleman" userId="96f87ca1-0e64-4ae8-8d77-98757b85df0b" providerId="ADAL" clId="{DDA6BCD5-DC0D-434C-93A0-51E2BCD25B34}" dt="2026-01-27T16:06:14.110" v="217" actId="962"/>
          <ac:grpSpMkLst>
            <pc:docMk/>
            <pc:sldMk cId="865932584" sldId="388"/>
            <ac:grpSpMk id="12" creationId="{1FCE88C0-12B0-4BFD-B1EC-2AFE88155099}"/>
          </ac:grpSpMkLst>
        </pc:grpChg>
        <pc:grpChg chg="mod">
          <ac:chgData name="Caitlin Coleman" userId="96f87ca1-0e64-4ae8-8d77-98757b85df0b" providerId="ADAL" clId="{DDA6BCD5-DC0D-434C-93A0-51E2BCD25B34}" dt="2026-01-27T16:06:18.914" v="218" actId="962"/>
          <ac:grpSpMkLst>
            <pc:docMk/>
            <pc:sldMk cId="865932584" sldId="388"/>
            <ac:grpSpMk id="16" creationId="{54D17868-9CF5-4C24-B329-8B07E9E61EE9}"/>
          </ac:grpSpMkLst>
        </pc:grpChg>
        <pc:cxnChg chg="mod">
          <ac:chgData name="Caitlin Coleman" userId="96f87ca1-0e64-4ae8-8d77-98757b85df0b" providerId="ADAL" clId="{DDA6BCD5-DC0D-434C-93A0-51E2BCD25B34}" dt="2026-01-27T16:06:01.068" v="215" actId="962"/>
          <ac:cxnSpMkLst>
            <pc:docMk/>
            <pc:sldMk cId="865932584" sldId="388"/>
            <ac:cxnSpMk id="55" creationId="{00000000-0000-0000-0000-000000000000}"/>
          </ac:cxnSpMkLst>
        </pc:cxnChg>
      </pc:sldChg>
      <pc:sldChg chg="modSp mod">
        <pc:chgData name="Caitlin Coleman" userId="96f87ca1-0e64-4ae8-8d77-98757b85df0b" providerId="ADAL" clId="{DDA6BCD5-DC0D-434C-93A0-51E2BCD25B34}" dt="2026-01-27T16:06:53.113" v="223" actId="962"/>
        <pc:sldMkLst>
          <pc:docMk/>
          <pc:sldMk cId="1897960659" sldId="389"/>
        </pc:sldMkLst>
        <pc:spChg chg="mod">
          <ac:chgData name="Caitlin Coleman" userId="96f87ca1-0e64-4ae8-8d77-98757b85df0b" providerId="ADAL" clId="{DDA6BCD5-DC0D-434C-93A0-51E2BCD25B34}" dt="2026-01-27T16:06:28.837" v="219" actId="33553"/>
          <ac:spMkLst>
            <pc:docMk/>
            <pc:sldMk cId="1897960659" sldId="389"/>
            <ac:spMk id="26" creationId="{00000000-0000-0000-0000-000000000000}"/>
          </ac:spMkLst>
        </pc:spChg>
        <pc:grpChg chg="mod">
          <ac:chgData name="Caitlin Coleman" userId="96f87ca1-0e64-4ae8-8d77-98757b85df0b" providerId="ADAL" clId="{DDA6BCD5-DC0D-434C-93A0-51E2BCD25B34}" dt="2026-01-27T16:06:41.073" v="221" actId="962"/>
          <ac:grpSpMkLst>
            <pc:docMk/>
            <pc:sldMk cId="1897960659" sldId="389"/>
            <ac:grpSpMk id="8" creationId="{F206F903-0E48-4B2D-831E-FF1BD1ADBE8A}"/>
          </ac:grpSpMkLst>
        </pc:grpChg>
        <pc:grpChg chg="mod">
          <ac:chgData name="Caitlin Coleman" userId="96f87ca1-0e64-4ae8-8d77-98757b85df0b" providerId="ADAL" clId="{DDA6BCD5-DC0D-434C-93A0-51E2BCD25B34}" dt="2026-01-27T16:06:47.228" v="222" actId="962"/>
          <ac:grpSpMkLst>
            <pc:docMk/>
            <pc:sldMk cId="1897960659" sldId="389"/>
            <ac:grpSpMk id="12" creationId="{1FCE88C0-12B0-4BFD-B1EC-2AFE88155099}"/>
          </ac:grpSpMkLst>
        </pc:grpChg>
        <pc:grpChg chg="mod">
          <ac:chgData name="Caitlin Coleman" userId="96f87ca1-0e64-4ae8-8d77-98757b85df0b" providerId="ADAL" clId="{DDA6BCD5-DC0D-434C-93A0-51E2BCD25B34}" dt="2026-01-27T16:06:53.113" v="223" actId="962"/>
          <ac:grpSpMkLst>
            <pc:docMk/>
            <pc:sldMk cId="1897960659" sldId="389"/>
            <ac:grpSpMk id="16" creationId="{54D17868-9CF5-4C24-B329-8B07E9E61EE9}"/>
          </ac:grpSpMkLst>
        </pc:grpChg>
        <pc:cxnChg chg="mod">
          <ac:chgData name="Caitlin Coleman" userId="96f87ca1-0e64-4ae8-8d77-98757b85df0b" providerId="ADAL" clId="{DDA6BCD5-DC0D-434C-93A0-51E2BCD25B34}" dt="2026-01-27T16:06:33.018" v="220" actId="962"/>
          <ac:cxnSpMkLst>
            <pc:docMk/>
            <pc:sldMk cId="1897960659" sldId="389"/>
            <ac:cxnSpMk id="55" creationId="{00000000-0000-0000-0000-000000000000}"/>
          </ac:cxnSpMkLst>
        </pc:cxnChg>
      </pc:sldChg>
      <pc:sldChg chg="modSp mod">
        <pc:chgData name="Caitlin Coleman" userId="96f87ca1-0e64-4ae8-8d77-98757b85df0b" providerId="ADAL" clId="{DDA6BCD5-DC0D-434C-93A0-51E2BCD25B34}" dt="2026-01-27T16:07:58.238" v="228" actId="962"/>
        <pc:sldMkLst>
          <pc:docMk/>
          <pc:sldMk cId="3686616579" sldId="390"/>
        </pc:sldMkLst>
        <pc:spChg chg="mod">
          <ac:chgData name="Caitlin Coleman" userId="96f87ca1-0e64-4ae8-8d77-98757b85df0b" providerId="ADAL" clId="{DDA6BCD5-DC0D-434C-93A0-51E2BCD25B34}" dt="2026-01-27T16:07:36.087" v="224" actId="33553"/>
          <ac:spMkLst>
            <pc:docMk/>
            <pc:sldMk cId="3686616579" sldId="390"/>
            <ac:spMk id="26" creationId="{00000000-0000-0000-0000-000000000000}"/>
          </ac:spMkLst>
        </pc:spChg>
        <pc:grpChg chg="mod">
          <ac:chgData name="Caitlin Coleman" userId="96f87ca1-0e64-4ae8-8d77-98757b85df0b" providerId="ADAL" clId="{DDA6BCD5-DC0D-434C-93A0-51E2BCD25B34}" dt="2026-01-27T16:07:47.469" v="226" actId="962"/>
          <ac:grpSpMkLst>
            <pc:docMk/>
            <pc:sldMk cId="3686616579" sldId="390"/>
            <ac:grpSpMk id="8" creationId="{F206F903-0E48-4B2D-831E-FF1BD1ADBE8A}"/>
          </ac:grpSpMkLst>
        </pc:grpChg>
        <pc:grpChg chg="mod">
          <ac:chgData name="Caitlin Coleman" userId="96f87ca1-0e64-4ae8-8d77-98757b85df0b" providerId="ADAL" clId="{DDA6BCD5-DC0D-434C-93A0-51E2BCD25B34}" dt="2026-01-27T16:07:52.819" v="227" actId="962"/>
          <ac:grpSpMkLst>
            <pc:docMk/>
            <pc:sldMk cId="3686616579" sldId="390"/>
            <ac:grpSpMk id="12" creationId="{1FCE88C0-12B0-4BFD-B1EC-2AFE88155099}"/>
          </ac:grpSpMkLst>
        </pc:grpChg>
        <pc:grpChg chg="mod">
          <ac:chgData name="Caitlin Coleman" userId="96f87ca1-0e64-4ae8-8d77-98757b85df0b" providerId="ADAL" clId="{DDA6BCD5-DC0D-434C-93A0-51E2BCD25B34}" dt="2026-01-27T16:07:58.238" v="228" actId="962"/>
          <ac:grpSpMkLst>
            <pc:docMk/>
            <pc:sldMk cId="3686616579" sldId="390"/>
            <ac:grpSpMk id="16" creationId="{54D17868-9CF5-4C24-B329-8B07E9E61EE9}"/>
          </ac:grpSpMkLst>
        </pc:grpChg>
        <pc:cxnChg chg="mod">
          <ac:chgData name="Caitlin Coleman" userId="96f87ca1-0e64-4ae8-8d77-98757b85df0b" providerId="ADAL" clId="{DDA6BCD5-DC0D-434C-93A0-51E2BCD25B34}" dt="2026-01-27T16:07:40.542" v="225" actId="962"/>
          <ac:cxnSpMkLst>
            <pc:docMk/>
            <pc:sldMk cId="3686616579" sldId="390"/>
            <ac:cxnSpMk id="55" creationId="{00000000-0000-0000-0000-000000000000}"/>
          </ac:cxnSpMkLst>
        </pc:cxnChg>
      </pc:sldChg>
      <pc:sldChg chg="modSp mod">
        <pc:chgData name="Caitlin Coleman" userId="96f87ca1-0e64-4ae8-8d77-98757b85df0b" providerId="ADAL" clId="{DDA6BCD5-DC0D-434C-93A0-51E2BCD25B34}" dt="2026-01-27T16:10:25.365" v="233" actId="962"/>
        <pc:sldMkLst>
          <pc:docMk/>
          <pc:sldMk cId="611200108" sldId="391"/>
        </pc:sldMkLst>
        <pc:spChg chg="mod">
          <ac:chgData name="Caitlin Coleman" userId="96f87ca1-0e64-4ae8-8d77-98757b85df0b" providerId="ADAL" clId="{DDA6BCD5-DC0D-434C-93A0-51E2BCD25B34}" dt="2026-01-27T16:10:04.052" v="229" actId="33553"/>
          <ac:spMkLst>
            <pc:docMk/>
            <pc:sldMk cId="611200108" sldId="391"/>
            <ac:spMk id="26" creationId="{00000000-0000-0000-0000-000000000000}"/>
          </ac:spMkLst>
        </pc:spChg>
        <pc:grpChg chg="mod">
          <ac:chgData name="Caitlin Coleman" userId="96f87ca1-0e64-4ae8-8d77-98757b85df0b" providerId="ADAL" clId="{DDA6BCD5-DC0D-434C-93A0-51E2BCD25B34}" dt="2026-01-27T16:10:13.041" v="231" actId="962"/>
          <ac:grpSpMkLst>
            <pc:docMk/>
            <pc:sldMk cId="611200108" sldId="391"/>
            <ac:grpSpMk id="8" creationId="{F206F903-0E48-4B2D-831E-FF1BD1ADBE8A}"/>
          </ac:grpSpMkLst>
        </pc:grpChg>
        <pc:grpChg chg="mod">
          <ac:chgData name="Caitlin Coleman" userId="96f87ca1-0e64-4ae8-8d77-98757b85df0b" providerId="ADAL" clId="{DDA6BCD5-DC0D-434C-93A0-51E2BCD25B34}" dt="2026-01-27T16:10:19.950" v="232" actId="962"/>
          <ac:grpSpMkLst>
            <pc:docMk/>
            <pc:sldMk cId="611200108" sldId="391"/>
            <ac:grpSpMk id="12" creationId="{1FCE88C0-12B0-4BFD-B1EC-2AFE88155099}"/>
          </ac:grpSpMkLst>
        </pc:grpChg>
        <pc:grpChg chg="mod">
          <ac:chgData name="Caitlin Coleman" userId="96f87ca1-0e64-4ae8-8d77-98757b85df0b" providerId="ADAL" clId="{DDA6BCD5-DC0D-434C-93A0-51E2BCD25B34}" dt="2026-01-27T16:10:25.365" v="233" actId="962"/>
          <ac:grpSpMkLst>
            <pc:docMk/>
            <pc:sldMk cId="611200108" sldId="391"/>
            <ac:grpSpMk id="16" creationId="{54D17868-9CF5-4C24-B329-8B07E9E61EE9}"/>
          </ac:grpSpMkLst>
        </pc:grpChg>
        <pc:cxnChg chg="mod">
          <ac:chgData name="Caitlin Coleman" userId="96f87ca1-0e64-4ae8-8d77-98757b85df0b" providerId="ADAL" clId="{DDA6BCD5-DC0D-434C-93A0-51E2BCD25B34}" dt="2026-01-27T16:10:07.325" v="230" actId="962"/>
          <ac:cxnSpMkLst>
            <pc:docMk/>
            <pc:sldMk cId="611200108" sldId="391"/>
            <ac:cxnSpMk id="55" creationId="{00000000-0000-0000-0000-000000000000}"/>
          </ac:cxnSpMkLst>
        </pc:cxnChg>
      </pc:sldChg>
      <pc:sldChg chg="modSp mod">
        <pc:chgData name="Caitlin Coleman" userId="96f87ca1-0e64-4ae8-8d77-98757b85df0b" providerId="ADAL" clId="{DDA6BCD5-DC0D-434C-93A0-51E2BCD25B34}" dt="2026-01-27T16:11:03.771" v="239" actId="962"/>
        <pc:sldMkLst>
          <pc:docMk/>
          <pc:sldMk cId="1823755850" sldId="392"/>
        </pc:sldMkLst>
        <pc:spChg chg="mod">
          <ac:chgData name="Caitlin Coleman" userId="96f87ca1-0e64-4ae8-8d77-98757b85df0b" providerId="ADAL" clId="{DDA6BCD5-DC0D-434C-93A0-51E2BCD25B34}" dt="2026-01-27T16:10:37.326" v="234" actId="33553"/>
          <ac:spMkLst>
            <pc:docMk/>
            <pc:sldMk cId="1823755850" sldId="392"/>
            <ac:spMk id="26" creationId="{00000000-0000-0000-0000-000000000000}"/>
          </ac:spMkLst>
        </pc:spChg>
        <pc:grpChg chg="mod">
          <ac:chgData name="Caitlin Coleman" userId="96f87ca1-0e64-4ae8-8d77-98757b85df0b" providerId="ADAL" clId="{DDA6BCD5-DC0D-434C-93A0-51E2BCD25B34}" dt="2026-01-27T16:10:46.284" v="236" actId="962"/>
          <ac:grpSpMkLst>
            <pc:docMk/>
            <pc:sldMk cId="1823755850" sldId="392"/>
            <ac:grpSpMk id="8" creationId="{F206F903-0E48-4B2D-831E-FF1BD1ADBE8A}"/>
          </ac:grpSpMkLst>
        </pc:grpChg>
        <pc:grpChg chg="mod">
          <ac:chgData name="Caitlin Coleman" userId="96f87ca1-0e64-4ae8-8d77-98757b85df0b" providerId="ADAL" clId="{DDA6BCD5-DC0D-434C-93A0-51E2BCD25B34}" dt="2026-01-27T16:10:53.611" v="237" actId="962"/>
          <ac:grpSpMkLst>
            <pc:docMk/>
            <pc:sldMk cId="1823755850" sldId="392"/>
            <ac:grpSpMk id="12" creationId="{1FCE88C0-12B0-4BFD-B1EC-2AFE88155099}"/>
          </ac:grpSpMkLst>
        </pc:grpChg>
        <pc:grpChg chg="mod">
          <ac:chgData name="Caitlin Coleman" userId="96f87ca1-0e64-4ae8-8d77-98757b85df0b" providerId="ADAL" clId="{DDA6BCD5-DC0D-434C-93A0-51E2BCD25B34}" dt="2026-01-27T16:10:58.192" v="238" actId="962"/>
          <ac:grpSpMkLst>
            <pc:docMk/>
            <pc:sldMk cId="1823755850" sldId="392"/>
            <ac:grpSpMk id="16" creationId="{54D17868-9CF5-4C24-B329-8B07E9E61EE9}"/>
          </ac:grpSpMkLst>
        </pc:grpChg>
        <pc:grpChg chg="mod">
          <ac:chgData name="Caitlin Coleman" userId="96f87ca1-0e64-4ae8-8d77-98757b85df0b" providerId="ADAL" clId="{DDA6BCD5-DC0D-434C-93A0-51E2BCD25B34}" dt="2026-01-27T16:11:03.771" v="239" actId="962"/>
          <ac:grpSpMkLst>
            <pc:docMk/>
            <pc:sldMk cId="1823755850" sldId="392"/>
            <ac:grpSpMk id="21" creationId="{049064D7-535A-4D64-9A46-290DA0DEA81F}"/>
          </ac:grpSpMkLst>
        </pc:grpChg>
        <pc:cxnChg chg="mod">
          <ac:chgData name="Caitlin Coleman" userId="96f87ca1-0e64-4ae8-8d77-98757b85df0b" providerId="ADAL" clId="{DDA6BCD5-DC0D-434C-93A0-51E2BCD25B34}" dt="2026-01-27T16:10:40.728" v="235" actId="962"/>
          <ac:cxnSpMkLst>
            <pc:docMk/>
            <pc:sldMk cId="1823755850" sldId="392"/>
            <ac:cxnSpMk id="55" creationId="{00000000-0000-0000-0000-000000000000}"/>
          </ac:cxnSpMkLst>
        </pc:cxnChg>
      </pc:sldChg>
      <pc:sldChg chg="modSp mod">
        <pc:chgData name="Caitlin Coleman" userId="96f87ca1-0e64-4ae8-8d77-98757b85df0b" providerId="ADAL" clId="{DDA6BCD5-DC0D-434C-93A0-51E2BCD25B34}" dt="2026-01-27T16:11:58.508" v="245" actId="962"/>
        <pc:sldMkLst>
          <pc:docMk/>
          <pc:sldMk cId="2915992097" sldId="393"/>
        </pc:sldMkLst>
        <pc:spChg chg="mod">
          <ac:chgData name="Caitlin Coleman" userId="96f87ca1-0e64-4ae8-8d77-98757b85df0b" providerId="ADAL" clId="{DDA6BCD5-DC0D-434C-93A0-51E2BCD25B34}" dt="2026-01-27T16:11:30.677" v="240" actId="33553"/>
          <ac:spMkLst>
            <pc:docMk/>
            <pc:sldMk cId="2915992097" sldId="393"/>
            <ac:spMk id="26" creationId="{00000000-0000-0000-0000-000000000000}"/>
          </ac:spMkLst>
        </pc:spChg>
        <pc:grpChg chg="mod">
          <ac:chgData name="Caitlin Coleman" userId="96f87ca1-0e64-4ae8-8d77-98757b85df0b" providerId="ADAL" clId="{DDA6BCD5-DC0D-434C-93A0-51E2BCD25B34}" dt="2026-01-27T16:11:41.300" v="242" actId="962"/>
          <ac:grpSpMkLst>
            <pc:docMk/>
            <pc:sldMk cId="2915992097" sldId="393"/>
            <ac:grpSpMk id="8" creationId="{F206F903-0E48-4B2D-831E-FF1BD1ADBE8A}"/>
          </ac:grpSpMkLst>
        </pc:grpChg>
        <pc:grpChg chg="mod">
          <ac:chgData name="Caitlin Coleman" userId="96f87ca1-0e64-4ae8-8d77-98757b85df0b" providerId="ADAL" clId="{DDA6BCD5-DC0D-434C-93A0-51E2BCD25B34}" dt="2026-01-27T16:11:47.133" v="243" actId="962"/>
          <ac:grpSpMkLst>
            <pc:docMk/>
            <pc:sldMk cId="2915992097" sldId="393"/>
            <ac:grpSpMk id="12" creationId="{1FCE88C0-12B0-4BFD-B1EC-2AFE88155099}"/>
          </ac:grpSpMkLst>
        </pc:grpChg>
        <pc:grpChg chg="mod">
          <ac:chgData name="Caitlin Coleman" userId="96f87ca1-0e64-4ae8-8d77-98757b85df0b" providerId="ADAL" clId="{DDA6BCD5-DC0D-434C-93A0-51E2BCD25B34}" dt="2026-01-27T16:11:58.508" v="245" actId="962"/>
          <ac:grpSpMkLst>
            <pc:docMk/>
            <pc:sldMk cId="2915992097" sldId="393"/>
            <ac:grpSpMk id="14" creationId="{FD626D4D-F1E7-4274-AA35-CC8D4629E0FF}"/>
          </ac:grpSpMkLst>
        </pc:grpChg>
        <pc:grpChg chg="mod">
          <ac:chgData name="Caitlin Coleman" userId="96f87ca1-0e64-4ae8-8d77-98757b85df0b" providerId="ADAL" clId="{DDA6BCD5-DC0D-434C-93A0-51E2BCD25B34}" dt="2026-01-27T16:11:53.025" v="244" actId="962"/>
          <ac:grpSpMkLst>
            <pc:docMk/>
            <pc:sldMk cId="2915992097" sldId="393"/>
            <ac:grpSpMk id="16" creationId="{54D17868-9CF5-4C24-B329-8B07E9E61EE9}"/>
          </ac:grpSpMkLst>
        </pc:grpChg>
        <pc:cxnChg chg="mod">
          <ac:chgData name="Caitlin Coleman" userId="96f87ca1-0e64-4ae8-8d77-98757b85df0b" providerId="ADAL" clId="{DDA6BCD5-DC0D-434C-93A0-51E2BCD25B34}" dt="2026-01-27T16:11:34.043" v="241" actId="962"/>
          <ac:cxnSpMkLst>
            <pc:docMk/>
            <pc:sldMk cId="2915992097" sldId="393"/>
            <ac:cxnSpMk id="55" creationId="{00000000-0000-0000-0000-000000000000}"/>
          </ac:cxnSpMkLst>
        </pc:cxnChg>
      </pc:sldChg>
      <pc:sldChg chg="modSp mod">
        <pc:chgData name="Caitlin Coleman" userId="96f87ca1-0e64-4ae8-8d77-98757b85df0b" providerId="ADAL" clId="{DDA6BCD5-DC0D-434C-93A0-51E2BCD25B34}" dt="2026-01-27T16:12:31.105" v="251" actId="962"/>
        <pc:sldMkLst>
          <pc:docMk/>
          <pc:sldMk cId="142832519" sldId="394"/>
        </pc:sldMkLst>
        <pc:spChg chg="mod">
          <ac:chgData name="Caitlin Coleman" userId="96f87ca1-0e64-4ae8-8d77-98757b85df0b" providerId="ADAL" clId="{DDA6BCD5-DC0D-434C-93A0-51E2BCD25B34}" dt="2026-01-27T16:12:06.544" v="246" actId="33553"/>
          <ac:spMkLst>
            <pc:docMk/>
            <pc:sldMk cId="142832519" sldId="394"/>
            <ac:spMk id="26" creationId="{00000000-0000-0000-0000-000000000000}"/>
          </ac:spMkLst>
        </pc:spChg>
        <pc:grpChg chg="mod">
          <ac:chgData name="Caitlin Coleman" userId="96f87ca1-0e64-4ae8-8d77-98757b85df0b" providerId="ADAL" clId="{DDA6BCD5-DC0D-434C-93A0-51E2BCD25B34}" dt="2026-01-27T16:12:14.199" v="248" actId="962"/>
          <ac:grpSpMkLst>
            <pc:docMk/>
            <pc:sldMk cId="142832519" sldId="394"/>
            <ac:grpSpMk id="8" creationId="{F206F903-0E48-4B2D-831E-FF1BD1ADBE8A}"/>
          </ac:grpSpMkLst>
        </pc:grpChg>
        <pc:grpChg chg="mod">
          <ac:chgData name="Caitlin Coleman" userId="96f87ca1-0e64-4ae8-8d77-98757b85df0b" providerId="ADAL" clId="{DDA6BCD5-DC0D-434C-93A0-51E2BCD25B34}" dt="2026-01-27T16:12:19.082" v="249" actId="962"/>
          <ac:grpSpMkLst>
            <pc:docMk/>
            <pc:sldMk cId="142832519" sldId="394"/>
            <ac:grpSpMk id="12" creationId="{1FCE88C0-12B0-4BFD-B1EC-2AFE88155099}"/>
          </ac:grpSpMkLst>
        </pc:grpChg>
        <pc:grpChg chg="mod">
          <ac:chgData name="Caitlin Coleman" userId="96f87ca1-0e64-4ae8-8d77-98757b85df0b" providerId="ADAL" clId="{DDA6BCD5-DC0D-434C-93A0-51E2BCD25B34}" dt="2026-01-27T16:12:25.166" v="250" actId="962"/>
          <ac:grpSpMkLst>
            <pc:docMk/>
            <pc:sldMk cId="142832519" sldId="394"/>
            <ac:grpSpMk id="16" creationId="{54D17868-9CF5-4C24-B329-8B07E9E61EE9}"/>
          </ac:grpSpMkLst>
        </pc:grpChg>
        <pc:grpChg chg="mod">
          <ac:chgData name="Caitlin Coleman" userId="96f87ca1-0e64-4ae8-8d77-98757b85df0b" providerId="ADAL" clId="{DDA6BCD5-DC0D-434C-93A0-51E2BCD25B34}" dt="2026-01-27T16:12:31.105" v="251" actId="962"/>
          <ac:grpSpMkLst>
            <pc:docMk/>
            <pc:sldMk cId="142832519" sldId="394"/>
            <ac:grpSpMk id="21" creationId="{DF1C5FEC-1E02-4EA8-92A0-23C8E847A652}"/>
          </ac:grpSpMkLst>
        </pc:grpChg>
        <pc:cxnChg chg="mod">
          <ac:chgData name="Caitlin Coleman" userId="96f87ca1-0e64-4ae8-8d77-98757b85df0b" providerId="ADAL" clId="{DDA6BCD5-DC0D-434C-93A0-51E2BCD25B34}" dt="2026-01-27T16:12:09.194" v="247" actId="962"/>
          <ac:cxnSpMkLst>
            <pc:docMk/>
            <pc:sldMk cId="142832519" sldId="394"/>
            <ac:cxnSpMk id="55" creationId="{00000000-0000-0000-0000-000000000000}"/>
          </ac:cxnSpMkLst>
        </pc:cxnChg>
      </pc:sldChg>
      <pc:sldChg chg="modSp mod">
        <pc:chgData name="Caitlin Coleman" userId="96f87ca1-0e64-4ae8-8d77-98757b85df0b" providerId="ADAL" clId="{DDA6BCD5-DC0D-434C-93A0-51E2BCD25B34}" dt="2026-01-27T16:13:15.942" v="256" actId="962"/>
        <pc:sldMkLst>
          <pc:docMk/>
          <pc:sldMk cId="732155082" sldId="395"/>
        </pc:sldMkLst>
        <pc:spChg chg="mod">
          <ac:chgData name="Caitlin Coleman" userId="96f87ca1-0e64-4ae8-8d77-98757b85df0b" providerId="ADAL" clId="{DDA6BCD5-DC0D-434C-93A0-51E2BCD25B34}" dt="2026-01-27T16:13:04.438" v="254" actId="33553"/>
          <ac:spMkLst>
            <pc:docMk/>
            <pc:sldMk cId="732155082" sldId="395"/>
            <ac:spMk id="26" creationId="{00000000-0000-0000-0000-000000000000}"/>
          </ac:spMkLst>
        </pc:spChg>
        <pc:grpChg chg="mod">
          <ac:chgData name="Caitlin Coleman" userId="96f87ca1-0e64-4ae8-8d77-98757b85df0b" providerId="ADAL" clId="{DDA6BCD5-DC0D-434C-93A0-51E2BCD25B34}" dt="2026-01-27T16:13:15.942" v="256" actId="962"/>
          <ac:grpSpMkLst>
            <pc:docMk/>
            <pc:sldMk cId="732155082" sldId="395"/>
            <ac:grpSpMk id="8" creationId="{F206F903-0E48-4B2D-831E-FF1BD1ADBE8A}"/>
          </ac:grpSpMkLst>
        </pc:grpChg>
        <pc:cxnChg chg="mod">
          <ac:chgData name="Caitlin Coleman" userId="96f87ca1-0e64-4ae8-8d77-98757b85df0b" providerId="ADAL" clId="{DDA6BCD5-DC0D-434C-93A0-51E2BCD25B34}" dt="2026-01-27T16:13:07.829" v="255" actId="962"/>
          <ac:cxnSpMkLst>
            <pc:docMk/>
            <pc:sldMk cId="732155082" sldId="395"/>
            <ac:cxnSpMk id="55" creationId="{00000000-0000-0000-0000-000000000000}"/>
          </ac:cxnSpMkLst>
        </pc:cxnChg>
      </pc:sldChg>
      <pc:sldChg chg="modSp mod">
        <pc:chgData name="Caitlin Coleman" userId="96f87ca1-0e64-4ae8-8d77-98757b85df0b" providerId="ADAL" clId="{DDA6BCD5-DC0D-434C-93A0-51E2BCD25B34}" dt="2026-01-27T16:14:22.210" v="263" actId="962"/>
        <pc:sldMkLst>
          <pc:docMk/>
          <pc:sldMk cId="3887892940" sldId="396"/>
        </pc:sldMkLst>
        <pc:spChg chg="mod">
          <ac:chgData name="Caitlin Coleman" userId="96f87ca1-0e64-4ae8-8d77-98757b85df0b" providerId="ADAL" clId="{DDA6BCD5-DC0D-434C-93A0-51E2BCD25B34}" dt="2026-01-27T16:14:12.403" v="261" actId="20577"/>
          <ac:spMkLst>
            <pc:docMk/>
            <pc:sldMk cId="3887892940" sldId="396"/>
            <ac:spMk id="26" creationId="{00000000-0000-0000-0000-000000000000}"/>
          </ac:spMkLst>
        </pc:spChg>
        <pc:grpChg chg="mod">
          <ac:chgData name="Caitlin Coleman" userId="96f87ca1-0e64-4ae8-8d77-98757b85df0b" providerId="ADAL" clId="{DDA6BCD5-DC0D-434C-93A0-51E2BCD25B34}" dt="2026-01-27T16:14:22.210" v="263" actId="962"/>
          <ac:grpSpMkLst>
            <pc:docMk/>
            <pc:sldMk cId="3887892940" sldId="396"/>
            <ac:grpSpMk id="8" creationId="{F206F903-0E48-4B2D-831E-FF1BD1ADBE8A}"/>
          </ac:grpSpMkLst>
        </pc:grpChg>
        <pc:cxnChg chg="mod">
          <ac:chgData name="Caitlin Coleman" userId="96f87ca1-0e64-4ae8-8d77-98757b85df0b" providerId="ADAL" clId="{DDA6BCD5-DC0D-434C-93A0-51E2BCD25B34}" dt="2026-01-27T16:14:16.135" v="262" actId="962"/>
          <ac:cxnSpMkLst>
            <pc:docMk/>
            <pc:sldMk cId="3887892940" sldId="396"/>
            <ac:cxnSpMk id="55" creationId="{00000000-0000-0000-0000-000000000000}"/>
          </ac:cxnSpMkLst>
        </pc:cxnChg>
      </pc:sldChg>
      <pc:sldChg chg="modSp mod">
        <pc:chgData name="Caitlin Coleman" userId="96f87ca1-0e64-4ae8-8d77-98757b85df0b" providerId="ADAL" clId="{DDA6BCD5-DC0D-434C-93A0-51E2BCD25B34}" dt="2026-01-27T16:15:26.255" v="271" actId="947"/>
        <pc:sldMkLst>
          <pc:docMk/>
          <pc:sldMk cId="3340352750" sldId="397"/>
        </pc:sldMkLst>
        <pc:spChg chg="mod">
          <ac:chgData name="Caitlin Coleman" userId="96f87ca1-0e64-4ae8-8d77-98757b85df0b" providerId="ADAL" clId="{DDA6BCD5-DC0D-434C-93A0-51E2BCD25B34}" dt="2026-01-27T16:15:26.255" v="271" actId="947"/>
          <ac:spMkLst>
            <pc:docMk/>
            <pc:sldMk cId="3340352750" sldId="397"/>
            <ac:spMk id="26" creationId="{00000000-0000-0000-0000-000000000000}"/>
          </ac:spMkLst>
        </pc:spChg>
        <pc:grpChg chg="mod">
          <ac:chgData name="Caitlin Coleman" userId="96f87ca1-0e64-4ae8-8d77-98757b85df0b" providerId="ADAL" clId="{DDA6BCD5-DC0D-434C-93A0-51E2BCD25B34}" dt="2026-01-27T16:14:53.284" v="266" actId="962"/>
          <ac:grpSpMkLst>
            <pc:docMk/>
            <pc:sldMk cId="3340352750" sldId="397"/>
            <ac:grpSpMk id="8" creationId="{F206F903-0E48-4B2D-831E-FF1BD1ADBE8A}"/>
          </ac:grpSpMkLst>
        </pc:grpChg>
        <pc:grpChg chg="mod">
          <ac:chgData name="Caitlin Coleman" userId="96f87ca1-0e64-4ae8-8d77-98757b85df0b" providerId="ADAL" clId="{DDA6BCD5-DC0D-434C-93A0-51E2BCD25B34}" dt="2026-01-27T16:14:59.967" v="267" actId="962"/>
          <ac:grpSpMkLst>
            <pc:docMk/>
            <pc:sldMk cId="3340352750" sldId="397"/>
            <ac:grpSpMk id="12" creationId="{1FCE88C0-12B0-4BFD-B1EC-2AFE88155099}"/>
          </ac:grpSpMkLst>
        </pc:grpChg>
        <pc:grpChg chg="mod">
          <ac:chgData name="Caitlin Coleman" userId="96f87ca1-0e64-4ae8-8d77-98757b85df0b" providerId="ADAL" clId="{DDA6BCD5-DC0D-434C-93A0-51E2BCD25B34}" dt="2026-01-27T16:15:11.043" v="269" actId="962"/>
          <ac:grpSpMkLst>
            <pc:docMk/>
            <pc:sldMk cId="3340352750" sldId="397"/>
            <ac:grpSpMk id="14" creationId="{C83AE790-5D64-420C-BBF9-7E4FA259D43E}"/>
          </ac:grpSpMkLst>
        </pc:grpChg>
        <pc:grpChg chg="mod">
          <ac:chgData name="Caitlin Coleman" userId="96f87ca1-0e64-4ae8-8d77-98757b85df0b" providerId="ADAL" clId="{DDA6BCD5-DC0D-434C-93A0-51E2BCD25B34}" dt="2026-01-27T16:15:05.741" v="268" actId="962"/>
          <ac:grpSpMkLst>
            <pc:docMk/>
            <pc:sldMk cId="3340352750" sldId="397"/>
            <ac:grpSpMk id="16" creationId="{54D17868-9CF5-4C24-B329-8B07E9E61EE9}"/>
          </ac:grpSpMkLst>
        </pc:grpChg>
        <pc:cxnChg chg="mod">
          <ac:chgData name="Caitlin Coleman" userId="96f87ca1-0e64-4ae8-8d77-98757b85df0b" providerId="ADAL" clId="{DDA6BCD5-DC0D-434C-93A0-51E2BCD25B34}" dt="2026-01-27T16:14:47.967" v="265" actId="962"/>
          <ac:cxnSpMkLst>
            <pc:docMk/>
            <pc:sldMk cId="3340352750" sldId="397"/>
            <ac:cxnSpMk id="55" creationId="{00000000-0000-0000-0000-000000000000}"/>
          </ac:cxnSpMkLst>
        </pc:cxnChg>
      </pc:sldChg>
      <pc:sldChg chg="modSp mod">
        <pc:chgData name="Caitlin Coleman" userId="96f87ca1-0e64-4ae8-8d77-98757b85df0b" providerId="ADAL" clId="{DDA6BCD5-DC0D-434C-93A0-51E2BCD25B34}" dt="2026-01-27T16:15:51.179" v="277" actId="962"/>
        <pc:sldMkLst>
          <pc:docMk/>
          <pc:sldMk cId="3179646154" sldId="398"/>
        </pc:sldMkLst>
        <pc:spChg chg="mod">
          <ac:chgData name="Caitlin Coleman" userId="96f87ca1-0e64-4ae8-8d77-98757b85df0b" providerId="ADAL" clId="{DDA6BCD5-DC0D-434C-93A0-51E2BCD25B34}" dt="2026-01-27T16:15:39.213" v="274" actId="33553"/>
          <ac:spMkLst>
            <pc:docMk/>
            <pc:sldMk cId="3179646154" sldId="398"/>
            <ac:spMk id="26" creationId="{00000000-0000-0000-0000-000000000000}"/>
          </ac:spMkLst>
        </pc:spChg>
        <pc:grpChg chg="mod">
          <ac:chgData name="Caitlin Coleman" userId="96f87ca1-0e64-4ae8-8d77-98757b85df0b" providerId="ADAL" clId="{DDA6BCD5-DC0D-434C-93A0-51E2BCD25B34}" dt="2026-01-27T16:15:51.179" v="277" actId="962"/>
          <ac:grpSpMkLst>
            <pc:docMk/>
            <pc:sldMk cId="3179646154" sldId="398"/>
            <ac:grpSpMk id="8" creationId="{F206F903-0E48-4B2D-831E-FF1BD1ADBE8A}"/>
          </ac:grpSpMkLst>
        </pc:grpChg>
        <pc:picChg chg="ord">
          <ac:chgData name="Caitlin Coleman" userId="96f87ca1-0e64-4ae8-8d77-98757b85df0b" providerId="ADAL" clId="{DDA6BCD5-DC0D-434C-93A0-51E2BCD25B34}" dt="2026-01-27T16:15:44.919" v="276"/>
          <ac:picMkLst>
            <pc:docMk/>
            <pc:sldMk cId="3179646154" sldId="398"/>
            <ac:picMk id="4" creationId="{B4DE08BE-2389-4D04-B6CD-4D9A76A16F4E}"/>
          </ac:picMkLst>
        </pc:picChg>
        <pc:cxnChg chg="mod">
          <ac:chgData name="Caitlin Coleman" userId="96f87ca1-0e64-4ae8-8d77-98757b85df0b" providerId="ADAL" clId="{DDA6BCD5-DC0D-434C-93A0-51E2BCD25B34}" dt="2026-01-27T16:15:43.300" v="275" actId="962"/>
          <ac:cxnSpMkLst>
            <pc:docMk/>
            <pc:sldMk cId="3179646154" sldId="398"/>
            <ac:cxnSpMk id="55" creationId="{00000000-0000-0000-0000-000000000000}"/>
          </ac:cxnSpMkLst>
        </pc:cxnChg>
      </pc:sldChg>
      <pc:sldChg chg="modSp add mod">
        <pc:chgData name="Caitlin Coleman" userId="96f87ca1-0e64-4ae8-8d77-98757b85df0b" providerId="ADAL" clId="{DDA6BCD5-DC0D-434C-93A0-51E2BCD25B34}" dt="2026-01-27T15:15:05.544" v="4" actId="1076"/>
        <pc:sldMkLst>
          <pc:docMk/>
          <pc:sldMk cId="1832392491" sldId="410"/>
        </pc:sldMkLst>
        <pc:spChg chg="mod">
          <ac:chgData name="Caitlin Coleman" userId="96f87ca1-0e64-4ae8-8d77-98757b85df0b" providerId="ADAL" clId="{DDA6BCD5-DC0D-434C-93A0-51E2BCD25B34}" dt="2026-01-27T15:15:05.544" v="4" actId="1076"/>
          <ac:spMkLst>
            <pc:docMk/>
            <pc:sldMk cId="1832392491" sldId="410"/>
            <ac:spMk id="9" creationId="{00000000-0000-0000-0000-000000000000}"/>
          </ac:spMkLst>
        </pc:spChg>
      </pc:sldChg>
      <pc:sldChg chg="add">
        <pc:chgData name="Caitlin Coleman" userId="96f87ca1-0e64-4ae8-8d77-98757b85df0b" providerId="ADAL" clId="{DDA6BCD5-DC0D-434C-93A0-51E2BCD25B34}" dt="2026-01-27T15:13:36.568" v="1"/>
        <pc:sldMkLst>
          <pc:docMk/>
          <pc:sldMk cId="968453120" sldId="421"/>
        </pc:sldMkLst>
      </pc:sldChg>
      <pc:sldChg chg="modSp mod modNotesTx">
        <pc:chgData name="Caitlin Coleman" userId="96f87ca1-0e64-4ae8-8d77-98757b85df0b" providerId="ADAL" clId="{DDA6BCD5-DC0D-434C-93A0-51E2BCD25B34}" dt="2026-01-27T17:50:53.772" v="602" actId="962"/>
        <pc:sldMkLst>
          <pc:docMk/>
          <pc:sldMk cId="2143303411" sldId="426"/>
        </pc:sldMkLst>
        <pc:spChg chg="mod">
          <ac:chgData name="Caitlin Coleman" userId="96f87ca1-0e64-4ae8-8d77-98757b85df0b" providerId="ADAL" clId="{DDA6BCD5-DC0D-434C-93A0-51E2BCD25B34}" dt="2026-01-27T17:50:34.264" v="595" actId="20577"/>
          <ac:spMkLst>
            <pc:docMk/>
            <pc:sldMk cId="2143303411" sldId="426"/>
            <ac:spMk id="17" creationId="{912E3096-E4EE-4560-A767-662C241DF167}"/>
          </ac:spMkLst>
        </pc:spChg>
        <pc:spChg chg="mod">
          <ac:chgData name="Caitlin Coleman" userId="96f87ca1-0e64-4ae8-8d77-98757b85df0b" providerId="ADAL" clId="{DDA6BCD5-DC0D-434C-93A0-51E2BCD25B34}" dt="2026-01-27T17:50:11.549" v="587" actId="33553"/>
          <ac:spMkLst>
            <pc:docMk/>
            <pc:sldMk cId="2143303411" sldId="426"/>
            <ac:spMk id="26" creationId="{00000000-0000-0000-0000-000000000000}"/>
          </ac:spMkLst>
        </pc:spChg>
        <pc:grpChg chg="mod">
          <ac:chgData name="Caitlin Coleman" userId="96f87ca1-0e64-4ae8-8d77-98757b85df0b" providerId="ADAL" clId="{DDA6BCD5-DC0D-434C-93A0-51E2BCD25B34}" dt="2026-01-27T17:50:20.617" v="589" actId="962"/>
          <ac:grpSpMkLst>
            <pc:docMk/>
            <pc:sldMk cId="2143303411" sldId="426"/>
            <ac:grpSpMk id="8" creationId="{F206F903-0E48-4B2D-831E-FF1BD1ADBE8A}"/>
          </ac:grpSpMkLst>
        </pc:grpChg>
        <pc:grpChg chg="mod">
          <ac:chgData name="Caitlin Coleman" userId="96f87ca1-0e64-4ae8-8d77-98757b85df0b" providerId="ADAL" clId="{DDA6BCD5-DC0D-434C-93A0-51E2BCD25B34}" dt="2026-01-27T17:50:26.403" v="590" actId="962"/>
          <ac:grpSpMkLst>
            <pc:docMk/>
            <pc:sldMk cId="2143303411" sldId="426"/>
            <ac:grpSpMk id="12" creationId="{1FCE88C0-12B0-4BFD-B1EC-2AFE88155099}"/>
          </ac:grpSpMkLst>
        </pc:grpChg>
        <pc:grpChg chg="mod">
          <ac:chgData name="Caitlin Coleman" userId="96f87ca1-0e64-4ae8-8d77-98757b85df0b" providerId="ADAL" clId="{DDA6BCD5-DC0D-434C-93A0-51E2BCD25B34}" dt="2026-01-27T17:50:47.612" v="601" actId="962"/>
          <ac:grpSpMkLst>
            <pc:docMk/>
            <pc:sldMk cId="2143303411" sldId="426"/>
            <ac:grpSpMk id="14" creationId="{017D15F8-5259-42B4-8036-CC9261B702B6}"/>
          </ac:grpSpMkLst>
        </pc:grpChg>
        <pc:grpChg chg="mod">
          <ac:chgData name="Caitlin Coleman" userId="96f87ca1-0e64-4ae8-8d77-98757b85df0b" providerId="ADAL" clId="{DDA6BCD5-DC0D-434C-93A0-51E2BCD25B34}" dt="2026-01-27T17:50:53.772" v="602" actId="962"/>
          <ac:grpSpMkLst>
            <pc:docMk/>
            <pc:sldMk cId="2143303411" sldId="426"/>
            <ac:grpSpMk id="18" creationId="{F4AD07BD-852E-48B7-9E9A-7E48DA2B9152}"/>
          </ac:grpSpMkLst>
        </pc:grpChg>
        <pc:cxnChg chg="mod">
          <ac:chgData name="Caitlin Coleman" userId="96f87ca1-0e64-4ae8-8d77-98757b85df0b" providerId="ADAL" clId="{DDA6BCD5-DC0D-434C-93A0-51E2BCD25B34}" dt="2026-01-27T17:50:14.805" v="588" actId="962"/>
          <ac:cxnSpMkLst>
            <pc:docMk/>
            <pc:sldMk cId="2143303411" sldId="426"/>
            <ac:cxnSpMk id="55" creationId="{00000000-0000-0000-0000-000000000000}"/>
          </ac:cxnSpMkLst>
        </pc:cxnChg>
      </pc:sldChg>
      <pc:sldChg chg="modSp mod">
        <pc:chgData name="Caitlin Coleman" userId="96f87ca1-0e64-4ae8-8d77-98757b85df0b" providerId="ADAL" clId="{DDA6BCD5-DC0D-434C-93A0-51E2BCD25B34}" dt="2026-01-27T17:51:28.879" v="608" actId="962"/>
        <pc:sldMkLst>
          <pc:docMk/>
          <pc:sldMk cId="1563059681" sldId="427"/>
        </pc:sldMkLst>
        <pc:spChg chg="mod">
          <ac:chgData name="Caitlin Coleman" userId="96f87ca1-0e64-4ae8-8d77-98757b85df0b" providerId="ADAL" clId="{DDA6BCD5-DC0D-434C-93A0-51E2BCD25B34}" dt="2026-01-27T17:51:01.431" v="603" actId="33553"/>
          <ac:spMkLst>
            <pc:docMk/>
            <pc:sldMk cId="1563059681" sldId="427"/>
            <ac:spMk id="26" creationId="{00000000-0000-0000-0000-000000000000}"/>
          </ac:spMkLst>
        </pc:spChg>
        <pc:grpChg chg="mod">
          <ac:chgData name="Caitlin Coleman" userId="96f87ca1-0e64-4ae8-8d77-98757b85df0b" providerId="ADAL" clId="{DDA6BCD5-DC0D-434C-93A0-51E2BCD25B34}" dt="2026-01-27T17:51:11.624" v="605" actId="962"/>
          <ac:grpSpMkLst>
            <pc:docMk/>
            <pc:sldMk cId="1563059681" sldId="427"/>
            <ac:grpSpMk id="8" creationId="{F206F903-0E48-4B2D-831E-FF1BD1ADBE8A}"/>
          </ac:grpSpMkLst>
        </pc:grpChg>
        <pc:grpChg chg="mod">
          <ac:chgData name="Caitlin Coleman" userId="96f87ca1-0e64-4ae8-8d77-98757b85df0b" providerId="ADAL" clId="{DDA6BCD5-DC0D-434C-93A0-51E2BCD25B34}" dt="2026-01-27T17:51:16.942" v="606" actId="962"/>
          <ac:grpSpMkLst>
            <pc:docMk/>
            <pc:sldMk cId="1563059681" sldId="427"/>
            <ac:grpSpMk id="12" creationId="{1FCE88C0-12B0-4BFD-B1EC-2AFE88155099}"/>
          </ac:grpSpMkLst>
        </pc:grpChg>
        <pc:grpChg chg="mod">
          <ac:chgData name="Caitlin Coleman" userId="96f87ca1-0e64-4ae8-8d77-98757b85df0b" providerId="ADAL" clId="{DDA6BCD5-DC0D-434C-93A0-51E2BCD25B34}" dt="2026-01-27T17:51:22.927" v="607" actId="962"/>
          <ac:grpSpMkLst>
            <pc:docMk/>
            <pc:sldMk cId="1563059681" sldId="427"/>
            <ac:grpSpMk id="14" creationId="{017D15F8-5259-42B4-8036-CC9261B702B6}"/>
          </ac:grpSpMkLst>
        </pc:grpChg>
        <pc:grpChg chg="mod">
          <ac:chgData name="Caitlin Coleman" userId="96f87ca1-0e64-4ae8-8d77-98757b85df0b" providerId="ADAL" clId="{DDA6BCD5-DC0D-434C-93A0-51E2BCD25B34}" dt="2026-01-27T17:51:28.879" v="608" actId="962"/>
          <ac:grpSpMkLst>
            <pc:docMk/>
            <pc:sldMk cId="1563059681" sldId="427"/>
            <ac:grpSpMk id="18" creationId="{F4AD07BD-852E-48B7-9E9A-7E48DA2B9152}"/>
          </ac:grpSpMkLst>
        </pc:grpChg>
        <pc:cxnChg chg="mod">
          <ac:chgData name="Caitlin Coleman" userId="96f87ca1-0e64-4ae8-8d77-98757b85df0b" providerId="ADAL" clId="{DDA6BCD5-DC0D-434C-93A0-51E2BCD25B34}" dt="2026-01-27T17:51:05.862" v="604" actId="962"/>
          <ac:cxnSpMkLst>
            <pc:docMk/>
            <pc:sldMk cId="1563059681" sldId="427"/>
            <ac:cxnSpMk id="55" creationId="{00000000-0000-0000-0000-000000000000}"/>
          </ac:cxnSpMkLst>
        </pc:cxnChg>
      </pc:sldChg>
      <pc:sldChg chg="addSp delSp modSp mod">
        <pc:chgData name="Caitlin Coleman" userId="96f87ca1-0e64-4ae8-8d77-98757b85df0b" providerId="ADAL" clId="{DDA6BCD5-DC0D-434C-93A0-51E2BCD25B34}" dt="2026-01-27T17:56:07.716" v="625" actId="962"/>
        <pc:sldMkLst>
          <pc:docMk/>
          <pc:sldMk cId="3972968771" sldId="428"/>
        </pc:sldMkLst>
        <pc:spChg chg="mod">
          <ac:chgData name="Caitlin Coleman" userId="96f87ca1-0e64-4ae8-8d77-98757b85df0b" providerId="ADAL" clId="{DDA6BCD5-DC0D-434C-93A0-51E2BCD25B34}" dt="2026-01-27T17:53:44.605" v="609" actId="33553"/>
          <ac:spMkLst>
            <pc:docMk/>
            <pc:sldMk cId="3972968771" sldId="428"/>
            <ac:spMk id="26" creationId="{00000000-0000-0000-0000-000000000000}"/>
          </ac:spMkLst>
        </pc:spChg>
        <pc:grpChg chg="mod">
          <ac:chgData name="Caitlin Coleman" userId="96f87ca1-0e64-4ae8-8d77-98757b85df0b" providerId="ADAL" clId="{DDA6BCD5-DC0D-434C-93A0-51E2BCD25B34}" dt="2026-01-27T17:53:55.097" v="611" actId="962"/>
          <ac:grpSpMkLst>
            <pc:docMk/>
            <pc:sldMk cId="3972968771" sldId="428"/>
            <ac:grpSpMk id="8" creationId="{F206F903-0E48-4B2D-831E-FF1BD1ADBE8A}"/>
          </ac:grpSpMkLst>
        </pc:grpChg>
        <pc:picChg chg="add mod ord">
          <ac:chgData name="Caitlin Coleman" userId="96f87ca1-0e64-4ae8-8d77-98757b85df0b" providerId="ADAL" clId="{DDA6BCD5-DC0D-434C-93A0-51E2BCD25B34}" dt="2026-01-27T17:54:53.240" v="619" actId="962"/>
          <ac:picMkLst>
            <pc:docMk/>
            <pc:sldMk cId="3972968771" sldId="428"/>
            <ac:picMk id="4" creationId="{9152B1B9-F772-33AA-1235-1DE0B6ACFA5C}"/>
          </ac:picMkLst>
        </pc:picChg>
        <pc:picChg chg="add mod">
          <ac:chgData name="Caitlin Coleman" userId="96f87ca1-0e64-4ae8-8d77-98757b85df0b" providerId="ADAL" clId="{DDA6BCD5-DC0D-434C-93A0-51E2BCD25B34}" dt="2026-01-27T17:56:07.716" v="625" actId="962"/>
          <ac:picMkLst>
            <pc:docMk/>
            <pc:sldMk cId="3972968771" sldId="428"/>
            <ac:picMk id="6" creationId="{8D7F863E-1CC6-15C6-91B9-E61736A16F4F}"/>
          </ac:picMkLst>
        </pc:picChg>
        <pc:cxnChg chg="mod">
          <ac:chgData name="Caitlin Coleman" userId="96f87ca1-0e64-4ae8-8d77-98757b85df0b" providerId="ADAL" clId="{DDA6BCD5-DC0D-434C-93A0-51E2BCD25B34}" dt="2026-01-27T17:53:48.433" v="610" actId="962"/>
          <ac:cxnSpMkLst>
            <pc:docMk/>
            <pc:sldMk cId="3972968771" sldId="428"/>
            <ac:cxnSpMk id="55" creationId="{00000000-0000-0000-0000-000000000000}"/>
          </ac:cxnSpMkLst>
        </pc:cxnChg>
      </pc:sldChg>
      <pc:sldChg chg="modSp mod">
        <pc:chgData name="Caitlin Coleman" userId="96f87ca1-0e64-4ae8-8d77-98757b85df0b" providerId="ADAL" clId="{DDA6BCD5-DC0D-434C-93A0-51E2BCD25B34}" dt="2026-01-27T17:58:38.543" v="629" actId="962"/>
        <pc:sldMkLst>
          <pc:docMk/>
          <pc:sldMk cId="2935133166" sldId="429"/>
        </pc:sldMkLst>
        <pc:spChg chg="mod">
          <ac:chgData name="Caitlin Coleman" userId="96f87ca1-0e64-4ae8-8d77-98757b85df0b" providerId="ADAL" clId="{DDA6BCD5-DC0D-434C-93A0-51E2BCD25B34}" dt="2026-01-27T17:58:17.698" v="626" actId="33553"/>
          <ac:spMkLst>
            <pc:docMk/>
            <pc:sldMk cId="2935133166" sldId="429"/>
            <ac:spMk id="26" creationId="{00000000-0000-0000-0000-000000000000}"/>
          </ac:spMkLst>
        </pc:spChg>
        <pc:grpChg chg="mod">
          <ac:chgData name="Caitlin Coleman" userId="96f87ca1-0e64-4ae8-8d77-98757b85df0b" providerId="ADAL" clId="{DDA6BCD5-DC0D-434C-93A0-51E2BCD25B34}" dt="2026-01-27T17:58:29.069" v="628" actId="962"/>
          <ac:grpSpMkLst>
            <pc:docMk/>
            <pc:sldMk cId="2935133166" sldId="429"/>
            <ac:grpSpMk id="8" creationId="{F206F903-0E48-4B2D-831E-FF1BD1ADBE8A}"/>
          </ac:grpSpMkLst>
        </pc:grpChg>
        <pc:grpChg chg="mod">
          <ac:chgData name="Caitlin Coleman" userId="96f87ca1-0e64-4ae8-8d77-98757b85df0b" providerId="ADAL" clId="{DDA6BCD5-DC0D-434C-93A0-51E2BCD25B34}" dt="2026-01-27T17:58:38.543" v="629" actId="962"/>
          <ac:grpSpMkLst>
            <pc:docMk/>
            <pc:sldMk cId="2935133166" sldId="429"/>
            <ac:grpSpMk id="15" creationId="{0C24431A-96E6-4388-BCA2-8C6993EF9ACE}"/>
          </ac:grpSpMkLst>
        </pc:grpChg>
        <pc:cxnChg chg="mod">
          <ac:chgData name="Caitlin Coleman" userId="96f87ca1-0e64-4ae8-8d77-98757b85df0b" providerId="ADAL" clId="{DDA6BCD5-DC0D-434C-93A0-51E2BCD25B34}" dt="2026-01-27T17:58:20.903" v="627" actId="962"/>
          <ac:cxnSpMkLst>
            <pc:docMk/>
            <pc:sldMk cId="2935133166" sldId="429"/>
            <ac:cxnSpMk id="55" creationId="{00000000-0000-0000-0000-000000000000}"/>
          </ac:cxnSpMkLst>
        </pc:cxnChg>
      </pc:sldChg>
      <pc:sldChg chg="modSp mod">
        <pc:chgData name="Caitlin Coleman" userId="96f87ca1-0e64-4ae8-8d77-98757b85df0b" providerId="ADAL" clId="{DDA6BCD5-DC0D-434C-93A0-51E2BCD25B34}" dt="2026-01-27T17:58:58.873" v="633" actId="5793"/>
        <pc:sldMkLst>
          <pc:docMk/>
          <pc:sldMk cId="515977964" sldId="430"/>
        </pc:sldMkLst>
        <pc:spChg chg="mod">
          <ac:chgData name="Caitlin Coleman" userId="96f87ca1-0e64-4ae8-8d77-98757b85df0b" providerId="ADAL" clId="{DDA6BCD5-DC0D-434C-93A0-51E2BCD25B34}" dt="2026-01-27T17:58:58.873" v="633" actId="5793"/>
          <ac:spMkLst>
            <pc:docMk/>
            <pc:sldMk cId="515977964" sldId="430"/>
            <ac:spMk id="10" creationId="{A280F456-73FC-4B32-84E6-E8CA5F317000}"/>
          </ac:spMkLst>
        </pc:spChg>
        <pc:spChg chg="mod">
          <ac:chgData name="Caitlin Coleman" userId="96f87ca1-0e64-4ae8-8d77-98757b85df0b" providerId="ADAL" clId="{DDA6BCD5-DC0D-434C-93A0-51E2BCD25B34}" dt="2026-01-27T17:58:49.201" v="630" actId="33553"/>
          <ac:spMkLst>
            <pc:docMk/>
            <pc:sldMk cId="515977964" sldId="430"/>
            <ac:spMk id="26" creationId="{00000000-0000-0000-0000-000000000000}"/>
          </ac:spMkLst>
        </pc:spChg>
        <pc:cxnChg chg="mod">
          <ac:chgData name="Caitlin Coleman" userId="96f87ca1-0e64-4ae8-8d77-98757b85df0b" providerId="ADAL" clId="{DDA6BCD5-DC0D-434C-93A0-51E2BCD25B34}" dt="2026-01-27T17:58:52.248" v="631" actId="962"/>
          <ac:cxnSpMkLst>
            <pc:docMk/>
            <pc:sldMk cId="515977964" sldId="430"/>
            <ac:cxnSpMk id="55" creationId="{00000000-0000-0000-0000-000000000000}"/>
          </ac:cxnSpMkLst>
        </pc:cxnChg>
      </pc:sldChg>
      <pc:sldChg chg="modSp mod">
        <pc:chgData name="Caitlin Coleman" userId="96f87ca1-0e64-4ae8-8d77-98757b85df0b" providerId="ADAL" clId="{DDA6BCD5-DC0D-434C-93A0-51E2BCD25B34}" dt="2026-01-27T17:59:36.697" v="639" actId="962"/>
        <pc:sldMkLst>
          <pc:docMk/>
          <pc:sldMk cId="1917214119" sldId="431"/>
        </pc:sldMkLst>
        <pc:spChg chg="mod">
          <ac:chgData name="Caitlin Coleman" userId="96f87ca1-0e64-4ae8-8d77-98757b85df0b" providerId="ADAL" clId="{DDA6BCD5-DC0D-434C-93A0-51E2BCD25B34}" dt="2026-01-27T17:59:06.943" v="634" actId="33553"/>
          <ac:spMkLst>
            <pc:docMk/>
            <pc:sldMk cId="1917214119" sldId="431"/>
            <ac:spMk id="26" creationId="{00000000-0000-0000-0000-000000000000}"/>
          </ac:spMkLst>
        </pc:spChg>
        <pc:grpChg chg="mod">
          <ac:chgData name="Caitlin Coleman" userId="96f87ca1-0e64-4ae8-8d77-98757b85df0b" providerId="ADAL" clId="{DDA6BCD5-DC0D-434C-93A0-51E2BCD25B34}" dt="2026-01-27T17:59:18.196" v="636" actId="962"/>
          <ac:grpSpMkLst>
            <pc:docMk/>
            <pc:sldMk cId="1917214119" sldId="431"/>
            <ac:grpSpMk id="8" creationId="{F206F903-0E48-4B2D-831E-FF1BD1ADBE8A}"/>
          </ac:grpSpMkLst>
        </pc:grpChg>
        <pc:grpChg chg="mod">
          <ac:chgData name="Caitlin Coleman" userId="96f87ca1-0e64-4ae8-8d77-98757b85df0b" providerId="ADAL" clId="{DDA6BCD5-DC0D-434C-93A0-51E2BCD25B34}" dt="2026-01-27T17:59:24.659" v="637" actId="962"/>
          <ac:grpSpMkLst>
            <pc:docMk/>
            <pc:sldMk cId="1917214119" sldId="431"/>
            <ac:grpSpMk id="12" creationId="{1FCE88C0-12B0-4BFD-B1EC-2AFE88155099}"/>
          </ac:grpSpMkLst>
        </pc:grpChg>
        <pc:grpChg chg="mod">
          <ac:chgData name="Caitlin Coleman" userId="96f87ca1-0e64-4ae8-8d77-98757b85df0b" providerId="ADAL" clId="{DDA6BCD5-DC0D-434C-93A0-51E2BCD25B34}" dt="2026-01-27T17:59:30.627" v="638" actId="962"/>
          <ac:grpSpMkLst>
            <pc:docMk/>
            <pc:sldMk cId="1917214119" sldId="431"/>
            <ac:grpSpMk id="14" creationId="{017D15F8-5259-42B4-8036-CC9261B702B6}"/>
          </ac:grpSpMkLst>
        </pc:grpChg>
        <pc:grpChg chg="mod">
          <ac:chgData name="Caitlin Coleman" userId="96f87ca1-0e64-4ae8-8d77-98757b85df0b" providerId="ADAL" clId="{DDA6BCD5-DC0D-434C-93A0-51E2BCD25B34}" dt="2026-01-27T17:59:36.697" v="639" actId="962"/>
          <ac:grpSpMkLst>
            <pc:docMk/>
            <pc:sldMk cId="1917214119" sldId="431"/>
            <ac:grpSpMk id="18" creationId="{F4AD07BD-852E-48B7-9E9A-7E48DA2B9152}"/>
          </ac:grpSpMkLst>
        </pc:grpChg>
        <pc:cxnChg chg="mod">
          <ac:chgData name="Caitlin Coleman" userId="96f87ca1-0e64-4ae8-8d77-98757b85df0b" providerId="ADAL" clId="{DDA6BCD5-DC0D-434C-93A0-51E2BCD25B34}" dt="2026-01-27T17:59:10.687" v="635" actId="962"/>
          <ac:cxnSpMkLst>
            <pc:docMk/>
            <pc:sldMk cId="1917214119" sldId="431"/>
            <ac:cxnSpMk id="55" creationId="{00000000-0000-0000-0000-000000000000}"/>
          </ac:cxnSpMkLst>
        </pc:cxnChg>
      </pc:sldChg>
      <pc:sldChg chg="modSp mod modNotesTx">
        <pc:chgData name="Caitlin Coleman" userId="96f87ca1-0e64-4ae8-8d77-98757b85df0b" providerId="ADAL" clId="{DDA6BCD5-DC0D-434C-93A0-51E2BCD25B34}" dt="2026-01-27T18:00:29.699" v="648" actId="962"/>
        <pc:sldMkLst>
          <pc:docMk/>
          <pc:sldMk cId="1783839255" sldId="432"/>
        </pc:sldMkLst>
        <pc:spChg chg="mod">
          <ac:chgData name="Caitlin Coleman" userId="96f87ca1-0e64-4ae8-8d77-98757b85df0b" providerId="ADAL" clId="{DDA6BCD5-DC0D-434C-93A0-51E2BCD25B34}" dt="2026-01-27T17:59:55.023" v="642" actId="20577"/>
          <ac:spMkLst>
            <pc:docMk/>
            <pc:sldMk cId="1783839255" sldId="432"/>
            <ac:spMk id="20" creationId="{99BC968F-728F-4142-8C70-320C3E268511}"/>
          </ac:spMkLst>
        </pc:spChg>
        <pc:spChg chg="mod">
          <ac:chgData name="Caitlin Coleman" userId="96f87ca1-0e64-4ae8-8d77-98757b85df0b" providerId="ADAL" clId="{DDA6BCD5-DC0D-434C-93A0-51E2BCD25B34}" dt="2026-01-27T17:59:47.702" v="640" actId="33553"/>
          <ac:spMkLst>
            <pc:docMk/>
            <pc:sldMk cId="1783839255" sldId="432"/>
            <ac:spMk id="26" creationId="{00000000-0000-0000-0000-000000000000}"/>
          </ac:spMkLst>
        </pc:spChg>
        <pc:grpChg chg="mod">
          <ac:chgData name="Caitlin Coleman" userId="96f87ca1-0e64-4ae8-8d77-98757b85df0b" providerId="ADAL" clId="{DDA6BCD5-DC0D-434C-93A0-51E2BCD25B34}" dt="2026-01-27T18:00:06.781" v="644" actId="962"/>
          <ac:grpSpMkLst>
            <pc:docMk/>
            <pc:sldMk cId="1783839255" sldId="432"/>
            <ac:grpSpMk id="8" creationId="{F206F903-0E48-4B2D-831E-FF1BD1ADBE8A}"/>
          </ac:grpSpMkLst>
        </pc:grpChg>
        <pc:grpChg chg="mod">
          <ac:chgData name="Caitlin Coleman" userId="96f87ca1-0e64-4ae8-8d77-98757b85df0b" providerId="ADAL" clId="{DDA6BCD5-DC0D-434C-93A0-51E2BCD25B34}" dt="2026-01-27T18:00:12.062" v="645" actId="962"/>
          <ac:grpSpMkLst>
            <pc:docMk/>
            <pc:sldMk cId="1783839255" sldId="432"/>
            <ac:grpSpMk id="12" creationId="{1FCE88C0-12B0-4BFD-B1EC-2AFE88155099}"/>
          </ac:grpSpMkLst>
        </pc:grpChg>
        <pc:grpChg chg="mod">
          <ac:chgData name="Caitlin Coleman" userId="96f87ca1-0e64-4ae8-8d77-98757b85df0b" providerId="ADAL" clId="{DDA6BCD5-DC0D-434C-93A0-51E2BCD25B34}" dt="2026-01-27T18:00:17.211" v="646" actId="962"/>
          <ac:grpSpMkLst>
            <pc:docMk/>
            <pc:sldMk cId="1783839255" sldId="432"/>
            <ac:grpSpMk id="14" creationId="{017D15F8-5259-42B4-8036-CC9261B702B6}"/>
          </ac:grpSpMkLst>
        </pc:grpChg>
        <pc:grpChg chg="mod">
          <ac:chgData name="Caitlin Coleman" userId="96f87ca1-0e64-4ae8-8d77-98757b85df0b" providerId="ADAL" clId="{DDA6BCD5-DC0D-434C-93A0-51E2BCD25B34}" dt="2026-01-27T18:00:23.013" v="647" actId="962"/>
          <ac:grpSpMkLst>
            <pc:docMk/>
            <pc:sldMk cId="1783839255" sldId="432"/>
            <ac:grpSpMk id="18" creationId="{F4AD07BD-852E-48B7-9E9A-7E48DA2B9152}"/>
          </ac:grpSpMkLst>
        </pc:grpChg>
        <pc:grpChg chg="mod">
          <ac:chgData name="Caitlin Coleman" userId="96f87ca1-0e64-4ae8-8d77-98757b85df0b" providerId="ADAL" clId="{DDA6BCD5-DC0D-434C-93A0-51E2BCD25B34}" dt="2026-01-27T18:00:29.699" v="648" actId="962"/>
          <ac:grpSpMkLst>
            <pc:docMk/>
            <pc:sldMk cId="1783839255" sldId="432"/>
            <ac:grpSpMk id="21" creationId="{9EC82F66-59CC-489E-A3BD-E65854DDF905}"/>
          </ac:grpSpMkLst>
        </pc:grpChg>
        <pc:cxnChg chg="mod">
          <ac:chgData name="Caitlin Coleman" userId="96f87ca1-0e64-4ae8-8d77-98757b85df0b" providerId="ADAL" clId="{DDA6BCD5-DC0D-434C-93A0-51E2BCD25B34}" dt="2026-01-27T17:59:52.203" v="641" actId="962"/>
          <ac:cxnSpMkLst>
            <pc:docMk/>
            <pc:sldMk cId="1783839255" sldId="432"/>
            <ac:cxnSpMk id="55" creationId="{00000000-0000-0000-0000-000000000000}"/>
          </ac:cxnSpMkLst>
        </pc:cxnChg>
      </pc:sldChg>
      <pc:sldChg chg="addSp delSp modSp mod">
        <pc:chgData name="Caitlin Coleman" userId="96f87ca1-0e64-4ae8-8d77-98757b85df0b" providerId="ADAL" clId="{DDA6BCD5-DC0D-434C-93A0-51E2BCD25B34}" dt="2026-01-27T16:21:00.642" v="316" actId="962"/>
        <pc:sldMkLst>
          <pc:docMk/>
          <pc:sldMk cId="3282560785" sldId="435"/>
        </pc:sldMkLst>
        <pc:spChg chg="mod">
          <ac:chgData name="Caitlin Coleman" userId="96f87ca1-0e64-4ae8-8d77-98757b85df0b" providerId="ADAL" clId="{DDA6BCD5-DC0D-434C-93A0-51E2BCD25B34}" dt="2026-01-27T16:17:54.320" v="303" actId="33553"/>
          <ac:spMkLst>
            <pc:docMk/>
            <pc:sldMk cId="3282560785" sldId="435"/>
            <ac:spMk id="26" creationId="{00000000-0000-0000-0000-000000000000}"/>
          </ac:spMkLst>
        </pc:spChg>
        <pc:grpChg chg="mod">
          <ac:chgData name="Caitlin Coleman" userId="96f87ca1-0e64-4ae8-8d77-98757b85df0b" providerId="ADAL" clId="{DDA6BCD5-DC0D-434C-93A0-51E2BCD25B34}" dt="2026-01-27T16:18:23.946" v="308" actId="962"/>
          <ac:grpSpMkLst>
            <pc:docMk/>
            <pc:sldMk cId="3282560785" sldId="435"/>
            <ac:grpSpMk id="3" creationId="{7371B325-793A-B1D1-F185-ED4CB622F318}"/>
          </ac:grpSpMkLst>
        </pc:grpChg>
        <pc:grpChg chg="mod">
          <ac:chgData name="Caitlin Coleman" userId="96f87ca1-0e64-4ae8-8d77-98757b85df0b" providerId="ADAL" clId="{DDA6BCD5-DC0D-434C-93A0-51E2BCD25B34}" dt="2026-01-27T16:18:06.343" v="305" actId="962"/>
          <ac:grpSpMkLst>
            <pc:docMk/>
            <pc:sldMk cId="3282560785" sldId="435"/>
            <ac:grpSpMk id="8" creationId="{F206F903-0E48-4B2D-831E-FF1BD1ADBE8A}"/>
          </ac:grpSpMkLst>
        </pc:grpChg>
        <pc:grpChg chg="mod">
          <ac:chgData name="Caitlin Coleman" userId="96f87ca1-0e64-4ae8-8d77-98757b85df0b" providerId="ADAL" clId="{DDA6BCD5-DC0D-434C-93A0-51E2BCD25B34}" dt="2026-01-27T16:18:12.328" v="306" actId="962"/>
          <ac:grpSpMkLst>
            <pc:docMk/>
            <pc:sldMk cId="3282560785" sldId="435"/>
            <ac:grpSpMk id="12" creationId="{1FCE88C0-12B0-4BFD-B1EC-2AFE88155099}"/>
          </ac:grpSpMkLst>
        </pc:grpChg>
        <pc:grpChg chg="mod">
          <ac:chgData name="Caitlin Coleman" userId="96f87ca1-0e64-4ae8-8d77-98757b85df0b" providerId="ADAL" clId="{DDA6BCD5-DC0D-434C-93A0-51E2BCD25B34}" dt="2026-01-27T16:18:18.814" v="307" actId="962"/>
          <ac:grpSpMkLst>
            <pc:docMk/>
            <pc:sldMk cId="3282560785" sldId="435"/>
            <ac:grpSpMk id="16" creationId="{54D17868-9CF5-4C24-B329-8B07E9E61EE9}"/>
          </ac:grpSpMkLst>
        </pc:grpChg>
        <pc:picChg chg="add mod ord">
          <ac:chgData name="Caitlin Coleman" userId="96f87ca1-0e64-4ae8-8d77-98757b85df0b" providerId="ADAL" clId="{DDA6BCD5-DC0D-434C-93A0-51E2BCD25B34}" dt="2026-01-27T16:21:00.642" v="316" actId="962"/>
          <ac:picMkLst>
            <pc:docMk/>
            <pc:sldMk cId="3282560785" sldId="435"/>
            <ac:picMk id="7" creationId="{B75CEE59-604E-D742-3388-073F2D8B6DA3}"/>
          </ac:picMkLst>
        </pc:picChg>
        <pc:cxnChg chg="mod">
          <ac:chgData name="Caitlin Coleman" userId="96f87ca1-0e64-4ae8-8d77-98757b85df0b" providerId="ADAL" clId="{DDA6BCD5-DC0D-434C-93A0-51E2BCD25B34}" dt="2026-01-27T16:17:58.635" v="304" actId="962"/>
          <ac:cxnSpMkLst>
            <pc:docMk/>
            <pc:sldMk cId="3282560785" sldId="435"/>
            <ac:cxnSpMk id="55" creationId="{00000000-0000-0000-0000-000000000000}"/>
          </ac:cxnSpMkLst>
        </pc:cxnChg>
      </pc:sldChg>
      <pc:sldChg chg="modSp mod">
        <pc:chgData name="Caitlin Coleman" userId="96f87ca1-0e64-4ae8-8d77-98757b85df0b" providerId="ADAL" clId="{DDA6BCD5-DC0D-434C-93A0-51E2BCD25B34}" dt="2026-01-27T16:41:58.330" v="334" actId="947"/>
        <pc:sldMkLst>
          <pc:docMk/>
          <pc:sldMk cId="4232273919" sldId="436"/>
        </pc:sldMkLst>
        <pc:spChg chg="mod">
          <ac:chgData name="Caitlin Coleman" userId="96f87ca1-0e64-4ae8-8d77-98757b85df0b" providerId="ADAL" clId="{DDA6BCD5-DC0D-434C-93A0-51E2BCD25B34}" dt="2026-01-27T16:41:58.330" v="334" actId="947"/>
          <ac:spMkLst>
            <pc:docMk/>
            <pc:sldMk cId="4232273919" sldId="436"/>
            <ac:spMk id="26" creationId="{00000000-0000-0000-0000-000000000000}"/>
          </ac:spMkLst>
        </pc:spChg>
        <pc:grpChg chg="mod">
          <ac:chgData name="Caitlin Coleman" userId="96f87ca1-0e64-4ae8-8d77-98757b85df0b" providerId="ADAL" clId="{DDA6BCD5-DC0D-434C-93A0-51E2BCD25B34}" dt="2026-01-27T16:40:32.396" v="319" actId="962"/>
          <ac:grpSpMkLst>
            <pc:docMk/>
            <pc:sldMk cId="4232273919" sldId="436"/>
            <ac:grpSpMk id="8" creationId="{F206F903-0E48-4B2D-831E-FF1BD1ADBE8A}"/>
          </ac:grpSpMkLst>
        </pc:grpChg>
        <pc:grpChg chg="mod">
          <ac:chgData name="Caitlin Coleman" userId="96f87ca1-0e64-4ae8-8d77-98757b85df0b" providerId="ADAL" clId="{DDA6BCD5-DC0D-434C-93A0-51E2BCD25B34}" dt="2026-01-27T16:40:38.821" v="320" actId="962"/>
          <ac:grpSpMkLst>
            <pc:docMk/>
            <pc:sldMk cId="4232273919" sldId="436"/>
            <ac:grpSpMk id="12" creationId="{1FCE88C0-12B0-4BFD-B1EC-2AFE88155099}"/>
          </ac:grpSpMkLst>
        </pc:grpChg>
        <pc:grpChg chg="mod">
          <ac:chgData name="Caitlin Coleman" userId="96f87ca1-0e64-4ae8-8d77-98757b85df0b" providerId="ADAL" clId="{DDA6BCD5-DC0D-434C-93A0-51E2BCD25B34}" dt="2026-01-27T16:40:50.656" v="322" actId="962"/>
          <ac:grpSpMkLst>
            <pc:docMk/>
            <pc:sldMk cId="4232273919" sldId="436"/>
            <ac:grpSpMk id="14" creationId="{88F6E1DE-EA01-4136-900B-231664259EB8}"/>
          </ac:grpSpMkLst>
        </pc:grpChg>
        <pc:grpChg chg="mod">
          <ac:chgData name="Caitlin Coleman" userId="96f87ca1-0e64-4ae8-8d77-98757b85df0b" providerId="ADAL" clId="{DDA6BCD5-DC0D-434C-93A0-51E2BCD25B34}" dt="2026-01-27T16:40:44.466" v="321" actId="962"/>
          <ac:grpSpMkLst>
            <pc:docMk/>
            <pc:sldMk cId="4232273919" sldId="436"/>
            <ac:grpSpMk id="16" creationId="{54D17868-9CF5-4C24-B329-8B07E9E61EE9}"/>
          </ac:grpSpMkLst>
        </pc:grpChg>
        <pc:cxnChg chg="mod">
          <ac:chgData name="Caitlin Coleman" userId="96f87ca1-0e64-4ae8-8d77-98757b85df0b" providerId="ADAL" clId="{DDA6BCD5-DC0D-434C-93A0-51E2BCD25B34}" dt="2026-01-27T16:40:27.313" v="318" actId="962"/>
          <ac:cxnSpMkLst>
            <pc:docMk/>
            <pc:sldMk cId="4232273919" sldId="436"/>
            <ac:cxnSpMk id="55" creationId="{00000000-0000-0000-0000-000000000000}"/>
          </ac:cxnSpMkLst>
        </pc:cxnChg>
      </pc:sldChg>
      <pc:sldChg chg="modSp mod">
        <pc:chgData name="Caitlin Coleman" userId="96f87ca1-0e64-4ae8-8d77-98757b85df0b" providerId="ADAL" clId="{DDA6BCD5-DC0D-434C-93A0-51E2BCD25B34}" dt="2026-01-27T17:34:25.746" v="480" actId="947"/>
        <pc:sldMkLst>
          <pc:docMk/>
          <pc:sldMk cId="2152086564" sldId="437"/>
        </pc:sldMkLst>
        <pc:spChg chg="mod">
          <ac:chgData name="Caitlin Coleman" userId="96f87ca1-0e64-4ae8-8d77-98757b85df0b" providerId="ADAL" clId="{DDA6BCD5-DC0D-434C-93A0-51E2BCD25B34}" dt="2026-01-27T17:34:25.746" v="480" actId="947"/>
          <ac:spMkLst>
            <pc:docMk/>
            <pc:sldMk cId="2152086564" sldId="437"/>
            <ac:spMk id="26" creationId="{00000000-0000-0000-0000-000000000000}"/>
          </ac:spMkLst>
        </pc:spChg>
        <pc:grpChg chg="mod">
          <ac:chgData name="Caitlin Coleman" userId="96f87ca1-0e64-4ae8-8d77-98757b85df0b" providerId="ADAL" clId="{DDA6BCD5-DC0D-434C-93A0-51E2BCD25B34}" dt="2026-01-27T16:41:11.811" v="326" actId="962"/>
          <ac:grpSpMkLst>
            <pc:docMk/>
            <pc:sldMk cId="2152086564" sldId="437"/>
            <ac:grpSpMk id="8" creationId="{F206F903-0E48-4B2D-831E-FF1BD1ADBE8A}"/>
          </ac:grpSpMkLst>
        </pc:grpChg>
        <pc:picChg chg="ord">
          <ac:chgData name="Caitlin Coleman" userId="96f87ca1-0e64-4ae8-8d77-98757b85df0b" providerId="ADAL" clId="{DDA6BCD5-DC0D-434C-93A0-51E2BCD25B34}" dt="2026-01-27T16:41:05.156" v="325"/>
          <ac:picMkLst>
            <pc:docMk/>
            <pc:sldMk cId="2152086564" sldId="437"/>
            <ac:picMk id="3" creationId="{79769010-B7D6-05D9-5FB7-D357A8FE2F95}"/>
          </ac:picMkLst>
        </pc:picChg>
        <pc:cxnChg chg="mod">
          <ac:chgData name="Caitlin Coleman" userId="96f87ca1-0e64-4ae8-8d77-98757b85df0b" providerId="ADAL" clId="{DDA6BCD5-DC0D-434C-93A0-51E2BCD25B34}" dt="2026-01-27T16:41:03.514" v="324" actId="962"/>
          <ac:cxnSpMkLst>
            <pc:docMk/>
            <pc:sldMk cId="2152086564" sldId="437"/>
            <ac:cxnSpMk id="55" creationId="{00000000-0000-0000-0000-000000000000}"/>
          </ac:cxnSpMkLst>
        </pc:cxnChg>
      </pc:sldChg>
      <pc:sldChg chg="modSp mod">
        <pc:chgData name="Caitlin Coleman" userId="96f87ca1-0e64-4ae8-8d77-98757b85df0b" providerId="ADAL" clId="{DDA6BCD5-DC0D-434C-93A0-51E2BCD25B34}" dt="2026-01-27T16:41:41.771" v="332" actId="962"/>
        <pc:sldMkLst>
          <pc:docMk/>
          <pc:sldMk cId="386096108" sldId="438"/>
        </pc:sldMkLst>
        <pc:spChg chg="mod">
          <ac:chgData name="Caitlin Coleman" userId="96f87ca1-0e64-4ae8-8d77-98757b85df0b" providerId="ADAL" clId="{DDA6BCD5-DC0D-434C-93A0-51E2BCD25B34}" dt="2026-01-27T16:41:18.489" v="327" actId="33553"/>
          <ac:spMkLst>
            <pc:docMk/>
            <pc:sldMk cId="386096108" sldId="438"/>
            <ac:spMk id="26" creationId="{00000000-0000-0000-0000-000000000000}"/>
          </ac:spMkLst>
        </pc:spChg>
        <pc:grpChg chg="mod">
          <ac:chgData name="Caitlin Coleman" userId="96f87ca1-0e64-4ae8-8d77-98757b85df0b" providerId="ADAL" clId="{DDA6BCD5-DC0D-434C-93A0-51E2BCD25B34}" dt="2026-01-27T16:41:26.440" v="329" actId="962"/>
          <ac:grpSpMkLst>
            <pc:docMk/>
            <pc:sldMk cId="386096108" sldId="438"/>
            <ac:grpSpMk id="8" creationId="{F206F903-0E48-4B2D-831E-FF1BD1ADBE8A}"/>
          </ac:grpSpMkLst>
        </pc:grpChg>
        <pc:grpChg chg="mod">
          <ac:chgData name="Caitlin Coleman" userId="96f87ca1-0e64-4ae8-8d77-98757b85df0b" providerId="ADAL" clId="{DDA6BCD5-DC0D-434C-93A0-51E2BCD25B34}" dt="2026-01-27T16:41:31.824" v="330" actId="962"/>
          <ac:grpSpMkLst>
            <pc:docMk/>
            <pc:sldMk cId="386096108" sldId="438"/>
            <ac:grpSpMk id="12" creationId="{1FCE88C0-12B0-4BFD-B1EC-2AFE88155099}"/>
          </ac:grpSpMkLst>
        </pc:grpChg>
        <pc:grpChg chg="mod">
          <ac:chgData name="Caitlin Coleman" userId="96f87ca1-0e64-4ae8-8d77-98757b85df0b" providerId="ADAL" clId="{DDA6BCD5-DC0D-434C-93A0-51E2BCD25B34}" dt="2026-01-27T16:41:41.771" v="332" actId="962"/>
          <ac:grpSpMkLst>
            <pc:docMk/>
            <pc:sldMk cId="386096108" sldId="438"/>
            <ac:grpSpMk id="14" creationId="{6CB0D0F9-E0E3-4BEA-A916-8FD8213EB0EE}"/>
          </ac:grpSpMkLst>
        </pc:grpChg>
        <pc:grpChg chg="mod">
          <ac:chgData name="Caitlin Coleman" userId="96f87ca1-0e64-4ae8-8d77-98757b85df0b" providerId="ADAL" clId="{DDA6BCD5-DC0D-434C-93A0-51E2BCD25B34}" dt="2026-01-27T16:41:36.629" v="331" actId="962"/>
          <ac:grpSpMkLst>
            <pc:docMk/>
            <pc:sldMk cId="386096108" sldId="438"/>
            <ac:grpSpMk id="16" creationId="{54D17868-9CF5-4C24-B329-8B07E9E61EE9}"/>
          </ac:grpSpMkLst>
        </pc:grpChg>
        <pc:cxnChg chg="mod">
          <ac:chgData name="Caitlin Coleman" userId="96f87ca1-0e64-4ae8-8d77-98757b85df0b" providerId="ADAL" clId="{DDA6BCD5-DC0D-434C-93A0-51E2BCD25B34}" dt="2026-01-27T16:41:21.620" v="328" actId="962"/>
          <ac:cxnSpMkLst>
            <pc:docMk/>
            <pc:sldMk cId="386096108" sldId="438"/>
            <ac:cxnSpMk id="55" creationId="{00000000-0000-0000-0000-000000000000}"/>
          </ac:cxnSpMkLst>
        </pc:cxnChg>
      </pc:sldChg>
      <pc:sldChg chg="addSp delSp modSp mod">
        <pc:chgData name="Caitlin Coleman" userId="96f87ca1-0e64-4ae8-8d77-98757b85df0b" providerId="ADAL" clId="{DDA6BCD5-DC0D-434C-93A0-51E2BCD25B34}" dt="2026-01-27T16:49:58.793" v="368" actId="962"/>
        <pc:sldMkLst>
          <pc:docMk/>
          <pc:sldMk cId="2127835974" sldId="439"/>
        </pc:sldMkLst>
        <pc:spChg chg="mod">
          <ac:chgData name="Caitlin Coleman" userId="96f87ca1-0e64-4ae8-8d77-98757b85df0b" providerId="ADAL" clId="{DDA6BCD5-DC0D-434C-93A0-51E2BCD25B34}" dt="2026-01-27T16:42:12.831" v="337" actId="33553"/>
          <ac:spMkLst>
            <pc:docMk/>
            <pc:sldMk cId="2127835974" sldId="439"/>
            <ac:spMk id="26" creationId="{00000000-0000-0000-0000-000000000000}"/>
          </ac:spMkLst>
        </pc:spChg>
        <pc:picChg chg="add mod ord">
          <ac:chgData name="Caitlin Coleman" userId="96f87ca1-0e64-4ae8-8d77-98757b85df0b" providerId="ADAL" clId="{DDA6BCD5-DC0D-434C-93A0-51E2BCD25B34}" dt="2026-01-27T16:47:18.516" v="366" actId="962"/>
          <ac:picMkLst>
            <pc:docMk/>
            <pc:sldMk cId="2127835974" sldId="439"/>
            <ac:picMk id="5" creationId="{8AC560A3-4F18-1C2A-7F00-1C8CA490DDA4}"/>
          </ac:picMkLst>
        </pc:picChg>
        <pc:picChg chg="add mod ord">
          <ac:chgData name="Caitlin Coleman" userId="96f87ca1-0e64-4ae8-8d77-98757b85df0b" providerId="ADAL" clId="{DDA6BCD5-DC0D-434C-93A0-51E2BCD25B34}" dt="2026-01-27T16:48:44.118" v="367" actId="962"/>
          <ac:picMkLst>
            <pc:docMk/>
            <pc:sldMk cId="2127835974" sldId="439"/>
            <ac:picMk id="8" creationId="{1241A408-6CE5-78AF-E602-2C5DEC1335A9}"/>
          </ac:picMkLst>
        </pc:picChg>
        <pc:picChg chg="add mod">
          <ac:chgData name="Caitlin Coleman" userId="96f87ca1-0e64-4ae8-8d77-98757b85df0b" providerId="ADAL" clId="{DDA6BCD5-DC0D-434C-93A0-51E2BCD25B34}" dt="2026-01-27T16:49:58.793" v="368" actId="962"/>
          <ac:picMkLst>
            <pc:docMk/>
            <pc:sldMk cId="2127835974" sldId="439"/>
            <ac:picMk id="11" creationId="{AB09445D-D0E3-9228-A94B-56DEB38F2C47}"/>
          </ac:picMkLst>
        </pc:picChg>
        <pc:cxnChg chg="mod">
          <ac:chgData name="Caitlin Coleman" userId="96f87ca1-0e64-4ae8-8d77-98757b85df0b" providerId="ADAL" clId="{DDA6BCD5-DC0D-434C-93A0-51E2BCD25B34}" dt="2026-01-27T16:42:24.571" v="338" actId="962"/>
          <ac:cxnSpMkLst>
            <pc:docMk/>
            <pc:sldMk cId="2127835974" sldId="439"/>
            <ac:cxnSpMk id="55" creationId="{00000000-0000-0000-0000-000000000000}"/>
          </ac:cxnSpMkLst>
        </pc:cxnChg>
      </pc:sldChg>
      <pc:sldChg chg="modSp mod">
        <pc:chgData name="Caitlin Coleman" userId="96f87ca1-0e64-4ae8-8d77-98757b85df0b" providerId="ADAL" clId="{DDA6BCD5-DC0D-434C-93A0-51E2BCD25B34}" dt="2026-01-27T16:50:27.887" v="373" actId="962"/>
        <pc:sldMkLst>
          <pc:docMk/>
          <pc:sldMk cId="867458104" sldId="440"/>
        </pc:sldMkLst>
        <pc:spChg chg="mod">
          <ac:chgData name="Caitlin Coleman" userId="96f87ca1-0e64-4ae8-8d77-98757b85df0b" providerId="ADAL" clId="{DDA6BCD5-DC0D-434C-93A0-51E2BCD25B34}" dt="2026-01-27T16:50:18.404" v="371" actId="33553"/>
          <ac:spMkLst>
            <pc:docMk/>
            <pc:sldMk cId="867458104" sldId="440"/>
            <ac:spMk id="26" creationId="{00000000-0000-0000-0000-000000000000}"/>
          </ac:spMkLst>
        </pc:spChg>
        <pc:grpChg chg="mod">
          <ac:chgData name="Caitlin Coleman" userId="96f87ca1-0e64-4ae8-8d77-98757b85df0b" providerId="ADAL" clId="{DDA6BCD5-DC0D-434C-93A0-51E2BCD25B34}" dt="2026-01-27T16:50:27.887" v="373" actId="962"/>
          <ac:grpSpMkLst>
            <pc:docMk/>
            <pc:sldMk cId="867458104" sldId="440"/>
            <ac:grpSpMk id="8" creationId="{F206F903-0E48-4B2D-831E-FF1BD1ADBE8A}"/>
          </ac:grpSpMkLst>
        </pc:grpChg>
        <pc:cxnChg chg="mod">
          <ac:chgData name="Caitlin Coleman" userId="96f87ca1-0e64-4ae8-8d77-98757b85df0b" providerId="ADAL" clId="{DDA6BCD5-DC0D-434C-93A0-51E2BCD25B34}" dt="2026-01-27T16:50:21.865" v="372" actId="962"/>
          <ac:cxnSpMkLst>
            <pc:docMk/>
            <pc:sldMk cId="867458104" sldId="440"/>
            <ac:cxnSpMk id="55" creationId="{00000000-0000-0000-0000-000000000000}"/>
          </ac:cxnSpMkLst>
        </pc:cxnChg>
      </pc:sldChg>
      <pc:sldChg chg="modSp mod">
        <pc:chgData name="Caitlin Coleman" userId="96f87ca1-0e64-4ae8-8d77-98757b85df0b" providerId="ADAL" clId="{DDA6BCD5-DC0D-434C-93A0-51E2BCD25B34}" dt="2026-01-27T16:51:09.862" v="382" actId="962"/>
        <pc:sldMkLst>
          <pc:docMk/>
          <pc:sldMk cId="440688822" sldId="441"/>
        </pc:sldMkLst>
        <pc:spChg chg="mod">
          <ac:chgData name="Caitlin Coleman" userId="96f87ca1-0e64-4ae8-8d77-98757b85df0b" providerId="ADAL" clId="{DDA6BCD5-DC0D-434C-93A0-51E2BCD25B34}" dt="2026-01-27T16:50:44.194" v="376" actId="33553"/>
          <ac:spMkLst>
            <pc:docMk/>
            <pc:sldMk cId="440688822" sldId="441"/>
            <ac:spMk id="26" creationId="{00000000-0000-0000-0000-000000000000}"/>
          </ac:spMkLst>
        </pc:spChg>
        <pc:grpChg chg="mod">
          <ac:chgData name="Caitlin Coleman" userId="96f87ca1-0e64-4ae8-8d77-98757b85df0b" providerId="ADAL" clId="{DDA6BCD5-DC0D-434C-93A0-51E2BCD25B34}" dt="2026-01-27T16:50:55.658" v="378" actId="962"/>
          <ac:grpSpMkLst>
            <pc:docMk/>
            <pc:sldMk cId="440688822" sldId="441"/>
            <ac:grpSpMk id="8" creationId="{F206F903-0E48-4B2D-831E-FF1BD1ADBE8A}"/>
          </ac:grpSpMkLst>
        </pc:grpChg>
        <pc:grpChg chg="mod">
          <ac:chgData name="Caitlin Coleman" userId="96f87ca1-0e64-4ae8-8d77-98757b85df0b" providerId="ADAL" clId="{DDA6BCD5-DC0D-434C-93A0-51E2BCD25B34}" dt="2026-01-27T16:51:01.812" v="379" actId="962"/>
          <ac:grpSpMkLst>
            <pc:docMk/>
            <pc:sldMk cId="440688822" sldId="441"/>
            <ac:grpSpMk id="12" creationId="{1FCE88C0-12B0-4BFD-B1EC-2AFE88155099}"/>
          </ac:grpSpMkLst>
        </pc:grpChg>
        <pc:grpChg chg="mod">
          <ac:chgData name="Caitlin Coleman" userId="96f87ca1-0e64-4ae8-8d77-98757b85df0b" providerId="ADAL" clId="{DDA6BCD5-DC0D-434C-93A0-51E2BCD25B34}" dt="2026-01-27T16:51:07.650" v="380" actId="962"/>
          <ac:grpSpMkLst>
            <pc:docMk/>
            <pc:sldMk cId="440688822" sldId="441"/>
            <ac:grpSpMk id="16" creationId="{54D17868-9CF5-4C24-B329-8B07E9E61EE9}"/>
          </ac:grpSpMkLst>
        </pc:grpChg>
        <pc:picChg chg="mod">
          <ac:chgData name="Caitlin Coleman" userId="96f87ca1-0e64-4ae8-8d77-98757b85df0b" providerId="ADAL" clId="{DDA6BCD5-DC0D-434C-93A0-51E2BCD25B34}" dt="2026-01-27T16:51:08.864" v="381" actId="962"/>
          <ac:picMkLst>
            <pc:docMk/>
            <pc:sldMk cId="440688822" sldId="441"/>
            <ac:picMk id="3" creationId="{9ABC58D1-9031-461B-9059-14E3E5BBE398}"/>
          </ac:picMkLst>
        </pc:picChg>
        <pc:picChg chg="mod">
          <ac:chgData name="Caitlin Coleman" userId="96f87ca1-0e64-4ae8-8d77-98757b85df0b" providerId="ADAL" clId="{DDA6BCD5-DC0D-434C-93A0-51E2BCD25B34}" dt="2026-01-27T16:51:09.862" v="382" actId="962"/>
          <ac:picMkLst>
            <pc:docMk/>
            <pc:sldMk cId="440688822" sldId="441"/>
            <ac:picMk id="24" creationId="{20150B0B-F9EE-4CBE-BB57-DC71682D49CF}"/>
          </ac:picMkLst>
        </pc:picChg>
        <pc:cxnChg chg="mod">
          <ac:chgData name="Caitlin Coleman" userId="96f87ca1-0e64-4ae8-8d77-98757b85df0b" providerId="ADAL" clId="{DDA6BCD5-DC0D-434C-93A0-51E2BCD25B34}" dt="2026-01-27T16:50:48.884" v="377" actId="962"/>
          <ac:cxnSpMkLst>
            <pc:docMk/>
            <pc:sldMk cId="440688822" sldId="441"/>
            <ac:cxnSpMk id="55" creationId="{00000000-0000-0000-0000-000000000000}"/>
          </ac:cxnSpMkLst>
        </pc:cxnChg>
      </pc:sldChg>
      <pc:sldChg chg="modSp mod">
        <pc:chgData name="Caitlin Coleman" userId="96f87ca1-0e64-4ae8-8d77-98757b85df0b" providerId="ADAL" clId="{DDA6BCD5-DC0D-434C-93A0-51E2BCD25B34}" dt="2026-01-27T17:04:37.089" v="387" actId="962"/>
        <pc:sldMkLst>
          <pc:docMk/>
          <pc:sldMk cId="321152717" sldId="442"/>
        </pc:sldMkLst>
        <pc:spChg chg="mod">
          <ac:chgData name="Caitlin Coleman" userId="96f87ca1-0e64-4ae8-8d77-98757b85df0b" providerId="ADAL" clId="{DDA6BCD5-DC0D-434C-93A0-51E2BCD25B34}" dt="2026-01-27T17:04:17.270" v="383" actId="33553"/>
          <ac:spMkLst>
            <pc:docMk/>
            <pc:sldMk cId="321152717" sldId="442"/>
            <ac:spMk id="26" creationId="{00000000-0000-0000-0000-000000000000}"/>
          </ac:spMkLst>
        </pc:spChg>
        <pc:grpChg chg="mod">
          <ac:chgData name="Caitlin Coleman" userId="96f87ca1-0e64-4ae8-8d77-98757b85df0b" providerId="ADAL" clId="{DDA6BCD5-DC0D-434C-93A0-51E2BCD25B34}" dt="2026-01-27T17:04:25.610" v="385" actId="962"/>
          <ac:grpSpMkLst>
            <pc:docMk/>
            <pc:sldMk cId="321152717" sldId="442"/>
            <ac:grpSpMk id="8" creationId="{F206F903-0E48-4B2D-831E-FF1BD1ADBE8A}"/>
          </ac:grpSpMkLst>
        </pc:grpChg>
        <pc:grpChg chg="mod">
          <ac:chgData name="Caitlin Coleman" userId="96f87ca1-0e64-4ae8-8d77-98757b85df0b" providerId="ADAL" clId="{DDA6BCD5-DC0D-434C-93A0-51E2BCD25B34}" dt="2026-01-27T17:04:30.810" v="386" actId="962"/>
          <ac:grpSpMkLst>
            <pc:docMk/>
            <pc:sldMk cId="321152717" sldId="442"/>
            <ac:grpSpMk id="12" creationId="{1FCE88C0-12B0-4BFD-B1EC-2AFE88155099}"/>
          </ac:grpSpMkLst>
        </pc:grpChg>
        <pc:grpChg chg="mod">
          <ac:chgData name="Caitlin Coleman" userId="96f87ca1-0e64-4ae8-8d77-98757b85df0b" providerId="ADAL" clId="{DDA6BCD5-DC0D-434C-93A0-51E2BCD25B34}" dt="2026-01-27T17:04:37.089" v="387" actId="962"/>
          <ac:grpSpMkLst>
            <pc:docMk/>
            <pc:sldMk cId="321152717" sldId="442"/>
            <ac:grpSpMk id="16" creationId="{54D17868-9CF5-4C24-B329-8B07E9E61EE9}"/>
          </ac:grpSpMkLst>
        </pc:grpChg>
        <pc:cxnChg chg="mod">
          <ac:chgData name="Caitlin Coleman" userId="96f87ca1-0e64-4ae8-8d77-98757b85df0b" providerId="ADAL" clId="{DDA6BCD5-DC0D-434C-93A0-51E2BCD25B34}" dt="2026-01-27T17:04:20.407" v="384" actId="962"/>
          <ac:cxnSpMkLst>
            <pc:docMk/>
            <pc:sldMk cId="321152717" sldId="442"/>
            <ac:cxnSpMk id="55" creationId="{00000000-0000-0000-0000-000000000000}"/>
          </ac:cxnSpMkLst>
        </pc:cxnChg>
      </pc:sldChg>
      <pc:sldChg chg="modSp mod">
        <pc:chgData name="Caitlin Coleman" userId="96f87ca1-0e64-4ae8-8d77-98757b85df0b" providerId="ADAL" clId="{DDA6BCD5-DC0D-434C-93A0-51E2BCD25B34}" dt="2026-01-27T17:05:07.630" v="392" actId="962"/>
        <pc:sldMkLst>
          <pc:docMk/>
          <pc:sldMk cId="2752097844" sldId="443"/>
        </pc:sldMkLst>
        <pc:spChg chg="mod">
          <ac:chgData name="Caitlin Coleman" userId="96f87ca1-0e64-4ae8-8d77-98757b85df0b" providerId="ADAL" clId="{DDA6BCD5-DC0D-434C-93A0-51E2BCD25B34}" dt="2026-01-27T17:04:46.143" v="388" actId="33553"/>
          <ac:spMkLst>
            <pc:docMk/>
            <pc:sldMk cId="2752097844" sldId="443"/>
            <ac:spMk id="26" creationId="{00000000-0000-0000-0000-000000000000}"/>
          </ac:spMkLst>
        </pc:spChg>
        <pc:grpChg chg="mod">
          <ac:chgData name="Caitlin Coleman" userId="96f87ca1-0e64-4ae8-8d77-98757b85df0b" providerId="ADAL" clId="{DDA6BCD5-DC0D-434C-93A0-51E2BCD25B34}" dt="2026-01-27T17:04:56.186" v="390" actId="962"/>
          <ac:grpSpMkLst>
            <pc:docMk/>
            <pc:sldMk cId="2752097844" sldId="443"/>
            <ac:grpSpMk id="8" creationId="{F206F903-0E48-4B2D-831E-FF1BD1ADBE8A}"/>
          </ac:grpSpMkLst>
        </pc:grpChg>
        <pc:grpChg chg="mod">
          <ac:chgData name="Caitlin Coleman" userId="96f87ca1-0e64-4ae8-8d77-98757b85df0b" providerId="ADAL" clId="{DDA6BCD5-DC0D-434C-93A0-51E2BCD25B34}" dt="2026-01-27T17:05:07.630" v="392" actId="962"/>
          <ac:grpSpMkLst>
            <pc:docMk/>
            <pc:sldMk cId="2752097844" sldId="443"/>
            <ac:grpSpMk id="14" creationId="{69BA76EE-7F72-4845-BC3C-6C792578F3E5}"/>
          </ac:grpSpMkLst>
        </pc:grpChg>
        <pc:grpChg chg="mod">
          <ac:chgData name="Caitlin Coleman" userId="96f87ca1-0e64-4ae8-8d77-98757b85df0b" providerId="ADAL" clId="{DDA6BCD5-DC0D-434C-93A0-51E2BCD25B34}" dt="2026-01-27T17:05:01.645" v="391" actId="962"/>
          <ac:grpSpMkLst>
            <pc:docMk/>
            <pc:sldMk cId="2752097844" sldId="443"/>
            <ac:grpSpMk id="16" creationId="{54D17868-9CF5-4C24-B329-8B07E9E61EE9}"/>
          </ac:grpSpMkLst>
        </pc:grpChg>
        <pc:cxnChg chg="mod">
          <ac:chgData name="Caitlin Coleman" userId="96f87ca1-0e64-4ae8-8d77-98757b85df0b" providerId="ADAL" clId="{DDA6BCD5-DC0D-434C-93A0-51E2BCD25B34}" dt="2026-01-27T17:04:50.094" v="389" actId="962"/>
          <ac:cxnSpMkLst>
            <pc:docMk/>
            <pc:sldMk cId="2752097844" sldId="443"/>
            <ac:cxnSpMk id="55" creationId="{00000000-0000-0000-0000-000000000000}"/>
          </ac:cxnSpMkLst>
        </pc:cxnChg>
      </pc:sldChg>
      <pc:sldChg chg="modSp mod">
        <pc:chgData name="Caitlin Coleman" userId="96f87ca1-0e64-4ae8-8d77-98757b85df0b" providerId="ADAL" clId="{DDA6BCD5-DC0D-434C-93A0-51E2BCD25B34}" dt="2026-01-27T17:05:44.733" v="399" actId="962"/>
        <pc:sldMkLst>
          <pc:docMk/>
          <pc:sldMk cId="3189560223" sldId="444"/>
        </pc:sldMkLst>
        <pc:spChg chg="mod">
          <ac:chgData name="Caitlin Coleman" userId="96f87ca1-0e64-4ae8-8d77-98757b85df0b" providerId="ADAL" clId="{DDA6BCD5-DC0D-434C-93A0-51E2BCD25B34}" dt="2026-01-27T17:05:13.417" v="393" actId="33553"/>
          <ac:spMkLst>
            <pc:docMk/>
            <pc:sldMk cId="3189560223" sldId="444"/>
            <ac:spMk id="26" creationId="{00000000-0000-0000-0000-000000000000}"/>
          </ac:spMkLst>
        </pc:spChg>
        <pc:grpChg chg="mod">
          <ac:chgData name="Caitlin Coleman" userId="96f87ca1-0e64-4ae8-8d77-98757b85df0b" providerId="ADAL" clId="{DDA6BCD5-DC0D-434C-93A0-51E2BCD25B34}" dt="2026-01-27T17:05:21.532" v="395" actId="962"/>
          <ac:grpSpMkLst>
            <pc:docMk/>
            <pc:sldMk cId="3189560223" sldId="444"/>
            <ac:grpSpMk id="8" creationId="{F206F903-0E48-4B2D-831E-FF1BD1ADBE8A}"/>
          </ac:grpSpMkLst>
        </pc:grpChg>
        <pc:grpChg chg="mod">
          <ac:chgData name="Caitlin Coleman" userId="96f87ca1-0e64-4ae8-8d77-98757b85df0b" providerId="ADAL" clId="{DDA6BCD5-DC0D-434C-93A0-51E2BCD25B34}" dt="2026-01-27T17:05:28.517" v="396" actId="962"/>
          <ac:grpSpMkLst>
            <pc:docMk/>
            <pc:sldMk cId="3189560223" sldId="444"/>
            <ac:grpSpMk id="12" creationId="{1FCE88C0-12B0-4BFD-B1EC-2AFE88155099}"/>
          </ac:grpSpMkLst>
        </pc:grpChg>
        <pc:grpChg chg="mod">
          <ac:chgData name="Caitlin Coleman" userId="96f87ca1-0e64-4ae8-8d77-98757b85df0b" providerId="ADAL" clId="{DDA6BCD5-DC0D-434C-93A0-51E2BCD25B34}" dt="2026-01-27T17:05:38.332" v="398" actId="962"/>
          <ac:grpSpMkLst>
            <pc:docMk/>
            <pc:sldMk cId="3189560223" sldId="444"/>
            <ac:grpSpMk id="14" creationId="{69BA76EE-7F72-4845-BC3C-6C792578F3E5}"/>
          </ac:grpSpMkLst>
        </pc:grpChg>
        <pc:grpChg chg="mod">
          <ac:chgData name="Caitlin Coleman" userId="96f87ca1-0e64-4ae8-8d77-98757b85df0b" providerId="ADAL" clId="{DDA6BCD5-DC0D-434C-93A0-51E2BCD25B34}" dt="2026-01-27T17:05:33.524" v="397" actId="962"/>
          <ac:grpSpMkLst>
            <pc:docMk/>
            <pc:sldMk cId="3189560223" sldId="444"/>
            <ac:grpSpMk id="16" creationId="{54D17868-9CF5-4C24-B329-8B07E9E61EE9}"/>
          </ac:grpSpMkLst>
        </pc:grpChg>
        <pc:grpChg chg="mod">
          <ac:chgData name="Caitlin Coleman" userId="96f87ca1-0e64-4ae8-8d77-98757b85df0b" providerId="ADAL" clId="{DDA6BCD5-DC0D-434C-93A0-51E2BCD25B34}" dt="2026-01-27T17:05:44.733" v="399" actId="962"/>
          <ac:grpSpMkLst>
            <pc:docMk/>
            <pc:sldMk cId="3189560223" sldId="444"/>
            <ac:grpSpMk id="22" creationId="{F07C94C7-88A1-490D-8827-8309BDE46ACF}"/>
          </ac:grpSpMkLst>
        </pc:grpChg>
        <pc:cxnChg chg="mod">
          <ac:chgData name="Caitlin Coleman" userId="96f87ca1-0e64-4ae8-8d77-98757b85df0b" providerId="ADAL" clId="{DDA6BCD5-DC0D-434C-93A0-51E2BCD25B34}" dt="2026-01-27T17:05:16.484" v="394" actId="962"/>
          <ac:cxnSpMkLst>
            <pc:docMk/>
            <pc:sldMk cId="3189560223" sldId="444"/>
            <ac:cxnSpMk id="55" creationId="{00000000-0000-0000-0000-000000000000}"/>
          </ac:cxnSpMkLst>
        </pc:cxnChg>
      </pc:sldChg>
      <pc:sldChg chg="modSp mod">
        <pc:chgData name="Caitlin Coleman" userId="96f87ca1-0e64-4ae8-8d77-98757b85df0b" providerId="ADAL" clId="{DDA6BCD5-DC0D-434C-93A0-51E2BCD25B34}" dt="2026-01-27T17:06:28.278" v="404" actId="962"/>
        <pc:sldMkLst>
          <pc:docMk/>
          <pc:sldMk cId="1511669374" sldId="445"/>
        </pc:sldMkLst>
        <pc:spChg chg="mod">
          <ac:chgData name="Caitlin Coleman" userId="96f87ca1-0e64-4ae8-8d77-98757b85df0b" providerId="ADAL" clId="{DDA6BCD5-DC0D-434C-93A0-51E2BCD25B34}" dt="2026-01-27T17:06:13.242" v="402" actId="33553"/>
          <ac:spMkLst>
            <pc:docMk/>
            <pc:sldMk cId="1511669374" sldId="445"/>
            <ac:spMk id="26" creationId="{00000000-0000-0000-0000-000000000000}"/>
          </ac:spMkLst>
        </pc:spChg>
        <pc:grpChg chg="mod">
          <ac:chgData name="Caitlin Coleman" userId="96f87ca1-0e64-4ae8-8d77-98757b85df0b" providerId="ADAL" clId="{DDA6BCD5-DC0D-434C-93A0-51E2BCD25B34}" dt="2026-01-27T17:06:28.278" v="404" actId="962"/>
          <ac:grpSpMkLst>
            <pc:docMk/>
            <pc:sldMk cId="1511669374" sldId="445"/>
            <ac:grpSpMk id="8" creationId="{F206F903-0E48-4B2D-831E-FF1BD1ADBE8A}"/>
          </ac:grpSpMkLst>
        </pc:grpChg>
        <pc:cxnChg chg="mod">
          <ac:chgData name="Caitlin Coleman" userId="96f87ca1-0e64-4ae8-8d77-98757b85df0b" providerId="ADAL" clId="{DDA6BCD5-DC0D-434C-93A0-51E2BCD25B34}" dt="2026-01-27T17:06:17.095" v="403" actId="962"/>
          <ac:cxnSpMkLst>
            <pc:docMk/>
            <pc:sldMk cId="1511669374" sldId="445"/>
            <ac:cxnSpMk id="55" creationId="{00000000-0000-0000-0000-000000000000}"/>
          </ac:cxnSpMkLst>
        </pc:cxnChg>
      </pc:sldChg>
      <pc:sldChg chg="addSp delSp modSp mod">
        <pc:chgData name="Caitlin Coleman" userId="96f87ca1-0e64-4ae8-8d77-98757b85df0b" providerId="ADAL" clId="{DDA6BCD5-DC0D-434C-93A0-51E2BCD25B34}" dt="2026-01-27T17:12:42.807" v="418" actId="962"/>
        <pc:sldMkLst>
          <pc:docMk/>
          <pc:sldMk cId="3467969698" sldId="446"/>
        </pc:sldMkLst>
        <pc:spChg chg="mod">
          <ac:chgData name="Caitlin Coleman" userId="96f87ca1-0e64-4ae8-8d77-98757b85df0b" providerId="ADAL" clId="{DDA6BCD5-DC0D-434C-93A0-51E2BCD25B34}" dt="2026-01-27T17:10:25.951" v="407" actId="33553"/>
          <ac:spMkLst>
            <pc:docMk/>
            <pc:sldMk cId="3467969698" sldId="446"/>
            <ac:spMk id="26" creationId="{00000000-0000-0000-0000-000000000000}"/>
          </ac:spMkLst>
        </pc:spChg>
        <pc:picChg chg="add mod">
          <ac:chgData name="Caitlin Coleman" userId="96f87ca1-0e64-4ae8-8d77-98757b85df0b" providerId="ADAL" clId="{DDA6BCD5-DC0D-434C-93A0-51E2BCD25B34}" dt="2026-01-27T17:12:42.807" v="418" actId="962"/>
          <ac:picMkLst>
            <pc:docMk/>
            <pc:sldMk cId="3467969698" sldId="446"/>
            <ac:picMk id="4" creationId="{5D70C934-A9D3-37CE-D16B-32902AA003CC}"/>
          </ac:picMkLst>
        </pc:picChg>
        <pc:cxnChg chg="mod">
          <ac:chgData name="Caitlin Coleman" userId="96f87ca1-0e64-4ae8-8d77-98757b85df0b" providerId="ADAL" clId="{DDA6BCD5-DC0D-434C-93A0-51E2BCD25B34}" dt="2026-01-27T17:11:18.167" v="413" actId="962"/>
          <ac:cxnSpMkLst>
            <pc:docMk/>
            <pc:sldMk cId="3467969698" sldId="446"/>
            <ac:cxnSpMk id="55" creationId="{00000000-0000-0000-0000-000000000000}"/>
          </ac:cxnSpMkLst>
        </pc:cxnChg>
      </pc:sldChg>
      <pc:sldChg chg="addSp delSp modSp mod">
        <pc:chgData name="Caitlin Coleman" userId="96f87ca1-0e64-4ae8-8d77-98757b85df0b" providerId="ADAL" clId="{DDA6BCD5-DC0D-434C-93A0-51E2BCD25B34}" dt="2026-01-27T17:26:08.002" v="434" actId="962"/>
        <pc:sldMkLst>
          <pc:docMk/>
          <pc:sldMk cId="422208947" sldId="447"/>
        </pc:sldMkLst>
        <pc:spChg chg="mod">
          <ac:chgData name="Caitlin Coleman" userId="96f87ca1-0e64-4ae8-8d77-98757b85df0b" providerId="ADAL" clId="{DDA6BCD5-DC0D-434C-93A0-51E2BCD25B34}" dt="2026-01-27T17:24:26.219" v="421" actId="33553"/>
          <ac:spMkLst>
            <pc:docMk/>
            <pc:sldMk cId="422208947" sldId="447"/>
            <ac:spMk id="26" creationId="{00000000-0000-0000-0000-000000000000}"/>
          </ac:spMkLst>
        </pc:spChg>
        <pc:grpChg chg="mod ord">
          <ac:chgData name="Caitlin Coleman" userId="96f87ca1-0e64-4ae8-8d77-98757b85df0b" providerId="ADAL" clId="{DDA6BCD5-DC0D-434C-93A0-51E2BCD25B34}" dt="2026-01-27T17:24:51.796" v="426" actId="962"/>
          <ac:grpSpMkLst>
            <pc:docMk/>
            <pc:sldMk cId="422208947" sldId="447"/>
            <ac:grpSpMk id="2" creationId="{E993D092-5C81-4ABD-C499-C16BAE0856C3}"/>
          </ac:grpSpMkLst>
        </pc:grpChg>
        <pc:grpChg chg="mod">
          <ac:chgData name="Caitlin Coleman" userId="96f87ca1-0e64-4ae8-8d77-98757b85df0b" providerId="ADAL" clId="{DDA6BCD5-DC0D-434C-93A0-51E2BCD25B34}" dt="2026-01-27T17:24:35.674" v="423" actId="962"/>
          <ac:grpSpMkLst>
            <pc:docMk/>
            <pc:sldMk cId="422208947" sldId="447"/>
            <ac:grpSpMk id="8" creationId="{F206F903-0E48-4B2D-831E-FF1BD1ADBE8A}"/>
          </ac:grpSpMkLst>
        </pc:grpChg>
        <pc:grpChg chg="mod">
          <ac:chgData name="Caitlin Coleman" userId="96f87ca1-0e64-4ae8-8d77-98757b85df0b" providerId="ADAL" clId="{DDA6BCD5-DC0D-434C-93A0-51E2BCD25B34}" dt="2026-01-27T17:24:42.737" v="424" actId="962"/>
          <ac:grpSpMkLst>
            <pc:docMk/>
            <pc:sldMk cId="422208947" sldId="447"/>
            <ac:grpSpMk id="12" creationId="{1FCE88C0-12B0-4BFD-B1EC-2AFE88155099}"/>
          </ac:grpSpMkLst>
        </pc:grpChg>
        <pc:grpChg chg="mod">
          <ac:chgData name="Caitlin Coleman" userId="96f87ca1-0e64-4ae8-8d77-98757b85df0b" providerId="ADAL" clId="{DDA6BCD5-DC0D-434C-93A0-51E2BCD25B34}" dt="2026-01-27T17:26:08.002" v="434" actId="962"/>
          <ac:grpSpMkLst>
            <pc:docMk/>
            <pc:sldMk cId="422208947" sldId="447"/>
            <ac:grpSpMk id="16" creationId="{54D17868-9CF5-4C24-B329-8B07E9E61EE9}"/>
          </ac:grpSpMkLst>
        </pc:grpChg>
        <pc:picChg chg="add mod ord">
          <ac:chgData name="Caitlin Coleman" userId="96f87ca1-0e64-4ae8-8d77-98757b85df0b" providerId="ADAL" clId="{DDA6BCD5-DC0D-434C-93A0-51E2BCD25B34}" dt="2026-01-27T17:25:59.165" v="433" actId="962"/>
          <ac:picMkLst>
            <pc:docMk/>
            <pc:sldMk cId="422208947" sldId="447"/>
            <ac:picMk id="7" creationId="{21E1B0D7-33EE-BA83-B6BF-8CB795958957}"/>
          </ac:picMkLst>
        </pc:picChg>
        <pc:cxnChg chg="mod">
          <ac:chgData name="Caitlin Coleman" userId="96f87ca1-0e64-4ae8-8d77-98757b85df0b" providerId="ADAL" clId="{DDA6BCD5-DC0D-434C-93A0-51E2BCD25B34}" dt="2026-01-27T17:24:30.107" v="422" actId="962"/>
          <ac:cxnSpMkLst>
            <pc:docMk/>
            <pc:sldMk cId="422208947" sldId="447"/>
            <ac:cxnSpMk id="55" creationId="{00000000-0000-0000-0000-000000000000}"/>
          </ac:cxnSpMkLst>
        </pc:cxnChg>
      </pc:sldChg>
      <pc:sldChg chg="modSp mod">
        <pc:chgData name="Caitlin Coleman" userId="96f87ca1-0e64-4ae8-8d77-98757b85df0b" providerId="ADAL" clId="{DDA6BCD5-DC0D-434C-93A0-51E2BCD25B34}" dt="2026-01-27T17:26:46.212" v="440" actId="962"/>
        <pc:sldMkLst>
          <pc:docMk/>
          <pc:sldMk cId="1531321014" sldId="448"/>
        </pc:sldMkLst>
        <pc:spChg chg="mod">
          <ac:chgData name="Caitlin Coleman" userId="96f87ca1-0e64-4ae8-8d77-98757b85df0b" providerId="ADAL" clId="{DDA6BCD5-DC0D-434C-93A0-51E2BCD25B34}" dt="2026-01-27T17:26:29.052" v="437" actId="33553"/>
          <ac:spMkLst>
            <pc:docMk/>
            <pc:sldMk cId="1531321014" sldId="448"/>
            <ac:spMk id="26" creationId="{00000000-0000-0000-0000-000000000000}"/>
          </ac:spMkLst>
        </pc:spChg>
        <pc:grpChg chg="mod">
          <ac:chgData name="Caitlin Coleman" userId="96f87ca1-0e64-4ae8-8d77-98757b85df0b" providerId="ADAL" clId="{DDA6BCD5-DC0D-434C-93A0-51E2BCD25B34}" dt="2026-01-27T17:26:39.509" v="439" actId="962"/>
          <ac:grpSpMkLst>
            <pc:docMk/>
            <pc:sldMk cId="1531321014" sldId="448"/>
            <ac:grpSpMk id="8" creationId="{F206F903-0E48-4B2D-831E-FF1BD1ADBE8A}"/>
          </ac:grpSpMkLst>
        </pc:grpChg>
        <pc:grpChg chg="mod">
          <ac:chgData name="Caitlin Coleman" userId="96f87ca1-0e64-4ae8-8d77-98757b85df0b" providerId="ADAL" clId="{DDA6BCD5-DC0D-434C-93A0-51E2BCD25B34}" dt="2026-01-27T17:26:46.212" v="440" actId="962"/>
          <ac:grpSpMkLst>
            <pc:docMk/>
            <pc:sldMk cId="1531321014" sldId="448"/>
            <ac:grpSpMk id="12" creationId="{1FCE88C0-12B0-4BFD-B1EC-2AFE88155099}"/>
          </ac:grpSpMkLst>
        </pc:grpChg>
        <pc:cxnChg chg="mod">
          <ac:chgData name="Caitlin Coleman" userId="96f87ca1-0e64-4ae8-8d77-98757b85df0b" providerId="ADAL" clId="{DDA6BCD5-DC0D-434C-93A0-51E2BCD25B34}" dt="2026-01-27T17:26:32.453" v="438" actId="962"/>
          <ac:cxnSpMkLst>
            <pc:docMk/>
            <pc:sldMk cId="1531321014" sldId="448"/>
            <ac:cxnSpMk id="55" creationId="{00000000-0000-0000-0000-000000000000}"/>
          </ac:cxnSpMkLst>
        </pc:cxnChg>
      </pc:sldChg>
      <pc:sldChg chg="modSp mod">
        <pc:chgData name="Caitlin Coleman" userId="96f87ca1-0e64-4ae8-8d77-98757b85df0b" providerId="ADAL" clId="{DDA6BCD5-DC0D-434C-93A0-51E2BCD25B34}" dt="2026-01-27T17:31:54.467" v="462" actId="962"/>
        <pc:sldMkLst>
          <pc:docMk/>
          <pc:sldMk cId="1536749111" sldId="451"/>
        </pc:sldMkLst>
        <pc:spChg chg="mod">
          <ac:chgData name="Caitlin Coleman" userId="96f87ca1-0e64-4ae8-8d77-98757b85df0b" providerId="ADAL" clId="{DDA6BCD5-DC0D-434C-93A0-51E2BCD25B34}" dt="2026-01-27T17:31:37.334" v="459" actId="33553"/>
          <ac:spMkLst>
            <pc:docMk/>
            <pc:sldMk cId="1536749111" sldId="451"/>
            <ac:spMk id="26" creationId="{00000000-0000-0000-0000-000000000000}"/>
          </ac:spMkLst>
        </pc:spChg>
        <pc:grpChg chg="mod">
          <ac:chgData name="Caitlin Coleman" userId="96f87ca1-0e64-4ae8-8d77-98757b85df0b" providerId="ADAL" clId="{DDA6BCD5-DC0D-434C-93A0-51E2BCD25B34}" dt="2026-01-27T17:31:48.486" v="461" actId="962"/>
          <ac:grpSpMkLst>
            <pc:docMk/>
            <pc:sldMk cId="1536749111" sldId="451"/>
            <ac:grpSpMk id="8" creationId="{F206F903-0E48-4B2D-831E-FF1BD1ADBE8A}"/>
          </ac:grpSpMkLst>
        </pc:grpChg>
        <pc:grpChg chg="mod">
          <ac:chgData name="Caitlin Coleman" userId="96f87ca1-0e64-4ae8-8d77-98757b85df0b" providerId="ADAL" clId="{DDA6BCD5-DC0D-434C-93A0-51E2BCD25B34}" dt="2026-01-27T17:31:54.467" v="462" actId="962"/>
          <ac:grpSpMkLst>
            <pc:docMk/>
            <pc:sldMk cId="1536749111" sldId="451"/>
            <ac:grpSpMk id="12" creationId="{1FCE88C0-12B0-4BFD-B1EC-2AFE88155099}"/>
          </ac:grpSpMkLst>
        </pc:grpChg>
        <pc:cxnChg chg="mod">
          <ac:chgData name="Caitlin Coleman" userId="96f87ca1-0e64-4ae8-8d77-98757b85df0b" providerId="ADAL" clId="{DDA6BCD5-DC0D-434C-93A0-51E2BCD25B34}" dt="2026-01-27T17:31:40.495" v="460" actId="962"/>
          <ac:cxnSpMkLst>
            <pc:docMk/>
            <pc:sldMk cId="1536749111" sldId="451"/>
            <ac:cxnSpMk id="55" creationId="{00000000-0000-0000-0000-000000000000}"/>
          </ac:cxnSpMkLst>
        </pc:cxnChg>
      </pc:sldChg>
      <pc:sldChg chg="addSp delSp modSp mod">
        <pc:chgData name="Caitlin Coleman" userId="96f87ca1-0e64-4ae8-8d77-98757b85df0b" providerId="ADAL" clId="{DDA6BCD5-DC0D-434C-93A0-51E2BCD25B34}" dt="2026-01-27T17:32:56.291" v="477" actId="962"/>
        <pc:sldMkLst>
          <pc:docMk/>
          <pc:sldMk cId="0" sldId="452"/>
        </pc:sldMkLst>
        <pc:spChg chg="add mod ord">
          <ac:chgData name="Caitlin Coleman" userId="96f87ca1-0e64-4ae8-8d77-98757b85df0b" providerId="ADAL" clId="{DDA6BCD5-DC0D-434C-93A0-51E2BCD25B34}" dt="2026-01-27T17:32:39.840" v="475" actId="33553"/>
          <ac:spMkLst>
            <pc:docMk/>
            <pc:sldMk cId="0" sldId="452"/>
            <ac:spMk id="2" creationId="{E6540409-576A-CC57-67CC-2CB4E4D055D2}"/>
          </ac:spMkLst>
        </pc:spChg>
        <pc:grpChg chg="mod">
          <ac:chgData name="Caitlin Coleman" userId="96f87ca1-0e64-4ae8-8d77-98757b85df0b" providerId="ADAL" clId="{DDA6BCD5-DC0D-434C-93A0-51E2BCD25B34}" dt="2026-01-27T17:32:49.278" v="476" actId="962"/>
          <ac:grpSpMkLst>
            <pc:docMk/>
            <pc:sldMk cId="0" sldId="452"/>
            <ac:grpSpMk id="5" creationId="{3EA607CE-6A8B-1739-CCE3-068A176D5D97}"/>
          </ac:grpSpMkLst>
        </pc:grpChg>
        <pc:grpChg chg="mod">
          <ac:chgData name="Caitlin Coleman" userId="96f87ca1-0e64-4ae8-8d77-98757b85df0b" providerId="ADAL" clId="{DDA6BCD5-DC0D-434C-93A0-51E2BCD25B34}" dt="2026-01-27T17:32:56.291" v="477" actId="962"/>
          <ac:grpSpMkLst>
            <pc:docMk/>
            <pc:sldMk cId="0" sldId="452"/>
            <ac:grpSpMk id="8" creationId="{C9B33495-FE29-F1BE-3FB8-735E92F1128B}"/>
          </ac:grpSpMkLst>
        </pc:grpChg>
        <pc:cxnChg chg="add mod ord">
          <ac:chgData name="Caitlin Coleman" userId="96f87ca1-0e64-4ae8-8d77-98757b85df0b" providerId="ADAL" clId="{DDA6BCD5-DC0D-434C-93A0-51E2BCD25B34}" dt="2026-01-27T17:32:35.396" v="474"/>
          <ac:cxnSpMkLst>
            <pc:docMk/>
            <pc:sldMk cId="0" sldId="452"/>
            <ac:cxnSpMk id="4" creationId="{3CE2D6E0-F346-9BDB-572F-7F3839B1670A}"/>
          </ac:cxnSpMkLst>
        </pc:cxnChg>
      </pc:sldChg>
      <pc:sldChg chg="modSp mod">
        <pc:chgData name="Caitlin Coleman" userId="96f87ca1-0e64-4ae8-8d77-98757b85df0b" providerId="ADAL" clId="{DDA6BCD5-DC0D-434C-93A0-51E2BCD25B34}" dt="2026-01-27T17:35:03.666" v="486" actId="962"/>
        <pc:sldMkLst>
          <pc:docMk/>
          <pc:sldMk cId="3593554481" sldId="453"/>
        </pc:sldMkLst>
        <pc:spChg chg="mod">
          <ac:chgData name="Caitlin Coleman" userId="96f87ca1-0e64-4ae8-8d77-98757b85df0b" providerId="ADAL" clId="{DDA6BCD5-DC0D-434C-93A0-51E2BCD25B34}" dt="2026-01-27T17:34:36.825" v="482" actId="947"/>
          <ac:spMkLst>
            <pc:docMk/>
            <pc:sldMk cId="3593554481" sldId="453"/>
            <ac:spMk id="26" creationId="{00000000-0000-0000-0000-000000000000}"/>
          </ac:spMkLst>
        </pc:spChg>
        <pc:grpChg chg="mod">
          <ac:chgData name="Caitlin Coleman" userId="96f87ca1-0e64-4ae8-8d77-98757b85df0b" providerId="ADAL" clId="{DDA6BCD5-DC0D-434C-93A0-51E2BCD25B34}" dt="2026-01-27T17:35:03.666" v="486" actId="962"/>
          <ac:grpSpMkLst>
            <pc:docMk/>
            <pc:sldMk cId="3593554481" sldId="453"/>
            <ac:grpSpMk id="2" creationId="{AFD853C8-B238-4ACA-5A2A-38822287108A}"/>
          </ac:grpSpMkLst>
        </pc:grpChg>
        <pc:grpChg chg="mod">
          <ac:chgData name="Caitlin Coleman" userId="96f87ca1-0e64-4ae8-8d77-98757b85df0b" providerId="ADAL" clId="{DDA6BCD5-DC0D-434C-93A0-51E2BCD25B34}" dt="2026-01-27T17:34:45.014" v="484" actId="962"/>
          <ac:grpSpMkLst>
            <pc:docMk/>
            <pc:sldMk cId="3593554481" sldId="453"/>
            <ac:grpSpMk id="8" creationId="{F206F903-0E48-4B2D-831E-FF1BD1ADBE8A}"/>
          </ac:grpSpMkLst>
        </pc:grpChg>
        <pc:grpChg chg="mod">
          <ac:chgData name="Caitlin Coleman" userId="96f87ca1-0e64-4ae8-8d77-98757b85df0b" providerId="ADAL" clId="{DDA6BCD5-DC0D-434C-93A0-51E2BCD25B34}" dt="2026-01-27T17:34:50.612" v="485" actId="962"/>
          <ac:grpSpMkLst>
            <pc:docMk/>
            <pc:sldMk cId="3593554481" sldId="453"/>
            <ac:grpSpMk id="12" creationId="{1FCE88C0-12B0-4BFD-B1EC-2AFE88155099}"/>
          </ac:grpSpMkLst>
        </pc:grpChg>
        <pc:cxnChg chg="mod">
          <ac:chgData name="Caitlin Coleman" userId="96f87ca1-0e64-4ae8-8d77-98757b85df0b" providerId="ADAL" clId="{DDA6BCD5-DC0D-434C-93A0-51E2BCD25B34}" dt="2026-01-27T17:34:39.948" v="483" actId="962"/>
          <ac:cxnSpMkLst>
            <pc:docMk/>
            <pc:sldMk cId="3593554481" sldId="453"/>
            <ac:cxnSpMk id="55" creationId="{00000000-0000-0000-0000-000000000000}"/>
          </ac:cxnSpMkLst>
        </pc:cxnChg>
      </pc:sldChg>
      <pc:sldChg chg="modSp mod">
        <pc:chgData name="Caitlin Coleman" userId="96f87ca1-0e64-4ae8-8d77-98757b85df0b" providerId="ADAL" clId="{DDA6BCD5-DC0D-434C-93A0-51E2BCD25B34}" dt="2026-01-27T17:35:40.612" v="490" actId="962"/>
        <pc:sldMkLst>
          <pc:docMk/>
          <pc:sldMk cId="3221663748" sldId="454"/>
        </pc:sldMkLst>
        <pc:spChg chg="mod">
          <ac:chgData name="Caitlin Coleman" userId="96f87ca1-0e64-4ae8-8d77-98757b85df0b" providerId="ADAL" clId="{DDA6BCD5-DC0D-434C-93A0-51E2BCD25B34}" dt="2026-01-27T17:35:25.820" v="487" actId="33553"/>
          <ac:spMkLst>
            <pc:docMk/>
            <pc:sldMk cId="3221663748" sldId="454"/>
            <ac:spMk id="26" creationId="{00000000-0000-0000-0000-000000000000}"/>
          </ac:spMkLst>
        </pc:spChg>
        <pc:grpChg chg="mod">
          <ac:chgData name="Caitlin Coleman" userId="96f87ca1-0e64-4ae8-8d77-98757b85df0b" providerId="ADAL" clId="{DDA6BCD5-DC0D-434C-93A0-51E2BCD25B34}" dt="2026-01-27T17:35:34.634" v="489" actId="962"/>
          <ac:grpSpMkLst>
            <pc:docMk/>
            <pc:sldMk cId="3221663748" sldId="454"/>
            <ac:grpSpMk id="8" creationId="{F206F903-0E48-4B2D-831E-FF1BD1ADBE8A}"/>
          </ac:grpSpMkLst>
        </pc:grpChg>
        <pc:grpChg chg="mod">
          <ac:chgData name="Caitlin Coleman" userId="96f87ca1-0e64-4ae8-8d77-98757b85df0b" providerId="ADAL" clId="{DDA6BCD5-DC0D-434C-93A0-51E2BCD25B34}" dt="2026-01-27T17:35:40.612" v="490" actId="962"/>
          <ac:grpSpMkLst>
            <pc:docMk/>
            <pc:sldMk cId="3221663748" sldId="454"/>
            <ac:grpSpMk id="12" creationId="{1FCE88C0-12B0-4BFD-B1EC-2AFE88155099}"/>
          </ac:grpSpMkLst>
        </pc:grpChg>
        <pc:cxnChg chg="mod">
          <ac:chgData name="Caitlin Coleman" userId="96f87ca1-0e64-4ae8-8d77-98757b85df0b" providerId="ADAL" clId="{DDA6BCD5-DC0D-434C-93A0-51E2BCD25B34}" dt="2026-01-27T17:35:29.530" v="488" actId="962"/>
          <ac:cxnSpMkLst>
            <pc:docMk/>
            <pc:sldMk cId="3221663748" sldId="454"/>
            <ac:cxnSpMk id="55" creationId="{00000000-0000-0000-0000-000000000000}"/>
          </ac:cxnSpMkLst>
        </pc:cxnChg>
      </pc:sldChg>
      <pc:sldChg chg="addSp delSp modSp mod">
        <pc:chgData name="Caitlin Coleman" userId="96f87ca1-0e64-4ae8-8d77-98757b85df0b" providerId="ADAL" clId="{DDA6BCD5-DC0D-434C-93A0-51E2BCD25B34}" dt="2026-01-27T17:37:18.501" v="505"/>
        <pc:sldMkLst>
          <pc:docMk/>
          <pc:sldMk cId="4109601460" sldId="455"/>
        </pc:sldMkLst>
        <pc:spChg chg="add mod ord">
          <ac:chgData name="Caitlin Coleman" userId="96f87ca1-0e64-4ae8-8d77-98757b85df0b" providerId="ADAL" clId="{DDA6BCD5-DC0D-434C-93A0-51E2BCD25B34}" dt="2026-01-27T17:37:14.039" v="501"/>
          <ac:spMkLst>
            <pc:docMk/>
            <pc:sldMk cId="4109601460" sldId="455"/>
            <ac:spMk id="2" creationId="{61448D64-3293-EA0A-D4AA-AD944FAAA4A4}"/>
          </ac:spMkLst>
        </pc:spChg>
        <pc:picChg chg="ord">
          <ac:chgData name="Caitlin Coleman" userId="96f87ca1-0e64-4ae8-8d77-98757b85df0b" providerId="ADAL" clId="{DDA6BCD5-DC0D-434C-93A0-51E2BCD25B34}" dt="2026-01-27T17:37:18.501" v="505"/>
          <ac:picMkLst>
            <pc:docMk/>
            <pc:sldMk cId="4109601460" sldId="455"/>
            <ac:picMk id="3" creationId="{4ECFA0A8-73F8-4D4A-8D59-5F8E602AF877}"/>
          </ac:picMkLst>
        </pc:picChg>
        <pc:cxnChg chg="add mod ord">
          <ac:chgData name="Caitlin Coleman" userId="96f87ca1-0e64-4ae8-8d77-98757b85df0b" providerId="ADAL" clId="{DDA6BCD5-DC0D-434C-93A0-51E2BCD25B34}" dt="2026-01-27T17:37:16.482" v="504"/>
          <ac:cxnSpMkLst>
            <pc:docMk/>
            <pc:sldMk cId="4109601460" sldId="455"/>
            <ac:cxnSpMk id="4" creationId="{05CF8C40-53E6-0CDF-A537-FE0682AFBC4F}"/>
          </ac:cxnSpMkLst>
        </pc:cxnChg>
      </pc:sldChg>
      <pc:sldChg chg="addSp delSp modSp mod">
        <pc:chgData name="Caitlin Coleman" userId="96f87ca1-0e64-4ae8-8d77-98757b85df0b" providerId="ADAL" clId="{DDA6BCD5-DC0D-434C-93A0-51E2BCD25B34}" dt="2026-01-27T17:43:07.470" v="521" actId="962"/>
        <pc:sldMkLst>
          <pc:docMk/>
          <pc:sldMk cId="2420256830" sldId="456"/>
        </pc:sldMkLst>
        <pc:spChg chg="mod">
          <ac:chgData name="Caitlin Coleman" userId="96f87ca1-0e64-4ae8-8d77-98757b85df0b" providerId="ADAL" clId="{DDA6BCD5-DC0D-434C-93A0-51E2BCD25B34}" dt="2026-01-27T17:37:48.210" v="508" actId="33553"/>
          <ac:spMkLst>
            <pc:docMk/>
            <pc:sldMk cId="2420256830" sldId="456"/>
            <ac:spMk id="26" creationId="{00000000-0000-0000-0000-000000000000}"/>
          </ac:spMkLst>
        </pc:spChg>
        <pc:grpChg chg="mod">
          <ac:chgData name="Caitlin Coleman" userId="96f87ca1-0e64-4ae8-8d77-98757b85df0b" providerId="ADAL" clId="{DDA6BCD5-DC0D-434C-93A0-51E2BCD25B34}" dt="2026-01-27T17:38:13.993" v="514" actId="962"/>
          <ac:grpSpMkLst>
            <pc:docMk/>
            <pc:sldMk cId="2420256830" sldId="456"/>
            <ac:grpSpMk id="8" creationId="{F206F903-0E48-4B2D-831E-FF1BD1ADBE8A}"/>
          </ac:grpSpMkLst>
        </pc:grpChg>
        <pc:picChg chg="add mod">
          <ac:chgData name="Caitlin Coleman" userId="96f87ca1-0e64-4ae8-8d77-98757b85df0b" providerId="ADAL" clId="{DDA6BCD5-DC0D-434C-93A0-51E2BCD25B34}" dt="2026-01-27T17:43:07.470" v="521" actId="962"/>
          <ac:picMkLst>
            <pc:docMk/>
            <pc:sldMk cId="2420256830" sldId="456"/>
            <ac:picMk id="4" creationId="{7C974FAA-A4FB-11EA-6068-04154BD85BBD}"/>
          </ac:picMkLst>
        </pc:picChg>
        <pc:cxnChg chg="mod">
          <ac:chgData name="Caitlin Coleman" userId="96f87ca1-0e64-4ae8-8d77-98757b85df0b" providerId="ADAL" clId="{DDA6BCD5-DC0D-434C-93A0-51E2BCD25B34}" dt="2026-01-27T17:37:52.984" v="509" actId="962"/>
          <ac:cxnSpMkLst>
            <pc:docMk/>
            <pc:sldMk cId="2420256830" sldId="456"/>
            <ac:cxnSpMk id="55" creationId="{00000000-0000-0000-0000-000000000000}"/>
          </ac:cxnSpMkLst>
        </pc:cxnChg>
      </pc:sldChg>
      <pc:sldChg chg="modSp mod">
        <pc:chgData name="Caitlin Coleman" userId="96f87ca1-0e64-4ae8-8d77-98757b85df0b" providerId="ADAL" clId="{DDA6BCD5-DC0D-434C-93A0-51E2BCD25B34}" dt="2026-01-27T17:44:30.893" v="525" actId="962"/>
        <pc:sldMkLst>
          <pc:docMk/>
          <pc:sldMk cId="2942843453" sldId="457"/>
        </pc:sldMkLst>
        <pc:spChg chg="mod">
          <ac:chgData name="Caitlin Coleman" userId="96f87ca1-0e64-4ae8-8d77-98757b85df0b" providerId="ADAL" clId="{DDA6BCD5-DC0D-434C-93A0-51E2BCD25B34}" dt="2026-01-27T17:44:18.463" v="522" actId="33553"/>
          <ac:spMkLst>
            <pc:docMk/>
            <pc:sldMk cId="2942843453" sldId="457"/>
            <ac:spMk id="26" creationId="{00000000-0000-0000-0000-000000000000}"/>
          </ac:spMkLst>
        </pc:spChg>
        <pc:grpChg chg="mod ord">
          <ac:chgData name="Caitlin Coleman" userId="96f87ca1-0e64-4ae8-8d77-98757b85df0b" providerId="ADAL" clId="{DDA6BCD5-DC0D-434C-93A0-51E2BCD25B34}" dt="2026-01-27T17:44:30.893" v="525" actId="962"/>
          <ac:grpSpMkLst>
            <pc:docMk/>
            <pc:sldMk cId="2942843453" sldId="457"/>
            <ac:grpSpMk id="8" creationId="{F206F903-0E48-4B2D-831E-FF1BD1ADBE8A}"/>
          </ac:grpSpMkLst>
        </pc:grpChg>
        <pc:cxnChg chg="mod">
          <ac:chgData name="Caitlin Coleman" userId="96f87ca1-0e64-4ae8-8d77-98757b85df0b" providerId="ADAL" clId="{DDA6BCD5-DC0D-434C-93A0-51E2BCD25B34}" dt="2026-01-27T17:44:22.336" v="523" actId="962"/>
          <ac:cxnSpMkLst>
            <pc:docMk/>
            <pc:sldMk cId="2942843453" sldId="457"/>
            <ac:cxnSpMk id="55" creationId="{00000000-0000-0000-0000-000000000000}"/>
          </ac:cxnSpMkLst>
        </pc:cxnChg>
      </pc:sldChg>
      <pc:sldChg chg="modSp mod">
        <pc:chgData name="Caitlin Coleman" userId="96f87ca1-0e64-4ae8-8d77-98757b85df0b" providerId="ADAL" clId="{DDA6BCD5-DC0D-434C-93A0-51E2BCD25B34}" dt="2026-01-27T17:45:04.371" v="530" actId="962"/>
        <pc:sldMkLst>
          <pc:docMk/>
          <pc:sldMk cId="3284204342" sldId="458"/>
        </pc:sldMkLst>
        <pc:spChg chg="mod">
          <ac:chgData name="Caitlin Coleman" userId="96f87ca1-0e64-4ae8-8d77-98757b85df0b" providerId="ADAL" clId="{DDA6BCD5-DC0D-434C-93A0-51E2BCD25B34}" dt="2026-01-27T17:44:54.444" v="528" actId="33553"/>
          <ac:spMkLst>
            <pc:docMk/>
            <pc:sldMk cId="3284204342" sldId="458"/>
            <ac:spMk id="26" creationId="{00000000-0000-0000-0000-000000000000}"/>
          </ac:spMkLst>
        </pc:spChg>
        <pc:grpChg chg="mod">
          <ac:chgData name="Caitlin Coleman" userId="96f87ca1-0e64-4ae8-8d77-98757b85df0b" providerId="ADAL" clId="{DDA6BCD5-DC0D-434C-93A0-51E2BCD25B34}" dt="2026-01-27T17:45:04.371" v="530" actId="962"/>
          <ac:grpSpMkLst>
            <pc:docMk/>
            <pc:sldMk cId="3284204342" sldId="458"/>
            <ac:grpSpMk id="8" creationId="{F206F903-0E48-4B2D-831E-FF1BD1ADBE8A}"/>
          </ac:grpSpMkLst>
        </pc:grpChg>
        <pc:cxnChg chg="mod">
          <ac:chgData name="Caitlin Coleman" userId="96f87ca1-0e64-4ae8-8d77-98757b85df0b" providerId="ADAL" clId="{DDA6BCD5-DC0D-434C-93A0-51E2BCD25B34}" dt="2026-01-27T17:44:57.830" v="529" actId="962"/>
          <ac:cxnSpMkLst>
            <pc:docMk/>
            <pc:sldMk cId="3284204342" sldId="458"/>
            <ac:cxnSpMk id="55" creationId="{00000000-0000-0000-0000-000000000000}"/>
          </ac:cxnSpMkLst>
        </pc:cxnChg>
      </pc:sldChg>
      <pc:sldChg chg="modSp mod">
        <pc:chgData name="Caitlin Coleman" userId="96f87ca1-0e64-4ae8-8d77-98757b85df0b" providerId="ADAL" clId="{DDA6BCD5-DC0D-434C-93A0-51E2BCD25B34}" dt="2026-01-27T17:45:33.712" v="537" actId="962"/>
        <pc:sldMkLst>
          <pc:docMk/>
          <pc:sldMk cId="289150574" sldId="459"/>
        </pc:sldMkLst>
        <pc:spChg chg="mod">
          <ac:chgData name="Caitlin Coleman" userId="96f87ca1-0e64-4ae8-8d77-98757b85df0b" providerId="ADAL" clId="{DDA6BCD5-DC0D-434C-93A0-51E2BCD25B34}" dt="2026-01-27T17:45:22.249" v="535" actId="33553"/>
          <ac:spMkLst>
            <pc:docMk/>
            <pc:sldMk cId="289150574" sldId="459"/>
            <ac:spMk id="26" creationId="{00000000-0000-0000-0000-000000000000}"/>
          </ac:spMkLst>
        </pc:spChg>
        <pc:grpChg chg="mod">
          <ac:chgData name="Caitlin Coleman" userId="96f87ca1-0e64-4ae8-8d77-98757b85df0b" providerId="ADAL" clId="{DDA6BCD5-DC0D-434C-93A0-51E2BCD25B34}" dt="2026-01-27T17:45:33.712" v="537" actId="962"/>
          <ac:grpSpMkLst>
            <pc:docMk/>
            <pc:sldMk cId="289150574" sldId="459"/>
            <ac:grpSpMk id="8" creationId="{F206F903-0E48-4B2D-831E-FF1BD1ADBE8A}"/>
          </ac:grpSpMkLst>
        </pc:grpChg>
        <pc:cxnChg chg="mod">
          <ac:chgData name="Caitlin Coleman" userId="96f87ca1-0e64-4ae8-8d77-98757b85df0b" providerId="ADAL" clId="{DDA6BCD5-DC0D-434C-93A0-51E2BCD25B34}" dt="2026-01-27T17:45:26.217" v="536" actId="962"/>
          <ac:cxnSpMkLst>
            <pc:docMk/>
            <pc:sldMk cId="289150574" sldId="459"/>
            <ac:cxnSpMk id="55" creationId="{00000000-0000-0000-0000-000000000000}"/>
          </ac:cxnSpMkLst>
        </pc:cxnChg>
      </pc:sldChg>
      <pc:sldChg chg="modSp mod">
        <pc:chgData name="Caitlin Coleman" userId="96f87ca1-0e64-4ae8-8d77-98757b85df0b" providerId="ADAL" clId="{DDA6BCD5-DC0D-434C-93A0-51E2BCD25B34}" dt="2026-01-27T17:47:54.925" v="544" actId="962"/>
        <pc:sldMkLst>
          <pc:docMk/>
          <pc:sldMk cId="1579757199" sldId="460"/>
        </pc:sldMkLst>
        <pc:spChg chg="mod">
          <ac:chgData name="Caitlin Coleman" userId="96f87ca1-0e64-4ae8-8d77-98757b85df0b" providerId="ADAL" clId="{DDA6BCD5-DC0D-434C-93A0-51E2BCD25B34}" dt="2026-01-27T17:47:25.675" v="539" actId="33553"/>
          <ac:spMkLst>
            <pc:docMk/>
            <pc:sldMk cId="1579757199" sldId="460"/>
            <ac:spMk id="26" creationId="{00000000-0000-0000-0000-000000000000}"/>
          </ac:spMkLst>
        </pc:spChg>
        <pc:grpChg chg="mod">
          <ac:chgData name="Caitlin Coleman" userId="96f87ca1-0e64-4ae8-8d77-98757b85df0b" providerId="ADAL" clId="{DDA6BCD5-DC0D-434C-93A0-51E2BCD25B34}" dt="2026-01-27T17:47:36.840" v="541" actId="962"/>
          <ac:grpSpMkLst>
            <pc:docMk/>
            <pc:sldMk cId="1579757199" sldId="460"/>
            <ac:grpSpMk id="8" creationId="{F206F903-0E48-4B2D-831E-FF1BD1ADBE8A}"/>
          </ac:grpSpMkLst>
        </pc:grpChg>
        <pc:grpChg chg="mod">
          <ac:chgData name="Caitlin Coleman" userId="96f87ca1-0e64-4ae8-8d77-98757b85df0b" providerId="ADAL" clId="{DDA6BCD5-DC0D-434C-93A0-51E2BCD25B34}" dt="2026-01-27T17:47:43.061" v="542" actId="962"/>
          <ac:grpSpMkLst>
            <pc:docMk/>
            <pc:sldMk cId="1579757199" sldId="460"/>
            <ac:grpSpMk id="12" creationId="{1FCE88C0-12B0-4BFD-B1EC-2AFE88155099}"/>
          </ac:grpSpMkLst>
        </pc:grpChg>
        <pc:grpChg chg="mod">
          <ac:chgData name="Caitlin Coleman" userId="96f87ca1-0e64-4ae8-8d77-98757b85df0b" providerId="ADAL" clId="{DDA6BCD5-DC0D-434C-93A0-51E2BCD25B34}" dt="2026-01-27T17:47:49.099" v="543" actId="962"/>
          <ac:grpSpMkLst>
            <pc:docMk/>
            <pc:sldMk cId="1579757199" sldId="460"/>
            <ac:grpSpMk id="16" creationId="{939545C5-6349-4829-A59C-0DB522A4510E}"/>
          </ac:grpSpMkLst>
        </pc:grpChg>
        <pc:grpChg chg="mod">
          <ac:chgData name="Caitlin Coleman" userId="96f87ca1-0e64-4ae8-8d77-98757b85df0b" providerId="ADAL" clId="{DDA6BCD5-DC0D-434C-93A0-51E2BCD25B34}" dt="2026-01-27T17:47:54.925" v="544" actId="962"/>
          <ac:grpSpMkLst>
            <pc:docMk/>
            <pc:sldMk cId="1579757199" sldId="460"/>
            <ac:grpSpMk id="19" creationId="{DA41D407-1F7B-4851-9419-59E620DE1EAA}"/>
          </ac:grpSpMkLst>
        </pc:grpChg>
        <pc:cxnChg chg="mod">
          <ac:chgData name="Caitlin Coleman" userId="96f87ca1-0e64-4ae8-8d77-98757b85df0b" providerId="ADAL" clId="{DDA6BCD5-DC0D-434C-93A0-51E2BCD25B34}" dt="2026-01-27T17:47:29.507" v="540" actId="962"/>
          <ac:cxnSpMkLst>
            <pc:docMk/>
            <pc:sldMk cId="1579757199" sldId="460"/>
            <ac:cxnSpMk id="55" creationId="{00000000-0000-0000-0000-000000000000}"/>
          </ac:cxnSpMkLst>
        </pc:cxnChg>
      </pc:sldChg>
      <pc:sldChg chg="modSp add mod">
        <pc:chgData name="Caitlin Coleman" userId="96f87ca1-0e64-4ae8-8d77-98757b85df0b" providerId="ADAL" clId="{DDA6BCD5-DC0D-434C-93A0-51E2BCD25B34}" dt="2026-01-27T15:46:59.223" v="176" actId="1076"/>
        <pc:sldMkLst>
          <pc:docMk/>
          <pc:sldMk cId="1415319327" sldId="462"/>
        </pc:sldMkLst>
        <pc:spChg chg="mod">
          <ac:chgData name="Caitlin Coleman" userId="96f87ca1-0e64-4ae8-8d77-98757b85df0b" providerId="ADAL" clId="{DDA6BCD5-DC0D-434C-93A0-51E2BCD25B34}" dt="2026-01-27T15:46:59.223" v="176" actId="1076"/>
          <ac:spMkLst>
            <pc:docMk/>
            <pc:sldMk cId="1415319327" sldId="462"/>
            <ac:spMk id="9" creationId="{69B3A749-E37F-FDB9-9CC1-F8200F85511D}"/>
          </ac:spMkLst>
        </pc:spChg>
      </pc:sldChg>
      <pc:sldChg chg="modSp add mod">
        <pc:chgData name="Caitlin Coleman" userId="96f87ca1-0e64-4ae8-8d77-98757b85df0b" providerId="ADAL" clId="{DDA6BCD5-DC0D-434C-93A0-51E2BCD25B34}" dt="2026-01-27T16:17:03.005" v="296" actId="1076"/>
        <pc:sldMkLst>
          <pc:docMk/>
          <pc:sldMk cId="3580538019" sldId="463"/>
        </pc:sldMkLst>
        <pc:spChg chg="mod">
          <ac:chgData name="Caitlin Coleman" userId="96f87ca1-0e64-4ae8-8d77-98757b85df0b" providerId="ADAL" clId="{DDA6BCD5-DC0D-434C-93A0-51E2BCD25B34}" dt="2026-01-27T16:16:26.336" v="281" actId="20577"/>
          <ac:spMkLst>
            <pc:docMk/>
            <pc:sldMk cId="3580538019" sldId="463"/>
            <ac:spMk id="2" creationId="{8A68D3D9-E573-7020-2186-BCAB3A99955A}"/>
          </ac:spMkLst>
        </pc:spChg>
        <pc:spChg chg="mod">
          <ac:chgData name="Caitlin Coleman" userId="96f87ca1-0e64-4ae8-8d77-98757b85df0b" providerId="ADAL" clId="{DDA6BCD5-DC0D-434C-93A0-51E2BCD25B34}" dt="2026-01-27T16:17:03.005" v="296" actId="1076"/>
          <ac:spMkLst>
            <pc:docMk/>
            <pc:sldMk cId="3580538019" sldId="463"/>
            <ac:spMk id="4" creationId="{B03B8447-5128-AD4F-BB4D-FD4716F54628}"/>
          </ac:spMkLst>
        </pc:spChg>
      </pc:sldChg>
      <pc:sldChg chg="modSp add mod">
        <pc:chgData name="Caitlin Coleman" userId="96f87ca1-0e64-4ae8-8d77-98757b85df0b" providerId="ADAL" clId="{DDA6BCD5-DC0D-434C-93A0-51E2BCD25B34}" dt="2026-01-27T16:17:27.117" v="299" actId="1076"/>
        <pc:sldMkLst>
          <pc:docMk/>
          <pc:sldMk cId="2123021664" sldId="464"/>
        </pc:sldMkLst>
        <pc:spChg chg="mod">
          <ac:chgData name="Caitlin Coleman" userId="96f87ca1-0e64-4ae8-8d77-98757b85df0b" providerId="ADAL" clId="{DDA6BCD5-DC0D-434C-93A0-51E2BCD25B34}" dt="2026-01-27T16:17:27.117" v="299" actId="1076"/>
          <ac:spMkLst>
            <pc:docMk/>
            <pc:sldMk cId="2123021664" sldId="464"/>
            <ac:spMk id="9" creationId="{0847B82D-900A-A16A-5E30-42545C8E053A}"/>
          </ac:spMkLst>
        </pc:spChg>
      </pc:sldChg>
      <pc:sldChg chg="modSp add mod">
        <pc:chgData name="Caitlin Coleman" userId="96f87ca1-0e64-4ae8-8d77-98757b85df0b" providerId="ADAL" clId="{DDA6BCD5-DC0D-434C-93A0-51E2BCD25B34}" dt="2026-01-27T17:27:56.952" v="455" actId="20577"/>
        <pc:sldMkLst>
          <pc:docMk/>
          <pc:sldMk cId="2982610829" sldId="465"/>
        </pc:sldMkLst>
        <pc:spChg chg="mod">
          <ac:chgData name="Caitlin Coleman" userId="96f87ca1-0e64-4ae8-8d77-98757b85df0b" providerId="ADAL" clId="{DDA6BCD5-DC0D-434C-93A0-51E2BCD25B34}" dt="2026-01-27T17:27:21.653" v="445" actId="20577"/>
          <ac:spMkLst>
            <pc:docMk/>
            <pc:sldMk cId="2982610829" sldId="465"/>
            <ac:spMk id="2" creationId="{E7233FD2-BD49-4965-114A-A2718A326724}"/>
          </ac:spMkLst>
        </pc:spChg>
        <pc:spChg chg="mod">
          <ac:chgData name="Caitlin Coleman" userId="96f87ca1-0e64-4ae8-8d77-98757b85df0b" providerId="ADAL" clId="{DDA6BCD5-DC0D-434C-93A0-51E2BCD25B34}" dt="2026-01-27T17:27:56.952" v="455" actId="20577"/>
          <ac:spMkLst>
            <pc:docMk/>
            <pc:sldMk cId="2982610829" sldId="465"/>
            <ac:spMk id="4" creationId="{3B7BE009-AB04-F1C7-AA94-2E38F50704C6}"/>
          </ac:spMkLst>
        </pc:spChg>
      </pc:sldChg>
      <pc:sldChg chg="modSp add">
        <pc:chgData name="Caitlin Coleman" userId="96f87ca1-0e64-4ae8-8d77-98757b85df0b" providerId="ADAL" clId="{DDA6BCD5-DC0D-434C-93A0-51E2BCD25B34}" dt="2026-01-27T17:28:16.677" v="457"/>
        <pc:sldMkLst>
          <pc:docMk/>
          <pc:sldMk cId="1352793775" sldId="466"/>
        </pc:sldMkLst>
        <pc:spChg chg="mod">
          <ac:chgData name="Caitlin Coleman" userId="96f87ca1-0e64-4ae8-8d77-98757b85df0b" providerId="ADAL" clId="{DDA6BCD5-DC0D-434C-93A0-51E2BCD25B34}" dt="2026-01-27T17:28:16.677" v="457"/>
          <ac:spMkLst>
            <pc:docMk/>
            <pc:sldMk cId="1352793775" sldId="466"/>
            <ac:spMk id="9" creationId="{B936FDF4-AC94-31CE-3DC7-FF7B1659A019}"/>
          </ac:spMkLst>
        </pc:spChg>
      </pc:sldChg>
      <pc:sldChg chg="modSp add mod">
        <pc:chgData name="Caitlin Coleman" userId="96f87ca1-0e64-4ae8-8d77-98757b85df0b" providerId="ADAL" clId="{DDA6BCD5-DC0D-434C-93A0-51E2BCD25B34}" dt="2026-01-27T17:49:08.819" v="580" actId="1076"/>
        <pc:sldMkLst>
          <pc:docMk/>
          <pc:sldMk cId="2717332343" sldId="467"/>
        </pc:sldMkLst>
        <pc:spChg chg="mod">
          <ac:chgData name="Caitlin Coleman" userId="96f87ca1-0e64-4ae8-8d77-98757b85df0b" providerId="ADAL" clId="{DDA6BCD5-DC0D-434C-93A0-51E2BCD25B34}" dt="2026-01-27T17:48:24.484" v="547" actId="20577"/>
          <ac:spMkLst>
            <pc:docMk/>
            <pc:sldMk cId="2717332343" sldId="467"/>
            <ac:spMk id="2" creationId="{39F5DAB4-F79D-2DD9-C9F6-BC4226C99416}"/>
          </ac:spMkLst>
        </pc:spChg>
        <pc:spChg chg="mod">
          <ac:chgData name="Caitlin Coleman" userId="96f87ca1-0e64-4ae8-8d77-98757b85df0b" providerId="ADAL" clId="{DDA6BCD5-DC0D-434C-93A0-51E2BCD25B34}" dt="2026-01-27T17:49:08.819" v="580" actId="1076"/>
          <ac:spMkLst>
            <pc:docMk/>
            <pc:sldMk cId="2717332343" sldId="467"/>
            <ac:spMk id="4" creationId="{3DDB1EA2-5CFF-F5F4-0F7C-4DC496DEC8FB}"/>
          </ac:spMkLst>
        </pc:spChg>
      </pc:sldChg>
      <pc:sldChg chg="modSp add mod">
        <pc:chgData name="Caitlin Coleman" userId="96f87ca1-0e64-4ae8-8d77-98757b85df0b" providerId="ADAL" clId="{DDA6BCD5-DC0D-434C-93A0-51E2BCD25B34}" dt="2026-01-27T17:49:33.285" v="583" actId="1076"/>
        <pc:sldMkLst>
          <pc:docMk/>
          <pc:sldMk cId="3870367700" sldId="468"/>
        </pc:sldMkLst>
        <pc:spChg chg="mod">
          <ac:chgData name="Caitlin Coleman" userId="96f87ca1-0e64-4ae8-8d77-98757b85df0b" providerId="ADAL" clId="{DDA6BCD5-DC0D-434C-93A0-51E2BCD25B34}" dt="2026-01-27T17:49:33.285" v="583" actId="1076"/>
          <ac:spMkLst>
            <pc:docMk/>
            <pc:sldMk cId="3870367700" sldId="468"/>
            <ac:spMk id="9" creationId="{EF442B67-C4B5-9575-E8D2-BDDC8B5B9890}"/>
          </ac:spMkLst>
        </pc:spChg>
      </pc:sldChg>
      <pc:sldChg chg="modSp add mod">
        <pc:chgData name="Caitlin Coleman" userId="96f87ca1-0e64-4ae8-8d77-98757b85df0b" providerId="ADAL" clId="{DDA6BCD5-DC0D-434C-93A0-51E2BCD25B34}" dt="2026-01-27T18:01:42.176" v="667" actId="33524"/>
        <pc:sldMkLst>
          <pc:docMk/>
          <pc:sldMk cId="1014076670" sldId="469"/>
        </pc:sldMkLst>
        <pc:spChg chg="mod">
          <ac:chgData name="Caitlin Coleman" userId="96f87ca1-0e64-4ae8-8d77-98757b85df0b" providerId="ADAL" clId="{DDA6BCD5-DC0D-434C-93A0-51E2BCD25B34}" dt="2026-01-27T18:00:51.248" v="651" actId="20577"/>
          <ac:spMkLst>
            <pc:docMk/>
            <pc:sldMk cId="1014076670" sldId="469"/>
            <ac:spMk id="2" creationId="{CAD6DF89-A680-D6C8-478F-5901E2C94BC4}"/>
          </ac:spMkLst>
        </pc:spChg>
        <pc:spChg chg="mod">
          <ac:chgData name="Caitlin Coleman" userId="96f87ca1-0e64-4ae8-8d77-98757b85df0b" providerId="ADAL" clId="{DDA6BCD5-DC0D-434C-93A0-51E2BCD25B34}" dt="2026-01-27T18:01:42.176" v="667" actId="33524"/>
          <ac:spMkLst>
            <pc:docMk/>
            <pc:sldMk cId="1014076670" sldId="469"/>
            <ac:spMk id="4" creationId="{FF0BD79D-4470-E7BF-743A-B32991C3B2DB}"/>
          </ac:spMkLst>
        </pc:spChg>
      </pc:sldChg>
    </pc:docChg>
  </pc:docChgLst>
  <pc:docChgLst>
    <pc:chgData name="Caitlin Coleman" userId="96f87ca1-0e64-4ae8-8d77-98757b85df0b" providerId="ADAL" clId="{E17250EC-7FAD-477C-A51D-3B241717B98D}"/>
    <pc:docChg chg="custSel modSld">
      <pc:chgData name="Caitlin Coleman" userId="96f87ca1-0e64-4ae8-8d77-98757b85df0b" providerId="ADAL" clId="{E17250EC-7FAD-477C-A51D-3B241717B98D}" dt="2026-01-27T19:09:23.159" v="43" actId="12"/>
      <pc:docMkLst>
        <pc:docMk/>
      </pc:docMkLst>
      <pc:sldChg chg="modSp mod">
        <pc:chgData name="Caitlin Coleman" userId="96f87ca1-0e64-4ae8-8d77-98757b85df0b" providerId="ADAL" clId="{E17250EC-7FAD-477C-A51D-3B241717B98D}" dt="2026-01-27T18:52:25.558" v="0" actId="962"/>
        <pc:sldMkLst>
          <pc:docMk/>
          <pc:sldMk cId="2420256830" sldId="456"/>
        </pc:sldMkLst>
        <pc:picChg chg="mod">
          <ac:chgData name="Caitlin Coleman" userId="96f87ca1-0e64-4ae8-8d77-98757b85df0b" providerId="ADAL" clId="{E17250EC-7FAD-477C-A51D-3B241717B98D}" dt="2026-01-27T18:52:25.558" v="0" actId="962"/>
          <ac:picMkLst>
            <pc:docMk/>
            <pc:sldMk cId="2420256830" sldId="456"/>
            <ac:picMk id="4" creationId="{7C974FAA-A4FB-11EA-6068-04154BD85BBD}"/>
          </ac:picMkLst>
        </pc:picChg>
      </pc:sldChg>
      <pc:sldChg chg="modSp mod">
        <pc:chgData name="Caitlin Coleman" userId="96f87ca1-0e64-4ae8-8d77-98757b85df0b" providerId="ADAL" clId="{E17250EC-7FAD-477C-A51D-3B241717B98D}" dt="2026-01-27T18:55:04.223" v="4"/>
        <pc:sldMkLst>
          <pc:docMk/>
          <pc:sldMk cId="3284204342" sldId="458"/>
        </pc:sldMkLst>
        <pc:spChg chg="mod">
          <ac:chgData name="Caitlin Coleman" userId="96f87ca1-0e64-4ae8-8d77-98757b85df0b" providerId="ADAL" clId="{E17250EC-7FAD-477C-A51D-3B241717B98D}" dt="2026-01-27T18:55:04.223" v="4"/>
          <ac:spMkLst>
            <pc:docMk/>
            <pc:sldMk cId="3284204342" sldId="458"/>
            <ac:spMk id="11" creationId="{D57D5171-4955-40BA-B146-57059C094DA5}"/>
          </ac:spMkLst>
        </pc:spChg>
      </pc:sldChg>
      <pc:sldChg chg="modSp">
        <pc:chgData name="Caitlin Coleman" userId="96f87ca1-0e64-4ae8-8d77-98757b85df0b" providerId="ADAL" clId="{E17250EC-7FAD-477C-A51D-3B241717B98D}" dt="2026-01-27T18:55:09.398" v="5"/>
        <pc:sldMkLst>
          <pc:docMk/>
          <pc:sldMk cId="289150574" sldId="459"/>
        </pc:sldMkLst>
        <pc:spChg chg="mod">
          <ac:chgData name="Caitlin Coleman" userId="96f87ca1-0e64-4ae8-8d77-98757b85df0b" providerId="ADAL" clId="{E17250EC-7FAD-477C-A51D-3B241717B98D}" dt="2026-01-27T18:55:09.398" v="5"/>
          <ac:spMkLst>
            <pc:docMk/>
            <pc:sldMk cId="289150574" sldId="459"/>
            <ac:spMk id="11" creationId="{D57D5171-4955-40BA-B146-57059C094DA5}"/>
          </ac:spMkLst>
        </pc:spChg>
      </pc:sldChg>
      <pc:sldChg chg="modSp mod">
        <pc:chgData name="Caitlin Coleman" userId="96f87ca1-0e64-4ae8-8d77-98757b85df0b" providerId="ADAL" clId="{E17250EC-7FAD-477C-A51D-3B241717B98D}" dt="2026-01-27T18:58:01.409" v="18" actId="1076"/>
        <pc:sldMkLst>
          <pc:docMk/>
          <pc:sldMk cId="2717332343" sldId="467"/>
        </pc:sldMkLst>
        <pc:spChg chg="mod">
          <ac:chgData name="Caitlin Coleman" userId="96f87ca1-0e64-4ae8-8d77-98757b85df0b" providerId="ADAL" clId="{E17250EC-7FAD-477C-A51D-3B241717B98D}" dt="2026-01-27T18:58:01.409" v="18" actId="1076"/>
          <ac:spMkLst>
            <pc:docMk/>
            <pc:sldMk cId="2717332343" sldId="467"/>
            <ac:spMk id="4" creationId="{3DDB1EA2-5CFF-F5F4-0F7C-4DC496DEC8FB}"/>
          </ac:spMkLst>
        </pc:spChg>
      </pc:sldChg>
      <pc:sldChg chg="modSp mod">
        <pc:chgData name="Caitlin Coleman" userId="96f87ca1-0e64-4ae8-8d77-98757b85df0b" providerId="ADAL" clId="{E17250EC-7FAD-477C-A51D-3B241717B98D}" dt="2026-01-27T19:09:23.159" v="43" actId="12"/>
        <pc:sldMkLst>
          <pc:docMk/>
          <pc:sldMk cId="1014076670" sldId="469"/>
        </pc:sldMkLst>
        <pc:spChg chg="mod">
          <ac:chgData name="Caitlin Coleman" userId="96f87ca1-0e64-4ae8-8d77-98757b85df0b" providerId="ADAL" clId="{E17250EC-7FAD-477C-A51D-3B241717B98D}" dt="2026-01-27T19:09:23.159" v="43" actId="12"/>
          <ac:spMkLst>
            <pc:docMk/>
            <pc:sldMk cId="1014076670" sldId="469"/>
            <ac:spMk id="4" creationId="{FF0BD79D-4470-E7BF-743A-B32991C3B2D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67194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85793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Maintaining a safe and stable national financial system is a critical concern of the Federal Reserve. The goal is to protect not only individuals' savings but also the integrity of the financial system itself. Bank regulation came into public view during the 2008 to 2009 financial crisis when critical parts of the financial system failed.</a:t>
            </a:r>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12</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Bank regulation is intended to maintain banks’ solvency by avoiding excessive risk. Regulation falls into several categories: reserve requirements, capital requirements, and restrictions on the types of investments banks may make.</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While a portion of bank reserves are held as cash in the bank, the majority are in the bank's account at the Federal Reserve. Since these funds can't be loaned into the market, the reserve requirement limits a bank's ability to create money. A loan issued by one bank can become a deposit into another bank, generating further lending throughout the system.</a:t>
            </a:r>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a:p>
        </p:txBody>
      </p:sp>
    </p:spTree>
    <p:extLst>
      <p:ext uri="{BB962C8B-B14F-4D97-AF65-F5344CB8AC3E}">
        <p14:creationId xmlns:p14="http://schemas.microsoft.com/office/powerpoint/2010/main" val="3479192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part of bank regulation is restriction on the types of investments that banks are allowed to make. Banks are permitted to make loans to businesses, individuals, and other banks. To protect depositors, banks are not permitted to invest in the stock market or other assets that are perceived as too risky.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a:p>
        </p:txBody>
      </p:sp>
    </p:spTree>
    <p:extLst>
      <p:ext uri="{BB962C8B-B14F-4D97-AF65-F5344CB8AC3E}">
        <p14:creationId xmlns:p14="http://schemas.microsoft.com/office/powerpoint/2010/main" val="2859380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capital is the difference between a bank's assets and its liabilities, or its net worth. A bank must have positive net worth; otherwise, it is insolvent or bankrupt</a:t>
            </a:r>
            <a:r>
              <a:rPr lang="en-US" sz="1100" dirty="0">
                <a:solidFill>
                  <a:schemeClr val="bg1"/>
                </a:solidFill>
              </a:rPr>
              <a:t>, meaning it would not have enough assets to pay back its liabilities</a:t>
            </a:r>
            <a:r>
              <a:rPr lang="en-US" dirty="0"/>
              <a:t>. Regulation requires that banks maintain a minimum net worth, usually expressed as a percent of their assets, to protect their depositors and other creditors.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a:p>
        </p:txBody>
      </p:sp>
    </p:spTree>
    <p:extLst>
      <p:ext uri="{BB962C8B-B14F-4D97-AF65-F5344CB8AC3E}">
        <p14:creationId xmlns:p14="http://schemas.microsoft.com/office/powerpoint/2010/main" val="4038060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Office of the Comptroller of the Currency (OCC) regulates savings and loan institutions. The National Credit Union Administration (NCUA) supervises credit unions, which are nonprofit banks that their members run and own. The Federal Reserve also has some responsibility for supervising financial institutions.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a:p>
        </p:txBody>
      </p:sp>
    </p:spTree>
    <p:extLst>
      <p:ext uri="{BB962C8B-B14F-4D97-AF65-F5344CB8AC3E}">
        <p14:creationId xmlns:p14="http://schemas.microsoft.com/office/powerpoint/2010/main" val="4181834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supervision can run into both practical and political issues. Measuring the value of a bank's assets is not always straightforward. A bank’s assets are its loans, and the value of these assets depends on estimates of the risk that customers will not repay these loans. The political issue arises because a bank supervisor's decision to require a bank to close or change its financial investments is often controversial.</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a:p>
        </p:txBody>
      </p:sp>
    </p:spTree>
    <p:extLst>
      <p:ext uri="{BB962C8B-B14F-4D97-AF65-F5344CB8AC3E}">
        <p14:creationId xmlns:p14="http://schemas.microsoft.com/office/powerpoint/2010/main" val="4081017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Back in the nineteenth century and during the first few decades of the twentieth century, putting money in the bank could be nerve-wracking. A bank run occurs when depositors race to the bank to withdraw their deposits. The risk of bank runs created instability in the banking system. Even a rumor that a bank might experience negative net worth might trigger a run, which could destroy even healthy banks.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a:p>
        </p:txBody>
      </p:sp>
    </p:spTree>
    <p:extLst>
      <p:ext uri="{BB962C8B-B14F-4D97-AF65-F5344CB8AC3E}">
        <p14:creationId xmlns:p14="http://schemas.microsoft.com/office/powerpoint/2010/main" val="213577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the interlocking system of money, loans, and banks works well, economic transactions occur </a:t>
            </a:r>
            <a:r>
              <a:rPr lang="en-US" sz="1100" dirty="0">
                <a:solidFill>
                  <a:schemeClr val="bg1"/>
                </a:solidFill>
              </a:rPr>
              <a:t>smoothly</a:t>
            </a:r>
            <a:r>
              <a:rPr lang="en-US" dirty="0"/>
              <a:t> in goods and labor markets, and savers are connected with borrowers. If the money and banking system does not operate smoothly, the economy can either fall into recession or suffer prolonged inflation. The government of every country has public policies that support the system of money, loans, and banking; however, these policies do not always work perfectly.</a:t>
            </a:r>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protect against bank runs, Congress has put two strategies into place: deposit insurance and the lender of last resort. Deposit insurance is an insurance system that makes sure depositors do not lose their money, even if the bank goes bankrupt. In the United States, the Federal Deposit Insurance Corporation (FDIC) is responsible for deposit insurance. Even if a bank fails, the government guarantees that depositors will receive up to $250,000 of their money in each account.</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a:p>
        </p:txBody>
      </p:sp>
    </p:spTree>
    <p:extLst>
      <p:ext uri="{BB962C8B-B14F-4D97-AF65-F5344CB8AC3E}">
        <p14:creationId xmlns:p14="http://schemas.microsoft.com/office/powerpoint/2010/main" val="25293823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a:p>
        </p:txBody>
      </p:sp>
    </p:spTree>
    <p:extLst>
      <p:ext uri="{BB962C8B-B14F-4D97-AF65-F5344CB8AC3E}">
        <p14:creationId xmlns:p14="http://schemas.microsoft.com/office/powerpoint/2010/main" val="20326138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a:p>
            <a:pPr marL="0" indent="0">
              <a:buNone/>
            </a:pPr>
            <a:r>
              <a:rPr lang="en-US" dirty="0"/>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a:p>
        </p:txBody>
      </p:sp>
    </p:spTree>
    <p:extLst>
      <p:ext uri="{BB962C8B-B14F-4D97-AF65-F5344CB8AC3E}">
        <p14:creationId xmlns:p14="http://schemas.microsoft.com/office/powerpoint/2010/main" val="791325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problem with bank runs is that they can cause solvent banks to fail and then spread to the rest of the financial system. To prevent this, the Fed stands ready to lend to banks and other financial institutions when they cannot obtain funds from anywhere else. This is known as the lender of last resort role. For banks, the central bank acting as a lender of last resort reinforces the effect of deposit insurance and reassures customers that they will not lose their money.</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23</a:t>
            </a:fld>
            <a:endParaRPr lang="en-US"/>
          </a:p>
        </p:txBody>
      </p:sp>
    </p:spTree>
    <p:extLst>
      <p:ext uri="{BB962C8B-B14F-4D97-AF65-F5344CB8AC3E}">
        <p14:creationId xmlns:p14="http://schemas.microsoft.com/office/powerpoint/2010/main" val="4277562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total borrowing of depository institutions from the Federal Reserve in the years surrounding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a:p>
        </p:txBody>
      </p:sp>
    </p:spTree>
    <p:extLst>
      <p:ext uri="{BB962C8B-B14F-4D97-AF65-F5344CB8AC3E}">
        <p14:creationId xmlns:p14="http://schemas.microsoft.com/office/powerpoint/2010/main" val="38895883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8C743E93-0333-8677-F7A1-E941329527BC}"/>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19AAEFE4-0431-5894-C480-EB44FE5E75B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53DA942B-3EA4-3974-01CC-B5BE517584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3390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255527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Reserve's most important function is to conduct the nation's monetary policy. Article I, Section 8 of the U.S. Constitution gives Congress the power "to coin money" and "regulate the value thereof." Historically, central banks have used three traditional tools to implement monetary policy in the economy: open market operations, changing reserve requirements, and altering the discount rate. These tools are most effective when the economy is operating in a limited reserves scenario.</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952276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there are limited reserves in an economy, the most common monetary policy tool is open market operations. Takes place when the central bank sells or buys U.S. Treasury bonds in order to influence the quantity of bank reserves and interest rates. The specific interest rate targeted in open market operations is the federal funds rate. The federal funds rate is the interest rate that commercial banks charge when making overnight loans to other banks.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48494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funds rate often correlates with the unemployment rate and the inflation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31494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central bank is responsible for conducting monetary policy and ensuring that a nation's financial system operates smoothly. Some prominent central banks around the world include the European Central Bank, the Bank of Japan, and the Bank of England. In the United States, we call the central bank the Federal Reserve, often abbreviated as "the </a:t>
            </a:r>
            <a:r>
              <a:rPr lang="en-US" dirty="0" err="1"/>
              <a:t>Fed.“The</a:t>
            </a:r>
            <a:r>
              <a:rPr lang="en-US" dirty="0"/>
              <a:t> Federal Reserve was founded in 1913 under President Woodrow Wilson.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Open Market Committee (FOMC) makes the decisions regarding open market operations. The FOMC is comprised of seven members of the Federal Reserve's Board of Governors. The FOMC tries to act by consensus; however, the Federal Reserve's chair has traditionally played a powerful role in defining and shaping that consensus. Over the last few decades, open market operations have been the most commonly used tool of monetary policy for the Fed and central banks.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80388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understand how open market operations affect the money supply, consider Eastern Bank's T-account balance sheet in Tables 1–3. Table 1 shows that Eastern Bank starts with $460 million in assets, divided among reserves, bonds, and loans, and $400 million in liabilities in the form of deposits, with a net worth of $60 million. When the central bank purchases $20 million in bonds from Eastern Bank, the bond holdings of Eastern Bank fall by $20 million, and the bank’s reserves rise by $20 million, as Table 2 shows.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833859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13251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First, the Federal Reserve buys government bonds from a bank. The bank’s excess reserves increase, and the bank uses those reserves to make new loans. New lending creates deposits for other banks, generating more loans.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9583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Open market operations can also reduce the quantity of money and loans in an economy. At any given time, a bank is receiving payments on loans that it made previously and also making new loans. A decrease in the quantity of loans also means fewer deposits in other banks and other banks reducing their lending.</a:t>
            </a:r>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635147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second method of conducting monetary policy is for the central bank to raise or lower the reserve requirement, which is the percentage of each bank's deposits that it is legally required to hold as cash or on deposit with the central bank. If banks are required to hold a greater amount in reserves, they have less money available to lend out. If banks are allowed to hold a smaller amount in reserves, they will have a greater amount of money available to lend 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4240673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was founded in the aftermath of the Panic of 1907, when many banks failed as a result of bank runs. In the event of a run, sound banks (banks that are not bankrupt) can borrow as much cash as they need from the Fed's discount window. The interest rate that banks pay for such loans is called the discount rate because the bank makes loans against its outstanding loans "at a discount" of their face value. The third traditional method for conducting monetary policy is to raise or lower the discount rate. If the central bank raises the discount rate, commercial banks will reduce their borrowing of reserves from the Fed and instead call in loans to replace those reserves.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496247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8523017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46165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During the Great Recession, open market operations with limited reserves did not provide enough stimulus for economic recovery. The Fed began using a new tool: paying interest on reserves balances that banks hold at the Fed. This resulted in ample reserves.</a:t>
            </a:r>
          </a:p>
          <a:p>
            <a:pPr marL="158750" indent="0">
              <a:buNone/>
            </a:pPr>
            <a:r>
              <a:rPr lang="en-US" dirty="0"/>
              <a:t>The Fed uses four tools to conduct monetary policy when there are ample reserves in the economy: interest rates on reserves balances (IORB), overnight reverse repurchase (ON RRP) rates, discount rates, and open market operations.</a:t>
            </a:r>
          </a:p>
          <a:p>
            <a:pPr marL="158750" indent="0">
              <a:buNone/>
            </a:pPr>
            <a:r>
              <a:rPr lang="en-US" dirty="0"/>
              <a:t>IORB is the Fed’s primary tool.</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56178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Federal Reserve is semi-decentralized, mixing government appointees with representation from private-sector banks. It is run by a Board of Governors, consisting of seven members appointed by the president and confirmed by the Senate. Appointments are for fourteen-year terms, which are arranged so that one term expires January 31 of every even-numbered year. The purpose of the long and staggered terms is to insulate the Board of Governors as much as possible from political pressure so that governors can make policy decisions based only on their economic merits.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a:p>
        </p:txBody>
      </p:sp>
    </p:spTree>
    <p:extLst>
      <p:ext uri="{BB962C8B-B14F-4D97-AF65-F5344CB8AC3E}">
        <p14:creationId xmlns:p14="http://schemas.microsoft.com/office/powerpoint/2010/main" val="2211916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In an ample reserves scenario, the Fed administers rates to determine the federal funds rate (FFR) instead of it being determined by the demand and supply of reserves in the federal funds market.</a:t>
            </a:r>
          </a:p>
          <a:p>
            <a:pPr marL="158750" indent="0">
              <a:buNone/>
            </a:pPr>
            <a:r>
              <a:rPr lang="en-US" dirty="0"/>
              <a:t>The three rates the Fed administers are the discount rate, the interest on reserves balances (IORB), and the overnight reverse repurchase (ON RRP) rate.</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79437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2CEF41F4-8EDE-FE3B-778D-8E684C65C9E5}"/>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A46306DE-E137-4254-1099-38DA4A4F2BB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F385BC4E-BF18-829A-D063-B99943AB5B7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49317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460334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monetary policy, also called loose monetary policy, </a:t>
            </a:r>
            <a:r>
              <a:rPr lang="en-US" sz="1100" dirty="0">
                <a:solidFill>
                  <a:schemeClr val="bg1"/>
                </a:solidFill>
              </a:rPr>
              <a:t>lowers interest rates and stimulates borrowing</a:t>
            </a:r>
            <a:r>
              <a:rPr lang="en-US" dirty="0"/>
              <a:t>. Contractionary monetary policy, also called tight monetary policy, raises interest rates and reduces borrowing in the economy.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484942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Fed </a:t>
            </a:r>
            <a:r>
              <a:rPr lang="en-US" sz="1100" dirty="0">
                <a:solidFill>
                  <a:schemeClr val="bg1"/>
                </a:solidFill>
              </a:rPr>
              <a:t>conducts expansionary monetary policy by lowering its administered rates. This causes the demand curve to shift down and intersect the supply curve at a lower federal funds rate.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The Fed conducts contractionary monetary policy by raising its administered rates. This causes the demand curve to shift up and intersect the supply curve at a higher federal funds rate.</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100" dirty="0">
                <a:solidFill>
                  <a:schemeClr val="bg1"/>
                </a:solidFill>
              </a:rPr>
              <a:t>Recall that the specific interest rate the Fed targets is the federal funds rate (FFR).</a:t>
            </a:r>
          </a:p>
          <a:p>
            <a:pPr marL="0" indent="0">
              <a:buFont typeface="Arial" panose="020B0604020202020204" pitchFamily="34" charset="0"/>
              <a:buNone/>
            </a:pPr>
            <a:r>
              <a:rPr lang="en-US" sz="2000" dirty="0">
                <a:solidFill>
                  <a:schemeClr val="bg1"/>
                </a:solidFill>
              </a:rPr>
              <a:t>The central bank changes its administered rates.</a:t>
            </a:r>
          </a:p>
          <a:p>
            <a:pPr marL="342900" lvl="0" indent="-342900">
              <a:buFont typeface="Courier New" panose="02070309020205020404" pitchFamily="49" charset="0"/>
              <a:buChar char="o"/>
            </a:pPr>
            <a:r>
              <a:rPr lang="en-US" sz="2000" dirty="0">
                <a:solidFill>
                  <a:schemeClr val="bg1"/>
                </a:solidFill>
              </a:rPr>
              <a:t>The discount rate sets a ceiling that the FFR will not rise above.</a:t>
            </a:r>
          </a:p>
          <a:p>
            <a:pPr marL="342900" lvl="0" indent="-342900">
              <a:buFont typeface="Courier New" panose="02070309020205020404" pitchFamily="49" charset="0"/>
              <a:buChar char="o"/>
            </a:pPr>
            <a:r>
              <a:rPr lang="en-US" sz="2000" dirty="0">
                <a:solidFill>
                  <a:schemeClr val="bg1"/>
                </a:solidFill>
              </a:rPr>
              <a:t>The overnight reverse repurchase (ON RRP) rate sets a floor that the FFR will not go below.</a:t>
            </a:r>
          </a:p>
          <a:p>
            <a:pPr marL="342900" lvl="0" indent="-342900">
              <a:buFont typeface="Courier New" panose="02070309020205020404" pitchFamily="49" charset="0"/>
              <a:buChar char="o"/>
            </a:pPr>
            <a:r>
              <a:rPr lang="en-US" sz="2000" dirty="0">
                <a:solidFill>
                  <a:schemeClr val="bg1"/>
                </a:solidFill>
              </a:rPr>
              <a:t>The interest rate on reserves balances (IORB) is near the FFR and stays near it due to arbitrage.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The Fed sets these three rates to target its goal FFR.</a:t>
            </a: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169597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Contractionary (tight) monetary policy will reduce investment and consumption due to higher interest rates and a reduced quantity of loanable funds. Expansionary (loose) monetary policy will increase business investment and consumption (consumer borrowing) due to lower interest rates and a higher quantity of loanable funds.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571213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the economy is suffering a recession and high unemployment, with output below potential gross domestic product (GDP), expansionary monetary policy can help the economy return to potential GDP. if an economy is producing at a quantity of output above its potential GDP, contractionary monetary policy can reduce the inflationary pressures for a rising price level.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92755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Monetary policy should be countercyclical: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167133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recent decades, the Federal Reserve has typically reacted to higher inflation with contractionary monetary policy and a higher interest rate and reacted to higher unemployment with expansionary monetary policy and a lower interest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04727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a:p>
        </p:txBody>
      </p:sp>
    </p:spTree>
    <p:extLst>
      <p:ext uri="{BB962C8B-B14F-4D97-AF65-F5344CB8AC3E}">
        <p14:creationId xmlns:p14="http://schemas.microsoft.com/office/powerpoint/2010/main" val="27682335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361425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r>
              <a:rPr lang="en-US" dirty="0"/>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8816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100"/>
              <a:buFont typeface="Arial"/>
              <a:buNone/>
            </a:pPr>
            <a:r>
              <a:rPr lang="en-US" sz="1100" b="0" i="0" u="none" strike="noStrike" cap="none" dirty="0">
                <a:solidFill>
                  <a:srgbClr val="000000"/>
                </a:solidFill>
                <a:latin typeface="Arial"/>
                <a:cs typeface="Arial"/>
                <a:sym typeface="Arial"/>
              </a:rPr>
              <a:t>The most powerful and commonly used of the three traditional tools of monetary policy—open market operations—works by expanding or contracting the money supply in a way that influences the interest rate. In late 2008, as the U.S. economy struggled with recession, the Federal Reserve had already reduced the interest rate to near-zero. With the recession still ongoing, the Fed decided to adopt an innovative and nontraditional policy known as quantitative easing (QE). To stimulate AD by making credit available, central banks purchased long-term (rather than short-term) Treasury bonds and private mortgage-backed securities, neither of which the Fed had purchased before.</a:t>
            </a: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736270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8CE86CFE-6A55-25B1-0631-9F13C5AF5295}"/>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EC786104-BCAA-2E9B-E08A-7DC9EBF77E7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08F7FEEF-BCEB-DE27-D0DF-5A087562C3A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08014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435932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real world, effective monetary policy faces a number of significant hurdles, and it impacts the economy only after a variable time lag. Monetary policy involves a chain of events, and it takes time for these changes to filter through the economy. Due to this chain of events, monetary policy has little effect in the short term; its primary effects are felt perhaps 1 to 3 years in the future. Central banks should be careful because their actions could create as much or more economic instability as they resolve.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55</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Banks are legally required to hold a minimum level of reserves, but no rule prohibits them from holding excess reserves above the limit. For example, during a recession, banks may be hesitant to lend because they fear that when the economy is contracting, a high proportion of loan applicants are less likely to repay their loans. If banks prefer to hold excess reserves above the legally required level, the central bank cannot force them to make loans. The problem of excess reserves does not affect contractionary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56</a:t>
            </a:fld>
            <a:endParaRPr lang="en-US" dirty="0"/>
          </a:p>
        </p:txBody>
      </p:sp>
    </p:spTree>
    <p:extLst>
      <p:ext uri="{BB962C8B-B14F-4D97-AF65-F5344CB8AC3E}">
        <p14:creationId xmlns:p14="http://schemas.microsoft.com/office/powerpoint/2010/main" val="12781884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Velocity is a term economists use to describe how quickly money circulates through the economy. Velocity= nominal GDP/money supply. When velocity is high, the average dollar circulates more times in a year. When velocity is low the average dollar circulate fewer time in a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57</a:t>
            </a:fld>
            <a:endParaRPr lang="en-US" dirty="0"/>
          </a:p>
        </p:txBody>
      </p:sp>
    </p:spTree>
    <p:extLst>
      <p:ext uri="{BB962C8B-B14F-4D97-AF65-F5344CB8AC3E}">
        <p14:creationId xmlns:p14="http://schemas.microsoft.com/office/powerpoint/2010/main" val="3068320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Changes in velocity can cause problems for monetary policy. </a:t>
            </a:r>
          </a:p>
          <a:p>
            <a:pPr marL="0" indent="0">
              <a:buNone/>
            </a:pPr>
            <a:r>
              <a:rPr lang="en-US" dirty="0"/>
              <a:t>money supply × velocity = nominal GDP</a:t>
            </a:r>
          </a:p>
          <a:p>
            <a:pPr marL="0" indent="0">
              <a:buNone/>
            </a:pPr>
            <a:r>
              <a:rPr lang="en-US" dirty="0"/>
              <a:t>nominal GDP = price level (or GDP deflator) × real GDP</a:t>
            </a:r>
          </a:p>
          <a:p>
            <a:pPr marL="0" indent="0">
              <a:buNone/>
            </a:pPr>
            <a:r>
              <a:rPr lang="en-US" dirty="0"/>
              <a:t>money supply × velocity = nominal GDP = price level × real GDP</a:t>
            </a:r>
          </a:p>
          <a:p>
            <a:pPr marL="0" indent="0">
              <a:buNone/>
            </a:pPr>
            <a:r>
              <a:rPr lang="en-US" dirty="0"/>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58</a:t>
            </a:fld>
            <a:endParaRPr lang="en-US" dirty="0"/>
          </a:p>
        </p:txBody>
      </p:sp>
    </p:spTree>
    <p:extLst>
      <p:ext uri="{BB962C8B-B14F-4D97-AF65-F5344CB8AC3E}">
        <p14:creationId xmlns:p14="http://schemas.microsoft.com/office/powerpoint/2010/main" val="33291380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you surveyed central bankers around the world and asked them the primary task of monetary policy, the most popular answer by far would be fighting inflation. In the neoclassical model, economists determine the level of potential GDP (and the natural rate of unemployment that exists when the economy is producing at potential GDP) by real economic factors. Expansionary monetary policy that shifts AD rightward only creates an inflationary increase in the price level; it does not alter GDP or unemployment. Low inflation provides a better climate for a healthy and growing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59</a:t>
            </a:fld>
            <a:endParaRPr lang="en-US" dirty="0"/>
          </a:p>
        </p:txBody>
      </p:sp>
    </p:spTree>
    <p:extLst>
      <p:ext uri="{BB962C8B-B14F-4D97-AF65-F5344CB8AC3E}">
        <p14:creationId xmlns:p14="http://schemas.microsoft.com/office/powerpoint/2010/main" val="2763178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There are 12 regional banks that support the commercial banks and general economy in their districts.</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Inflation targeting is when the central bank is legally required to focus on keeping inflation low. According to the International Monetary Fund (IMF), central banks in thirty-eight countries practice inflation targeting. The U.S. Federal Reserve does not practice inflation targeting but instead takes both unemployment and inflation into account. Economists have no final consensus on whether a central bank should focus only on inflation or have greater discretion.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60</a:t>
            </a:fld>
            <a:endParaRPr lang="en-US" dirty="0"/>
          </a:p>
        </p:txBody>
      </p:sp>
    </p:spTree>
    <p:extLst>
      <p:ext uri="{BB962C8B-B14F-4D97-AF65-F5344CB8AC3E}">
        <p14:creationId xmlns:p14="http://schemas.microsoft.com/office/powerpoint/2010/main" val="8145626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the central bank focuses on inflation and unemployment, it may overlook other looming economic problems. If the economy, or a specific market, reaches unsustainable levels, the subsequent drop-off in price could lead to recession. Some economists worry about a leverage cycle, where leverage is a term financial economists use to mean "borrowing.“ In good economic times, banks are eager to lend, and people are eager to borrow; in bad economic times, the opposite is true. The central bank should not just look at economic growth, inflation, and unemployment rates but also asset prices and leverage cycles.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61</a:t>
            </a:fld>
            <a:endParaRPr lang="en-US" dirty="0"/>
          </a:p>
        </p:txBody>
      </p:sp>
    </p:spTree>
    <p:extLst>
      <p:ext uri="{BB962C8B-B14F-4D97-AF65-F5344CB8AC3E}">
        <p14:creationId xmlns:p14="http://schemas.microsoft.com/office/powerpoint/2010/main" val="3167612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60D36556-27B5-26D7-2B01-B9867FC94901}"/>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767EC9BB-5EBD-1AD2-547A-3E0A653526B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5068AD25-ED9C-4660-4A52-9FAABBBE057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3002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Using a dollar bill and the map from the lesson, determine the Federal Reserve District bank that printed the dollar bill.</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2714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6946b04ab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Federal Reserve, like most central banks, is designed to perform three important functions:</a:t>
            </a:r>
          </a:p>
          <a:p>
            <a:pPr marL="0" lvl="0" indent="0" algn="l" rtl="0">
              <a:spcBef>
                <a:spcPts val="0"/>
              </a:spcBef>
              <a:spcAft>
                <a:spcPts val="0"/>
              </a:spcAft>
              <a:buNone/>
            </a:pPr>
            <a:r>
              <a:rPr lang="en-US" dirty="0"/>
              <a:t>Conduct monetary policy</a:t>
            </a:r>
          </a:p>
          <a:p>
            <a:pPr marL="0" lvl="0" indent="0" algn="l" rtl="0">
              <a:spcBef>
                <a:spcPts val="0"/>
              </a:spcBef>
              <a:spcAft>
                <a:spcPts val="0"/>
              </a:spcAft>
              <a:buNone/>
            </a:pPr>
            <a:r>
              <a:rPr lang="en-US" dirty="0"/>
              <a:t>Promote stability of the financial system</a:t>
            </a:r>
          </a:p>
          <a:p>
            <a:pPr marL="0" lvl="0" indent="0" algn="l" rtl="0">
              <a:spcBef>
                <a:spcPts val="0"/>
              </a:spcBef>
              <a:spcAft>
                <a:spcPts val="0"/>
              </a:spcAft>
              <a:buNone/>
            </a:pPr>
            <a:r>
              <a:rPr lang="en-US" dirty="0"/>
              <a:t>Provide banking services to commercial banks and other depository institutions and to the federal government</a:t>
            </a:r>
          </a:p>
          <a:p>
            <a:pPr marL="0" lvl="0" indent="0" algn="l" rtl="0">
              <a:spcBef>
                <a:spcPts val="0"/>
              </a:spcBef>
              <a:spcAft>
                <a:spcPts val="0"/>
              </a:spcAft>
              <a:buNone/>
            </a:pPr>
            <a:r>
              <a:rPr lang="en-US" dirty="0"/>
              <a:t>The first two functions are so important that we will discuss them in their own lessons. The third function is discussed here.</a:t>
            </a:r>
          </a:p>
          <a:p>
            <a:pPr marL="0" lvl="0" indent="0" algn="l" rtl="0">
              <a:spcBef>
                <a:spcPts val="0"/>
              </a:spcBef>
              <a:spcAft>
                <a:spcPts val="0"/>
              </a:spcAft>
              <a:buNone/>
            </a:pPr>
            <a:endParaRPr dirty="0"/>
          </a:p>
        </p:txBody>
      </p:sp>
      <p:sp>
        <p:nvSpPr>
          <p:cNvPr id="134" name="Google Shape;134;ga6946b04ab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provides many of the same services to banks that banks provide to customers. All commercial banks have an account at the Fed, where they deposit reserves. The Fed is responsible for check processing. The Federal Reserve also ensures that enough currency and coins are circulating through the financial system to meet public demands. Finally, the Fed is responsible for assuring that banks are in compliance with a wide variety of consumer protection laws.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a:p>
        </p:txBody>
      </p:sp>
    </p:spTree>
    <p:extLst>
      <p:ext uri="{BB962C8B-B14F-4D97-AF65-F5344CB8AC3E}">
        <p14:creationId xmlns:p14="http://schemas.microsoft.com/office/powerpoint/2010/main" val="185355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6B620-5F60-4418-AF3D-1A351E42654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F18510-BE96-43E2-A0F3-EE01DC177C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B1D1E0-E557-4193-B51E-84509240DE2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C3FE6A8-9DBF-452B-9B75-640A157A73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FC915F-BB98-4241-9F46-2A06DE205B4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675010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DC7F4-0882-4EF8-A099-DB5E1BACBE1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BDC5F4-5EE3-44F2-B730-FAFC2D4F096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B77ED4-5AB0-42FB-9DD5-98591E5DC24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6835CE4-C668-49FC-986F-D960B043D9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842919-30DC-44C3-8F17-02939F65863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206909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676E19-1436-4543-9BAF-F380AC24E9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FEB3DBF-B87B-4E6A-A4DE-F9E5471E6A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E109D5-B952-41EF-B928-3D4A659ED375}"/>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57EAB33-7984-499C-8419-B5FE23067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82BA82-7DF1-4C3A-BA44-39AFC17B445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385572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801111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375225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2676888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8671322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79844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678721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44776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53826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4651C-C005-4495-96B4-C2CBB55F4B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8913D2-492F-45FB-9EBE-D1BCA4734D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E947B4-6F92-4836-8120-A6F152867B2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1E98005-A492-4711-9825-A1D7666CD3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BE0291-FF59-4B2A-996B-F688D5891A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7373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759688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00527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44455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3B58B-67AA-4A11-8B19-53529FC2C40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915E91-6398-47AA-8A2E-7D8A3A6B3F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5057BC-8C6A-48CB-AFF6-E5AEB4D90A4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E9D0F27-CE3B-432B-8A09-B75289544F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8D0F48-552F-4C0D-9594-870A536B9B0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8790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24FB1-1419-4F97-93A0-396E9A3A97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8DCB2A-ACA8-40B8-AE24-A9BFC96ACA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C29D20-9988-4DD4-B3A1-D9808C4B88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2050DE2-9E52-4C8F-B5D4-005F9CD03611}"/>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FEDE491-3364-4C1C-9688-771EA0C6D5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69EFA0-8F8F-4AC6-90A1-A588128ED55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68062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90CF9-D8FE-46D9-B2FE-1ED7C7A359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078A4F2-C7A0-4454-B3A2-894D7590DB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E416C1F-DBFC-45CB-AC67-D127532D7D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7651B87-BDD5-4428-9642-CD3EF5937A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F50C91-231A-421A-8269-ABE0DD32FCB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94F110B-E134-4CC8-BCDF-AA59ED025B16}"/>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6338F9F9-CF48-4918-9C35-3AD8AF7A9F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2AE5EE-59F6-433B-A212-B4BE23C2E31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39816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B9854-54F8-4EE6-82D4-EBA23EE7985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C1F3D6-B305-4911-B977-89890956DCB1}"/>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AEEDC405-F864-4809-8ABC-212EABDC07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2A791B-0C2E-4039-B2E3-4A553919BC5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090882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351BC7-0F18-4F96-BEF8-D5ACBD96F4B0}"/>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411B02F3-BFB4-40AE-BF49-AD0FA2E937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6BD92A-487F-4A8E-ACF1-2C8B252475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45598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0B656-4725-4112-A218-06B1C8C866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DE5FEC-6B9A-4369-BE50-B6A9FFF1A9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3B96D2-DB53-4FA4-B777-9C33A12AE0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8B5E03-F554-4CC1-AB7F-AA982F53EFA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1A69246-C3D4-4746-AA2B-83C3523D78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4DC081-89B7-467A-95FC-9F4555A018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9237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23F8-FDA9-407A-97E3-90048F37E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62BF0CA-335D-4AA2-B131-A7FE9015FE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BEA7474-0C5B-452E-8C47-61A6069E6F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46ADDF-B37C-46E8-AF56-9BA778B358B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2FE81BB3-0B63-45F6-BF0D-E0E2BCC689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FD2560-57F1-4ADA-9D13-BC8BE315E88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5180011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0D1145-9C82-4C12-9B5C-F2DAF05EBB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A86E1D-E02F-4A4A-BDB7-3D0E20F3BD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3F6AD1-DB6A-4070-95F1-76E672A3CE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EBC155F1-144C-4CB3-BD2C-0D9B69E23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095971B-1DA0-4C73-A103-D28EA1B6FB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9842523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118340307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211855" y="2285720"/>
            <a:ext cx="9768289" cy="15881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The Federal Reserve Banking System and Central Banks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832392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2" name="Title 25">
            <a:extLst>
              <a:ext uri="{FF2B5EF4-FFF2-40B4-BE49-F238E27FC236}">
                <a16:creationId xmlns:a16="http://schemas.microsoft.com/office/drawing/2014/main" id="{DF85951A-B64B-22DE-FAE3-BB95888FB406}"/>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3" name="Straight Connector 2">
            <a:extLst>
              <a:ext uri="{FF2B5EF4-FFF2-40B4-BE49-F238E27FC236}">
                <a16:creationId xmlns:a16="http://schemas.microsoft.com/office/drawing/2014/main" id="{73513B8B-E329-6F63-04EA-1CC2C5DD0A8C}"/>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DF5B16B-0287-08E9-A5D2-99A203D39CA6}"/>
              </a:ext>
            </a:extLst>
          </p:cNvPr>
          <p:cNvSpPr txBox="1"/>
          <p:nvPr/>
        </p:nvSpPr>
        <p:spPr>
          <a:xfrm>
            <a:off x="1879798" y="1521629"/>
            <a:ext cx="8737200" cy="4937760"/>
          </a:xfrm>
          <a:prstGeom prst="rect">
            <a:avLst/>
          </a:prstGeom>
          <a:solidFill>
            <a:srgbClr val="627981"/>
          </a:solidFill>
          <a:ln>
            <a:solidFill>
              <a:srgbClr val="627981"/>
            </a:solidFill>
          </a:ln>
        </p:spPr>
        <p:txBody>
          <a:bodyPr wrap="square" rtlCol="0" anchor="ctr">
            <a:spAutoFit/>
          </a:bodyPr>
          <a:lstStyle/>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central bank is responsible for conducting monetary policy and ensuring that a nation's financial system operates smoothly.</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In the United States, we call the central bank the Federal Reserve, often abbreviated as "the Fed."</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Federal Reserve Board of Governors consists of seven members, each serving a fourteen-year nonrenewable term. </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Federal Reserve, like most central banks, is designed to perform three important functions: conduct monetary policy, promote stability of the financial system, and provide banking services to commercial banks and other depository institutions and to the federal government.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B22C4-94A0-E8D1-A208-368C83D8B96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FE8A888-E141-FED9-3AB3-62C898203F72}"/>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7AEE31E5-397A-3C77-81B8-5FAA8BDEE0F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69B3A749-E37F-FDB9-9CC1-F8200F85511D}"/>
              </a:ext>
            </a:extLst>
          </p:cNvPr>
          <p:cNvSpPr txBox="1">
            <a:spLocks noGrp="1"/>
          </p:cNvSpPr>
          <p:nvPr>
            <p:ph type="title" idx="4294967295"/>
          </p:nvPr>
        </p:nvSpPr>
        <p:spPr>
          <a:xfrm>
            <a:off x="1211855" y="2659669"/>
            <a:ext cx="9768289" cy="8402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rgbClr val="000000"/>
              </a:buClr>
            </a:pPr>
            <a:r>
              <a:rPr lang="en-US" sz="5400" dirty="0">
                <a:solidFill>
                  <a:schemeClr val="dk1"/>
                </a:solidFill>
                <a:latin typeface="Century Gothic"/>
                <a:ea typeface="Century Gothic"/>
                <a:cs typeface="Century Gothic"/>
                <a:sym typeface="Century Gothic"/>
              </a:rPr>
              <a:t>Bank Regulation</a:t>
            </a:r>
            <a:endParaRPr lang="en-US" sz="5400" dirty="0"/>
          </a:p>
        </p:txBody>
      </p:sp>
      <p:cxnSp>
        <p:nvCxnSpPr>
          <p:cNvPr id="14" name="Straight Connector 13">
            <a:extLst>
              <a:ext uri="{FF2B5EF4-FFF2-40B4-BE49-F238E27FC236}">
                <a16:creationId xmlns:a16="http://schemas.microsoft.com/office/drawing/2014/main" id="{5B3BFB02-65E9-D759-1E4A-C07102B67CB7}"/>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97D0375-143B-66B5-E291-F7BD22B692CF}"/>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415319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aintaining a safe and stable national financial system is a critical concern of the Federal Reserve.">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Maintaining a safe and stable national financial system is a critical concern of the Federal Reserve.</a:t>
              </a:r>
            </a:p>
          </p:txBody>
        </p:sp>
      </p:grpSp>
      <p:grpSp>
        <p:nvGrpSpPr>
          <p:cNvPr id="12" name="Group 11" descr="The goal is to protect not only individuals' savings but also the integrity of the financial system itself.">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goal is to protect not only individuals' savings but also the integrity of the financial system itself.</a:t>
              </a:r>
            </a:p>
          </p:txBody>
        </p:sp>
      </p:grpSp>
      <p:grpSp>
        <p:nvGrpSpPr>
          <p:cNvPr id="16" name="Group 15" descr="Bank regulation came into public view during the 2008 to 2009 financial crisis when critical parts of the financial system failed.">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regulation came into public view during the 2008 to 2009 financial crisis when critical parts of the financial system failed.</a:t>
              </a:r>
            </a:p>
          </p:txBody>
        </p:sp>
      </p:grpSp>
    </p:spTree>
    <p:extLst>
      <p:ext uri="{BB962C8B-B14F-4D97-AF65-F5344CB8AC3E}">
        <p14:creationId xmlns:p14="http://schemas.microsoft.com/office/powerpoint/2010/main" val="6281339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1AF51579-78E7-441C-08CC-68FC119D6DA1}"/>
              </a:ext>
            </a:extLst>
          </p:cNvPr>
          <p:cNvSpPr txBox="1">
            <a:spLocks noGrp="1"/>
          </p:cNvSpPr>
          <p:nvPr>
            <p:ph type="title" idx="4294967295"/>
          </p:nvPr>
        </p:nvSpPr>
        <p:spPr>
          <a:xfrm>
            <a:off x="1524001" y="288568"/>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Bank Regulation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83C02A1A-03AC-033B-C961-3A6BFCBFE9AB}"/>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Bank regulation is intended to maintain banks’ solvency by avoiding excessive risk.">
            <a:extLst>
              <a:ext uri="{FF2B5EF4-FFF2-40B4-BE49-F238E27FC236}">
                <a16:creationId xmlns:a16="http://schemas.microsoft.com/office/drawing/2014/main" id="{4F78BF61-B6C9-2FA1-1D77-7789C3BA291F}"/>
              </a:ext>
            </a:extLst>
          </p:cNvPr>
          <p:cNvGrpSpPr/>
          <p:nvPr/>
        </p:nvGrpSpPr>
        <p:grpSpPr>
          <a:xfrm>
            <a:off x="2066922" y="1580912"/>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2944611B-C5CF-2595-BB60-13D8543EC7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8D518736-A0E9-13CD-4C56-B42AB990933F}"/>
                </a:ext>
              </a:extLst>
            </p:cNvPr>
            <p:cNvSpPr txBox="1"/>
            <p:nvPr/>
          </p:nvSpPr>
          <p:spPr>
            <a:xfrm>
              <a:off x="542923" y="1770327"/>
              <a:ext cx="8058154" cy="707886"/>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ea typeface="Calibri"/>
                  <a:cs typeface="Calibri"/>
                  <a:sym typeface="Calibri"/>
                </a:rPr>
                <a:t>Bank regulation is intended to maintain banks’ solvency by avoiding excessive risk.</a:t>
              </a:r>
            </a:p>
          </p:txBody>
        </p:sp>
      </p:grpSp>
      <p:grpSp>
        <p:nvGrpSpPr>
          <p:cNvPr id="7" name="Group 6" descr="Regulation falls into several categories: &#10;Reserve requirements&#10;Capital requirements&#10;Restrictions on the types of investments banks may make">
            <a:extLst>
              <a:ext uri="{FF2B5EF4-FFF2-40B4-BE49-F238E27FC236}">
                <a16:creationId xmlns:a16="http://schemas.microsoft.com/office/drawing/2014/main" id="{9631812A-88A9-0E8E-C659-6D1C22038F2B}"/>
              </a:ext>
            </a:extLst>
          </p:cNvPr>
          <p:cNvGrpSpPr/>
          <p:nvPr/>
        </p:nvGrpSpPr>
        <p:grpSpPr>
          <a:xfrm>
            <a:off x="2066922" y="2515509"/>
            <a:ext cx="8058154" cy="1357005"/>
            <a:chOff x="542923" y="1736761"/>
            <a:chExt cx="8058154" cy="1357005"/>
          </a:xfrm>
          <a:solidFill>
            <a:srgbClr val="627981"/>
          </a:solidFill>
        </p:grpSpPr>
        <p:sp>
          <p:nvSpPr>
            <p:cNvPr id="8" name="Rectangle 7">
              <a:extLst>
                <a:ext uri="{FF2B5EF4-FFF2-40B4-BE49-F238E27FC236}">
                  <a16:creationId xmlns:a16="http://schemas.microsoft.com/office/drawing/2014/main" id="{69C8B745-0AAD-7AEC-0FDE-33E2C2B424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BF0ABE2-4B3C-550F-EDC6-EB27775CF2AB}"/>
                </a:ext>
              </a:extLst>
            </p:cNvPr>
            <p:cNvSpPr txBox="1"/>
            <p:nvPr/>
          </p:nvSpPr>
          <p:spPr>
            <a:xfrm>
              <a:off x="542923" y="1770327"/>
              <a:ext cx="8058154" cy="1323439"/>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ea typeface="Calibri"/>
                  <a:cs typeface="Calibri"/>
                  <a:sym typeface="Calibri"/>
                </a:rPr>
                <a:t>Regulation falls into several categories: </a:t>
              </a:r>
            </a:p>
            <a:p>
              <a:pPr marL="914400" lvl="1" indent="-355600">
                <a:buClr>
                  <a:schemeClr val="lt1"/>
                </a:buClr>
                <a:buSzPts val="2000"/>
                <a:buFont typeface="Calibri"/>
                <a:buChar char="○"/>
              </a:pPr>
              <a:r>
                <a:rPr lang="en-US" sz="2000" dirty="0">
                  <a:solidFill>
                    <a:schemeClr val="lt1"/>
                  </a:solidFill>
                  <a:ea typeface="Calibri"/>
                  <a:cs typeface="Calibri"/>
                  <a:sym typeface="Calibri"/>
                </a:rPr>
                <a:t>Reserve requirements</a:t>
              </a:r>
            </a:p>
            <a:p>
              <a:pPr marL="914400" lvl="1" indent="-355600">
                <a:buClr>
                  <a:schemeClr val="lt1"/>
                </a:buClr>
                <a:buSzPts val="2000"/>
                <a:buFont typeface="Calibri"/>
                <a:buChar char="○"/>
              </a:pPr>
              <a:r>
                <a:rPr lang="en-US" sz="2000" dirty="0">
                  <a:solidFill>
                    <a:schemeClr val="lt1"/>
                  </a:solidFill>
                  <a:ea typeface="Calibri"/>
                  <a:cs typeface="Calibri"/>
                  <a:sym typeface="Calibri"/>
                </a:rPr>
                <a:t>Capital requirements</a:t>
              </a:r>
            </a:p>
            <a:p>
              <a:pPr marL="914400" lvl="1" indent="-355600">
                <a:buClr>
                  <a:schemeClr val="lt1"/>
                </a:buClr>
                <a:buSzPts val="2000"/>
                <a:buFont typeface="Calibri"/>
                <a:buChar char="○"/>
              </a:pPr>
              <a:r>
                <a:rPr lang="en-US" sz="2000" dirty="0">
                  <a:solidFill>
                    <a:schemeClr val="lt1"/>
                  </a:solidFill>
                  <a:ea typeface="Calibri"/>
                  <a:cs typeface="Calibri"/>
                  <a:sym typeface="Calibri"/>
                </a:rPr>
                <a:t>Restrictions on the types of investments banks may make</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Reserve Requirement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ile a portion of bank reserves are held as cash in the bank, the majority are in the bank's account at the Federal Reserve.">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a portion of bank reserves are held as cash in the bank, the majority are in the bank's account at the Federal Reserve.</a:t>
              </a:r>
            </a:p>
          </p:txBody>
        </p:sp>
      </p:grpSp>
      <p:grpSp>
        <p:nvGrpSpPr>
          <p:cNvPr id="12" name="Group 11" descr="Since these funds can't be loaned into the market, the reserve requirement limits a bank's ability to create money.">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these funds can't be loaned into the market, the reserve requirement limits a bank's ability to create money.</a:t>
              </a:r>
            </a:p>
          </p:txBody>
        </p:sp>
      </p:grpSp>
      <p:grpSp>
        <p:nvGrpSpPr>
          <p:cNvPr id="16" name="Group 15" descr="A loan issued by one bank can become a deposit into another bank, generating further lending throughout the system.">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loan issued by one bank can become a deposit into another bank, generating further lending throughout the system.</a:t>
              </a:r>
            </a:p>
          </p:txBody>
        </p:sp>
      </p:grpSp>
    </p:spTree>
    <p:extLst>
      <p:ext uri="{BB962C8B-B14F-4D97-AF65-F5344CB8AC3E}">
        <p14:creationId xmlns:p14="http://schemas.microsoft.com/office/powerpoint/2010/main" val="865932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Investment Restrictions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other part of bank regulation is restriction on the types of investments that banks are allowed to make.">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part of bank regulation is restriction on the types of investments that banks are allowed to make.</a:t>
              </a:r>
            </a:p>
          </p:txBody>
        </p:sp>
      </p:grpSp>
      <p:grpSp>
        <p:nvGrpSpPr>
          <p:cNvPr id="12" name="Group 11" descr="Banks are permitted to make loans to businesses, individuals, and other bank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permitted to make loans to businesses, individuals, and other banks.</a:t>
              </a:r>
            </a:p>
          </p:txBody>
        </p:sp>
      </p:grpSp>
      <p:grpSp>
        <p:nvGrpSpPr>
          <p:cNvPr id="16" name="Group 15" descr="To protect depositors, banks are not permitted to invest in the stock market or other assets that are perceived as too risky.">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protect depositors, banks are not permitted to invest in the stock market or other assets that are perceived as too risky.</a:t>
              </a:r>
            </a:p>
          </p:txBody>
        </p:sp>
      </p:grpSp>
    </p:spTree>
    <p:extLst>
      <p:ext uri="{BB962C8B-B14F-4D97-AF65-F5344CB8AC3E}">
        <p14:creationId xmlns:p14="http://schemas.microsoft.com/office/powerpoint/2010/main" val="1897960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 capital is the difference between a bank's assets and its liabilities, or its net worth.">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capital is the difference between a bank's assets and its liabilities, or its net worth.</a:t>
              </a:r>
            </a:p>
          </p:txBody>
        </p:sp>
      </p:grpSp>
      <p:grpSp>
        <p:nvGrpSpPr>
          <p:cNvPr id="12" name="Group 11" descr="A bank must have positive net worth; otherwise, it is insolvent or bankrupt, meaning it would not have enough assets to pay back its liabilities.">
            <a:extLst>
              <a:ext uri="{FF2B5EF4-FFF2-40B4-BE49-F238E27FC236}">
                <a16:creationId xmlns:a16="http://schemas.microsoft.com/office/drawing/2014/main" id="{1FCE88C0-12B0-4BFD-B1EC-2AFE88155099}"/>
              </a:ext>
            </a:extLst>
          </p:cNvPr>
          <p:cNvGrpSpPr/>
          <p:nvPr/>
        </p:nvGrpSpPr>
        <p:grpSpPr>
          <a:xfrm>
            <a:off x="2066922" y="2473097"/>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must have positive net worth; otherwise, it is insolvent or bankrupt, meaning it would not have enough assets to pay back its liabilities.</a:t>
              </a:r>
            </a:p>
          </p:txBody>
        </p:sp>
      </p:grpSp>
      <p:grpSp>
        <p:nvGrpSpPr>
          <p:cNvPr id="16" name="Group 15" descr="Regulation requires that banks maintain a minimum net worth, usually expressed as a percent of their assets, to protect their depositors.">
            <a:extLst>
              <a:ext uri="{FF2B5EF4-FFF2-40B4-BE49-F238E27FC236}">
                <a16:creationId xmlns:a16="http://schemas.microsoft.com/office/drawing/2014/main" id="{54D17868-9CF5-4C24-B329-8B07E9E61EE9}"/>
              </a:ext>
            </a:extLst>
          </p:cNvPr>
          <p:cNvGrpSpPr/>
          <p:nvPr/>
        </p:nvGrpSpPr>
        <p:grpSpPr>
          <a:xfrm>
            <a:off x="2066922" y="362566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 requires that banks maintain a minimum net worth, usually expressed as a percent of their assets, to protect their depositors.</a:t>
              </a:r>
            </a:p>
          </p:txBody>
        </p:sp>
      </p:grpSp>
    </p:spTree>
    <p:extLst>
      <p:ext uri="{BB962C8B-B14F-4D97-AF65-F5344CB8AC3E}">
        <p14:creationId xmlns:p14="http://schemas.microsoft.com/office/powerpoint/2010/main" val="3686616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Supervision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Office of the Comptroller of the Currency (OCC) regulates savings and loan institu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Office of the Comptroller of the Currency (OCC) regulates savings and loan institutions.</a:t>
              </a:r>
            </a:p>
          </p:txBody>
        </p:sp>
      </p:grpSp>
      <p:grpSp>
        <p:nvGrpSpPr>
          <p:cNvPr id="12" name="Group 11" descr="The National Credit Union Administration (NCUA) supervises credit unions, which are nonprofit banks that their members run and own.">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Credit Union Administration (NCUA) supervises credit unions, which are nonprofit banks that their members run and own.</a:t>
              </a:r>
            </a:p>
          </p:txBody>
        </p:sp>
      </p:grpSp>
      <p:grpSp>
        <p:nvGrpSpPr>
          <p:cNvPr id="16" name="Group 15" descr="The Federal Reserve also has some responsibility for supervising financial institutions.">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also has some responsibility for supervising financial institutions.</a:t>
              </a:r>
            </a:p>
          </p:txBody>
        </p:sp>
      </p:grpSp>
      <p:pic>
        <p:nvPicPr>
          <p:cNvPr id="3" name="Picture 2" descr="Logo for the Office of the Comptroller of the Currency">
            <a:extLst>
              <a:ext uri="{FF2B5EF4-FFF2-40B4-BE49-F238E27FC236}">
                <a16:creationId xmlns:a16="http://schemas.microsoft.com/office/drawing/2014/main" id="{6F900667-9616-45A5-8127-387FD4D54419}"/>
              </a:ext>
            </a:extLst>
          </p:cNvPr>
          <p:cNvPicPr>
            <a:picLocks noChangeAspect="1"/>
          </p:cNvPicPr>
          <p:nvPr/>
        </p:nvPicPr>
        <p:blipFill>
          <a:blip r:embed="rId3"/>
          <a:stretch>
            <a:fillRect/>
          </a:stretch>
        </p:blipFill>
        <p:spPr>
          <a:xfrm>
            <a:off x="3192455" y="4286851"/>
            <a:ext cx="2383420" cy="2378990"/>
          </a:xfrm>
          <a:prstGeom prst="rect">
            <a:avLst/>
          </a:prstGeom>
        </p:spPr>
      </p:pic>
      <p:pic>
        <p:nvPicPr>
          <p:cNvPr id="5" name="Picture 4" descr="Logo for the National Credit Union Administration">
            <a:extLst>
              <a:ext uri="{FF2B5EF4-FFF2-40B4-BE49-F238E27FC236}">
                <a16:creationId xmlns:a16="http://schemas.microsoft.com/office/drawing/2014/main" id="{2D07D248-6F4F-467B-A7C1-9F6B839D1498}"/>
              </a:ext>
            </a:extLst>
          </p:cNvPr>
          <p:cNvPicPr>
            <a:picLocks noChangeAspect="1"/>
          </p:cNvPicPr>
          <p:nvPr/>
        </p:nvPicPr>
        <p:blipFill>
          <a:blip r:embed="rId4"/>
          <a:stretch>
            <a:fillRect/>
          </a:stretch>
        </p:blipFill>
        <p:spPr>
          <a:xfrm>
            <a:off x="6616127" y="4329305"/>
            <a:ext cx="2259377" cy="2259377"/>
          </a:xfrm>
          <a:prstGeom prst="rect">
            <a:avLst/>
          </a:prstGeom>
        </p:spPr>
      </p:pic>
    </p:spTree>
    <p:extLst>
      <p:ext uri="{BB962C8B-B14F-4D97-AF65-F5344CB8AC3E}">
        <p14:creationId xmlns:p14="http://schemas.microsoft.com/office/powerpoint/2010/main" val="611200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Supervision Problems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 supervision can run into both practical and political issue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supervision can run into both practical and political issues.</a:t>
              </a:r>
            </a:p>
          </p:txBody>
        </p:sp>
      </p:grpSp>
      <p:grpSp>
        <p:nvGrpSpPr>
          <p:cNvPr id="12" name="Group 11" descr="Measuring the value of a bank's assets is not always straightforward.">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Measuring the value of a bank's assets is not always straightforward.</a:t>
              </a:r>
            </a:p>
          </p:txBody>
        </p:sp>
      </p:grpSp>
      <p:grpSp>
        <p:nvGrpSpPr>
          <p:cNvPr id="16" name="Group 15" descr="A bank’s assets are its loans, and the value of these assets depends on estimates of the risk that customers will not repay these loans.">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bank’s assets are its loans, and the value of these assets depends on estimates of the risk that customers will not repay these loans.</a:t>
              </a:r>
            </a:p>
          </p:txBody>
        </p:sp>
      </p:grpSp>
      <p:grpSp>
        <p:nvGrpSpPr>
          <p:cNvPr id="21" name="Group 20" descr="The political issue arises because a bank supervisor's decision to require a bank to close or change its financial investments is often controversial.">
            <a:extLst>
              <a:ext uri="{FF2B5EF4-FFF2-40B4-BE49-F238E27FC236}">
                <a16:creationId xmlns:a16="http://schemas.microsoft.com/office/drawing/2014/main" id="{049064D7-535A-4D64-9A46-290DA0DEA81F}"/>
              </a:ext>
            </a:extLst>
          </p:cNvPr>
          <p:cNvGrpSpPr/>
          <p:nvPr/>
        </p:nvGrpSpPr>
        <p:grpSpPr>
          <a:xfrm>
            <a:off x="2066922"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2BEDD39-7CBC-41A4-9226-DEB7FC8D38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98063A4-9E66-49FB-998E-2628FCAAC516}"/>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political issue arises because a bank supervisor's decision to require a bank to close or change its financial investments is often controversial.</a:t>
              </a:r>
            </a:p>
          </p:txBody>
        </p:sp>
      </p:grpSp>
    </p:spTree>
    <p:extLst>
      <p:ext uri="{BB962C8B-B14F-4D97-AF65-F5344CB8AC3E}">
        <p14:creationId xmlns:p14="http://schemas.microsoft.com/office/powerpoint/2010/main" val="1823755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Runs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ck in the nineteenth century and during the first few decades of the twentieth century, putting money in the bank could be nerve-wracking.">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Back in the nineteenth century and during the first few decades of the twentieth century, putting money in the bank could be nerve-wracking.</a:t>
              </a:r>
            </a:p>
          </p:txBody>
        </p:sp>
      </p:grpSp>
      <p:grpSp>
        <p:nvGrpSpPr>
          <p:cNvPr id="12" name="Group 11" descr="A bank run occurs when depositors race to the bank to withdraw their deposit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bank run </a:t>
              </a:r>
              <a:r>
                <a:rPr lang="en-US" sz="2000" dirty="0">
                  <a:solidFill>
                    <a:schemeClr val="bg1"/>
                  </a:solidFill>
                </a:rPr>
                <a:t>occurs when depositors race to the bank to withdraw their deposits.</a:t>
              </a:r>
            </a:p>
          </p:txBody>
        </p:sp>
      </p:grpSp>
      <p:grpSp>
        <p:nvGrpSpPr>
          <p:cNvPr id="16" name="Group 15" descr="The risk of bank runs created instability in the banking system.">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risk of bank runs created instability in the banking system.</a:t>
              </a:r>
            </a:p>
          </p:txBody>
        </p:sp>
      </p:grpSp>
      <p:grpSp>
        <p:nvGrpSpPr>
          <p:cNvPr id="14" name="Group 13" descr="Even a rumor that a bank might experience negative net worth might trigger a run, which could destroy even healthy banks.">
            <a:extLst>
              <a:ext uri="{FF2B5EF4-FFF2-40B4-BE49-F238E27FC236}">
                <a16:creationId xmlns:a16="http://schemas.microsoft.com/office/drawing/2014/main" id="{FD626D4D-F1E7-4274-AA35-CC8D4629E0FF}"/>
              </a:ext>
            </a:extLst>
          </p:cNvPr>
          <p:cNvGrpSpPr/>
          <p:nvPr/>
        </p:nvGrpSpPr>
        <p:grpSpPr>
          <a:xfrm>
            <a:off x="2066922" y="428242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DD887E8-F63C-47FE-ABF8-D0A970FF88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9DC4F054-D2C5-432C-91FF-484DD811B6D6}"/>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a rumor that a bank might experience negative net worth might trigger a run, which could destroy even healthy banks.</a:t>
              </a:r>
            </a:p>
          </p:txBody>
        </p:sp>
      </p:grpSp>
    </p:spTree>
    <p:extLst>
      <p:ext uri="{BB962C8B-B14F-4D97-AF65-F5344CB8AC3E}">
        <p14:creationId xmlns:p14="http://schemas.microsoft.com/office/powerpoint/2010/main" val="291599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the interlocking system of money, loans, and banks works well, economic transactions occur smoothly in goods and labor markets, and savers are connected with borrowers.">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interlocking system of money, loans, and banks works well, economic transactions occur smoothly in goods and labor markets, and savers are connected with borrowers.</a:t>
              </a:r>
            </a:p>
          </p:txBody>
        </p:sp>
      </p:grpSp>
      <p:grpSp>
        <p:nvGrpSpPr>
          <p:cNvPr id="12" name="Group 11" descr="If the money and banking system does not operate smoothly, the economy can either fall into recession or suffer prolonged inflation.">
            <a:extLst>
              <a:ext uri="{FF2B5EF4-FFF2-40B4-BE49-F238E27FC236}">
                <a16:creationId xmlns:a16="http://schemas.microsoft.com/office/drawing/2014/main" id="{1FCE88C0-12B0-4BFD-B1EC-2AFE88155099}"/>
              </a:ext>
            </a:extLst>
          </p:cNvPr>
          <p:cNvGrpSpPr/>
          <p:nvPr/>
        </p:nvGrpSpPr>
        <p:grpSpPr>
          <a:xfrm>
            <a:off x="2066922" y="273152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money and banking system does not operate smoothly, the economy can either fall into recession or suffer prolonged inflation.</a:t>
              </a:r>
            </a:p>
          </p:txBody>
        </p:sp>
      </p:grpSp>
      <p:grpSp>
        <p:nvGrpSpPr>
          <p:cNvPr id="16" name="Group 15" descr="The government of every country has public policies that support the system of money, loans, and banking; however, these policies do not always work perfectly.">
            <a:extLst>
              <a:ext uri="{FF2B5EF4-FFF2-40B4-BE49-F238E27FC236}">
                <a16:creationId xmlns:a16="http://schemas.microsoft.com/office/drawing/2014/main" id="{54D17868-9CF5-4C24-B329-8B07E9E61EE9}"/>
              </a:ext>
            </a:extLst>
          </p:cNvPr>
          <p:cNvGrpSpPr/>
          <p:nvPr/>
        </p:nvGrpSpPr>
        <p:grpSpPr>
          <a:xfrm>
            <a:off x="2066922" y="3639846"/>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of every country has public policies that support the system of money, loans, and banking; however, these policies do not always work perfectly.</a:t>
              </a:r>
            </a:p>
          </p:txBody>
        </p:sp>
      </p:grpSp>
    </p:spTree>
    <p:extLst>
      <p:ext uri="{BB962C8B-B14F-4D97-AF65-F5344CB8AC3E}">
        <p14:creationId xmlns:p14="http://schemas.microsoft.com/office/powerpoint/2010/main" val="1051438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Deposit Insurance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eposit insurance is an insurance system that makes sure depositors do not lose their money, even if the bank goes bankrup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Deposit insurance </a:t>
              </a:r>
              <a:r>
                <a:rPr lang="en-US" sz="2000" dirty="0">
                  <a:solidFill>
                    <a:schemeClr val="bg1"/>
                  </a:solidFill>
                </a:rPr>
                <a:t>is an insurance system that makes sure depositors do not lose their money, even if the bank goes bankrupt.</a:t>
              </a:r>
            </a:p>
          </p:txBody>
        </p:sp>
      </p:grpSp>
      <p:grpSp>
        <p:nvGrpSpPr>
          <p:cNvPr id="12" name="Group 11" descr="About seventy countries around the world, including all the major economies, have deposit insurance program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seventy countries around the world, including all the major economies, have deposit insurance programs.</a:t>
              </a:r>
            </a:p>
          </p:txBody>
        </p:sp>
      </p:grpSp>
      <p:grpSp>
        <p:nvGrpSpPr>
          <p:cNvPr id="16" name="Group 15" descr="In the United States, the Federal Deposit Insurance Corporation (FDIC) is responsible for deposit insurance.">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880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Federal Deposit Insurance Corporation (FDIC) is responsible for deposit insurance.</a:t>
              </a:r>
            </a:p>
          </p:txBody>
        </p:sp>
      </p:grpSp>
      <p:grpSp>
        <p:nvGrpSpPr>
          <p:cNvPr id="21" name="Group 20" descr="Even if a bank fails, the government guarantees that depositors will receive up to $250,000 of their money in each account.">
            <a:extLst>
              <a:ext uri="{FF2B5EF4-FFF2-40B4-BE49-F238E27FC236}">
                <a16:creationId xmlns:a16="http://schemas.microsoft.com/office/drawing/2014/main" id="{DF1C5FEC-1E02-4EA8-92A0-23C8E847A652}"/>
              </a:ext>
            </a:extLst>
          </p:cNvPr>
          <p:cNvGrpSpPr/>
          <p:nvPr/>
        </p:nvGrpSpPr>
        <p:grpSpPr>
          <a:xfrm>
            <a:off x="2082420"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64AD274-A529-4761-9971-A0C63079A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A4F6FA83-2824-441E-A089-B392DD6FDB1B}"/>
                </a:ext>
              </a:extLst>
            </p:cNvPr>
            <p:cNvSpPr txBox="1"/>
            <p:nvPr/>
          </p:nvSpPr>
          <p:spPr>
            <a:xfrm>
              <a:off x="542923" y="17880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a bank fails, the government guarantees that depositors will receive up to $250,000 of their money in each account.</a:t>
              </a:r>
            </a:p>
          </p:txBody>
        </p:sp>
      </p:grpSp>
    </p:spTree>
    <p:extLst>
      <p:ext uri="{BB962C8B-B14F-4D97-AF65-F5344CB8AC3E}">
        <p14:creationId xmlns:p14="http://schemas.microsoft.com/office/powerpoint/2010/main" val="142832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would you react to news that your bank was at risk of becoming insolven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algn="ctr"/>
              <a:r>
                <a:rPr lang="en-US" sz="2000" dirty="0">
                  <a:solidFill>
                    <a:schemeClr val="bg1"/>
                  </a:solidFill>
                </a:rPr>
                <a:t>How would you react to news that your bank was at risk of becoming insolvent?</a:t>
              </a:r>
            </a:p>
          </p:txBody>
        </p:sp>
      </p:grpSp>
      <p:pic>
        <p:nvPicPr>
          <p:cNvPr id="1026" name="Picture 2" descr="An image of scrabble letters spelling out the word bankrupt.">
            <a:extLst>
              <a:ext uri="{FF2B5EF4-FFF2-40B4-BE49-F238E27FC236}">
                <a16:creationId xmlns:a16="http://schemas.microsoft.com/office/drawing/2014/main" id="{CA441B61-48A6-4F56-A8A8-77075F0D8C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5311" y="2724975"/>
            <a:ext cx="4701377" cy="352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21550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would you react to news that your bank was at risk of becoming insolvent?&#10;&#10;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
            <a:extLst>
              <a:ext uri="{FF2B5EF4-FFF2-40B4-BE49-F238E27FC236}">
                <a16:creationId xmlns:a16="http://schemas.microsoft.com/office/drawing/2014/main" id="{F206F903-0E48-4B2D-831E-FF1BD1ADBE8A}"/>
              </a:ext>
            </a:extLst>
          </p:cNvPr>
          <p:cNvGrpSpPr/>
          <p:nvPr/>
        </p:nvGrpSpPr>
        <p:grpSpPr>
          <a:xfrm>
            <a:off x="2066922" y="1580912"/>
            <a:ext cx="8058154" cy="2892854"/>
            <a:chOff x="542923" y="1736761"/>
            <a:chExt cx="8058154" cy="289285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7293"/>
              <a:ext cx="8058154" cy="2862322"/>
            </a:xfrm>
            <a:prstGeom prst="rect">
              <a:avLst/>
            </a:prstGeom>
            <a:grpFill/>
          </p:spPr>
          <p:txBody>
            <a:bodyPr wrap="square" rtlCol="0">
              <a:spAutoFit/>
            </a:bodyPr>
            <a:lstStyle/>
            <a:p>
              <a:pPr algn="ctr"/>
              <a:r>
                <a:rPr lang="en-US" sz="2000" dirty="0">
                  <a:solidFill>
                    <a:schemeClr val="bg1"/>
                  </a:solidFill>
                </a:rPr>
                <a:t>How would you react to news that your bank was at risk of becoming insolvent?</a:t>
              </a:r>
            </a:p>
            <a:p>
              <a:pPr algn="ctr"/>
              <a:endParaRPr lang="en-US" sz="2000" dirty="0">
                <a:solidFill>
                  <a:schemeClr val="bg1"/>
                </a:solidFill>
              </a:endParaRPr>
            </a:p>
            <a:p>
              <a:pPr algn="ctr"/>
              <a:r>
                <a:rPr lang="en-US" sz="2000" i="1" dirty="0">
                  <a:solidFill>
                    <a:schemeClr val="bg1"/>
                  </a:solidFill>
                </a:rPr>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p:txBody>
        </p:sp>
      </p:grpSp>
    </p:spTree>
    <p:extLst>
      <p:ext uri="{BB962C8B-B14F-4D97-AF65-F5344CB8AC3E}">
        <p14:creationId xmlns:p14="http://schemas.microsoft.com/office/powerpoint/2010/main" val="3887892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Lender of Last Resort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roblem with bank runs is that they can cause solvent banks to fail and then spread to the rest of the financial system.">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with bank runs is that they can cause solvent banks to fail and then spread to the rest of the financial system.</a:t>
              </a:r>
            </a:p>
          </p:txBody>
        </p:sp>
      </p:grpSp>
      <p:grpSp>
        <p:nvGrpSpPr>
          <p:cNvPr id="12" name="Group 11" descr="To prevent this, the Fed stands ready to lend to banks and other financial institutions when they cannot obtain funds from anywhere else.">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prevent this, the Fed stands ready to lend to banks and other financial institutions when they cannot obtain funds from anywhere else.</a:t>
              </a:r>
            </a:p>
          </p:txBody>
        </p:sp>
      </p:grpSp>
      <p:grpSp>
        <p:nvGrpSpPr>
          <p:cNvPr id="16" name="Group 15" descr="This is known as the lender of last resort role.">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known as the </a:t>
              </a:r>
              <a:r>
                <a:rPr lang="en-US" sz="2000" b="1" dirty="0">
                  <a:solidFill>
                    <a:schemeClr val="bg1"/>
                  </a:solidFill>
                </a:rPr>
                <a:t>lender of last resort </a:t>
              </a:r>
              <a:r>
                <a:rPr lang="en-US" sz="2000" dirty="0">
                  <a:solidFill>
                    <a:schemeClr val="bg1"/>
                  </a:solidFill>
                </a:rPr>
                <a:t>role.</a:t>
              </a:r>
            </a:p>
          </p:txBody>
        </p:sp>
      </p:grpSp>
      <p:grpSp>
        <p:nvGrpSpPr>
          <p:cNvPr id="14" name="Group 13" descr="For banks, the central bank acting as a lender of last resort reinforces the effect of deposit insurance and reassures customers that they will not lose their money.">
            <a:extLst>
              <a:ext uri="{FF2B5EF4-FFF2-40B4-BE49-F238E27FC236}">
                <a16:creationId xmlns:a16="http://schemas.microsoft.com/office/drawing/2014/main" id="{C83AE790-5D64-420C-BBF9-7E4FA259D43E}"/>
              </a:ext>
            </a:extLst>
          </p:cNvPr>
          <p:cNvGrpSpPr/>
          <p:nvPr/>
        </p:nvGrpSpPr>
        <p:grpSpPr>
          <a:xfrm>
            <a:off x="2066922" y="4282421"/>
            <a:ext cx="8058154" cy="1015663"/>
            <a:chOff x="542923" y="1736761"/>
            <a:chExt cx="8058154" cy="1015663"/>
          </a:xfrm>
          <a:solidFill>
            <a:srgbClr val="627981"/>
          </a:solidFill>
        </p:grpSpPr>
        <p:sp>
          <p:nvSpPr>
            <p:cNvPr id="19" name="Rectangle 18">
              <a:extLst>
                <a:ext uri="{FF2B5EF4-FFF2-40B4-BE49-F238E27FC236}">
                  <a16:creationId xmlns:a16="http://schemas.microsoft.com/office/drawing/2014/main" id="{6F1FF2E1-8A49-460E-8161-974A8B3E48F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CC8652F-ABD8-4E79-B1DD-F923BD5C52B6}"/>
                </a:ext>
              </a:extLst>
            </p:cNvPr>
            <p:cNvSpPr txBox="1"/>
            <p:nvPr/>
          </p:nvSpPr>
          <p:spPr>
            <a:xfrm>
              <a:off x="542923"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banks, the central bank acting as a lender of last resort reinforces the effect of deposit insurance and reassures customers that they will not lose their money.</a:t>
              </a:r>
            </a:p>
          </p:txBody>
        </p:sp>
      </p:grpSp>
    </p:spTree>
    <p:extLst>
      <p:ext uri="{BB962C8B-B14F-4D97-AF65-F5344CB8AC3E}">
        <p14:creationId xmlns:p14="http://schemas.microsoft.com/office/powerpoint/2010/main" val="33403527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Lender of Last Resort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graph showing the total borrowing of depository institutions from the federal reserve in billions of dollars from 2005 to 2013.">
            <a:extLst>
              <a:ext uri="{FF2B5EF4-FFF2-40B4-BE49-F238E27FC236}">
                <a16:creationId xmlns:a16="http://schemas.microsoft.com/office/drawing/2014/main" id="{B4DE08BE-2389-4D04-B6CD-4D9A76A16F4E}"/>
              </a:ext>
            </a:extLst>
          </p:cNvPr>
          <p:cNvPicPr>
            <a:picLocks noChangeAspect="1"/>
          </p:cNvPicPr>
          <p:nvPr/>
        </p:nvPicPr>
        <p:blipFill>
          <a:blip r:embed="rId3"/>
          <a:stretch>
            <a:fillRect/>
          </a:stretch>
        </p:blipFill>
        <p:spPr>
          <a:xfrm>
            <a:off x="2696428" y="1332783"/>
            <a:ext cx="6799143" cy="4115433"/>
          </a:xfrm>
          <a:prstGeom prst="rect">
            <a:avLst/>
          </a:prstGeom>
        </p:spPr>
      </p:pic>
      <p:grpSp>
        <p:nvGrpSpPr>
          <p:cNvPr id="8" name="Group 7" descr="This graph shows total borrowing of depository institutions from the Federal Reserve in the years surrounding the Great Recession.">
            <a:extLst>
              <a:ext uri="{FF2B5EF4-FFF2-40B4-BE49-F238E27FC236}">
                <a16:creationId xmlns:a16="http://schemas.microsoft.com/office/drawing/2014/main" id="{F206F903-0E48-4B2D-831E-FF1BD1ADBE8A}"/>
              </a:ext>
            </a:extLst>
          </p:cNvPr>
          <p:cNvGrpSpPr/>
          <p:nvPr/>
        </p:nvGrpSpPr>
        <p:grpSpPr>
          <a:xfrm>
            <a:off x="2252659" y="5596175"/>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algn="ctr"/>
              <a:r>
                <a:rPr lang="en-US" sz="2000" dirty="0">
                  <a:solidFill>
                    <a:schemeClr val="bg1"/>
                  </a:solidFill>
                </a:rPr>
                <a:t>This graph shows total borrowing of depository institutions from the Federal Reserve in the years surrounding the Great Recession.</a:t>
              </a:r>
            </a:p>
          </p:txBody>
        </p:sp>
      </p:grpSp>
    </p:spTree>
    <p:extLst>
      <p:ext uri="{BB962C8B-B14F-4D97-AF65-F5344CB8AC3E}">
        <p14:creationId xmlns:p14="http://schemas.microsoft.com/office/powerpoint/2010/main" val="3179646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E3FA40D3-4DAD-7CA3-91BD-4E47305AF82C}"/>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8A68D3D9-E573-7020-2186-BCAB3A99955A}"/>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7DD00303-1B25-D802-0B4F-348F041EEBA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03B8447-5128-AD4F-BB4D-FD4716F54628}"/>
              </a:ext>
            </a:extLst>
          </p:cNvPr>
          <p:cNvSpPr txBox="1"/>
          <p:nvPr/>
        </p:nvSpPr>
        <p:spPr>
          <a:xfrm>
            <a:off x="1879798" y="1521629"/>
            <a:ext cx="8737200" cy="4663440"/>
          </a:xfrm>
          <a:prstGeom prst="rect">
            <a:avLst/>
          </a:prstGeom>
          <a:solidFill>
            <a:srgbClr val="627981"/>
          </a:solidFill>
          <a:ln>
            <a:solidFill>
              <a:srgbClr val="627981"/>
            </a:solidFill>
          </a:ln>
        </p:spPr>
        <p:txBody>
          <a:bodyPr wrap="square" rtlCol="0" anchor="ctr">
            <a:spAutoFit/>
          </a:bodyPr>
          <a:lstStyle/>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Bank runs occur when there are rumors that the bank is at financial risk of having negative net worth.</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OCC is responsible for supervising banks and inspecting savings and loans. </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FDIC collects deposit insurance premiums from banks and guarantees bank deposits. </a:t>
            </a:r>
          </a:p>
          <a:p>
            <a:pPr marL="88900" lvl="0">
              <a:buClr>
                <a:schemeClr val="lt1"/>
              </a:buClr>
              <a:buSzPts val="2200"/>
            </a:pPr>
            <a:endParaRPr lang="en-US" sz="2000" dirty="0">
              <a:solidFill>
                <a:schemeClr val="lt1"/>
              </a:solidFill>
              <a:ea typeface="Calibri"/>
              <a:cs typeface="Calibri"/>
              <a:sym typeface="Calibri"/>
            </a:endParaRPr>
          </a:p>
          <a:p>
            <a:pPr marL="457200" indent="-368300">
              <a:buClr>
                <a:schemeClr val="lt1"/>
              </a:buClr>
              <a:buSzPts val="2200"/>
              <a:buFont typeface="Arial" panose="020B0604020202020204" pitchFamily="34" charset="0"/>
              <a:buChar char="•"/>
            </a:pPr>
            <a:r>
              <a:rPr lang="en-US" sz="2000" dirty="0">
                <a:solidFill>
                  <a:schemeClr val="lt1"/>
                </a:solidFill>
                <a:cs typeface="Calibri"/>
              </a:rPr>
              <a:t>Deposit insurance guarantees bank depositors that their deposits will be protected.</a:t>
            </a:r>
          </a:p>
          <a:p>
            <a:pPr marL="88900">
              <a:buClr>
                <a:schemeClr val="lt1"/>
              </a:buClr>
              <a:buSzPts val="2200"/>
            </a:pPr>
            <a:endParaRPr lang="en-US" sz="2000" dirty="0">
              <a:solidFill>
                <a:schemeClr val="lt1"/>
              </a:solidFill>
              <a:cs typeface="Calibri"/>
            </a:endParaRPr>
          </a:p>
          <a:p>
            <a:pPr marL="457200" indent="-368300">
              <a:buClr>
                <a:schemeClr val="lt1"/>
              </a:buClr>
              <a:buSzPts val="2200"/>
              <a:buFont typeface="Arial" panose="020B0604020202020204" pitchFamily="34" charset="0"/>
              <a:buChar char="•"/>
            </a:pPr>
            <a:r>
              <a:rPr lang="en-US" sz="2000" dirty="0">
                <a:solidFill>
                  <a:schemeClr val="lt1"/>
                </a:solidFill>
                <a:cs typeface="Calibri"/>
              </a:rPr>
              <a:t>A</a:t>
            </a:r>
            <a:r>
              <a:rPr lang="en-US" sz="1600" dirty="0">
                <a:latin typeface="Segoe UI" panose="020B0502040204020203" pitchFamily="34" charset="0"/>
              </a:rPr>
              <a:t> </a:t>
            </a:r>
            <a:r>
              <a:rPr lang="en-US" sz="2000" dirty="0">
                <a:solidFill>
                  <a:schemeClr val="lt1"/>
                </a:solidFill>
                <a:cs typeface="Calibri"/>
              </a:rPr>
              <a:t>central bank acts as a lender of last resort, making short-term loans available in situations of severe financial panic or stress.</a:t>
            </a:r>
          </a:p>
        </p:txBody>
      </p:sp>
    </p:spTree>
    <p:extLst>
      <p:ext uri="{BB962C8B-B14F-4D97-AF65-F5344CB8AC3E}">
        <p14:creationId xmlns:p14="http://schemas.microsoft.com/office/powerpoint/2010/main" val="35805380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C8F9C-3DF7-3741-F37F-1ECB08F06F4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D70E4A2-ABF3-41C6-C342-37279D042787}"/>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75E190C3-314A-5DA0-A194-4AE64974AEDD}"/>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0847B82D-900A-A16A-5E30-42545C8E053A}"/>
              </a:ext>
            </a:extLst>
          </p:cNvPr>
          <p:cNvSpPr txBox="1">
            <a:spLocks noGrp="1"/>
          </p:cNvSpPr>
          <p:nvPr>
            <p:ph type="title" idx="4294967295"/>
          </p:nvPr>
        </p:nvSpPr>
        <p:spPr>
          <a:xfrm>
            <a:off x="1211855" y="2202621"/>
            <a:ext cx="976828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defRPr/>
            </a:pPr>
            <a:r>
              <a:rPr lang="en-US" sz="5400" dirty="0">
                <a:solidFill>
                  <a:prstClr val="black"/>
                </a:solidFill>
                <a:latin typeface="Century Gothic"/>
                <a:ea typeface="Century Gothic"/>
                <a:cs typeface="Century Gothic"/>
                <a:sym typeface="Century Gothic"/>
              </a:rPr>
              <a:t>How a Central Bank Executes Monetary Policy</a:t>
            </a:r>
            <a:endParaRPr lang="en-US" sz="1800" dirty="0">
              <a:solidFill>
                <a:prstClr val="black"/>
              </a:solidFill>
              <a:latin typeface="Calibri" panose="020F0502020204030204"/>
            </a:endParaRPr>
          </a:p>
        </p:txBody>
      </p:sp>
      <p:cxnSp>
        <p:nvCxnSpPr>
          <p:cNvPr id="14" name="Straight Connector 13">
            <a:extLst>
              <a:ext uri="{FF2B5EF4-FFF2-40B4-BE49-F238E27FC236}">
                <a16:creationId xmlns:a16="http://schemas.microsoft.com/office/drawing/2014/main" id="{ECC627C8-5E14-F8C5-AF10-779345298363}"/>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912BE91-497C-49CD-2381-F62B03820A51}"/>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1230216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s most important function is to conduct the nation's monetary polic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Reserve's most important function is to conduct the nation's monetary policy. </a:t>
              </a:r>
            </a:p>
          </p:txBody>
        </p:sp>
      </p:grpSp>
      <p:grpSp>
        <p:nvGrpSpPr>
          <p:cNvPr id="12" name="Group 11" descr="Article I, Section 8 of the U.S. Constitution gives Congress the power &quot;to coin money&quot; and &quot;regulate the value thereof.&quot;">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Article I, Section 8 of the U.S. Constitution gives Congress the power "to coin money" and "regulate the value thereof." </a:t>
              </a:r>
            </a:p>
          </p:txBody>
        </p:sp>
      </p:grpSp>
      <p:grpSp>
        <p:nvGrpSpPr>
          <p:cNvPr id="16" name="Group 15" descr="Historically, central banks have used three traditional tools to implement monetary policy in the economy:">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Historically, central banks have used three traditional tools to implement monetary policy in the economy:</a:t>
              </a:r>
            </a:p>
          </p:txBody>
        </p:sp>
      </p:grpSp>
      <p:pic>
        <p:nvPicPr>
          <p:cNvPr id="7" name="Picture 6" descr="Use open market operations, change reserve requirements, and alter the discount rate.">
            <a:extLst>
              <a:ext uri="{FF2B5EF4-FFF2-40B4-BE49-F238E27FC236}">
                <a16:creationId xmlns:a16="http://schemas.microsoft.com/office/drawing/2014/main" id="{B75CEE59-604E-D742-3388-073F2D8B6DA3}"/>
              </a:ext>
            </a:extLst>
          </p:cNvPr>
          <p:cNvPicPr>
            <a:picLocks noChangeAspect="1"/>
          </p:cNvPicPr>
          <p:nvPr/>
        </p:nvPicPr>
        <p:blipFill>
          <a:blip r:embed="rId3"/>
          <a:stretch>
            <a:fillRect/>
          </a:stretch>
        </p:blipFill>
        <p:spPr>
          <a:xfrm>
            <a:off x="2415697" y="4251425"/>
            <a:ext cx="7376101" cy="1240230"/>
          </a:xfrm>
          <a:prstGeom prst="rect">
            <a:avLst/>
          </a:prstGeom>
        </p:spPr>
      </p:pic>
      <p:grpSp>
        <p:nvGrpSpPr>
          <p:cNvPr id="3" name="Group 2" descr="These tools are most effective when the economy is operating in a limited reserves scenario.">
            <a:extLst>
              <a:ext uri="{FF2B5EF4-FFF2-40B4-BE49-F238E27FC236}">
                <a16:creationId xmlns:a16="http://schemas.microsoft.com/office/drawing/2014/main" id="{7371B325-793A-B1D1-F185-ED4CB622F318}"/>
              </a:ext>
            </a:extLst>
          </p:cNvPr>
          <p:cNvGrpSpPr/>
          <p:nvPr/>
        </p:nvGrpSpPr>
        <p:grpSpPr>
          <a:xfrm>
            <a:off x="2066922" y="5579351"/>
            <a:ext cx="8058154" cy="806935"/>
            <a:chOff x="542923" y="1736761"/>
            <a:chExt cx="8058154" cy="806935"/>
          </a:xfrm>
          <a:solidFill>
            <a:srgbClr val="627981"/>
          </a:solidFill>
        </p:grpSpPr>
        <p:sp>
          <p:nvSpPr>
            <p:cNvPr id="4" name="Rectangle 3">
              <a:extLst>
                <a:ext uri="{FF2B5EF4-FFF2-40B4-BE49-F238E27FC236}">
                  <a16:creationId xmlns:a16="http://schemas.microsoft.com/office/drawing/2014/main" id="{896197AF-4DD5-D83C-F41C-CA82209886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174C255-3796-848A-CF29-BF105880C860}"/>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tools are most effective when the economy is operating in a limited reserves scenario.</a:t>
              </a:r>
            </a:p>
          </p:txBody>
        </p:sp>
      </p:grpSp>
    </p:spTree>
    <p:extLst>
      <p:ext uri="{BB962C8B-B14F-4D97-AF65-F5344CB8AC3E}">
        <p14:creationId xmlns:p14="http://schemas.microsoft.com/office/powerpoint/2010/main" val="32825607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Open Market Operations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there are limited reserves in an economy, the most common monetary policy tool is open market opera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there are limited reserves in an economy, the most common monetary policy tool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open market operations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2" name="Group 11" descr="These take place when the central bank sells or buys U.S. Treasury bonds in order to influence the quantity of bank reserves and interest rate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take place when the central bank sells or buys U.S. Treasury bonds in order to influence the quantity of bank reserves and interest rates.</a:t>
              </a:r>
            </a:p>
          </p:txBody>
        </p:sp>
      </p:grpSp>
      <p:grpSp>
        <p:nvGrpSpPr>
          <p:cNvPr id="16" name="Group 15" descr="The specific interest rate targeted in open market operations is the federal funds rate.">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specific interest rate targeted in open market operations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federal funds rate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4" name="Group 13" descr="The federal funds rate is the interest rate that commercial banks charge when making overnight loans to other banks.">
            <a:extLst>
              <a:ext uri="{FF2B5EF4-FFF2-40B4-BE49-F238E27FC236}">
                <a16:creationId xmlns:a16="http://schemas.microsoft.com/office/drawing/2014/main" id="{88F6E1DE-EA01-4136-900B-231664259EB8}"/>
              </a:ext>
            </a:extLst>
          </p:cNvPr>
          <p:cNvGrpSpPr/>
          <p:nvPr/>
        </p:nvGrpSpPr>
        <p:grpSpPr>
          <a:xfrm>
            <a:off x="2066922" y="425142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B4CAF85-E6C7-4191-8211-04FE259771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EBD7A2E-2294-4512-8659-7BF1FA4B1C1A}"/>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funds rate is the interest rate that commercial banks charge when making overnight loans to other banks.</a:t>
              </a:r>
            </a:p>
          </p:txBody>
        </p:sp>
      </p:grpSp>
    </p:spTree>
    <p:extLst>
      <p:ext uri="{BB962C8B-B14F-4D97-AF65-F5344CB8AC3E}">
        <p14:creationId xmlns:p14="http://schemas.microsoft.com/office/powerpoint/2010/main" val="42322739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Federal Funds Rate</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unemployment rate, inflation rate, and federal funds rate in the United States from 1970 to 2022.">
            <a:extLst>
              <a:ext uri="{FF2B5EF4-FFF2-40B4-BE49-F238E27FC236}">
                <a16:creationId xmlns:a16="http://schemas.microsoft.com/office/drawing/2014/main" id="{79769010-B7D6-05D9-5FB7-D357A8FE2F95}"/>
              </a:ext>
            </a:extLst>
          </p:cNvPr>
          <p:cNvPicPr>
            <a:picLocks noChangeAspect="1"/>
          </p:cNvPicPr>
          <p:nvPr/>
        </p:nvPicPr>
        <p:blipFill rotWithShape="1">
          <a:blip r:embed="rId3"/>
          <a:srcRect l="2090" t="1874" r="2431" b="1759"/>
          <a:stretch/>
        </p:blipFill>
        <p:spPr>
          <a:xfrm>
            <a:off x="3103880" y="1267519"/>
            <a:ext cx="5984240" cy="4412986"/>
          </a:xfrm>
          <a:prstGeom prst="rect">
            <a:avLst/>
          </a:prstGeom>
        </p:spPr>
      </p:pic>
      <p:grpSp>
        <p:nvGrpSpPr>
          <p:cNvPr id="8" name="Group 7" descr="The federal funds rate is a very short-term interest rate, but it reflects credit conditions in financial markets very well.">
            <a:extLst>
              <a:ext uri="{FF2B5EF4-FFF2-40B4-BE49-F238E27FC236}">
                <a16:creationId xmlns:a16="http://schemas.microsoft.com/office/drawing/2014/main" id="{F206F903-0E48-4B2D-831E-FF1BD1ADBE8A}"/>
              </a:ext>
            </a:extLst>
          </p:cNvPr>
          <p:cNvGrpSpPr/>
          <p:nvPr/>
        </p:nvGrpSpPr>
        <p:grpSpPr>
          <a:xfrm>
            <a:off x="2066923" y="581718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funds rate is a very short-term interest rate, but it reflects credit conditions in financial markets very well.</a:t>
              </a:r>
            </a:p>
          </p:txBody>
        </p:sp>
      </p:grpSp>
    </p:spTree>
    <p:extLst>
      <p:ext uri="{BB962C8B-B14F-4D97-AF65-F5344CB8AC3E}">
        <p14:creationId xmlns:p14="http://schemas.microsoft.com/office/powerpoint/2010/main" val="2152086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Reserve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entral bank is responsible for conducting monetary policy and ensuring that a nation's financial system operates smoothl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central bank </a:t>
              </a:r>
              <a:r>
                <a:rPr lang="en-US" sz="2000" dirty="0">
                  <a:solidFill>
                    <a:schemeClr val="bg1"/>
                  </a:solidFill>
                </a:rPr>
                <a:t>is responsible for conducting monetary policy and ensuring that a nation's financial system operates smoothly.</a:t>
              </a:r>
            </a:p>
          </p:txBody>
        </p:sp>
      </p:grpSp>
      <p:grpSp>
        <p:nvGrpSpPr>
          <p:cNvPr id="12" name="Group 11" descr="Some prominent central banks around the world include the European Central Bank, the Bank of Japan, and the Bank of England.">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prominent central banks around the world include the European Central Bank, the Bank of Japan, and the Bank of England.</a:t>
              </a:r>
            </a:p>
          </p:txBody>
        </p:sp>
      </p:grpSp>
      <p:grpSp>
        <p:nvGrpSpPr>
          <p:cNvPr id="16" name="Group 15" descr="In the United States, we call the central bank the Federal Reserve, often abbreviated as &quot;the Fed.&quot;">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we call the central bank the Federal Reserve, often abbreviated as "the Fed."</a:t>
              </a:r>
            </a:p>
          </p:txBody>
        </p:sp>
      </p:grpSp>
      <p:grpSp>
        <p:nvGrpSpPr>
          <p:cNvPr id="19" name="Group 18" descr="The Federal Reserve was founded in 1913 under President Woodrow Wilson.">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was founded in 1913 under President Woodrow Wilson.</a:t>
              </a:r>
            </a:p>
          </p:txBody>
        </p:sp>
      </p:grpSp>
    </p:spTree>
    <p:extLst>
      <p:ext uri="{BB962C8B-B14F-4D97-AF65-F5344CB8AC3E}">
        <p14:creationId xmlns:p14="http://schemas.microsoft.com/office/powerpoint/2010/main" val="87403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Federal Open Market Committee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Open Market Committee (FOMC) makes the decisions regarding open market opera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Open Market Committee (FOMC) makes the decisions regarding open market operations.</a:t>
              </a:r>
            </a:p>
          </p:txBody>
        </p:sp>
      </p:grpSp>
      <p:grpSp>
        <p:nvGrpSpPr>
          <p:cNvPr id="12" name="Group 11" descr="The FOMC is comprised of seven members of the Federal Reserve's Board of Governor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FOMC is comprised of seven members of the Federal Reserve's Board of Governors.</a:t>
              </a:r>
            </a:p>
          </p:txBody>
        </p:sp>
      </p:grpSp>
      <p:grpSp>
        <p:nvGrpSpPr>
          <p:cNvPr id="16" name="Group 15" descr="The FOMC tries to act by consensus; however, the Federal Reserve's chair has traditionally played a powerful role in defining and shaping that consensus.">
            <a:extLst>
              <a:ext uri="{FF2B5EF4-FFF2-40B4-BE49-F238E27FC236}">
                <a16:creationId xmlns:a16="http://schemas.microsoft.com/office/drawing/2014/main" id="{54D17868-9CF5-4C24-B329-8B07E9E61EE9}"/>
              </a:ext>
            </a:extLst>
          </p:cNvPr>
          <p:cNvGrpSpPr/>
          <p:nvPr/>
        </p:nvGrpSpPr>
        <p:grpSpPr>
          <a:xfrm>
            <a:off x="2066922" y="3362261"/>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FOMC tries to act by consensus; however, the Federal Reserve's chair has traditionally played a powerful role in defining and shaping that consensus.</a:t>
              </a:r>
            </a:p>
          </p:txBody>
        </p:sp>
      </p:grpSp>
      <p:grpSp>
        <p:nvGrpSpPr>
          <p:cNvPr id="14" name="Group 13" descr="Over the last few decades, open market operations have been the most commonly used tool of monetary policy for the Fed and central banks.">
            <a:extLst>
              <a:ext uri="{FF2B5EF4-FFF2-40B4-BE49-F238E27FC236}">
                <a16:creationId xmlns:a16="http://schemas.microsoft.com/office/drawing/2014/main" id="{6CB0D0F9-E0E3-4BEA-A916-8FD8213EB0EE}"/>
              </a:ext>
            </a:extLst>
          </p:cNvPr>
          <p:cNvGrpSpPr/>
          <p:nvPr/>
        </p:nvGrpSpPr>
        <p:grpSpPr>
          <a:xfrm>
            <a:off x="2066654" y="450020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5D08BE9-9375-4EDD-B0E9-62F668B9BD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AB3D7289-626C-41CD-A660-5D02E71BDED3}"/>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Over the last few decades, open market operations have been the most commonly used tool of monetary policy for the Fed and central banks.</a:t>
              </a:r>
            </a:p>
          </p:txBody>
        </p:sp>
      </p:grpSp>
    </p:spTree>
    <p:extLst>
      <p:ext uri="{BB962C8B-B14F-4D97-AF65-F5344CB8AC3E}">
        <p14:creationId xmlns:p14="http://schemas.microsoft.com/office/powerpoint/2010/main" val="386096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Open Market Operations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C1CE179-AA78-45D7-A12F-6CE59FC04350}"/>
              </a:ext>
            </a:extLst>
          </p:cNvPr>
          <p:cNvSpPr txBox="1"/>
          <p:nvPr/>
        </p:nvSpPr>
        <p:spPr>
          <a:xfrm>
            <a:off x="1805941" y="1667018"/>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1: The Original Balance Sheet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Assets: Reserves (40), Bonds (120), Loans (300). Liabilities + Net Worth: Reserves (400), Net Worth (60).">
            <a:extLst>
              <a:ext uri="{FF2B5EF4-FFF2-40B4-BE49-F238E27FC236}">
                <a16:creationId xmlns:a16="http://schemas.microsoft.com/office/drawing/2014/main" id="{8AC560A3-4F18-1C2A-7F00-1C8CA490DDA4}"/>
              </a:ext>
            </a:extLst>
          </p:cNvPr>
          <p:cNvPicPr>
            <a:picLocks noChangeAspect="1"/>
          </p:cNvPicPr>
          <p:nvPr/>
        </p:nvPicPr>
        <p:blipFill>
          <a:blip r:embed="rId3"/>
          <a:stretch>
            <a:fillRect/>
          </a:stretch>
        </p:blipFill>
        <p:spPr>
          <a:xfrm>
            <a:off x="5181601" y="1567946"/>
            <a:ext cx="4945441" cy="1402593"/>
          </a:xfrm>
          <a:prstGeom prst="rect">
            <a:avLst/>
          </a:prstGeom>
        </p:spPr>
      </p:pic>
      <p:sp>
        <p:nvSpPr>
          <p:cNvPr id="96" name="TextBox 95">
            <a:extLst>
              <a:ext uri="{FF2B5EF4-FFF2-40B4-BE49-F238E27FC236}">
                <a16:creationId xmlns:a16="http://schemas.microsoft.com/office/drawing/2014/main" id="{EBC20763-4D8F-4972-AB56-D790A62BB4A0}"/>
              </a:ext>
            </a:extLst>
          </p:cNvPr>
          <p:cNvSpPr txBox="1"/>
          <p:nvPr/>
        </p:nvSpPr>
        <p:spPr>
          <a:xfrm>
            <a:off x="1805941" y="3264455"/>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2: The Central Bank Buys Bonds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Picture 7" descr="Assets: Reserves (40 plus 20 equals 60), Bonds (120 minus 20 equals 100), Loans (300). Liabilities plus Net Worth: Reserves (400), Net Worth (60).">
            <a:extLst>
              <a:ext uri="{FF2B5EF4-FFF2-40B4-BE49-F238E27FC236}">
                <a16:creationId xmlns:a16="http://schemas.microsoft.com/office/drawing/2014/main" id="{1241A408-6CE5-78AF-E602-2C5DEC1335A9}"/>
              </a:ext>
            </a:extLst>
          </p:cNvPr>
          <p:cNvPicPr>
            <a:picLocks noChangeAspect="1"/>
          </p:cNvPicPr>
          <p:nvPr/>
        </p:nvPicPr>
        <p:blipFill>
          <a:blip r:embed="rId4"/>
          <a:stretch>
            <a:fillRect/>
          </a:stretch>
        </p:blipFill>
        <p:spPr>
          <a:xfrm>
            <a:off x="4968460" y="3106800"/>
            <a:ext cx="5417599" cy="1515637"/>
          </a:xfrm>
          <a:prstGeom prst="rect">
            <a:avLst/>
          </a:prstGeom>
        </p:spPr>
      </p:pic>
      <p:sp>
        <p:nvSpPr>
          <p:cNvPr id="97" name="TextBox 96">
            <a:extLst>
              <a:ext uri="{FF2B5EF4-FFF2-40B4-BE49-F238E27FC236}">
                <a16:creationId xmlns:a16="http://schemas.microsoft.com/office/drawing/2014/main" id="{10F6FCFB-E0AA-4007-AEBF-EC22FA5CF6EE}"/>
              </a:ext>
            </a:extLst>
          </p:cNvPr>
          <p:cNvSpPr txBox="1"/>
          <p:nvPr/>
        </p:nvSpPr>
        <p:spPr>
          <a:xfrm>
            <a:off x="1805941" y="4951659"/>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3: The Bank Makes Additional Loans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 name="Picture 10" descr="Assets: Reserves (60 minus 20 equals 40), Bonds (100), Loans (300 plus 20 equals 320). Liabilities plus Net Worth: Reserves (400), Net Worth (60).">
            <a:extLst>
              <a:ext uri="{FF2B5EF4-FFF2-40B4-BE49-F238E27FC236}">
                <a16:creationId xmlns:a16="http://schemas.microsoft.com/office/drawing/2014/main" id="{AB09445D-D0E3-9228-A94B-56DEB38F2C47}"/>
              </a:ext>
            </a:extLst>
          </p:cNvPr>
          <p:cNvPicPr>
            <a:picLocks noChangeAspect="1"/>
          </p:cNvPicPr>
          <p:nvPr/>
        </p:nvPicPr>
        <p:blipFill>
          <a:blip r:embed="rId5"/>
          <a:stretch>
            <a:fillRect/>
          </a:stretch>
        </p:blipFill>
        <p:spPr>
          <a:xfrm>
            <a:off x="4877459" y="4794005"/>
            <a:ext cx="5553724" cy="1515636"/>
          </a:xfrm>
          <a:prstGeom prst="rect">
            <a:avLst/>
          </a:prstGeom>
        </p:spPr>
      </p:pic>
    </p:spTree>
    <p:extLst>
      <p:ext uri="{BB962C8B-B14F-4D97-AF65-F5344CB8AC3E}">
        <p14:creationId xmlns:p14="http://schemas.microsoft.com/office/powerpoint/2010/main" val="21278359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Creation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
            <a:extLst>
              <a:ext uri="{FF2B5EF4-FFF2-40B4-BE49-F238E27FC236}">
                <a16:creationId xmlns:a16="http://schemas.microsoft.com/office/drawing/2014/main" id="{F206F903-0E48-4B2D-831E-FF1BD1ADBE8A}"/>
              </a:ext>
            </a:extLst>
          </p:cNvPr>
          <p:cNvGrpSpPr/>
          <p:nvPr/>
        </p:nvGrpSpPr>
        <p:grpSpPr>
          <a:xfrm>
            <a:off x="2066922" y="1344422"/>
            <a:ext cx="8058154" cy="1325473"/>
            <a:chOff x="542923" y="1736761"/>
            <a:chExt cx="8058154" cy="132547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8795"/>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p:txBody>
        </p:sp>
      </p:grpSp>
      <p:pic>
        <p:nvPicPr>
          <p:cNvPr id="3" name="Picture 2" descr="A person typing on a keyboard in front of a computer monitor">
            <a:extLst>
              <a:ext uri="{FF2B5EF4-FFF2-40B4-BE49-F238E27FC236}">
                <a16:creationId xmlns:a16="http://schemas.microsoft.com/office/drawing/2014/main" id="{3894AFE4-693A-4F9B-BA67-DAA0633BE4C5}"/>
              </a:ext>
            </a:extLst>
          </p:cNvPr>
          <p:cNvPicPr>
            <a:picLocks noChangeAspect="1"/>
          </p:cNvPicPr>
          <p:nvPr/>
        </p:nvPicPr>
        <p:blipFill>
          <a:blip r:embed="rId3"/>
          <a:stretch>
            <a:fillRect/>
          </a:stretch>
        </p:blipFill>
        <p:spPr>
          <a:xfrm>
            <a:off x="3220434" y="2852245"/>
            <a:ext cx="5751129" cy="3834086"/>
          </a:xfrm>
          <a:prstGeom prst="rect">
            <a:avLst/>
          </a:prstGeom>
        </p:spPr>
      </p:pic>
    </p:spTree>
    <p:extLst>
      <p:ext uri="{BB962C8B-B14F-4D97-AF65-F5344CB8AC3E}">
        <p14:creationId xmlns:p14="http://schemas.microsoft.com/office/powerpoint/2010/main" val="8674581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Creation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rst, the Federal Reserve buys government bonds from a bank.">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40173"/>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First, the Federal Reserve buys government bonds from a bank.</a:t>
              </a:r>
            </a:p>
          </p:txBody>
        </p:sp>
      </p:grpSp>
      <p:grpSp>
        <p:nvGrpSpPr>
          <p:cNvPr id="12" name="Group 11" descr="The bank’s excess reserves increase, and the bank uses those reserves to make new loan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bank’s excess reserves increase, and the bank uses those reserves to make new loans.</a:t>
              </a:r>
            </a:p>
          </p:txBody>
        </p:sp>
      </p:grpSp>
      <p:grpSp>
        <p:nvGrpSpPr>
          <p:cNvPr id="16" name="Group 15" descr="New lending creates deposits for other banks, generating more loans.">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901459"/>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New lending creates deposits for other banks, generating more loans.</a:t>
              </a:r>
            </a:p>
          </p:txBody>
        </p:sp>
      </p:grpSp>
      <p:pic>
        <p:nvPicPr>
          <p:cNvPr id="3" name="Graphic 2">
            <a:extLst>
              <a:ext uri="{FF2B5EF4-FFF2-40B4-BE49-F238E27FC236}">
                <a16:creationId xmlns:a16="http://schemas.microsoft.com/office/drawing/2014/main" id="{9ABC58D1-9031-461B-9059-14E3E5BBE39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3748" y="4635420"/>
            <a:ext cx="1518745" cy="1518745"/>
          </a:xfrm>
          <a:prstGeom prst="rect">
            <a:avLst/>
          </a:prstGeom>
        </p:spPr>
      </p:pic>
      <p:pic>
        <p:nvPicPr>
          <p:cNvPr id="24" name="Graphic 23">
            <a:extLst>
              <a:ext uri="{FF2B5EF4-FFF2-40B4-BE49-F238E27FC236}">
                <a16:creationId xmlns:a16="http://schemas.microsoft.com/office/drawing/2014/main" id="{20150B0B-F9EE-4CBE-BB57-DC71682D49C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69508" y="4635420"/>
            <a:ext cx="1518745" cy="1518745"/>
          </a:xfrm>
          <a:prstGeom prst="rect">
            <a:avLst/>
          </a:prstGeom>
        </p:spPr>
      </p:pic>
    </p:spTree>
    <p:extLst>
      <p:ext uri="{BB962C8B-B14F-4D97-AF65-F5344CB8AC3E}">
        <p14:creationId xmlns:p14="http://schemas.microsoft.com/office/powerpoint/2010/main" val="4406888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Deletion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pen market operations can also reduce the quantity of money and loans in an econom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Open market operations can also reduce the quantity of money and loans in an economy. </a:t>
              </a:r>
            </a:p>
          </p:txBody>
        </p:sp>
      </p:grpSp>
      <p:grpSp>
        <p:nvGrpSpPr>
          <p:cNvPr id="12" name="Group 11" descr="At any given time, a bank is receiving payments on loans that it made previously and also making new loan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any given time, a bank is receiving payments on loans that it made previously and also making new loans.</a:t>
              </a:r>
            </a:p>
          </p:txBody>
        </p:sp>
      </p:grpSp>
      <p:grpSp>
        <p:nvGrpSpPr>
          <p:cNvPr id="16" name="Group 15" descr="A decrease in the quantity of loans also means fewer deposits in other banks and other banks reducing their lending.">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decrease in the quantity of loans also means fewer deposits in other banks and other banks reducing their lending.</a:t>
              </a:r>
            </a:p>
          </p:txBody>
        </p:sp>
      </p:grpSp>
    </p:spTree>
    <p:extLst>
      <p:ext uri="{BB962C8B-B14F-4D97-AF65-F5344CB8AC3E}">
        <p14:creationId xmlns:p14="http://schemas.microsoft.com/office/powerpoint/2010/main" val="3211527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Changing Reserve Requirements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second method of conducting monetary policy is for the central bank to raise or lower the reserve requirement, which is the percentage of each bank's deposits that it is legally required to hold as cash or on deposit with the central bank.">
            <a:extLst>
              <a:ext uri="{FF2B5EF4-FFF2-40B4-BE49-F238E27FC236}">
                <a16:creationId xmlns:a16="http://schemas.microsoft.com/office/drawing/2014/main" id="{F206F903-0E48-4B2D-831E-FF1BD1ADBE8A}"/>
              </a:ext>
            </a:extLst>
          </p:cNvPr>
          <p:cNvGrpSpPr/>
          <p:nvPr/>
        </p:nvGrpSpPr>
        <p:grpSpPr>
          <a:xfrm>
            <a:off x="2066654" y="1580912"/>
            <a:ext cx="8058422" cy="1367075"/>
            <a:chOff x="542655" y="1736761"/>
            <a:chExt cx="8058422" cy="13670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second method of conducting monetary policy is for the central bank to raise or lower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reserve requirement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is the percentage of each bank's deposits that it is legally required to hold as cash or on deposit with the central bank.</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6" name="Group 15" descr="If banks are required to hold a greater amount in reserves, they have less money available to lend out.">
            <a:extLst>
              <a:ext uri="{FF2B5EF4-FFF2-40B4-BE49-F238E27FC236}">
                <a16:creationId xmlns:a16="http://schemas.microsoft.com/office/drawing/2014/main" id="{54D17868-9CF5-4C24-B329-8B07E9E61EE9}"/>
              </a:ext>
            </a:extLst>
          </p:cNvPr>
          <p:cNvGrpSpPr/>
          <p:nvPr/>
        </p:nvGrpSpPr>
        <p:grpSpPr>
          <a:xfrm>
            <a:off x="2066386" y="3025532"/>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banks are required to hold a greater amount in reserves, they have less money available to lend out.</a:t>
              </a:r>
            </a:p>
          </p:txBody>
        </p:sp>
      </p:grpSp>
      <p:grpSp>
        <p:nvGrpSpPr>
          <p:cNvPr id="14" name="Group 13" descr="If banks are allowed to hold a smaller amount in reserves, they will have a greater amount of money available to lend out.">
            <a:extLst>
              <a:ext uri="{FF2B5EF4-FFF2-40B4-BE49-F238E27FC236}">
                <a16:creationId xmlns:a16="http://schemas.microsoft.com/office/drawing/2014/main" id="{69BA76EE-7F72-4845-BC3C-6C792578F3E5}"/>
              </a:ext>
            </a:extLst>
          </p:cNvPr>
          <p:cNvGrpSpPr/>
          <p:nvPr/>
        </p:nvGrpSpPr>
        <p:grpSpPr>
          <a:xfrm>
            <a:off x="2066118" y="3902591"/>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banks are allowed to hold a smaller amount in reserves, they will have a greater amount of money available to lend out.</a:t>
              </a:r>
            </a:p>
          </p:txBody>
        </p:sp>
      </p:grpSp>
    </p:spTree>
    <p:extLst>
      <p:ext uri="{BB962C8B-B14F-4D97-AF65-F5344CB8AC3E}">
        <p14:creationId xmlns:p14="http://schemas.microsoft.com/office/powerpoint/2010/main" val="2752097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Changing the Discount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 was founded in the aftermath of the Panic of 1907, when many banks failed as a result of bank run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was founded in the aftermath of the Panic of 1907, when many banks failed as a result of bank runs.</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In the event of a run, sound banks (banks that are not bankrupt) can borrow as much cash as they need from the Fed's discount window.">
            <a:extLst>
              <a:ext uri="{FF2B5EF4-FFF2-40B4-BE49-F238E27FC236}">
                <a16:creationId xmlns:a16="http://schemas.microsoft.com/office/drawing/2014/main" id="{1FCE88C0-12B0-4BFD-B1EC-2AFE88155099}"/>
              </a:ext>
            </a:extLst>
          </p:cNvPr>
          <p:cNvGrpSpPr/>
          <p:nvPr/>
        </p:nvGrpSpPr>
        <p:grpSpPr>
          <a:xfrm>
            <a:off x="2066922" y="245733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event of a run, sound banks (banks that are not bankrupt) can borrow as much cash as they need from the Fed's discount window.</a:t>
              </a:r>
            </a:p>
          </p:txBody>
        </p:sp>
      </p:grpSp>
      <p:grpSp>
        <p:nvGrpSpPr>
          <p:cNvPr id="16" name="Group 15" descr="The interest rate that banks pay for such loans is called the discount rate because the bank makes loans against its outstanding loans &quot;at a discount&quot; of their face value.">
            <a:extLst>
              <a:ext uri="{FF2B5EF4-FFF2-40B4-BE49-F238E27FC236}">
                <a16:creationId xmlns:a16="http://schemas.microsoft.com/office/drawing/2014/main" id="{54D17868-9CF5-4C24-B329-8B07E9E61EE9}"/>
              </a:ext>
            </a:extLst>
          </p:cNvPr>
          <p:cNvGrpSpPr/>
          <p:nvPr/>
        </p:nvGrpSpPr>
        <p:grpSpPr>
          <a:xfrm>
            <a:off x="2066654" y="3346495"/>
            <a:ext cx="8058422" cy="1027603"/>
            <a:chOff x="542655" y="1736761"/>
            <a:chExt cx="8058422" cy="1027603"/>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48701"/>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interest rate that banks pay for such loans is called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discount rate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because the bank makes loans against its outstanding loans "at a discount" of their face value.</a:t>
              </a:r>
            </a:p>
          </p:txBody>
        </p:sp>
      </p:grpSp>
      <p:grpSp>
        <p:nvGrpSpPr>
          <p:cNvPr id="14" name="Group 13" descr="The third traditional method for conducting monetary policy is to raise or lower the discount rate.">
            <a:extLst>
              <a:ext uri="{FF2B5EF4-FFF2-40B4-BE49-F238E27FC236}">
                <a16:creationId xmlns:a16="http://schemas.microsoft.com/office/drawing/2014/main" id="{69BA76EE-7F72-4845-BC3C-6C792578F3E5}"/>
              </a:ext>
            </a:extLst>
          </p:cNvPr>
          <p:cNvGrpSpPr/>
          <p:nvPr/>
        </p:nvGrpSpPr>
        <p:grpSpPr>
          <a:xfrm>
            <a:off x="2066386" y="443862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third traditional method for conducting monetary policy is to raise or lower the discount rate.</a:t>
              </a:r>
            </a:p>
          </p:txBody>
        </p:sp>
      </p:grpSp>
      <p:grpSp>
        <p:nvGrpSpPr>
          <p:cNvPr id="22" name="Group 21" descr="If the central bank raises the discount rate, commercial banks will reduce their borrowing of reserves from the Fed and instead call in loans to replace those reserves.">
            <a:extLst>
              <a:ext uri="{FF2B5EF4-FFF2-40B4-BE49-F238E27FC236}">
                <a16:creationId xmlns:a16="http://schemas.microsoft.com/office/drawing/2014/main" id="{F07C94C7-88A1-490D-8827-8309BDE46ACF}"/>
              </a:ext>
            </a:extLst>
          </p:cNvPr>
          <p:cNvGrpSpPr/>
          <p:nvPr/>
        </p:nvGrpSpPr>
        <p:grpSpPr>
          <a:xfrm>
            <a:off x="2066118" y="5328564"/>
            <a:ext cx="8058422" cy="1059135"/>
            <a:chOff x="542655" y="1736761"/>
            <a:chExt cx="8058422" cy="1059135"/>
          </a:xfrm>
          <a:solidFill>
            <a:srgbClr val="627981"/>
          </a:solidFill>
        </p:grpSpPr>
        <p:sp>
          <p:nvSpPr>
            <p:cNvPr id="23" name="Rectangle 22">
              <a:extLst>
                <a:ext uri="{FF2B5EF4-FFF2-40B4-BE49-F238E27FC236}">
                  <a16:creationId xmlns:a16="http://schemas.microsoft.com/office/drawing/2014/main" id="{296E7723-3E97-4FEA-87A1-97860BA617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88817A8C-B14F-4073-B223-C0BF528A2F17}"/>
                </a:ext>
              </a:extLst>
            </p:cNvPr>
            <p:cNvSpPr txBox="1"/>
            <p:nvPr/>
          </p:nvSpPr>
          <p:spPr>
            <a:xfrm>
              <a:off x="542655" y="1780233"/>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central bank raises the discount rate, commercial banks will reduce their borrowing of reserves from the Fed and instead call in loans to replace those reserves.</a:t>
              </a:r>
            </a:p>
          </p:txBody>
        </p:sp>
      </p:grpSp>
    </p:spTree>
    <p:extLst>
      <p:ext uri="{BB962C8B-B14F-4D97-AF65-F5344CB8AC3E}">
        <p14:creationId xmlns:p14="http://schemas.microsoft.com/office/powerpoint/2010/main" val="31895602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dicate whether the following monetary policy actions would increase or decrease the money supply.&#10;&#10;The Federal Reserve sells government bonds to banks.&#10;Increases the money supply&#10;Decreases the money supply&#10;&#10;The Federal Reserve raises the required reserve ratio.&#10;Increases the money supply&#10;Decreases the money supply&#10;&#10;The Federal Reserve reduces the discount rate.&#10;Increases the money supply&#10;Decreases the money supply">
            <a:extLst>
              <a:ext uri="{FF2B5EF4-FFF2-40B4-BE49-F238E27FC236}">
                <a16:creationId xmlns:a16="http://schemas.microsoft.com/office/drawing/2014/main" id="{F206F903-0E48-4B2D-831E-FF1BD1ADBE8A}"/>
              </a:ext>
            </a:extLst>
          </p:cNvPr>
          <p:cNvGrpSpPr/>
          <p:nvPr/>
        </p:nvGrpSpPr>
        <p:grpSpPr>
          <a:xfrm>
            <a:off x="1881188" y="1428462"/>
            <a:ext cx="8429625" cy="4401205"/>
            <a:chOff x="542923" y="1400746"/>
            <a:chExt cx="8058154" cy="440120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400746"/>
              <a:ext cx="8058154" cy="440120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Indicate whether the following monetary policy actions would increase or decrease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sells government bonds to banks.</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raises the required reserve ratio.</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reduces the discount rate.</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p:txBody>
        </p:sp>
      </p:grpSp>
    </p:spTree>
    <p:extLst>
      <p:ext uri="{BB962C8B-B14F-4D97-AF65-F5344CB8AC3E}">
        <p14:creationId xmlns:p14="http://schemas.microsoft.com/office/powerpoint/2010/main" val="15116693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Indicate whether the following monetary policy actions would increase or decrease the money supply. The Federal Reserve sells government bonds to banks. The correct answer is: Decreases the money supply&#10;The Federal Reserve raises the required reserve ratio. The correct answer is: Decreases the money supply&#10;The Federal Reserve reduces the discount rate. The correct answer is: Increases the money supply">
            <a:extLst>
              <a:ext uri="{FF2B5EF4-FFF2-40B4-BE49-F238E27FC236}">
                <a16:creationId xmlns:a16="http://schemas.microsoft.com/office/drawing/2014/main" id="{5D70C934-A9D3-37CE-D16B-32902AA003CC}"/>
              </a:ext>
            </a:extLst>
          </p:cNvPr>
          <p:cNvPicPr>
            <a:picLocks noChangeAspect="1"/>
          </p:cNvPicPr>
          <p:nvPr/>
        </p:nvPicPr>
        <p:blipFill>
          <a:blip r:embed="rId3"/>
          <a:stretch>
            <a:fillRect/>
          </a:stretch>
        </p:blipFill>
        <p:spPr>
          <a:xfrm>
            <a:off x="1969845" y="1428462"/>
            <a:ext cx="8340967" cy="4339042"/>
          </a:xfrm>
          <a:prstGeom prst="rect">
            <a:avLst/>
          </a:prstGeom>
        </p:spPr>
      </p:pic>
    </p:spTree>
    <p:extLst>
      <p:ext uri="{BB962C8B-B14F-4D97-AF65-F5344CB8AC3E}">
        <p14:creationId xmlns:p14="http://schemas.microsoft.com/office/powerpoint/2010/main" val="34679696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Ample Reserves Policy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ing the Great Recession, open market operations with limited reserves did not provide enough stimulus for economic recover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the Great Recession, open market operations with limited reserves did not provide enough stimulus for economic recovery.</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The Fed began using a new tool: paying interest on reserves balances that banks hold at the Fed. This resulted in ample reserves.">
            <a:extLst>
              <a:ext uri="{FF2B5EF4-FFF2-40B4-BE49-F238E27FC236}">
                <a16:creationId xmlns:a16="http://schemas.microsoft.com/office/drawing/2014/main" id="{1FCE88C0-12B0-4BFD-B1EC-2AFE88155099}"/>
              </a:ext>
            </a:extLst>
          </p:cNvPr>
          <p:cNvGrpSpPr/>
          <p:nvPr/>
        </p:nvGrpSpPr>
        <p:grpSpPr>
          <a:xfrm>
            <a:off x="2066922" y="245733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began using a new tool: paying interest on reserves balances that banks hold at the Fed. This resulted in ample reserves.</a:t>
              </a:r>
            </a:p>
          </p:txBody>
        </p:sp>
      </p:grpSp>
      <p:grpSp>
        <p:nvGrpSpPr>
          <p:cNvPr id="2" name="Group 1" descr="The Fed uses four tools to conduct monetary policy when there are ample reserves in the economy:">
            <a:extLst>
              <a:ext uri="{FF2B5EF4-FFF2-40B4-BE49-F238E27FC236}">
                <a16:creationId xmlns:a16="http://schemas.microsoft.com/office/drawing/2014/main" id="{E993D092-5C81-4ABD-C499-C16BAE0856C3}"/>
              </a:ext>
            </a:extLst>
          </p:cNvPr>
          <p:cNvGrpSpPr/>
          <p:nvPr/>
        </p:nvGrpSpPr>
        <p:grpSpPr>
          <a:xfrm>
            <a:off x="2066922" y="3362261"/>
            <a:ext cx="8058154" cy="806935"/>
            <a:chOff x="542923" y="1736761"/>
            <a:chExt cx="8058154" cy="806935"/>
          </a:xfrm>
          <a:solidFill>
            <a:srgbClr val="627981"/>
          </a:solidFill>
        </p:grpSpPr>
        <p:sp>
          <p:nvSpPr>
            <p:cNvPr id="3" name="Rectangle 2">
              <a:extLst>
                <a:ext uri="{FF2B5EF4-FFF2-40B4-BE49-F238E27FC236}">
                  <a16:creationId xmlns:a16="http://schemas.microsoft.com/office/drawing/2014/main" id="{6DE6460D-5447-836F-C2E3-2D04A5D5FA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E2B9F23-D4EC-441A-4595-6FEC16F78408}"/>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uses four tools to conduct monetary policy when there are ample reserves in the economy:</a:t>
              </a:r>
            </a:p>
          </p:txBody>
        </p:sp>
      </p:grpSp>
      <p:pic>
        <p:nvPicPr>
          <p:cNvPr id="7" name="Picture 6" descr="Interest rates on reserve balances (IORB), overnight reverse repurchase (ON RRP) rates, discount rates, open market operations.">
            <a:extLst>
              <a:ext uri="{FF2B5EF4-FFF2-40B4-BE49-F238E27FC236}">
                <a16:creationId xmlns:a16="http://schemas.microsoft.com/office/drawing/2014/main" id="{21E1B0D7-33EE-BA83-B6BF-8CB795958957}"/>
              </a:ext>
            </a:extLst>
          </p:cNvPr>
          <p:cNvPicPr>
            <a:picLocks noChangeAspect="1"/>
          </p:cNvPicPr>
          <p:nvPr/>
        </p:nvPicPr>
        <p:blipFill>
          <a:blip r:embed="rId3"/>
          <a:stretch>
            <a:fillRect/>
          </a:stretch>
        </p:blipFill>
        <p:spPr>
          <a:xfrm>
            <a:off x="2066654" y="4210752"/>
            <a:ext cx="8020047" cy="1122807"/>
          </a:xfrm>
          <a:prstGeom prst="rect">
            <a:avLst/>
          </a:prstGeom>
        </p:spPr>
      </p:pic>
      <p:grpSp>
        <p:nvGrpSpPr>
          <p:cNvPr id="16" name="Group 15" descr="IORB is the Fed’s primary tool.">
            <a:extLst>
              <a:ext uri="{FF2B5EF4-FFF2-40B4-BE49-F238E27FC236}">
                <a16:creationId xmlns:a16="http://schemas.microsoft.com/office/drawing/2014/main" id="{54D17868-9CF5-4C24-B329-8B07E9E61EE9}"/>
              </a:ext>
            </a:extLst>
          </p:cNvPr>
          <p:cNvGrpSpPr/>
          <p:nvPr/>
        </p:nvGrpSpPr>
        <p:grpSpPr>
          <a:xfrm>
            <a:off x="2066654" y="5428727"/>
            <a:ext cx="8058154" cy="625872"/>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878514"/>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IORB is the Fed’s primary tool.</a:t>
              </a:r>
            </a:p>
          </p:txBody>
        </p:sp>
      </p:grpSp>
    </p:spTree>
    <p:extLst>
      <p:ext uri="{BB962C8B-B14F-4D97-AF65-F5344CB8AC3E}">
        <p14:creationId xmlns:p14="http://schemas.microsoft.com/office/powerpoint/2010/main" val="4222089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Structure and Organization of the Federal Reserve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 is semi-decentralized, mixing government appointees with representation from private-sector bank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is semi-decentralized, mixing government appointees with representation from private-sector banks.</a:t>
              </a:r>
            </a:p>
          </p:txBody>
        </p:sp>
      </p:grpSp>
      <p:grpSp>
        <p:nvGrpSpPr>
          <p:cNvPr id="12" name="Group 11" descr="The Fed is run by a Board of Governors, consisting of seven members appointed by the president and confirmed by the Senate.">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 is run by a Board of Governors, consisting of seven members appointed by the president and confirmed by the Senate.</a:t>
              </a:r>
            </a:p>
          </p:txBody>
        </p:sp>
      </p:grpSp>
      <p:grpSp>
        <p:nvGrpSpPr>
          <p:cNvPr id="16" name="Group 15" descr="Appointments are for fourteen-year terms, which are arranged so that one term expires January 31 of every even-numbered year.">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Appointments are for fourteen-year terms, which are arranged so that one term expires January 31 of every even-numbered year.</a:t>
              </a:r>
            </a:p>
          </p:txBody>
        </p:sp>
      </p:grpSp>
      <p:grpSp>
        <p:nvGrpSpPr>
          <p:cNvPr id="19" name="Group 18" descr="The purpose of the long and staggered terms is to insulate the Board of Governors as much as possible from political pressure so that governors can make policy decisions based only on their economic merits.">
            <a:extLst>
              <a:ext uri="{FF2B5EF4-FFF2-40B4-BE49-F238E27FC236}">
                <a16:creationId xmlns:a16="http://schemas.microsoft.com/office/drawing/2014/main" id="{475CE35B-C7AE-41DB-8D37-E4FA6E99A82D}"/>
              </a:ext>
            </a:extLst>
          </p:cNvPr>
          <p:cNvGrpSpPr/>
          <p:nvPr/>
        </p:nvGrpSpPr>
        <p:grpSpPr>
          <a:xfrm>
            <a:off x="2066922" y="4242978"/>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the long and staggered terms is to insulate the Board of Governors as much as possible from political pressure so that governors can make policy decisions based only on their economic merits.</a:t>
              </a:r>
            </a:p>
          </p:txBody>
        </p:sp>
      </p:grpSp>
    </p:spTree>
    <p:extLst>
      <p:ext uri="{BB962C8B-B14F-4D97-AF65-F5344CB8AC3E}">
        <p14:creationId xmlns:p14="http://schemas.microsoft.com/office/powerpoint/2010/main" val="36427305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Ample Reserves Policy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an ample reserves scenario, the Fed administers rates to determine the federal funds rate (FFR) instead of it being determined by the demand and supply of reserves in the federal funds market.">
            <a:extLst>
              <a:ext uri="{FF2B5EF4-FFF2-40B4-BE49-F238E27FC236}">
                <a16:creationId xmlns:a16="http://schemas.microsoft.com/office/drawing/2014/main" id="{F206F903-0E48-4B2D-831E-FF1BD1ADBE8A}"/>
              </a:ext>
            </a:extLst>
          </p:cNvPr>
          <p:cNvGrpSpPr/>
          <p:nvPr/>
        </p:nvGrpSpPr>
        <p:grpSpPr>
          <a:xfrm>
            <a:off x="1257381" y="1474296"/>
            <a:ext cx="3755026" cy="2396160"/>
            <a:chOff x="542655" y="1736761"/>
            <a:chExt cx="8058422" cy="105929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an ample reserves scenario, the Fed administers rates to determine the federal funds rate (FFR) instead of it being determined by the demand and supply of reserves in the federal funds market.</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The three rates the Fed administers are the discount rate, the interest on reserves balances (IORB), and the overnight reverse repurchase (ON RRP) rate.">
            <a:extLst>
              <a:ext uri="{FF2B5EF4-FFF2-40B4-BE49-F238E27FC236}">
                <a16:creationId xmlns:a16="http://schemas.microsoft.com/office/drawing/2014/main" id="{1FCE88C0-12B0-4BFD-B1EC-2AFE88155099}"/>
              </a:ext>
            </a:extLst>
          </p:cNvPr>
          <p:cNvGrpSpPr/>
          <p:nvPr/>
        </p:nvGrpSpPr>
        <p:grpSpPr>
          <a:xfrm>
            <a:off x="1257381" y="3969160"/>
            <a:ext cx="3754901" cy="2055717"/>
            <a:chOff x="542923" y="1736760"/>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0"/>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2" y="1766173"/>
              <a:ext cx="8042655"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three rates the Fed administers are the discount rate, the interest on reserves balances (IORB), and the overnight reverse repurchase (ON RRP) rate.</a:t>
              </a:r>
            </a:p>
          </p:txBody>
        </p:sp>
      </p:grpSp>
      <p:pic>
        <p:nvPicPr>
          <p:cNvPr id="7" name="Picture 6" descr="A graph showing the demand and supply for reserves and the federal funds rate, the discount rate, the IORB rate, and the ON RRP rate.">
            <a:extLst>
              <a:ext uri="{FF2B5EF4-FFF2-40B4-BE49-F238E27FC236}">
                <a16:creationId xmlns:a16="http://schemas.microsoft.com/office/drawing/2014/main" id="{7C091A19-5E6B-A66E-F3ED-70DD29F5F372}"/>
              </a:ext>
            </a:extLst>
          </p:cNvPr>
          <p:cNvPicPr>
            <a:picLocks noChangeAspect="1"/>
          </p:cNvPicPr>
          <p:nvPr/>
        </p:nvPicPr>
        <p:blipFill>
          <a:blip r:embed="rId3"/>
          <a:stretch>
            <a:fillRect/>
          </a:stretch>
        </p:blipFill>
        <p:spPr>
          <a:xfrm>
            <a:off x="5093335" y="1589923"/>
            <a:ext cx="5841159" cy="4319573"/>
          </a:xfrm>
          <a:prstGeom prst="rect">
            <a:avLst/>
          </a:prstGeom>
        </p:spPr>
      </p:pic>
    </p:spTree>
    <p:extLst>
      <p:ext uri="{BB962C8B-B14F-4D97-AF65-F5344CB8AC3E}">
        <p14:creationId xmlns:p14="http://schemas.microsoft.com/office/powerpoint/2010/main" val="15313210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AB30BED6-C2CB-9D5C-8D41-935ED66FDF1E}"/>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E7233FD2-BD49-4965-114A-A2718A326724}"/>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3" name="Straight Connector 2">
            <a:extLst>
              <a:ext uri="{FF2B5EF4-FFF2-40B4-BE49-F238E27FC236}">
                <a16:creationId xmlns:a16="http://schemas.microsoft.com/office/drawing/2014/main" id="{C49C76A1-B82F-36D1-6085-DF2C947DE9C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B7BE009-AB04-F1C7-AA94-2E38F50704C6}"/>
              </a:ext>
            </a:extLst>
          </p:cNvPr>
          <p:cNvSpPr txBox="1"/>
          <p:nvPr/>
        </p:nvSpPr>
        <p:spPr>
          <a:xfrm>
            <a:off x="1879798" y="1521629"/>
            <a:ext cx="8737200" cy="5016758"/>
          </a:xfrm>
          <a:prstGeom prst="rect">
            <a:avLst/>
          </a:prstGeom>
          <a:solidFill>
            <a:srgbClr val="627981"/>
          </a:solidFill>
          <a:ln>
            <a:solidFill>
              <a:srgbClr val="627981"/>
            </a:solidFill>
          </a:ln>
        </p:spPr>
        <p:txBody>
          <a:bodyPr wrap="square" rtlCol="0" anchor="ctr">
            <a:spAutoFit/>
          </a:bodyPr>
          <a:lstStyle/>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sym typeface="Calibri"/>
              </a:rPr>
              <a:t>Prior to the Great Recession, the economy was in a limited reserves scenario, and the Fed used three tools to conduct monetary policy: open market operations, reserve requirements, and discount rates.</a:t>
            </a:r>
          </a:p>
          <a:p>
            <a:pPr marL="88900" lvl="0">
              <a:buClr>
                <a:prstClr val="white"/>
              </a:buClr>
              <a:buSzPts val="2200"/>
              <a:defRPr/>
            </a:pPr>
            <a:endParaRPr lang="en-US" sz="2000" dirty="0">
              <a:solidFill>
                <a:prstClr val="white"/>
              </a:solidFill>
              <a:ea typeface="Calibri"/>
              <a:cs typeface="Calibri"/>
              <a:sym typeface="Calibri"/>
            </a:endParaRPr>
          </a:p>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sym typeface="Calibri"/>
              </a:rPr>
              <a:t>During the Great Recession, t</a:t>
            </a:r>
            <a:r>
              <a:rPr lang="en-US" sz="2000" dirty="0">
                <a:solidFill>
                  <a:prstClr val="white"/>
                </a:solidFill>
                <a:ea typeface="Calibri"/>
                <a:cs typeface="Calibri"/>
              </a:rPr>
              <a:t>he Fed began using a new tool, paying interest on reserves balances, which resulted in ample reserves.</a:t>
            </a:r>
          </a:p>
          <a:p>
            <a:pPr marL="88900" lvl="0">
              <a:buClr>
                <a:prstClr val="white"/>
              </a:buClr>
              <a:buSzPts val="2200"/>
              <a:defRPr/>
            </a:pPr>
            <a:endParaRPr lang="en-US" sz="2000" dirty="0">
              <a:solidFill>
                <a:prstClr val="white"/>
              </a:solidFill>
              <a:ea typeface="Calibri"/>
              <a:cs typeface="Calibri"/>
            </a:endParaRPr>
          </a:p>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rPr>
              <a:t>In an ample reserves scenario, the Fed shifts the demand for reserves by changing its administered rates: the discount rate, the interest rate on reserve balances, and the overnight reverse repurchase rate.</a:t>
            </a:r>
          </a:p>
          <a:p>
            <a:pPr marL="88900" lvl="0">
              <a:buClr>
                <a:prstClr val="white"/>
              </a:buClr>
              <a:buSzPts val="2200"/>
              <a:defRPr/>
            </a:pPr>
            <a:endParaRPr lang="en-US" sz="2000" dirty="0">
              <a:solidFill>
                <a:prstClr val="white"/>
              </a:solidFill>
              <a:ea typeface="Calibri"/>
              <a:cs typeface="Calibri"/>
            </a:endParaRPr>
          </a:p>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rPr>
              <a:t>Limited reserves policy works through changing the supply of reserves, while ample reserves policy works through changing the demand for reserves by changing administered interest rates. The Fed will use open market operations to shift the supply curve if it needs to increase reserves in order to stay in an ample reserves framework.</a:t>
            </a:r>
          </a:p>
        </p:txBody>
      </p:sp>
    </p:spTree>
    <p:extLst>
      <p:ext uri="{BB962C8B-B14F-4D97-AF65-F5344CB8AC3E}">
        <p14:creationId xmlns:p14="http://schemas.microsoft.com/office/powerpoint/2010/main" val="29826108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4D3F6-57DD-ADAE-76A4-FE3D7645DAD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92FE581-5733-D74C-9082-DF70C2B932AA}"/>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2BCC3246-956F-AECD-987A-34C029D7CAFA}"/>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936FDF4-AC94-31CE-3DC7-FF7B1659A019}"/>
              </a:ext>
            </a:extLst>
          </p:cNvPr>
          <p:cNvSpPr txBox="1">
            <a:spLocks noGrp="1"/>
          </p:cNvSpPr>
          <p:nvPr>
            <p:ph type="title" idx="4294967295"/>
          </p:nvPr>
        </p:nvSpPr>
        <p:spPr>
          <a:xfrm>
            <a:off x="1211855" y="2202621"/>
            <a:ext cx="976828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prstClr val="black"/>
              </a:buClr>
              <a:buSzPts val="1100"/>
              <a:defRPr/>
            </a:pPr>
            <a:r>
              <a:rPr lang="en-US" sz="5400" dirty="0">
                <a:solidFill>
                  <a:prstClr val="black"/>
                </a:solidFill>
                <a:latin typeface="Century Gothic"/>
                <a:ea typeface="Century Gothic"/>
                <a:cs typeface="Century Gothic"/>
                <a:sym typeface="Century Gothic"/>
              </a:rPr>
              <a:t>Monetary Policy and Economic Outcomes</a:t>
            </a:r>
          </a:p>
        </p:txBody>
      </p:sp>
      <p:cxnSp>
        <p:nvCxnSpPr>
          <p:cNvPr id="14" name="Straight Connector 13">
            <a:extLst>
              <a:ext uri="{FF2B5EF4-FFF2-40B4-BE49-F238E27FC236}">
                <a16:creationId xmlns:a16="http://schemas.microsoft.com/office/drawing/2014/main" id="{30A22DD1-32EE-6950-9F57-42968D8A3421}"/>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249E706-2176-FF24-A9F3-9C0537A185DC}"/>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3527937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Monetary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monetary policy, also called loose monetary policy, lowers interest rates and stimulates borrowing.">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Expansionary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also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loose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lowers interest rates and stimulates borrowing. </a:t>
              </a:r>
            </a:p>
          </p:txBody>
        </p:sp>
      </p:grpSp>
      <p:grpSp>
        <p:nvGrpSpPr>
          <p:cNvPr id="12" name="Group 11" descr="Contractionary monetary policy, also called tight monetary policy, raises interest rates and reduces borrowing in the economy.">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Contractionary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also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tight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raises interest rates and reduces borrowing in the economy.</a:t>
              </a:r>
            </a:p>
          </p:txBody>
        </p:sp>
      </p:grpSp>
    </p:spTree>
    <p:extLst>
      <p:ext uri="{BB962C8B-B14F-4D97-AF65-F5344CB8AC3E}">
        <p14:creationId xmlns:p14="http://schemas.microsoft.com/office/powerpoint/2010/main" val="15367491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2" name="Title 25">
            <a:extLst>
              <a:ext uri="{FF2B5EF4-FFF2-40B4-BE49-F238E27FC236}">
                <a16:creationId xmlns:a16="http://schemas.microsoft.com/office/drawing/2014/main" id="{E6540409-576A-CC57-67CC-2CB4E4D055D2}"/>
              </a:ext>
            </a:extLst>
          </p:cNvPr>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Effect of Monetary Policy on Interest Rates</a:t>
            </a:r>
            <a:endPar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3CE2D6E0-F346-9BDB-572F-7F3839B1670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showing the impacts of both expansionary monetary policy and contractionary monetary policy on interest rates and supply of loanable funds.">
            <a:extLst>
              <a:ext uri="{FF2B5EF4-FFF2-40B4-BE49-F238E27FC236}">
                <a16:creationId xmlns:a16="http://schemas.microsoft.com/office/drawing/2014/main" id="{C7E3E134-DE5D-1340-628A-2E9E4932DEB6}"/>
              </a:ext>
            </a:extLst>
          </p:cNvPr>
          <p:cNvPicPr>
            <a:picLocks noChangeAspect="1"/>
          </p:cNvPicPr>
          <p:nvPr/>
        </p:nvPicPr>
        <p:blipFill>
          <a:blip r:embed="rId3"/>
          <a:stretch>
            <a:fillRect/>
          </a:stretch>
        </p:blipFill>
        <p:spPr>
          <a:xfrm>
            <a:off x="1080418" y="1341376"/>
            <a:ext cx="10031163" cy="3458751"/>
          </a:xfrm>
          <a:prstGeom prst="rect">
            <a:avLst/>
          </a:prstGeom>
        </p:spPr>
      </p:pic>
      <p:grpSp>
        <p:nvGrpSpPr>
          <p:cNvPr id="5" name="Group 4" descr="The Fed conducts expansionary monetary policy by lowering its administered rates. This causes the demand curve to shift down and intersect the supply curve at a lower federal funds rate.">
            <a:extLst>
              <a:ext uri="{FF2B5EF4-FFF2-40B4-BE49-F238E27FC236}">
                <a16:creationId xmlns:a16="http://schemas.microsoft.com/office/drawing/2014/main" id="{3EA607CE-6A8B-1739-CCE3-068A176D5D97}"/>
              </a:ext>
            </a:extLst>
          </p:cNvPr>
          <p:cNvGrpSpPr/>
          <p:nvPr/>
        </p:nvGrpSpPr>
        <p:grpSpPr>
          <a:xfrm>
            <a:off x="844298" y="4908960"/>
            <a:ext cx="5166083" cy="1471291"/>
            <a:chOff x="542923" y="1736760"/>
            <a:chExt cx="8058154" cy="1074490"/>
          </a:xfrm>
          <a:solidFill>
            <a:srgbClr val="627981"/>
          </a:solidFill>
        </p:grpSpPr>
        <p:sp>
          <p:nvSpPr>
            <p:cNvPr id="6" name="Rectangle 5">
              <a:extLst>
                <a:ext uri="{FF2B5EF4-FFF2-40B4-BE49-F238E27FC236}">
                  <a16:creationId xmlns:a16="http://schemas.microsoft.com/office/drawing/2014/main" id="{F7641BEE-0884-5A7C-1EFC-07033A0EE6B7}"/>
                </a:ext>
              </a:extLst>
            </p:cNvPr>
            <p:cNvSpPr/>
            <p:nvPr/>
          </p:nvSpPr>
          <p:spPr>
            <a:xfrm>
              <a:off x="542923" y="1736760"/>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785E11D3-4AA6-B10D-234D-DA6933C38F9E}"/>
                </a:ext>
              </a:extLst>
            </p:cNvPr>
            <p:cNvSpPr txBox="1"/>
            <p:nvPr/>
          </p:nvSpPr>
          <p:spPr>
            <a:xfrm>
              <a:off x="542923" y="1790748"/>
              <a:ext cx="8042656" cy="966513"/>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conducts expansionary monetary policy by lowering its administered rates. This causes the demand curve to shift down and intersect the supply curve at a lower federal funds rate.</a:t>
              </a:r>
            </a:p>
          </p:txBody>
        </p:sp>
      </p:grpSp>
      <p:grpSp>
        <p:nvGrpSpPr>
          <p:cNvPr id="8" name="Group 7" descr="The Fed conducts contractionary monetary policy by raising its administered rates. This causes the demand curve to shift up and intersect the supply curve at a higher federal funds rate.">
            <a:extLst>
              <a:ext uri="{FF2B5EF4-FFF2-40B4-BE49-F238E27FC236}">
                <a16:creationId xmlns:a16="http://schemas.microsoft.com/office/drawing/2014/main" id="{C9B33495-FE29-F1BE-3FB8-735E92F1128B}"/>
              </a:ext>
            </a:extLst>
          </p:cNvPr>
          <p:cNvGrpSpPr/>
          <p:nvPr/>
        </p:nvGrpSpPr>
        <p:grpSpPr>
          <a:xfrm>
            <a:off x="6277615" y="4908960"/>
            <a:ext cx="5321909" cy="1471291"/>
            <a:chOff x="542923" y="1736760"/>
            <a:chExt cx="8058154" cy="1213209"/>
          </a:xfrm>
          <a:solidFill>
            <a:srgbClr val="627981"/>
          </a:solidFill>
        </p:grpSpPr>
        <p:sp>
          <p:nvSpPr>
            <p:cNvPr id="9" name="Rectangle 8">
              <a:extLst>
                <a:ext uri="{FF2B5EF4-FFF2-40B4-BE49-F238E27FC236}">
                  <a16:creationId xmlns:a16="http://schemas.microsoft.com/office/drawing/2014/main" id="{D8B548AE-0766-3B11-27DE-1D1590A686FD}"/>
                </a:ext>
              </a:extLst>
            </p:cNvPr>
            <p:cNvSpPr/>
            <p:nvPr/>
          </p:nvSpPr>
          <p:spPr>
            <a:xfrm>
              <a:off x="542923" y="1736760"/>
              <a:ext cx="8058154" cy="1213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333AF7D4-CE7E-E98F-A139-9353D00EE366}"/>
                </a:ext>
              </a:extLst>
            </p:cNvPr>
            <p:cNvSpPr txBox="1"/>
            <p:nvPr/>
          </p:nvSpPr>
          <p:spPr>
            <a:xfrm>
              <a:off x="558420" y="1781264"/>
              <a:ext cx="8042657" cy="1168705"/>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conducts contractionary monetary policy by raising its administered rates. This causes the demand curve to shift up and intersect the supply curve at a higher federal funds rate.</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Funds Rate</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ecall that the specific interest rate the Fed targets is the federal funds rate (FFR).">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Recall that the specific interest rate the Fed targets is the federal funds rate (FFR).</a:t>
              </a:r>
            </a:p>
          </p:txBody>
        </p:sp>
      </p:grpSp>
      <p:grpSp>
        <p:nvGrpSpPr>
          <p:cNvPr id="12" name="Group 11" descr="The central bank changes its administered rates.&#10;The discount rate sets a ceiling that the FFR will not rise above.&#10;The overnight reverse repurchase (ON RRP) rate sets a floor that the FFR will not go below.&#10;The interest rate on reserves balances (IORB) is near the FFR and stays near it due to arbitrage.">
            <a:extLst>
              <a:ext uri="{FF2B5EF4-FFF2-40B4-BE49-F238E27FC236}">
                <a16:creationId xmlns:a16="http://schemas.microsoft.com/office/drawing/2014/main" id="{1FCE88C0-12B0-4BFD-B1EC-2AFE88155099}"/>
              </a:ext>
            </a:extLst>
          </p:cNvPr>
          <p:cNvGrpSpPr/>
          <p:nvPr/>
        </p:nvGrpSpPr>
        <p:grpSpPr>
          <a:xfrm>
            <a:off x="2066922" y="2473097"/>
            <a:ext cx="8058154" cy="1997819"/>
            <a:chOff x="542923" y="1736761"/>
            <a:chExt cx="8058154" cy="1997819"/>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9970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193899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central bank changes its administered rates.</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discount rate sets a ceiling that the FFR will not rise above.</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overnight reverse repurchase (ON RRP) rate sets a floor that the FFR will not go below.</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interest rate on reserves balances (IORB) is near the FFR and stays near it due to arbitrage.</a:t>
              </a:r>
            </a:p>
          </p:txBody>
        </p:sp>
      </p:grpSp>
      <p:grpSp>
        <p:nvGrpSpPr>
          <p:cNvPr id="2" name="Group 1" descr="The Fed sets these three rates to target its goal FFR.">
            <a:extLst>
              <a:ext uri="{FF2B5EF4-FFF2-40B4-BE49-F238E27FC236}">
                <a16:creationId xmlns:a16="http://schemas.microsoft.com/office/drawing/2014/main" id="{AFD853C8-B238-4ACA-5A2A-38822287108A}"/>
              </a:ext>
            </a:extLst>
          </p:cNvPr>
          <p:cNvGrpSpPr/>
          <p:nvPr/>
        </p:nvGrpSpPr>
        <p:grpSpPr>
          <a:xfrm>
            <a:off x="2066922" y="4555404"/>
            <a:ext cx="8058154" cy="658721"/>
            <a:chOff x="542923" y="1736761"/>
            <a:chExt cx="8058154" cy="658721"/>
          </a:xfrm>
          <a:solidFill>
            <a:srgbClr val="627981"/>
          </a:solidFill>
        </p:grpSpPr>
        <p:sp>
          <p:nvSpPr>
            <p:cNvPr id="3" name="Rectangle 2">
              <a:extLst>
                <a:ext uri="{FF2B5EF4-FFF2-40B4-BE49-F238E27FC236}">
                  <a16:creationId xmlns:a16="http://schemas.microsoft.com/office/drawing/2014/main" id="{C20FFDE8-2BDD-5586-B74A-8C945A5E03D7}"/>
                </a:ext>
              </a:extLst>
            </p:cNvPr>
            <p:cNvSpPr/>
            <p:nvPr/>
          </p:nvSpPr>
          <p:spPr>
            <a:xfrm>
              <a:off x="542923" y="1736761"/>
              <a:ext cx="8058154" cy="658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4625110-1F07-88AD-3C79-8004D5CDDA80}"/>
                </a:ext>
              </a:extLst>
            </p:cNvPr>
            <p:cNvSpPr txBox="1"/>
            <p:nvPr/>
          </p:nvSpPr>
          <p:spPr>
            <a:xfrm>
              <a:off x="542923" y="1840821"/>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sets these three rates to target its goal FFR.</a:t>
              </a:r>
            </a:p>
          </p:txBody>
        </p:sp>
      </p:grpSp>
    </p:spTree>
    <p:extLst>
      <p:ext uri="{BB962C8B-B14F-4D97-AF65-F5344CB8AC3E}">
        <p14:creationId xmlns:p14="http://schemas.microsoft.com/office/powerpoint/2010/main" val="35935544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Effect of Monetary Policy on Aggregate Demand</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ntractionary (tight) monetary policy will reduce investment and consumption due to higher interest rates and a reduced quantity of loanable funds.">
            <a:extLst>
              <a:ext uri="{FF2B5EF4-FFF2-40B4-BE49-F238E27FC236}">
                <a16:creationId xmlns:a16="http://schemas.microsoft.com/office/drawing/2014/main" id="{F206F903-0E48-4B2D-831E-FF1BD1ADBE8A}"/>
              </a:ext>
            </a:extLst>
          </p:cNvPr>
          <p:cNvGrpSpPr/>
          <p:nvPr/>
        </p:nvGrpSpPr>
        <p:grpSpPr>
          <a:xfrm>
            <a:off x="2066922" y="1580912"/>
            <a:ext cx="8058154" cy="1078626"/>
            <a:chOff x="542923" y="1736761"/>
            <a:chExt cx="8058154" cy="107862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Contractionary (tight) monetary policy will reduce investment and consumption due to higher interest rates and a reduced quantity of loanable funds.</a:t>
              </a:r>
            </a:p>
          </p:txBody>
        </p:sp>
      </p:grpSp>
      <p:grpSp>
        <p:nvGrpSpPr>
          <p:cNvPr id="12" name="Group 11" descr="Expansionary (loose) monetary policy will increase business investment and consumption (consumer borrowing) due to lower interest rates and a higher quantity of loanable funds.">
            <a:extLst>
              <a:ext uri="{FF2B5EF4-FFF2-40B4-BE49-F238E27FC236}">
                <a16:creationId xmlns:a16="http://schemas.microsoft.com/office/drawing/2014/main" id="{1FCE88C0-12B0-4BFD-B1EC-2AFE88155099}"/>
              </a:ext>
            </a:extLst>
          </p:cNvPr>
          <p:cNvGrpSpPr/>
          <p:nvPr/>
        </p:nvGrpSpPr>
        <p:grpSpPr>
          <a:xfrm>
            <a:off x="2066922" y="2756871"/>
            <a:ext cx="8058154" cy="1147309"/>
            <a:chOff x="542923" y="1736761"/>
            <a:chExt cx="8058154" cy="1147309"/>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147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Expansionary (loose) monetary policy will increase business investment and consumption (consumer borrowing) due to lower interest rates and a higher quantity of loanable funds.</a:t>
              </a:r>
            </a:p>
          </p:txBody>
        </p:sp>
      </p:grpSp>
    </p:spTree>
    <p:extLst>
      <p:ext uri="{BB962C8B-B14F-4D97-AF65-F5344CB8AC3E}">
        <p14:creationId xmlns:p14="http://schemas.microsoft.com/office/powerpoint/2010/main" val="32216637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2" name="Title 25">
            <a:extLst>
              <a:ext uri="{FF2B5EF4-FFF2-40B4-BE49-F238E27FC236}">
                <a16:creationId xmlns:a16="http://schemas.microsoft.com/office/drawing/2014/main" id="{61448D64-3293-EA0A-D4AA-AD944FAAA4A4}"/>
              </a:ext>
            </a:extLst>
          </p:cNvPr>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Countercyclical Monetary Policy</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j-ea"/>
              <a:cs typeface="+mj-cs"/>
            </a:endParaRPr>
          </a:p>
        </p:txBody>
      </p:sp>
      <p:cxnSp>
        <p:nvCxnSpPr>
          <p:cNvPr id="4" name="Straight Connector 3">
            <a:extLst>
              <a:ext uri="{FF2B5EF4-FFF2-40B4-BE49-F238E27FC236}">
                <a16:creationId xmlns:a16="http://schemas.microsoft.com/office/drawing/2014/main" id="{05CF8C40-53E6-0CDF-A537-FE0682AFBC4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side-by-side graphs illustrating the effects of monetary policy on long- and short-run aggregate supply.">
            <a:extLst>
              <a:ext uri="{FF2B5EF4-FFF2-40B4-BE49-F238E27FC236}">
                <a16:creationId xmlns:a16="http://schemas.microsoft.com/office/drawing/2014/main" id="{4ECFA0A8-73F8-4D4A-8D59-5F8E602AF877}"/>
              </a:ext>
            </a:extLst>
          </p:cNvPr>
          <p:cNvPicPr>
            <a:picLocks noChangeAspect="1"/>
          </p:cNvPicPr>
          <p:nvPr/>
        </p:nvPicPr>
        <p:blipFill>
          <a:blip r:embed="rId3"/>
          <a:stretch>
            <a:fillRect/>
          </a:stretch>
        </p:blipFill>
        <p:spPr>
          <a:xfrm>
            <a:off x="2491769" y="1277146"/>
            <a:ext cx="7208461" cy="3794584"/>
          </a:xfrm>
          <a:prstGeom prst="rect">
            <a:avLst/>
          </a:prstGeom>
        </p:spPr>
      </p:pic>
      <p:sp>
        <p:nvSpPr>
          <p:cNvPr id="12" name="TextBox 11">
            <a:extLst>
              <a:ext uri="{FF2B5EF4-FFF2-40B4-BE49-F238E27FC236}">
                <a16:creationId xmlns:a16="http://schemas.microsoft.com/office/drawing/2014/main" id="{2BD77BBA-0200-4317-8408-1F65EAF80312}"/>
              </a:ext>
            </a:extLst>
          </p:cNvPr>
          <p:cNvSpPr txBox="1"/>
          <p:nvPr/>
        </p:nvSpPr>
        <p:spPr>
          <a:xfrm>
            <a:off x="1913811" y="5193847"/>
            <a:ext cx="4023360"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the economy is suffering a recession and high unemployment, with output below potential GDP, expansionary monetary policy can help the economy return to potential GDP.</a:t>
            </a:r>
          </a:p>
        </p:txBody>
      </p:sp>
      <p:sp>
        <p:nvSpPr>
          <p:cNvPr id="8" name="TextBox 7">
            <a:extLst>
              <a:ext uri="{FF2B5EF4-FFF2-40B4-BE49-F238E27FC236}">
                <a16:creationId xmlns:a16="http://schemas.microsoft.com/office/drawing/2014/main" id="{37CDBE25-282A-4173-B93F-E9B06C7518A5}"/>
              </a:ext>
            </a:extLst>
          </p:cNvPr>
          <p:cNvSpPr txBox="1"/>
          <p:nvPr/>
        </p:nvSpPr>
        <p:spPr>
          <a:xfrm>
            <a:off x="6114819" y="5193847"/>
            <a:ext cx="4023360"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the economy is producing at a quantity of output above its potential GDP, contractionary monetary policy can reduce the inflationary pressures for a rising price level.</a:t>
            </a:r>
          </a:p>
        </p:txBody>
      </p:sp>
    </p:spTree>
    <p:extLst>
      <p:ext uri="{BB962C8B-B14F-4D97-AF65-F5344CB8AC3E}">
        <p14:creationId xmlns:p14="http://schemas.microsoft.com/office/powerpoint/2010/main" val="41096014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Countercyclical Monetary Policy</a:t>
            </a:r>
            <a:r>
              <a:rPr kumimoji="0" lang="en-US" sz="3000" b="0" i="0" u="none" strike="noStrike" kern="1200" cap="none" spc="0" normalizeH="0" baseline="-25000" noProof="0" dirty="0">
                <a:ln>
                  <a:noFill/>
                </a:ln>
                <a:solidFill>
                  <a:prstClr val="black"/>
                </a:solidFill>
                <a:effectLst/>
                <a:uLnTx/>
                <a:uFillTx/>
                <a:latin typeface="Century Gothic"/>
                <a:ea typeface="+mn-ea"/>
                <a:cs typeface="+mn-cs"/>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netary policy should be countercyclical: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
            <a:extLst>
              <a:ext uri="{FF2B5EF4-FFF2-40B4-BE49-F238E27FC236}">
                <a16:creationId xmlns:a16="http://schemas.microsoft.com/office/drawing/2014/main" id="{F206F903-0E48-4B2D-831E-FF1BD1ADBE8A}"/>
              </a:ext>
            </a:extLst>
          </p:cNvPr>
          <p:cNvGrpSpPr/>
          <p:nvPr/>
        </p:nvGrpSpPr>
        <p:grpSpPr>
          <a:xfrm>
            <a:off x="2066922" y="1367609"/>
            <a:ext cx="8058155" cy="1631216"/>
            <a:chOff x="542922" y="1593770"/>
            <a:chExt cx="8058155" cy="163121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2" y="1593770"/>
              <a:ext cx="8058154"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Monetary policy should be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countercyclical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p:txBody>
        </p:sp>
      </p:grpSp>
      <p:pic>
        <p:nvPicPr>
          <p:cNvPr id="4" name="Picture 3">
            <a:extLst>
              <a:ext uri="{FF2B5EF4-FFF2-40B4-BE49-F238E27FC236}">
                <a16:creationId xmlns:a16="http://schemas.microsoft.com/office/drawing/2014/main" id="{7C974FAA-A4FB-11EA-6068-04154BD85BB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76660" y="2998825"/>
            <a:ext cx="3438675" cy="3759324"/>
          </a:xfrm>
          <a:prstGeom prst="rect">
            <a:avLst/>
          </a:prstGeom>
        </p:spPr>
      </p:pic>
    </p:spTree>
    <p:extLst>
      <p:ext uri="{BB962C8B-B14F-4D97-AF65-F5344CB8AC3E}">
        <p14:creationId xmlns:p14="http://schemas.microsoft.com/office/powerpoint/2010/main" val="24202568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Reserve Actions in Recent Decades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unemployment rate, inflation rate, and federal funds rate in the United States from 1970 to 2022; separated into twelve episodes of various lengths.">
            <a:extLst>
              <a:ext uri="{FF2B5EF4-FFF2-40B4-BE49-F238E27FC236}">
                <a16:creationId xmlns:a16="http://schemas.microsoft.com/office/drawing/2014/main" id="{D74D4D8C-C0DF-AB50-6B92-F418FC78362B}"/>
              </a:ext>
            </a:extLst>
          </p:cNvPr>
          <p:cNvPicPr>
            <a:picLocks noChangeAspect="1"/>
          </p:cNvPicPr>
          <p:nvPr/>
        </p:nvPicPr>
        <p:blipFill>
          <a:blip r:embed="rId3"/>
          <a:stretch>
            <a:fillRect/>
          </a:stretch>
        </p:blipFill>
        <p:spPr>
          <a:xfrm>
            <a:off x="3071300" y="1282830"/>
            <a:ext cx="6049395" cy="4054277"/>
          </a:xfrm>
          <a:prstGeom prst="rect">
            <a:avLst/>
          </a:prstGeom>
        </p:spPr>
      </p:pic>
      <p:grpSp>
        <p:nvGrpSpPr>
          <p:cNvPr id="8" name="Group 7" descr="In recent decades, the Federal Reserve has typically reacted to higher inflation with contractionary monetary policy and a higher interest rate and reacted to higher unemployment with expansionary monetary policy and a lower interest rate.">
            <a:extLst>
              <a:ext uri="{FF2B5EF4-FFF2-40B4-BE49-F238E27FC236}">
                <a16:creationId xmlns:a16="http://schemas.microsoft.com/office/drawing/2014/main" id="{F206F903-0E48-4B2D-831E-FF1BD1ADBE8A}"/>
              </a:ext>
            </a:extLst>
          </p:cNvPr>
          <p:cNvGrpSpPr/>
          <p:nvPr/>
        </p:nvGrpSpPr>
        <p:grpSpPr>
          <a:xfrm>
            <a:off x="1663609" y="5482028"/>
            <a:ext cx="8864782" cy="1113982"/>
            <a:chOff x="542923" y="1736761"/>
            <a:chExt cx="8058154" cy="138640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recent decades, the Federal Reserve has typically reacted to higher inflation with contractionary monetary policy and a higher interest rate and reacted to higher unemployment with expansionary monetary policy and a lower interest rate.</a:t>
              </a:r>
            </a:p>
          </p:txBody>
        </p:sp>
      </p:grpSp>
    </p:spTree>
    <p:extLst>
      <p:ext uri="{BB962C8B-B14F-4D97-AF65-F5344CB8AC3E}">
        <p14:creationId xmlns:p14="http://schemas.microsoft.com/office/powerpoint/2010/main" val="2942843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Chair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extLst>
              <a:ext uri="{FF2B5EF4-FFF2-40B4-BE49-F238E27FC236}">
                <a16:creationId xmlns:a16="http://schemas.microsoft.com/office/drawing/2014/main" id="{F206F903-0E48-4B2D-831E-FF1BD1ADBE8A}"/>
              </a:ext>
            </a:extLst>
          </p:cNvPr>
          <p:cNvGrpSpPr/>
          <p:nvPr/>
        </p:nvGrpSpPr>
        <p:grpSpPr>
          <a:xfrm>
            <a:off x="2066921" y="1398927"/>
            <a:ext cx="8058154" cy="1324347"/>
            <a:chOff x="542923" y="1736761"/>
            <a:chExt cx="8058154" cy="132434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7669"/>
              <a:ext cx="8058154" cy="1323439"/>
            </a:xfrm>
            <a:prstGeom prst="rect">
              <a:avLst/>
            </a:prstGeom>
            <a:grpFill/>
          </p:spPr>
          <p:txBody>
            <a:bodyPr wrap="square" rtlCol="0">
              <a:spAutoFit/>
            </a:bodyPr>
            <a:lstStyle/>
            <a:p>
              <a:pPr algn="ctr"/>
              <a:r>
                <a:rPr lang="en-US" sz="2000" dirty="0">
                  <a:solidFill>
                    <a:schemeClr val="bg1"/>
                  </a:solidFill>
                </a:rPr>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p:txBody>
        </p:sp>
      </p:grpSp>
      <p:sp>
        <p:nvSpPr>
          <p:cNvPr id="4" name="TextBox 3">
            <a:extLst>
              <a:ext uri="{FF2B5EF4-FFF2-40B4-BE49-F238E27FC236}">
                <a16:creationId xmlns:a16="http://schemas.microsoft.com/office/drawing/2014/main" id="{19EF7407-5DCE-4157-9121-5C128AFAC7C2}"/>
              </a:ext>
            </a:extLst>
          </p:cNvPr>
          <p:cNvSpPr txBox="1"/>
          <p:nvPr/>
        </p:nvSpPr>
        <p:spPr>
          <a:xfrm>
            <a:off x="3378769" y="3244334"/>
            <a:ext cx="5434458" cy="369332"/>
          </a:xfrm>
          <a:prstGeom prst="rect">
            <a:avLst/>
          </a:prstGeom>
          <a:noFill/>
        </p:spPr>
        <p:txBody>
          <a:bodyPr wrap="square" rtlCol="0">
            <a:spAutoFit/>
          </a:bodyPr>
          <a:lstStyle/>
          <a:p>
            <a:r>
              <a:rPr lang="en-US" dirty="0"/>
              <a:t>Table 1: Fed Chairs and the Appointing U.S. President</a:t>
            </a:r>
          </a:p>
        </p:txBody>
      </p:sp>
      <p:pic>
        <p:nvPicPr>
          <p:cNvPr id="3" name="Picture 2" descr="This table lists four U.S. presidents alongside the Federal Reserve chairs they appointed. It shows that Trump appointed Jerome &quot;Jay&quot; Powell, Obama appointed Janet Yellen, W. Bush appointed Ben Bernanke, and Reagan appointed Alan Greenspan.">
            <a:extLst>
              <a:ext uri="{FF2B5EF4-FFF2-40B4-BE49-F238E27FC236}">
                <a16:creationId xmlns:a16="http://schemas.microsoft.com/office/drawing/2014/main" id="{F1317B76-6354-B54D-6946-678D0E1431F1}"/>
              </a:ext>
            </a:extLst>
          </p:cNvPr>
          <p:cNvPicPr>
            <a:picLocks noChangeAspect="1"/>
          </p:cNvPicPr>
          <p:nvPr/>
        </p:nvPicPr>
        <p:blipFill>
          <a:blip r:embed="rId3"/>
          <a:stretch>
            <a:fillRect/>
          </a:stretch>
        </p:blipFill>
        <p:spPr>
          <a:xfrm>
            <a:off x="2170077" y="3895145"/>
            <a:ext cx="7851846" cy="2009896"/>
          </a:xfrm>
          <a:prstGeom prst="rect">
            <a:avLst/>
          </a:prstGeom>
        </p:spPr>
      </p:pic>
    </p:spTree>
    <p:extLst>
      <p:ext uri="{BB962C8B-B14F-4D97-AF65-F5344CB8AC3E}">
        <p14:creationId xmlns:p14="http://schemas.microsoft.com/office/powerpoint/2010/main" val="16374880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6</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extLst>
              <a:ext uri="{FF2B5EF4-FFF2-40B4-BE49-F238E27FC236}">
                <a16:creationId xmlns:a16="http://schemas.microsoft.com/office/drawing/2014/main" id="{F206F903-0E48-4B2D-831E-FF1BD1ADBE8A}"/>
              </a:ext>
            </a:extLst>
          </p:cNvPr>
          <p:cNvGrpSpPr/>
          <p:nvPr/>
        </p:nvGrpSpPr>
        <p:grpSpPr>
          <a:xfrm>
            <a:off x="1524001" y="1433251"/>
            <a:ext cx="9144001" cy="2297426"/>
            <a:chOff x="542923" y="1736761"/>
            <a:chExt cx="8058154" cy="285551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279254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lvl="0" algn="ctr">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a:t>
              </a:r>
              <a:r>
                <a:rPr lang="en-US" sz="2000" dirty="0">
                  <a:solidFill>
                    <a:prstClr val="white"/>
                  </a:solidFill>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 interest rates, price levels, and components of aggregate demand.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2842043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mn-ea"/>
                <a:cs typeface="+mn-cs"/>
                <a:sym typeface="Century Gothic"/>
              </a:rPr>
              <a:t>7</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10;&#10;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
            <a:extLst>
              <a:ext uri="{FF2B5EF4-FFF2-40B4-BE49-F238E27FC236}">
                <a16:creationId xmlns:a16="http://schemas.microsoft.com/office/drawing/2014/main" id="{F206F903-0E48-4B2D-831E-FF1BD1ADBE8A}"/>
              </a:ext>
            </a:extLst>
          </p:cNvPr>
          <p:cNvGrpSpPr/>
          <p:nvPr/>
        </p:nvGrpSpPr>
        <p:grpSpPr>
          <a:xfrm>
            <a:off x="1524001" y="1433251"/>
            <a:ext cx="9144001" cy="5067414"/>
            <a:chOff x="542923" y="1736761"/>
            <a:chExt cx="8058154" cy="62983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623541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lvl="0" algn="ctr">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a:t>
              </a:r>
              <a:r>
                <a:rPr lang="en-US" sz="2000" dirty="0">
                  <a:solidFill>
                    <a:prstClr val="white"/>
                  </a:solidFill>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 interest rates, price levels, and components of aggregate demand.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891505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Quantitative Easing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most powerful and commonly used of the three traditional tools of monetary policy—open market operations—works by expanding or contracting the money supply in a way that influences the interest rate.">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The most powerful and commonly used of the three traditional tools of monetary policy—open market operations—works by expanding or contracting the money supply in a way that influences the interest rate. </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In late 2008, as the U.S. economy struggled with recession, the Federal Reserve had already reduced the interest rate to near-zero.">
            <a:extLst>
              <a:ext uri="{FF2B5EF4-FFF2-40B4-BE49-F238E27FC236}">
                <a16:creationId xmlns:a16="http://schemas.microsoft.com/office/drawing/2014/main" id="{1FCE88C0-12B0-4BFD-B1EC-2AFE88155099}"/>
              </a:ext>
            </a:extLst>
          </p:cNvPr>
          <p:cNvGrpSpPr/>
          <p:nvPr/>
        </p:nvGrpSpPr>
        <p:grpSpPr>
          <a:xfrm>
            <a:off x="2066922" y="27111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In late 2008, as the U.S. economy struggled with recession, the Federal Reserve had already reduced the interest rate to near-zero.</a:t>
              </a:r>
            </a:p>
          </p:txBody>
        </p:sp>
      </p:grpSp>
      <p:grpSp>
        <p:nvGrpSpPr>
          <p:cNvPr id="16" name="Group 15" descr="With the recession still ongoing, the Fed decided to adopt an innovative and nontraditional policy known as quantitative easing (QE).">
            <a:extLst>
              <a:ext uri="{FF2B5EF4-FFF2-40B4-BE49-F238E27FC236}">
                <a16:creationId xmlns:a16="http://schemas.microsoft.com/office/drawing/2014/main" id="{939545C5-6349-4829-A59C-0DB522A4510E}"/>
              </a:ext>
            </a:extLst>
          </p:cNvPr>
          <p:cNvGrpSpPr/>
          <p:nvPr/>
        </p:nvGrpSpPr>
        <p:grpSpPr>
          <a:xfrm>
            <a:off x="2074671" y="359537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9AA1E10-6BB8-4642-9A5A-33FA32FBA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E028F05B-F002-4B0E-AF5E-9974E321E88D}"/>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With the recession still ongoing, the Fed decided to adopt an innovative and nontraditional policy known as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sym typeface="Arial"/>
                </a:rPr>
                <a:t>quantitative easing (QE)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 </a:t>
              </a:r>
            </a:p>
          </p:txBody>
        </p:sp>
      </p:grpSp>
      <p:grpSp>
        <p:nvGrpSpPr>
          <p:cNvPr id="19" name="Group 18" descr="To stimulate AD by making credit available, central banks purchased long-term (rather than short-term) Treasury bonds and private mortgage-backed securities, neither of which the Fed had purchased before.">
            <a:extLst>
              <a:ext uri="{FF2B5EF4-FFF2-40B4-BE49-F238E27FC236}">
                <a16:creationId xmlns:a16="http://schemas.microsoft.com/office/drawing/2014/main" id="{DA41D407-1F7B-4851-9419-59E620DE1EAA}"/>
              </a:ext>
            </a:extLst>
          </p:cNvPr>
          <p:cNvGrpSpPr/>
          <p:nvPr/>
        </p:nvGrpSpPr>
        <p:grpSpPr>
          <a:xfrm>
            <a:off x="2066922" y="4487692"/>
            <a:ext cx="8058154" cy="1415537"/>
            <a:chOff x="542923" y="1736761"/>
            <a:chExt cx="8058154" cy="1415537"/>
          </a:xfrm>
          <a:solidFill>
            <a:srgbClr val="627981"/>
          </a:solidFill>
        </p:grpSpPr>
        <p:sp>
          <p:nvSpPr>
            <p:cNvPr id="20" name="Rectangle 19">
              <a:extLst>
                <a:ext uri="{FF2B5EF4-FFF2-40B4-BE49-F238E27FC236}">
                  <a16:creationId xmlns:a16="http://schemas.microsoft.com/office/drawing/2014/main" id="{16090BBD-7B6B-4555-9BF7-55650B2F8215}"/>
                </a:ext>
              </a:extLst>
            </p:cNvPr>
            <p:cNvSpPr/>
            <p:nvPr/>
          </p:nvSpPr>
          <p:spPr>
            <a:xfrm>
              <a:off x="542923" y="1736761"/>
              <a:ext cx="8058154" cy="14155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D20F9FD1-E75F-4500-945F-34B4DB9E576E}"/>
                </a:ext>
              </a:extLst>
            </p:cNvPr>
            <p:cNvSpPr txBox="1"/>
            <p:nvPr/>
          </p:nvSpPr>
          <p:spPr>
            <a:xfrm>
              <a:off x="558421" y="1795588"/>
              <a:ext cx="8042656"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To stimulate AD by making credit available, central banks purchased long-term (rather than short-term) Treasury bonds and private mortgage-backed securities, neither of which the Fed had purchased before.</a:t>
              </a:r>
            </a:p>
          </p:txBody>
        </p:sp>
      </p:grpSp>
    </p:spTree>
    <p:extLst>
      <p:ext uri="{BB962C8B-B14F-4D97-AF65-F5344CB8AC3E}">
        <p14:creationId xmlns:p14="http://schemas.microsoft.com/office/powerpoint/2010/main" val="1579757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EB47AAC1-8C08-1BC6-6166-701DF5B68690}"/>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39F5DAB4-F79D-2DD9-C9F6-BC4226C99416}"/>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3" name="Straight Connector 2">
            <a:extLst>
              <a:ext uri="{FF2B5EF4-FFF2-40B4-BE49-F238E27FC236}">
                <a16:creationId xmlns:a16="http://schemas.microsoft.com/office/drawing/2014/main" id="{6753F3AA-7F7E-C1EB-66A5-82F5DDA544F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DDB1EA2-5CFF-F5F4-0F7C-4DC496DEC8FB}"/>
              </a:ext>
            </a:extLst>
          </p:cNvPr>
          <p:cNvSpPr txBox="1"/>
          <p:nvPr/>
        </p:nvSpPr>
        <p:spPr>
          <a:xfrm>
            <a:off x="1727400" y="1679457"/>
            <a:ext cx="8737200" cy="4023360"/>
          </a:xfrm>
          <a:prstGeom prst="rect">
            <a:avLst/>
          </a:prstGeom>
          <a:solidFill>
            <a:srgbClr val="627981"/>
          </a:solidFill>
          <a:ln>
            <a:solidFill>
              <a:srgbClr val="627981"/>
            </a:solidFill>
          </a:ln>
        </p:spPr>
        <p:txBody>
          <a:bodyPr wrap="square" rtlCol="0" anchor="ctr">
            <a:spAutoFit/>
          </a:bodyPr>
          <a:lstStyle/>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sym typeface="Calibri"/>
              </a:rPr>
              <a:t>Expansionary (loose) monetary policy raises the quantity of money and credit above what it otherwise would have been and reduces interest rates, boosting AD and thus countering recession. </a:t>
            </a:r>
          </a:p>
          <a:p>
            <a:pPr marL="88900" lvl="0">
              <a:buClr>
                <a:prstClr val="white"/>
              </a:buClr>
              <a:buSzPts val="2200"/>
              <a:defRPr/>
            </a:pPr>
            <a:endParaRPr lang="en-US" sz="2000" dirty="0">
              <a:solidFill>
                <a:prstClr val="white"/>
              </a:solidFill>
              <a:ea typeface="Calibri"/>
              <a:cs typeface="Calibri"/>
              <a:sym typeface="Calibri"/>
            </a:endParaRPr>
          </a:p>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sym typeface="Calibri"/>
              </a:rPr>
              <a:t>Contractionary (tight) monetary policy reduces the quantity of money and credit below what it otherwise would have been and raises interest rates, seeking to hold down inflation. </a:t>
            </a:r>
          </a:p>
          <a:p>
            <a:pPr marL="88900" lvl="0">
              <a:buClr>
                <a:prstClr val="white"/>
              </a:buClr>
              <a:buSzPts val="2200"/>
              <a:defRPr/>
            </a:pPr>
            <a:endParaRPr lang="en-US" sz="2000" dirty="0">
              <a:solidFill>
                <a:prstClr val="white"/>
              </a:solidFill>
              <a:ea typeface="Calibri"/>
              <a:cs typeface="Calibri"/>
              <a:sym typeface="Calibri"/>
            </a:endParaRPr>
          </a:p>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sym typeface="Calibri"/>
              </a:rPr>
              <a:t>During the 2008 to 2009 recession, central banks around the world also used quantitative easing (QE) to expand the supply of credit.</a:t>
            </a:r>
          </a:p>
        </p:txBody>
      </p:sp>
    </p:spTree>
    <p:extLst>
      <p:ext uri="{BB962C8B-B14F-4D97-AF65-F5344CB8AC3E}">
        <p14:creationId xmlns:p14="http://schemas.microsoft.com/office/powerpoint/2010/main" val="27173323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2F30C-96E4-5897-2F72-6E572A0B67B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C1981C5-0346-CB97-A189-30E241EE3C33}"/>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7BE046F-482A-73D7-ABA8-02A064A58AAC}"/>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EF442B67-C4B5-9575-E8D2-BDDC8B5B9890}"/>
              </a:ext>
            </a:extLst>
          </p:cNvPr>
          <p:cNvSpPr txBox="1">
            <a:spLocks noGrp="1"/>
          </p:cNvSpPr>
          <p:nvPr>
            <p:ph type="title" idx="4294967295"/>
          </p:nvPr>
        </p:nvSpPr>
        <p:spPr>
          <a:xfrm>
            <a:off x="1211855" y="2659669"/>
            <a:ext cx="9768289" cy="8402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pPr>
            <a:r>
              <a:rPr lang="en-US" sz="5400" dirty="0">
                <a:solidFill>
                  <a:schemeClr val="dk1"/>
                </a:solidFill>
                <a:latin typeface="Century Gothic"/>
                <a:ea typeface="Century Gothic"/>
                <a:cs typeface="Century Gothic"/>
                <a:sym typeface="Century Gothic"/>
              </a:rPr>
              <a:t>Pitfalls for Monetary Policy</a:t>
            </a:r>
            <a:endParaRPr lang="en-US" sz="5400" dirty="0"/>
          </a:p>
        </p:txBody>
      </p:sp>
      <p:cxnSp>
        <p:nvCxnSpPr>
          <p:cNvPr id="14" name="Straight Connector 13">
            <a:extLst>
              <a:ext uri="{FF2B5EF4-FFF2-40B4-BE49-F238E27FC236}">
                <a16:creationId xmlns:a16="http://schemas.microsoft.com/office/drawing/2014/main" id="{375263AC-7887-4B0E-9541-DAFFCDE84533}"/>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5214754-6AF4-B0E8-C2F1-8723FEE0FAE7}"/>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8703677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4</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real world, effective monetary policy faces a number of significant hurdles, and it impacts the economy only after a variable time lag.">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real world, effective monetary policy faces a number of significant hurdles, and it impacts the economy only after a variable time lag.</a:t>
              </a:r>
            </a:p>
          </p:txBody>
        </p:sp>
      </p:grpSp>
      <p:grpSp>
        <p:nvGrpSpPr>
          <p:cNvPr id="12" name="Group 11" descr="Monetary policy involves a chain of events, and it takes time for these changes to filter through the economy.">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Monetary policy involves a chain of events, and it takes time for these changes to filter through the economy.</a:t>
              </a:r>
            </a:p>
          </p:txBody>
        </p:sp>
      </p:grpSp>
      <p:grpSp>
        <p:nvGrpSpPr>
          <p:cNvPr id="14" name="Group 13" descr="Due to this chain of events, monetary policy has little effect in the short term; its primary effects are felt perhaps 1 to 3 years in the future.">
            <a:extLst>
              <a:ext uri="{FF2B5EF4-FFF2-40B4-BE49-F238E27FC236}">
                <a16:creationId xmlns:a16="http://schemas.microsoft.com/office/drawing/2014/main" id="{017D15F8-5259-42B4-8036-CC9261B702B6}"/>
              </a:ext>
            </a:extLst>
          </p:cNvPr>
          <p:cNvGrpSpPr/>
          <p:nvPr/>
        </p:nvGrpSpPr>
        <p:grpSpPr>
          <a:xfrm>
            <a:off x="2066922" y="33591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Due to this chain of events, monetary policy has little effect in the short term; its primary effects are felt perhaps 1 to 3 years in the future.</a:t>
              </a:r>
            </a:p>
          </p:txBody>
        </p:sp>
      </p:grpSp>
      <p:grpSp>
        <p:nvGrpSpPr>
          <p:cNvPr id="18" name="Group 17" descr="Central banks should be careful because their actions could create as much or more economic instability as they resolve.">
            <a:extLst>
              <a:ext uri="{FF2B5EF4-FFF2-40B4-BE49-F238E27FC236}">
                <a16:creationId xmlns:a16="http://schemas.microsoft.com/office/drawing/2014/main" id="{F4AD07BD-852E-48B7-9E9A-7E48DA2B9152}"/>
              </a:ext>
            </a:extLst>
          </p:cNvPr>
          <p:cNvGrpSpPr/>
          <p:nvPr/>
        </p:nvGrpSpPr>
        <p:grpSpPr>
          <a:xfrm>
            <a:off x="2066922" y="424511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Central banks should be careful because their actions could create as much or more economic instability as they resolve.</a:t>
              </a:r>
            </a:p>
          </p:txBody>
        </p:sp>
      </p:grpSp>
    </p:spTree>
    <p:extLst>
      <p:ext uri="{BB962C8B-B14F-4D97-AF65-F5344CB8AC3E}">
        <p14:creationId xmlns:p14="http://schemas.microsoft.com/office/powerpoint/2010/main" val="21433034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Excess Reserves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s are legally required to hold a minimum level of reserves, but no rule prohibits them from holding excess reserves above the limi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legally required to hold a minimum level of reserves, but no rule prohibits them from holding </a:t>
              </a:r>
              <a:r>
                <a:rPr lang="en-US" sz="2000" b="1" dirty="0">
                  <a:solidFill>
                    <a:schemeClr val="bg1"/>
                  </a:solidFill>
                </a:rPr>
                <a:t>excess reserves </a:t>
              </a:r>
              <a:r>
                <a:rPr lang="en-US" sz="2000" dirty="0">
                  <a:solidFill>
                    <a:schemeClr val="bg1"/>
                  </a:solidFill>
                </a:rPr>
                <a:t>above the limit.</a:t>
              </a:r>
              <a:endParaRPr lang="en-US" sz="2000" b="1" dirty="0">
                <a:solidFill>
                  <a:schemeClr val="bg1"/>
                </a:solidFill>
              </a:endParaRPr>
            </a:p>
          </p:txBody>
        </p:sp>
      </p:grpSp>
      <p:grpSp>
        <p:nvGrpSpPr>
          <p:cNvPr id="12" name="Group 11" descr="For example, during a recession, banks may be hesitant to lend because they fear that when the economy is contracting, a high proportion of loan applicants are less likely to repay their loans.">
            <a:extLst>
              <a:ext uri="{FF2B5EF4-FFF2-40B4-BE49-F238E27FC236}">
                <a16:creationId xmlns:a16="http://schemas.microsoft.com/office/drawing/2014/main" id="{1FCE88C0-12B0-4BFD-B1EC-2AFE88155099}"/>
              </a:ext>
            </a:extLst>
          </p:cNvPr>
          <p:cNvGrpSpPr/>
          <p:nvPr/>
        </p:nvGrpSpPr>
        <p:grpSpPr>
          <a:xfrm>
            <a:off x="2066922" y="2473097"/>
            <a:ext cx="8058154" cy="1059250"/>
            <a:chOff x="542923" y="1736761"/>
            <a:chExt cx="8058154" cy="105925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during a recession, banks may be hesitant to lend because they fear that when the economy is contracting, a high proportion of loan applicants are less likely to repay their loans.</a:t>
              </a:r>
            </a:p>
          </p:txBody>
        </p:sp>
      </p:grpSp>
      <p:grpSp>
        <p:nvGrpSpPr>
          <p:cNvPr id="14" name="Group 13" descr="If banks prefer to hold excess reserves above the legally required level, the central bank cannot force them to make loans.">
            <a:extLst>
              <a:ext uri="{FF2B5EF4-FFF2-40B4-BE49-F238E27FC236}">
                <a16:creationId xmlns:a16="http://schemas.microsoft.com/office/drawing/2014/main" id="{017D15F8-5259-42B4-8036-CC9261B702B6}"/>
              </a:ext>
            </a:extLst>
          </p:cNvPr>
          <p:cNvGrpSpPr/>
          <p:nvPr/>
        </p:nvGrpSpPr>
        <p:grpSpPr>
          <a:xfrm>
            <a:off x="2066922" y="363342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banks prefer to hold excess reserves above the legally required level, the central bank cannot force them to make loans.</a:t>
              </a:r>
            </a:p>
          </p:txBody>
        </p:sp>
      </p:grpSp>
      <p:grpSp>
        <p:nvGrpSpPr>
          <p:cNvPr id="18" name="Group 17" descr="The problem of excess reserves does not affect contractionary policy.">
            <a:extLst>
              <a:ext uri="{FF2B5EF4-FFF2-40B4-BE49-F238E27FC236}">
                <a16:creationId xmlns:a16="http://schemas.microsoft.com/office/drawing/2014/main" id="{F4AD07BD-852E-48B7-9E9A-7E48DA2B9152}"/>
              </a:ext>
            </a:extLst>
          </p:cNvPr>
          <p:cNvGrpSpPr/>
          <p:nvPr/>
        </p:nvGrpSpPr>
        <p:grpSpPr>
          <a:xfrm>
            <a:off x="2066922" y="451943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0672" y="19020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of excess reserves does not affect contractionary policy.</a:t>
              </a:r>
            </a:p>
          </p:txBody>
        </p:sp>
      </p:grpSp>
    </p:spTree>
    <p:extLst>
      <p:ext uri="{BB962C8B-B14F-4D97-AF65-F5344CB8AC3E}">
        <p14:creationId xmlns:p14="http://schemas.microsoft.com/office/powerpoint/2010/main" val="15630596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Velocity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Velocity is a term economists use to describe how quickly money circulates through the econom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Velocity</a:t>
              </a:r>
              <a:r>
                <a:rPr lang="en-US" sz="2000" dirty="0">
                  <a:solidFill>
                    <a:schemeClr val="bg1"/>
                  </a:solidFill>
                </a:rPr>
                <a:t> is a term economists use to describe how quickly money circulates through the economy.</a:t>
              </a:r>
              <a:endParaRPr lang="en-US" sz="2000" b="1" dirty="0">
                <a:solidFill>
                  <a:schemeClr val="bg1"/>
                </a:solidFill>
              </a:endParaRPr>
            </a:p>
          </p:txBody>
        </p:sp>
      </p:grpSp>
      <p:pic>
        <p:nvPicPr>
          <p:cNvPr id="4" name="Picture 3" descr="velocity equals nominal GDP divided by money supply">
            <a:extLst>
              <a:ext uri="{FF2B5EF4-FFF2-40B4-BE49-F238E27FC236}">
                <a16:creationId xmlns:a16="http://schemas.microsoft.com/office/drawing/2014/main" id="{9152B1B9-F772-33AA-1235-1DE0B6ACFA5C}"/>
              </a:ext>
            </a:extLst>
          </p:cNvPr>
          <p:cNvPicPr>
            <a:picLocks noChangeAspect="1"/>
          </p:cNvPicPr>
          <p:nvPr/>
        </p:nvPicPr>
        <p:blipFill>
          <a:blip r:embed="rId3"/>
          <a:stretch>
            <a:fillRect/>
          </a:stretch>
        </p:blipFill>
        <p:spPr>
          <a:xfrm>
            <a:off x="4336274" y="2544369"/>
            <a:ext cx="3519450" cy="826791"/>
          </a:xfrm>
          <a:prstGeom prst="rect">
            <a:avLst/>
          </a:prstGeom>
        </p:spPr>
      </p:pic>
      <p:pic>
        <p:nvPicPr>
          <p:cNvPr id="6" name="Picture 5" descr="Higher velocity means the average dollar circulates more times annually. Lower velocity means the average dollar circulates fewer times annually.">
            <a:extLst>
              <a:ext uri="{FF2B5EF4-FFF2-40B4-BE49-F238E27FC236}">
                <a16:creationId xmlns:a16="http://schemas.microsoft.com/office/drawing/2014/main" id="{8D7F863E-1CC6-15C6-91B9-E61736A16F4F}"/>
              </a:ext>
            </a:extLst>
          </p:cNvPr>
          <p:cNvPicPr>
            <a:picLocks noChangeAspect="1"/>
          </p:cNvPicPr>
          <p:nvPr/>
        </p:nvPicPr>
        <p:blipFill>
          <a:blip r:embed="rId4"/>
          <a:stretch>
            <a:fillRect/>
          </a:stretch>
        </p:blipFill>
        <p:spPr>
          <a:xfrm>
            <a:off x="3774268" y="3527682"/>
            <a:ext cx="4643461" cy="3199786"/>
          </a:xfrm>
          <a:prstGeom prst="rect">
            <a:avLst/>
          </a:prstGeom>
        </p:spPr>
      </p:pic>
    </p:spTree>
    <p:extLst>
      <p:ext uri="{BB962C8B-B14F-4D97-AF65-F5344CB8AC3E}">
        <p14:creationId xmlns:p14="http://schemas.microsoft.com/office/powerpoint/2010/main" val="39729687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Changes in Velocity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hanges in velocity can cause problems for monetary polic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901"/>
              <a:ext cx="8058154" cy="400110"/>
            </a:xfrm>
            <a:prstGeom prst="rect">
              <a:avLst/>
            </a:prstGeom>
            <a:grpFill/>
          </p:spPr>
          <p:txBody>
            <a:bodyPr wrap="square" rtlCol="0">
              <a:spAutoFit/>
            </a:bodyPr>
            <a:lstStyle/>
            <a:p>
              <a:pPr algn="ctr"/>
              <a:r>
                <a:rPr lang="en-US" sz="2000" dirty="0">
                  <a:solidFill>
                    <a:schemeClr val="bg1"/>
                  </a:solidFill>
                </a:rPr>
                <a:t>Changes in velocity can cause problems for monetary policy.</a:t>
              </a:r>
            </a:p>
          </p:txBody>
        </p:sp>
      </p:grpSp>
      <p:sp>
        <p:nvSpPr>
          <p:cNvPr id="13" name="Rectangle 12">
            <a:extLst>
              <a:ext uri="{FF2B5EF4-FFF2-40B4-BE49-F238E27FC236}">
                <a16:creationId xmlns:a16="http://schemas.microsoft.com/office/drawing/2014/main" id="{2924E73E-CE7E-47D9-A8DB-313C4BB32AEE}"/>
              </a:ext>
            </a:extLst>
          </p:cNvPr>
          <p:cNvSpPr/>
          <p:nvPr/>
        </p:nvSpPr>
        <p:spPr>
          <a:xfrm>
            <a:off x="2066922" y="2515787"/>
            <a:ext cx="8058154" cy="20611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0" i="0" u="none" strike="noStrike" dirty="0">
                <a:solidFill>
                  <a:schemeClr val="bg1"/>
                </a:solidFill>
                <a:effectLst/>
                <a:latin typeface="Calibri" panose="020F0502020204030204" pitchFamily="34" charset="0"/>
                <a:cs typeface="Calibri" panose="020F0502020204030204" pitchFamily="34" charset="0"/>
              </a:rPr>
              <a:t>money supply × velocity = nominal GDP</a:t>
            </a:r>
          </a:p>
          <a:p>
            <a:pPr algn="ctr"/>
            <a:endParaRPr lang="en-US" sz="2000" dirty="0">
              <a:solidFill>
                <a:schemeClr val="bg1"/>
              </a:solidFill>
              <a:latin typeface="Calibri" panose="020F0502020204030204" pitchFamily="34" charset="0"/>
              <a:cs typeface="Calibri" panose="020F0502020204030204" pitchFamily="34" charset="0"/>
            </a:endParaRPr>
          </a:p>
          <a:p>
            <a:pPr algn="ctr"/>
            <a:r>
              <a:rPr lang="en-US" sz="2000" b="0" i="0" u="none" strike="noStrike" dirty="0">
                <a:solidFill>
                  <a:schemeClr val="bg1"/>
                </a:solidFill>
                <a:effectLst/>
                <a:latin typeface="Calibri" panose="020F0502020204030204" pitchFamily="34" charset="0"/>
                <a:cs typeface="Calibri" panose="020F0502020204030204" pitchFamily="34" charset="0"/>
              </a:rPr>
              <a:t>nominal GDP = price level (or GDP deflator) × real GDP</a:t>
            </a:r>
          </a:p>
          <a:p>
            <a:pPr algn="ctr"/>
            <a:endParaRPr lang="en-US" sz="2000" dirty="0">
              <a:solidFill>
                <a:schemeClr val="bg1"/>
              </a:solidFill>
              <a:latin typeface="Calibri" panose="020F0502020204030204" pitchFamily="34" charset="0"/>
              <a:cs typeface="Calibri" panose="020F0502020204030204" pitchFamily="34" charset="0"/>
            </a:endParaRPr>
          </a:p>
          <a:p>
            <a:pPr algn="ctr"/>
            <a:r>
              <a:rPr lang="en-US" sz="2000" b="0" i="0" u="none" strike="noStrike" dirty="0">
                <a:solidFill>
                  <a:schemeClr val="bg1"/>
                </a:solidFill>
                <a:effectLst/>
                <a:latin typeface="Calibri" panose="020F0502020204030204" pitchFamily="34" charset="0"/>
                <a:cs typeface="Calibri" panose="020F0502020204030204" pitchFamily="34" charset="0"/>
              </a:rPr>
              <a:t>money supply × velocity = nominal GDP = price level × real GDP</a:t>
            </a:r>
          </a:p>
        </p:txBody>
      </p:sp>
      <p:grpSp>
        <p:nvGrpSpPr>
          <p:cNvPr id="15" name="Group 14" descr="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
            <a:extLst>
              <a:ext uri="{FF2B5EF4-FFF2-40B4-BE49-F238E27FC236}">
                <a16:creationId xmlns:a16="http://schemas.microsoft.com/office/drawing/2014/main" id="{0C24431A-96E6-4388-BCA2-8C6993EF9ACE}"/>
              </a:ext>
            </a:extLst>
          </p:cNvPr>
          <p:cNvGrpSpPr/>
          <p:nvPr/>
        </p:nvGrpSpPr>
        <p:grpSpPr>
          <a:xfrm>
            <a:off x="2066922" y="4704917"/>
            <a:ext cx="8058154" cy="1695812"/>
            <a:chOff x="542923" y="1736761"/>
            <a:chExt cx="8058154" cy="1695812"/>
          </a:xfrm>
          <a:solidFill>
            <a:srgbClr val="627981"/>
          </a:solidFill>
        </p:grpSpPr>
        <p:sp>
          <p:nvSpPr>
            <p:cNvPr id="22" name="Rectangle 21">
              <a:extLst>
                <a:ext uri="{FF2B5EF4-FFF2-40B4-BE49-F238E27FC236}">
                  <a16:creationId xmlns:a16="http://schemas.microsoft.com/office/drawing/2014/main" id="{FCD2390A-5F21-4318-9A28-1C2343CAF2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9F45CC97-D094-4279-B301-ACFAC139DB40}"/>
                </a:ext>
              </a:extLst>
            </p:cNvPr>
            <p:cNvSpPr txBox="1"/>
            <p:nvPr/>
          </p:nvSpPr>
          <p:spPr>
            <a:xfrm>
              <a:off x="542923" y="1801357"/>
              <a:ext cx="8058154" cy="1631216"/>
            </a:xfrm>
            <a:prstGeom prst="rect">
              <a:avLst/>
            </a:prstGeom>
            <a:grpFill/>
          </p:spPr>
          <p:txBody>
            <a:bodyPr wrap="square" rtlCol="0">
              <a:spAutoFit/>
            </a:bodyPr>
            <a:lstStyle/>
            <a:p>
              <a:pPr algn="ctr"/>
              <a:r>
                <a:rPr lang="en-US" sz="2000" dirty="0">
                  <a:solidFill>
                    <a:schemeClr val="bg1"/>
                  </a:solidFill>
                </a:rPr>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p:txBody>
        </p:sp>
      </p:grpSp>
    </p:spTree>
    <p:extLst>
      <p:ext uri="{BB962C8B-B14F-4D97-AF65-F5344CB8AC3E}">
        <p14:creationId xmlns:p14="http://schemas.microsoft.com/office/powerpoint/2010/main" val="29351331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Unemployment and Inflation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280F456-73FC-4B32-84E6-E8CA5F317000}"/>
              </a:ext>
            </a:extLst>
          </p:cNvPr>
          <p:cNvSpPr/>
          <p:nvPr/>
        </p:nvSpPr>
        <p:spPr>
          <a:xfrm>
            <a:off x="1264920" y="1312762"/>
            <a:ext cx="4831080" cy="543152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dirty="0">
                <a:solidFill>
                  <a:schemeClr val="bg1"/>
                </a:solidFill>
              </a:rPr>
              <a:t>If you surveyed central bankers around the world and asked them the primary task of monetary policy, the most popular answer by far would be fighting inflation.</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In the neoclassical model, economists determine the level of potential GDP (and the natural rate of unemployment that exists when the economy is producing at potential GDP) by real economic factors.</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Expansionary monetary policy that shifts </a:t>
            </a:r>
            <a:r>
              <a:rPr lang="en-US" i="1" dirty="0">
                <a:solidFill>
                  <a:schemeClr val="bg1"/>
                </a:solidFill>
              </a:rPr>
              <a:t>AD</a:t>
            </a:r>
            <a:r>
              <a:rPr lang="en-US" dirty="0">
                <a:solidFill>
                  <a:schemeClr val="bg1"/>
                </a:solidFill>
              </a:rPr>
              <a:t> rightward only creates an inflationary increase in the price level; it does not alter GDP or unemployment.</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Low inflation provides a better climate for a healthy and growing economy.</a:t>
            </a:r>
          </a:p>
        </p:txBody>
      </p:sp>
      <p:pic>
        <p:nvPicPr>
          <p:cNvPr id="4" name="Picture 3" descr="A graph with Real GDP on the x-axis and price level on the y-axis that shows the effects of an increase in aggregate demand">
            <a:extLst>
              <a:ext uri="{FF2B5EF4-FFF2-40B4-BE49-F238E27FC236}">
                <a16:creationId xmlns:a16="http://schemas.microsoft.com/office/drawing/2014/main" id="{8ECB709F-3A5A-4A45-9614-C452C3CF1DEB}"/>
              </a:ext>
            </a:extLst>
          </p:cNvPr>
          <p:cNvPicPr>
            <a:picLocks noChangeAspect="1"/>
          </p:cNvPicPr>
          <p:nvPr/>
        </p:nvPicPr>
        <p:blipFill>
          <a:blip r:embed="rId3"/>
          <a:stretch>
            <a:fillRect/>
          </a:stretch>
        </p:blipFill>
        <p:spPr>
          <a:xfrm>
            <a:off x="6196520" y="1701375"/>
            <a:ext cx="5552607" cy="4654296"/>
          </a:xfrm>
          <a:prstGeom prst="rect">
            <a:avLst/>
          </a:prstGeom>
        </p:spPr>
      </p:pic>
    </p:spTree>
    <p:extLst>
      <p:ext uri="{BB962C8B-B14F-4D97-AF65-F5344CB8AC3E}">
        <p14:creationId xmlns:p14="http://schemas.microsoft.com/office/powerpoint/2010/main" val="515977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2" name="Title 25">
            <a:extLst>
              <a:ext uri="{FF2B5EF4-FFF2-40B4-BE49-F238E27FC236}">
                <a16:creationId xmlns:a16="http://schemas.microsoft.com/office/drawing/2014/main" id="{0A1AA693-A14A-4484-BBBF-043AFD59D44C}"/>
              </a:ext>
            </a:extLst>
          </p:cNvPr>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Federal Reserve Banks</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4F4C7715-E933-EB4D-E54D-538BABB76BA9}"/>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ere are 12 regional banks that support the commercial banks and general economy in their districts.">
            <a:extLst>
              <a:ext uri="{FF2B5EF4-FFF2-40B4-BE49-F238E27FC236}">
                <a16:creationId xmlns:a16="http://schemas.microsoft.com/office/drawing/2014/main" id="{54A73D12-B74C-31D2-E337-37D4154625B5}"/>
              </a:ext>
            </a:extLst>
          </p:cNvPr>
          <p:cNvGrpSpPr/>
          <p:nvPr/>
        </p:nvGrpSpPr>
        <p:grpSpPr>
          <a:xfrm>
            <a:off x="2066921" y="1398927"/>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114F3ACB-FC04-C663-798A-EEA0B83DE2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66B7EB6F-E06B-48AB-7843-B4478481FCEA}"/>
                </a:ext>
              </a:extLst>
            </p:cNvPr>
            <p:cNvSpPr txBox="1"/>
            <p:nvPr/>
          </p:nvSpPr>
          <p:spPr>
            <a:xfrm>
              <a:off x="542923" y="1737669"/>
              <a:ext cx="8058154" cy="707886"/>
            </a:xfrm>
            <a:prstGeom prst="rect">
              <a:avLst/>
            </a:prstGeom>
            <a:grpFill/>
          </p:spPr>
          <p:txBody>
            <a:bodyPr wrap="square" rtlCol="0">
              <a:spAutoFit/>
            </a:bodyPr>
            <a:lstStyle/>
            <a:p>
              <a:pPr marL="101600" lvl="0" algn="ctr">
                <a:buClr>
                  <a:schemeClr val="lt1"/>
                </a:buClr>
                <a:buSzPts val="2000"/>
              </a:pPr>
              <a:r>
                <a:rPr lang="en-US" sz="2000" dirty="0">
                  <a:solidFill>
                    <a:schemeClr val="lt1"/>
                  </a:solidFill>
                  <a:ea typeface="Calibri"/>
                  <a:cs typeface="Calibri"/>
                  <a:sym typeface="Calibri"/>
                </a:rPr>
                <a:t>There are 12 regional banks that support the commercial banks and general economy in their districts.</a:t>
              </a:r>
              <a:endParaRPr lang="en-US" sz="2000" dirty="0"/>
            </a:p>
          </p:txBody>
        </p:sp>
      </p:grpSp>
      <p:pic>
        <p:nvPicPr>
          <p:cNvPr id="4" name="Picture 3" descr="A map of the twelve regional Federal Reserve banks.">
            <a:extLst>
              <a:ext uri="{FF2B5EF4-FFF2-40B4-BE49-F238E27FC236}">
                <a16:creationId xmlns:a16="http://schemas.microsoft.com/office/drawing/2014/main" id="{F4DFAC9F-8305-4DE7-BEDD-D22B116B2F46}"/>
              </a:ext>
            </a:extLst>
          </p:cNvPr>
          <p:cNvPicPr>
            <a:picLocks noChangeAspect="1"/>
          </p:cNvPicPr>
          <p:nvPr/>
        </p:nvPicPr>
        <p:blipFill>
          <a:blip r:embed="rId3"/>
          <a:stretch>
            <a:fillRect/>
          </a:stretch>
        </p:blipFill>
        <p:spPr>
          <a:xfrm>
            <a:off x="2159774" y="2486346"/>
            <a:ext cx="7872451" cy="4184829"/>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Inflation Targeting</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flation targeting is when the central bank is legally required to focus on keeping inflation low.">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Inflation targeting </a:t>
              </a:r>
              <a:r>
                <a:rPr lang="en-US" sz="2000" dirty="0">
                  <a:solidFill>
                    <a:schemeClr val="bg1"/>
                  </a:solidFill>
                </a:rPr>
                <a:t>is when the central bank is legally required to focus on keeping inflation low.</a:t>
              </a:r>
              <a:endParaRPr lang="en-US" sz="2000" b="1" dirty="0">
                <a:solidFill>
                  <a:schemeClr val="bg1"/>
                </a:solidFill>
              </a:endParaRPr>
            </a:p>
          </p:txBody>
        </p:sp>
      </p:grpSp>
      <p:grpSp>
        <p:nvGrpSpPr>
          <p:cNvPr id="12" name="Group 11" descr="According to the International Monetary Fund (IMF), central banks in thirty-eight countries practice inflation targeting.">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International Monetary Fund (IMF), central banks in thirty-eight countries practice inflation targeting.</a:t>
              </a:r>
            </a:p>
          </p:txBody>
        </p:sp>
      </p:grpSp>
      <p:grpSp>
        <p:nvGrpSpPr>
          <p:cNvPr id="14" name="Group 13" descr="The U.S. Federal Reserve does not practice inflation targeting but instead takes both unemployment and inflation into account.">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Federal Reserve does not practice inflation targeting but instead takes both unemployment and inflation into account.</a:t>
              </a:r>
            </a:p>
          </p:txBody>
        </p:sp>
      </p:grpSp>
      <p:grpSp>
        <p:nvGrpSpPr>
          <p:cNvPr id="18" name="Group 17" descr="Economists have no final consensus on whether a central bank should focus only on inflation or have greater discretion.">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no final consensus on whether a central bank should focus only on inflation or have greater discretion.</a:t>
              </a:r>
            </a:p>
          </p:txBody>
        </p:sp>
      </p:grpSp>
    </p:spTree>
    <p:extLst>
      <p:ext uri="{BB962C8B-B14F-4D97-AF65-F5344CB8AC3E}">
        <p14:creationId xmlns:p14="http://schemas.microsoft.com/office/powerpoint/2010/main" val="19172141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Asset Bubbles and Leverage Cycles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the central bank focuses on inflation and unemployment, it may overlook other looming economic problem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focuses on inflation and unemployment, it may overlook other looming economic problems.</a:t>
              </a:r>
            </a:p>
          </p:txBody>
        </p:sp>
      </p:grpSp>
      <p:grpSp>
        <p:nvGrpSpPr>
          <p:cNvPr id="12" name="Group 11" descr="If the economy, or a specific market, reaches unsustainable levels, the subsequent drop-off in price could lead to recession.">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economy, or a specific market, reaches unsustainable levels, the subsequent drop-off in price could lead to recession.</a:t>
              </a:r>
            </a:p>
          </p:txBody>
        </p:sp>
      </p:grpSp>
      <p:grpSp>
        <p:nvGrpSpPr>
          <p:cNvPr id="14" name="Group 13" descr="Some economists worry about a leverage cycle, where leverage is a term financial economists use to mean &quot;borrowing.&quot;">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economists worry about a leverage cycle, where </a:t>
              </a:r>
              <a:r>
                <a:rPr lang="en-US" sz="2000" i="1" dirty="0">
                  <a:solidFill>
                    <a:schemeClr val="bg1"/>
                  </a:solidFill>
                </a:rPr>
                <a:t>leverage</a:t>
              </a:r>
              <a:r>
                <a:rPr lang="en-US" sz="2000" dirty="0">
                  <a:solidFill>
                    <a:schemeClr val="bg1"/>
                  </a:solidFill>
                </a:rPr>
                <a:t> is a term financial economists use to mean "borrowing."</a:t>
              </a:r>
            </a:p>
          </p:txBody>
        </p:sp>
      </p:grpSp>
      <p:grpSp>
        <p:nvGrpSpPr>
          <p:cNvPr id="18" name="Group 17" descr="In good economic times, banks are eager to lend, and people are eager to borrow; in bad economic times, the opposite is true.">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good economic times, banks are eager to lend, and people are eager to borrow; in bad economic times, the opposite is true.</a:t>
              </a:r>
            </a:p>
          </p:txBody>
        </p:sp>
      </p:grpSp>
      <p:grpSp>
        <p:nvGrpSpPr>
          <p:cNvPr id="21" name="Group 20" descr="The central bank should not just look at economic growth, inflation, and unemployment rates but also asset prices and leverage cycles.">
            <a:extLst>
              <a:ext uri="{FF2B5EF4-FFF2-40B4-BE49-F238E27FC236}">
                <a16:creationId xmlns:a16="http://schemas.microsoft.com/office/drawing/2014/main" id="{9EC82F66-59CC-489E-A3BD-E65854DDF905}"/>
              </a:ext>
            </a:extLst>
          </p:cNvPr>
          <p:cNvGrpSpPr/>
          <p:nvPr/>
        </p:nvGrpSpPr>
        <p:grpSpPr>
          <a:xfrm>
            <a:off x="2067180" y="5149652"/>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EA1CBC5-C826-4C0E-97B6-964E130CCE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B4679280-7076-46FD-9D24-AA369979CCE3}"/>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central bank should not just look at economic growth, inflation, and unemployment rates but also asset prices and leverage cycles.</a:t>
              </a:r>
            </a:p>
          </p:txBody>
        </p:sp>
      </p:grpSp>
    </p:spTree>
    <p:extLst>
      <p:ext uri="{BB962C8B-B14F-4D97-AF65-F5344CB8AC3E}">
        <p14:creationId xmlns:p14="http://schemas.microsoft.com/office/powerpoint/2010/main" val="17838392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C94866BF-6924-9972-D504-415514D9614B}"/>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CAD6DF89-A680-D6C8-478F-5901E2C94BC4}"/>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3" name="Straight Connector 2">
            <a:extLst>
              <a:ext uri="{FF2B5EF4-FFF2-40B4-BE49-F238E27FC236}">
                <a16:creationId xmlns:a16="http://schemas.microsoft.com/office/drawing/2014/main" id="{65A4FF0A-D668-24BA-3FE4-E276837834A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FF0BD79D-4470-E7BF-743A-B32991C3B2DB}"/>
              </a:ext>
            </a:extLst>
          </p:cNvPr>
          <p:cNvSpPr txBox="1"/>
          <p:nvPr/>
        </p:nvSpPr>
        <p:spPr>
          <a:xfrm>
            <a:off x="1287033" y="1828694"/>
            <a:ext cx="9617933" cy="4385816"/>
          </a:xfrm>
          <a:prstGeom prst="rect">
            <a:avLst/>
          </a:prstGeom>
          <a:solidFill>
            <a:srgbClr val="627981"/>
          </a:solidFill>
          <a:ln>
            <a:solidFill>
              <a:srgbClr val="627981"/>
            </a:solidFill>
          </a:ln>
        </p:spPr>
        <p:txBody>
          <a:bodyPr wrap="square" rtlCol="0" anchor="ctr">
            <a:spAutoFit/>
          </a:bodyPr>
          <a:lstStyle/>
          <a:p>
            <a:pPr marL="457200" lvl="0" indent="-368300">
              <a:lnSpc>
                <a:spcPct val="150000"/>
              </a:lnSpc>
              <a:buClr>
                <a:schemeClr val="lt1"/>
              </a:buClr>
              <a:buSzPts val="2200"/>
              <a:buFont typeface="Arial" panose="020B0604020202020204" pitchFamily="34" charset="0"/>
              <a:buChar char="•"/>
            </a:pPr>
            <a:r>
              <a:rPr lang="en-US" dirty="0">
                <a:solidFill>
                  <a:schemeClr val="lt1"/>
                </a:solidFill>
                <a:ea typeface="Calibri"/>
                <a:cs typeface="Calibri"/>
                <a:sym typeface="Calibri"/>
              </a:rPr>
              <a:t>Monetary policy is imprecise for several reasons: </a:t>
            </a:r>
          </a:p>
          <a:p>
            <a:pPr marL="914400" lvl="1" indent="-368300">
              <a:lnSpc>
                <a:spcPct val="150000"/>
              </a:lnSpc>
              <a:buClr>
                <a:schemeClr val="lt1"/>
              </a:buClr>
              <a:buSzPts val="2200"/>
              <a:buFont typeface="Calibri"/>
              <a:buChar char="○"/>
            </a:pPr>
            <a:r>
              <a:rPr lang="en-US" dirty="0">
                <a:solidFill>
                  <a:schemeClr val="lt1"/>
                </a:solidFill>
                <a:ea typeface="Calibri"/>
                <a:cs typeface="Calibri"/>
                <a:sym typeface="Calibri"/>
              </a:rPr>
              <a:t>The effects occur only after long- and variable-time lags.</a:t>
            </a:r>
          </a:p>
          <a:p>
            <a:pPr marL="914400" lvl="1" indent="-368300">
              <a:lnSpc>
                <a:spcPct val="150000"/>
              </a:lnSpc>
              <a:buClr>
                <a:schemeClr val="lt1"/>
              </a:buClr>
              <a:buSzPts val="2200"/>
              <a:buFont typeface="Calibri"/>
              <a:buChar char="○"/>
            </a:pPr>
            <a:r>
              <a:rPr lang="en-US" dirty="0">
                <a:solidFill>
                  <a:schemeClr val="lt1"/>
                </a:solidFill>
                <a:ea typeface="Calibri"/>
                <a:cs typeface="Calibri"/>
                <a:sym typeface="Calibri"/>
              </a:rPr>
              <a:t>If banks decide to hold excess reserves, monetary policy cannot force them to lend.</a:t>
            </a:r>
          </a:p>
          <a:p>
            <a:pPr marL="914400" lvl="1" indent="-368300">
              <a:lnSpc>
                <a:spcPct val="150000"/>
              </a:lnSpc>
              <a:buClr>
                <a:schemeClr val="lt1"/>
              </a:buClr>
              <a:buSzPts val="2200"/>
              <a:buFont typeface="Calibri"/>
              <a:buChar char="○"/>
            </a:pPr>
            <a:r>
              <a:rPr lang="en-US" dirty="0">
                <a:solidFill>
                  <a:schemeClr val="lt1"/>
                </a:solidFill>
                <a:ea typeface="Calibri"/>
                <a:cs typeface="Calibri"/>
                <a:sym typeface="Calibri"/>
              </a:rPr>
              <a:t>Velocity may shift in unpredictable ways. </a:t>
            </a:r>
          </a:p>
          <a:p>
            <a:pPr marL="546100" lvl="1">
              <a:lnSpc>
                <a:spcPct val="150000"/>
              </a:lnSpc>
              <a:buClr>
                <a:schemeClr val="lt1"/>
              </a:buClr>
              <a:buSzPts val="2200"/>
            </a:pPr>
            <a:endParaRPr lang="en-US" dirty="0">
              <a:solidFill>
                <a:schemeClr val="lt1"/>
              </a:solidFill>
              <a:ea typeface="Calibri"/>
              <a:cs typeface="Calibri"/>
              <a:sym typeface="Calibri"/>
            </a:endParaRPr>
          </a:p>
          <a:p>
            <a:pPr marL="285750" lvl="1" indent="-285750">
              <a:buClr>
                <a:schemeClr val="lt1"/>
              </a:buClr>
              <a:buSzPts val="2200"/>
              <a:buFont typeface="Arial" panose="020B0604020202020204" pitchFamily="34" charset="0"/>
              <a:buChar char="•"/>
            </a:pPr>
            <a:r>
              <a:rPr lang="en-US" dirty="0">
                <a:solidFill>
                  <a:schemeClr val="lt1"/>
                </a:solidFill>
                <a:ea typeface="Calibri"/>
                <a:cs typeface="Calibri"/>
                <a:sym typeface="Calibri"/>
              </a:rPr>
              <a:t>The basic quantity equation of money is </a:t>
            </a:r>
            <a:r>
              <a:rPr lang="en-US" i="1" dirty="0">
                <a:solidFill>
                  <a:schemeClr val="lt1"/>
                </a:solidFill>
                <a:ea typeface="Calibri"/>
                <a:cs typeface="Calibri"/>
                <a:sym typeface="Calibri"/>
              </a:rPr>
              <a:t>MV</a:t>
            </a:r>
            <a:r>
              <a:rPr lang="en-US" dirty="0">
                <a:solidFill>
                  <a:schemeClr val="lt1"/>
                </a:solidFill>
                <a:ea typeface="Calibri"/>
                <a:cs typeface="Calibri"/>
                <a:sym typeface="Calibri"/>
              </a:rPr>
              <a:t>=</a:t>
            </a:r>
            <a:r>
              <a:rPr lang="en-US" i="1" dirty="0">
                <a:solidFill>
                  <a:schemeClr val="lt1"/>
                </a:solidFill>
                <a:ea typeface="Calibri"/>
                <a:cs typeface="Calibri"/>
                <a:sym typeface="Calibri"/>
              </a:rPr>
              <a:t>PQ</a:t>
            </a:r>
            <a:r>
              <a:rPr lang="en-US" dirty="0">
                <a:solidFill>
                  <a:schemeClr val="lt1"/>
                </a:solidFill>
                <a:ea typeface="Calibri"/>
                <a:cs typeface="Calibri"/>
                <a:sym typeface="Calibri"/>
              </a:rPr>
              <a:t>, where </a:t>
            </a:r>
            <a:r>
              <a:rPr lang="en-US" i="1" dirty="0">
                <a:solidFill>
                  <a:schemeClr val="lt1"/>
                </a:solidFill>
                <a:ea typeface="Calibri"/>
                <a:cs typeface="Calibri"/>
                <a:sym typeface="Calibri"/>
              </a:rPr>
              <a:t>M</a:t>
            </a:r>
            <a:r>
              <a:rPr lang="en-US" dirty="0">
                <a:solidFill>
                  <a:schemeClr val="lt1"/>
                </a:solidFill>
                <a:ea typeface="Calibri"/>
                <a:cs typeface="Calibri"/>
                <a:sym typeface="Calibri"/>
              </a:rPr>
              <a:t> is the money supply, </a:t>
            </a:r>
            <a:r>
              <a:rPr lang="en-US" i="1" dirty="0">
                <a:solidFill>
                  <a:schemeClr val="lt1"/>
                </a:solidFill>
                <a:ea typeface="Calibri"/>
                <a:cs typeface="Calibri"/>
                <a:sym typeface="Calibri"/>
              </a:rPr>
              <a:t>V</a:t>
            </a:r>
            <a:r>
              <a:rPr lang="en-US" dirty="0">
                <a:solidFill>
                  <a:schemeClr val="lt1"/>
                </a:solidFill>
                <a:ea typeface="Calibri"/>
                <a:cs typeface="Calibri"/>
                <a:sym typeface="Calibri"/>
              </a:rPr>
              <a:t> is the velocity of money, </a:t>
            </a:r>
            <a:r>
              <a:rPr lang="en-US" i="1" dirty="0">
                <a:solidFill>
                  <a:schemeClr val="lt1"/>
                </a:solidFill>
                <a:ea typeface="Calibri"/>
                <a:cs typeface="Calibri"/>
                <a:sym typeface="Calibri"/>
              </a:rPr>
              <a:t>P</a:t>
            </a:r>
            <a:r>
              <a:rPr lang="en-US" dirty="0">
                <a:solidFill>
                  <a:schemeClr val="lt1"/>
                </a:solidFill>
                <a:ea typeface="Calibri"/>
                <a:cs typeface="Calibri"/>
                <a:sym typeface="Calibri"/>
              </a:rPr>
              <a:t> is the price level, and </a:t>
            </a:r>
            <a:r>
              <a:rPr lang="en-US" i="1" dirty="0">
                <a:solidFill>
                  <a:schemeClr val="lt1"/>
                </a:solidFill>
                <a:ea typeface="Calibri"/>
                <a:cs typeface="Calibri"/>
                <a:sym typeface="Calibri"/>
              </a:rPr>
              <a:t>Q</a:t>
            </a:r>
            <a:r>
              <a:rPr lang="en-US" dirty="0">
                <a:solidFill>
                  <a:schemeClr val="lt1"/>
                </a:solidFill>
                <a:ea typeface="Calibri"/>
                <a:cs typeface="Calibri"/>
                <a:sym typeface="Calibri"/>
              </a:rPr>
              <a:t> is the real output of the economy.</a:t>
            </a:r>
          </a:p>
          <a:p>
            <a:pPr marL="0" lvl="1">
              <a:buClr>
                <a:schemeClr val="lt1"/>
              </a:buClr>
              <a:buSzPts val="2200"/>
            </a:pPr>
            <a:endParaRPr lang="en-US" dirty="0">
              <a:solidFill>
                <a:schemeClr val="lt1"/>
              </a:solidFill>
              <a:ea typeface="Calibri"/>
              <a:cs typeface="Calibri"/>
              <a:sym typeface="Calibri"/>
            </a:endParaRPr>
          </a:p>
          <a:p>
            <a:pPr marL="285750" lvl="1" indent="-285750">
              <a:buClr>
                <a:schemeClr val="lt1"/>
              </a:buClr>
              <a:buSzPts val="2200"/>
              <a:buFont typeface="Arial" panose="020B0604020202020204" pitchFamily="34" charset="0"/>
              <a:buChar char="•"/>
            </a:pPr>
            <a:r>
              <a:rPr lang="en-US" dirty="0">
                <a:solidFill>
                  <a:schemeClr val="lt1"/>
                </a:solidFill>
                <a:ea typeface="Calibri"/>
                <a:cs typeface="Calibri"/>
                <a:sym typeface="Calibri"/>
              </a:rPr>
              <a:t>Some central banks, like the European Central Bank, practice inflation targeting, which means that the only goal of the central bank is to keep inflation within a low target range.</a:t>
            </a:r>
          </a:p>
          <a:p>
            <a:pPr marL="0" lvl="1">
              <a:buClr>
                <a:schemeClr val="lt1"/>
              </a:buClr>
              <a:buSzPts val="2200"/>
            </a:pPr>
            <a:endParaRPr lang="en-US" dirty="0">
              <a:solidFill>
                <a:schemeClr val="lt1"/>
              </a:solidFill>
              <a:ea typeface="Calibri"/>
              <a:cs typeface="Calibri"/>
              <a:sym typeface="Calibri"/>
            </a:endParaRPr>
          </a:p>
          <a:p>
            <a:pPr marL="285750" lvl="1" indent="-285750">
              <a:buClr>
                <a:schemeClr val="lt1"/>
              </a:buClr>
              <a:buSzPts val="2200"/>
              <a:buFont typeface="Arial" panose="020B0604020202020204" pitchFamily="34" charset="0"/>
              <a:buChar char="•"/>
            </a:pPr>
            <a:r>
              <a:rPr lang="en-US" dirty="0">
                <a:solidFill>
                  <a:schemeClr val="lt1"/>
                </a:solidFill>
                <a:ea typeface="Calibri"/>
                <a:cs typeface="Calibri"/>
                <a:sym typeface="Calibri"/>
              </a:rPr>
              <a:t>Other central banks, such as the U.S. Federal Reserve, are free to focus on either reducing inflation or stimulating an economy that is in recession, whichever goal seems most important at the time.</a:t>
            </a:r>
          </a:p>
        </p:txBody>
      </p:sp>
    </p:spTree>
    <p:extLst>
      <p:ext uri="{BB962C8B-B14F-4D97-AF65-F5344CB8AC3E}">
        <p14:creationId xmlns:p14="http://schemas.microsoft.com/office/powerpoint/2010/main" val="10140766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968453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2" name="Title 25">
            <a:extLst>
              <a:ext uri="{FF2B5EF4-FFF2-40B4-BE49-F238E27FC236}">
                <a16:creationId xmlns:a16="http://schemas.microsoft.com/office/drawing/2014/main" id="{8F1C1778-FEBE-C019-E5EC-8668F9B35F6B}"/>
              </a:ext>
            </a:extLst>
          </p:cNvPr>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530DBB27-D215-1C3D-A283-D9187DE1D7E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Using a dollar bill and the map from the lesson, determine the Federal Reserve District bank that printed the dollar bill.">
            <a:extLst>
              <a:ext uri="{FF2B5EF4-FFF2-40B4-BE49-F238E27FC236}">
                <a16:creationId xmlns:a16="http://schemas.microsoft.com/office/drawing/2014/main" id="{E369C23E-30AC-9516-D646-8E38BF2D17D5}"/>
              </a:ext>
            </a:extLst>
          </p:cNvPr>
          <p:cNvGrpSpPr/>
          <p:nvPr/>
        </p:nvGrpSpPr>
        <p:grpSpPr>
          <a:xfrm>
            <a:off x="2066921" y="1398927"/>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235860C0-0023-C08D-A3C6-0AA4ED484A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37697E94-94BF-081E-DBAE-8ACD1660B074}"/>
                </a:ext>
              </a:extLst>
            </p:cNvPr>
            <p:cNvSpPr txBox="1"/>
            <p:nvPr/>
          </p:nvSpPr>
          <p:spPr>
            <a:xfrm>
              <a:off x="542923" y="1737669"/>
              <a:ext cx="8058154" cy="707886"/>
            </a:xfrm>
            <a:prstGeom prst="rect">
              <a:avLst/>
            </a:prstGeom>
            <a:grpFill/>
          </p:spPr>
          <p:txBody>
            <a:bodyPr wrap="square" rtlCol="0">
              <a:spAutoFit/>
            </a:bodyPr>
            <a:lstStyle/>
            <a:p>
              <a:pPr marL="101600" lvl="0" algn="ctr">
                <a:buClr>
                  <a:schemeClr val="lt1"/>
                </a:buClr>
                <a:buSzPts val="2000"/>
              </a:pPr>
              <a:r>
                <a:rPr lang="en-US" sz="2000" dirty="0">
                  <a:solidFill>
                    <a:schemeClr val="lt1"/>
                  </a:solidFill>
                  <a:ea typeface="Calibri"/>
                  <a:cs typeface="Calibri"/>
                  <a:sym typeface="Calibri"/>
                </a:rPr>
                <a:t>Using a dollar bill and the map from the lesson, determine the Federal Reserve District bank that printed the dollar bill.</a:t>
              </a:r>
              <a:endParaRPr lang="en-US" sz="2000" dirty="0"/>
            </a:p>
          </p:txBody>
        </p:sp>
      </p:grpSp>
      <p:pic>
        <p:nvPicPr>
          <p:cNvPr id="11" name="Picture 10" descr="A map of the twelve regional Federal Reserve banks.">
            <a:extLst>
              <a:ext uri="{FF2B5EF4-FFF2-40B4-BE49-F238E27FC236}">
                <a16:creationId xmlns:a16="http://schemas.microsoft.com/office/drawing/2014/main" id="{2C43C1B0-98CB-4C0D-B1F7-41230D4FFC65}"/>
              </a:ext>
            </a:extLst>
          </p:cNvPr>
          <p:cNvPicPr>
            <a:picLocks noChangeAspect="1"/>
          </p:cNvPicPr>
          <p:nvPr/>
        </p:nvPicPr>
        <p:blipFill>
          <a:blip r:embed="rId3"/>
          <a:stretch>
            <a:fillRect/>
          </a:stretch>
        </p:blipFill>
        <p:spPr>
          <a:xfrm>
            <a:off x="2159774" y="2486346"/>
            <a:ext cx="7872451" cy="4184829"/>
          </a:xfrm>
          <a:prstGeom prst="rect">
            <a:avLst/>
          </a:prstGeom>
        </p:spPr>
      </p:pic>
    </p:spTree>
    <p:extLst>
      <p:ext uri="{BB962C8B-B14F-4D97-AF65-F5344CB8AC3E}">
        <p14:creationId xmlns:p14="http://schemas.microsoft.com/office/powerpoint/2010/main" val="2206050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AF4369D3-DB40-3787-4D60-F5E027E6E788}"/>
              </a:ext>
            </a:extLst>
          </p:cNvPr>
          <p:cNvSpPr txBox="1">
            <a:spLocks noGrp="1"/>
          </p:cNvSpPr>
          <p:nvPr>
            <p:ph type="title" idx="4294967295"/>
          </p:nvPr>
        </p:nvSpPr>
        <p:spPr>
          <a:xfrm>
            <a:off x="1338942" y="352590"/>
            <a:ext cx="9514113"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Federal Reserve Responsibilities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D8022F5-8791-FE12-60F9-05B92703DB9E}"/>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Federal Reserve, like most central banks, is designed to perform three important functions:&#10;&#10;1. Conduct monetary policy&#10;&#10;2. Promote stability of the financial system&#10;&#10;3. Provide banking services to commercial banks and other depository institutions and to the federal government">
            <a:extLst>
              <a:ext uri="{FF2B5EF4-FFF2-40B4-BE49-F238E27FC236}">
                <a16:creationId xmlns:a16="http://schemas.microsoft.com/office/drawing/2014/main" id="{D135BD93-E955-4D00-9972-C69F068E5514}"/>
              </a:ext>
            </a:extLst>
          </p:cNvPr>
          <p:cNvGrpSpPr/>
          <p:nvPr/>
        </p:nvGrpSpPr>
        <p:grpSpPr>
          <a:xfrm>
            <a:off x="2066921" y="1398927"/>
            <a:ext cx="8058154" cy="3478783"/>
            <a:chOff x="542923" y="1736761"/>
            <a:chExt cx="8058154" cy="3478783"/>
          </a:xfrm>
          <a:solidFill>
            <a:srgbClr val="627981"/>
          </a:solidFill>
        </p:grpSpPr>
        <p:sp>
          <p:nvSpPr>
            <p:cNvPr id="14" name="Rectangle 13">
              <a:extLst>
                <a:ext uri="{FF2B5EF4-FFF2-40B4-BE49-F238E27FC236}">
                  <a16:creationId xmlns:a16="http://schemas.microsoft.com/office/drawing/2014/main" id="{2E257A75-58A7-4B66-B7D3-5C812C195F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2E305478-27AF-4B88-8884-CD2BD4142FC2}"/>
                </a:ext>
              </a:extLst>
            </p:cNvPr>
            <p:cNvSpPr txBox="1"/>
            <p:nvPr/>
          </p:nvSpPr>
          <p:spPr>
            <a:xfrm>
              <a:off x="542923" y="1737669"/>
              <a:ext cx="8058154" cy="3477875"/>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The Federal Reserve, like most central banks, is designed to perform three important functions:</a:t>
              </a:r>
            </a:p>
            <a:p>
              <a:pPr algn="ctr"/>
              <a:endParaRPr lang="en-US" sz="2000" dirty="0">
                <a:solidFill>
                  <a:schemeClr val="bg1"/>
                </a:solidFill>
              </a:endParaRPr>
            </a:p>
            <a:p>
              <a:r>
                <a:rPr lang="en-US" sz="2000" dirty="0">
                  <a:solidFill>
                    <a:schemeClr val="bg1"/>
                  </a:solidFill>
                </a:rPr>
                <a:t>1. Conduct monetary policy</a:t>
              </a:r>
            </a:p>
            <a:p>
              <a:endParaRPr lang="en-US" sz="2000" dirty="0">
                <a:solidFill>
                  <a:schemeClr val="bg1"/>
                </a:solidFill>
              </a:endParaRPr>
            </a:p>
            <a:p>
              <a:r>
                <a:rPr lang="en-US" sz="2000" dirty="0">
                  <a:solidFill>
                    <a:schemeClr val="bg1"/>
                  </a:solidFill>
                </a:rPr>
                <a:t>2. Promote stability of the financial system</a:t>
              </a:r>
            </a:p>
            <a:p>
              <a:endParaRPr lang="en-US" sz="2000" dirty="0">
                <a:solidFill>
                  <a:schemeClr val="bg1"/>
                </a:solidFill>
              </a:endParaRPr>
            </a:p>
            <a:p>
              <a:r>
                <a:rPr lang="en-US" sz="2000" dirty="0">
                  <a:solidFill>
                    <a:schemeClr val="bg1"/>
                  </a:solidFill>
                </a:rPr>
                <a:t>3. Provide banking services to commercial banks and other depository institutions and to the federal government</a:t>
              </a:r>
            </a:p>
            <a:p>
              <a:endParaRPr lang="en-US" sz="2000" dirty="0">
                <a:solidFill>
                  <a:schemeClr val="bg1"/>
                </a:solidFill>
              </a:endParaRPr>
            </a:p>
          </p:txBody>
        </p:sp>
      </p:grpSp>
      <p:grpSp>
        <p:nvGrpSpPr>
          <p:cNvPr id="16" name="Group 15" descr="The first two functions are so important that we will discuss them in their own lessons. The third function is discussed here.">
            <a:extLst>
              <a:ext uri="{FF2B5EF4-FFF2-40B4-BE49-F238E27FC236}">
                <a16:creationId xmlns:a16="http://schemas.microsoft.com/office/drawing/2014/main" id="{7A192B35-F7B7-467B-BF4A-006DE117FE26}"/>
              </a:ext>
            </a:extLst>
          </p:cNvPr>
          <p:cNvGrpSpPr/>
          <p:nvPr/>
        </p:nvGrpSpPr>
        <p:grpSpPr>
          <a:xfrm>
            <a:off x="2066921" y="507075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B8F2A30-4736-4C69-BF98-143D6DBD71A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23D95EF-071F-4F04-8217-B70DD69844A1}"/>
                </a:ext>
              </a:extLst>
            </p:cNvPr>
            <p:cNvSpPr txBox="1"/>
            <p:nvPr/>
          </p:nvSpPr>
          <p:spPr>
            <a:xfrm>
              <a:off x="542923" y="1800078"/>
              <a:ext cx="8058154" cy="707886"/>
            </a:xfrm>
            <a:prstGeom prst="rect">
              <a:avLst/>
            </a:prstGeom>
            <a:grpFill/>
          </p:spPr>
          <p:txBody>
            <a:bodyPr wrap="square" rtlCol="0">
              <a:spAutoFit/>
            </a:bodyPr>
            <a:lstStyle/>
            <a:p>
              <a:pPr algn="ctr"/>
              <a:r>
                <a:rPr lang="en-US" sz="2000" dirty="0">
                  <a:solidFill>
                    <a:schemeClr val="bg1"/>
                  </a:solidFill>
                </a:rPr>
                <a:t>The first two functions are so important that we will discuss them in their own lessons. The third function is discussed here.</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Reserve Banking Services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 provides many of the same services to banks that banks provide to customer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provides many of the same services to banks that banks provide to customers.</a:t>
              </a:r>
            </a:p>
          </p:txBody>
        </p:sp>
      </p:grpSp>
      <p:grpSp>
        <p:nvGrpSpPr>
          <p:cNvPr id="12" name="Group 11" descr="All commercial banks have an account at the Fed, where they deposit reserve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commercial banks have an account at the Fed, where they deposit reserves.</a:t>
              </a:r>
            </a:p>
          </p:txBody>
        </p:sp>
      </p:grpSp>
      <p:grpSp>
        <p:nvGrpSpPr>
          <p:cNvPr id="16" name="Group 15" descr="The Fed is responsible for check processing.">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30710"/>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 is responsible for check processing. </a:t>
              </a:r>
            </a:p>
          </p:txBody>
        </p:sp>
      </p:grpSp>
      <p:grpSp>
        <p:nvGrpSpPr>
          <p:cNvPr id="19" name="Group 18" descr="The Federal Reserve also ensures that enough currency and coins are circulating through the financial system to meet public demands.">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also ensures that enough currency and coins are circulating through the financial system to meet public demands.</a:t>
              </a:r>
            </a:p>
          </p:txBody>
        </p:sp>
      </p:grpSp>
      <p:grpSp>
        <p:nvGrpSpPr>
          <p:cNvPr id="22" name="Group 21" descr="Finally, the Fed is responsible for assuring that banks are in compliance with a wide variety of consumer protection laws.">
            <a:extLst>
              <a:ext uri="{FF2B5EF4-FFF2-40B4-BE49-F238E27FC236}">
                <a16:creationId xmlns:a16="http://schemas.microsoft.com/office/drawing/2014/main" id="{892BC164-3856-442D-95CB-10909F541679}"/>
              </a:ext>
            </a:extLst>
          </p:cNvPr>
          <p:cNvGrpSpPr/>
          <p:nvPr/>
        </p:nvGrpSpPr>
        <p:grpSpPr>
          <a:xfrm>
            <a:off x="2066921" y="512369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B3EFA8BC-730D-400D-96D4-996657DDB5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E840C19E-BF7B-42D1-BEB4-680EC8FBBFBE}"/>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Finally, the Fed is responsible for assuring that banks are in compliance with a wide variety of consumer protection laws.</a:t>
              </a:r>
            </a:p>
          </p:txBody>
        </p:sp>
      </p:grpSp>
    </p:spTree>
    <p:extLst>
      <p:ext uri="{BB962C8B-B14F-4D97-AF65-F5344CB8AC3E}">
        <p14:creationId xmlns:p14="http://schemas.microsoft.com/office/powerpoint/2010/main" val="239794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4A14508-D7FD-4945-B65E-242ACCFE3E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A3214-68AF-4417-AFC7-067F41839FE7}">
  <ds:schemaRefs>
    <ds:schemaRef ds:uri="http://schemas.microsoft.com/sharepoint/v3/contenttype/forms"/>
  </ds:schemaRefs>
</ds:datastoreItem>
</file>

<file path=customXml/itemProps3.xml><?xml version="1.0" encoding="utf-8"?>
<ds:datastoreItem xmlns:ds="http://schemas.openxmlformats.org/officeDocument/2006/customXml" ds:itemID="{5D984F65-8C5C-414C-AD24-1BE60C0F7824}">
  <ds:schemaRefs>
    <ds:schemaRef ds:uri="http://purl.org/dc/elements/1.1/"/>
    <ds:schemaRef ds:uri="http://www.w3.org/XML/1998/namespace"/>
    <ds:schemaRef ds:uri="http://purl.org/dc/dcmitype/"/>
    <ds:schemaRef ds:uri="http://purl.org/dc/terms/"/>
    <ds:schemaRef ds:uri="fdab59f7-c3a7-48e5-acd8-618ce834776e"/>
    <ds:schemaRef ds:uri="http://schemas.openxmlformats.org/package/2006/metadata/core-properties"/>
    <ds:schemaRef ds:uri="http://schemas.microsoft.com/office/2006/documentManagement/types"/>
    <ds:schemaRef ds:uri="http://schemas.microsoft.com/office/infopath/2007/PartnerControls"/>
    <ds:schemaRef ds:uri="06d9c582-05c2-476b-83d2-72ab8b1380b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471</TotalTime>
  <Words>8025</Words>
  <Application>Microsoft Office PowerPoint</Application>
  <PresentationFormat>Widescreen</PresentationFormat>
  <Paragraphs>1226</Paragraphs>
  <Slides>63</Slides>
  <Notes>62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63</vt:i4>
      </vt:variant>
    </vt:vector>
  </HeadingPairs>
  <TitlesOfParts>
    <vt:vector size="72" baseType="lpstr">
      <vt:lpstr>Arial</vt:lpstr>
      <vt:lpstr>Calibri</vt:lpstr>
      <vt:lpstr>Wingdings</vt:lpstr>
      <vt:lpstr>Calibri Light</vt:lpstr>
      <vt:lpstr>Century Gothic</vt:lpstr>
      <vt:lpstr>Courier New</vt:lpstr>
      <vt:lpstr>Segoe UI</vt:lpstr>
      <vt:lpstr>Office Theme</vt:lpstr>
      <vt:lpstr>1_Office Theme</vt:lpstr>
      <vt:lpstr>The Federal Reserve Banking System and Central Banks</vt:lpstr>
      <vt:lpstr>Introduction1</vt:lpstr>
      <vt:lpstr>Federal Reserve</vt:lpstr>
      <vt:lpstr>Structure and Organization of the Federal Reserve</vt:lpstr>
      <vt:lpstr>The Chair</vt:lpstr>
      <vt:lpstr>Federal Reserve Banks</vt:lpstr>
      <vt:lpstr>On Your Own1</vt:lpstr>
      <vt:lpstr>Federal Reserve Responsibilities</vt:lpstr>
      <vt:lpstr>Federal Reserve Banking Services</vt:lpstr>
      <vt:lpstr>Summary1</vt:lpstr>
      <vt:lpstr>Bank Regulation</vt:lpstr>
      <vt:lpstr>Introduction2</vt:lpstr>
      <vt:lpstr>Bank Regulation1</vt:lpstr>
      <vt:lpstr>Reserve Requirement</vt:lpstr>
      <vt:lpstr>Investment Restrictions</vt:lpstr>
      <vt:lpstr>Bank Capital</vt:lpstr>
      <vt:lpstr>Bank Supervision</vt:lpstr>
      <vt:lpstr>Bank Supervision Problems</vt:lpstr>
      <vt:lpstr>Bank Runs</vt:lpstr>
      <vt:lpstr>Deposit Insurance</vt:lpstr>
      <vt:lpstr>On Your Own2</vt:lpstr>
      <vt:lpstr>On Your Own3</vt:lpstr>
      <vt:lpstr>Lender of Last Resort1</vt:lpstr>
      <vt:lpstr>Lender of Last Resort2</vt:lpstr>
      <vt:lpstr>Summary2</vt:lpstr>
      <vt:lpstr>How a Central Bank Executes Monetary Policy</vt:lpstr>
      <vt:lpstr>Introduction3</vt:lpstr>
      <vt:lpstr>Open Market Operations1</vt:lpstr>
      <vt:lpstr>Federal Funds Rate1</vt:lpstr>
      <vt:lpstr>The Federal Open Market Committee</vt:lpstr>
      <vt:lpstr>Open Market Operations2</vt:lpstr>
      <vt:lpstr>Money Creation1</vt:lpstr>
      <vt:lpstr>Money Creation2</vt:lpstr>
      <vt:lpstr>Money Deletion</vt:lpstr>
      <vt:lpstr>Changing Reserve Requirements</vt:lpstr>
      <vt:lpstr>Changing the Discount Rate</vt:lpstr>
      <vt:lpstr>On Your Own4</vt:lpstr>
      <vt:lpstr>On Your Own5</vt:lpstr>
      <vt:lpstr>Ample Reserves Policy1</vt:lpstr>
      <vt:lpstr>Ample Reserves Policy2</vt:lpstr>
      <vt:lpstr>Summary3</vt:lpstr>
      <vt:lpstr>Monetary Policy and Economic Outcomes</vt:lpstr>
      <vt:lpstr>Monetary Policy</vt:lpstr>
      <vt:lpstr>The Effect of Monetary Policy on Interest Rates</vt:lpstr>
      <vt:lpstr>Federal Funds Rate2</vt:lpstr>
      <vt:lpstr>The Effect of Monetary Policy on Aggregate Demand</vt:lpstr>
      <vt:lpstr>Countercyclical Monetary Policy1</vt:lpstr>
      <vt:lpstr>Countercyclical Monetary Policy2</vt:lpstr>
      <vt:lpstr>Federal Reserve Actions in Recent Decades</vt:lpstr>
      <vt:lpstr>On Your Own6</vt:lpstr>
      <vt:lpstr>On Your Own7</vt:lpstr>
      <vt:lpstr>Quantitative Easing</vt:lpstr>
      <vt:lpstr>Summary4</vt:lpstr>
      <vt:lpstr>Pitfalls for Monetary Policy</vt:lpstr>
      <vt:lpstr>Introduction4</vt:lpstr>
      <vt:lpstr>Excess Reserves</vt:lpstr>
      <vt:lpstr>Velocity</vt:lpstr>
      <vt:lpstr>Changes in Velocity</vt:lpstr>
      <vt:lpstr>Unemployment and Inflation</vt:lpstr>
      <vt:lpstr>Inflation Targeting</vt:lpstr>
      <vt:lpstr>Asset Bubbles and Leverage Cycles</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19</cp:revision>
  <dcterms:modified xsi:type="dcterms:W3CDTF">2026-02-02T18:35:57Z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