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33"/>
  </p:notesMasterIdLst>
  <p:sldIdLst>
    <p:sldId id="430" r:id="rId6"/>
    <p:sldId id="414" r:id="rId7"/>
    <p:sldId id="395" r:id="rId8"/>
    <p:sldId id="396" r:id="rId9"/>
    <p:sldId id="397" r:id="rId10"/>
    <p:sldId id="398" r:id="rId11"/>
    <p:sldId id="403" r:id="rId12"/>
    <p:sldId id="258" r:id="rId13"/>
    <p:sldId id="399" r:id="rId14"/>
    <p:sldId id="364" r:id="rId15"/>
    <p:sldId id="431" r:id="rId16"/>
    <p:sldId id="405" r:id="rId17"/>
    <p:sldId id="406" r:id="rId18"/>
    <p:sldId id="371" r:id="rId19"/>
    <p:sldId id="407" r:id="rId20"/>
    <p:sldId id="408" r:id="rId21"/>
    <p:sldId id="409" r:id="rId22"/>
    <p:sldId id="410" r:id="rId23"/>
    <p:sldId id="378" r:id="rId24"/>
    <p:sldId id="432" r:id="rId25"/>
    <p:sldId id="412" r:id="rId26"/>
    <p:sldId id="276" r:id="rId27"/>
    <p:sldId id="413" r:id="rId28"/>
    <p:sldId id="329" r:id="rId29"/>
    <p:sldId id="376" r:id="rId30"/>
    <p:sldId id="368" r:id="rId31"/>
    <p:sldId id="433" r:id="rId32"/>
  </p:sldIdLst>
  <p:sldSz cx="12192000" cy="6858000"/>
  <p:notesSz cx="6858000" cy="9144000"/>
  <p:embeddedFontLst>
    <p:embeddedFont>
      <p:font typeface="Cambria Math" panose="02040503050406030204" pitchFamily="18" charset="0"/>
      <p:regular r:id="rId34"/>
    </p:embeddedFont>
    <p:embeddedFont>
      <p:font typeface="Century Gothic" panose="020B050202020202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E13726-954B-4921-B53A-CCBA77237F8D}" v="50" dt="2026-02-02T18:20:10.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42" autoAdjust="0"/>
  </p:normalViewPr>
  <p:slideViewPr>
    <p:cSldViewPr snapToGrid="0">
      <p:cViewPr varScale="1">
        <p:scale>
          <a:sx n="68" d="100"/>
          <a:sy n="68" d="100"/>
        </p:scale>
        <p:origin x="1162" y="58"/>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customschemas.google.com/relationships/presentationmetadata" Target="meta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6T18:26:46.499" v="451" actId="12"/>
      <pc:docMkLst>
        <pc:docMk/>
      </pc:docMkLst>
      <pc:sldChg chg="addSp delSp modSp mod">
        <pc:chgData name="Caitlin Coleman" userId="96f87ca1-0e64-4ae8-8d77-98757b85df0b" providerId="ADAL" clId="{DDA6BCD5-DC0D-434C-93A0-51E2BCD25B34}" dt="2026-01-26T16:35:13.170" v="130" actId="33553"/>
        <pc:sldMkLst>
          <pc:docMk/>
          <pc:sldMk cId="0" sldId="258"/>
        </pc:sldMkLst>
        <pc:spChg chg="add mod ord">
          <ac:chgData name="Caitlin Coleman" userId="96f87ca1-0e64-4ae8-8d77-98757b85df0b" providerId="ADAL" clId="{DDA6BCD5-DC0D-434C-93A0-51E2BCD25B34}" dt="2026-01-26T16:35:13.170" v="130" actId="33553"/>
          <ac:spMkLst>
            <pc:docMk/>
            <pc:sldMk cId="0" sldId="258"/>
            <ac:spMk id="2" creationId="{9B7ADA6E-4F39-E443-567B-90955BF5FEE8}"/>
          </ac:spMkLst>
        </pc:spChg>
        <pc:spChg chg="mod">
          <ac:chgData name="Caitlin Coleman" userId="96f87ca1-0e64-4ae8-8d77-98757b85df0b" providerId="ADAL" clId="{DDA6BCD5-DC0D-434C-93A0-51E2BCD25B34}" dt="2026-01-26T16:34:24.407" v="101" actId="962"/>
          <ac:spMkLst>
            <pc:docMk/>
            <pc:sldMk cId="0" sldId="258"/>
            <ac:spMk id="4" creationId="{E13C59C3-88D4-4D8B-B927-4B4BE1412456}"/>
          </ac:spMkLst>
        </pc:spChg>
        <pc:spChg chg="mod">
          <ac:chgData name="Caitlin Coleman" userId="96f87ca1-0e64-4ae8-8d77-98757b85df0b" providerId="ADAL" clId="{DDA6BCD5-DC0D-434C-93A0-51E2BCD25B34}" dt="2026-01-26T16:35:02.451" v="126" actId="1076"/>
          <ac:spMkLst>
            <pc:docMk/>
            <pc:sldMk cId="0" sldId="258"/>
            <ac:spMk id="8" creationId="{3A5A22DE-1D2D-483B-A7C2-A66EA77C9FB2}"/>
          </ac:spMkLst>
        </pc:spChg>
        <pc:picChg chg="ord">
          <ac:chgData name="Caitlin Coleman" userId="96f87ca1-0e64-4ae8-8d77-98757b85df0b" providerId="ADAL" clId="{DDA6BCD5-DC0D-434C-93A0-51E2BCD25B34}" dt="2026-01-26T16:34:36.161" v="117"/>
          <ac:picMkLst>
            <pc:docMk/>
            <pc:sldMk cId="0" sldId="258"/>
            <ac:picMk id="5" creationId="{C2DA9894-8E71-43B3-838E-32F6C19F8090}"/>
          </ac:picMkLst>
        </pc:picChg>
        <pc:cxnChg chg="add mod ord">
          <ac:chgData name="Caitlin Coleman" userId="96f87ca1-0e64-4ae8-8d77-98757b85df0b" providerId="ADAL" clId="{DDA6BCD5-DC0D-434C-93A0-51E2BCD25B34}" dt="2026-01-26T16:34:31.071" v="112"/>
          <ac:cxnSpMkLst>
            <pc:docMk/>
            <pc:sldMk cId="0" sldId="258"/>
            <ac:cxnSpMk id="3" creationId="{AAF0E177-45BC-558E-15D6-DB70B20E4611}"/>
          </ac:cxnSpMkLst>
        </pc:cxnChg>
      </pc:sldChg>
      <pc:sldChg chg="addSp delSp modSp mod">
        <pc:chgData name="Caitlin Coleman" userId="96f87ca1-0e64-4ae8-8d77-98757b85df0b" providerId="ADAL" clId="{DDA6BCD5-DC0D-434C-93A0-51E2BCD25B34}" dt="2026-01-26T17:54:44.930" v="350" actId="947"/>
        <pc:sldMkLst>
          <pc:docMk/>
          <pc:sldMk cId="4096332777" sldId="276"/>
        </pc:sldMkLst>
        <pc:spChg chg="add mod">
          <ac:chgData name="Caitlin Coleman" userId="96f87ca1-0e64-4ae8-8d77-98757b85df0b" providerId="ADAL" clId="{DDA6BCD5-DC0D-434C-93A0-51E2BCD25B34}" dt="2026-01-26T17:54:44.930" v="350" actId="947"/>
          <ac:spMkLst>
            <pc:docMk/>
            <pc:sldMk cId="4096332777" sldId="276"/>
            <ac:spMk id="5" creationId="{6BE053F7-FAB3-12A2-4EA9-ABC26A2A2329}"/>
          </ac:spMkLst>
        </pc:spChg>
        <pc:picChg chg="add mod ord">
          <ac:chgData name="Caitlin Coleman" userId="96f87ca1-0e64-4ae8-8d77-98757b85df0b" providerId="ADAL" clId="{DDA6BCD5-DC0D-434C-93A0-51E2BCD25B34}" dt="2026-01-26T17:48:25.081" v="341" actId="1076"/>
          <ac:picMkLst>
            <pc:docMk/>
            <pc:sldMk cId="4096332777" sldId="276"/>
            <ac:picMk id="3" creationId="{AA142274-41B6-9412-9170-12C481FC4A39}"/>
          </ac:picMkLst>
        </pc:picChg>
        <pc:cxnChg chg="add mod">
          <ac:chgData name="Caitlin Coleman" userId="96f87ca1-0e64-4ae8-8d77-98757b85df0b" providerId="ADAL" clId="{DDA6BCD5-DC0D-434C-93A0-51E2BCD25B34}" dt="2026-01-26T17:38:29.788" v="323"/>
          <ac:cxnSpMkLst>
            <pc:docMk/>
            <pc:sldMk cId="4096332777" sldId="276"/>
            <ac:cxnSpMk id="6" creationId="{AEE83B6E-85BA-5D25-7EE5-7DB6EC614726}"/>
          </ac:cxnSpMkLst>
        </pc:cxnChg>
      </pc:sldChg>
      <pc:sldChg chg="addSp delSp modSp mod">
        <pc:chgData name="Caitlin Coleman" userId="96f87ca1-0e64-4ae8-8d77-98757b85df0b" providerId="ADAL" clId="{DDA6BCD5-DC0D-434C-93A0-51E2BCD25B34}" dt="2026-01-26T18:26:46.499" v="451" actId="12"/>
        <pc:sldMkLst>
          <pc:docMk/>
          <pc:sldMk cId="2699779486" sldId="329"/>
        </pc:sldMkLst>
        <pc:spChg chg="mod ord">
          <ac:chgData name="Caitlin Coleman" userId="96f87ca1-0e64-4ae8-8d77-98757b85df0b" providerId="ADAL" clId="{DDA6BCD5-DC0D-434C-93A0-51E2BCD25B34}" dt="2026-01-26T18:26:39.458" v="449" actId="20577"/>
          <ac:spMkLst>
            <pc:docMk/>
            <pc:sldMk cId="2699779486" sldId="329"/>
            <ac:spMk id="6" creationId="{DCCBA12C-9BC5-4EF4-A8E8-6ED1179F25F1}"/>
          </ac:spMkLst>
        </pc:spChg>
        <pc:spChg chg="mod">
          <ac:chgData name="Caitlin Coleman" userId="96f87ca1-0e64-4ae8-8d77-98757b85df0b" providerId="ADAL" clId="{DDA6BCD5-DC0D-434C-93A0-51E2BCD25B34}" dt="2026-01-26T18:26:46.499" v="451" actId="12"/>
          <ac:spMkLst>
            <pc:docMk/>
            <pc:sldMk cId="2699779486" sldId="329"/>
            <ac:spMk id="7" creationId="{2D3A0BF0-9F1C-489D-A22E-9C02FE046C9B}"/>
          </ac:spMkLst>
        </pc:spChg>
        <pc:spChg chg="add mod ord">
          <ac:chgData name="Caitlin Coleman" userId="96f87ca1-0e64-4ae8-8d77-98757b85df0b" providerId="ADAL" clId="{DDA6BCD5-DC0D-434C-93A0-51E2BCD25B34}" dt="2026-01-26T17:55:19.606" v="360"/>
          <ac:spMkLst>
            <pc:docMk/>
            <pc:sldMk cId="2699779486" sldId="329"/>
            <ac:spMk id="8" creationId="{2323F6A1-E0AC-FBDA-0337-3551F7C50AEC}"/>
          </ac:spMkLst>
        </pc:spChg>
        <pc:spChg chg="mod topLvl">
          <ac:chgData name="Caitlin Coleman" userId="96f87ca1-0e64-4ae8-8d77-98757b85df0b" providerId="ADAL" clId="{DDA6BCD5-DC0D-434C-93A0-51E2BCD25B34}" dt="2026-01-26T17:55:35.115" v="367"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6T17:55:36.315" v="368" actId="962"/>
          <ac:spMkLst>
            <pc:docMk/>
            <pc:sldMk cId="2699779486" sldId="329"/>
            <ac:spMk id="17" creationId="{00000000-0000-0000-0000-000000000000}"/>
          </ac:spMkLst>
        </pc:spChg>
        <pc:spChg chg="mod ord topLvl">
          <ac:chgData name="Caitlin Coleman" userId="96f87ca1-0e64-4ae8-8d77-98757b85df0b" providerId="ADAL" clId="{DDA6BCD5-DC0D-434C-93A0-51E2BCD25B34}" dt="2026-01-26T17:55:43.409" v="371"/>
          <ac:spMkLst>
            <pc:docMk/>
            <pc:sldMk cId="2699779486" sldId="329"/>
            <ac:spMk id="22" creationId="{00000000-0000-0000-0000-000000000000}"/>
          </ac:spMkLst>
        </pc:spChg>
        <pc:cxnChg chg="add mod ord">
          <ac:chgData name="Caitlin Coleman" userId="96f87ca1-0e64-4ae8-8d77-98757b85df0b" providerId="ADAL" clId="{DDA6BCD5-DC0D-434C-93A0-51E2BCD25B34}" dt="2026-01-26T17:55:25.465" v="365"/>
          <ac:cxnSpMkLst>
            <pc:docMk/>
            <pc:sldMk cId="2699779486" sldId="329"/>
            <ac:cxnSpMk id="10" creationId="{EA76A0D4-83C4-ECE0-F9BD-669569F4DEDC}"/>
          </ac:cxnSpMkLst>
        </pc:cxnChg>
      </pc:sldChg>
      <pc:sldChg chg="delSp modSp mod">
        <pc:chgData name="Caitlin Coleman" userId="96f87ca1-0e64-4ae8-8d77-98757b85df0b" providerId="ADAL" clId="{DDA6BCD5-DC0D-434C-93A0-51E2BCD25B34}" dt="2026-01-26T16:42:36.018" v="199" actId="1076"/>
        <pc:sldMkLst>
          <pc:docMk/>
          <pc:sldMk cId="1744979055" sldId="364"/>
        </pc:sldMkLst>
        <pc:spChg chg="mod">
          <ac:chgData name="Caitlin Coleman" userId="96f87ca1-0e64-4ae8-8d77-98757b85df0b" providerId="ADAL" clId="{DDA6BCD5-DC0D-434C-93A0-51E2BCD25B34}" dt="2026-01-26T16:42:36.018" v="199" actId="1076"/>
          <ac:spMkLst>
            <pc:docMk/>
            <pc:sldMk cId="1744979055" sldId="364"/>
            <ac:spMk id="14" creationId="{4A3C89F5-5AC7-42CA-B269-E0EF8850E061}"/>
          </ac:spMkLst>
        </pc:spChg>
        <pc:spChg chg="mod topLvl">
          <ac:chgData name="Caitlin Coleman" userId="96f87ca1-0e64-4ae8-8d77-98757b85df0b" providerId="ADAL" clId="{DDA6BCD5-DC0D-434C-93A0-51E2BCD25B34}" dt="2026-01-26T16:40:34.085" v="145" actId="33553"/>
          <ac:spMkLst>
            <pc:docMk/>
            <pc:sldMk cId="1744979055" sldId="364"/>
            <ac:spMk id="26" creationId="{00000000-0000-0000-0000-000000000000}"/>
          </ac:spMkLst>
        </pc:spChg>
        <pc:cxnChg chg="mod">
          <ac:chgData name="Caitlin Coleman" userId="96f87ca1-0e64-4ae8-8d77-98757b85df0b" providerId="ADAL" clId="{DDA6BCD5-DC0D-434C-93A0-51E2BCD25B34}" dt="2026-01-26T16:40:43.648" v="147" actId="962"/>
          <ac:cxnSpMkLst>
            <pc:docMk/>
            <pc:sldMk cId="1744979055" sldId="364"/>
            <ac:cxnSpMk id="55" creationId="{00000000-0000-0000-0000-000000000000}"/>
          </ac:cxnSpMkLst>
        </pc:cxnChg>
      </pc:sldChg>
      <pc:sldChg chg="addSp delSp modSp mod">
        <pc:chgData name="Caitlin Coleman" userId="96f87ca1-0e64-4ae8-8d77-98757b85df0b" providerId="ADAL" clId="{DDA6BCD5-DC0D-434C-93A0-51E2BCD25B34}" dt="2026-01-26T18:01:30.151" v="406" actId="20577"/>
        <pc:sldMkLst>
          <pc:docMk/>
          <pc:sldMk cId="0" sldId="368"/>
        </pc:sldMkLst>
        <pc:spChg chg="mod">
          <ac:chgData name="Caitlin Coleman" userId="96f87ca1-0e64-4ae8-8d77-98757b85df0b" providerId="ADAL" clId="{DDA6BCD5-DC0D-434C-93A0-51E2BCD25B34}" dt="2026-01-26T18:01:30.151" v="406" actId="20577"/>
          <ac:spMkLst>
            <pc:docMk/>
            <pc:sldMk cId="0" sldId="368"/>
            <ac:spMk id="3" creationId="{250B5BED-2E38-406A-AB86-667877C470BC}"/>
          </ac:spMkLst>
        </pc:spChg>
        <pc:spChg chg="add mod ord">
          <ac:chgData name="Caitlin Coleman" userId="96f87ca1-0e64-4ae8-8d77-98757b85df0b" providerId="ADAL" clId="{DDA6BCD5-DC0D-434C-93A0-51E2BCD25B34}" dt="2026-01-26T18:01:16.750" v="402"/>
          <ac:spMkLst>
            <pc:docMk/>
            <pc:sldMk cId="0" sldId="368"/>
            <ac:spMk id="4" creationId="{566EDC22-8504-CCCC-D3C2-BE7681A0A8E2}"/>
          </ac:spMkLst>
        </pc:spChg>
        <pc:cxnChg chg="add mod ord">
          <ac:chgData name="Caitlin Coleman" userId="96f87ca1-0e64-4ae8-8d77-98757b85df0b" providerId="ADAL" clId="{DDA6BCD5-DC0D-434C-93A0-51E2BCD25B34}" dt="2026-01-26T18:01:19.343" v="403"/>
          <ac:cxnSpMkLst>
            <pc:docMk/>
            <pc:sldMk cId="0" sldId="368"/>
            <ac:cxnSpMk id="5" creationId="{C8D4E8D5-C278-324C-3394-05B0A6BCAE9B}"/>
          </ac:cxnSpMkLst>
        </pc:cxnChg>
      </pc:sldChg>
      <pc:sldChg chg="addSp delSp modSp mod">
        <pc:chgData name="Caitlin Coleman" userId="96f87ca1-0e64-4ae8-8d77-98757b85df0b" providerId="ADAL" clId="{DDA6BCD5-DC0D-434C-93A0-51E2BCD25B34}" dt="2026-01-26T16:49:27.488" v="230" actId="962"/>
        <pc:sldMkLst>
          <pc:docMk/>
          <pc:sldMk cId="2162354941" sldId="371"/>
        </pc:sldMkLst>
        <pc:spChg chg="mod">
          <ac:chgData name="Caitlin Coleman" userId="96f87ca1-0e64-4ae8-8d77-98757b85df0b" providerId="ADAL" clId="{DDA6BCD5-DC0D-434C-93A0-51E2BCD25B34}" dt="2026-01-26T16:48:46.346" v="222" actId="33553"/>
          <ac:spMkLst>
            <pc:docMk/>
            <pc:sldMk cId="2162354941" sldId="371"/>
            <ac:spMk id="12" creationId="{EF0E5129-EA24-4E7A-A890-D4AA8C072013}"/>
          </ac:spMkLst>
        </pc:spChg>
        <pc:grpChg chg="mod ord">
          <ac:chgData name="Caitlin Coleman" userId="96f87ca1-0e64-4ae8-8d77-98757b85df0b" providerId="ADAL" clId="{DDA6BCD5-DC0D-434C-93A0-51E2BCD25B34}" dt="2026-01-26T16:49:27.488" v="230" actId="962"/>
          <ac:grpSpMkLst>
            <pc:docMk/>
            <pc:sldMk cId="2162354941" sldId="371"/>
            <ac:grpSpMk id="9" creationId="{22C2934C-A913-4ABF-AD4F-EB6347D88B42}"/>
          </ac:grpSpMkLst>
        </pc:grpChg>
        <pc:cxnChg chg="add mod ord">
          <ac:chgData name="Caitlin Coleman" userId="96f87ca1-0e64-4ae8-8d77-98757b85df0b" providerId="ADAL" clId="{DDA6BCD5-DC0D-434C-93A0-51E2BCD25B34}" dt="2026-01-26T16:49:13.010" v="227"/>
          <ac:cxnSpMkLst>
            <pc:docMk/>
            <pc:sldMk cId="2162354941" sldId="371"/>
            <ac:cxnSpMk id="2" creationId="{98D9D3F9-19C1-3EA9-4812-4F4C2D047140}"/>
          </ac:cxnSpMkLst>
        </pc:cxnChg>
      </pc:sldChg>
      <pc:sldChg chg="addSp delSp modSp mod">
        <pc:chgData name="Caitlin Coleman" userId="96f87ca1-0e64-4ae8-8d77-98757b85df0b" providerId="ADAL" clId="{DDA6BCD5-DC0D-434C-93A0-51E2BCD25B34}" dt="2026-01-26T18:00:09.064" v="392" actId="33553"/>
        <pc:sldMkLst>
          <pc:docMk/>
          <pc:sldMk cId="3121284919" sldId="376"/>
        </pc:sldMkLst>
        <pc:spChg chg="add mod">
          <ac:chgData name="Caitlin Coleman" userId="96f87ca1-0e64-4ae8-8d77-98757b85df0b" providerId="ADAL" clId="{DDA6BCD5-DC0D-434C-93A0-51E2BCD25B34}" dt="2026-01-26T18:00:09.064" v="392" actId="33553"/>
          <ac:spMkLst>
            <pc:docMk/>
            <pc:sldMk cId="3121284919" sldId="376"/>
            <ac:spMk id="2" creationId="{33FCFA60-429A-C548-9E08-F5EABD147369}"/>
          </ac:spMkLst>
        </pc:spChg>
        <pc:spChg chg="mod">
          <ac:chgData name="Caitlin Coleman" userId="96f87ca1-0e64-4ae8-8d77-98757b85df0b" providerId="ADAL" clId="{DDA6BCD5-DC0D-434C-93A0-51E2BCD25B34}" dt="2026-01-26T17:59:47.450" v="389" actId="14100"/>
          <ac:spMkLst>
            <pc:docMk/>
            <pc:sldMk cId="3121284919" sldId="376"/>
            <ac:spMk id="5" creationId="{8B6B1409-4C69-B06A-0A44-E0CBF7F78328}"/>
          </ac:spMkLst>
        </pc:spChg>
        <pc:spChg chg="mod">
          <ac:chgData name="Caitlin Coleman" userId="96f87ca1-0e64-4ae8-8d77-98757b85df0b" providerId="ADAL" clId="{DDA6BCD5-DC0D-434C-93A0-51E2BCD25B34}" dt="2026-01-26T17:59:53.701" v="390" actId="1076"/>
          <ac:spMkLst>
            <pc:docMk/>
            <pc:sldMk cId="3121284919" sldId="376"/>
            <ac:spMk id="6" creationId="{70E71459-2A32-5964-DE59-0F9BA4DCEEEC}"/>
          </ac:spMkLst>
        </pc:spChg>
        <pc:grpChg chg="add mod">
          <ac:chgData name="Caitlin Coleman" userId="96f87ca1-0e64-4ae8-8d77-98757b85df0b" providerId="ADAL" clId="{DDA6BCD5-DC0D-434C-93A0-51E2BCD25B34}" dt="2026-01-26T18:00:00.760" v="391" actId="1076"/>
          <ac:grpSpMkLst>
            <pc:docMk/>
            <pc:sldMk cId="3121284919" sldId="376"/>
            <ac:grpSpMk id="4" creationId="{162F5B59-3A07-E535-8743-1058AFB30D9D}"/>
          </ac:grpSpMkLst>
        </pc:grpChg>
        <pc:cxnChg chg="add mod">
          <ac:chgData name="Caitlin Coleman" userId="96f87ca1-0e64-4ae8-8d77-98757b85df0b" providerId="ADAL" clId="{DDA6BCD5-DC0D-434C-93A0-51E2BCD25B34}" dt="2026-01-26T17:58:40.903" v="377"/>
          <ac:cxnSpMkLst>
            <pc:docMk/>
            <pc:sldMk cId="3121284919" sldId="376"/>
            <ac:cxnSpMk id="3" creationId="{0BA2AE78-FC23-A558-2EF2-60844CA3160B}"/>
          </ac:cxnSpMkLst>
        </pc:cxnChg>
      </pc:sldChg>
      <pc:sldChg chg="addSp delSp modSp mod">
        <pc:chgData name="Caitlin Coleman" userId="96f87ca1-0e64-4ae8-8d77-98757b85df0b" providerId="ADAL" clId="{DDA6BCD5-DC0D-434C-93A0-51E2BCD25B34}" dt="2026-01-26T17:33:30.720" v="305"/>
        <pc:sldMkLst>
          <pc:docMk/>
          <pc:sldMk cId="2487437609" sldId="378"/>
        </pc:sldMkLst>
        <pc:spChg chg="mod ord">
          <ac:chgData name="Caitlin Coleman" userId="96f87ca1-0e64-4ae8-8d77-98757b85df0b" providerId="ADAL" clId="{DDA6BCD5-DC0D-434C-93A0-51E2BCD25B34}" dt="2026-01-26T17:33:30.720" v="305"/>
          <ac:spMkLst>
            <pc:docMk/>
            <pc:sldMk cId="2487437609" sldId="378"/>
            <ac:spMk id="2" creationId="{B6214DB0-7CA8-48B4-9FF9-8CF20E0EE4C7}"/>
          </ac:spMkLst>
        </pc:spChg>
        <pc:spChg chg="add del mod">
          <ac:chgData name="Caitlin Coleman" userId="96f87ca1-0e64-4ae8-8d77-98757b85df0b" providerId="ADAL" clId="{DDA6BCD5-DC0D-434C-93A0-51E2BCD25B34}" dt="2026-01-26T17:31:47.692" v="278" actId="478"/>
          <ac:spMkLst>
            <pc:docMk/>
            <pc:sldMk cId="2487437609" sldId="378"/>
            <ac:spMk id="3" creationId="{EFEDD543-843A-375C-6DBF-20D5BC2DAD6F}"/>
          </ac:spMkLst>
        </pc:spChg>
        <pc:cxnChg chg="add mod">
          <ac:chgData name="Caitlin Coleman" userId="96f87ca1-0e64-4ae8-8d77-98757b85df0b" providerId="ADAL" clId="{DDA6BCD5-DC0D-434C-93A0-51E2BCD25B34}" dt="2026-01-26T17:30:18.302" v="258"/>
          <ac:cxnSpMkLst>
            <pc:docMk/>
            <pc:sldMk cId="2487437609" sldId="378"/>
            <ac:cxnSpMk id="4" creationId="{94546778-B834-F581-1097-0AA6CFD6B870}"/>
          </ac:cxnSpMkLst>
        </pc:cxnChg>
      </pc:sldChg>
      <pc:sldChg chg="delSp modSp mod">
        <pc:chgData name="Caitlin Coleman" userId="96f87ca1-0e64-4ae8-8d77-98757b85df0b" providerId="ADAL" clId="{DDA6BCD5-DC0D-434C-93A0-51E2BCD25B34}" dt="2026-01-26T18:13:58.685" v="414" actId="114"/>
        <pc:sldMkLst>
          <pc:docMk/>
          <pc:sldMk cId="4292815287" sldId="395"/>
        </pc:sldMkLst>
        <pc:spChg chg="mod">
          <ac:chgData name="Caitlin Coleman" userId="96f87ca1-0e64-4ae8-8d77-98757b85df0b" providerId="ADAL" clId="{DDA6BCD5-DC0D-434C-93A0-51E2BCD25B34}" dt="2026-01-26T18:13:58.685" v="414" actId="114"/>
          <ac:spMkLst>
            <pc:docMk/>
            <pc:sldMk cId="4292815287" sldId="395"/>
            <ac:spMk id="10" creationId="{00000000-0000-0000-0000-000000000000}"/>
          </ac:spMkLst>
        </pc:spChg>
        <pc:spChg chg="mod">
          <ac:chgData name="Caitlin Coleman" userId="96f87ca1-0e64-4ae8-8d77-98757b85df0b" providerId="ADAL" clId="{DDA6BCD5-DC0D-434C-93A0-51E2BCD25B34}" dt="2026-01-26T18:13:02.535" v="412" actId="20577"/>
          <ac:spMkLst>
            <pc:docMk/>
            <pc:sldMk cId="4292815287" sldId="395"/>
            <ac:spMk id="25" creationId="{00000000-0000-0000-0000-000000000000}"/>
          </ac:spMkLst>
        </pc:spChg>
        <pc:spChg chg="mod topLvl">
          <ac:chgData name="Caitlin Coleman" userId="96f87ca1-0e64-4ae8-8d77-98757b85df0b" providerId="ADAL" clId="{DDA6BCD5-DC0D-434C-93A0-51E2BCD25B34}" dt="2026-01-26T16:26:39.664" v="55" actId="33553"/>
          <ac:spMkLst>
            <pc:docMk/>
            <pc:sldMk cId="4292815287" sldId="395"/>
            <ac:spMk id="26" creationId="{00000000-0000-0000-0000-000000000000}"/>
          </ac:spMkLst>
        </pc:spChg>
        <pc:grpChg chg="mod">
          <ac:chgData name="Caitlin Coleman" userId="96f87ca1-0e64-4ae8-8d77-98757b85df0b" providerId="ADAL" clId="{DDA6BCD5-DC0D-434C-93A0-51E2BCD25B34}" dt="2026-01-26T16:26:55.225" v="58" actId="962"/>
          <ac:grpSpMkLst>
            <pc:docMk/>
            <pc:sldMk cId="4292815287" sldId="395"/>
            <ac:grpSpMk id="8" creationId="{00000000-0000-0000-0000-000000000000}"/>
          </ac:grpSpMkLst>
        </pc:grpChg>
        <pc:grpChg chg="mod">
          <ac:chgData name="Caitlin Coleman" userId="96f87ca1-0e64-4ae8-8d77-98757b85df0b" providerId="ADAL" clId="{DDA6BCD5-DC0D-434C-93A0-51E2BCD25B34}" dt="2026-01-26T16:27:18.732" v="61" actId="962"/>
          <ac:grpSpMkLst>
            <pc:docMk/>
            <pc:sldMk cId="4292815287" sldId="395"/>
            <ac:grpSpMk id="15" creationId="{ED8D22F9-2E1C-496D-B3E7-F01441966AA3}"/>
          </ac:grpSpMkLst>
        </pc:grpChg>
        <pc:grpChg chg="mod">
          <ac:chgData name="Caitlin Coleman" userId="96f87ca1-0e64-4ae8-8d77-98757b85df0b" providerId="ADAL" clId="{DDA6BCD5-DC0D-434C-93A0-51E2BCD25B34}" dt="2026-01-26T16:27:02.885" v="59" actId="962"/>
          <ac:grpSpMkLst>
            <pc:docMk/>
            <pc:sldMk cId="4292815287" sldId="395"/>
            <ac:grpSpMk id="20" creationId="{00000000-0000-0000-0000-000000000000}"/>
          </ac:grpSpMkLst>
        </pc:grpChg>
        <pc:grpChg chg="mod">
          <ac:chgData name="Caitlin Coleman" userId="96f87ca1-0e64-4ae8-8d77-98757b85df0b" providerId="ADAL" clId="{DDA6BCD5-DC0D-434C-93A0-51E2BCD25B34}" dt="2026-01-26T18:13:17.865" v="413" actId="962"/>
          <ac:grpSpMkLst>
            <pc:docMk/>
            <pc:sldMk cId="4292815287" sldId="395"/>
            <ac:grpSpMk id="23" creationId="{00000000-0000-0000-0000-000000000000}"/>
          </ac:grpSpMkLst>
        </pc:grpChg>
        <pc:cxnChg chg="mod">
          <ac:chgData name="Caitlin Coleman" userId="96f87ca1-0e64-4ae8-8d77-98757b85df0b" providerId="ADAL" clId="{DDA6BCD5-DC0D-434C-93A0-51E2BCD25B34}" dt="2026-01-26T16:26:47.585" v="57" actId="962"/>
          <ac:cxnSpMkLst>
            <pc:docMk/>
            <pc:sldMk cId="4292815287" sldId="395"/>
            <ac:cxnSpMk id="55" creationId="{00000000-0000-0000-0000-000000000000}"/>
          </ac:cxnSpMkLst>
        </pc:cxnChg>
      </pc:sldChg>
      <pc:sldChg chg="delSp modSp mod">
        <pc:chgData name="Caitlin Coleman" userId="96f87ca1-0e64-4ae8-8d77-98757b85df0b" providerId="ADAL" clId="{DDA6BCD5-DC0D-434C-93A0-51E2BCD25B34}" dt="2026-01-26T16:28:14.791" v="69" actId="962"/>
        <pc:sldMkLst>
          <pc:docMk/>
          <pc:sldMk cId="695293929" sldId="396"/>
        </pc:sldMkLst>
        <pc:spChg chg="mod topLvl">
          <ac:chgData name="Caitlin Coleman" userId="96f87ca1-0e64-4ae8-8d77-98757b85df0b" providerId="ADAL" clId="{DDA6BCD5-DC0D-434C-93A0-51E2BCD25B34}" dt="2026-01-26T16:27:34.820" v="63" actId="33553"/>
          <ac:spMkLst>
            <pc:docMk/>
            <pc:sldMk cId="695293929" sldId="396"/>
            <ac:spMk id="26" creationId="{00000000-0000-0000-0000-000000000000}"/>
          </ac:spMkLst>
        </pc:spChg>
        <pc:grpChg chg="mod">
          <ac:chgData name="Caitlin Coleman" userId="96f87ca1-0e64-4ae8-8d77-98757b85df0b" providerId="ADAL" clId="{DDA6BCD5-DC0D-434C-93A0-51E2BCD25B34}" dt="2026-01-26T16:27:50.788" v="66" actId="962"/>
          <ac:grpSpMkLst>
            <pc:docMk/>
            <pc:sldMk cId="695293929" sldId="396"/>
            <ac:grpSpMk id="8" creationId="{00000000-0000-0000-0000-000000000000}"/>
          </ac:grpSpMkLst>
        </pc:grpChg>
        <pc:grpChg chg="mod">
          <ac:chgData name="Caitlin Coleman" userId="96f87ca1-0e64-4ae8-8d77-98757b85df0b" providerId="ADAL" clId="{DDA6BCD5-DC0D-434C-93A0-51E2BCD25B34}" dt="2026-01-26T16:28:14.791" v="69" actId="962"/>
          <ac:grpSpMkLst>
            <pc:docMk/>
            <pc:sldMk cId="695293929" sldId="396"/>
            <ac:grpSpMk id="15" creationId="{ED8D22F9-2E1C-496D-B3E7-F01441966AA3}"/>
          </ac:grpSpMkLst>
        </pc:grpChg>
        <pc:grpChg chg="mod">
          <ac:chgData name="Caitlin Coleman" userId="96f87ca1-0e64-4ae8-8d77-98757b85df0b" providerId="ADAL" clId="{DDA6BCD5-DC0D-434C-93A0-51E2BCD25B34}" dt="2026-01-26T16:27:58.766" v="67" actId="962"/>
          <ac:grpSpMkLst>
            <pc:docMk/>
            <pc:sldMk cId="695293929" sldId="396"/>
            <ac:grpSpMk id="20" creationId="{00000000-0000-0000-0000-000000000000}"/>
          </ac:grpSpMkLst>
        </pc:grpChg>
        <pc:grpChg chg="mod">
          <ac:chgData name="Caitlin Coleman" userId="96f87ca1-0e64-4ae8-8d77-98757b85df0b" providerId="ADAL" clId="{DDA6BCD5-DC0D-434C-93A0-51E2BCD25B34}" dt="2026-01-26T16:28:06.971" v="68" actId="962"/>
          <ac:grpSpMkLst>
            <pc:docMk/>
            <pc:sldMk cId="695293929" sldId="396"/>
            <ac:grpSpMk id="23" creationId="{00000000-0000-0000-0000-000000000000}"/>
          </ac:grpSpMkLst>
        </pc:grpChg>
        <pc:cxnChg chg="mod">
          <ac:chgData name="Caitlin Coleman" userId="96f87ca1-0e64-4ae8-8d77-98757b85df0b" providerId="ADAL" clId="{DDA6BCD5-DC0D-434C-93A0-51E2BCD25B34}" dt="2026-01-26T16:27:43.217" v="65" actId="962"/>
          <ac:cxnSpMkLst>
            <pc:docMk/>
            <pc:sldMk cId="695293929" sldId="396"/>
            <ac:cxnSpMk id="55" creationId="{00000000-0000-0000-0000-000000000000}"/>
          </ac:cxnSpMkLst>
        </pc:cxnChg>
      </pc:sldChg>
      <pc:sldChg chg="delSp modSp mod">
        <pc:chgData name="Caitlin Coleman" userId="96f87ca1-0e64-4ae8-8d77-98757b85df0b" providerId="ADAL" clId="{DDA6BCD5-DC0D-434C-93A0-51E2BCD25B34}" dt="2026-01-26T16:29:30.669" v="77" actId="962"/>
        <pc:sldMkLst>
          <pc:docMk/>
          <pc:sldMk cId="782873070" sldId="397"/>
        </pc:sldMkLst>
        <pc:spChg chg="mod topLvl">
          <ac:chgData name="Caitlin Coleman" userId="96f87ca1-0e64-4ae8-8d77-98757b85df0b" providerId="ADAL" clId="{DDA6BCD5-DC0D-434C-93A0-51E2BCD25B34}" dt="2026-01-26T16:28:50.031" v="71" actId="33553"/>
          <ac:spMkLst>
            <pc:docMk/>
            <pc:sldMk cId="782873070" sldId="397"/>
            <ac:spMk id="26" creationId="{00000000-0000-0000-0000-000000000000}"/>
          </ac:spMkLst>
        </pc:spChg>
        <pc:grpChg chg="mod">
          <ac:chgData name="Caitlin Coleman" userId="96f87ca1-0e64-4ae8-8d77-98757b85df0b" providerId="ADAL" clId="{DDA6BCD5-DC0D-434C-93A0-51E2BCD25B34}" dt="2026-01-26T16:29:07.384" v="74" actId="962"/>
          <ac:grpSpMkLst>
            <pc:docMk/>
            <pc:sldMk cId="782873070" sldId="397"/>
            <ac:grpSpMk id="8" creationId="{00000000-0000-0000-0000-000000000000}"/>
          </ac:grpSpMkLst>
        </pc:grpChg>
        <pc:grpChg chg="mod">
          <ac:chgData name="Caitlin Coleman" userId="96f87ca1-0e64-4ae8-8d77-98757b85df0b" providerId="ADAL" clId="{DDA6BCD5-DC0D-434C-93A0-51E2BCD25B34}" dt="2026-01-26T16:29:30.669" v="77" actId="962"/>
          <ac:grpSpMkLst>
            <pc:docMk/>
            <pc:sldMk cId="782873070" sldId="397"/>
            <ac:grpSpMk id="15" creationId="{ED8D22F9-2E1C-496D-B3E7-F01441966AA3}"/>
          </ac:grpSpMkLst>
        </pc:grpChg>
        <pc:grpChg chg="mod">
          <ac:chgData name="Caitlin Coleman" userId="96f87ca1-0e64-4ae8-8d77-98757b85df0b" providerId="ADAL" clId="{DDA6BCD5-DC0D-434C-93A0-51E2BCD25B34}" dt="2026-01-26T16:29:15.192" v="75" actId="962"/>
          <ac:grpSpMkLst>
            <pc:docMk/>
            <pc:sldMk cId="782873070" sldId="397"/>
            <ac:grpSpMk id="20" creationId="{00000000-0000-0000-0000-000000000000}"/>
          </ac:grpSpMkLst>
        </pc:grpChg>
        <pc:grpChg chg="mod">
          <ac:chgData name="Caitlin Coleman" userId="96f87ca1-0e64-4ae8-8d77-98757b85df0b" providerId="ADAL" clId="{DDA6BCD5-DC0D-434C-93A0-51E2BCD25B34}" dt="2026-01-26T16:29:22.953" v="76" actId="962"/>
          <ac:grpSpMkLst>
            <pc:docMk/>
            <pc:sldMk cId="782873070" sldId="397"/>
            <ac:grpSpMk id="23" creationId="{00000000-0000-0000-0000-000000000000}"/>
          </ac:grpSpMkLst>
        </pc:grpChg>
        <pc:cxnChg chg="mod">
          <ac:chgData name="Caitlin Coleman" userId="96f87ca1-0e64-4ae8-8d77-98757b85df0b" providerId="ADAL" clId="{DDA6BCD5-DC0D-434C-93A0-51E2BCD25B34}" dt="2026-01-26T16:28:59.057" v="73" actId="962"/>
          <ac:cxnSpMkLst>
            <pc:docMk/>
            <pc:sldMk cId="782873070" sldId="397"/>
            <ac:cxnSpMk id="55" creationId="{00000000-0000-0000-0000-000000000000}"/>
          </ac:cxnSpMkLst>
        </pc:cxnChg>
      </pc:sldChg>
      <pc:sldChg chg="delSp modSp mod">
        <pc:chgData name="Caitlin Coleman" userId="96f87ca1-0e64-4ae8-8d77-98757b85df0b" providerId="ADAL" clId="{DDA6BCD5-DC0D-434C-93A0-51E2BCD25B34}" dt="2026-01-26T16:30:46.055" v="85" actId="962"/>
        <pc:sldMkLst>
          <pc:docMk/>
          <pc:sldMk cId="3824869856" sldId="398"/>
        </pc:sldMkLst>
        <pc:spChg chg="mod topLvl">
          <ac:chgData name="Caitlin Coleman" userId="96f87ca1-0e64-4ae8-8d77-98757b85df0b" providerId="ADAL" clId="{DDA6BCD5-DC0D-434C-93A0-51E2BCD25B34}" dt="2026-01-26T16:29:58.962" v="79" actId="33553"/>
          <ac:spMkLst>
            <pc:docMk/>
            <pc:sldMk cId="3824869856" sldId="398"/>
            <ac:spMk id="26" creationId="{00000000-0000-0000-0000-000000000000}"/>
          </ac:spMkLst>
        </pc:spChg>
        <pc:grpChg chg="mod">
          <ac:chgData name="Caitlin Coleman" userId="96f87ca1-0e64-4ae8-8d77-98757b85df0b" providerId="ADAL" clId="{DDA6BCD5-DC0D-434C-93A0-51E2BCD25B34}" dt="2026-01-26T16:30:16.005" v="82" actId="962"/>
          <ac:grpSpMkLst>
            <pc:docMk/>
            <pc:sldMk cId="3824869856" sldId="398"/>
            <ac:grpSpMk id="8" creationId="{00000000-0000-0000-0000-000000000000}"/>
          </ac:grpSpMkLst>
        </pc:grpChg>
        <pc:grpChg chg="mod">
          <ac:chgData name="Caitlin Coleman" userId="96f87ca1-0e64-4ae8-8d77-98757b85df0b" providerId="ADAL" clId="{DDA6BCD5-DC0D-434C-93A0-51E2BCD25B34}" dt="2026-01-26T16:30:46.055" v="85" actId="962"/>
          <ac:grpSpMkLst>
            <pc:docMk/>
            <pc:sldMk cId="3824869856" sldId="398"/>
            <ac:grpSpMk id="15" creationId="{ED8D22F9-2E1C-496D-B3E7-F01441966AA3}"/>
          </ac:grpSpMkLst>
        </pc:grpChg>
        <pc:grpChg chg="mod">
          <ac:chgData name="Caitlin Coleman" userId="96f87ca1-0e64-4ae8-8d77-98757b85df0b" providerId="ADAL" clId="{DDA6BCD5-DC0D-434C-93A0-51E2BCD25B34}" dt="2026-01-26T16:30:27.495" v="83" actId="962"/>
          <ac:grpSpMkLst>
            <pc:docMk/>
            <pc:sldMk cId="3824869856" sldId="398"/>
            <ac:grpSpMk id="20" creationId="{00000000-0000-0000-0000-000000000000}"/>
          </ac:grpSpMkLst>
        </pc:grpChg>
        <pc:grpChg chg="mod">
          <ac:chgData name="Caitlin Coleman" userId="96f87ca1-0e64-4ae8-8d77-98757b85df0b" providerId="ADAL" clId="{DDA6BCD5-DC0D-434C-93A0-51E2BCD25B34}" dt="2026-01-26T16:30:38.295" v="84" actId="962"/>
          <ac:grpSpMkLst>
            <pc:docMk/>
            <pc:sldMk cId="3824869856" sldId="398"/>
            <ac:grpSpMk id="23" creationId="{00000000-0000-0000-0000-000000000000}"/>
          </ac:grpSpMkLst>
        </pc:grpChg>
        <pc:cxnChg chg="mod">
          <ac:chgData name="Caitlin Coleman" userId="96f87ca1-0e64-4ae8-8d77-98757b85df0b" providerId="ADAL" clId="{DDA6BCD5-DC0D-434C-93A0-51E2BCD25B34}" dt="2026-01-26T16:30:08.285" v="81" actId="962"/>
          <ac:cxnSpMkLst>
            <pc:docMk/>
            <pc:sldMk cId="3824869856" sldId="398"/>
            <ac:cxnSpMk id="55" creationId="{00000000-0000-0000-0000-000000000000}"/>
          </ac:cxnSpMkLst>
        </pc:cxnChg>
      </pc:sldChg>
      <pc:sldChg chg="delSp modSp mod">
        <pc:chgData name="Caitlin Coleman" userId="96f87ca1-0e64-4ae8-8d77-98757b85df0b" providerId="ADAL" clId="{DDA6BCD5-DC0D-434C-93A0-51E2BCD25B34}" dt="2026-01-26T16:37:38.389" v="141" actId="962"/>
        <pc:sldMkLst>
          <pc:docMk/>
          <pc:sldMk cId="1534784398" sldId="399"/>
        </pc:sldMkLst>
        <pc:spChg chg="mod topLvl">
          <ac:chgData name="Caitlin Coleman" userId="96f87ca1-0e64-4ae8-8d77-98757b85df0b" providerId="ADAL" clId="{DDA6BCD5-DC0D-434C-93A0-51E2BCD25B34}" dt="2026-01-26T16:36:48.840" v="132" actId="33553"/>
          <ac:spMkLst>
            <pc:docMk/>
            <pc:sldMk cId="1534784398" sldId="399"/>
            <ac:spMk id="26" creationId="{00000000-0000-0000-0000-000000000000}"/>
          </ac:spMkLst>
        </pc:spChg>
        <pc:grpChg chg="mod">
          <ac:chgData name="Caitlin Coleman" userId="96f87ca1-0e64-4ae8-8d77-98757b85df0b" providerId="ADAL" clId="{DDA6BCD5-DC0D-434C-93A0-51E2BCD25B34}" dt="2026-01-26T16:37:12.368" v="135" actId="962"/>
          <ac:grpSpMkLst>
            <pc:docMk/>
            <pc:sldMk cId="1534784398" sldId="399"/>
            <ac:grpSpMk id="8" creationId="{00000000-0000-0000-0000-000000000000}"/>
          </ac:grpSpMkLst>
        </pc:grpChg>
        <pc:grpChg chg="mod">
          <ac:chgData name="Caitlin Coleman" userId="96f87ca1-0e64-4ae8-8d77-98757b85df0b" providerId="ADAL" clId="{DDA6BCD5-DC0D-434C-93A0-51E2BCD25B34}" dt="2026-01-26T16:37:38.389" v="141" actId="962"/>
          <ac:grpSpMkLst>
            <pc:docMk/>
            <pc:sldMk cId="1534784398" sldId="399"/>
            <ac:grpSpMk id="15" creationId="{ED8D22F9-2E1C-496D-B3E7-F01441966AA3}"/>
          </ac:grpSpMkLst>
        </pc:grpChg>
        <pc:grpChg chg="mod ord">
          <ac:chgData name="Caitlin Coleman" userId="96f87ca1-0e64-4ae8-8d77-98757b85df0b" providerId="ADAL" clId="{DDA6BCD5-DC0D-434C-93A0-51E2BCD25B34}" dt="2026-01-26T16:37:21.801" v="139" actId="962"/>
          <ac:grpSpMkLst>
            <pc:docMk/>
            <pc:sldMk cId="1534784398" sldId="399"/>
            <ac:grpSpMk id="20" creationId="{00000000-0000-0000-0000-000000000000}"/>
          </ac:grpSpMkLst>
        </pc:grpChg>
        <pc:grpChg chg="mod">
          <ac:chgData name="Caitlin Coleman" userId="96f87ca1-0e64-4ae8-8d77-98757b85df0b" providerId="ADAL" clId="{DDA6BCD5-DC0D-434C-93A0-51E2BCD25B34}" dt="2026-01-26T16:37:29.740" v="140" actId="962"/>
          <ac:grpSpMkLst>
            <pc:docMk/>
            <pc:sldMk cId="1534784398" sldId="399"/>
            <ac:grpSpMk id="23" creationId="{00000000-0000-0000-0000-000000000000}"/>
          </ac:grpSpMkLst>
        </pc:grpChg>
        <pc:cxnChg chg="mod">
          <ac:chgData name="Caitlin Coleman" userId="96f87ca1-0e64-4ae8-8d77-98757b85df0b" providerId="ADAL" clId="{DDA6BCD5-DC0D-434C-93A0-51E2BCD25B34}" dt="2026-01-26T16:37:03.769" v="134" actId="962"/>
          <ac:cxnSpMkLst>
            <pc:docMk/>
            <pc:sldMk cId="1534784398" sldId="399"/>
            <ac:cxnSpMk id="55" creationId="{00000000-0000-0000-0000-000000000000}"/>
          </ac:cxnSpMkLst>
        </pc:cxnChg>
      </pc:sldChg>
      <pc:sldChg chg="delSp modSp mod">
        <pc:chgData name="Caitlin Coleman" userId="96f87ca1-0e64-4ae8-8d77-98757b85df0b" providerId="ADAL" clId="{DDA6BCD5-DC0D-434C-93A0-51E2BCD25B34}" dt="2026-01-26T16:33:11.556" v="90" actId="962"/>
        <pc:sldMkLst>
          <pc:docMk/>
          <pc:sldMk cId="3173461561" sldId="403"/>
        </pc:sldMkLst>
        <pc:spChg chg="mod topLvl">
          <ac:chgData name="Caitlin Coleman" userId="96f87ca1-0e64-4ae8-8d77-98757b85df0b" providerId="ADAL" clId="{DDA6BCD5-DC0D-434C-93A0-51E2BCD25B34}" dt="2026-01-26T16:32:54.124" v="87" actId="33553"/>
          <ac:spMkLst>
            <pc:docMk/>
            <pc:sldMk cId="3173461561" sldId="403"/>
            <ac:spMk id="26" creationId="{00000000-0000-0000-0000-000000000000}"/>
          </ac:spMkLst>
        </pc:spChg>
        <pc:grpChg chg="mod">
          <ac:chgData name="Caitlin Coleman" userId="96f87ca1-0e64-4ae8-8d77-98757b85df0b" providerId="ADAL" clId="{DDA6BCD5-DC0D-434C-93A0-51E2BCD25B34}" dt="2026-01-26T16:33:11.556" v="90" actId="962"/>
          <ac:grpSpMkLst>
            <pc:docMk/>
            <pc:sldMk cId="3173461561" sldId="403"/>
            <ac:grpSpMk id="8" creationId="{00000000-0000-0000-0000-000000000000}"/>
          </ac:grpSpMkLst>
        </pc:grpChg>
        <pc:cxnChg chg="mod">
          <ac:chgData name="Caitlin Coleman" userId="96f87ca1-0e64-4ae8-8d77-98757b85df0b" providerId="ADAL" clId="{DDA6BCD5-DC0D-434C-93A0-51E2BCD25B34}" dt="2026-01-26T16:33:02.402" v="89" actId="962"/>
          <ac:cxnSpMkLst>
            <pc:docMk/>
            <pc:sldMk cId="3173461561" sldId="403"/>
            <ac:cxnSpMk id="55" creationId="{00000000-0000-0000-0000-000000000000}"/>
          </ac:cxnSpMkLst>
        </pc:cxnChg>
      </pc:sldChg>
      <pc:sldChg chg="delSp modSp mod">
        <pc:chgData name="Caitlin Coleman" userId="96f87ca1-0e64-4ae8-8d77-98757b85df0b" providerId="ADAL" clId="{DDA6BCD5-DC0D-434C-93A0-51E2BCD25B34}" dt="2026-01-26T16:47:16.982" v="211" actId="962"/>
        <pc:sldMkLst>
          <pc:docMk/>
          <pc:sldMk cId="724973484" sldId="405"/>
        </pc:sldMkLst>
        <pc:spChg chg="mod topLvl">
          <ac:chgData name="Caitlin Coleman" userId="96f87ca1-0e64-4ae8-8d77-98757b85df0b" providerId="ADAL" clId="{DDA6BCD5-DC0D-434C-93A0-51E2BCD25B34}" dt="2026-01-26T16:46:18.272" v="205" actId="33553"/>
          <ac:spMkLst>
            <pc:docMk/>
            <pc:sldMk cId="724973484" sldId="405"/>
            <ac:spMk id="26" creationId="{00000000-0000-0000-0000-000000000000}"/>
          </ac:spMkLst>
        </pc:spChg>
        <pc:grpChg chg="mod">
          <ac:chgData name="Caitlin Coleman" userId="96f87ca1-0e64-4ae8-8d77-98757b85df0b" providerId="ADAL" clId="{DDA6BCD5-DC0D-434C-93A0-51E2BCD25B34}" dt="2026-01-26T16:46:39.526" v="208" actId="962"/>
          <ac:grpSpMkLst>
            <pc:docMk/>
            <pc:sldMk cId="724973484" sldId="405"/>
            <ac:grpSpMk id="8" creationId="{00000000-0000-0000-0000-000000000000}"/>
          </ac:grpSpMkLst>
        </pc:grpChg>
        <pc:grpChg chg="mod">
          <ac:chgData name="Caitlin Coleman" userId="96f87ca1-0e64-4ae8-8d77-98757b85df0b" providerId="ADAL" clId="{DDA6BCD5-DC0D-434C-93A0-51E2BCD25B34}" dt="2026-01-26T16:47:16.982" v="211" actId="962"/>
          <ac:grpSpMkLst>
            <pc:docMk/>
            <pc:sldMk cId="724973484" sldId="405"/>
            <ac:grpSpMk id="15" creationId="{ED8D22F9-2E1C-496D-B3E7-F01441966AA3}"/>
          </ac:grpSpMkLst>
        </pc:grpChg>
        <pc:grpChg chg="mod">
          <ac:chgData name="Caitlin Coleman" userId="96f87ca1-0e64-4ae8-8d77-98757b85df0b" providerId="ADAL" clId="{DDA6BCD5-DC0D-434C-93A0-51E2BCD25B34}" dt="2026-01-26T16:46:51.827" v="209" actId="962"/>
          <ac:grpSpMkLst>
            <pc:docMk/>
            <pc:sldMk cId="724973484" sldId="405"/>
            <ac:grpSpMk id="20" creationId="{00000000-0000-0000-0000-000000000000}"/>
          </ac:grpSpMkLst>
        </pc:grpChg>
        <pc:grpChg chg="mod">
          <ac:chgData name="Caitlin Coleman" userId="96f87ca1-0e64-4ae8-8d77-98757b85df0b" providerId="ADAL" clId="{DDA6BCD5-DC0D-434C-93A0-51E2BCD25B34}" dt="2026-01-26T16:47:03.985" v="210" actId="962"/>
          <ac:grpSpMkLst>
            <pc:docMk/>
            <pc:sldMk cId="724973484" sldId="405"/>
            <ac:grpSpMk id="23" creationId="{00000000-0000-0000-0000-000000000000}"/>
          </ac:grpSpMkLst>
        </pc:grpChg>
        <pc:cxnChg chg="mod">
          <ac:chgData name="Caitlin Coleman" userId="96f87ca1-0e64-4ae8-8d77-98757b85df0b" providerId="ADAL" clId="{DDA6BCD5-DC0D-434C-93A0-51E2BCD25B34}" dt="2026-01-26T16:46:26.783" v="207" actId="962"/>
          <ac:cxnSpMkLst>
            <pc:docMk/>
            <pc:sldMk cId="724973484" sldId="405"/>
            <ac:cxnSpMk id="55" creationId="{00000000-0000-0000-0000-000000000000}"/>
          </ac:cxnSpMkLst>
        </pc:cxnChg>
      </pc:sldChg>
      <pc:sldChg chg="delSp modSp mod">
        <pc:chgData name="Caitlin Coleman" userId="96f87ca1-0e64-4ae8-8d77-98757b85df0b" providerId="ADAL" clId="{DDA6BCD5-DC0D-434C-93A0-51E2BCD25B34}" dt="2026-01-26T16:48:27.271" v="219" actId="947"/>
        <pc:sldMkLst>
          <pc:docMk/>
          <pc:sldMk cId="3111939399" sldId="406"/>
        </pc:sldMkLst>
        <pc:spChg chg="mod topLvl">
          <ac:chgData name="Caitlin Coleman" userId="96f87ca1-0e64-4ae8-8d77-98757b85df0b" providerId="ADAL" clId="{DDA6BCD5-DC0D-434C-93A0-51E2BCD25B34}" dt="2026-01-26T16:48:27.271" v="219" actId="947"/>
          <ac:spMkLst>
            <pc:docMk/>
            <pc:sldMk cId="3111939399" sldId="406"/>
            <ac:spMk id="26" creationId="{00000000-0000-0000-0000-000000000000}"/>
          </ac:spMkLst>
        </pc:spChg>
        <pc:grpChg chg="mod">
          <ac:chgData name="Caitlin Coleman" userId="96f87ca1-0e64-4ae8-8d77-98757b85df0b" providerId="ADAL" clId="{DDA6BCD5-DC0D-434C-93A0-51E2BCD25B34}" dt="2026-01-26T16:47:54.780" v="216" actId="962"/>
          <ac:grpSpMkLst>
            <pc:docMk/>
            <pc:sldMk cId="3111939399" sldId="406"/>
            <ac:grpSpMk id="8" creationId="{00000000-0000-0000-0000-000000000000}"/>
          </ac:grpSpMkLst>
        </pc:grpChg>
        <pc:grpChg chg="mod">
          <ac:chgData name="Caitlin Coleman" userId="96f87ca1-0e64-4ae8-8d77-98757b85df0b" providerId="ADAL" clId="{DDA6BCD5-DC0D-434C-93A0-51E2BCD25B34}" dt="2026-01-26T16:48:05.544" v="217" actId="962"/>
          <ac:grpSpMkLst>
            <pc:docMk/>
            <pc:sldMk cId="3111939399" sldId="406"/>
            <ac:grpSpMk id="20" creationId="{00000000-0000-0000-0000-000000000000}"/>
          </ac:grpSpMkLst>
        </pc:grpChg>
        <pc:cxnChg chg="mod">
          <ac:chgData name="Caitlin Coleman" userId="96f87ca1-0e64-4ae8-8d77-98757b85df0b" providerId="ADAL" clId="{DDA6BCD5-DC0D-434C-93A0-51E2BCD25B34}" dt="2026-01-26T16:47:43.610" v="215" actId="962"/>
          <ac:cxnSpMkLst>
            <pc:docMk/>
            <pc:sldMk cId="3111939399" sldId="406"/>
            <ac:cxnSpMk id="55" creationId="{00000000-0000-0000-0000-000000000000}"/>
          </ac:cxnSpMkLst>
        </pc:cxnChg>
      </pc:sldChg>
      <pc:sldChg chg="delSp modSp mod">
        <pc:chgData name="Caitlin Coleman" userId="96f87ca1-0e64-4ae8-8d77-98757b85df0b" providerId="ADAL" clId="{DDA6BCD5-DC0D-434C-93A0-51E2BCD25B34}" dt="2026-01-26T17:26:41.703" v="237" actId="962"/>
        <pc:sldMkLst>
          <pc:docMk/>
          <pc:sldMk cId="242716863" sldId="407"/>
        </pc:sldMkLst>
        <pc:spChg chg="mod topLvl">
          <ac:chgData name="Caitlin Coleman" userId="96f87ca1-0e64-4ae8-8d77-98757b85df0b" providerId="ADAL" clId="{DDA6BCD5-DC0D-434C-93A0-51E2BCD25B34}" dt="2026-01-26T17:25:58.669" v="232" actId="33553"/>
          <ac:spMkLst>
            <pc:docMk/>
            <pc:sldMk cId="242716863" sldId="407"/>
            <ac:spMk id="26" creationId="{00000000-0000-0000-0000-000000000000}"/>
          </ac:spMkLst>
        </pc:spChg>
        <pc:grpChg chg="mod">
          <ac:chgData name="Caitlin Coleman" userId="96f87ca1-0e64-4ae8-8d77-98757b85df0b" providerId="ADAL" clId="{DDA6BCD5-DC0D-434C-93A0-51E2BCD25B34}" dt="2026-01-26T17:26:19.355" v="235" actId="962"/>
          <ac:grpSpMkLst>
            <pc:docMk/>
            <pc:sldMk cId="242716863" sldId="407"/>
            <ac:grpSpMk id="8" creationId="{00000000-0000-0000-0000-000000000000}"/>
          </ac:grpSpMkLst>
        </pc:grpChg>
        <pc:grpChg chg="mod">
          <ac:chgData name="Caitlin Coleman" userId="96f87ca1-0e64-4ae8-8d77-98757b85df0b" providerId="ADAL" clId="{DDA6BCD5-DC0D-434C-93A0-51E2BCD25B34}" dt="2026-01-26T17:26:33.281" v="236" actId="962"/>
          <ac:grpSpMkLst>
            <pc:docMk/>
            <pc:sldMk cId="242716863" sldId="407"/>
            <ac:grpSpMk id="20" creationId="{00000000-0000-0000-0000-000000000000}"/>
          </ac:grpSpMkLst>
        </pc:grpChg>
        <pc:grpChg chg="mod">
          <ac:chgData name="Caitlin Coleman" userId="96f87ca1-0e64-4ae8-8d77-98757b85df0b" providerId="ADAL" clId="{DDA6BCD5-DC0D-434C-93A0-51E2BCD25B34}" dt="2026-01-26T17:26:41.703" v="237" actId="962"/>
          <ac:grpSpMkLst>
            <pc:docMk/>
            <pc:sldMk cId="242716863" sldId="407"/>
            <ac:grpSpMk id="23" creationId="{00000000-0000-0000-0000-000000000000}"/>
          </ac:grpSpMkLst>
        </pc:grpChg>
        <pc:cxnChg chg="mod">
          <ac:chgData name="Caitlin Coleman" userId="96f87ca1-0e64-4ae8-8d77-98757b85df0b" providerId="ADAL" clId="{DDA6BCD5-DC0D-434C-93A0-51E2BCD25B34}" dt="2026-01-26T17:26:07.553" v="234" actId="962"/>
          <ac:cxnSpMkLst>
            <pc:docMk/>
            <pc:sldMk cId="242716863" sldId="407"/>
            <ac:cxnSpMk id="55" creationId="{00000000-0000-0000-0000-000000000000}"/>
          </ac:cxnSpMkLst>
        </pc:cxnChg>
      </pc:sldChg>
      <pc:sldChg chg="delSp modSp mod">
        <pc:chgData name="Caitlin Coleman" userId="96f87ca1-0e64-4ae8-8d77-98757b85df0b" providerId="ADAL" clId="{DDA6BCD5-DC0D-434C-93A0-51E2BCD25B34}" dt="2026-01-26T17:27:45.007" v="245" actId="962"/>
        <pc:sldMkLst>
          <pc:docMk/>
          <pc:sldMk cId="3828248455" sldId="408"/>
        </pc:sldMkLst>
        <pc:spChg chg="mod topLvl">
          <ac:chgData name="Caitlin Coleman" userId="96f87ca1-0e64-4ae8-8d77-98757b85df0b" providerId="ADAL" clId="{DDA6BCD5-DC0D-434C-93A0-51E2BCD25B34}" dt="2026-01-26T17:26:57.068" v="239" actId="33553"/>
          <ac:spMkLst>
            <pc:docMk/>
            <pc:sldMk cId="3828248455" sldId="408"/>
            <ac:spMk id="26" creationId="{00000000-0000-0000-0000-000000000000}"/>
          </ac:spMkLst>
        </pc:spChg>
        <pc:grpChg chg="mod">
          <ac:chgData name="Caitlin Coleman" userId="96f87ca1-0e64-4ae8-8d77-98757b85df0b" providerId="ADAL" clId="{DDA6BCD5-DC0D-434C-93A0-51E2BCD25B34}" dt="2026-01-26T17:27:20.255" v="242" actId="962"/>
          <ac:grpSpMkLst>
            <pc:docMk/>
            <pc:sldMk cId="3828248455" sldId="408"/>
            <ac:grpSpMk id="8" creationId="{00000000-0000-0000-0000-000000000000}"/>
          </ac:grpSpMkLst>
        </pc:grpChg>
        <pc:grpChg chg="mod">
          <ac:chgData name="Caitlin Coleman" userId="96f87ca1-0e64-4ae8-8d77-98757b85df0b" providerId="ADAL" clId="{DDA6BCD5-DC0D-434C-93A0-51E2BCD25B34}" dt="2026-01-26T17:27:45.007" v="245" actId="962"/>
          <ac:grpSpMkLst>
            <pc:docMk/>
            <pc:sldMk cId="3828248455" sldId="408"/>
            <ac:grpSpMk id="15" creationId="{12043823-1538-4FA6-AA8E-C3C61946095A}"/>
          </ac:grpSpMkLst>
        </pc:grpChg>
        <pc:grpChg chg="mod">
          <ac:chgData name="Caitlin Coleman" userId="96f87ca1-0e64-4ae8-8d77-98757b85df0b" providerId="ADAL" clId="{DDA6BCD5-DC0D-434C-93A0-51E2BCD25B34}" dt="2026-01-26T17:27:28.696" v="243" actId="962"/>
          <ac:grpSpMkLst>
            <pc:docMk/>
            <pc:sldMk cId="3828248455" sldId="408"/>
            <ac:grpSpMk id="20" creationId="{00000000-0000-0000-0000-000000000000}"/>
          </ac:grpSpMkLst>
        </pc:grpChg>
        <pc:grpChg chg="mod">
          <ac:chgData name="Caitlin Coleman" userId="96f87ca1-0e64-4ae8-8d77-98757b85df0b" providerId="ADAL" clId="{DDA6BCD5-DC0D-434C-93A0-51E2BCD25B34}" dt="2026-01-26T17:27:37.133" v="244" actId="962"/>
          <ac:grpSpMkLst>
            <pc:docMk/>
            <pc:sldMk cId="3828248455" sldId="408"/>
            <ac:grpSpMk id="23" creationId="{00000000-0000-0000-0000-000000000000}"/>
          </ac:grpSpMkLst>
        </pc:grpChg>
        <pc:cxnChg chg="mod">
          <ac:chgData name="Caitlin Coleman" userId="96f87ca1-0e64-4ae8-8d77-98757b85df0b" providerId="ADAL" clId="{DDA6BCD5-DC0D-434C-93A0-51E2BCD25B34}" dt="2026-01-26T17:27:09.517" v="241" actId="962"/>
          <ac:cxnSpMkLst>
            <pc:docMk/>
            <pc:sldMk cId="3828248455" sldId="408"/>
            <ac:cxnSpMk id="55" creationId="{00000000-0000-0000-0000-000000000000}"/>
          </ac:cxnSpMkLst>
        </pc:cxnChg>
      </pc:sldChg>
      <pc:sldChg chg="modSp mod">
        <pc:chgData name="Caitlin Coleman" userId="96f87ca1-0e64-4ae8-8d77-98757b85df0b" providerId="ADAL" clId="{DDA6BCD5-DC0D-434C-93A0-51E2BCD25B34}" dt="2026-01-26T17:28:51.852" v="251" actId="962"/>
        <pc:sldMkLst>
          <pc:docMk/>
          <pc:sldMk cId="680725360" sldId="409"/>
        </pc:sldMkLst>
        <pc:spChg chg="mod">
          <ac:chgData name="Caitlin Coleman" userId="96f87ca1-0e64-4ae8-8d77-98757b85df0b" providerId="ADAL" clId="{DDA6BCD5-DC0D-434C-93A0-51E2BCD25B34}" dt="2026-01-26T17:28:09.084" v="246" actId="33553"/>
          <ac:spMkLst>
            <pc:docMk/>
            <pc:sldMk cId="680725360" sldId="409"/>
            <ac:spMk id="26" creationId="{00000000-0000-0000-0000-000000000000}"/>
          </ac:spMkLst>
        </pc:spChg>
        <pc:grpChg chg="mod">
          <ac:chgData name="Caitlin Coleman" userId="96f87ca1-0e64-4ae8-8d77-98757b85df0b" providerId="ADAL" clId="{DDA6BCD5-DC0D-434C-93A0-51E2BCD25B34}" dt="2026-01-26T17:28:26.234" v="248" actId="962"/>
          <ac:grpSpMkLst>
            <pc:docMk/>
            <pc:sldMk cId="680725360" sldId="409"/>
            <ac:grpSpMk id="8" creationId="{00000000-0000-0000-0000-000000000000}"/>
          </ac:grpSpMkLst>
        </pc:grpChg>
        <pc:grpChg chg="mod">
          <ac:chgData name="Caitlin Coleman" userId="96f87ca1-0e64-4ae8-8d77-98757b85df0b" providerId="ADAL" clId="{DDA6BCD5-DC0D-434C-93A0-51E2BCD25B34}" dt="2026-01-26T17:28:51.852" v="251" actId="962"/>
          <ac:grpSpMkLst>
            <pc:docMk/>
            <pc:sldMk cId="680725360" sldId="409"/>
            <ac:grpSpMk id="15" creationId="{12043823-1538-4FA6-AA8E-C3C61946095A}"/>
          </ac:grpSpMkLst>
        </pc:grpChg>
        <pc:grpChg chg="mod">
          <ac:chgData name="Caitlin Coleman" userId="96f87ca1-0e64-4ae8-8d77-98757b85df0b" providerId="ADAL" clId="{DDA6BCD5-DC0D-434C-93A0-51E2BCD25B34}" dt="2026-01-26T17:28:34.349" v="249" actId="962"/>
          <ac:grpSpMkLst>
            <pc:docMk/>
            <pc:sldMk cId="680725360" sldId="409"/>
            <ac:grpSpMk id="20" creationId="{00000000-0000-0000-0000-000000000000}"/>
          </ac:grpSpMkLst>
        </pc:grpChg>
        <pc:grpChg chg="mod">
          <ac:chgData name="Caitlin Coleman" userId="96f87ca1-0e64-4ae8-8d77-98757b85df0b" providerId="ADAL" clId="{DDA6BCD5-DC0D-434C-93A0-51E2BCD25B34}" dt="2026-01-26T17:28:42.384" v="250" actId="962"/>
          <ac:grpSpMkLst>
            <pc:docMk/>
            <pc:sldMk cId="680725360" sldId="409"/>
            <ac:grpSpMk id="23" creationId="{00000000-0000-0000-0000-000000000000}"/>
          </ac:grpSpMkLst>
        </pc:grpChg>
        <pc:cxnChg chg="mod">
          <ac:chgData name="Caitlin Coleman" userId="96f87ca1-0e64-4ae8-8d77-98757b85df0b" providerId="ADAL" clId="{DDA6BCD5-DC0D-434C-93A0-51E2BCD25B34}" dt="2026-01-26T17:28:14.324" v="247" actId="962"/>
          <ac:cxnSpMkLst>
            <pc:docMk/>
            <pc:sldMk cId="680725360" sldId="409"/>
            <ac:cxnSpMk id="55" creationId="{00000000-0000-0000-0000-000000000000}"/>
          </ac:cxnSpMkLst>
        </pc:cxnChg>
      </pc:sldChg>
      <pc:sldChg chg="delSp modSp mod">
        <pc:chgData name="Caitlin Coleman" userId="96f87ca1-0e64-4ae8-8d77-98757b85df0b" providerId="ADAL" clId="{DDA6BCD5-DC0D-434C-93A0-51E2BCD25B34}" dt="2026-01-26T17:29:44.456" v="256" actId="962"/>
        <pc:sldMkLst>
          <pc:docMk/>
          <pc:sldMk cId="2409178092" sldId="410"/>
        </pc:sldMkLst>
        <pc:spChg chg="mod topLvl">
          <ac:chgData name="Caitlin Coleman" userId="96f87ca1-0e64-4ae8-8d77-98757b85df0b" providerId="ADAL" clId="{DDA6BCD5-DC0D-434C-93A0-51E2BCD25B34}" dt="2026-01-26T17:29:16.428" v="253" actId="33553"/>
          <ac:spMkLst>
            <pc:docMk/>
            <pc:sldMk cId="2409178092" sldId="410"/>
            <ac:spMk id="26" creationId="{00000000-0000-0000-0000-000000000000}"/>
          </ac:spMkLst>
        </pc:spChg>
        <pc:grpChg chg="mod">
          <ac:chgData name="Caitlin Coleman" userId="96f87ca1-0e64-4ae8-8d77-98757b85df0b" providerId="ADAL" clId="{DDA6BCD5-DC0D-434C-93A0-51E2BCD25B34}" dt="2026-01-26T17:29:44.456" v="256" actId="962"/>
          <ac:grpSpMkLst>
            <pc:docMk/>
            <pc:sldMk cId="2409178092" sldId="410"/>
            <ac:grpSpMk id="8" creationId="{00000000-0000-0000-0000-000000000000}"/>
          </ac:grpSpMkLst>
        </pc:grpChg>
        <pc:cxnChg chg="mod">
          <ac:chgData name="Caitlin Coleman" userId="96f87ca1-0e64-4ae8-8d77-98757b85df0b" providerId="ADAL" clId="{DDA6BCD5-DC0D-434C-93A0-51E2BCD25B34}" dt="2026-01-26T17:29:36.109" v="255" actId="962"/>
          <ac:cxnSpMkLst>
            <pc:docMk/>
            <pc:sldMk cId="2409178092" sldId="410"/>
            <ac:cxnSpMk id="55" creationId="{00000000-0000-0000-0000-000000000000}"/>
          </ac:cxnSpMkLst>
        </pc:cxnChg>
      </pc:sldChg>
      <pc:sldChg chg="delSp modSp mod">
        <pc:chgData name="Caitlin Coleman" userId="96f87ca1-0e64-4ae8-8d77-98757b85df0b" providerId="ADAL" clId="{DDA6BCD5-DC0D-434C-93A0-51E2BCD25B34}" dt="2026-01-26T17:36:49.992" v="316" actId="962"/>
        <pc:sldMkLst>
          <pc:docMk/>
          <pc:sldMk cId="741332838" sldId="412"/>
        </pc:sldMkLst>
        <pc:spChg chg="mod topLvl">
          <ac:chgData name="Caitlin Coleman" userId="96f87ca1-0e64-4ae8-8d77-98757b85df0b" providerId="ADAL" clId="{DDA6BCD5-DC0D-434C-93A0-51E2BCD25B34}" dt="2026-01-26T17:36:23.211" v="312" actId="33553"/>
          <ac:spMkLst>
            <pc:docMk/>
            <pc:sldMk cId="741332838" sldId="412"/>
            <ac:spMk id="26" creationId="{00000000-0000-0000-0000-000000000000}"/>
          </ac:spMkLst>
        </pc:spChg>
        <pc:grpChg chg="mod">
          <ac:chgData name="Caitlin Coleman" userId="96f87ca1-0e64-4ae8-8d77-98757b85df0b" providerId="ADAL" clId="{DDA6BCD5-DC0D-434C-93A0-51E2BCD25B34}" dt="2026-01-26T17:36:41.585" v="315" actId="962"/>
          <ac:grpSpMkLst>
            <pc:docMk/>
            <pc:sldMk cId="741332838" sldId="412"/>
            <ac:grpSpMk id="8" creationId="{00000000-0000-0000-0000-000000000000}"/>
          </ac:grpSpMkLst>
        </pc:grpChg>
        <pc:grpChg chg="mod">
          <ac:chgData name="Caitlin Coleman" userId="96f87ca1-0e64-4ae8-8d77-98757b85df0b" providerId="ADAL" clId="{DDA6BCD5-DC0D-434C-93A0-51E2BCD25B34}" dt="2026-01-26T17:36:49.992" v="316" actId="962"/>
          <ac:grpSpMkLst>
            <pc:docMk/>
            <pc:sldMk cId="741332838" sldId="412"/>
            <ac:grpSpMk id="20" creationId="{00000000-0000-0000-0000-000000000000}"/>
          </ac:grpSpMkLst>
        </pc:grpChg>
        <pc:cxnChg chg="mod">
          <ac:chgData name="Caitlin Coleman" userId="96f87ca1-0e64-4ae8-8d77-98757b85df0b" providerId="ADAL" clId="{DDA6BCD5-DC0D-434C-93A0-51E2BCD25B34}" dt="2026-01-26T17:36:32.569" v="314" actId="962"/>
          <ac:cxnSpMkLst>
            <pc:docMk/>
            <pc:sldMk cId="741332838" sldId="412"/>
            <ac:cxnSpMk id="55" creationId="{00000000-0000-0000-0000-000000000000}"/>
          </ac:cxnSpMkLst>
        </pc:cxnChg>
      </pc:sldChg>
      <pc:sldChg chg="delSp modSp mod">
        <pc:chgData name="Caitlin Coleman" userId="96f87ca1-0e64-4ae8-8d77-98757b85df0b" providerId="ADAL" clId="{DDA6BCD5-DC0D-434C-93A0-51E2BCD25B34}" dt="2026-01-26T18:25:02.933" v="415" actId="114"/>
        <pc:sldMkLst>
          <pc:docMk/>
          <pc:sldMk cId="3439198243" sldId="413"/>
        </pc:sldMkLst>
        <pc:spChg chg="mod">
          <ac:chgData name="Caitlin Coleman" userId="96f87ca1-0e64-4ae8-8d77-98757b85df0b" providerId="ADAL" clId="{DDA6BCD5-DC0D-434C-93A0-51E2BCD25B34}" dt="2026-01-26T18:25:02.933" v="415" actId="114"/>
          <ac:spMkLst>
            <pc:docMk/>
            <pc:sldMk cId="3439198243" sldId="413"/>
            <ac:spMk id="10" creationId="{00000000-0000-0000-0000-000000000000}"/>
          </ac:spMkLst>
        </pc:spChg>
        <pc:spChg chg="mod topLvl">
          <ac:chgData name="Caitlin Coleman" userId="96f87ca1-0e64-4ae8-8d77-98757b85df0b" providerId="ADAL" clId="{DDA6BCD5-DC0D-434C-93A0-51E2BCD25B34}" dt="2026-01-26T17:52:00.496" v="343" actId="33553"/>
          <ac:spMkLst>
            <pc:docMk/>
            <pc:sldMk cId="3439198243" sldId="413"/>
            <ac:spMk id="26" creationId="{00000000-0000-0000-0000-000000000000}"/>
          </ac:spMkLst>
        </pc:spChg>
        <pc:grpChg chg="mod">
          <ac:chgData name="Caitlin Coleman" userId="96f87ca1-0e64-4ae8-8d77-98757b85df0b" providerId="ADAL" clId="{DDA6BCD5-DC0D-434C-93A0-51E2BCD25B34}" dt="2026-01-26T17:52:17.593" v="346" actId="962"/>
          <ac:grpSpMkLst>
            <pc:docMk/>
            <pc:sldMk cId="3439198243" sldId="413"/>
            <ac:grpSpMk id="8" creationId="{00000000-0000-0000-0000-000000000000}"/>
          </ac:grpSpMkLst>
        </pc:grpChg>
        <pc:cxnChg chg="mod">
          <ac:chgData name="Caitlin Coleman" userId="96f87ca1-0e64-4ae8-8d77-98757b85df0b" providerId="ADAL" clId="{DDA6BCD5-DC0D-434C-93A0-51E2BCD25B34}" dt="2026-01-26T17:52:09.473" v="345" actId="962"/>
          <ac:cxnSpMkLst>
            <pc:docMk/>
            <pc:sldMk cId="3439198243" sldId="413"/>
            <ac:cxnSpMk id="55" creationId="{00000000-0000-0000-0000-000000000000}"/>
          </ac:cxnSpMkLst>
        </pc:cxnChg>
      </pc:sldChg>
      <pc:sldChg chg="delSp modSp mod modNotesTx">
        <pc:chgData name="Caitlin Coleman" userId="96f87ca1-0e64-4ae8-8d77-98757b85df0b" providerId="ADAL" clId="{DDA6BCD5-DC0D-434C-93A0-51E2BCD25B34}" dt="2026-01-26T16:23:22.085" v="53" actId="962"/>
        <pc:sldMkLst>
          <pc:docMk/>
          <pc:sldMk cId="524978050" sldId="414"/>
        </pc:sldMkLst>
        <pc:spChg chg="mod">
          <ac:chgData name="Caitlin Coleman" userId="96f87ca1-0e64-4ae8-8d77-98757b85df0b" providerId="ADAL" clId="{DDA6BCD5-DC0D-434C-93A0-51E2BCD25B34}" dt="2026-01-26T16:21:50.506" v="10" actId="20577"/>
          <ac:spMkLst>
            <pc:docMk/>
            <pc:sldMk cId="524978050" sldId="414"/>
            <ac:spMk id="10" creationId="{00000000-0000-0000-0000-000000000000}"/>
          </ac:spMkLst>
        </pc:spChg>
        <pc:spChg chg="mod">
          <ac:chgData name="Caitlin Coleman" userId="96f87ca1-0e64-4ae8-8d77-98757b85df0b" providerId="ADAL" clId="{DDA6BCD5-DC0D-434C-93A0-51E2BCD25B34}" dt="2026-01-26T16:22:22.062" v="40" actId="20577"/>
          <ac:spMkLst>
            <pc:docMk/>
            <pc:sldMk cId="524978050" sldId="414"/>
            <ac:spMk id="25" creationId="{00000000-0000-0000-0000-000000000000}"/>
          </ac:spMkLst>
        </pc:spChg>
        <pc:spChg chg="mod topLvl">
          <ac:chgData name="Caitlin Coleman" userId="96f87ca1-0e64-4ae8-8d77-98757b85df0b" providerId="ADAL" clId="{DDA6BCD5-DC0D-434C-93A0-51E2BCD25B34}" dt="2026-01-26T16:22:43.422" v="47" actId="33553"/>
          <ac:spMkLst>
            <pc:docMk/>
            <pc:sldMk cId="524978050" sldId="414"/>
            <ac:spMk id="26" creationId="{00000000-0000-0000-0000-000000000000}"/>
          </ac:spMkLst>
        </pc:spChg>
        <pc:grpChg chg="mod">
          <ac:chgData name="Caitlin Coleman" userId="96f87ca1-0e64-4ae8-8d77-98757b85df0b" providerId="ADAL" clId="{DDA6BCD5-DC0D-434C-93A0-51E2BCD25B34}" dt="2026-01-26T16:23:00.424" v="50" actId="962"/>
          <ac:grpSpMkLst>
            <pc:docMk/>
            <pc:sldMk cId="524978050" sldId="414"/>
            <ac:grpSpMk id="8" creationId="{00000000-0000-0000-0000-000000000000}"/>
          </ac:grpSpMkLst>
        </pc:grpChg>
        <pc:grpChg chg="mod">
          <ac:chgData name="Caitlin Coleman" userId="96f87ca1-0e64-4ae8-8d77-98757b85df0b" providerId="ADAL" clId="{DDA6BCD5-DC0D-434C-93A0-51E2BCD25B34}" dt="2026-01-26T16:23:22.085" v="53" actId="962"/>
          <ac:grpSpMkLst>
            <pc:docMk/>
            <pc:sldMk cId="524978050" sldId="414"/>
            <ac:grpSpMk id="15" creationId="{ED8D22F9-2E1C-496D-B3E7-F01441966AA3}"/>
          </ac:grpSpMkLst>
        </pc:grpChg>
        <pc:grpChg chg="mod">
          <ac:chgData name="Caitlin Coleman" userId="96f87ca1-0e64-4ae8-8d77-98757b85df0b" providerId="ADAL" clId="{DDA6BCD5-DC0D-434C-93A0-51E2BCD25B34}" dt="2026-01-26T16:23:07.606" v="51" actId="962"/>
          <ac:grpSpMkLst>
            <pc:docMk/>
            <pc:sldMk cId="524978050" sldId="414"/>
            <ac:grpSpMk id="20" creationId="{00000000-0000-0000-0000-000000000000}"/>
          </ac:grpSpMkLst>
        </pc:grpChg>
        <pc:grpChg chg="mod">
          <ac:chgData name="Caitlin Coleman" userId="96f87ca1-0e64-4ae8-8d77-98757b85df0b" providerId="ADAL" clId="{DDA6BCD5-DC0D-434C-93A0-51E2BCD25B34}" dt="2026-01-26T16:23:14.820" v="52" actId="962"/>
          <ac:grpSpMkLst>
            <pc:docMk/>
            <pc:sldMk cId="524978050" sldId="414"/>
            <ac:grpSpMk id="23" creationId="{00000000-0000-0000-0000-000000000000}"/>
          </ac:grpSpMkLst>
        </pc:grpChg>
        <pc:cxnChg chg="mod">
          <ac:chgData name="Caitlin Coleman" userId="96f87ca1-0e64-4ae8-8d77-98757b85df0b" providerId="ADAL" clId="{DDA6BCD5-DC0D-434C-93A0-51E2BCD25B34}" dt="2026-01-26T16:22:53.036" v="49" actId="962"/>
          <ac:cxnSpMkLst>
            <pc:docMk/>
            <pc:sldMk cId="524978050" sldId="414"/>
            <ac:cxnSpMk id="55" creationId="{00000000-0000-0000-0000-000000000000}"/>
          </ac:cxnSpMkLst>
        </pc:cxnChg>
      </pc:sldChg>
      <pc:sldChg chg="modSp add">
        <pc:chgData name="Caitlin Coleman" userId="96f87ca1-0e64-4ae8-8d77-98757b85df0b" providerId="ADAL" clId="{DDA6BCD5-DC0D-434C-93A0-51E2BCD25B34}" dt="2026-01-26T16:21:22.018" v="2"/>
        <pc:sldMkLst>
          <pc:docMk/>
          <pc:sldMk cId="3861011314" sldId="430"/>
        </pc:sldMkLst>
        <pc:spChg chg="mod">
          <ac:chgData name="Caitlin Coleman" userId="96f87ca1-0e64-4ae8-8d77-98757b85df0b" providerId="ADAL" clId="{DDA6BCD5-DC0D-434C-93A0-51E2BCD25B34}" dt="2026-01-26T16:21:22.018" v="2"/>
          <ac:spMkLst>
            <pc:docMk/>
            <pc:sldMk cId="3861011314" sldId="430"/>
            <ac:spMk id="9" creationId="{00000000-0000-0000-0000-000000000000}"/>
          </ac:spMkLst>
        </pc:spChg>
      </pc:sldChg>
      <pc:sldChg chg="modSp add mod">
        <pc:chgData name="Caitlin Coleman" userId="96f87ca1-0e64-4ae8-8d77-98757b85df0b" providerId="ADAL" clId="{DDA6BCD5-DC0D-434C-93A0-51E2BCD25B34}" dt="2026-01-26T16:43:04.848" v="202" actId="1076"/>
        <pc:sldMkLst>
          <pc:docMk/>
          <pc:sldMk cId="3121733167" sldId="431"/>
        </pc:sldMkLst>
        <pc:spChg chg="mod">
          <ac:chgData name="Caitlin Coleman" userId="96f87ca1-0e64-4ae8-8d77-98757b85df0b" providerId="ADAL" clId="{DDA6BCD5-DC0D-434C-93A0-51E2BCD25B34}" dt="2026-01-26T16:43:04.848" v="202" actId="1076"/>
          <ac:spMkLst>
            <pc:docMk/>
            <pc:sldMk cId="3121733167" sldId="431"/>
            <ac:spMk id="9" creationId="{D49013E7-B21F-3813-4913-FB23056B5E87}"/>
          </ac:spMkLst>
        </pc:spChg>
      </pc:sldChg>
      <pc:sldChg chg="modSp add mod">
        <pc:chgData name="Caitlin Coleman" userId="96f87ca1-0e64-4ae8-8d77-98757b85df0b" providerId="ADAL" clId="{DDA6BCD5-DC0D-434C-93A0-51E2BCD25B34}" dt="2026-01-26T17:35:38.356" v="309" actId="1076"/>
        <pc:sldMkLst>
          <pc:docMk/>
          <pc:sldMk cId="3131290600" sldId="432"/>
        </pc:sldMkLst>
        <pc:spChg chg="mod">
          <ac:chgData name="Caitlin Coleman" userId="96f87ca1-0e64-4ae8-8d77-98757b85df0b" providerId="ADAL" clId="{DDA6BCD5-DC0D-434C-93A0-51E2BCD25B34}" dt="2026-01-26T17:35:38.356" v="309" actId="1076"/>
          <ac:spMkLst>
            <pc:docMk/>
            <pc:sldMk cId="3131290600" sldId="432"/>
            <ac:spMk id="9" creationId="{07D1D6B7-6623-AC52-61B9-200429D1AF84}"/>
          </ac:spMkLst>
        </pc:spChg>
      </pc:sldChg>
      <pc:sldChg chg="add">
        <pc:chgData name="Caitlin Coleman" userId="96f87ca1-0e64-4ae8-8d77-98757b85df0b" providerId="ADAL" clId="{DDA6BCD5-DC0D-434C-93A0-51E2BCD25B34}" dt="2026-01-26T18:02:01.039" v="407"/>
        <pc:sldMkLst>
          <pc:docMk/>
          <pc:sldMk cId="1053437038" sldId="43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4E2C9-2F9D-3D5D-A211-864EC53976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65E0AD-9A75-04C5-9269-3A0A285644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9DB04E0-E24E-7118-D88D-6A97724166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B6334E-697C-57BC-C3F0-6AEE912585C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026662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Neoclassical economists do not believe government stimulation of AD will have a good outcome. The neoclassical viewpoint holds the economy will correct itself and that a Keynesian stabilization policy will only accelerate the process. </a:t>
            </a:r>
            <a:r>
              <a:rPr lang="en-US" sz="1200" dirty="0">
                <a:solidFill>
                  <a:schemeClr val="bg1"/>
                </a:solidFill>
              </a:rPr>
              <a:t>However, neoclassical economists believe it takes the government months or years to properly adjust to AD changes. Some neoclassical economists even think that the business cycles we observe are due in large part to flawed government policy.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upward-sloping short-run aggregate supply (SRAS) curve implies a downward-sloping Phillips curve; thus, there is a tradeoff between inflation and unemployment in the short run. By contrast, a neoclassical long-run aggregate supply (LRAS) curve will imply a vertical shape for the Phillips curve, indicating no long-run tradeoff between inflation and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13</a:t>
            </a:fld>
            <a:endParaRPr lang="en-US"/>
          </a:p>
        </p:txBody>
      </p:sp>
    </p:spTree>
    <p:extLst>
      <p:ext uri="{BB962C8B-B14F-4D97-AF65-F5344CB8AC3E}">
        <p14:creationId xmlns:p14="http://schemas.microsoft.com/office/powerpoint/2010/main" val="556228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With a vertical LRAS curve, shifts in AD do not alter output but do lead to changes in price. Because output is unchanged, all unemployment will be due to the natural rate of unemployment.</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81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unemployment rate on the long-run Phillips curve will be the natural rate of unemployment. Since the long-run Phillips curve is vertical, the natural rate of unemployment is consistent with all different rates of inflation. Milton Friedman said, "There is always a temporary tradeoff between inflation and unemployment; there is no permanent tradeoff."</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403555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divide unemployment into both cyclical unemployment and natural unemployment. Cyclical unemployment results from the business cycle, while the natural rate of unemployment is always present. The neoclassical view minimizes the concern surrounding cyclical unemployment, a short-run occurrence. The neoclassical view of unemployment tends to focus on how the government can adjust public policy to reduce the natural rate of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3364000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economy will rebound out of a recession or eventually contract during an expansion because prices and wage rates are flexible. The key policy question for neoclassicals is how to promote growth of potential GDP. Neoclassicals view human capital, physical capital, and technology as the keys to long-run productivity growth. Neoclassicals believe a stable economic environment fosters economic growth, while "fine-tuning" the economy is not as effective.</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17</a:t>
            </a:fld>
            <a:endParaRPr lang="en-US"/>
          </a:p>
        </p:txBody>
      </p:sp>
    </p:spTree>
    <p:extLst>
      <p:ext uri="{BB962C8B-B14F-4D97-AF65-F5344CB8AC3E}">
        <p14:creationId xmlns:p14="http://schemas.microsoft.com/office/powerpoint/2010/main" val="305679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economists believe that it is more important to put an economy’s interest on long-term growth than on fighting recessions. Since economic growth depends on the growth rate of long-term productivity, explain specific ways in which you would promote long-run economic growth in today’s economy.</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18</a:t>
            </a:fld>
            <a:endParaRPr lang="en-US"/>
          </a:p>
        </p:txBody>
      </p:sp>
    </p:spTree>
    <p:extLst>
      <p:ext uri="{BB962C8B-B14F-4D97-AF65-F5344CB8AC3E}">
        <p14:creationId xmlns:p14="http://schemas.microsoft.com/office/powerpoint/2010/main" val="42466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1477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285D5-7BA1-F0C4-E0AE-6F66852643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86E1A-6A17-2732-8515-B35823F506F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36070E8-16ED-5788-CE85-DCEDB021CDA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78381A-3C0E-34A5-0CBB-E7FEDA28BB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031504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Extreme situations, such as the 1930s Great Depression, the 2008 to 2009 Great Recession, or the COVID-19 recession are often subjects of wide economic discussion. To understand the historical economy, the long term needs to be analyzed. The unemployment rate has fluctuated from around 3% to 11% historically but typically returns to around 5% to 5.5%. From a long-run perspective, the economy always adjusts back to a specific range of unemployment, decreasing the significance of short-run situations like recessions.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2499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Finding the balance between Keynesian and Neoclassical models can prove difficult. Both approaches have their own strengths and weaknesses.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21</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Discuss the implications of the term neoclassical Keynesian. Is this possible? Why or why not?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1253679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Keynesian model states that AD is the cause of business cycles and rigid wages/prices. It risks overlooking long-term economic growth and natural unemployment. The Neoclassical model is AS focused and analyzes the determinants of output and employment. It is not effective at explaining short-term fluctuations and recessions.</a:t>
            </a:r>
          </a:p>
        </p:txBody>
      </p:sp>
    </p:spTree>
    <p:extLst>
      <p:ext uri="{BB962C8B-B14F-4D97-AF65-F5344CB8AC3E}">
        <p14:creationId xmlns:p14="http://schemas.microsoft.com/office/powerpoint/2010/main" val="427992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55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name neoclassical implies a "new" version of the "old" classical model of the economy. The classical view holds that short-term fluctuations in economic activity will quickly adjust back to full employment and will not need the help of government intervention. The neoclassical stance is a very “hands-off” approach to economics. The severe impact of the Great Depression changed a lot of this thinking, increasing the popularity of Keynesian analysis.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a:t>
            </a:fld>
            <a:endParaRPr lang="en-US"/>
          </a:p>
        </p:txBody>
      </p:sp>
    </p:spTree>
    <p:extLst>
      <p:ext uri="{BB962C8B-B14F-4D97-AF65-F5344CB8AC3E}">
        <p14:creationId xmlns:p14="http://schemas.microsoft.com/office/powerpoint/2010/main" val="242785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perspective: in the long run, the economy will fluctuate around its potential GDP and natural rate of unemployment. Potential GDP determines the economy's size. Wages and prices will adjust in a flexible manner, so the economy will adjust back to its potential-GDP level of output. The government should focus more on long-term growth and controlling inflation than on worrying about recessions and cyclical unemployment.</a:t>
            </a:r>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a:t>
            </a:fld>
            <a:endParaRPr lang="en-US"/>
          </a:p>
        </p:txBody>
      </p:sp>
    </p:spTree>
    <p:extLst>
      <p:ext uri="{BB962C8B-B14F-4D97-AF65-F5344CB8AC3E}">
        <p14:creationId xmlns:p14="http://schemas.microsoft.com/office/powerpoint/2010/main" val="427185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Over the long run, the level of potential GDP determines the size of real GDP. When economists talk about potential GDP, they are referring to the level of output achievable when all resources are fully employed. While the unemployment rate in labor markets will never be zero, full employment in the labor market refers to zero cyclical unemployment. When the economy is operating with zero cyclical unemployment, economists say that the economy is at the natural rate of unemployment or at full employment.</a:t>
            </a:r>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5</a:t>
            </a:fld>
            <a:endParaRPr lang="en-US"/>
          </a:p>
        </p:txBody>
      </p:sp>
    </p:spTree>
    <p:extLst>
      <p:ext uri="{BB962C8B-B14F-4D97-AF65-F5344CB8AC3E}">
        <p14:creationId xmlns:p14="http://schemas.microsoft.com/office/powerpoint/2010/main" val="35101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compare actual or real GDP against potential GDP to determine how well the economy is performing. GDP growth includes increases and investment in physical capital per person, human capital per person, and advances in technology. Physical capital per person refers to the amount and type of machinery and equipment available to help people get work done. Human capital per person refers to the accumulated skills and education of each worker.</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6</a:t>
            </a:fld>
            <a:endParaRPr lang="en-US"/>
          </a:p>
        </p:txBody>
      </p:sp>
    </p:spTree>
    <p:extLst>
      <p:ext uri="{BB962C8B-B14F-4D97-AF65-F5344CB8AC3E}">
        <p14:creationId xmlns:p14="http://schemas.microsoft.com/office/powerpoint/2010/main" val="243981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7</a:t>
            </a:fld>
            <a:endParaRPr lang="en-US"/>
          </a:p>
        </p:txBody>
      </p:sp>
    </p:spTree>
    <p:extLst>
      <p:ext uri="{BB962C8B-B14F-4D97-AF65-F5344CB8AC3E}">
        <p14:creationId xmlns:p14="http://schemas.microsoft.com/office/powerpoint/2010/main" val="41373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Wages are flexible over time. In the long-run, the economy will fluctuate around LRAS, or potential GDP. When economic output rises above potential GDP, the level of unemployment falls, there is a labor shortage, the increased demand for labor will drive up wages, and the equilibrium will return to the LRAS.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analysis argues that wage and price adjustments are quite rapid. Rational expectations: people form the most accurate possible expectations about the future that they can. Adaptive expectations: people look at past experiences and gradually adapt their beliefs and behaviors as circumstances change. Rational expectations fit neoclassical analysis more; adaptive expectations fit Keynesian analysis more.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9</a:t>
            </a:fld>
            <a:endParaRPr lang="en-US"/>
          </a:p>
        </p:txBody>
      </p:sp>
    </p:spTree>
    <p:extLst>
      <p:ext uri="{BB962C8B-B14F-4D97-AF65-F5344CB8AC3E}">
        <p14:creationId xmlns:p14="http://schemas.microsoft.com/office/powerpoint/2010/main" val="13036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3F81-1113-4DF8-A943-4AA7F5E98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607B9F-483C-411D-8C6B-D768586F0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94603B-11C8-47AB-94A1-005823E9B385}"/>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5" name="Footer Placeholder 4">
            <a:extLst>
              <a:ext uri="{FF2B5EF4-FFF2-40B4-BE49-F238E27FC236}">
                <a16:creationId xmlns:a16="http://schemas.microsoft.com/office/drawing/2014/main" id="{A5165B72-1324-4C13-9A6D-C7D7CF58F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77BA-CFC8-4ED6-B7B7-A247E10017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273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5A158-C28C-414F-9E9B-64F10A252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263012-AEEE-4F45-85A4-695FBBD4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0AD7F-B13D-470B-BB1D-0CB0D77CC6DF}"/>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5" name="Footer Placeholder 4">
            <a:extLst>
              <a:ext uri="{FF2B5EF4-FFF2-40B4-BE49-F238E27FC236}">
                <a16:creationId xmlns:a16="http://schemas.microsoft.com/office/drawing/2014/main" id="{4C4AB602-D75D-4B0B-9ECD-4C25E7B21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542E36-88D7-48A5-A2E6-7137BB8DEE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0075403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9CDEA-0466-4B97-9E0E-65977FA2D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1C6E9-3404-434D-9C93-9DC604458E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CF173-A192-4A69-8993-5B85780C283F}"/>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5" name="Footer Placeholder 4">
            <a:extLst>
              <a:ext uri="{FF2B5EF4-FFF2-40B4-BE49-F238E27FC236}">
                <a16:creationId xmlns:a16="http://schemas.microsoft.com/office/drawing/2014/main" id="{9F7DB398-6548-4BD0-93F3-006126A905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E9BC3-C7DB-4DDB-8640-540CBCDE90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6166579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15364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86809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545538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489771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15450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12974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9546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8161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4A9B-8D65-4CC1-8ECD-C5AD05D27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804A43-ACD8-4792-80F2-57B0D36A6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7128B-A62F-43B1-9D3C-C904FFF644B6}"/>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5" name="Footer Placeholder 4">
            <a:extLst>
              <a:ext uri="{FF2B5EF4-FFF2-40B4-BE49-F238E27FC236}">
                <a16:creationId xmlns:a16="http://schemas.microsoft.com/office/drawing/2014/main" id="{3E6817F8-7ACA-4CCB-89A2-D93D27EB2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C3605-506E-4299-8483-89CD52A8B5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3108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72496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03650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97597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684F-4411-421F-8612-7BF41EE58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F80FA9-9A13-472F-AA68-CE0008636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DB384A-75D4-4080-91B7-BBB78B3B70A4}"/>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5" name="Footer Placeholder 4">
            <a:extLst>
              <a:ext uri="{FF2B5EF4-FFF2-40B4-BE49-F238E27FC236}">
                <a16:creationId xmlns:a16="http://schemas.microsoft.com/office/drawing/2014/main" id="{B0C88102-2935-4C39-9794-3044A0DFB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51C24-ADEB-4C63-890B-CB25BF808F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4193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6530A-4F45-48CC-91C3-7156CDAAF9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30251-EAC4-433D-B4C3-0B598C919A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46F5C9-969D-45FA-B652-FB51CAA8B3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4D78E5-DB6A-45C8-A984-B61E292D5289}"/>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6" name="Footer Placeholder 5">
            <a:extLst>
              <a:ext uri="{FF2B5EF4-FFF2-40B4-BE49-F238E27FC236}">
                <a16:creationId xmlns:a16="http://schemas.microsoft.com/office/drawing/2014/main" id="{14163C2D-CE55-456E-B7B3-8BFCF7848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377CD-8986-41C0-B9DD-300A977F88E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9539293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8D59A-E9A8-4C66-8A2D-7EB2EFCC07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B506A6-F65A-437F-905D-A5D10274D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EF50F0-252F-4FA9-9161-4AE5E1BCEE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FC1DB8-8823-4DED-A0B1-D6F71FAF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6723F3-CD02-4DB4-AC28-EE621DE9FF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4597B-0AFB-48B1-A02E-8B96E903F366}"/>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8" name="Footer Placeholder 7">
            <a:extLst>
              <a:ext uri="{FF2B5EF4-FFF2-40B4-BE49-F238E27FC236}">
                <a16:creationId xmlns:a16="http://schemas.microsoft.com/office/drawing/2014/main" id="{04D0A65A-6677-46BC-A501-4B1587015C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C832E-1FF9-4FDA-85F0-202C668B64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991910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7E6A-564B-4BF2-B124-6D982A6B83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FB7E3A-6E1E-45DF-A728-2BB196EC6C09}"/>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4" name="Footer Placeholder 3">
            <a:extLst>
              <a:ext uri="{FF2B5EF4-FFF2-40B4-BE49-F238E27FC236}">
                <a16:creationId xmlns:a16="http://schemas.microsoft.com/office/drawing/2014/main" id="{954E8F20-7589-4BB4-AB78-F759662515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399CC-F158-4B78-8268-35FDACB2B6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447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88DB-C832-4D48-AD8D-6F2964FAFBAF}"/>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3" name="Footer Placeholder 2">
            <a:extLst>
              <a:ext uri="{FF2B5EF4-FFF2-40B4-BE49-F238E27FC236}">
                <a16:creationId xmlns:a16="http://schemas.microsoft.com/office/drawing/2014/main" id="{592AB3C8-DA64-40D4-96D0-DB47C596B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BDA28B-977B-48BD-9B52-99259FA63F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8362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9662-440B-4FC0-9699-5C945F0D9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C83FE2-CED3-4FE1-AE95-76A43D201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C86715-4118-46C6-A9FF-99AEF49AB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AC11F-2AAB-4DE6-B705-25FDDA55736E}"/>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6" name="Footer Placeholder 5">
            <a:extLst>
              <a:ext uri="{FF2B5EF4-FFF2-40B4-BE49-F238E27FC236}">
                <a16:creationId xmlns:a16="http://schemas.microsoft.com/office/drawing/2014/main" id="{41218B69-992D-4A0D-819D-52732C3E9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F1051-6A2A-469A-9864-3077AB62E00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208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2AA7-5B5C-4C92-81C9-65C7B5276C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8E225-C3DB-4FD7-83AA-CBA23F036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315D1E-775A-427F-ADBE-09579CD56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D4714-045B-4F59-B419-702366F41FF0}"/>
              </a:ext>
            </a:extLst>
          </p:cNvPr>
          <p:cNvSpPr>
            <a:spLocks noGrp="1"/>
          </p:cNvSpPr>
          <p:nvPr>
            <p:ph type="dt" sz="half" idx="10"/>
          </p:nvPr>
        </p:nvSpPr>
        <p:spPr/>
        <p:txBody>
          <a:bodyPr/>
          <a:lstStyle/>
          <a:p>
            <a:fld id="{7538B1F6-64EB-493D-BE17-489077781DB7}" type="datetimeFigureOut">
              <a:rPr lang="en-US" smtClean="0"/>
              <a:t>2/2/2026</a:t>
            </a:fld>
            <a:endParaRPr lang="en-US"/>
          </a:p>
        </p:txBody>
      </p:sp>
      <p:sp>
        <p:nvSpPr>
          <p:cNvPr id="6" name="Footer Placeholder 5">
            <a:extLst>
              <a:ext uri="{FF2B5EF4-FFF2-40B4-BE49-F238E27FC236}">
                <a16:creationId xmlns:a16="http://schemas.microsoft.com/office/drawing/2014/main" id="{CDABD9A6-D6AA-4782-8201-C9531E21B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21780-7BDB-4A76-9C7D-85781DB8769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1029746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2DBA3-0520-4EA6-B685-DE480F06F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8B0B84-AEA4-4B69-BE38-31B79FF9B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76173-25EB-421B-B331-52319857BE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8B1F6-64EB-493D-BE17-489077781DB7}" type="datetimeFigureOut">
              <a:rPr lang="en-US" smtClean="0"/>
              <a:t>2/2/2026</a:t>
            </a:fld>
            <a:endParaRPr lang="en-US"/>
          </a:p>
        </p:txBody>
      </p:sp>
      <p:sp>
        <p:nvSpPr>
          <p:cNvPr id="5" name="Footer Placeholder 4">
            <a:extLst>
              <a:ext uri="{FF2B5EF4-FFF2-40B4-BE49-F238E27FC236}">
                <a16:creationId xmlns:a16="http://schemas.microsoft.com/office/drawing/2014/main" id="{298961FF-E770-4EF4-BEE1-3A6116BE7B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C315BB-88D6-485B-993E-253963D80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4255673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40133612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The Building Blocks of Neoclassical Analysis</a:t>
            </a:r>
            <a:endParaRPr lang="en-US" sz="5400" dirty="0">
              <a:latin typeface="Century Gothic" panose="020B0502020202020204" pitchFamily="34" charset="0"/>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973978" y="1433251"/>
            <a:ext cx="8244044" cy="4480560"/>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The neoclassical viewpoint argues that the economy will adjust back to its potential GDP level of output through flexible price levels.</a:t>
            </a:r>
          </a:p>
          <a:p>
            <a:endPar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The neoclassical perspective views the </a:t>
            </a:r>
            <a:r>
              <a:rPr lang="en-US" sz="20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 curve as vertical and that, in the long run, the economy will fluctuate around this level of potential GDP.</a:t>
            </a:r>
          </a:p>
          <a:p>
            <a:endPar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rational expectations perspective argues that people have all the information they need about economic events, and as a result, economic adjustments will happen very quickly.</a:t>
            </a:r>
          </a:p>
          <a:p>
            <a:endParaRPr lang="en-US" sz="2000" dirty="0">
              <a:solidFill>
                <a:schemeClr val="bg1"/>
              </a:solidFill>
              <a:latin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adaptive expectations theory, people have limited economic information, making economic adjustments happen slowly.</a:t>
            </a:r>
            <a:endParaRPr lang="en-US" sz="2000" b="0" dirty="0">
              <a:ea typeface="Cambria Math" panose="020405030504060302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D8DF4-B5C0-7EBF-FCF5-8899C5C1A6C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68E24ACD-D333-0C16-1417-F5FFD0CED8F3}"/>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DF326B8E-76F3-81FE-23DC-B203FF07AA3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9013E7-B21F-3813-4913-FB23056B5E87}"/>
              </a:ext>
            </a:extLst>
          </p:cNvPr>
          <p:cNvSpPr txBox="1">
            <a:spLocks noGrp="1"/>
          </p:cNvSpPr>
          <p:nvPr>
            <p:ph type="title" idx="4294967295"/>
          </p:nvPr>
        </p:nvSpPr>
        <p:spPr>
          <a:xfrm>
            <a:off x="1524000" y="2244322"/>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The Policy Implications of the Neoclassical Perspective</a:t>
            </a:r>
            <a:endParaRPr lang="en-US" sz="5400" dirty="0"/>
          </a:p>
        </p:txBody>
      </p:sp>
      <p:cxnSp>
        <p:nvCxnSpPr>
          <p:cNvPr id="14" name="Straight Connector 13">
            <a:extLst>
              <a:ext uri="{FF2B5EF4-FFF2-40B4-BE49-F238E27FC236}">
                <a16:creationId xmlns:a16="http://schemas.microsoft.com/office/drawing/2014/main" id="{6DAC5DDB-0B54-9FDF-81AD-450A7450EA2C}"/>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1A41B5B-D4EC-238F-155C-AADD59940FF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121733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Neoclassical Viewpoints and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economists do not believe government stimulation of AD will have a good outcom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economists do not believe government stimulation of AD will have a good outcome.</a:t>
              </a:r>
            </a:p>
          </p:txBody>
        </p:sp>
      </p:grpSp>
      <p:grpSp>
        <p:nvGrpSpPr>
          <p:cNvPr id="20" name="Group 19" descr="The neoclassical viewpoint holds the economy will correct itself and that a Keynesian stabilization policy will only accelerate the process."/>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viewpoint holds the economy will correct itself and that a Keynesian stabilization policy will only accelerate the process.</a:t>
              </a:r>
            </a:p>
          </p:txBody>
        </p:sp>
      </p:grpSp>
      <p:grpSp>
        <p:nvGrpSpPr>
          <p:cNvPr id="23" name="Group 22" descr="However, neoclassical economists believe it takes the government months or years to properly adjust to AD changes."/>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neoclassical economists believe it takes the government months or years to properly adjust to AD changes.</a:t>
              </a:r>
            </a:p>
          </p:txBody>
        </p:sp>
      </p:grpSp>
      <p:grpSp>
        <p:nvGrpSpPr>
          <p:cNvPr id="15" name="Group 14" descr="Some neoclassical economists even think that the business cycles we observe are due in large part to flawed government policy.">
            <a:extLst>
              <a:ext uri="{FF2B5EF4-FFF2-40B4-BE49-F238E27FC236}">
                <a16:creationId xmlns:a16="http://schemas.microsoft.com/office/drawing/2014/main" id="{ED8D22F9-2E1C-496D-B3E7-F01441966AA3}"/>
              </a:ext>
            </a:extLst>
          </p:cNvPr>
          <p:cNvGrpSpPr/>
          <p:nvPr/>
        </p:nvGrpSpPr>
        <p:grpSpPr>
          <a:xfrm>
            <a:off x="2066922" y="42251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neoclassical economists even think that the business cycles we observe are due in large part to flawed government policy.</a:t>
              </a:r>
            </a:p>
          </p:txBody>
        </p:sp>
      </p:grpSp>
    </p:spTree>
    <p:extLst>
      <p:ext uri="{BB962C8B-B14F-4D97-AF65-F5344CB8AC3E}">
        <p14:creationId xmlns:p14="http://schemas.microsoft.com/office/powerpoint/2010/main" val="724973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Neoclassical Phillips Curve Tradeoff</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pward-sloping short-run aggregate supply (SRAS) curve implies a downward-sloping Phillips curve; thus, there is a tradeoff between inflation and unemployment in the short run."/>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upward-sloping short-run aggregate supply (</a:t>
              </a:r>
              <a:r>
                <a:rPr lang="en-US" sz="2000" i="1" dirty="0">
                  <a:solidFill>
                    <a:schemeClr val="bg1"/>
                  </a:solidFill>
                </a:rPr>
                <a:t>SRAS</a:t>
              </a:r>
              <a:r>
                <a:rPr lang="en-US" sz="2000" dirty="0">
                  <a:solidFill>
                    <a:schemeClr val="bg1"/>
                  </a:solidFill>
                </a:rPr>
                <a:t>) curve implies a downward-sloping Phillips curve; thus, there is a tradeoff between inflation and unemployment in the short run.</a:t>
              </a:r>
            </a:p>
          </p:txBody>
        </p:sp>
      </p:grpSp>
      <p:grpSp>
        <p:nvGrpSpPr>
          <p:cNvPr id="20" name="Group 19" descr="By contrast, a neoclassical long-run aggregate supply (LRAS) curve will imply a vertical shape for the Phillips curve, indicating no long-run tradeoff between inflation and unemployment."/>
          <p:cNvGrpSpPr/>
          <p:nvPr/>
        </p:nvGrpSpPr>
        <p:grpSpPr>
          <a:xfrm>
            <a:off x="2066922" y="2735739"/>
            <a:ext cx="8058154" cy="1074490"/>
            <a:chOff x="542923" y="1736761"/>
            <a:chExt cx="8058154" cy="1074490"/>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a neoclassical long-run aggregate supply (</a:t>
              </a:r>
              <a:r>
                <a:rPr lang="en-US" sz="2000" i="1" dirty="0">
                  <a:solidFill>
                    <a:schemeClr val="bg1"/>
                  </a:solidFill>
                </a:rPr>
                <a:t>LRAS</a:t>
              </a:r>
              <a:r>
                <a:rPr lang="en-US" sz="2000" dirty="0">
                  <a:solidFill>
                    <a:schemeClr val="bg1"/>
                  </a:solidFill>
                </a:rPr>
                <a:t>) curve will imply a vertical shape for the Phillips curve, indicating no long-run tradeoff between inflation and unemployment.</a:t>
              </a:r>
            </a:p>
          </p:txBody>
        </p:sp>
      </p:grpSp>
    </p:spTree>
    <p:extLst>
      <p:ext uri="{BB962C8B-B14F-4D97-AF65-F5344CB8AC3E}">
        <p14:creationId xmlns:p14="http://schemas.microsoft.com/office/powerpoint/2010/main" val="311193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12" name="Title 11">
            <a:extLst>
              <a:ext uri="{FF2B5EF4-FFF2-40B4-BE49-F238E27FC236}">
                <a16:creationId xmlns:a16="http://schemas.microsoft.com/office/drawing/2014/main" id="{EF0E5129-EA24-4E7A-A890-D4AA8C07201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Neoclassical Phillips Curve Tradeoff</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2" name="Straight Connector 1">
            <a:extLst>
              <a:ext uri="{FF2B5EF4-FFF2-40B4-BE49-F238E27FC236}">
                <a16:creationId xmlns:a16="http://schemas.microsoft.com/office/drawing/2014/main" id="{98D9D3F9-19C1-3EA9-4812-4F4C2D04714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ith a vertical LRAS curve, shifts in AD do not alter output but do lead to changes in price. Because output is unchanged, all unemployment will be due to the natural rate of unemployment.">
            <a:extLst>
              <a:ext uri="{FF2B5EF4-FFF2-40B4-BE49-F238E27FC236}">
                <a16:creationId xmlns:a16="http://schemas.microsoft.com/office/drawing/2014/main" id="{22C2934C-A913-4ABF-AD4F-EB6347D88B42}"/>
              </a:ext>
            </a:extLst>
          </p:cNvPr>
          <p:cNvGrpSpPr/>
          <p:nvPr/>
        </p:nvGrpSpPr>
        <p:grpSpPr>
          <a:xfrm>
            <a:off x="2066923" y="1338868"/>
            <a:ext cx="8058154" cy="1050891"/>
            <a:chOff x="542923" y="1736761"/>
            <a:chExt cx="8058154" cy="1050891"/>
          </a:xfrm>
          <a:solidFill>
            <a:srgbClr val="627981"/>
          </a:solidFill>
        </p:grpSpPr>
        <p:sp>
          <p:nvSpPr>
            <p:cNvPr id="10" name="Rectangle 9">
              <a:extLst>
                <a:ext uri="{FF2B5EF4-FFF2-40B4-BE49-F238E27FC236}">
                  <a16:creationId xmlns:a16="http://schemas.microsoft.com/office/drawing/2014/main" id="{5CFFFEFC-74EF-4B75-B439-E594FAA295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74D9C153-8B15-436F-9576-77AD0994AA94}"/>
                </a:ext>
              </a:extLst>
            </p:cNvPr>
            <p:cNvSpPr txBox="1"/>
            <p:nvPr/>
          </p:nvSpPr>
          <p:spPr>
            <a:xfrm>
              <a:off x="542923" y="1771989"/>
              <a:ext cx="8058154" cy="1015663"/>
            </a:xfrm>
            <a:prstGeom prst="rect">
              <a:avLst/>
            </a:prstGeom>
            <a:grpFill/>
          </p:spPr>
          <p:txBody>
            <a:bodyPr wrap="square" rtlCol="0">
              <a:spAutoFit/>
            </a:bodyPr>
            <a:lstStyle/>
            <a:p>
              <a:pPr algn="ctr"/>
              <a:r>
                <a:rPr lang="en-US" sz="2000" dirty="0">
                  <a:solidFill>
                    <a:schemeClr val="bg1"/>
                  </a:solidFill>
                </a:rPr>
                <a:t>With a vertical </a:t>
              </a:r>
              <a:r>
                <a:rPr lang="en-US" sz="2000" i="1" dirty="0">
                  <a:solidFill>
                    <a:schemeClr val="bg1"/>
                  </a:solidFill>
                </a:rPr>
                <a:t>LRAS</a:t>
              </a:r>
              <a:r>
                <a:rPr lang="en-US" sz="2000" dirty="0">
                  <a:solidFill>
                    <a:schemeClr val="bg1"/>
                  </a:solidFill>
                </a:rPr>
                <a:t> curve, shifts in </a:t>
              </a:r>
              <a:r>
                <a:rPr lang="en-US" sz="2000" i="1" dirty="0">
                  <a:solidFill>
                    <a:schemeClr val="bg1"/>
                  </a:solidFill>
                </a:rPr>
                <a:t>AD</a:t>
              </a:r>
              <a:r>
                <a:rPr lang="en-US" sz="2000" dirty="0">
                  <a:solidFill>
                    <a:schemeClr val="bg1"/>
                  </a:solidFill>
                </a:rPr>
                <a:t> do not alter output but do lead to changes in price. Because output is unchanged, all unemployment will be due to the natural rate of unemployment.</a:t>
              </a:r>
            </a:p>
          </p:txBody>
        </p:sp>
      </p:grpSp>
      <p:pic>
        <p:nvPicPr>
          <p:cNvPr id="4" name="Picture 3" descr="Two side-by-side graphs, one with a vertical LRAS curve and three AD curves and one with a vertical Phillips curve.">
            <a:extLst>
              <a:ext uri="{FF2B5EF4-FFF2-40B4-BE49-F238E27FC236}">
                <a16:creationId xmlns:a16="http://schemas.microsoft.com/office/drawing/2014/main" id="{3DEB98A5-865B-4DD7-A3E1-95E5954234F1}"/>
              </a:ext>
            </a:extLst>
          </p:cNvPr>
          <p:cNvPicPr>
            <a:picLocks noChangeAspect="1"/>
          </p:cNvPicPr>
          <p:nvPr/>
        </p:nvPicPr>
        <p:blipFill>
          <a:blip r:embed="rId3"/>
          <a:stretch>
            <a:fillRect/>
          </a:stretch>
        </p:blipFill>
        <p:spPr>
          <a:xfrm>
            <a:off x="2529234" y="2570191"/>
            <a:ext cx="7133531" cy="4118196"/>
          </a:xfrm>
          <a:prstGeom prst="rect">
            <a:avLst/>
          </a:prstGeom>
        </p:spPr>
      </p:pic>
    </p:spTree>
    <p:extLst>
      <p:ext uri="{BB962C8B-B14F-4D97-AF65-F5344CB8AC3E}">
        <p14:creationId xmlns:p14="http://schemas.microsoft.com/office/powerpoint/2010/main" val="2162354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Long-Run Phillips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nemployment rate on the long-run Phillips curve will be the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on the long-run Phillips curve will be the natural rate of unemployment.</a:t>
              </a:r>
            </a:p>
          </p:txBody>
        </p:sp>
      </p:grpSp>
      <p:grpSp>
        <p:nvGrpSpPr>
          <p:cNvPr id="20" name="Group 19" descr="Since the long-run Phillips curve is vertical, the natural rate of unemployment is consistent with all different rates of inflation."/>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long-run Phillips curve is vertical, the natural rate of unemployment is consistent with all different rates of inflation.</a:t>
              </a:r>
            </a:p>
          </p:txBody>
        </p:sp>
      </p:grpSp>
      <p:grpSp>
        <p:nvGrpSpPr>
          <p:cNvPr id="23" name="Group 22" descr="Milton Friedman said, &quot;There is always a temporary tradeoff between inflation and unemployment; there is no permanent tradeoff.&quot;"/>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Milton Friedman said, "There is always a temporary tradeoff between inflation and unemployment; there is no permanent tradeoff."</a:t>
              </a:r>
            </a:p>
          </p:txBody>
        </p:sp>
      </p:grpSp>
    </p:spTree>
    <p:extLst>
      <p:ext uri="{BB962C8B-B14F-4D97-AF65-F5344CB8AC3E}">
        <p14:creationId xmlns:p14="http://schemas.microsoft.com/office/powerpoint/2010/main" val="242716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Fighting Unemployment or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divide unemployment into both cyclical unemployment and the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divide unemployment into both cyclical unemployment and the natural rate of unemployment.</a:t>
              </a:r>
            </a:p>
          </p:txBody>
        </p:sp>
      </p:grpSp>
      <p:grpSp>
        <p:nvGrpSpPr>
          <p:cNvPr id="20" name="Group 19" descr="Cyclical unemployment results from the business cycle, while the natural rate of unemployment is always present."/>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results from the business cycle, while the natural rate of unemployment is always present.</a:t>
              </a:r>
            </a:p>
          </p:txBody>
        </p:sp>
      </p:grpSp>
      <p:grpSp>
        <p:nvGrpSpPr>
          <p:cNvPr id="23" name="Group 22" descr="The neoclassical view minimizes the concern surrounding cyclical unemployment, a short-run occurrence."/>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minimizes the concern surrounding cyclical unemployment, a short-run occurrence.</a:t>
              </a:r>
            </a:p>
          </p:txBody>
        </p:sp>
      </p:grpSp>
      <p:grpSp>
        <p:nvGrpSpPr>
          <p:cNvPr id="15" name="Group 14" descr="The neoclassical view of unemployment tends to focus on how the government can adjust public policy to reduce the natural rate of unemployment.">
            <a:extLst>
              <a:ext uri="{FF2B5EF4-FFF2-40B4-BE49-F238E27FC236}">
                <a16:creationId xmlns:a16="http://schemas.microsoft.com/office/drawing/2014/main" id="{12043823-1538-4FA6-AA8E-C3C61946095A}"/>
              </a:ext>
            </a:extLst>
          </p:cNvPr>
          <p:cNvGrpSpPr/>
          <p:nvPr/>
        </p:nvGrpSpPr>
        <p:grpSpPr>
          <a:xfrm>
            <a:off x="2066922" y="4235094"/>
            <a:ext cx="8058154" cy="1046322"/>
            <a:chOff x="542923" y="1736761"/>
            <a:chExt cx="8058154" cy="1046322"/>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of unemployment tends to focus on how the government can adjust public policy to reduce the natural rate of unemployment.</a:t>
              </a:r>
            </a:p>
          </p:txBody>
        </p:sp>
      </p:grpSp>
    </p:spTree>
    <p:extLst>
      <p:ext uri="{BB962C8B-B14F-4D97-AF65-F5344CB8AC3E}">
        <p14:creationId xmlns:p14="http://schemas.microsoft.com/office/powerpoint/2010/main" val="3828248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81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Fighting Recession or Encouraging Long-Term Growth?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economy will rebound out of a recession or eventually contract during an expansion because prices and wage rates are flexibl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will rebound out of a recession or eventually contract during an expansion because prices and wage rates are flexible.</a:t>
              </a:r>
            </a:p>
          </p:txBody>
        </p:sp>
      </p:grpSp>
      <p:grpSp>
        <p:nvGrpSpPr>
          <p:cNvPr id="20" name="Group 19" descr="The key policy question for neoclassicals is how to promote growth of potential GDP."/>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policy question for neoclassicals is how to promote growth of potential GDP.</a:t>
              </a:r>
            </a:p>
          </p:txBody>
        </p:sp>
      </p:grpSp>
      <p:grpSp>
        <p:nvGrpSpPr>
          <p:cNvPr id="23" name="Group 22" descr="Neoclassicals view human capital, physical capital, and technology as the keys to long-run productivity growth."/>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view human capital, physical capital, and technology as the keys to long-run productivity growth.</a:t>
              </a:r>
            </a:p>
          </p:txBody>
        </p:sp>
      </p:grpSp>
      <p:grpSp>
        <p:nvGrpSpPr>
          <p:cNvPr id="15" name="Group 14" descr="Neoclassicals believe a stable economic environment fosters economic growth, while &quot;fine-tuning&quot; the economy is not as effective.">
            <a:extLst>
              <a:ext uri="{FF2B5EF4-FFF2-40B4-BE49-F238E27FC236}">
                <a16:creationId xmlns:a16="http://schemas.microsoft.com/office/drawing/2014/main" id="{12043823-1538-4FA6-AA8E-C3C61946095A}"/>
              </a:ext>
            </a:extLst>
          </p:cNvPr>
          <p:cNvGrpSpPr/>
          <p:nvPr/>
        </p:nvGrpSpPr>
        <p:grpSpPr>
          <a:xfrm>
            <a:off x="2066922" y="423509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believe a stable economic environment fosters economic growth, while "fine-tuning" the economy is not as effective.</a:t>
              </a:r>
            </a:p>
          </p:txBody>
        </p:sp>
      </p:grpSp>
    </p:spTree>
    <p:extLst>
      <p:ext uri="{BB962C8B-B14F-4D97-AF65-F5344CB8AC3E}">
        <p14:creationId xmlns:p14="http://schemas.microsoft.com/office/powerpoint/2010/main" val="680725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7511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
          <p:cNvGrpSpPr/>
          <p:nvPr/>
        </p:nvGrpSpPr>
        <p:grpSpPr>
          <a:xfrm>
            <a:off x="2066923" y="1346700"/>
            <a:ext cx="8058154" cy="1735724"/>
            <a:chOff x="542923" y="1736761"/>
            <a:chExt cx="8058154" cy="2005215"/>
          </a:xfrm>
          <a:solidFill>
            <a:srgbClr val="627981"/>
          </a:solidFill>
        </p:grpSpPr>
        <p:sp>
          <p:nvSpPr>
            <p:cNvPr id="9" name="Rectangle 8"/>
            <p:cNvSpPr/>
            <p:nvPr/>
          </p:nvSpPr>
          <p:spPr>
            <a:xfrm>
              <a:off x="542923" y="1736761"/>
              <a:ext cx="8058154" cy="2005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p:cNvSpPr txBox="1"/>
            <p:nvPr/>
          </p:nvSpPr>
          <p:spPr>
            <a:xfrm>
              <a:off x="542923" y="1802985"/>
              <a:ext cx="7807571" cy="1884481"/>
            </a:xfrm>
            <a:prstGeom prst="rect">
              <a:avLst/>
            </a:prstGeom>
            <a:grpFill/>
          </p:spPr>
          <p:txBody>
            <a:bodyPr wrap="square" rtlCol="0">
              <a:spAutoFit/>
            </a:bodyPr>
            <a:lstStyle/>
            <a:p>
              <a:pPr algn="ctr"/>
              <a:r>
                <a:rPr lang="en-US" sz="2000" dirty="0">
                  <a:solidFill>
                    <a:schemeClr val="bg1"/>
                  </a:solidFill>
                </a:rPr>
                <a:t>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a:t>
              </a:r>
            </a:p>
          </p:txBody>
        </p:sp>
      </p:grpSp>
      <p:pic>
        <p:nvPicPr>
          <p:cNvPr id="5" name="Picture 4" descr="A crane over a building">
            <a:extLst>
              <a:ext uri="{FF2B5EF4-FFF2-40B4-BE49-F238E27FC236}">
                <a16:creationId xmlns:a16="http://schemas.microsoft.com/office/drawing/2014/main" id="{9F4BC812-72F9-4CD7-B273-2EFD02D01B43}"/>
              </a:ext>
            </a:extLst>
          </p:cNvPr>
          <p:cNvPicPr>
            <a:picLocks noChangeAspect="1"/>
          </p:cNvPicPr>
          <p:nvPr/>
        </p:nvPicPr>
        <p:blipFill>
          <a:blip r:embed="rId3"/>
          <a:stretch>
            <a:fillRect/>
          </a:stretch>
        </p:blipFill>
        <p:spPr>
          <a:xfrm>
            <a:off x="4135053" y="3203572"/>
            <a:ext cx="3921893" cy="3547213"/>
          </a:xfrm>
          <a:prstGeom prst="rect">
            <a:avLst/>
          </a:prstGeom>
        </p:spPr>
      </p:pic>
    </p:spTree>
    <p:extLst>
      <p:ext uri="{BB962C8B-B14F-4D97-AF65-F5344CB8AC3E}">
        <p14:creationId xmlns:p14="http://schemas.microsoft.com/office/powerpoint/2010/main" val="2409178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EFEDD543-843A-375C-6DBF-20D5BC2DAD6F}"/>
              </a:ext>
            </a:extLst>
          </p:cNvPr>
          <p:cNvSpPr txBox="1">
            <a:spLocks noGrp="1"/>
          </p:cNvSpPr>
          <p:nvPr>
            <p:ph type="title" idx="4294967295"/>
          </p:nvPr>
        </p:nvSpPr>
        <p:spPr>
          <a:xfrm>
            <a:off x="1524002" y="37511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4" name="Straight Connector 3">
            <a:extLst>
              <a:ext uri="{FF2B5EF4-FFF2-40B4-BE49-F238E27FC236}">
                <a16:creationId xmlns:a16="http://schemas.microsoft.com/office/drawing/2014/main" id="{94546778-B834-F581-1097-0AA6CFD6B87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6214DB0-7CA8-48B4-9FF9-8CF20E0EE4C7}"/>
              </a:ext>
            </a:extLst>
          </p:cNvPr>
          <p:cNvSpPr/>
          <p:nvPr/>
        </p:nvSpPr>
        <p:spPr>
          <a:xfrm>
            <a:off x="1881125" y="1851378"/>
            <a:ext cx="8429627" cy="42295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ea typeface="Calibri" panose="020F0502020204030204" pitchFamily="34" charset="0"/>
                <a:cs typeface="Times New Roman" panose="02020603050405020304" pitchFamily="18" charset="0"/>
              </a:rPr>
              <a:t>Recessions will fade in a few years, and long-term growth will ultimately determine the standard of living.</a:t>
            </a:r>
          </a:p>
          <a:p>
            <a:endParaRPr lang="en-US" sz="2000" dirty="0">
              <a:solidFill>
                <a:schemeClr val="bg1"/>
              </a:solidFill>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cs typeface="Times New Roman" panose="02020603050405020304" pitchFamily="18" charset="0"/>
              </a:rPr>
              <a:t>The natural rate of unemployment holds more importance than cyclical unemployment.</a:t>
            </a:r>
          </a:p>
          <a:p>
            <a:endParaRPr lang="en-US" sz="2000" dirty="0"/>
          </a:p>
          <a:p>
            <a:pPr marL="342900" indent="-342900">
              <a:buFont typeface="Arial" panose="020B0604020202020204" pitchFamily="34" charset="0"/>
              <a:buChar char="•"/>
            </a:pPr>
            <a:r>
              <a:rPr lang="en-US" sz="2000" dirty="0">
                <a:solidFill>
                  <a:schemeClr val="bg1"/>
                </a:solidFill>
                <a:cs typeface="Times New Roman" panose="02020603050405020304" pitchFamily="18" charset="0"/>
              </a:rPr>
              <a:t>There is no social benefit to inflation, as it will not increase real GDP.</a:t>
            </a:r>
          </a:p>
          <a:p>
            <a:endParaRPr lang="en-US" sz="2000" dirty="0">
              <a:solidFill>
                <a:schemeClr val="bg1"/>
              </a:solidFill>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cs typeface="Times New Roman" panose="02020603050405020304" pitchFamily="18" charset="0"/>
              </a:rPr>
              <a:t>A vertical </a:t>
            </a:r>
            <a:r>
              <a:rPr lang="en-US" sz="2000" i="1" dirty="0">
                <a:solidFill>
                  <a:schemeClr val="bg1"/>
                </a:solidFill>
                <a:cs typeface="Times New Roman" panose="02020603050405020304" pitchFamily="18" charset="0"/>
              </a:rPr>
              <a:t>AS</a:t>
            </a:r>
            <a:r>
              <a:rPr lang="en-US" sz="2000" dirty="0">
                <a:solidFill>
                  <a:schemeClr val="bg1"/>
                </a:solidFill>
                <a:cs typeface="Times New Roman" panose="02020603050405020304" pitchFamily="18" charset="0"/>
              </a:rPr>
              <a:t> curve, where the quantity of output is consistent with many different price levels, implies a vertical Phillips curve.</a:t>
            </a:r>
            <a:endParaRPr lang="en-US" sz="2000" dirty="0">
              <a:solidFill>
                <a:schemeClr val="bg1"/>
              </a:solidFill>
              <a:cs typeface="Times New Roman" panose="02020603050405020304" pitchFamily="18" charset="0"/>
              <a:sym typeface="Calibri"/>
            </a:endParaRPr>
          </a:p>
        </p:txBody>
      </p:sp>
    </p:spTree>
    <p:extLst>
      <p:ext uri="{BB962C8B-B14F-4D97-AF65-F5344CB8AC3E}">
        <p14:creationId xmlns:p14="http://schemas.microsoft.com/office/powerpoint/2010/main" val="2487437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Argument for Long-Term Analysis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treme situations, such as the 1930s Great Depression, the 2008 to 2009 Great Recession, or the COVID-19 recession are often subjects of wide economic discussion."/>
          <p:cNvGrpSpPr/>
          <p:nvPr/>
        </p:nvGrpSpPr>
        <p:grpSpPr>
          <a:xfrm>
            <a:off x="2066922" y="1580912"/>
            <a:ext cx="8058154" cy="1112546"/>
            <a:chOff x="542923" y="1736761"/>
            <a:chExt cx="8058154" cy="1112546"/>
          </a:xfrm>
          <a:solidFill>
            <a:srgbClr val="627981"/>
          </a:solidFill>
        </p:grpSpPr>
        <p:sp>
          <p:nvSpPr>
            <p:cNvPr id="9" name="Rectangle 8"/>
            <p:cNvSpPr/>
            <p:nvPr/>
          </p:nvSpPr>
          <p:spPr>
            <a:xfrm>
              <a:off x="542923" y="1736761"/>
              <a:ext cx="8058154" cy="1112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Extreme situations, such as the 1930s Great Depression, the 2008 to 2009 Great Recession, or the COVID-19 recession are often subjects of wide economic discussion.</a:t>
              </a:r>
            </a:p>
          </p:txBody>
        </p:sp>
      </p:grpSp>
      <p:grpSp>
        <p:nvGrpSpPr>
          <p:cNvPr id="20" name="Group 19" descr="To understand the historical economy, the long term needs to be analyzed."/>
          <p:cNvGrpSpPr/>
          <p:nvPr/>
        </p:nvGrpSpPr>
        <p:grpSpPr>
          <a:xfrm>
            <a:off x="2066922" y="27799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historical economy, the long term needs to be analyzed.</a:t>
              </a:r>
            </a:p>
          </p:txBody>
        </p:sp>
      </p:grpSp>
      <p:grpSp>
        <p:nvGrpSpPr>
          <p:cNvPr id="23" name="Group 22" descr="The unemployment rate has fluctuated from around 3% to 11% historically but typically returns to around 5% to 5.5%."/>
          <p:cNvGrpSpPr/>
          <p:nvPr/>
        </p:nvGrpSpPr>
        <p:grpSpPr>
          <a:xfrm>
            <a:off x="2066922" y="36691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has fluctuated from around 3% to 11% historically but typically returns to around 5% to 5.5%.</a:t>
              </a:r>
            </a:p>
          </p:txBody>
        </p:sp>
      </p:grpSp>
      <p:grpSp>
        <p:nvGrpSpPr>
          <p:cNvPr id="15" name="Group 14" descr="From a long-run perspective, the economy always adjusts back to a specific range of unemployment, decreasing the significance of short-run situations like recessions.">
            <a:extLst>
              <a:ext uri="{FF2B5EF4-FFF2-40B4-BE49-F238E27FC236}">
                <a16:creationId xmlns:a16="http://schemas.microsoft.com/office/drawing/2014/main" id="{ED8D22F9-2E1C-496D-B3E7-F01441966AA3}"/>
              </a:ext>
            </a:extLst>
          </p:cNvPr>
          <p:cNvGrpSpPr/>
          <p:nvPr/>
        </p:nvGrpSpPr>
        <p:grpSpPr>
          <a:xfrm>
            <a:off x="2066922" y="4548382"/>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 long-run perspective, the economy always adjusts back to a specific range of unemployment, decreasing the significance of short-run situations like recessions.</a:t>
              </a:r>
            </a:p>
          </p:txBody>
        </p:sp>
      </p:grpSp>
    </p:spTree>
    <p:extLst>
      <p:ext uri="{BB962C8B-B14F-4D97-AF65-F5344CB8AC3E}">
        <p14:creationId xmlns:p14="http://schemas.microsoft.com/office/powerpoint/2010/main" val="524978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C9023-7D09-1F55-2837-F153C45B61A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41465BA-765B-72F5-0D91-3CDC22AB0D3A}"/>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996C05E6-152C-6431-D606-6B502EE04CAF}"/>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7D1D6B7-6623-AC52-61B9-200429D1AF84}"/>
              </a:ext>
            </a:extLst>
          </p:cNvPr>
          <p:cNvSpPr txBox="1">
            <a:spLocks noGrp="1"/>
          </p:cNvSpPr>
          <p:nvPr>
            <p:ph type="title" idx="4294967295"/>
          </p:nvPr>
        </p:nvSpPr>
        <p:spPr>
          <a:xfrm>
            <a:off x="2048933" y="2244322"/>
            <a:ext cx="8094133"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Balancing Keynesian and Neoclassical Models</a:t>
            </a:r>
            <a:endParaRPr lang="en-US" sz="5400" dirty="0"/>
          </a:p>
        </p:txBody>
      </p:sp>
      <p:cxnSp>
        <p:nvCxnSpPr>
          <p:cNvPr id="14" name="Straight Connector 13">
            <a:extLst>
              <a:ext uri="{FF2B5EF4-FFF2-40B4-BE49-F238E27FC236}">
                <a16:creationId xmlns:a16="http://schemas.microsoft.com/office/drawing/2014/main" id="{D55315F6-6597-6B5A-E182-CCFE6B30FDE7}"/>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2612B78-A5F4-B8A4-71EE-CD1EAA0A5EF1}"/>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131290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ding the balance between Keynesian and neoclassical models can prove difficul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Finding the balance between Keynesian and neoclassical models can prove difficult.</a:t>
              </a:r>
            </a:p>
          </p:txBody>
        </p:sp>
      </p:grpSp>
      <p:grpSp>
        <p:nvGrpSpPr>
          <p:cNvPr id="20" name="Group 19" descr="Both approaches have their own strengths and weaknesses."/>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10790"/>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approaches have their own strengths and weaknesses.</a:t>
              </a:r>
            </a:p>
          </p:txBody>
        </p:sp>
      </p:grpSp>
      <p:pic>
        <p:nvPicPr>
          <p:cNvPr id="5" name="Picture 4" descr="A silver scale on a table">
            <a:extLst>
              <a:ext uri="{FF2B5EF4-FFF2-40B4-BE49-F238E27FC236}">
                <a16:creationId xmlns:a16="http://schemas.microsoft.com/office/drawing/2014/main" id="{D1E9D9DE-96E0-4D65-B0A8-8244FA9C1457}"/>
              </a:ext>
            </a:extLst>
          </p:cNvPr>
          <p:cNvPicPr>
            <a:picLocks noChangeAspect="1"/>
          </p:cNvPicPr>
          <p:nvPr/>
        </p:nvPicPr>
        <p:blipFill rotWithShape="1">
          <a:blip r:embed="rId3"/>
          <a:srcRect t="43340" r="4500"/>
          <a:stretch/>
        </p:blipFill>
        <p:spPr>
          <a:xfrm>
            <a:off x="4379189" y="3484913"/>
            <a:ext cx="3433622" cy="3056022"/>
          </a:xfrm>
          <a:prstGeom prst="rect">
            <a:avLst/>
          </a:prstGeom>
        </p:spPr>
      </p:pic>
    </p:spTree>
    <p:extLst>
      <p:ext uri="{BB962C8B-B14F-4D97-AF65-F5344CB8AC3E}">
        <p14:creationId xmlns:p14="http://schemas.microsoft.com/office/powerpoint/2010/main" val="74133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5" name="Title 25">
            <a:extLst>
              <a:ext uri="{FF2B5EF4-FFF2-40B4-BE49-F238E27FC236}">
                <a16:creationId xmlns:a16="http://schemas.microsoft.com/office/drawing/2014/main" id="{6BE053F7-FAB3-12A2-4EA9-ABC26A2A2329}"/>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Balancing the Models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AEE83B6E-85BA-5D25-7EE5-7DB6EC61472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table compares neoclassical and Keynesian economics across several areas. The focus for neoclassical is long-term and for Keynesian is short-term. The prices and wages for neoclassical are flexible and for Keynesian sticky. The economic output for neoclassical is primarily determined by AS and for Keynesian is primarily determined by AD. In neoclassical economics, the AS curve is vertical, and for Keynesian, it is upward-sloping. In neoclassical economics, the Phillips curve is vertical, and for Keynesian, it is downward-sloping. AD is used to control inflation for both neoclassical and Keynesian. In neoclassical AD is used to end recessions by reforming the labor market institutions to reduce the natural rate of unemployment. In Keynesian, the AD is increased to eliminate cyclical unemployment. The primary emphasis to reduce unemployment in neoclassical economics, is at best, only in the short-run, but may increase inflation instead. In Keynesian, the primary emphasis of this model is to reduce unemployment.">
            <a:extLst>
              <a:ext uri="{FF2B5EF4-FFF2-40B4-BE49-F238E27FC236}">
                <a16:creationId xmlns:a16="http://schemas.microsoft.com/office/drawing/2014/main" id="{AA142274-41B6-9412-9170-12C481FC4A39}"/>
              </a:ext>
            </a:extLst>
          </p:cNvPr>
          <p:cNvPicPr>
            <a:picLocks noChangeAspect="1"/>
          </p:cNvPicPr>
          <p:nvPr/>
        </p:nvPicPr>
        <p:blipFill>
          <a:blip r:embed="rId3"/>
          <a:stretch>
            <a:fillRect/>
          </a:stretch>
        </p:blipFill>
        <p:spPr>
          <a:xfrm>
            <a:off x="1528058" y="1228219"/>
            <a:ext cx="9144000" cy="5537264"/>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Group Activity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iscuss the implications of the term neoclassical Keynesian. Is this possible? Why or why no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Discuss the implications of the term </a:t>
              </a:r>
              <a:r>
                <a:rPr lang="en-US" sz="2000" i="1" dirty="0">
                  <a:solidFill>
                    <a:schemeClr val="bg1"/>
                  </a:solidFill>
                </a:rPr>
                <a:t>neoclassical Keynesian</a:t>
              </a:r>
              <a:r>
                <a:rPr lang="en-US" sz="2000" dirty="0">
                  <a:solidFill>
                    <a:schemeClr val="bg1"/>
                  </a:solidFill>
                </a:rPr>
                <a:t>. Is this possible? Why or why not?</a:t>
              </a:r>
            </a:p>
          </p:txBody>
        </p:sp>
      </p:grpSp>
      <p:pic>
        <p:nvPicPr>
          <p:cNvPr id="6" name="Picture 5" descr="A picture of a question mark drawn on a chalkboard">
            <a:extLst>
              <a:ext uri="{FF2B5EF4-FFF2-40B4-BE49-F238E27FC236}">
                <a16:creationId xmlns:a16="http://schemas.microsoft.com/office/drawing/2014/main" id="{AEC19672-5884-418A-A96C-72DC417E02F1}"/>
              </a:ext>
            </a:extLst>
          </p:cNvPr>
          <p:cNvPicPr>
            <a:picLocks noChangeAspect="1"/>
          </p:cNvPicPr>
          <p:nvPr/>
        </p:nvPicPr>
        <p:blipFill>
          <a:blip r:embed="rId3"/>
          <a:stretch>
            <a:fillRect/>
          </a:stretch>
        </p:blipFill>
        <p:spPr>
          <a:xfrm>
            <a:off x="3263688" y="2755654"/>
            <a:ext cx="5664621" cy="3429000"/>
          </a:xfrm>
          <a:prstGeom prst="rect">
            <a:avLst/>
          </a:prstGeom>
        </p:spPr>
      </p:pic>
    </p:spTree>
    <p:extLst>
      <p:ext uri="{BB962C8B-B14F-4D97-AF65-F5344CB8AC3E}">
        <p14:creationId xmlns:p14="http://schemas.microsoft.com/office/powerpoint/2010/main" val="3439198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5">
            <a:extLst>
              <a:ext uri="{FF2B5EF4-FFF2-40B4-BE49-F238E27FC236}">
                <a16:creationId xmlns:a16="http://schemas.microsoft.com/office/drawing/2014/main" id="{2323F6A1-E0AC-FBDA-0337-3551F7C50AEC}"/>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Balancing the Models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10" name="Straight Connector 9">
            <a:extLst>
              <a:ext uri="{FF2B5EF4-FFF2-40B4-BE49-F238E27FC236}">
                <a16:creationId xmlns:a16="http://schemas.microsoft.com/office/drawing/2014/main" id="{EA76A0D4-83C4-ECE0-F9BD-669569F4DED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0"/>
            <a:ext cx="3763002" cy="35561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0"/>
            <a:ext cx="3763002" cy="35561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Keynesian Model</a:t>
            </a:r>
          </a:p>
        </p:txBody>
      </p:sp>
      <p:sp>
        <p:nvSpPr>
          <p:cNvPr id="6" name="TextBox 5">
            <a:extLst>
              <a:ext uri="{FF2B5EF4-FFF2-40B4-BE49-F238E27FC236}">
                <a16:creationId xmlns:a16="http://schemas.microsoft.com/office/drawing/2014/main" id="{DCCBA12C-9BC5-4EF4-A8E8-6ED1179F25F1}"/>
              </a:ext>
            </a:extLst>
          </p:cNvPr>
          <p:cNvSpPr txBox="1"/>
          <p:nvPr/>
        </p:nvSpPr>
        <p:spPr>
          <a:xfrm>
            <a:off x="2589032" y="2416381"/>
            <a:ext cx="3309566" cy="2246769"/>
          </a:xfrm>
          <a:prstGeom prst="rect">
            <a:avLst/>
          </a:prstGeom>
          <a:noFill/>
        </p:spPr>
        <p:txBody>
          <a:bodyPr wrap="square" rtlCol="0">
            <a:spAutoFit/>
          </a:bodyPr>
          <a:lstStyle/>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AD is the cause of business cycles and rigid wages/prices</a:t>
            </a:r>
          </a:p>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Risks overlooking long-term economic growth and natural unemployment</a:t>
            </a:r>
          </a:p>
        </p:txBody>
      </p:sp>
      <p:sp>
        <p:nvSpPr>
          <p:cNvPr id="22" name="Oval 21"/>
          <p:cNvSpPr/>
          <p:nvPr/>
        </p:nvSpPr>
        <p:spPr>
          <a:xfrm>
            <a:off x="5753098" y="2922025"/>
            <a:ext cx="677616" cy="797994"/>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587731" y="1735830"/>
            <a:ext cx="2995532"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Neoclassical Model</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416381"/>
            <a:ext cx="3309566" cy="2246769"/>
          </a:xfrm>
          <a:prstGeom prst="rect">
            <a:avLst/>
          </a:prstGeom>
          <a:noFill/>
        </p:spPr>
        <p:txBody>
          <a:bodyPr wrap="square" rtlCol="0">
            <a:spAutoFit/>
          </a:bodyPr>
          <a:lstStyle/>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AS focused: analyzes the determinants of output and employment</a:t>
            </a:r>
          </a:p>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Not effective at explaining short-term fluctuations and recessions</a:t>
            </a:r>
          </a:p>
        </p:txBody>
      </p:sp>
    </p:spTree>
    <p:extLst>
      <p:ext uri="{BB962C8B-B14F-4D97-AF65-F5344CB8AC3E}">
        <p14:creationId xmlns:p14="http://schemas.microsoft.com/office/powerpoint/2010/main" val="2699779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33FCFA60-429A-C548-9E08-F5EABD14736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Dual Approach</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0BA2AE78-FC23-A558-2EF2-60844CA3160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quo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quot; —Robert Solow, Economics Nobel laureate">
            <a:extLst>
              <a:ext uri="{FF2B5EF4-FFF2-40B4-BE49-F238E27FC236}">
                <a16:creationId xmlns:a16="http://schemas.microsoft.com/office/drawing/2014/main" id="{162F5B59-3A07-E535-8743-1058AFB30D9D}"/>
              </a:ext>
            </a:extLst>
          </p:cNvPr>
          <p:cNvGrpSpPr/>
          <p:nvPr/>
        </p:nvGrpSpPr>
        <p:grpSpPr>
          <a:xfrm>
            <a:off x="2066923" y="2167700"/>
            <a:ext cx="8058154" cy="2522600"/>
            <a:chOff x="542923" y="1736761"/>
            <a:chExt cx="8058154" cy="2522600"/>
          </a:xfrm>
          <a:solidFill>
            <a:srgbClr val="627981"/>
          </a:solidFill>
        </p:grpSpPr>
        <p:sp>
          <p:nvSpPr>
            <p:cNvPr id="5" name="Rectangle 4">
              <a:extLst>
                <a:ext uri="{FF2B5EF4-FFF2-40B4-BE49-F238E27FC236}">
                  <a16:creationId xmlns:a16="http://schemas.microsoft.com/office/drawing/2014/main" id="{8B6B1409-4C69-B06A-0A44-E0CBF7F78328}"/>
                </a:ext>
              </a:extLst>
            </p:cNvPr>
            <p:cNvSpPr/>
            <p:nvPr/>
          </p:nvSpPr>
          <p:spPr>
            <a:xfrm>
              <a:off x="542923" y="1736761"/>
              <a:ext cx="8058154" cy="252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70E71459-2A32-5964-DE59-0F9BA4DCEEEC}"/>
                </a:ext>
              </a:extLst>
            </p:cNvPr>
            <p:cNvSpPr txBox="1"/>
            <p:nvPr/>
          </p:nvSpPr>
          <p:spPr>
            <a:xfrm>
              <a:off x="668214" y="1845668"/>
              <a:ext cx="7807571" cy="2246769"/>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cs typeface="Calibri"/>
                </a:rPr>
                <a: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 —Robert Solow, Economics Nobel laureate</a:t>
              </a:r>
            </a:p>
          </p:txBody>
        </p:sp>
      </p:grpSp>
    </p:spTree>
    <p:extLst>
      <p:ext uri="{BB962C8B-B14F-4D97-AF65-F5344CB8AC3E}">
        <p14:creationId xmlns:p14="http://schemas.microsoft.com/office/powerpoint/2010/main" val="3121284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4" name="Title 25">
            <a:extLst>
              <a:ext uri="{FF2B5EF4-FFF2-40B4-BE49-F238E27FC236}">
                <a16:creationId xmlns:a16="http://schemas.microsoft.com/office/drawing/2014/main" id="{566EDC22-8504-CCCC-D3C2-BE7681A0A8E2}"/>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C8D4E8D5-C278-324C-3394-05B0A6BCAE9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250B5BED-2E38-406A-AB86-667877C470BC}"/>
              </a:ext>
            </a:extLst>
          </p:cNvPr>
          <p:cNvSpPr/>
          <p:nvPr/>
        </p:nvSpPr>
        <p:spPr>
          <a:xfrm>
            <a:off x="1881188" y="1439056"/>
            <a:ext cx="8429625" cy="39280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The Keynesian perspective sees changes in AD as the cause of business cycle fluctuations.</a:t>
            </a:r>
          </a:p>
          <a:p>
            <a:pPr marL="88900" lvl="0" rtl="0">
              <a:spcBef>
                <a:spcPts val="0"/>
              </a:spcBef>
              <a:spcAft>
                <a:spcPts val="0"/>
              </a:spcAft>
              <a:buClr>
                <a:schemeClr val="lt1"/>
              </a:buClr>
              <a:buSzPts val="2200"/>
            </a:pPr>
            <a:endParaRPr lang="en-US" sz="2000" dirty="0">
              <a:latin typeface="Calibri"/>
              <a:cs typeface="Calibri"/>
              <a:sym typeface="Calibri"/>
            </a:endParaRPr>
          </a:p>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Neoclassical economists believe that long-term productivity growth determines the potential GDP level and that the economy typically will return to full employment after a change in AD. </a:t>
            </a:r>
          </a:p>
          <a:p>
            <a:pPr marL="88900" lvl="0" rtl="0">
              <a:spcBef>
                <a:spcPts val="0"/>
              </a:spcBef>
              <a:spcAft>
                <a:spcPts val="0"/>
              </a:spcAft>
              <a:buClr>
                <a:schemeClr val="lt1"/>
              </a:buClr>
              <a:buSzPts val="2200"/>
            </a:pPr>
            <a:endParaRPr lang="en-US" sz="2000" dirty="0">
              <a:latin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While Keynesians tend to advocate an acceptable tradeoff between inflation and unemployment when counteracting a recession, neoclassical economists argue that no such tradeoff exists</a:t>
            </a:r>
            <a:r>
              <a:rPr lang="en-US" sz="1400" dirty="0">
                <a:solidFill>
                  <a:schemeClr val="lt1"/>
                </a:solidFill>
                <a:latin typeface="Calibri"/>
                <a:ea typeface="Calibri"/>
                <a:cs typeface="Calibri"/>
                <a:sym typeface="Calibri"/>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Neoclassical 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me neoclassical implies a &quot;new&quot; version of the &quot;old&quot; classical model of the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name </a:t>
              </a:r>
              <a:r>
                <a:rPr lang="en-US" sz="2000" i="1" dirty="0">
                  <a:solidFill>
                    <a:schemeClr val="bg1"/>
                  </a:solidFill>
                </a:rPr>
                <a:t>neoclassical</a:t>
              </a:r>
              <a:r>
                <a:rPr lang="en-US" sz="2000" dirty="0">
                  <a:solidFill>
                    <a:schemeClr val="bg1"/>
                  </a:solidFill>
                </a:rPr>
                <a:t> implies a "new" version of the "old" classical model of the economy.</a:t>
              </a:r>
            </a:p>
          </p:txBody>
        </p:sp>
      </p:grpSp>
      <p:grpSp>
        <p:nvGrpSpPr>
          <p:cNvPr id="20" name="Group 19" descr="The classical view holds that short-term fluctuations in economic activity will quickly adjust back to full employment and will not need the help of government intervention."/>
          <p:cNvGrpSpPr/>
          <p:nvPr/>
        </p:nvGrpSpPr>
        <p:grpSpPr>
          <a:xfrm>
            <a:off x="2066922" y="2456766"/>
            <a:ext cx="8058154" cy="1041832"/>
            <a:chOff x="542923" y="1736761"/>
            <a:chExt cx="8058154" cy="1041832"/>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6293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classical view holds that short-term fluctuations in economic activity will quickly adjust back to full employment and will not need the help of government intervention.</a:t>
              </a:r>
            </a:p>
          </p:txBody>
        </p:sp>
      </p:grpSp>
      <p:grpSp>
        <p:nvGrpSpPr>
          <p:cNvPr id="23" name="Group 22" descr="The neoclassical stance is a very &quot;hands-off&quot; approach to economics."/>
          <p:cNvGrpSpPr/>
          <p:nvPr/>
        </p:nvGrpSpPr>
        <p:grpSpPr>
          <a:xfrm>
            <a:off x="2066922" y="356095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899372"/>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stance is a very "hands-off" approach to economics.</a:t>
              </a:r>
            </a:p>
          </p:txBody>
        </p:sp>
      </p:grpSp>
      <p:grpSp>
        <p:nvGrpSpPr>
          <p:cNvPr id="15" name="Group 14" descr="The severe impact of the Great Depression changed a lot of this thinking, increasing the popularity of Keynesian analysis.">
            <a:extLst>
              <a:ext uri="{FF2B5EF4-FFF2-40B4-BE49-F238E27FC236}">
                <a16:creationId xmlns:a16="http://schemas.microsoft.com/office/drawing/2014/main" id="{ED8D22F9-2E1C-496D-B3E7-F01441966AA3}"/>
              </a:ext>
            </a:extLst>
          </p:cNvPr>
          <p:cNvGrpSpPr/>
          <p:nvPr/>
        </p:nvGrpSpPr>
        <p:grpSpPr>
          <a:xfrm>
            <a:off x="2066922" y="442497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severe impact of the Great Depression changed a lot of this thinking, increasing the popularity of Keynesian analysis.</a:t>
              </a:r>
            </a:p>
          </p:txBody>
        </p:sp>
      </p:grpSp>
    </p:spTree>
    <p:extLst>
      <p:ext uri="{BB962C8B-B14F-4D97-AF65-F5344CB8AC3E}">
        <p14:creationId xmlns:p14="http://schemas.microsoft.com/office/powerpoint/2010/main" val="429281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Components of Neoclassical Analysis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perspective: in the long run, the economy will fluctuate around its potential GDP and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Neoclassical perspective</a:t>
              </a:r>
              <a:r>
                <a:rPr lang="en-US" sz="2000" dirty="0">
                  <a:solidFill>
                    <a:schemeClr val="bg1"/>
                  </a:solidFill>
                </a:rPr>
                <a:t>: in the long run, the economy will fluctuate around its potential GDP and natural rate of unemployment.</a:t>
              </a:r>
            </a:p>
          </p:txBody>
        </p:sp>
      </p:grpSp>
      <p:grpSp>
        <p:nvGrpSpPr>
          <p:cNvPr id="20" name="Group 19" descr="Potential GDP determines the economy's size."/>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Potential GDP determines the economy's size. </a:t>
              </a:r>
            </a:p>
          </p:txBody>
        </p:sp>
      </p:grpSp>
      <p:grpSp>
        <p:nvGrpSpPr>
          <p:cNvPr id="23" name="Group 22" descr="Wages and prices will adjust in a flexible manner, so the economy will adjust back to its potential-GDP level of output."/>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Wages and prices will adjust in a flexible manner, so the economy will adjust back to its potential-GDP level of output.</a:t>
              </a:r>
            </a:p>
          </p:txBody>
        </p:sp>
      </p:grpSp>
      <p:grpSp>
        <p:nvGrpSpPr>
          <p:cNvPr id="15" name="Group 14" descr="The government should focus more on long-term growth and controlling inflation than on worrying about recessions and cyclical unemployment.">
            <a:extLst>
              <a:ext uri="{FF2B5EF4-FFF2-40B4-BE49-F238E27FC236}">
                <a16:creationId xmlns:a16="http://schemas.microsoft.com/office/drawing/2014/main" id="{ED8D22F9-2E1C-496D-B3E7-F01441966AA3}"/>
              </a:ext>
            </a:extLst>
          </p:cNvPr>
          <p:cNvGrpSpPr/>
          <p:nvPr/>
        </p:nvGrpSpPr>
        <p:grpSpPr>
          <a:xfrm>
            <a:off x="2066922" y="419469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should focus more on long-term growth and controlling inflation than on worrying about recessions and cyclical unemployment.</a:t>
              </a:r>
            </a:p>
          </p:txBody>
        </p:sp>
      </p:grpSp>
    </p:spTree>
    <p:extLst>
      <p:ext uri="{BB962C8B-B14F-4D97-AF65-F5344CB8AC3E}">
        <p14:creationId xmlns:p14="http://schemas.microsoft.com/office/powerpoint/2010/main" val="695293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Importance of Potential GDP in the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ver the long run, the level of potential GDP determines the size of re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the level of potential GDP determines the size of real GDP.</a:t>
              </a:r>
            </a:p>
          </p:txBody>
        </p:sp>
      </p:grpSp>
      <p:grpSp>
        <p:nvGrpSpPr>
          <p:cNvPr id="20" name="Group 19" descr="When economists talk about potential GDP, they are referring to the level of output achievable when all resources are fully employed."/>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economists talk about potential GDP, they are referring to the level of output achievable when all resources are fully employed. </a:t>
              </a:r>
            </a:p>
          </p:txBody>
        </p:sp>
      </p:grpSp>
      <p:grpSp>
        <p:nvGrpSpPr>
          <p:cNvPr id="23" name="Group 22" descr="While the unemployment rate in labor markets will never be zero, full employment in the labor market refers to zero cyclical unemployment."/>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unemployment rate in labor markets will never be zero, full employment in the labor market refers to zero cyclical unemployment.</a:t>
              </a:r>
            </a:p>
          </p:txBody>
        </p:sp>
      </p:grpSp>
      <p:grpSp>
        <p:nvGrpSpPr>
          <p:cNvPr id="15" name="Group 14" descr="When the economy is operating with zero cyclical unemployment, economists say that the economy is at the natural rate of unemployment or at full employment.">
            <a:extLst>
              <a:ext uri="{FF2B5EF4-FFF2-40B4-BE49-F238E27FC236}">
                <a16:creationId xmlns:a16="http://schemas.microsoft.com/office/drawing/2014/main" id="{ED8D22F9-2E1C-496D-B3E7-F01441966AA3}"/>
              </a:ext>
            </a:extLst>
          </p:cNvPr>
          <p:cNvGrpSpPr/>
          <p:nvPr/>
        </p:nvGrpSpPr>
        <p:grpSpPr>
          <a:xfrm>
            <a:off x="2066922" y="4212041"/>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with zero cyclical unemployment, economists say that the economy is at the natural rate of unemployment or at full employment.</a:t>
              </a:r>
            </a:p>
          </p:txBody>
        </p:sp>
      </p:grpSp>
    </p:spTree>
    <p:extLst>
      <p:ext uri="{BB962C8B-B14F-4D97-AF65-F5344CB8AC3E}">
        <p14:creationId xmlns:p14="http://schemas.microsoft.com/office/powerpoint/2010/main" val="782873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GDP Growth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compare actual or real GDP against potential GDP to determine how well the economy is performing."/>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compare actual or real GDP against potential GDP to determine how well the economy is performing.</a:t>
              </a:r>
            </a:p>
          </p:txBody>
        </p:sp>
      </p:grpSp>
      <p:grpSp>
        <p:nvGrpSpPr>
          <p:cNvPr id="20" name="Group 19" descr="GDP growth includes increases and investment in physical capital per person, human capital per person, and advances in technology."/>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growth includes increases and investment in physical capital per person, human capital per person, and advances in technology.</a:t>
              </a:r>
            </a:p>
          </p:txBody>
        </p:sp>
      </p:grpSp>
      <p:grpSp>
        <p:nvGrpSpPr>
          <p:cNvPr id="23" name="Group 22" descr="Physical capital per person refers to the amount and type of machinery and equipment available to help people get work done."/>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Physical capital per person refers to the amount and type of machinery and equipment available to help people get work done.</a:t>
              </a:r>
            </a:p>
          </p:txBody>
        </p:sp>
      </p:grpSp>
      <p:grpSp>
        <p:nvGrpSpPr>
          <p:cNvPr id="15" name="Group 14" descr="Human capital per person refers to the accumulated skills and education of each worker.">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per person refers to the accumulated skills and education of each worker.</a:t>
              </a:r>
            </a:p>
          </p:txBody>
        </p:sp>
      </p:grpSp>
    </p:spTree>
    <p:extLst>
      <p:ext uri="{BB962C8B-B14F-4D97-AF65-F5344CB8AC3E}">
        <p14:creationId xmlns:p14="http://schemas.microsoft.com/office/powerpoint/2010/main" val="382486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Human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
          <p:cNvGrpSpPr/>
          <p:nvPr/>
        </p:nvGrpSpPr>
        <p:grpSpPr>
          <a:xfrm>
            <a:off x="2066921" y="1434734"/>
            <a:ext cx="8058154" cy="1697440"/>
            <a:chOff x="542923" y="1736761"/>
            <a:chExt cx="8058154" cy="1697440"/>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p:txBody>
        </p:sp>
      </p:grpSp>
      <p:pic>
        <p:nvPicPr>
          <p:cNvPr id="5" name="Picture 4" descr="The interior of a large library">
            <a:extLst>
              <a:ext uri="{FF2B5EF4-FFF2-40B4-BE49-F238E27FC236}">
                <a16:creationId xmlns:a16="http://schemas.microsoft.com/office/drawing/2014/main" id="{3A708463-130D-4F99-BC87-E9DCFDD533E2}"/>
              </a:ext>
            </a:extLst>
          </p:cNvPr>
          <p:cNvPicPr>
            <a:picLocks noChangeAspect="1"/>
          </p:cNvPicPr>
          <p:nvPr/>
        </p:nvPicPr>
        <p:blipFill>
          <a:blip r:embed="rId3"/>
          <a:stretch>
            <a:fillRect/>
          </a:stretch>
        </p:blipFill>
        <p:spPr>
          <a:xfrm>
            <a:off x="2053449" y="3429000"/>
            <a:ext cx="8044681" cy="2929378"/>
          </a:xfrm>
          <a:prstGeom prst="rect">
            <a:avLst/>
          </a:prstGeom>
        </p:spPr>
      </p:pic>
    </p:spTree>
    <p:extLst>
      <p:ext uri="{BB962C8B-B14F-4D97-AF65-F5344CB8AC3E}">
        <p14:creationId xmlns:p14="http://schemas.microsoft.com/office/powerpoint/2010/main" val="3173461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9B7ADA6E-4F39-E443-567B-90955BF5FEE8}"/>
              </a:ext>
            </a:extLst>
          </p:cNvPr>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Role of Flexible Prices</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AF0E177-45BC-558E-15D6-DB70B20E461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181514" y="1496790"/>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n AD/AS diagram with two short run aggregate supply curves and two aggregate demand curves.">
            <a:extLst>
              <a:ext uri="{FF2B5EF4-FFF2-40B4-BE49-F238E27FC236}">
                <a16:creationId xmlns:a16="http://schemas.microsoft.com/office/drawing/2014/main" id="{C2DA9894-8E71-43B3-838E-32F6C19F8090}"/>
              </a:ext>
            </a:extLst>
          </p:cNvPr>
          <p:cNvPicPr>
            <a:picLocks noChangeAspect="1"/>
          </p:cNvPicPr>
          <p:nvPr/>
        </p:nvPicPr>
        <p:blipFill>
          <a:blip r:embed="rId3"/>
          <a:stretch>
            <a:fillRect/>
          </a:stretch>
        </p:blipFill>
        <p:spPr>
          <a:xfrm>
            <a:off x="1328531" y="1496790"/>
            <a:ext cx="5613236" cy="4789525"/>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181510" y="1749956"/>
            <a:ext cx="3575523" cy="4093428"/>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are flexible over time.</a:t>
            </a: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long-run, the economy will fluctuate around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 or potential GDP.</a:t>
            </a: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When economic output rises above potential GDP, the level of unemployment falls, there is a labor shortage, the increased demand for labor will drive up wages, and the equilibrium will return to the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Speed of Economic Adjustment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analysis argues that wage and price adjustments are quite rapi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analysis argues that wage and price adjustments are quite rapid.</a:t>
              </a:r>
            </a:p>
          </p:txBody>
        </p:sp>
      </p:grpSp>
      <p:grpSp>
        <p:nvGrpSpPr>
          <p:cNvPr id="20" name="Group 19" descr="Rational expectations: people form the most accurate possible expectations about the future that they can."/>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Rational expectations</a:t>
              </a:r>
              <a:r>
                <a:rPr lang="en-US" sz="2000" dirty="0">
                  <a:solidFill>
                    <a:schemeClr val="bg1"/>
                  </a:solidFill>
                </a:rPr>
                <a:t>: people form the most accurate possible expectations about the future that they can.</a:t>
              </a:r>
            </a:p>
          </p:txBody>
        </p:sp>
      </p:grpSp>
      <p:grpSp>
        <p:nvGrpSpPr>
          <p:cNvPr id="23" name="Group 22" descr="Adaptive expectations: people look at past experiences and gradually adapt their beliefs and behaviors as circumstances change."/>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Adaptive expectations</a:t>
              </a:r>
              <a:r>
                <a:rPr lang="en-US" sz="2000" dirty="0">
                  <a:solidFill>
                    <a:schemeClr val="bg1"/>
                  </a:solidFill>
                </a:rPr>
                <a:t>: people look at past experiences and gradually adapt their beliefs and behaviors as circumstances change.</a:t>
              </a:r>
            </a:p>
          </p:txBody>
        </p:sp>
      </p:grpSp>
      <p:grpSp>
        <p:nvGrpSpPr>
          <p:cNvPr id="15" name="Group 14" descr="Rational expectations fit neoclassical analysis more; adaptive expectations fit Keynesian analysis more.">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Rational expectations fit neoclassical analysis more; adaptive expectations fit Keynesian analysis more.</a:t>
              </a:r>
            </a:p>
          </p:txBody>
        </p:sp>
      </p:grpSp>
    </p:spTree>
    <p:extLst>
      <p:ext uri="{BB962C8B-B14F-4D97-AF65-F5344CB8AC3E}">
        <p14:creationId xmlns:p14="http://schemas.microsoft.com/office/powerpoint/2010/main" val="15347843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9A82D18-EB77-4BE8-8541-8581436A1BA2}">
  <ds:schemaRefs>
    <ds:schemaRef ds:uri="http://schemas.microsoft.com/sharepoint/v3/contenttype/forms"/>
  </ds:schemaRefs>
</ds:datastoreItem>
</file>

<file path=customXml/itemProps2.xml><?xml version="1.0" encoding="utf-8"?>
<ds:datastoreItem xmlns:ds="http://schemas.openxmlformats.org/officeDocument/2006/customXml" ds:itemID="{0D35EA87-2240-4323-9D99-9CE235751F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FA27CA9-DB65-4E19-94D4-4C6D028066A5}">
  <ds:schemaRefs>
    <ds:schemaRef ds:uri="http://purl.org/dc/elements/1.1/"/>
    <ds:schemaRef ds:uri="http://www.w3.org/XML/1998/namespace"/>
    <ds:schemaRef ds:uri="http://purl.org/dc/terms/"/>
    <ds:schemaRef ds:uri="http://schemas.microsoft.com/office/2006/metadata/properties"/>
    <ds:schemaRef ds:uri="06d9c582-05c2-476b-83d2-72ab8b1380b2"/>
    <ds:schemaRef ds:uri="fdab59f7-c3a7-48e5-acd8-618ce834776e"/>
    <ds:schemaRef ds:uri="http://purl.org/dc/dcmitype/"/>
    <ds:schemaRef ds:uri="http://schemas.microsoft.com/office/2006/documentManagement/types"/>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1187</TotalTime>
  <Words>2699</Words>
  <Application>Microsoft Office PowerPoint</Application>
  <PresentationFormat>Widescreen</PresentationFormat>
  <Paragraphs>395</Paragraphs>
  <Slides>27</Slides>
  <Notes>25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Arial</vt:lpstr>
      <vt:lpstr>Calibri</vt:lpstr>
      <vt:lpstr>Times New Roman</vt:lpstr>
      <vt:lpstr>Cambria Math</vt:lpstr>
      <vt:lpstr>Calibri Light</vt:lpstr>
      <vt:lpstr>Century Gothic</vt:lpstr>
      <vt:lpstr>Office Theme</vt:lpstr>
      <vt:lpstr>2_Office Theme</vt:lpstr>
      <vt:lpstr>The Building Blocks of Neoclassical Analysis</vt:lpstr>
      <vt:lpstr>Argument for Long-Term Analysis</vt:lpstr>
      <vt:lpstr>Neoclassical Introduction</vt:lpstr>
      <vt:lpstr>Components of Neoclassical Analysis</vt:lpstr>
      <vt:lpstr>The Importance of Potential GDP in the Long Run</vt:lpstr>
      <vt:lpstr>GDP Growth</vt:lpstr>
      <vt:lpstr>Human Capital</vt:lpstr>
      <vt:lpstr>Role of Flexible Prices</vt:lpstr>
      <vt:lpstr>Speed of Economic Adjustment</vt:lpstr>
      <vt:lpstr>Summary1</vt:lpstr>
      <vt:lpstr>The Policy Implications of the Neoclassical Perspective</vt:lpstr>
      <vt:lpstr>Neoclassical Viewpoints and Policy</vt:lpstr>
      <vt:lpstr>The Neoclassical Phillips Curve Tradeoff1</vt:lpstr>
      <vt:lpstr>The Neoclassical Phillips Curve Tradeoff2</vt:lpstr>
      <vt:lpstr>Long-Run Phillips Curve</vt:lpstr>
      <vt:lpstr>Fighting Unemployment or Inflation?</vt:lpstr>
      <vt:lpstr>Fighting Recession or Encouraging Long-Term Growth?</vt:lpstr>
      <vt:lpstr>On Your Own</vt:lpstr>
      <vt:lpstr>Summary2</vt:lpstr>
      <vt:lpstr>Balancing Keynesian and Neoclassical Models</vt:lpstr>
      <vt:lpstr>Introduction</vt:lpstr>
      <vt:lpstr>Balancing the Models1</vt:lpstr>
      <vt:lpstr>Group Activity</vt:lpstr>
      <vt:lpstr>Balancing the Models2</vt:lpstr>
      <vt:lpstr>Dual Approach</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59</cp:revision>
  <dcterms:modified xsi:type="dcterms:W3CDTF">2026-02-02T18:20:21Z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