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68"/>
  </p:notesMasterIdLst>
  <p:sldIdLst>
    <p:sldId id="293" r:id="rId5"/>
    <p:sldId id="361" r:id="rId6"/>
    <p:sldId id="380" r:id="rId7"/>
    <p:sldId id="326" r:id="rId8"/>
    <p:sldId id="369" r:id="rId9"/>
    <p:sldId id="381" r:id="rId10"/>
    <p:sldId id="382" r:id="rId11"/>
    <p:sldId id="383" r:id="rId12"/>
    <p:sldId id="384" r:id="rId13"/>
    <p:sldId id="371" r:id="rId14"/>
    <p:sldId id="385" r:id="rId15"/>
    <p:sldId id="377" r:id="rId16"/>
    <p:sldId id="387" r:id="rId17"/>
    <p:sldId id="388" r:id="rId18"/>
    <p:sldId id="386" r:id="rId19"/>
    <p:sldId id="260" r:id="rId20"/>
    <p:sldId id="389" r:id="rId21"/>
    <p:sldId id="351" r:id="rId22"/>
    <p:sldId id="348" r:id="rId23"/>
    <p:sldId id="365" r:id="rId24"/>
    <p:sldId id="374" r:id="rId25"/>
    <p:sldId id="375" r:id="rId26"/>
    <p:sldId id="376" r:id="rId27"/>
    <p:sldId id="368" r:id="rId28"/>
    <p:sldId id="356" r:id="rId29"/>
    <p:sldId id="390" r:id="rId30"/>
    <p:sldId id="378" r:id="rId31"/>
    <p:sldId id="373" r:id="rId32"/>
    <p:sldId id="391" r:id="rId33"/>
    <p:sldId id="392" r:id="rId34"/>
    <p:sldId id="324" r:id="rId35"/>
    <p:sldId id="393" r:id="rId36"/>
    <p:sldId id="394" r:id="rId37"/>
    <p:sldId id="395" r:id="rId38"/>
    <p:sldId id="396" r:id="rId39"/>
    <p:sldId id="379" r:id="rId40"/>
    <p:sldId id="397" r:id="rId41"/>
    <p:sldId id="398" r:id="rId42"/>
    <p:sldId id="416" r:id="rId43"/>
    <p:sldId id="257" r:id="rId44"/>
    <p:sldId id="258" r:id="rId45"/>
    <p:sldId id="399" r:id="rId46"/>
    <p:sldId id="400" r:id="rId47"/>
    <p:sldId id="372" r:id="rId48"/>
    <p:sldId id="370" r:id="rId49"/>
    <p:sldId id="401" r:id="rId50"/>
    <p:sldId id="417" r:id="rId51"/>
    <p:sldId id="403" r:id="rId52"/>
    <p:sldId id="329" r:id="rId53"/>
    <p:sldId id="404" r:id="rId54"/>
    <p:sldId id="405" r:id="rId55"/>
    <p:sldId id="406" r:id="rId56"/>
    <p:sldId id="407" r:id="rId57"/>
    <p:sldId id="408" r:id="rId58"/>
    <p:sldId id="409" r:id="rId59"/>
    <p:sldId id="276" r:id="rId60"/>
    <p:sldId id="410" r:id="rId61"/>
    <p:sldId id="411" r:id="rId62"/>
    <p:sldId id="412" r:id="rId63"/>
    <p:sldId id="413" r:id="rId64"/>
    <p:sldId id="414" r:id="rId65"/>
    <p:sldId id="415" r:id="rId66"/>
    <p:sldId id="340" r:id="rId6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5"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260496-9F15-468C-BF3A-C3203D07664E}" v="118" dt="2026-02-02T17:57:25.3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8862" autoAdjust="0"/>
  </p:normalViewPr>
  <p:slideViewPr>
    <p:cSldViewPr snapToGrid="0">
      <p:cViewPr varScale="1">
        <p:scale>
          <a:sx n="70" d="100"/>
          <a:sy n="70" d="100"/>
        </p:scale>
        <p:origin x="840"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23T15:43:59.781" v="924" actId="962"/>
      <pc:docMkLst>
        <pc:docMk/>
      </pc:docMkLst>
      <pc:sldChg chg="addSp delSp modSp mod">
        <pc:chgData name="Caitlin Coleman" userId="96f87ca1-0e64-4ae8-8d77-98757b85df0b" providerId="ADAL" clId="{DDA6BCD5-DC0D-434C-93A0-51E2BCD25B34}" dt="2026-01-22T16:38:13.589" v="472" actId="33553"/>
        <pc:sldMkLst>
          <pc:docMk/>
          <pc:sldMk cId="0" sldId="257"/>
        </pc:sldMkLst>
        <pc:spChg chg="add mod ord">
          <ac:chgData name="Caitlin Coleman" userId="96f87ca1-0e64-4ae8-8d77-98757b85df0b" providerId="ADAL" clId="{DDA6BCD5-DC0D-434C-93A0-51E2BCD25B34}" dt="2026-01-22T16:38:13.589" v="472" actId="33553"/>
          <ac:spMkLst>
            <pc:docMk/>
            <pc:sldMk cId="0" sldId="257"/>
            <ac:spMk id="2" creationId="{D8BC8BDA-8AF6-100A-4C09-6656A3F79014}"/>
          </ac:spMkLst>
        </pc:spChg>
        <pc:grpChg chg="mod">
          <ac:chgData name="Caitlin Coleman" userId="96f87ca1-0e64-4ae8-8d77-98757b85df0b" providerId="ADAL" clId="{DDA6BCD5-DC0D-434C-93A0-51E2BCD25B34}" dt="2026-01-22T16:37:49.798" v="468" actId="962"/>
          <ac:grpSpMkLst>
            <pc:docMk/>
            <pc:sldMk cId="0" sldId="257"/>
            <ac:grpSpMk id="7" creationId="{A0EEFF12-326D-4767-B4CB-485E9DC3804E}"/>
          </ac:grpSpMkLst>
        </pc:grpChg>
        <pc:grpChg chg="mod">
          <ac:chgData name="Caitlin Coleman" userId="96f87ca1-0e64-4ae8-8d77-98757b85df0b" providerId="ADAL" clId="{DDA6BCD5-DC0D-434C-93A0-51E2BCD25B34}" dt="2026-01-22T16:37:55.353" v="469" actId="962"/>
          <ac:grpSpMkLst>
            <pc:docMk/>
            <pc:sldMk cId="0" sldId="257"/>
            <ac:grpSpMk id="10" creationId="{2786C733-EE9B-4092-AB49-48259D7D4E3F}"/>
          </ac:grpSpMkLst>
        </pc:grpChg>
        <pc:grpChg chg="mod">
          <ac:chgData name="Caitlin Coleman" userId="96f87ca1-0e64-4ae8-8d77-98757b85df0b" providerId="ADAL" clId="{DDA6BCD5-DC0D-434C-93A0-51E2BCD25B34}" dt="2026-01-22T16:38:02.962" v="470" actId="962"/>
          <ac:grpSpMkLst>
            <pc:docMk/>
            <pc:sldMk cId="0" sldId="257"/>
            <ac:grpSpMk id="13" creationId="{05FD3F36-8833-43C7-9227-EEC039AD4972}"/>
          </ac:grpSpMkLst>
        </pc:grpChg>
        <pc:grpChg chg="mod">
          <ac:chgData name="Caitlin Coleman" userId="96f87ca1-0e64-4ae8-8d77-98757b85df0b" providerId="ADAL" clId="{DDA6BCD5-DC0D-434C-93A0-51E2BCD25B34}" dt="2026-01-22T16:38:09.467" v="471" actId="962"/>
          <ac:grpSpMkLst>
            <pc:docMk/>
            <pc:sldMk cId="0" sldId="257"/>
            <ac:grpSpMk id="16" creationId="{E819DD7C-49C1-4146-A11A-4CE91745022F}"/>
          </ac:grpSpMkLst>
        </pc:grpChg>
        <pc:cxnChg chg="add mod ord">
          <ac:chgData name="Caitlin Coleman" userId="96f87ca1-0e64-4ae8-8d77-98757b85df0b" providerId="ADAL" clId="{DDA6BCD5-DC0D-434C-93A0-51E2BCD25B34}" dt="2026-01-22T16:37:43.097" v="467"/>
          <ac:cxnSpMkLst>
            <pc:docMk/>
            <pc:sldMk cId="0" sldId="257"/>
            <ac:cxnSpMk id="3" creationId="{A514062C-3A9E-E3CD-E42D-A385053C4535}"/>
          </ac:cxnSpMkLst>
        </pc:cxnChg>
      </pc:sldChg>
      <pc:sldChg chg="addSp delSp modSp mod">
        <pc:chgData name="Caitlin Coleman" userId="96f87ca1-0e64-4ae8-8d77-98757b85df0b" providerId="ADAL" clId="{DDA6BCD5-DC0D-434C-93A0-51E2BCD25B34}" dt="2026-01-22T16:48:37.378" v="508" actId="14100"/>
        <pc:sldMkLst>
          <pc:docMk/>
          <pc:sldMk cId="0" sldId="258"/>
        </pc:sldMkLst>
        <pc:spChg chg="add mod ord">
          <ac:chgData name="Caitlin Coleman" userId="96f87ca1-0e64-4ae8-8d77-98757b85df0b" providerId="ADAL" clId="{DDA6BCD5-DC0D-434C-93A0-51E2BCD25B34}" dt="2026-01-22T16:46:59.185" v="488"/>
          <ac:spMkLst>
            <pc:docMk/>
            <pc:sldMk cId="0" sldId="258"/>
            <ac:spMk id="2" creationId="{CE1AB52D-A9B1-BEB5-4339-25A40C0A0EE8}"/>
          </ac:spMkLst>
        </pc:spChg>
        <pc:spChg chg="mod">
          <ac:chgData name="Caitlin Coleman" userId="96f87ca1-0e64-4ae8-8d77-98757b85df0b" providerId="ADAL" clId="{DDA6BCD5-DC0D-434C-93A0-51E2BCD25B34}" dt="2026-01-22T16:48:37.378" v="508" actId="14100"/>
          <ac:spMkLst>
            <pc:docMk/>
            <pc:sldMk cId="0" sldId="258"/>
            <ac:spMk id="4" creationId="{E13C59C3-88D4-4D8B-B927-4B4BE1412456}"/>
          </ac:spMkLst>
        </pc:spChg>
        <pc:spChg chg="mod">
          <ac:chgData name="Caitlin Coleman" userId="96f87ca1-0e64-4ae8-8d77-98757b85df0b" providerId="ADAL" clId="{DDA6BCD5-DC0D-434C-93A0-51E2BCD25B34}" dt="2026-01-22T16:48:28.830" v="506" actId="948"/>
          <ac:spMkLst>
            <pc:docMk/>
            <pc:sldMk cId="0" sldId="258"/>
            <ac:spMk id="8" creationId="{3A5A22DE-1D2D-483B-A7C2-A66EA77C9FB2}"/>
          </ac:spMkLst>
        </pc:spChg>
        <pc:cxnChg chg="add mod ord">
          <ac:chgData name="Caitlin Coleman" userId="96f87ca1-0e64-4ae8-8d77-98757b85df0b" providerId="ADAL" clId="{DDA6BCD5-DC0D-434C-93A0-51E2BCD25B34}" dt="2026-01-22T16:47:02.406" v="493"/>
          <ac:cxnSpMkLst>
            <pc:docMk/>
            <pc:sldMk cId="0" sldId="258"/>
            <ac:cxnSpMk id="5" creationId="{3036960F-B5C4-C986-01CC-3215B5184A64}"/>
          </ac:cxnSpMkLst>
        </pc:cxnChg>
      </pc:sldChg>
      <pc:sldChg chg="addSp delSp modSp mod">
        <pc:chgData name="Caitlin Coleman" userId="96f87ca1-0e64-4ae8-8d77-98757b85df0b" providerId="ADAL" clId="{DDA6BCD5-DC0D-434C-93A0-51E2BCD25B34}" dt="2026-01-22T14:42:35.480" v="177" actId="33553"/>
        <pc:sldMkLst>
          <pc:docMk/>
          <pc:sldMk cId="0" sldId="260"/>
        </pc:sldMkLst>
        <pc:spChg chg="add mod">
          <ac:chgData name="Caitlin Coleman" userId="96f87ca1-0e64-4ae8-8d77-98757b85df0b" providerId="ADAL" clId="{DDA6BCD5-DC0D-434C-93A0-51E2BCD25B34}" dt="2026-01-22T14:42:35.480" v="177" actId="33553"/>
          <ac:spMkLst>
            <pc:docMk/>
            <pc:sldMk cId="0" sldId="260"/>
            <ac:spMk id="2" creationId="{93BF2D2B-C254-FD9D-BA5C-1E15D882F888}"/>
          </ac:spMkLst>
        </pc:spChg>
        <pc:spChg chg="mod">
          <ac:chgData name="Caitlin Coleman" userId="96f87ca1-0e64-4ae8-8d77-98757b85df0b" providerId="ADAL" clId="{DDA6BCD5-DC0D-434C-93A0-51E2BCD25B34}" dt="2026-01-22T14:42:14.040" v="173" actId="14100"/>
          <ac:spMkLst>
            <pc:docMk/>
            <pc:sldMk cId="0" sldId="260"/>
            <ac:spMk id="5" creationId="{31416DF2-8F5C-AF25-009C-6BC62AF63BB7}"/>
          </ac:spMkLst>
        </pc:spChg>
        <pc:spChg chg="mod">
          <ac:chgData name="Caitlin Coleman" userId="96f87ca1-0e64-4ae8-8d77-98757b85df0b" providerId="ADAL" clId="{DDA6BCD5-DC0D-434C-93A0-51E2BCD25B34}" dt="2026-01-22T14:42:16.662" v="174" actId="20577"/>
          <ac:spMkLst>
            <pc:docMk/>
            <pc:sldMk cId="0" sldId="260"/>
            <ac:spMk id="6" creationId="{F5F653D0-F0EC-4D5F-6C7F-6DBADC1444D1}"/>
          </ac:spMkLst>
        </pc:spChg>
        <pc:grpChg chg="add mod">
          <ac:chgData name="Caitlin Coleman" userId="96f87ca1-0e64-4ae8-8d77-98757b85df0b" providerId="ADAL" clId="{DDA6BCD5-DC0D-434C-93A0-51E2BCD25B34}" dt="2026-01-22T14:42:30.634" v="176" actId="962"/>
          <ac:grpSpMkLst>
            <pc:docMk/>
            <pc:sldMk cId="0" sldId="260"/>
            <ac:grpSpMk id="4" creationId="{5D4BC8B5-6E5A-6759-66DB-A8B024E189F2}"/>
          </ac:grpSpMkLst>
        </pc:grpChg>
        <pc:cxnChg chg="add mod">
          <ac:chgData name="Caitlin Coleman" userId="96f87ca1-0e64-4ae8-8d77-98757b85df0b" providerId="ADAL" clId="{DDA6BCD5-DC0D-434C-93A0-51E2BCD25B34}" dt="2026-01-22T14:41:17.111" v="153"/>
          <ac:cxnSpMkLst>
            <pc:docMk/>
            <pc:sldMk cId="0" sldId="260"/>
            <ac:cxnSpMk id="3" creationId="{9E0F76A3-0FC8-C427-4035-B446F4251143}"/>
          </ac:cxnSpMkLst>
        </pc:cxnChg>
      </pc:sldChg>
      <pc:sldChg chg="addSp delSp modSp mod">
        <pc:chgData name="Caitlin Coleman" userId="96f87ca1-0e64-4ae8-8d77-98757b85df0b" providerId="ADAL" clId="{DDA6BCD5-DC0D-434C-93A0-51E2BCD25B34}" dt="2026-01-23T15:26:50.022" v="780" actId="962"/>
        <pc:sldMkLst>
          <pc:docMk/>
          <pc:sldMk cId="4096332777" sldId="276"/>
        </pc:sldMkLst>
        <pc:spChg chg="add mod ord">
          <ac:chgData name="Caitlin Coleman" userId="96f87ca1-0e64-4ae8-8d77-98757b85df0b" providerId="ADAL" clId="{DDA6BCD5-DC0D-434C-93A0-51E2BCD25B34}" dt="2026-01-23T15:26:41.145" v="777"/>
          <ac:spMkLst>
            <pc:docMk/>
            <pc:sldMk cId="4096332777" sldId="276"/>
            <ac:spMk id="2" creationId="{C7EBC7AA-94F1-EA01-52DE-65EDB202BFBA}"/>
          </ac:spMkLst>
        </pc:spChg>
        <pc:grpChg chg="mod">
          <ac:chgData name="Caitlin Coleman" userId="96f87ca1-0e64-4ae8-8d77-98757b85df0b" providerId="ADAL" clId="{DDA6BCD5-DC0D-434C-93A0-51E2BCD25B34}" dt="2026-01-23T15:26:50.022" v="780" actId="962"/>
          <ac:grpSpMkLst>
            <pc:docMk/>
            <pc:sldMk cId="4096332777" sldId="276"/>
            <ac:grpSpMk id="8" creationId="{3BAA657A-A083-4678-A4E3-153246899F34}"/>
          </ac:grpSpMkLst>
        </pc:grpChg>
        <pc:cxnChg chg="add mod ord">
          <ac:chgData name="Caitlin Coleman" userId="96f87ca1-0e64-4ae8-8d77-98757b85df0b" providerId="ADAL" clId="{DDA6BCD5-DC0D-434C-93A0-51E2BCD25B34}" dt="2026-01-23T15:26:43.323" v="779"/>
          <ac:cxnSpMkLst>
            <pc:docMk/>
            <pc:sldMk cId="4096332777" sldId="276"/>
            <ac:cxnSpMk id="3" creationId="{ED04CEB2-CF1F-85E3-D91A-5191F15BE274}"/>
          </ac:cxnSpMkLst>
        </pc:cxnChg>
      </pc:sldChg>
      <pc:sldChg chg="modSp mod">
        <pc:chgData name="Caitlin Coleman" userId="96f87ca1-0e64-4ae8-8d77-98757b85df0b" providerId="ADAL" clId="{DDA6BCD5-DC0D-434C-93A0-51E2BCD25B34}" dt="2026-01-22T12:26:58.931" v="6" actId="962"/>
        <pc:sldMkLst>
          <pc:docMk/>
          <pc:sldMk cId="561987701" sldId="293"/>
        </pc:sldMkLst>
        <pc:spChg chg="mod">
          <ac:chgData name="Caitlin Coleman" userId="96f87ca1-0e64-4ae8-8d77-98757b85df0b" providerId="ADAL" clId="{DDA6BCD5-DC0D-434C-93A0-51E2BCD25B34}" dt="2026-01-22T12:26:38.626" v="0" actId="33553"/>
          <ac:spMkLst>
            <pc:docMk/>
            <pc:sldMk cId="561987701" sldId="293"/>
            <ac:spMk id="9" creationId="{00000000-0000-0000-0000-000000000000}"/>
          </ac:spMkLst>
        </pc:spChg>
        <pc:spChg chg="mod">
          <ac:chgData name="Caitlin Coleman" userId="96f87ca1-0e64-4ae8-8d77-98757b85df0b" providerId="ADAL" clId="{DDA6BCD5-DC0D-434C-93A0-51E2BCD25B34}" dt="2026-01-22T12:26:50.571" v="1" actId="962"/>
          <ac:spMkLst>
            <pc:docMk/>
            <pc:sldMk cId="561987701" sldId="293"/>
            <ac:spMk id="10" creationId="{00000000-0000-0000-0000-000000000000}"/>
          </ac:spMkLst>
        </pc:spChg>
        <pc:cxnChg chg="mod ord">
          <ac:chgData name="Caitlin Coleman" userId="96f87ca1-0e64-4ae8-8d77-98757b85df0b" providerId="ADAL" clId="{DDA6BCD5-DC0D-434C-93A0-51E2BCD25B34}" dt="2026-01-22T12:26:57.464" v="5" actId="962"/>
          <ac:cxnSpMkLst>
            <pc:docMk/>
            <pc:sldMk cId="561987701" sldId="293"/>
            <ac:cxnSpMk id="11" creationId="{00000000-0000-0000-0000-000000000000}"/>
          </ac:cxnSpMkLst>
        </pc:cxnChg>
        <pc:cxnChg chg="mod">
          <ac:chgData name="Caitlin Coleman" userId="96f87ca1-0e64-4ae8-8d77-98757b85df0b" providerId="ADAL" clId="{DDA6BCD5-DC0D-434C-93A0-51E2BCD25B34}" dt="2026-01-22T12:26:58.931" v="6" actId="962"/>
          <ac:cxnSpMkLst>
            <pc:docMk/>
            <pc:sldMk cId="561987701" sldId="293"/>
            <ac:cxnSpMk id="14" creationId="{00000000-0000-0000-0000-000000000000}"/>
          </ac:cxnSpMkLst>
        </pc:cxnChg>
      </pc:sldChg>
      <pc:sldChg chg="delSp modSp mod">
        <pc:chgData name="Caitlin Coleman" userId="96f87ca1-0e64-4ae8-8d77-98757b85df0b" providerId="ADAL" clId="{DDA6BCD5-DC0D-434C-93A0-51E2BCD25B34}" dt="2026-01-22T15:18:06.444" v="336" actId="962"/>
        <pc:sldMkLst>
          <pc:docMk/>
          <pc:sldMk cId="3345614148" sldId="324"/>
        </pc:sldMkLst>
        <pc:spChg chg="mod topLvl">
          <ac:chgData name="Caitlin Coleman" userId="96f87ca1-0e64-4ae8-8d77-98757b85df0b" providerId="ADAL" clId="{DDA6BCD5-DC0D-434C-93A0-51E2BCD25B34}" dt="2026-01-22T15:17:16.306" v="330" actId="33553"/>
          <ac:spMkLst>
            <pc:docMk/>
            <pc:sldMk cId="3345614148" sldId="324"/>
            <ac:spMk id="26" creationId="{00000000-0000-0000-0000-000000000000}"/>
          </ac:spMkLst>
        </pc:spChg>
        <pc:grpChg chg="mod">
          <ac:chgData name="Caitlin Coleman" userId="96f87ca1-0e64-4ae8-8d77-98757b85df0b" providerId="ADAL" clId="{DDA6BCD5-DC0D-434C-93A0-51E2BCD25B34}" dt="2026-01-22T15:17:47.683" v="333" actId="962"/>
          <ac:grpSpMkLst>
            <pc:docMk/>
            <pc:sldMk cId="3345614148" sldId="324"/>
            <ac:grpSpMk id="8" creationId="{00000000-0000-0000-0000-000000000000}"/>
          </ac:grpSpMkLst>
        </pc:grpChg>
        <pc:grpChg chg="mod">
          <ac:chgData name="Caitlin Coleman" userId="96f87ca1-0e64-4ae8-8d77-98757b85df0b" providerId="ADAL" clId="{DDA6BCD5-DC0D-434C-93A0-51E2BCD25B34}" dt="2026-01-22T15:17:53.233" v="334" actId="962"/>
          <ac:grpSpMkLst>
            <pc:docMk/>
            <pc:sldMk cId="3345614148" sldId="324"/>
            <ac:grpSpMk id="20" creationId="{00000000-0000-0000-0000-000000000000}"/>
          </ac:grpSpMkLst>
        </pc:grpChg>
        <pc:grpChg chg="mod">
          <ac:chgData name="Caitlin Coleman" userId="96f87ca1-0e64-4ae8-8d77-98757b85df0b" providerId="ADAL" clId="{DDA6BCD5-DC0D-434C-93A0-51E2BCD25B34}" dt="2026-01-22T15:17:58.969" v="335" actId="962"/>
          <ac:grpSpMkLst>
            <pc:docMk/>
            <pc:sldMk cId="3345614148" sldId="324"/>
            <ac:grpSpMk id="23" creationId="{00000000-0000-0000-0000-000000000000}"/>
          </ac:grpSpMkLst>
        </pc:grpChg>
        <pc:grpChg chg="mod">
          <ac:chgData name="Caitlin Coleman" userId="96f87ca1-0e64-4ae8-8d77-98757b85df0b" providerId="ADAL" clId="{DDA6BCD5-DC0D-434C-93A0-51E2BCD25B34}" dt="2026-01-22T15:18:06.444" v="336" actId="962"/>
          <ac:grpSpMkLst>
            <pc:docMk/>
            <pc:sldMk cId="3345614148" sldId="324"/>
            <ac:grpSpMk id="27" creationId="{00000000-0000-0000-0000-000000000000}"/>
          </ac:grpSpMkLst>
        </pc:grpChg>
        <pc:cxnChg chg="mod">
          <ac:chgData name="Caitlin Coleman" userId="96f87ca1-0e64-4ae8-8d77-98757b85df0b" providerId="ADAL" clId="{DDA6BCD5-DC0D-434C-93A0-51E2BCD25B34}" dt="2026-01-22T15:17:22.527" v="332" actId="962"/>
          <ac:cxnSpMkLst>
            <pc:docMk/>
            <pc:sldMk cId="3345614148" sldId="324"/>
            <ac:cxnSpMk id="55" creationId="{00000000-0000-0000-0000-000000000000}"/>
          </ac:cxnSpMkLst>
        </pc:cxnChg>
      </pc:sldChg>
      <pc:sldChg chg="delSp modSp mod">
        <pc:chgData name="Caitlin Coleman" userId="96f87ca1-0e64-4ae8-8d77-98757b85df0b" providerId="ADAL" clId="{DDA6BCD5-DC0D-434C-93A0-51E2BCD25B34}" dt="2026-01-22T12:34:30.385" v="35" actId="962"/>
        <pc:sldMkLst>
          <pc:docMk/>
          <pc:sldMk cId="4267213369" sldId="326"/>
        </pc:sldMkLst>
        <pc:spChg chg="mod topLvl">
          <ac:chgData name="Caitlin Coleman" userId="96f87ca1-0e64-4ae8-8d77-98757b85df0b" providerId="ADAL" clId="{DDA6BCD5-DC0D-434C-93A0-51E2BCD25B34}" dt="2026-01-22T12:33:53.546" v="31" actId="33553"/>
          <ac:spMkLst>
            <pc:docMk/>
            <pc:sldMk cId="4267213369" sldId="326"/>
            <ac:spMk id="26" creationId="{00000000-0000-0000-0000-000000000000}"/>
          </ac:spMkLst>
        </pc:spChg>
        <pc:grpChg chg="mod">
          <ac:chgData name="Caitlin Coleman" userId="96f87ca1-0e64-4ae8-8d77-98757b85df0b" providerId="ADAL" clId="{DDA6BCD5-DC0D-434C-93A0-51E2BCD25B34}" dt="2026-01-22T12:34:30.385" v="35" actId="962"/>
          <ac:grpSpMkLst>
            <pc:docMk/>
            <pc:sldMk cId="4267213369" sldId="326"/>
            <ac:grpSpMk id="8" creationId="{CFFA214A-3F46-48E0-830F-878C371F7E72}"/>
          </ac:grpSpMkLst>
        </pc:grpChg>
        <pc:cxnChg chg="mod">
          <ac:chgData name="Caitlin Coleman" userId="96f87ca1-0e64-4ae8-8d77-98757b85df0b" providerId="ADAL" clId="{DDA6BCD5-DC0D-434C-93A0-51E2BCD25B34}" dt="2026-01-22T12:34:12.632" v="33" actId="962"/>
          <ac:cxnSpMkLst>
            <pc:docMk/>
            <pc:sldMk cId="4267213369" sldId="326"/>
            <ac:cxnSpMk id="55" creationId="{00000000-0000-0000-0000-000000000000}"/>
          </ac:cxnSpMkLst>
        </pc:cxnChg>
      </pc:sldChg>
      <pc:sldChg chg="delSp modSp mod">
        <pc:chgData name="Caitlin Coleman" userId="96f87ca1-0e64-4ae8-8d77-98757b85df0b" providerId="ADAL" clId="{DDA6BCD5-DC0D-434C-93A0-51E2BCD25B34}" dt="2026-01-23T14:30:13.766" v="659" actId="5793"/>
        <pc:sldMkLst>
          <pc:docMk/>
          <pc:sldMk cId="2699779486" sldId="329"/>
        </pc:sldMkLst>
        <pc:spChg chg="mod ord">
          <ac:chgData name="Caitlin Coleman" userId="96f87ca1-0e64-4ae8-8d77-98757b85df0b" providerId="ADAL" clId="{DDA6BCD5-DC0D-434C-93A0-51E2BCD25B34}" dt="2026-01-23T14:30:12.036" v="658" actId="5793"/>
          <ac:spMkLst>
            <pc:docMk/>
            <pc:sldMk cId="2699779486" sldId="329"/>
            <ac:spMk id="6" creationId="{DCCBA12C-9BC5-4EF4-A8E8-6ED1179F25F1}"/>
          </ac:spMkLst>
        </pc:spChg>
        <pc:spChg chg="mod">
          <ac:chgData name="Caitlin Coleman" userId="96f87ca1-0e64-4ae8-8d77-98757b85df0b" providerId="ADAL" clId="{DDA6BCD5-DC0D-434C-93A0-51E2BCD25B34}" dt="2026-01-23T14:30:13.766" v="659" actId="5793"/>
          <ac:spMkLst>
            <pc:docMk/>
            <pc:sldMk cId="2699779486" sldId="329"/>
            <ac:spMk id="7" creationId="{2D3A0BF0-9F1C-489D-A22E-9C02FE046C9B}"/>
          </ac:spMkLst>
        </pc:spChg>
        <pc:spChg chg="mod topLvl">
          <ac:chgData name="Caitlin Coleman" userId="96f87ca1-0e64-4ae8-8d77-98757b85df0b" providerId="ADAL" clId="{DDA6BCD5-DC0D-434C-93A0-51E2BCD25B34}" dt="2026-01-23T14:29:57.388" v="650" actId="962"/>
          <ac:spMkLst>
            <pc:docMk/>
            <pc:sldMk cId="2699779486" sldId="329"/>
            <ac:spMk id="16" creationId="{00000000-0000-0000-0000-000000000000}"/>
          </ac:spMkLst>
        </pc:spChg>
        <pc:spChg chg="mod topLvl">
          <ac:chgData name="Caitlin Coleman" userId="96f87ca1-0e64-4ae8-8d77-98757b85df0b" providerId="ADAL" clId="{DDA6BCD5-DC0D-434C-93A0-51E2BCD25B34}" dt="2026-01-23T14:29:58.072" v="651" actId="962"/>
          <ac:spMkLst>
            <pc:docMk/>
            <pc:sldMk cId="2699779486" sldId="329"/>
            <ac:spMk id="17" creationId="{00000000-0000-0000-0000-000000000000}"/>
          </ac:spMkLst>
        </pc:spChg>
        <pc:spChg chg="mod ord topLvl">
          <ac:chgData name="Caitlin Coleman" userId="96f87ca1-0e64-4ae8-8d77-98757b85df0b" providerId="ADAL" clId="{DDA6BCD5-DC0D-434C-93A0-51E2BCD25B34}" dt="2026-01-23T14:30:08.284" v="657"/>
          <ac:spMkLst>
            <pc:docMk/>
            <pc:sldMk cId="2699779486" sldId="329"/>
            <ac:spMk id="22" creationId="{00000000-0000-0000-0000-000000000000}"/>
          </ac:spMkLst>
        </pc:spChg>
        <pc:spChg chg="mod topLvl">
          <ac:chgData name="Caitlin Coleman" userId="96f87ca1-0e64-4ae8-8d77-98757b85df0b" providerId="ADAL" clId="{DDA6BCD5-DC0D-434C-93A0-51E2BCD25B34}" dt="2026-01-23T14:29:41.306" v="646" actId="33553"/>
          <ac:spMkLst>
            <pc:docMk/>
            <pc:sldMk cId="2699779486" sldId="329"/>
            <ac:spMk id="26" creationId="{00000000-0000-0000-0000-000000000000}"/>
          </ac:spMkLst>
        </pc:spChg>
        <pc:cxnChg chg="mod">
          <ac:chgData name="Caitlin Coleman" userId="96f87ca1-0e64-4ae8-8d77-98757b85df0b" providerId="ADAL" clId="{DDA6BCD5-DC0D-434C-93A0-51E2BCD25B34}" dt="2026-01-23T14:29:50.033" v="648" actId="962"/>
          <ac:cxnSpMkLst>
            <pc:docMk/>
            <pc:sldMk cId="2699779486" sldId="329"/>
            <ac:cxnSpMk id="55" creationId="{00000000-0000-0000-0000-000000000000}"/>
          </ac:cxnSpMkLst>
        </pc:cxnChg>
      </pc:sldChg>
      <pc:sldChg chg="modSp mod">
        <pc:chgData name="Caitlin Coleman" userId="96f87ca1-0e64-4ae8-8d77-98757b85df0b" providerId="ADAL" clId="{DDA6BCD5-DC0D-434C-93A0-51E2BCD25B34}" dt="2026-01-23T15:43:59.781" v="924" actId="962"/>
        <pc:sldMkLst>
          <pc:docMk/>
          <pc:sldMk cId="1693029773" sldId="340"/>
        </pc:sldMkLst>
        <pc:spChg chg="mod ord">
          <ac:chgData name="Caitlin Coleman" userId="96f87ca1-0e64-4ae8-8d77-98757b85df0b" providerId="ADAL" clId="{DDA6BCD5-DC0D-434C-93A0-51E2BCD25B34}" dt="2026-01-23T15:43:56.259" v="919"/>
          <ac:spMkLst>
            <pc:docMk/>
            <pc:sldMk cId="1693029773" sldId="340"/>
            <ac:spMk id="5" creationId="{00000000-0000-0000-0000-000000000000}"/>
          </ac:spMkLst>
        </pc:spChg>
        <pc:picChg chg="mod">
          <ac:chgData name="Caitlin Coleman" userId="96f87ca1-0e64-4ae8-8d77-98757b85df0b" providerId="ADAL" clId="{DDA6BCD5-DC0D-434C-93A0-51E2BCD25B34}" dt="2026-01-23T15:43:58.116" v="921" actId="962"/>
          <ac:picMkLst>
            <pc:docMk/>
            <pc:sldMk cId="1693029773" sldId="340"/>
            <ac:picMk id="6" creationId="{00000000-0000-0000-0000-000000000000}"/>
          </ac:picMkLst>
        </pc:picChg>
        <pc:picChg chg="mod">
          <ac:chgData name="Caitlin Coleman" userId="96f87ca1-0e64-4ae8-8d77-98757b85df0b" providerId="ADAL" clId="{DDA6BCD5-DC0D-434C-93A0-51E2BCD25B34}" dt="2026-01-23T15:43:58.754" v="922" actId="962"/>
          <ac:picMkLst>
            <pc:docMk/>
            <pc:sldMk cId="1693029773" sldId="340"/>
            <ac:picMk id="7" creationId="{00000000-0000-0000-0000-000000000000}"/>
          </ac:picMkLst>
        </pc:picChg>
        <pc:picChg chg="mod">
          <ac:chgData name="Caitlin Coleman" userId="96f87ca1-0e64-4ae8-8d77-98757b85df0b" providerId="ADAL" clId="{DDA6BCD5-DC0D-434C-93A0-51E2BCD25B34}" dt="2026-01-23T15:43:59.293" v="923" actId="962"/>
          <ac:picMkLst>
            <pc:docMk/>
            <pc:sldMk cId="1693029773" sldId="340"/>
            <ac:picMk id="8" creationId="{00000000-0000-0000-0000-000000000000}"/>
          </ac:picMkLst>
        </pc:picChg>
        <pc:picChg chg="mod">
          <ac:chgData name="Caitlin Coleman" userId="96f87ca1-0e64-4ae8-8d77-98757b85df0b" providerId="ADAL" clId="{DDA6BCD5-DC0D-434C-93A0-51E2BCD25B34}" dt="2026-01-23T15:43:59.781" v="924" actId="962"/>
          <ac:picMkLst>
            <pc:docMk/>
            <pc:sldMk cId="1693029773" sldId="340"/>
            <ac:picMk id="9" creationId="{00000000-0000-0000-0000-000000000000}"/>
          </ac:picMkLst>
        </pc:picChg>
        <pc:cxnChg chg="mod">
          <ac:chgData name="Caitlin Coleman" userId="96f87ca1-0e64-4ae8-8d77-98757b85df0b" providerId="ADAL" clId="{DDA6BCD5-DC0D-434C-93A0-51E2BCD25B34}" dt="2026-01-23T15:43:57.477" v="920" actId="962"/>
          <ac:cxnSpMkLst>
            <pc:docMk/>
            <pc:sldMk cId="1693029773" sldId="340"/>
            <ac:cxnSpMk id="11" creationId="{00000000-0000-0000-0000-000000000000}"/>
          </ac:cxnSpMkLst>
        </pc:cxnChg>
      </pc:sldChg>
      <pc:sldChg chg="delSp modSp mod modNotesTx">
        <pc:chgData name="Caitlin Coleman" userId="96f87ca1-0e64-4ae8-8d77-98757b85df0b" providerId="ADAL" clId="{DDA6BCD5-DC0D-434C-93A0-51E2BCD25B34}" dt="2026-01-22T14:48:09.882" v="215" actId="962"/>
        <pc:sldMkLst>
          <pc:docMk/>
          <pc:sldMk cId="4008944314" sldId="348"/>
        </pc:sldMkLst>
        <pc:spChg chg="mod">
          <ac:chgData name="Caitlin Coleman" userId="96f87ca1-0e64-4ae8-8d77-98757b85df0b" providerId="ADAL" clId="{DDA6BCD5-DC0D-434C-93A0-51E2BCD25B34}" dt="2026-01-22T14:47:59.543" v="209" actId="20577"/>
          <ac:spMkLst>
            <pc:docMk/>
            <pc:sldMk cId="4008944314" sldId="348"/>
            <ac:spMk id="17" creationId="{9EDFCCF4-BF17-3645-AEA7-929ECCE9B63B}"/>
          </ac:spMkLst>
        </pc:spChg>
        <pc:spChg chg="mod topLvl">
          <ac:chgData name="Caitlin Coleman" userId="96f87ca1-0e64-4ae8-8d77-98757b85df0b" providerId="ADAL" clId="{DDA6BCD5-DC0D-434C-93A0-51E2BCD25B34}" dt="2026-01-22T14:47:22.709" v="196" actId="33553"/>
          <ac:spMkLst>
            <pc:docMk/>
            <pc:sldMk cId="4008944314" sldId="348"/>
            <ac:spMk id="26" creationId="{00000000-0000-0000-0000-000000000000}"/>
          </ac:spMkLst>
        </pc:spChg>
        <pc:grpChg chg="mod">
          <ac:chgData name="Caitlin Coleman" userId="96f87ca1-0e64-4ae8-8d77-98757b85df0b" providerId="ADAL" clId="{DDA6BCD5-DC0D-434C-93A0-51E2BCD25B34}" dt="2026-01-22T14:48:09.882" v="215" actId="962"/>
          <ac:grpSpMkLst>
            <pc:docMk/>
            <pc:sldMk cId="4008944314" sldId="348"/>
            <ac:grpSpMk id="15" creationId="{47EAB2A8-F5EA-FB48-BC0F-59169C68BC55}"/>
          </ac:grpSpMkLst>
        </pc:grpChg>
        <pc:grpChg chg="mod ord">
          <ac:chgData name="Caitlin Coleman" userId="96f87ca1-0e64-4ae8-8d77-98757b85df0b" providerId="ADAL" clId="{DDA6BCD5-DC0D-434C-93A0-51E2BCD25B34}" dt="2026-01-22T14:47:53.087" v="204" actId="962"/>
          <ac:grpSpMkLst>
            <pc:docMk/>
            <pc:sldMk cId="4008944314" sldId="348"/>
            <ac:grpSpMk id="23" creationId="{00000000-0000-0000-0000-000000000000}"/>
          </ac:grpSpMkLst>
        </pc:grpChg>
        <pc:grpChg chg="mod">
          <ac:chgData name="Caitlin Coleman" userId="96f87ca1-0e64-4ae8-8d77-98757b85df0b" providerId="ADAL" clId="{DDA6BCD5-DC0D-434C-93A0-51E2BCD25B34}" dt="2026-01-22T14:47:47.256" v="203" actId="962"/>
          <ac:grpSpMkLst>
            <pc:docMk/>
            <pc:sldMk cId="4008944314" sldId="348"/>
            <ac:grpSpMk id="31" creationId="{00000000-0000-0000-0000-000000000000}"/>
          </ac:grpSpMkLst>
        </pc:grpChg>
        <pc:grpChg chg="mod ord">
          <ac:chgData name="Caitlin Coleman" userId="96f87ca1-0e64-4ae8-8d77-98757b85df0b" providerId="ADAL" clId="{DDA6BCD5-DC0D-434C-93A0-51E2BCD25B34}" dt="2026-01-22T14:47:38.371" v="201"/>
          <ac:grpSpMkLst>
            <pc:docMk/>
            <pc:sldMk cId="4008944314" sldId="348"/>
            <ac:grpSpMk id="34" creationId="{00000000-0000-0000-0000-000000000000}"/>
          </ac:grpSpMkLst>
        </pc:grpChg>
        <pc:cxnChg chg="mod">
          <ac:chgData name="Caitlin Coleman" userId="96f87ca1-0e64-4ae8-8d77-98757b85df0b" providerId="ADAL" clId="{DDA6BCD5-DC0D-434C-93A0-51E2BCD25B34}" dt="2026-01-22T14:47:28.012" v="198" actId="962"/>
          <ac:cxnSpMkLst>
            <pc:docMk/>
            <pc:sldMk cId="4008944314" sldId="348"/>
            <ac:cxnSpMk id="55" creationId="{00000000-0000-0000-0000-000000000000}"/>
          </ac:cxnSpMkLst>
        </pc:cxnChg>
      </pc:sldChg>
      <pc:sldChg chg="delSp modSp mod">
        <pc:chgData name="Caitlin Coleman" userId="96f87ca1-0e64-4ae8-8d77-98757b85df0b" providerId="ADAL" clId="{DDA6BCD5-DC0D-434C-93A0-51E2BCD25B34}" dt="2026-01-22T14:46:56.056" v="192" actId="962"/>
        <pc:sldMkLst>
          <pc:docMk/>
          <pc:sldMk cId="443456503" sldId="351"/>
        </pc:sldMkLst>
        <pc:spChg chg="mod topLvl">
          <ac:chgData name="Caitlin Coleman" userId="96f87ca1-0e64-4ae8-8d77-98757b85df0b" providerId="ADAL" clId="{DDA6BCD5-DC0D-434C-93A0-51E2BCD25B34}" dt="2026-01-22T14:46:38.003" v="188" actId="33553"/>
          <ac:spMkLst>
            <pc:docMk/>
            <pc:sldMk cId="443456503" sldId="351"/>
            <ac:spMk id="26" creationId="{00000000-0000-0000-0000-000000000000}"/>
          </ac:spMkLst>
        </pc:spChg>
        <pc:grpChg chg="mod">
          <ac:chgData name="Caitlin Coleman" userId="96f87ca1-0e64-4ae8-8d77-98757b85df0b" providerId="ADAL" clId="{DDA6BCD5-DC0D-434C-93A0-51E2BCD25B34}" dt="2026-01-22T14:46:49.997" v="191" actId="962"/>
          <ac:grpSpMkLst>
            <pc:docMk/>
            <pc:sldMk cId="443456503" sldId="351"/>
            <ac:grpSpMk id="25" creationId="{F5F4CC42-ABC1-4744-8DB9-FF3DF41F04C7}"/>
          </ac:grpSpMkLst>
        </pc:grpChg>
        <pc:grpChg chg="mod">
          <ac:chgData name="Caitlin Coleman" userId="96f87ca1-0e64-4ae8-8d77-98757b85df0b" providerId="ADAL" clId="{DDA6BCD5-DC0D-434C-93A0-51E2BCD25B34}" dt="2026-01-22T14:46:56.056" v="192" actId="962"/>
          <ac:grpSpMkLst>
            <pc:docMk/>
            <pc:sldMk cId="443456503" sldId="351"/>
            <ac:grpSpMk id="29" creationId="{7D39DC32-9097-471B-B1DE-9C3C7E799281}"/>
          </ac:grpSpMkLst>
        </pc:grpChg>
        <pc:cxnChg chg="mod">
          <ac:chgData name="Caitlin Coleman" userId="96f87ca1-0e64-4ae8-8d77-98757b85df0b" providerId="ADAL" clId="{DDA6BCD5-DC0D-434C-93A0-51E2BCD25B34}" dt="2026-01-22T14:46:43.812" v="190" actId="962"/>
          <ac:cxnSpMkLst>
            <pc:docMk/>
            <pc:sldMk cId="443456503" sldId="351"/>
            <ac:cxnSpMk id="55" creationId="{00000000-0000-0000-0000-000000000000}"/>
          </ac:cxnSpMkLst>
        </pc:cxnChg>
      </pc:sldChg>
      <pc:sldChg chg="delSp modSp mod">
        <pc:chgData name="Caitlin Coleman" userId="96f87ca1-0e64-4ae8-8d77-98757b85df0b" providerId="ADAL" clId="{DDA6BCD5-DC0D-434C-93A0-51E2BCD25B34}" dt="2026-01-22T15:01:49.111" v="268"/>
        <pc:sldMkLst>
          <pc:docMk/>
          <pc:sldMk cId="2392955971" sldId="356"/>
        </pc:sldMkLst>
        <pc:spChg chg="ord">
          <ac:chgData name="Caitlin Coleman" userId="96f87ca1-0e64-4ae8-8d77-98757b85df0b" providerId="ADAL" clId="{DDA6BCD5-DC0D-434C-93A0-51E2BCD25B34}" dt="2026-01-22T15:01:46.788" v="266"/>
          <ac:spMkLst>
            <pc:docMk/>
            <pc:sldMk cId="2392955971" sldId="356"/>
            <ac:spMk id="3" creationId="{83DDB990-0E0C-4F44-A185-1D95C3ADF5A8}"/>
          </ac:spMkLst>
        </pc:spChg>
        <pc:spChg chg="mod topLvl">
          <ac:chgData name="Caitlin Coleman" userId="96f87ca1-0e64-4ae8-8d77-98757b85df0b" providerId="ADAL" clId="{DDA6BCD5-DC0D-434C-93A0-51E2BCD25B34}" dt="2026-01-22T15:01:35.541" v="262" actId="165"/>
          <ac:spMkLst>
            <pc:docMk/>
            <pc:sldMk cId="2392955971" sldId="356"/>
            <ac:spMk id="11" creationId="{00000000-0000-0000-0000-000000000000}"/>
          </ac:spMkLst>
        </pc:spChg>
        <pc:spChg chg="mod topLvl">
          <ac:chgData name="Caitlin Coleman" userId="96f87ca1-0e64-4ae8-8d77-98757b85df0b" providerId="ADAL" clId="{DDA6BCD5-DC0D-434C-93A0-51E2BCD25B34}" dt="2026-01-22T15:01:35.541" v="262" actId="165"/>
          <ac:spMkLst>
            <pc:docMk/>
            <pc:sldMk cId="2392955971" sldId="356"/>
            <ac:spMk id="12" creationId="{00000000-0000-0000-0000-000000000000}"/>
          </ac:spMkLst>
        </pc:spChg>
        <pc:spChg chg="mod topLvl">
          <ac:chgData name="Caitlin Coleman" userId="96f87ca1-0e64-4ae8-8d77-98757b85df0b" providerId="ADAL" clId="{DDA6BCD5-DC0D-434C-93A0-51E2BCD25B34}" dt="2026-01-22T15:01:41.977" v="264" actId="962"/>
          <ac:spMkLst>
            <pc:docMk/>
            <pc:sldMk cId="2392955971" sldId="356"/>
            <ac:spMk id="16" creationId="{00000000-0000-0000-0000-000000000000}"/>
          </ac:spMkLst>
        </pc:spChg>
        <pc:spChg chg="mod topLvl">
          <ac:chgData name="Caitlin Coleman" userId="96f87ca1-0e64-4ae8-8d77-98757b85df0b" providerId="ADAL" clId="{DDA6BCD5-DC0D-434C-93A0-51E2BCD25B34}" dt="2026-01-22T15:01:42.489" v="265" actId="962"/>
          <ac:spMkLst>
            <pc:docMk/>
            <pc:sldMk cId="2392955971" sldId="356"/>
            <ac:spMk id="17" creationId="{00000000-0000-0000-0000-000000000000}"/>
          </ac:spMkLst>
        </pc:spChg>
        <pc:spChg chg="mod ord topLvl">
          <ac:chgData name="Caitlin Coleman" userId="96f87ca1-0e64-4ae8-8d77-98757b85df0b" providerId="ADAL" clId="{DDA6BCD5-DC0D-434C-93A0-51E2BCD25B34}" dt="2026-01-22T15:01:49.111" v="268"/>
          <ac:spMkLst>
            <pc:docMk/>
            <pc:sldMk cId="2392955971" sldId="356"/>
            <ac:spMk id="22" creationId="{00000000-0000-0000-0000-000000000000}"/>
          </ac:spMkLst>
        </pc:spChg>
        <pc:spChg chg="mod topLvl">
          <ac:chgData name="Caitlin Coleman" userId="96f87ca1-0e64-4ae8-8d77-98757b85df0b" providerId="ADAL" clId="{DDA6BCD5-DC0D-434C-93A0-51E2BCD25B34}" dt="2026-01-22T15:01:25.599" v="259" actId="33553"/>
          <ac:spMkLst>
            <pc:docMk/>
            <pc:sldMk cId="2392955971" sldId="356"/>
            <ac:spMk id="26" creationId="{00000000-0000-0000-0000-000000000000}"/>
          </ac:spMkLst>
        </pc:spChg>
        <pc:cxnChg chg="mod">
          <ac:chgData name="Caitlin Coleman" userId="96f87ca1-0e64-4ae8-8d77-98757b85df0b" providerId="ADAL" clId="{DDA6BCD5-DC0D-434C-93A0-51E2BCD25B34}" dt="2026-01-22T15:01:32.698" v="261" actId="962"/>
          <ac:cxnSpMkLst>
            <pc:docMk/>
            <pc:sldMk cId="2392955971" sldId="356"/>
            <ac:cxnSpMk id="55" creationId="{00000000-0000-0000-0000-000000000000}"/>
          </ac:cxnSpMkLst>
        </pc:cxnChg>
      </pc:sldChg>
      <pc:sldChg chg="delSp modSp mod">
        <pc:chgData name="Caitlin Coleman" userId="96f87ca1-0e64-4ae8-8d77-98757b85df0b" providerId="ADAL" clId="{DDA6BCD5-DC0D-434C-93A0-51E2BCD25B34}" dt="2026-01-22T12:28:57.943" v="17" actId="962"/>
        <pc:sldMkLst>
          <pc:docMk/>
          <pc:sldMk cId="3042198326" sldId="361"/>
        </pc:sldMkLst>
        <pc:spChg chg="mod topLvl">
          <ac:chgData name="Caitlin Coleman" userId="96f87ca1-0e64-4ae8-8d77-98757b85df0b" providerId="ADAL" clId="{DDA6BCD5-DC0D-434C-93A0-51E2BCD25B34}" dt="2026-01-22T12:27:53.008" v="10" actId="33553"/>
          <ac:spMkLst>
            <pc:docMk/>
            <pc:sldMk cId="3042198326" sldId="361"/>
            <ac:spMk id="26" creationId="{00000000-0000-0000-0000-000000000000}"/>
          </ac:spMkLst>
        </pc:spChg>
        <pc:grpChg chg="mod">
          <ac:chgData name="Caitlin Coleman" userId="96f87ca1-0e64-4ae8-8d77-98757b85df0b" providerId="ADAL" clId="{DDA6BCD5-DC0D-434C-93A0-51E2BCD25B34}" dt="2026-01-22T12:28:14.805" v="13" actId="962"/>
          <ac:grpSpMkLst>
            <pc:docMk/>
            <pc:sldMk cId="3042198326" sldId="361"/>
            <ac:grpSpMk id="8" creationId="{00000000-0000-0000-0000-000000000000}"/>
          </ac:grpSpMkLst>
        </pc:grpChg>
        <pc:grpChg chg="mod">
          <ac:chgData name="Caitlin Coleman" userId="96f87ca1-0e64-4ae8-8d77-98757b85df0b" providerId="ADAL" clId="{DDA6BCD5-DC0D-434C-93A0-51E2BCD25B34}" dt="2026-01-22T12:28:26.384" v="14" actId="962"/>
          <ac:grpSpMkLst>
            <pc:docMk/>
            <pc:sldMk cId="3042198326" sldId="361"/>
            <ac:grpSpMk id="20" creationId="{00000000-0000-0000-0000-000000000000}"/>
          </ac:grpSpMkLst>
        </pc:grpChg>
        <pc:grpChg chg="mod">
          <ac:chgData name="Caitlin Coleman" userId="96f87ca1-0e64-4ae8-8d77-98757b85df0b" providerId="ADAL" clId="{DDA6BCD5-DC0D-434C-93A0-51E2BCD25B34}" dt="2026-01-22T12:28:37.994" v="15" actId="962"/>
          <ac:grpSpMkLst>
            <pc:docMk/>
            <pc:sldMk cId="3042198326" sldId="361"/>
            <ac:grpSpMk id="31" creationId="{C7BDC07D-71AA-46E9-B3D2-F0303B55C76F}"/>
          </ac:grpSpMkLst>
        </pc:grpChg>
        <pc:grpChg chg="mod">
          <ac:chgData name="Caitlin Coleman" userId="96f87ca1-0e64-4ae8-8d77-98757b85df0b" providerId="ADAL" clId="{DDA6BCD5-DC0D-434C-93A0-51E2BCD25B34}" dt="2026-01-22T12:28:48.481" v="16" actId="962"/>
          <ac:grpSpMkLst>
            <pc:docMk/>
            <pc:sldMk cId="3042198326" sldId="361"/>
            <ac:grpSpMk id="34" creationId="{539C2357-06AF-4830-B046-038B2DDF58AE}"/>
          </ac:grpSpMkLst>
        </pc:grpChg>
        <pc:grpChg chg="mod">
          <ac:chgData name="Caitlin Coleman" userId="96f87ca1-0e64-4ae8-8d77-98757b85df0b" providerId="ADAL" clId="{DDA6BCD5-DC0D-434C-93A0-51E2BCD25B34}" dt="2026-01-22T12:28:57.943" v="17" actId="962"/>
          <ac:grpSpMkLst>
            <pc:docMk/>
            <pc:sldMk cId="3042198326" sldId="361"/>
            <ac:grpSpMk id="37" creationId="{802EC879-9732-4575-B1A1-C8D125CC503A}"/>
          </ac:grpSpMkLst>
        </pc:grpChg>
        <pc:cxnChg chg="mod">
          <ac:chgData name="Caitlin Coleman" userId="96f87ca1-0e64-4ae8-8d77-98757b85df0b" providerId="ADAL" clId="{DDA6BCD5-DC0D-434C-93A0-51E2BCD25B34}" dt="2026-01-22T12:28:04.649" v="12" actId="962"/>
          <ac:cxnSpMkLst>
            <pc:docMk/>
            <pc:sldMk cId="3042198326" sldId="361"/>
            <ac:cxnSpMk id="55" creationId="{00000000-0000-0000-0000-000000000000}"/>
          </ac:cxnSpMkLst>
        </pc:cxnChg>
      </pc:sldChg>
      <pc:sldChg chg="delSp modSp mod">
        <pc:chgData name="Caitlin Coleman" userId="96f87ca1-0e64-4ae8-8d77-98757b85df0b" providerId="ADAL" clId="{DDA6BCD5-DC0D-434C-93A0-51E2BCD25B34}" dt="2026-01-22T14:48:43.349" v="222" actId="5793"/>
        <pc:sldMkLst>
          <pc:docMk/>
          <pc:sldMk cId="2736598139" sldId="365"/>
        </pc:sldMkLst>
        <pc:spChg chg="mod">
          <ac:chgData name="Caitlin Coleman" userId="96f87ca1-0e64-4ae8-8d77-98757b85df0b" providerId="ADAL" clId="{DDA6BCD5-DC0D-434C-93A0-51E2BCD25B34}" dt="2026-01-22T14:48:43.349" v="222" actId="5793"/>
          <ac:spMkLst>
            <pc:docMk/>
            <pc:sldMk cId="2736598139" sldId="365"/>
            <ac:spMk id="8" creationId="{99A7BEA4-6501-A14C-8B23-7C2DC4605147}"/>
          </ac:spMkLst>
        </pc:spChg>
        <pc:spChg chg="mod topLvl">
          <ac:chgData name="Caitlin Coleman" userId="96f87ca1-0e64-4ae8-8d77-98757b85df0b" providerId="ADAL" clId="{DDA6BCD5-DC0D-434C-93A0-51E2BCD25B34}" dt="2026-01-22T14:48:32.830" v="219" actId="33553"/>
          <ac:spMkLst>
            <pc:docMk/>
            <pc:sldMk cId="2736598139" sldId="365"/>
            <ac:spMk id="26" creationId="{00000000-0000-0000-0000-000000000000}"/>
          </ac:spMkLst>
        </pc:spChg>
        <pc:cxnChg chg="mod">
          <ac:chgData name="Caitlin Coleman" userId="96f87ca1-0e64-4ae8-8d77-98757b85df0b" providerId="ADAL" clId="{DDA6BCD5-DC0D-434C-93A0-51E2BCD25B34}" dt="2026-01-22T14:48:39.289" v="221" actId="962"/>
          <ac:cxnSpMkLst>
            <pc:docMk/>
            <pc:sldMk cId="2736598139" sldId="365"/>
            <ac:cxnSpMk id="55" creationId="{00000000-0000-0000-0000-000000000000}"/>
          </ac:cxnSpMkLst>
        </pc:cxnChg>
      </pc:sldChg>
      <pc:sldChg chg="delSp modSp mod">
        <pc:chgData name="Caitlin Coleman" userId="96f87ca1-0e64-4ae8-8d77-98757b85df0b" providerId="ADAL" clId="{DDA6BCD5-DC0D-434C-93A0-51E2BCD25B34}" dt="2026-01-22T14:51:47.409" v="257" actId="962"/>
        <pc:sldMkLst>
          <pc:docMk/>
          <pc:sldMk cId="896854506" sldId="368"/>
        </pc:sldMkLst>
        <pc:spChg chg="mod topLvl">
          <ac:chgData name="Caitlin Coleman" userId="96f87ca1-0e64-4ae8-8d77-98757b85df0b" providerId="ADAL" clId="{DDA6BCD5-DC0D-434C-93A0-51E2BCD25B34}" dt="2026-01-22T14:51:14.083" v="251" actId="33553"/>
          <ac:spMkLst>
            <pc:docMk/>
            <pc:sldMk cId="896854506" sldId="368"/>
            <ac:spMk id="26" creationId="{00000000-0000-0000-0000-000000000000}"/>
          </ac:spMkLst>
        </pc:spChg>
        <pc:grpChg chg="mod">
          <ac:chgData name="Caitlin Coleman" userId="96f87ca1-0e64-4ae8-8d77-98757b85df0b" providerId="ADAL" clId="{DDA6BCD5-DC0D-434C-93A0-51E2BCD25B34}" dt="2026-01-22T14:51:34.584" v="255" actId="962"/>
          <ac:grpSpMkLst>
            <pc:docMk/>
            <pc:sldMk cId="896854506" sldId="368"/>
            <ac:grpSpMk id="18" creationId="{C2DE4663-47E9-4A26-A837-091294744FD0}"/>
          </ac:grpSpMkLst>
        </pc:grpChg>
        <pc:grpChg chg="mod">
          <ac:chgData name="Caitlin Coleman" userId="96f87ca1-0e64-4ae8-8d77-98757b85df0b" providerId="ADAL" clId="{DDA6BCD5-DC0D-434C-93A0-51E2BCD25B34}" dt="2026-01-22T14:51:41.076" v="256" actId="962"/>
          <ac:grpSpMkLst>
            <pc:docMk/>
            <pc:sldMk cId="896854506" sldId="368"/>
            <ac:grpSpMk id="21" creationId="{16F47F56-4521-4C8D-9FBC-D4FC714BB1A3}"/>
          </ac:grpSpMkLst>
        </pc:grpChg>
        <pc:grpChg chg="mod">
          <ac:chgData name="Caitlin Coleman" userId="96f87ca1-0e64-4ae8-8d77-98757b85df0b" providerId="ADAL" clId="{DDA6BCD5-DC0D-434C-93A0-51E2BCD25B34}" dt="2026-01-22T14:51:47.409" v="257" actId="962"/>
          <ac:grpSpMkLst>
            <pc:docMk/>
            <pc:sldMk cId="896854506" sldId="368"/>
            <ac:grpSpMk id="28" creationId="{6F42A9DE-B1AB-4C39-AE11-37E10FE6B0D2}"/>
          </ac:grpSpMkLst>
        </pc:grpChg>
        <pc:grpChg chg="mod">
          <ac:chgData name="Caitlin Coleman" userId="96f87ca1-0e64-4ae8-8d77-98757b85df0b" providerId="ADAL" clId="{DDA6BCD5-DC0D-434C-93A0-51E2BCD25B34}" dt="2026-01-22T14:51:26.025" v="254" actId="962"/>
          <ac:grpSpMkLst>
            <pc:docMk/>
            <pc:sldMk cId="896854506" sldId="368"/>
            <ac:grpSpMk id="34" creationId="{00000000-0000-0000-0000-000000000000}"/>
          </ac:grpSpMkLst>
        </pc:grpChg>
        <pc:cxnChg chg="mod">
          <ac:chgData name="Caitlin Coleman" userId="96f87ca1-0e64-4ae8-8d77-98757b85df0b" providerId="ADAL" clId="{DDA6BCD5-DC0D-434C-93A0-51E2BCD25B34}" dt="2026-01-22T14:51:20.395" v="253" actId="962"/>
          <ac:cxnSpMkLst>
            <pc:docMk/>
            <pc:sldMk cId="896854506" sldId="368"/>
            <ac:cxnSpMk id="55" creationId="{00000000-0000-0000-0000-000000000000}"/>
          </ac:cxnSpMkLst>
        </pc:cxnChg>
      </pc:sldChg>
      <pc:sldChg chg="delSp modSp mod">
        <pc:chgData name="Caitlin Coleman" userId="96f87ca1-0e64-4ae8-8d77-98757b85df0b" providerId="ADAL" clId="{DDA6BCD5-DC0D-434C-93A0-51E2BCD25B34}" dt="2026-01-22T12:39:01.544" v="43" actId="962"/>
        <pc:sldMkLst>
          <pc:docMk/>
          <pc:sldMk cId="315462985" sldId="369"/>
        </pc:sldMkLst>
        <pc:spChg chg="mod topLvl">
          <ac:chgData name="Caitlin Coleman" userId="96f87ca1-0e64-4ae8-8d77-98757b85df0b" providerId="ADAL" clId="{DDA6BCD5-DC0D-434C-93A0-51E2BCD25B34}" dt="2026-01-22T12:37:18.501" v="37" actId="33553"/>
          <ac:spMkLst>
            <pc:docMk/>
            <pc:sldMk cId="315462985" sldId="369"/>
            <ac:spMk id="26" creationId="{00000000-0000-0000-0000-000000000000}"/>
          </ac:spMkLst>
        </pc:spChg>
        <pc:grpChg chg="mod">
          <ac:chgData name="Caitlin Coleman" userId="96f87ca1-0e64-4ae8-8d77-98757b85df0b" providerId="ADAL" clId="{DDA6BCD5-DC0D-434C-93A0-51E2BCD25B34}" dt="2026-01-22T12:37:44.659" v="40" actId="962"/>
          <ac:grpSpMkLst>
            <pc:docMk/>
            <pc:sldMk cId="315462985" sldId="369"/>
            <ac:grpSpMk id="8" creationId="{00000000-0000-0000-0000-000000000000}"/>
          </ac:grpSpMkLst>
        </pc:grpChg>
        <pc:grpChg chg="mod">
          <ac:chgData name="Caitlin Coleman" userId="96f87ca1-0e64-4ae8-8d77-98757b85df0b" providerId="ADAL" clId="{DDA6BCD5-DC0D-434C-93A0-51E2BCD25B34}" dt="2026-01-22T12:37:54.173" v="41" actId="962"/>
          <ac:grpSpMkLst>
            <pc:docMk/>
            <pc:sldMk cId="315462985" sldId="369"/>
            <ac:grpSpMk id="20" creationId="{00000000-0000-0000-0000-000000000000}"/>
          </ac:grpSpMkLst>
        </pc:grpChg>
        <pc:grpChg chg="mod">
          <ac:chgData name="Caitlin Coleman" userId="96f87ca1-0e64-4ae8-8d77-98757b85df0b" providerId="ADAL" clId="{DDA6BCD5-DC0D-434C-93A0-51E2BCD25B34}" dt="2026-01-22T12:38:13.170" v="42" actId="962"/>
          <ac:grpSpMkLst>
            <pc:docMk/>
            <pc:sldMk cId="315462985" sldId="369"/>
            <ac:grpSpMk id="23" creationId="{00000000-0000-0000-0000-000000000000}"/>
          </ac:grpSpMkLst>
        </pc:grpChg>
        <pc:grpChg chg="mod">
          <ac:chgData name="Caitlin Coleman" userId="96f87ca1-0e64-4ae8-8d77-98757b85df0b" providerId="ADAL" clId="{DDA6BCD5-DC0D-434C-93A0-51E2BCD25B34}" dt="2026-01-22T12:39:01.544" v="43" actId="962"/>
          <ac:grpSpMkLst>
            <pc:docMk/>
            <pc:sldMk cId="315462985" sldId="369"/>
            <ac:grpSpMk id="27" creationId="{00000000-0000-0000-0000-000000000000}"/>
          </ac:grpSpMkLst>
        </pc:grpChg>
        <pc:cxnChg chg="mod">
          <ac:chgData name="Caitlin Coleman" userId="96f87ca1-0e64-4ae8-8d77-98757b85df0b" providerId="ADAL" clId="{DDA6BCD5-DC0D-434C-93A0-51E2BCD25B34}" dt="2026-01-22T12:37:35.186" v="39" actId="962"/>
          <ac:cxnSpMkLst>
            <pc:docMk/>
            <pc:sldMk cId="315462985" sldId="369"/>
            <ac:cxnSpMk id="55" creationId="{00000000-0000-0000-0000-000000000000}"/>
          </ac:cxnSpMkLst>
        </pc:cxnChg>
      </pc:sldChg>
      <pc:sldChg chg="addSp delSp modSp mod">
        <pc:chgData name="Caitlin Coleman" userId="96f87ca1-0e64-4ae8-8d77-98757b85df0b" providerId="ADAL" clId="{DDA6BCD5-DC0D-434C-93A0-51E2BCD25B34}" dt="2026-01-22T19:46:13.695" v="591"/>
        <pc:sldMkLst>
          <pc:docMk/>
          <pc:sldMk cId="2013942947" sldId="370"/>
        </pc:sldMkLst>
        <pc:spChg chg="add mod ord">
          <ac:chgData name="Caitlin Coleman" userId="96f87ca1-0e64-4ae8-8d77-98757b85df0b" providerId="ADAL" clId="{DDA6BCD5-DC0D-434C-93A0-51E2BCD25B34}" dt="2026-01-22T19:46:11.194" v="589"/>
          <ac:spMkLst>
            <pc:docMk/>
            <pc:sldMk cId="2013942947" sldId="370"/>
            <ac:spMk id="2" creationId="{BB1C6308-90A0-E66F-78AD-13CF82823B74}"/>
          </ac:spMkLst>
        </pc:spChg>
        <pc:cxnChg chg="add mod ord">
          <ac:chgData name="Caitlin Coleman" userId="96f87ca1-0e64-4ae8-8d77-98757b85df0b" providerId="ADAL" clId="{DDA6BCD5-DC0D-434C-93A0-51E2BCD25B34}" dt="2026-01-22T19:46:13.695" v="591"/>
          <ac:cxnSpMkLst>
            <pc:docMk/>
            <pc:sldMk cId="2013942947" sldId="370"/>
            <ac:cxnSpMk id="3" creationId="{C5DF49A6-0F93-1A43-DA65-49B20DDC4DDF}"/>
          </ac:cxnSpMkLst>
        </pc:cxnChg>
      </pc:sldChg>
      <pc:sldChg chg="delSp modSp mod">
        <pc:chgData name="Caitlin Coleman" userId="96f87ca1-0e64-4ae8-8d77-98757b85df0b" providerId="ADAL" clId="{DDA6BCD5-DC0D-434C-93A0-51E2BCD25B34}" dt="2026-01-22T13:29:19.409" v="81" actId="962"/>
        <pc:sldMkLst>
          <pc:docMk/>
          <pc:sldMk cId="1941089966" sldId="371"/>
        </pc:sldMkLst>
        <pc:spChg chg="mod topLvl">
          <ac:chgData name="Caitlin Coleman" userId="96f87ca1-0e64-4ae8-8d77-98757b85df0b" providerId="ADAL" clId="{DDA6BCD5-DC0D-434C-93A0-51E2BCD25B34}" dt="2026-01-22T13:28:44.380" v="75" actId="33553"/>
          <ac:spMkLst>
            <pc:docMk/>
            <pc:sldMk cId="1941089966" sldId="371"/>
            <ac:spMk id="26" creationId="{00000000-0000-0000-0000-000000000000}"/>
          </ac:spMkLst>
        </pc:spChg>
        <pc:grpChg chg="mod">
          <ac:chgData name="Caitlin Coleman" userId="96f87ca1-0e64-4ae8-8d77-98757b85df0b" providerId="ADAL" clId="{DDA6BCD5-DC0D-434C-93A0-51E2BCD25B34}" dt="2026-01-22T13:29:00.298" v="78" actId="962"/>
          <ac:grpSpMkLst>
            <pc:docMk/>
            <pc:sldMk cId="1941089966" sldId="371"/>
            <ac:grpSpMk id="8" creationId="{00000000-0000-0000-0000-000000000000}"/>
          </ac:grpSpMkLst>
        </pc:grpChg>
        <pc:grpChg chg="mod">
          <ac:chgData name="Caitlin Coleman" userId="96f87ca1-0e64-4ae8-8d77-98757b85df0b" providerId="ADAL" clId="{DDA6BCD5-DC0D-434C-93A0-51E2BCD25B34}" dt="2026-01-22T13:29:19.409" v="81" actId="962"/>
          <ac:grpSpMkLst>
            <pc:docMk/>
            <pc:sldMk cId="1941089966" sldId="371"/>
            <ac:grpSpMk id="15" creationId="{84D3DB11-EF66-4093-AA0E-30A686669383}"/>
          </ac:grpSpMkLst>
        </pc:grpChg>
        <pc:grpChg chg="mod">
          <ac:chgData name="Caitlin Coleman" userId="96f87ca1-0e64-4ae8-8d77-98757b85df0b" providerId="ADAL" clId="{DDA6BCD5-DC0D-434C-93A0-51E2BCD25B34}" dt="2026-01-22T13:29:05.797" v="79" actId="962"/>
          <ac:grpSpMkLst>
            <pc:docMk/>
            <pc:sldMk cId="1941089966" sldId="371"/>
            <ac:grpSpMk id="20" creationId="{00000000-0000-0000-0000-000000000000}"/>
          </ac:grpSpMkLst>
        </pc:grpChg>
        <pc:grpChg chg="mod">
          <ac:chgData name="Caitlin Coleman" userId="96f87ca1-0e64-4ae8-8d77-98757b85df0b" providerId="ADAL" clId="{DDA6BCD5-DC0D-434C-93A0-51E2BCD25B34}" dt="2026-01-22T13:29:11.333" v="80" actId="962"/>
          <ac:grpSpMkLst>
            <pc:docMk/>
            <pc:sldMk cId="1941089966" sldId="371"/>
            <ac:grpSpMk id="23" creationId="{00000000-0000-0000-0000-000000000000}"/>
          </ac:grpSpMkLst>
        </pc:grpChg>
        <pc:cxnChg chg="mod">
          <ac:chgData name="Caitlin Coleman" userId="96f87ca1-0e64-4ae8-8d77-98757b85df0b" providerId="ADAL" clId="{DDA6BCD5-DC0D-434C-93A0-51E2BCD25B34}" dt="2026-01-22T13:28:50.812" v="77" actId="962"/>
          <ac:cxnSpMkLst>
            <pc:docMk/>
            <pc:sldMk cId="1941089966" sldId="371"/>
            <ac:cxnSpMk id="55" creationId="{00000000-0000-0000-0000-000000000000}"/>
          </ac:cxnSpMkLst>
        </pc:cxnChg>
      </pc:sldChg>
      <pc:sldChg chg="addSp delSp modSp mod">
        <pc:chgData name="Caitlin Coleman" userId="96f87ca1-0e64-4ae8-8d77-98757b85df0b" providerId="ADAL" clId="{DDA6BCD5-DC0D-434C-93A0-51E2BCD25B34}" dt="2026-01-22T19:42:12.110" v="581" actId="962"/>
        <pc:sldMkLst>
          <pc:docMk/>
          <pc:sldMk cId="3985732609" sldId="372"/>
        </pc:sldMkLst>
        <pc:spChg chg="add mod ord">
          <ac:chgData name="Caitlin Coleman" userId="96f87ca1-0e64-4ae8-8d77-98757b85df0b" providerId="ADAL" clId="{DDA6BCD5-DC0D-434C-93A0-51E2BCD25B34}" dt="2026-01-22T19:36:21.347" v="563"/>
          <ac:spMkLst>
            <pc:docMk/>
            <pc:sldMk cId="3985732609" sldId="372"/>
            <ac:spMk id="2" creationId="{94071A1F-0503-2D12-EE4F-D32C951D6007}"/>
          </ac:spMkLst>
        </pc:spChg>
        <pc:spChg chg="mod">
          <ac:chgData name="Caitlin Coleman" userId="96f87ca1-0e64-4ae8-8d77-98757b85df0b" providerId="ADAL" clId="{DDA6BCD5-DC0D-434C-93A0-51E2BCD25B34}" dt="2026-01-22T19:40:13.083" v="571"/>
          <ac:spMkLst>
            <pc:docMk/>
            <pc:sldMk cId="3985732609" sldId="372"/>
            <ac:spMk id="11" creationId="{C75F9D97-2C5E-4CB0-9344-BFA6D57E1807}"/>
          </ac:spMkLst>
        </pc:spChg>
        <pc:spChg chg="mod">
          <ac:chgData name="Caitlin Coleman" userId="96f87ca1-0e64-4ae8-8d77-98757b85df0b" providerId="ADAL" clId="{DDA6BCD5-DC0D-434C-93A0-51E2BCD25B34}" dt="2026-01-22T19:41:52.656" v="578" actId="6549"/>
          <ac:spMkLst>
            <pc:docMk/>
            <pc:sldMk cId="3985732609" sldId="372"/>
            <ac:spMk id="12" creationId="{421901F9-A545-442C-85BB-7E46C4E19FB8}"/>
          </ac:spMkLst>
        </pc:spChg>
        <pc:grpChg chg="mod">
          <ac:chgData name="Caitlin Coleman" userId="96f87ca1-0e64-4ae8-8d77-98757b85df0b" providerId="ADAL" clId="{DDA6BCD5-DC0D-434C-93A0-51E2BCD25B34}" dt="2026-01-22T19:36:29.427" v="568" actId="962"/>
          <ac:grpSpMkLst>
            <pc:docMk/>
            <pc:sldMk cId="3985732609" sldId="372"/>
            <ac:grpSpMk id="7" creationId="{A0EEFF12-326D-4767-B4CB-485E9DC3804E}"/>
          </ac:grpSpMkLst>
        </pc:grpChg>
        <pc:grpChg chg="mod">
          <ac:chgData name="Caitlin Coleman" userId="96f87ca1-0e64-4ae8-8d77-98757b85df0b" providerId="ADAL" clId="{DDA6BCD5-DC0D-434C-93A0-51E2BCD25B34}" dt="2026-01-22T19:41:59.828" v="579" actId="962"/>
          <ac:grpSpMkLst>
            <pc:docMk/>
            <pc:sldMk cId="3985732609" sldId="372"/>
            <ac:grpSpMk id="10" creationId="{2786C733-EE9B-4092-AB49-48259D7D4E3F}"/>
          </ac:grpSpMkLst>
        </pc:grpChg>
        <pc:grpChg chg="mod">
          <ac:chgData name="Caitlin Coleman" userId="96f87ca1-0e64-4ae8-8d77-98757b85df0b" providerId="ADAL" clId="{DDA6BCD5-DC0D-434C-93A0-51E2BCD25B34}" dt="2026-01-22T19:42:05.397" v="580" actId="962"/>
          <ac:grpSpMkLst>
            <pc:docMk/>
            <pc:sldMk cId="3985732609" sldId="372"/>
            <ac:grpSpMk id="13" creationId="{05FD3F36-8833-43C7-9227-EEC039AD4972}"/>
          </ac:grpSpMkLst>
        </pc:grpChg>
        <pc:grpChg chg="mod">
          <ac:chgData name="Caitlin Coleman" userId="96f87ca1-0e64-4ae8-8d77-98757b85df0b" providerId="ADAL" clId="{DDA6BCD5-DC0D-434C-93A0-51E2BCD25B34}" dt="2026-01-22T19:42:12.110" v="581" actId="962"/>
          <ac:grpSpMkLst>
            <pc:docMk/>
            <pc:sldMk cId="3985732609" sldId="372"/>
            <ac:grpSpMk id="16" creationId="{E819DD7C-49C1-4146-A11A-4CE91745022F}"/>
          </ac:grpSpMkLst>
        </pc:grpChg>
        <pc:cxnChg chg="add mod ord">
          <ac:chgData name="Caitlin Coleman" userId="96f87ca1-0e64-4ae8-8d77-98757b85df0b" providerId="ADAL" clId="{DDA6BCD5-DC0D-434C-93A0-51E2BCD25B34}" dt="2026-01-22T19:36:23.483" v="567"/>
          <ac:cxnSpMkLst>
            <pc:docMk/>
            <pc:sldMk cId="3985732609" sldId="372"/>
            <ac:cxnSpMk id="3" creationId="{9AC4C2C3-9388-64E6-F223-5634991D2C46}"/>
          </ac:cxnSpMkLst>
        </pc:cxnChg>
      </pc:sldChg>
      <pc:sldChg chg="addSp delSp modSp mod">
        <pc:chgData name="Caitlin Coleman" userId="96f87ca1-0e64-4ae8-8d77-98757b85df0b" providerId="ADAL" clId="{DDA6BCD5-DC0D-434C-93A0-51E2BCD25B34}" dt="2026-01-22T15:09:05.639" v="312" actId="962"/>
        <pc:sldMkLst>
          <pc:docMk/>
          <pc:sldMk cId="132217957" sldId="373"/>
        </pc:sldMkLst>
        <pc:spChg chg="mod">
          <ac:chgData name="Caitlin Coleman" userId="96f87ca1-0e64-4ae8-8d77-98757b85df0b" providerId="ADAL" clId="{DDA6BCD5-DC0D-434C-93A0-51E2BCD25B34}" dt="2026-01-22T15:08:46.395" v="310" actId="14100"/>
          <ac:spMkLst>
            <pc:docMk/>
            <pc:sldMk cId="132217957" sldId="373"/>
            <ac:spMk id="5" creationId="{3093A716-097E-D481-B1DA-784ED8617207}"/>
          </ac:spMkLst>
        </pc:spChg>
        <pc:spChg chg="mod">
          <ac:chgData name="Caitlin Coleman" userId="96f87ca1-0e64-4ae8-8d77-98757b85df0b" providerId="ADAL" clId="{DDA6BCD5-DC0D-434C-93A0-51E2BCD25B34}" dt="2026-01-22T15:08:55.813" v="311" actId="5793"/>
          <ac:spMkLst>
            <pc:docMk/>
            <pc:sldMk cId="132217957" sldId="373"/>
            <ac:spMk id="6" creationId="{7E65B5BE-E41C-B70F-713A-086ABB004C77}"/>
          </ac:spMkLst>
        </pc:spChg>
        <pc:spChg chg="mod topLvl">
          <ac:chgData name="Caitlin Coleman" userId="96f87ca1-0e64-4ae8-8d77-98757b85df0b" providerId="ADAL" clId="{DDA6BCD5-DC0D-434C-93A0-51E2BCD25B34}" dt="2026-01-22T15:07:59.207" v="303" actId="33553"/>
          <ac:spMkLst>
            <pc:docMk/>
            <pc:sldMk cId="132217957" sldId="373"/>
            <ac:spMk id="26" creationId="{00000000-0000-0000-0000-000000000000}"/>
          </ac:spMkLst>
        </pc:spChg>
        <pc:grpChg chg="add mod">
          <ac:chgData name="Caitlin Coleman" userId="96f87ca1-0e64-4ae8-8d77-98757b85df0b" providerId="ADAL" clId="{DDA6BCD5-DC0D-434C-93A0-51E2BCD25B34}" dt="2026-01-22T15:09:05.639" v="312" actId="962"/>
          <ac:grpSpMkLst>
            <pc:docMk/>
            <pc:sldMk cId="132217957" sldId="373"/>
            <ac:grpSpMk id="3" creationId="{4400F82F-4E2E-5B4B-17B4-BD59A66B4418}"/>
          </ac:grpSpMkLst>
        </pc:grpChg>
        <pc:cxnChg chg="mod">
          <ac:chgData name="Caitlin Coleman" userId="96f87ca1-0e64-4ae8-8d77-98757b85df0b" providerId="ADAL" clId="{DDA6BCD5-DC0D-434C-93A0-51E2BCD25B34}" dt="2026-01-22T15:08:04.592" v="305" actId="962"/>
          <ac:cxnSpMkLst>
            <pc:docMk/>
            <pc:sldMk cId="132217957" sldId="373"/>
            <ac:cxnSpMk id="55" creationId="{00000000-0000-0000-0000-000000000000}"/>
          </ac:cxnSpMkLst>
        </pc:cxnChg>
      </pc:sldChg>
      <pc:sldChg chg="delSp modSp mod">
        <pc:chgData name="Caitlin Coleman" userId="96f87ca1-0e64-4ae8-8d77-98757b85df0b" providerId="ADAL" clId="{DDA6BCD5-DC0D-434C-93A0-51E2BCD25B34}" dt="2026-01-22T14:49:16.878" v="229" actId="5793"/>
        <pc:sldMkLst>
          <pc:docMk/>
          <pc:sldMk cId="1155681392" sldId="374"/>
        </pc:sldMkLst>
        <pc:spChg chg="mod">
          <ac:chgData name="Caitlin Coleman" userId="96f87ca1-0e64-4ae8-8d77-98757b85df0b" providerId="ADAL" clId="{DDA6BCD5-DC0D-434C-93A0-51E2BCD25B34}" dt="2026-01-22T14:49:16.878" v="229" actId="5793"/>
          <ac:spMkLst>
            <pc:docMk/>
            <pc:sldMk cId="1155681392" sldId="374"/>
            <ac:spMk id="8" creationId="{99A7BEA4-6501-A14C-8B23-7C2DC4605147}"/>
          </ac:spMkLst>
        </pc:spChg>
        <pc:spChg chg="mod topLvl">
          <ac:chgData name="Caitlin Coleman" userId="96f87ca1-0e64-4ae8-8d77-98757b85df0b" providerId="ADAL" clId="{DDA6BCD5-DC0D-434C-93A0-51E2BCD25B34}" dt="2026-01-22T14:49:06.768" v="226" actId="33553"/>
          <ac:spMkLst>
            <pc:docMk/>
            <pc:sldMk cId="1155681392" sldId="374"/>
            <ac:spMk id="26" creationId="{00000000-0000-0000-0000-000000000000}"/>
          </ac:spMkLst>
        </pc:spChg>
        <pc:cxnChg chg="mod">
          <ac:chgData name="Caitlin Coleman" userId="96f87ca1-0e64-4ae8-8d77-98757b85df0b" providerId="ADAL" clId="{DDA6BCD5-DC0D-434C-93A0-51E2BCD25B34}" dt="2026-01-22T14:49:13.101" v="228" actId="962"/>
          <ac:cxnSpMkLst>
            <pc:docMk/>
            <pc:sldMk cId="1155681392" sldId="374"/>
            <ac:cxnSpMk id="55" creationId="{00000000-0000-0000-0000-000000000000}"/>
          </ac:cxnSpMkLst>
        </pc:cxnChg>
      </pc:sldChg>
      <pc:sldChg chg="modSp mod">
        <pc:chgData name="Caitlin Coleman" userId="96f87ca1-0e64-4ae8-8d77-98757b85df0b" providerId="ADAL" clId="{DDA6BCD5-DC0D-434C-93A0-51E2BCD25B34}" dt="2026-01-22T14:50:20.241" v="240" actId="962"/>
        <pc:sldMkLst>
          <pc:docMk/>
          <pc:sldMk cId="2064561450" sldId="375"/>
        </pc:sldMkLst>
        <pc:spChg chg="mod">
          <ac:chgData name="Caitlin Coleman" userId="96f87ca1-0e64-4ae8-8d77-98757b85df0b" providerId="ADAL" clId="{DDA6BCD5-DC0D-434C-93A0-51E2BCD25B34}" dt="2026-01-22T14:49:45.943" v="232" actId="33553"/>
          <ac:spMkLst>
            <pc:docMk/>
            <pc:sldMk cId="2064561450" sldId="375"/>
            <ac:spMk id="26" creationId="{00000000-0000-0000-0000-000000000000}"/>
          </ac:spMkLst>
        </pc:spChg>
        <pc:grpChg chg="mod">
          <ac:chgData name="Caitlin Coleman" userId="96f87ca1-0e64-4ae8-8d77-98757b85df0b" providerId="ADAL" clId="{DDA6BCD5-DC0D-434C-93A0-51E2BCD25B34}" dt="2026-01-22T14:50:20.241" v="240" actId="962"/>
          <ac:grpSpMkLst>
            <pc:docMk/>
            <pc:sldMk cId="2064561450" sldId="375"/>
            <ac:grpSpMk id="15" creationId="{47EAB2A8-F5EA-FB48-BC0F-59169C68BC55}"/>
          </ac:grpSpMkLst>
        </pc:grpChg>
        <pc:grpChg chg="mod">
          <ac:chgData name="Caitlin Coleman" userId="96f87ca1-0e64-4ae8-8d77-98757b85df0b" providerId="ADAL" clId="{DDA6BCD5-DC0D-434C-93A0-51E2BCD25B34}" dt="2026-01-22T14:50:14.046" v="239" actId="962"/>
          <ac:grpSpMkLst>
            <pc:docMk/>
            <pc:sldMk cId="2064561450" sldId="375"/>
            <ac:grpSpMk id="23" creationId="{00000000-0000-0000-0000-000000000000}"/>
          </ac:grpSpMkLst>
        </pc:grpChg>
        <pc:grpChg chg="mod ord">
          <ac:chgData name="Caitlin Coleman" userId="96f87ca1-0e64-4ae8-8d77-98757b85df0b" providerId="ADAL" clId="{DDA6BCD5-DC0D-434C-93A0-51E2BCD25B34}" dt="2026-01-22T14:50:08.762" v="238" actId="962"/>
          <ac:grpSpMkLst>
            <pc:docMk/>
            <pc:sldMk cId="2064561450" sldId="375"/>
            <ac:grpSpMk id="31" creationId="{00000000-0000-0000-0000-000000000000}"/>
          </ac:grpSpMkLst>
        </pc:grpChg>
        <pc:grpChg chg="mod ord">
          <ac:chgData name="Caitlin Coleman" userId="96f87ca1-0e64-4ae8-8d77-98757b85df0b" providerId="ADAL" clId="{DDA6BCD5-DC0D-434C-93A0-51E2BCD25B34}" dt="2026-01-22T14:50:03.027" v="237" actId="962"/>
          <ac:grpSpMkLst>
            <pc:docMk/>
            <pc:sldMk cId="2064561450" sldId="375"/>
            <ac:grpSpMk id="34" creationId="{00000000-0000-0000-0000-000000000000}"/>
          </ac:grpSpMkLst>
        </pc:grpChg>
        <pc:cxnChg chg="mod">
          <ac:chgData name="Caitlin Coleman" userId="96f87ca1-0e64-4ae8-8d77-98757b85df0b" providerId="ADAL" clId="{DDA6BCD5-DC0D-434C-93A0-51E2BCD25B34}" dt="2026-01-22T14:49:50.428" v="233" actId="962"/>
          <ac:cxnSpMkLst>
            <pc:docMk/>
            <pc:sldMk cId="2064561450" sldId="375"/>
            <ac:cxnSpMk id="55" creationId="{00000000-0000-0000-0000-000000000000}"/>
          </ac:cxnSpMkLst>
        </pc:cxnChg>
      </pc:sldChg>
      <pc:sldChg chg="delSp modSp mod">
        <pc:chgData name="Caitlin Coleman" userId="96f87ca1-0e64-4ae8-8d77-98757b85df0b" providerId="ADAL" clId="{DDA6BCD5-DC0D-434C-93A0-51E2BCD25B34}" dt="2026-01-22T14:50:50.151" v="247" actId="5793"/>
        <pc:sldMkLst>
          <pc:docMk/>
          <pc:sldMk cId="190660584" sldId="376"/>
        </pc:sldMkLst>
        <pc:spChg chg="mod">
          <ac:chgData name="Caitlin Coleman" userId="96f87ca1-0e64-4ae8-8d77-98757b85df0b" providerId="ADAL" clId="{DDA6BCD5-DC0D-434C-93A0-51E2BCD25B34}" dt="2026-01-22T14:50:50.151" v="247" actId="5793"/>
          <ac:spMkLst>
            <pc:docMk/>
            <pc:sldMk cId="190660584" sldId="376"/>
            <ac:spMk id="8" creationId="{99A7BEA4-6501-A14C-8B23-7C2DC4605147}"/>
          </ac:spMkLst>
        </pc:spChg>
        <pc:spChg chg="mod topLvl">
          <ac:chgData name="Caitlin Coleman" userId="96f87ca1-0e64-4ae8-8d77-98757b85df0b" providerId="ADAL" clId="{DDA6BCD5-DC0D-434C-93A0-51E2BCD25B34}" dt="2026-01-22T14:50:40.939" v="244" actId="33553"/>
          <ac:spMkLst>
            <pc:docMk/>
            <pc:sldMk cId="190660584" sldId="376"/>
            <ac:spMk id="26" creationId="{00000000-0000-0000-0000-000000000000}"/>
          </ac:spMkLst>
        </pc:spChg>
        <pc:cxnChg chg="mod">
          <ac:chgData name="Caitlin Coleman" userId="96f87ca1-0e64-4ae8-8d77-98757b85df0b" providerId="ADAL" clId="{DDA6BCD5-DC0D-434C-93A0-51E2BCD25B34}" dt="2026-01-22T14:50:46.606" v="246" actId="962"/>
          <ac:cxnSpMkLst>
            <pc:docMk/>
            <pc:sldMk cId="190660584" sldId="376"/>
            <ac:cxnSpMk id="55" creationId="{00000000-0000-0000-0000-000000000000}"/>
          </ac:cxnSpMkLst>
        </pc:cxnChg>
      </pc:sldChg>
      <pc:sldChg chg="delSp modSp mod">
        <pc:chgData name="Caitlin Coleman" userId="96f87ca1-0e64-4ae8-8d77-98757b85df0b" providerId="ADAL" clId="{DDA6BCD5-DC0D-434C-93A0-51E2BCD25B34}" dt="2026-01-22T14:30:39.660" v="96" actId="962"/>
        <pc:sldMkLst>
          <pc:docMk/>
          <pc:sldMk cId="2927433247" sldId="377"/>
        </pc:sldMkLst>
        <pc:spChg chg="mod topLvl">
          <ac:chgData name="Caitlin Coleman" userId="96f87ca1-0e64-4ae8-8d77-98757b85df0b" providerId="ADAL" clId="{DDA6BCD5-DC0D-434C-93A0-51E2BCD25B34}" dt="2026-01-22T14:30:14.532" v="91" actId="33553"/>
          <ac:spMkLst>
            <pc:docMk/>
            <pc:sldMk cId="2927433247" sldId="377"/>
            <ac:spMk id="26" creationId="{00000000-0000-0000-0000-000000000000}"/>
          </ac:spMkLst>
        </pc:spChg>
        <pc:grpChg chg="mod">
          <ac:chgData name="Caitlin Coleman" userId="96f87ca1-0e64-4ae8-8d77-98757b85df0b" providerId="ADAL" clId="{DDA6BCD5-DC0D-434C-93A0-51E2BCD25B34}" dt="2026-01-22T14:30:27.508" v="94" actId="962"/>
          <ac:grpSpMkLst>
            <pc:docMk/>
            <pc:sldMk cId="2927433247" sldId="377"/>
            <ac:grpSpMk id="8" creationId="{00000000-0000-0000-0000-000000000000}"/>
          </ac:grpSpMkLst>
        </pc:grpChg>
        <pc:grpChg chg="mod">
          <ac:chgData name="Caitlin Coleman" userId="96f87ca1-0e64-4ae8-8d77-98757b85df0b" providerId="ADAL" clId="{DDA6BCD5-DC0D-434C-93A0-51E2BCD25B34}" dt="2026-01-22T14:30:33.461" v="95" actId="962"/>
          <ac:grpSpMkLst>
            <pc:docMk/>
            <pc:sldMk cId="2927433247" sldId="377"/>
            <ac:grpSpMk id="20" creationId="{00000000-0000-0000-0000-000000000000}"/>
          </ac:grpSpMkLst>
        </pc:grpChg>
        <pc:grpChg chg="mod">
          <ac:chgData name="Caitlin Coleman" userId="96f87ca1-0e64-4ae8-8d77-98757b85df0b" providerId="ADAL" clId="{DDA6BCD5-DC0D-434C-93A0-51E2BCD25B34}" dt="2026-01-22T14:30:39.660" v="96" actId="962"/>
          <ac:grpSpMkLst>
            <pc:docMk/>
            <pc:sldMk cId="2927433247" sldId="377"/>
            <ac:grpSpMk id="23" creationId="{00000000-0000-0000-0000-000000000000}"/>
          </ac:grpSpMkLst>
        </pc:grpChg>
        <pc:cxnChg chg="mod">
          <ac:chgData name="Caitlin Coleman" userId="96f87ca1-0e64-4ae8-8d77-98757b85df0b" providerId="ADAL" clId="{DDA6BCD5-DC0D-434C-93A0-51E2BCD25B34}" dt="2026-01-22T14:30:21.577" v="93" actId="962"/>
          <ac:cxnSpMkLst>
            <pc:docMk/>
            <pc:sldMk cId="2927433247" sldId="377"/>
            <ac:cxnSpMk id="55" creationId="{00000000-0000-0000-0000-000000000000}"/>
          </ac:cxnSpMkLst>
        </pc:cxnChg>
      </pc:sldChg>
      <pc:sldChg chg="addSp delSp modSp mod">
        <pc:chgData name="Caitlin Coleman" userId="96f87ca1-0e64-4ae8-8d77-98757b85df0b" providerId="ADAL" clId="{DDA6BCD5-DC0D-434C-93A0-51E2BCD25B34}" dt="2026-01-22T15:07:25.709" v="298" actId="962"/>
        <pc:sldMkLst>
          <pc:docMk/>
          <pc:sldMk cId="2024146520" sldId="378"/>
        </pc:sldMkLst>
        <pc:spChg chg="mod">
          <ac:chgData name="Caitlin Coleman" userId="96f87ca1-0e64-4ae8-8d77-98757b85df0b" providerId="ADAL" clId="{DDA6BCD5-DC0D-434C-93A0-51E2BCD25B34}" dt="2026-01-22T15:07:13.112" v="297" actId="14100"/>
          <ac:spMkLst>
            <pc:docMk/>
            <pc:sldMk cId="2024146520" sldId="378"/>
            <ac:spMk id="5" creationId="{9421A8E5-7842-ECE5-991E-F0E8D70F75AB}"/>
          </ac:spMkLst>
        </pc:spChg>
        <pc:spChg chg="mod">
          <ac:chgData name="Caitlin Coleman" userId="96f87ca1-0e64-4ae8-8d77-98757b85df0b" providerId="ADAL" clId="{DDA6BCD5-DC0D-434C-93A0-51E2BCD25B34}" dt="2026-01-22T15:06:59.475" v="293"/>
          <ac:spMkLst>
            <pc:docMk/>
            <pc:sldMk cId="2024146520" sldId="378"/>
            <ac:spMk id="6" creationId="{781719BF-58C8-7807-7DF1-8B1A5227736E}"/>
          </ac:spMkLst>
        </pc:spChg>
        <pc:spChg chg="mod topLvl">
          <ac:chgData name="Caitlin Coleman" userId="96f87ca1-0e64-4ae8-8d77-98757b85df0b" providerId="ADAL" clId="{DDA6BCD5-DC0D-434C-93A0-51E2BCD25B34}" dt="2026-01-22T15:06:31.345" v="288" actId="33553"/>
          <ac:spMkLst>
            <pc:docMk/>
            <pc:sldMk cId="2024146520" sldId="378"/>
            <ac:spMk id="26" creationId="{00000000-0000-0000-0000-000000000000}"/>
          </ac:spMkLst>
        </pc:spChg>
        <pc:grpChg chg="add mod">
          <ac:chgData name="Caitlin Coleman" userId="96f87ca1-0e64-4ae8-8d77-98757b85df0b" providerId="ADAL" clId="{DDA6BCD5-DC0D-434C-93A0-51E2BCD25B34}" dt="2026-01-22T15:07:25.709" v="298" actId="962"/>
          <ac:grpSpMkLst>
            <pc:docMk/>
            <pc:sldMk cId="2024146520" sldId="378"/>
            <ac:grpSpMk id="3" creationId="{65FDEF1D-7E37-6B55-70EC-2E35C69C0B58}"/>
          </ac:grpSpMkLst>
        </pc:grpChg>
        <pc:cxnChg chg="mod">
          <ac:chgData name="Caitlin Coleman" userId="96f87ca1-0e64-4ae8-8d77-98757b85df0b" providerId="ADAL" clId="{DDA6BCD5-DC0D-434C-93A0-51E2BCD25B34}" dt="2026-01-22T15:06:37.226" v="290" actId="962"/>
          <ac:cxnSpMkLst>
            <pc:docMk/>
            <pc:sldMk cId="2024146520" sldId="378"/>
            <ac:cxnSpMk id="55" creationId="{00000000-0000-0000-0000-000000000000}"/>
          </ac:cxnSpMkLst>
        </pc:cxnChg>
      </pc:sldChg>
      <pc:sldChg chg="addSp delSp modSp mod">
        <pc:chgData name="Caitlin Coleman" userId="96f87ca1-0e64-4ae8-8d77-98757b85df0b" providerId="ADAL" clId="{DDA6BCD5-DC0D-434C-93A0-51E2BCD25B34}" dt="2026-01-22T16:18:59.357" v="384" actId="962"/>
        <pc:sldMkLst>
          <pc:docMk/>
          <pc:sldMk cId="4256633061" sldId="379"/>
        </pc:sldMkLst>
        <pc:spChg chg="mod">
          <ac:chgData name="Caitlin Coleman" userId="96f87ca1-0e64-4ae8-8d77-98757b85df0b" providerId="ADAL" clId="{DDA6BCD5-DC0D-434C-93A0-51E2BCD25B34}" dt="2026-01-22T16:18:40.273" v="378" actId="1076"/>
          <ac:spMkLst>
            <pc:docMk/>
            <pc:sldMk cId="4256633061" sldId="379"/>
            <ac:spMk id="3" creationId="{37703010-39B3-04DA-B590-5FD8AC8D6BA0}"/>
          </ac:spMkLst>
        </pc:spChg>
        <pc:spChg chg="mod">
          <ac:chgData name="Caitlin Coleman" userId="96f87ca1-0e64-4ae8-8d77-98757b85df0b" providerId="ADAL" clId="{DDA6BCD5-DC0D-434C-93A0-51E2BCD25B34}" dt="2026-01-22T16:18:47.144" v="380" actId="6549"/>
          <ac:spMkLst>
            <pc:docMk/>
            <pc:sldMk cId="4256633061" sldId="379"/>
            <ac:spMk id="4" creationId="{A7AE8BE5-4209-A02C-9C9A-D8CB2282F0BC}"/>
          </ac:spMkLst>
        </pc:spChg>
        <pc:spChg chg="mod">
          <ac:chgData name="Caitlin Coleman" userId="96f87ca1-0e64-4ae8-8d77-98757b85df0b" providerId="ADAL" clId="{DDA6BCD5-DC0D-434C-93A0-51E2BCD25B34}" dt="2026-01-22T16:17:46.267" v="371" actId="33553"/>
          <ac:spMkLst>
            <pc:docMk/>
            <pc:sldMk cId="4256633061" sldId="379"/>
            <ac:spMk id="7" creationId="{34AC28C8-A51F-4E44-A256-05237E9FC15F}"/>
          </ac:spMkLst>
        </pc:spChg>
        <pc:grpChg chg="add mod">
          <ac:chgData name="Caitlin Coleman" userId="96f87ca1-0e64-4ae8-8d77-98757b85df0b" providerId="ADAL" clId="{DDA6BCD5-DC0D-434C-93A0-51E2BCD25B34}" dt="2026-01-22T16:18:50.614" v="381" actId="14100"/>
          <ac:grpSpMkLst>
            <pc:docMk/>
            <pc:sldMk cId="4256633061" sldId="379"/>
            <ac:grpSpMk id="2" creationId="{D4B7783A-E98B-95FE-E69C-57FEAF593932}"/>
          </ac:grpSpMkLst>
        </pc:grpChg>
        <pc:picChg chg="ord">
          <ac:chgData name="Caitlin Coleman" userId="96f87ca1-0e64-4ae8-8d77-98757b85df0b" providerId="ADAL" clId="{DDA6BCD5-DC0D-434C-93A0-51E2BCD25B34}" dt="2026-01-22T16:18:56.236" v="382"/>
          <ac:picMkLst>
            <pc:docMk/>
            <pc:sldMk cId="4256633061" sldId="379"/>
            <ac:picMk id="5" creationId="{4F3C69FB-E1DD-4C0A-8F79-EAD26D7DB46D}"/>
          </ac:picMkLst>
        </pc:picChg>
        <pc:cxnChg chg="mod ord">
          <ac:chgData name="Caitlin Coleman" userId="96f87ca1-0e64-4ae8-8d77-98757b85df0b" providerId="ADAL" clId="{DDA6BCD5-DC0D-434C-93A0-51E2BCD25B34}" dt="2026-01-22T16:18:59.357" v="384" actId="962"/>
          <ac:cxnSpMkLst>
            <pc:docMk/>
            <pc:sldMk cId="4256633061" sldId="379"/>
            <ac:cxnSpMk id="55" creationId="{00000000-0000-0000-0000-000000000000}"/>
          </ac:cxnSpMkLst>
        </pc:cxnChg>
      </pc:sldChg>
      <pc:sldChg chg="delSp modSp mod">
        <pc:chgData name="Caitlin Coleman" userId="96f87ca1-0e64-4ae8-8d77-98757b85df0b" providerId="ADAL" clId="{DDA6BCD5-DC0D-434C-93A0-51E2BCD25B34}" dt="2026-01-22T12:30:24.512" v="27" actId="962"/>
        <pc:sldMkLst>
          <pc:docMk/>
          <pc:sldMk cId="3528191651" sldId="380"/>
        </pc:sldMkLst>
        <pc:spChg chg="mod topLvl">
          <ac:chgData name="Caitlin Coleman" userId="96f87ca1-0e64-4ae8-8d77-98757b85df0b" providerId="ADAL" clId="{DDA6BCD5-DC0D-434C-93A0-51E2BCD25B34}" dt="2026-01-22T12:29:42.318" v="21" actId="33553"/>
          <ac:spMkLst>
            <pc:docMk/>
            <pc:sldMk cId="3528191651" sldId="380"/>
            <ac:spMk id="26" creationId="{00000000-0000-0000-0000-000000000000}"/>
          </ac:spMkLst>
        </pc:spChg>
        <pc:grpChg chg="mod">
          <ac:chgData name="Caitlin Coleman" userId="96f87ca1-0e64-4ae8-8d77-98757b85df0b" providerId="ADAL" clId="{DDA6BCD5-DC0D-434C-93A0-51E2BCD25B34}" dt="2026-01-22T12:30:12.525" v="24" actId="962"/>
          <ac:grpSpMkLst>
            <pc:docMk/>
            <pc:sldMk cId="3528191651" sldId="380"/>
            <ac:grpSpMk id="8" creationId="{00000000-0000-0000-0000-000000000000}"/>
          </ac:grpSpMkLst>
        </pc:grpChg>
        <pc:picChg chg="mod">
          <ac:chgData name="Caitlin Coleman" userId="96f87ca1-0e64-4ae8-8d77-98757b85df0b" providerId="ADAL" clId="{DDA6BCD5-DC0D-434C-93A0-51E2BCD25B34}" dt="2026-01-22T12:30:21.477" v="25" actId="962"/>
          <ac:picMkLst>
            <pc:docMk/>
            <pc:sldMk cId="3528191651" sldId="380"/>
            <ac:picMk id="6" creationId="{9B0D870C-80A7-48BD-9045-6E91F0673298}"/>
          </ac:picMkLst>
        </pc:picChg>
        <pc:picChg chg="mod">
          <ac:chgData name="Caitlin Coleman" userId="96f87ca1-0e64-4ae8-8d77-98757b85df0b" providerId="ADAL" clId="{DDA6BCD5-DC0D-434C-93A0-51E2BCD25B34}" dt="2026-01-22T12:30:23.035" v="26" actId="962"/>
          <ac:picMkLst>
            <pc:docMk/>
            <pc:sldMk cId="3528191651" sldId="380"/>
            <ac:picMk id="11" creationId="{6C92F5B9-E995-4B36-8F98-9B6526A3D43C}"/>
          </ac:picMkLst>
        </pc:picChg>
        <pc:picChg chg="mod">
          <ac:chgData name="Caitlin Coleman" userId="96f87ca1-0e64-4ae8-8d77-98757b85df0b" providerId="ADAL" clId="{DDA6BCD5-DC0D-434C-93A0-51E2BCD25B34}" dt="2026-01-22T12:30:24.512" v="27" actId="962"/>
          <ac:picMkLst>
            <pc:docMk/>
            <pc:sldMk cId="3528191651" sldId="380"/>
            <ac:picMk id="13" creationId="{CB143477-7C88-45DA-9A90-A4C7D7C2B2EC}"/>
          </ac:picMkLst>
        </pc:picChg>
        <pc:cxnChg chg="mod">
          <ac:chgData name="Caitlin Coleman" userId="96f87ca1-0e64-4ae8-8d77-98757b85df0b" providerId="ADAL" clId="{DDA6BCD5-DC0D-434C-93A0-51E2BCD25B34}" dt="2026-01-22T12:29:53.943" v="23" actId="962"/>
          <ac:cxnSpMkLst>
            <pc:docMk/>
            <pc:sldMk cId="3528191651" sldId="380"/>
            <ac:cxnSpMk id="55" creationId="{00000000-0000-0000-0000-000000000000}"/>
          </ac:cxnSpMkLst>
        </pc:cxnChg>
      </pc:sldChg>
      <pc:sldChg chg="delSp modSp mod">
        <pc:chgData name="Caitlin Coleman" userId="96f87ca1-0e64-4ae8-8d77-98757b85df0b" providerId="ADAL" clId="{DDA6BCD5-DC0D-434C-93A0-51E2BCD25B34}" dt="2026-01-22T12:40:34.783" v="52" actId="962"/>
        <pc:sldMkLst>
          <pc:docMk/>
          <pc:sldMk cId="4200838845" sldId="381"/>
        </pc:sldMkLst>
        <pc:spChg chg="mod">
          <ac:chgData name="Caitlin Coleman" userId="96f87ca1-0e64-4ae8-8d77-98757b85df0b" providerId="ADAL" clId="{DDA6BCD5-DC0D-434C-93A0-51E2BCD25B34}" dt="2026-01-22T12:40:14.794" v="51" actId="5793"/>
          <ac:spMkLst>
            <pc:docMk/>
            <pc:sldMk cId="4200838845" sldId="381"/>
            <ac:spMk id="10" creationId="{00000000-0000-0000-0000-000000000000}"/>
          </ac:spMkLst>
        </pc:spChg>
        <pc:spChg chg="mod topLvl">
          <ac:chgData name="Caitlin Coleman" userId="96f87ca1-0e64-4ae8-8d77-98757b85df0b" providerId="ADAL" clId="{DDA6BCD5-DC0D-434C-93A0-51E2BCD25B34}" dt="2026-01-22T12:39:48.122" v="47" actId="33553"/>
          <ac:spMkLst>
            <pc:docMk/>
            <pc:sldMk cId="4200838845" sldId="381"/>
            <ac:spMk id="26" creationId="{00000000-0000-0000-0000-000000000000}"/>
          </ac:spMkLst>
        </pc:spChg>
        <pc:grpChg chg="mod">
          <ac:chgData name="Caitlin Coleman" userId="96f87ca1-0e64-4ae8-8d77-98757b85df0b" providerId="ADAL" clId="{DDA6BCD5-DC0D-434C-93A0-51E2BCD25B34}" dt="2026-01-22T12:40:34.783" v="52" actId="962"/>
          <ac:grpSpMkLst>
            <pc:docMk/>
            <pc:sldMk cId="4200838845" sldId="381"/>
            <ac:grpSpMk id="8" creationId="{00000000-0000-0000-0000-000000000000}"/>
          </ac:grpSpMkLst>
        </pc:grpChg>
        <pc:cxnChg chg="mod">
          <ac:chgData name="Caitlin Coleman" userId="96f87ca1-0e64-4ae8-8d77-98757b85df0b" providerId="ADAL" clId="{DDA6BCD5-DC0D-434C-93A0-51E2BCD25B34}" dt="2026-01-22T12:40:08.089" v="49" actId="962"/>
          <ac:cxnSpMkLst>
            <pc:docMk/>
            <pc:sldMk cId="4200838845" sldId="381"/>
            <ac:cxnSpMk id="55" creationId="{00000000-0000-0000-0000-000000000000}"/>
          </ac:cxnSpMkLst>
        </pc:cxnChg>
      </pc:sldChg>
      <pc:sldChg chg="delSp modSp mod">
        <pc:chgData name="Caitlin Coleman" userId="96f87ca1-0e64-4ae8-8d77-98757b85df0b" providerId="ADAL" clId="{DDA6BCD5-DC0D-434C-93A0-51E2BCD25B34}" dt="2026-01-22T12:41:51.944" v="59" actId="962"/>
        <pc:sldMkLst>
          <pc:docMk/>
          <pc:sldMk cId="739495014" sldId="382"/>
        </pc:sldMkLst>
        <pc:spChg chg="mod topLvl">
          <ac:chgData name="Caitlin Coleman" userId="96f87ca1-0e64-4ae8-8d77-98757b85df0b" providerId="ADAL" clId="{DDA6BCD5-DC0D-434C-93A0-51E2BCD25B34}" dt="2026-01-22T12:41:19.166" v="56" actId="33553"/>
          <ac:spMkLst>
            <pc:docMk/>
            <pc:sldMk cId="739495014" sldId="382"/>
            <ac:spMk id="26" creationId="{00000000-0000-0000-0000-000000000000}"/>
          </ac:spMkLst>
        </pc:spChg>
        <pc:grpChg chg="mod">
          <ac:chgData name="Caitlin Coleman" userId="96f87ca1-0e64-4ae8-8d77-98757b85df0b" providerId="ADAL" clId="{DDA6BCD5-DC0D-434C-93A0-51E2BCD25B34}" dt="2026-01-22T12:41:51.944" v="59" actId="962"/>
          <ac:grpSpMkLst>
            <pc:docMk/>
            <pc:sldMk cId="739495014" sldId="382"/>
            <ac:grpSpMk id="8" creationId="{00000000-0000-0000-0000-000000000000}"/>
          </ac:grpSpMkLst>
        </pc:grpChg>
        <pc:cxnChg chg="mod">
          <ac:chgData name="Caitlin Coleman" userId="96f87ca1-0e64-4ae8-8d77-98757b85df0b" providerId="ADAL" clId="{DDA6BCD5-DC0D-434C-93A0-51E2BCD25B34}" dt="2026-01-22T12:41:39.850" v="58" actId="962"/>
          <ac:cxnSpMkLst>
            <pc:docMk/>
            <pc:sldMk cId="739495014" sldId="382"/>
            <ac:cxnSpMk id="55" creationId="{00000000-0000-0000-0000-000000000000}"/>
          </ac:cxnSpMkLst>
        </pc:cxnChg>
      </pc:sldChg>
      <pc:sldChg chg="modSp mod">
        <pc:chgData name="Caitlin Coleman" userId="96f87ca1-0e64-4ae8-8d77-98757b85df0b" providerId="ADAL" clId="{DDA6BCD5-DC0D-434C-93A0-51E2BCD25B34}" dt="2026-01-22T12:43:23.021" v="64" actId="962"/>
        <pc:sldMkLst>
          <pc:docMk/>
          <pc:sldMk cId="4243713095" sldId="383"/>
        </pc:sldMkLst>
        <pc:spChg chg="mod">
          <ac:chgData name="Caitlin Coleman" userId="96f87ca1-0e64-4ae8-8d77-98757b85df0b" providerId="ADAL" clId="{DDA6BCD5-DC0D-434C-93A0-51E2BCD25B34}" dt="2026-01-22T12:42:38.966" v="60" actId="33553"/>
          <ac:spMkLst>
            <pc:docMk/>
            <pc:sldMk cId="4243713095" sldId="383"/>
            <ac:spMk id="26" creationId="{00000000-0000-0000-0000-000000000000}"/>
          </ac:spMkLst>
        </pc:spChg>
        <pc:grpChg chg="mod">
          <ac:chgData name="Caitlin Coleman" userId="96f87ca1-0e64-4ae8-8d77-98757b85df0b" providerId="ADAL" clId="{DDA6BCD5-DC0D-434C-93A0-51E2BCD25B34}" dt="2026-01-22T12:43:01.695" v="62" actId="962"/>
          <ac:grpSpMkLst>
            <pc:docMk/>
            <pc:sldMk cId="4243713095" sldId="383"/>
            <ac:grpSpMk id="8" creationId="{00000000-0000-0000-0000-000000000000}"/>
          </ac:grpSpMkLst>
        </pc:grpChg>
        <pc:grpChg chg="mod">
          <ac:chgData name="Caitlin Coleman" userId="96f87ca1-0e64-4ae8-8d77-98757b85df0b" providerId="ADAL" clId="{DDA6BCD5-DC0D-434C-93A0-51E2BCD25B34}" dt="2026-01-22T12:43:12.374" v="63" actId="962"/>
          <ac:grpSpMkLst>
            <pc:docMk/>
            <pc:sldMk cId="4243713095" sldId="383"/>
            <ac:grpSpMk id="20" creationId="{00000000-0000-0000-0000-000000000000}"/>
          </ac:grpSpMkLst>
        </pc:grpChg>
        <pc:grpChg chg="mod">
          <ac:chgData name="Caitlin Coleman" userId="96f87ca1-0e64-4ae8-8d77-98757b85df0b" providerId="ADAL" clId="{DDA6BCD5-DC0D-434C-93A0-51E2BCD25B34}" dt="2026-01-22T12:43:23.021" v="64" actId="962"/>
          <ac:grpSpMkLst>
            <pc:docMk/>
            <pc:sldMk cId="4243713095" sldId="383"/>
            <ac:grpSpMk id="23" creationId="{00000000-0000-0000-0000-000000000000}"/>
          </ac:grpSpMkLst>
        </pc:grpChg>
        <pc:cxnChg chg="mod">
          <ac:chgData name="Caitlin Coleman" userId="96f87ca1-0e64-4ae8-8d77-98757b85df0b" providerId="ADAL" clId="{DDA6BCD5-DC0D-434C-93A0-51E2BCD25B34}" dt="2026-01-22T12:42:52.387" v="61" actId="962"/>
          <ac:cxnSpMkLst>
            <pc:docMk/>
            <pc:sldMk cId="4243713095" sldId="383"/>
            <ac:cxnSpMk id="55" creationId="{00000000-0000-0000-0000-000000000000}"/>
          </ac:cxnSpMkLst>
        </pc:cxnChg>
      </pc:sldChg>
      <pc:sldChg chg="modSp mod">
        <pc:chgData name="Caitlin Coleman" userId="96f87ca1-0e64-4ae8-8d77-98757b85df0b" providerId="ADAL" clId="{DDA6BCD5-DC0D-434C-93A0-51E2BCD25B34}" dt="2026-01-22T13:27:56.572" v="71" actId="962"/>
        <pc:sldMkLst>
          <pc:docMk/>
          <pc:sldMk cId="3499962726" sldId="384"/>
        </pc:sldMkLst>
        <pc:spChg chg="mod">
          <ac:chgData name="Caitlin Coleman" userId="96f87ca1-0e64-4ae8-8d77-98757b85df0b" providerId="ADAL" clId="{DDA6BCD5-DC0D-434C-93A0-51E2BCD25B34}" dt="2026-01-22T12:52:42.398" v="65" actId="33553"/>
          <ac:spMkLst>
            <pc:docMk/>
            <pc:sldMk cId="3499962726" sldId="384"/>
            <ac:spMk id="26" creationId="{00000000-0000-0000-0000-000000000000}"/>
          </ac:spMkLst>
        </pc:spChg>
        <pc:grpChg chg="mod">
          <ac:chgData name="Caitlin Coleman" userId="96f87ca1-0e64-4ae8-8d77-98757b85df0b" providerId="ADAL" clId="{DDA6BCD5-DC0D-434C-93A0-51E2BCD25B34}" dt="2026-01-22T13:27:31.012" v="67" actId="962"/>
          <ac:grpSpMkLst>
            <pc:docMk/>
            <pc:sldMk cId="3499962726" sldId="384"/>
            <ac:grpSpMk id="8" creationId="{00000000-0000-0000-0000-000000000000}"/>
          </ac:grpSpMkLst>
        </pc:grpChg>
        <pc:grpChg chg="mod">
          <ac:chgData name="Caitlin Coleman" userId="96f87ca1-0e64-4ae8-8d77-98757b85df0b" providerId="ADAL" clId="{DDA6BCD5-DC0D-434C-93A0-51E2BCD25B34}" dt="2026-01-22T13:27:49.784" v="70" actId="962"/>
          <ac:grpSpMkLst>
            <pc:docMk/>
            <pc:sldMk cId="3499962726" sldId="384"/>
            <ac:grpSpMk id="13" creationId="{7DD47B41-BEEE-4C88-A0C6-5A45C85FC8E7}"/>
          </ac:grpSpMkLst>
        </pc:grpChg>
        <pc:grpChg chg="mod">
          <ac:chgData name="Caitlin Coleman" userId="96f87ca1-0e64-4ae8-8d77-98757b85df0b" providerId="ADAL" clId="{DDA6BCD5-DC0D-434C-93A0-51E2BCD25B34}" dt="2026-01-22T13:27:56.572" v="71" actId="962"/>
          <ac:grpSpMkLst>
            <pc:docMk/>
            <pc:sldMk cId="3499962726" sldId="384"/>
            <ac:grpSpMk id="16" creationId="{76FF2394-B8CF-4F28-84D8-8800D586B73D}"/>
          </ac:grpSpMkLst>
        </pc:grpChg>
        <pc:grpChg chg="mod">
          <ac:chgData name="Caitlin Coleman" userId="96f87ca1-0e64-4ae8-8d77-98757b85df0b" providerId="ADAL" clId="{DDA6BCD5-DC0D-434C-93A0-51E2BCD25B34}" dt="2026-01-22T13:27:36.818" v="68" actId="962"/>
          <ac:grpSpMkLst>
            <pc:docMk/>
            <pc:sldMk cId="3499962726" sldId="384"/>
            <ac:grpSpMk id="20" creationId="{00000000-0000-0000-0000-000000000000}"/>
          </ac:grpSpMkLst>
        </pc:grpChg>
        <pc:grpChg chg="mod">
          <ac:chgData name="Caitlin Coleman" userId="96f87ca1-0e64-4ae8-8d77-98757b85df0b" providerId="ADAL" clId="{DDA6BCD5-DC0D-434C-93A0-51E2BCD25B34}" dt="2026-01-22T13:27:43.235" v="69" actId="962"/>
          <ac:grpSpMkLst>
            <pc:docMk/>
            <pc:sldMk cId="3499962726" sldId="384"/>
            <ac:grpSpMk id="23" creationId="{00000000-0000-0000-0000-000000000000}"/>
          </ac:grpSpMkLst>
        </pc:grpChg>
        <pc:cxnChg chg="mod">
          <ac:chgData name="Caitlin Coleman" userId="96f87ca1-0e64-4ae8-8d77-98757b85df0b" providerId="ADAL" clId="{DDA6BCD5-DC0D-434C-93A0-51E2BCD25B34}" dt="2026-01-22T13:27:24.277" v="66" actId="962"/>
          <ac:cxnSpMkLst>
            <pc:docMk/>
            <pc:sldMk cId="3499962726" sldId="384"/>
            <ac:cxnSpMk id="55" creationId="{00000000-0000-0000-0000-000000000000}"/>
          </ac:cxnSpMkLst>
        </pc:cxnChg>
      </pc:sldChg>
      <pc:sldChg chg="delSp modSp mod">
        <pc:chgData name="Caitlin Coleman" userId="96f87ca1-0e64-4ae8-8d77-98757b85df0b" providerId="ADAL" clId="{DDA6BCD5-DC0D-434C-93A0-51E2BCD25B34}" dt="2026-01-22T14:23:30.567" v="89" actId="962"/>
        <pc:sldMkLst>
          <pc:docMk/>
          <pc:sldMk cId="2819766472" sldId="385"/>
        </pc:sldMkLst>
        <pc:spChg chg="mod">
          <ac:chgData name="Caitlin Coleman" userId="96f87ca1-0e64-4ae8-8d77-98757b85df0b" providerId="ADAL" clId="{DDA6BCD5-DC0D-434C-93A0-51E2BCD25B34}" dt="2026-01-22T14:23:24.026" v="88" actId="5793"/>
          <ac:spMkLst>
            <pc:docMk/>
            <pc:sldMk cId="2819766472" sldId="385"/>
            <ac:spMk id="10" creationId="{00000000-0000-0000-0000-000000000000}"/>
          </ac:spMkLst>
        </pc:spChg>
        <pc:spChg chg="mod topLvl">
          <ac:chgData name="Caitlin Coleman" userId="96f87ca1-0e64-4ae8-8d77-98757b85df0b" providerId="ADAL" clId="{DDA6BCD5-DC0D-434C-93A0-51E2BCD25B34}" dt="2026-01-22T13:29:43.644" v="85" actId="33553"/>
          <ac:spMkLst>
            <pc:docMk/>
            <pc:sldMk cId="2819766472" sldId="385"/>
            <ac:spMk id="26" creationId="{00000000-0000-0000-0000-000000000000}"/>
          </ac:spMkLst>
        </pc:spChg>
        <pc:grpChg chg="mod">
          <ac:chgData name="Caitlin Coleman" userId="96f87ca1-0e64-4ae8-8d77-98757b85df0b" providerId="ADAL" clId="{DDA6BCD5-DC0D-434C-93A0-51E2BCD25B34}" dt="2026-01-22T14:23:30.567" v="89" actId="962"/>
          <ac:grpSpMkLst>
            <pc:docMk/>
            <pc:sldMk cId="2819766472" sldId="385"/>
            <ac:grpSpMk id="8" creationId="{00000000-0000-0000-0000-000000000000}"/>
          </ac:grpSpMkLst>
        </pc:grpChg>
        <pc:cxnChg chg="mod">
          <ac:chgData name="Caitlin Coleman" userId="96f87ca1-0e64-4ae8-8d77-98757b85df0b" providerId="ADAL" clId="{DDA6BCD5-DC0D-434C-93A0-51E2BCD25B34}" dt="2026-01-22T14:23:17.979" v="87" actId="962"/>
          <ac:cxnSpMkLst>
            <pc:docMk/>
            <pc:sldMk cId="2819766472" sldId="385"/>
            <ac:cxnSpMk id="55" creationId="{00000000-0000-0000-0000-000000000000}"/>
          </ac:cxnSpMkLst>
        </pc:cxnChg>
      </pc:sldChg>
      <pc:sldChg chg="delSp modSp mod modNotesTx">
        <pc:chgData name="Caitlin Coleman" userId="96f87ca1-0e64-4ae8-8d77-98757b85df0b" providerId="ADAL" clId="{DDA6BCD5-DC0D-434C-93A0-51E2BCD25B34}" dt="2026-01-22T16:46:26.791" v="479" actId="947"/>
        <pc:sldMkLst>
          <pc:docMk/>
          <pc:sldMk cId="4201295213" sldId="386"/>
        </pc:sldMkLst>
        <pc:spChg chg="mod">
          <ac:chgData name="Caitlin Coleman" userId="96f87ca1-0e64-4ae8-8d77-98757b85df0b" providerId="ADAL" clId="{DDA6BCD5-DC0D-434C-93A0-51E2BCD25B34}" dt="2026-01-22T14:40:37.111" v="147" actId="5793"/>
          <ac:spMkLst>
            <pc:docMk/>
            <pc:sldMk cId="4201295213" sldId="386"/>
            <ac:spMk id="10" creationId="{00000000-0000-0000-0000-000000000000}"/>
          </ac:spMkLst>
        </pc:spChg>
        <pc:spChg chg="mod topLvl">
          <ac:chgData name="Caitlin Coleman" userId="96f87ca1-0e64-4ae8-8d77-98757b85df0b" providerId="ADAL" clId="{DDA6BCD5-DC0D-434C-93A0-51E2BCD25B34}" dt="2026-01-22T16:46:26.791" v="479" actId="947"/>
          <ac:spMkLst>
            <pc:docMk/>
            <pc:sldMk cId="4201295213" sldId="386"/>
            <ac:spMk id="26" creationId="{00000000-0000-0000-0000-000000000000}"/>
          </ac:spMkLst>
        </pc:spChg>
        <pc:grpChg chg="mod">
          <ac:chgData name="Caitlin Coleman" userId="96f87ca1-0e64-4ae8-8d77-98757b85df0b" providerId="ADAL" clId="{DDA6BCD5-DC0D-434C-93A0-51E2BCD25B34}" dt="2026-01-22T14:40:48.122" v="150" actId="962"/>
          <ac:grpSpMkLst>
            <pc:docMk/>
            <pc:sldMk cId="4201295213" sldId="386"/>
            <ac:grpSpMk id="8" creationId="{00000000-0000-0000-0000-000000000000}"/>
          </ac:grpSpMkLst>
        </pc:grpChg>
        <pc:cxnChg chg="mod">
          <ac:chgData name="Caitlin Coleman" userId="96f87ca1-0e64-4ae8-8d77-98757b85df0b" providerId="ADAL" clId="{DDA6BCD5-DC0D-434C-93A0-51E2BCD25B34}" dt="2026-01-22T14:40:28.619" v="143" actId="962"/>
          <ac:cxnSpMkLst>
            <pc:docMk/>
            <pc:sldMk cId="4201295213" sldId="386"/>
            <ac:cxnSpMk id="55" creationId="{00000000-0000-0000-0000-000000000000}"/>
          </ac:cxnSpMkLst>
        </pc:cxnChg>
      </pc:sldChg>
      <pc:sldChg chg="addSp delSp modSp mod">
        <pc:chgData name="Caitlin Coleman" userId="96f87ca1-0e64-4ae8-8d77-98757b85df0b" providerId="ADAL" clId="{DDA6BCD5-DC0D-434C-93A0-51E2BCD25B34}" dt="2026-01-22T14:39:03.267" v="138" actId="33553"/>
        <pc:sldMkLst>
          <pc:docMk/>
          <pc:sldMk cId="3270402000" sldId="387"/>
        </pc:sldMkLst>
        <pc:spChg chg="add mod">
          <ac:chgData name="Caitlin Coleman" userId="96f87ca1-0e64-4ae8-8d77-98757b85df0b" providerId="ADAL" clId="{DDA6BCD5-DC0D-434C-93A0-51E2BCD25B34}" dt="2026-01-22T14:39:03.267" v="138" actId="33553"/>
          <ac:spMkLst>
            <pc:docMk/>
            <pc:sldMk cId="3270402000" sldId="387"/>
            <ac:spMk id="2" creationId="{B2651628-D82C-7731-0CAA-14D566A685CD}"/>
          </ac:spMkLst>
        </pc:spChg>
        <pc:spChg chg="mod">
          <ac:chgData name="Caitlin Coleman" userId="96f87ca1-0e64-4ae8-8d77-98757b85df0b" providerId="ADAL" clId="{DDA6BCD5-DC0D-434C-93A0-51E2BCD25B34}" dt="2026-01-22T14:32:18.871" v="113" actId="14100"/>
          <ac:spMkLst>
            <pc:docMk/>
            <pc:sldMk cId="3270402000" sldId="387"/>
            <ac:spMk id="6" creationId="{13E1CEF9-20F1-201F-62C9-9BA3A2BE5BE3}"/>
          </ac:spMkLst>
        </pc:spChg>
        <pc:spChg chg="mod">
          <ac:chgData name="Caitlin Coleman" userId="96f87ca1-0e64-4ae8-8d77-98757b85df0b" providerId="ADAL" clId="{DDA6BCD5-DC0D-434C-93A0-51E2BCD25B34}" dt="2026-01-22T14:32:12.203" v="112"/>
          <ac:spMkLst>
            <pc:docMk/>
            <pc:sldMk cId="3270402000" sldId="387"/>
            <ac:spMk id="7" creationId="{A29520F1-8F5A-E911-1579-F81C48AF4276}"/>
          </ac:spMkLst>
        </pc:spChg>
        <pc:grpChg chg="add mod">
          <ac:chgData name="Caitlin Coleman" userId="96f87ca1-0e64-4ae8-8d77-98757b85df0b" providerId="ADAL" clId="{DDA6BCD5-DC0D-434C-93A0-51E2BCD25B34}" dt="2026-01-22T14:36:43.561" v="134" actId="1076"/>
          <ac:grpSpMkLst>
            <pc:docMk/>
            <pc:sldMk cId="3270402000" sldId="387"/>
            <ac:grpSpMk id="5" creationId="{6443259B-EC3F-43BA-879C-98ECB9577C92}"/>
          </ac:grpSpMkLst>
        </pc:grpChg>
        <pc:picChg chg="ord">
          <ac:chgData name="Caitlin Coleman" userId="96f87ca1-0e64-4ae8-8d77-98757b85df0b" providerId="ADAL" clId="{DDA6BCD5-DC0D-434C-93A0-51E2BCD25B34}" dt="2026-01-22T14:32:37.620" v="118"/>
          <ac:picMkLst>
            <pc:docMk/>
            <pc:sldMk cId="3270402000" sldId="387"/>
            <ac:picMk id="3" creationId="{86C7F079-B4B5-445E-81DC-DC71D77E2966}"/>
          </ac:picMkLst>
        </pc:picChg>
        <pc:cxnChg chg="add mod">
          <ac:chgData name="Caitlin Coleman" userId="96f87ca1-0e64-4ae8-8d77-98757b85df0b" providerId="ADAL" clId="{DDA6BCD5-DC0D-434C-93A0-51E2BCD25B34}" dt="2026-01-22T14:31:31.100" v="102"/>
          <ac:cxnSpMkLst>
            <pc:docMk/>
            <pc:sldMk cId="3270402000" sldId="387"/>
            <ac:cxnSpMk id="4" creationId="{0118B6E9-461E-539F-6644-0958D8E8B549}"/>
          </ac:cxnSpMkLst>
        </pc:cxnChg>
      </pc:sldChg>
      <pc:sldChg chg="addSp delSp modSp mod">
        <pc:chgData name="Caitlin Coleman" userId="96f87ca1-0e64-4ae8-8d77-98757b85df0b" providerId="ADAL" clId="{DDA6BCD5-DC0D-434C-93A0-51E2BCD25B34}" dt="2026-01-22T14:39:07.557" v="139" actId="33553"/>
        <pc:sldMkLst>
          <pc:docMk/>
          <pc:sldMk cId="1064053944" sldId="388"/>
        </pc:sldMkLst>
        <pc:spChg chg="add mod">
          <ac:chgData name="Caitlin Coleman" userId="96f87ca1-0e64-4ae8-8d77-98757b85df0b" providerId="ADAL" clId="{DDA6BCD5-DC0D-434C-93A0-51E2BCD25B34}" dt="2026-01-22T14:39:07.557" v="139" actId="33553"/>
          <ac:spMkLst>
            <pc:docMk/>
            <pc:sldMk cId="1064053944" sldId="388"/>
            <ac:spMk id="2" creationId="{08979741-E1EA-C1C4-08EC-DCABD0F334D9}"/>
          </ac:spMkLst>
        </pc:spChg>
        <pc:spChg chg="mod">
          <ac:chgData name="Caitlin Coleman" userId="96f87ca1-0e64-4ae8-8d77-98757b85df0b" providerId="ADAL" clId="{DDA6BCD5-DC0D-434C-93A0-51E2BCD25B34}" dt="2026-01-22T14:36:00.786" v="129" actId="14100"/>
          <ac:spMkLst>
            <pc:docMk/>
            <pc:sldMk cId="1064053944" sldId="388"/>
            <ac:spMk id="5" creationId="{09DC7BCB-BCA7-6709-CE21-838824B93573}"/>
          </ac:spMkLst>
        </pc:spChg>
        <pc:spChg chg="mod">
          <ac:chgData name="Caitlin Coleman" userId="96f87ca1-0e64-4ae8-8d77-98757b85df0b" providerId="ADAL" clId="{DDA6BCD5-DC0D-434C-93A0-51E2BCD25B34}" dt="2026-01-22T14:36:55.856" v="136" actId="20577"/>
          <ac:spMkLst>
            <pc:docMk/>
            <pc:sldMk cId="1064053944" sldId="388"/>
            <ac:spMk id="6" creationId="{87DD4A9D-CCBF-6C24-E699-581EA90B0566}"/>
          </ac:spMkLst>
        </pc:spChg>
        <pc:grpChg chg="add mod">
          <ac:chgData name="Caitlin Coleman" userId="96f87ca1-0e64-4ae8-8d77-98757b85df0b" providerId="ADAL" clId="{DDA6BCD5-DC0D-434C-93A0-51E2BCD25B34}" dt="2026-01-22T14:37:24.952" v="137" actId="962"/>
          <ac:grpSpMkLst>
            <pc:docMk/>
            <pc:sldMk cId="1064053944" sldId="388"/>
            <ac:grpSpMk id="4" creationId="{04B81F48-1B71-E3E2-08C9-0E4FD931E767}"/>
          </ac:grpSpMkLst>
        </pc:grpChg>
        <pc:cxnChg chg="add mod">
          <ac:chgData name="Caitlin Coleman" userId="96f87ca1-0e64-4ae8-8d77-98757b85df0b" providerId="ADAL" clId="{DDA6BCD5-DC0D-434C-93A0-51E2BCD25B34}" dt="2026-01-22T14:35:22.250" v="121"/>
          <ac:cxnSpMkLst>
            <pc:docMk/>
            <pc:sldMk cId="1064053944" sldId="388"/>
            <ac:cxnSpMk id="3" creationId="{B919406B-B14C-6181-A91D-7647862758B7}"/>
          </ac:cxnSpMkLst>
        </pc:cxnChg>
      </pc:sldChg>
      <pc:sldChg chg="modSp mod">
        <pc:chgData name="Caitlin Coleman" userId="96f87ca1-0e64-4ae8-8d77-98757b85df0b" providerId="ADAL" clId="{DDA6BCD5-DC0D-434C-93A0-51E2BCD25B34}" dt="2026-01-22T14:46:09.707" v="184" actId="962"/>
        <pc:sldMkLst>
          <pc:docMk/>
          <pc:sldMk cId="2316009802" sldId="389"/>
        </pc:sldMkLst>
        <pc:spChg chg="mod">
          <ac:chgData name="Caitlin Coleman" userId="96f87ca1-0e64-4ae8-8d77-98757b85df0b" providerId="ADAL" clId="{DDA6BCD5-DC0D-434C-93A0-51E2BCD25B34}" dt="2026-01-22T14:45:59.411" v="178" actId="33553"/>
          <ac:spMkLst>
            <pc:docMk/>
            <pc:sldMk cId="2316009802" sldId="389"/>
            <ac:spMk id="9" creationId="{00000000-0000-0000-0000-000000000000}"/>
          </ac:spMkLst>
        </pc:spChg>
        <pc:spChg chg="mod">
          <ac:chgData name="Caitlin Coleman" userId="96f87ca1-0e64-4ae8-8d77-98757b85df0b" providerId="ADAL" clId="{DDA6BCD5-DC0D-434C-93A0-51E2BCD25B34}" dt="2026-01-22T14:46:04.929" v="179" actId="962"/>
          <ac:spMkLst>
            <pc:docMk/>
            <pc:sldMk cId="2316009802" sldId="389"/>
            <ac:spMk id="10" creationId="{00000000-0000-0000-0000-000000000000}"/>
          </ac:spMkLst>
        </pc:spChg>
        <pc:cxnChg chg="mod ord">
          <ac:chgData name="Caitlin Coleman" userId="96f87ca1-0e64-4ae8-8d77-98757b85df0b" providerId="ADAL" clId="{DDA6BCD5-DC0D-434C-93A0-51E2BCD25B34}" dt="2026-01-22T14:46:08.834" v="183" actId="962"/>
          <ac:cxnSpMkLst>
            <pc:docMk/>
            <pc:sldMk cId="2316009802" sldId="389"/>
            <ac:cxnSpMk id="11" creationId="{00000000-0000-0000-0000-000000000000}"/>
          </ac:cxnSpMkLst>
        </pc:cxnChg>
        <pc:cxnChg chg="mod">
          <ac:chgData name="Caitlin Coleman" userId="96f87ca1-0e64-4ae8-8d77-98757b85df0b" providerId="ADAL" clId="{DDA6BCD5-DC0D-434C-93A0-51E2BCD25B34}" dt="2026-01-22T14:46:09.707" v="184" actId="962"/>
          <ac:cxnSpMkLst>
            <pc:docMk/>
            <pc:sldMk cId="2316009802" sldId="389"/>
            <ac:cxnSpMk id="14" creationId="{00000000-0000-0000-0000-000000000000}"/>
          </ac:cxnSpMkLst>
        </pc:cxnChg>
      </pc:sldChg>
      <pc:sldChg chg="addSp delSp modSp mod">
        <pc:chgData name="Caitlin Coleman" userId="96f87ca1-0e64-4ae8-8d77-98757b85df0b" providerId="ADAL" clId="{DDA6BCD5-DC0D-434C-93A0-51E2BCD25B34}" dt="2026-01-22T15:07:32.441" v="299" actId="962"/>
        <pc:sldMkLst>
          <pc:docMk/>
          <pc:sldMk cId="4264342040" sldId="390"/>
        </pc:sldMkLst>
        <pc:spChg chg="mod">
          <ac:chgData name="Caitlin Coleman" userId="96f87ca1-0e64-4ae8-8d77-98757b85df0b" providerId="ADAL" clId="{DDA6BCD5-DC0D-434C-93A0-51E2BCD25B34}" dt="2026-01-22T15:03:19.972" v="279" actId="14100"/>
          <ac:spMkLst>
            <pc:docMk/>
            <pc:sldMk cId="4264342040" sldId="390"/>
            <ac:spMk id="6" creationId="{46DFD832-12EF-AB53-0427-322C7BFAB3F1}"/>
          </ac:spMkLst>
        </pc:spChg>
        <pc:spChg chg="mod">
          <ac:chgData name="Caitlin Coleman" userId="96f87ca1-0e64-4ae8-8d77-98757b85df0b" providerId="ADAL" clId="{DDA6BCD5-DC0D-434C-93A0-51E2BCD25B34}" dt="2026-01-22T15:03:25.071" v="280" actId="242"/>
          <ac:spMkLst>
            <pc:docMk/>
            <pc:sldMk cId="4264342040" sldId="390"/>
            <ac:spMk id="7" creationId="{A5E84462-50A9-3701-94BF-C325E829F05C}"/>
          </ac:spMkLst>
        </pc:spChg>
        <pc:spChg chg="mod topLvl">
          <ac:chgData name="Caitlin Coleman" userId="96f87ca1-0e64-4ae8-8d77-98757b85df0b" providerId="ADAL" clId="{DDA6BCD5-DC0D-434C-93A0-51E2BCD25B34}" dt="2026-01-22T15:02:39.844" v="272" actId="33553"/>
          <ac:spMkLst>
            <pc:docMk/>
            <pc:sldMk cId="4264342040" sldId="390"/>
            <ac:spMk id="26" creationId="{00000000-0000-0000-0000-000000000000}"/>
          </ac:spMkLst>
        </pc:spChg>
        <pc:grpChg chg="add mod ord">
          <ac:chgData name="Caitlin Coleman" userId="96f87ca1-0e64-4ae8-8d77-98757b85df0b" providerId="ADAL" clId="{DDA6BCD5-DC0D-434C-93A0-51E2BCD25B34}" dt="2026-01-22T15:07:32.441" v="299" actId="962"/>
          <ac:grpSpMkLst>
            <pc:docMk/>
            <pc:sldMk cId="4264342040" sldId="390"/>
            <ac:grpSpMk id="3" creationId="{85E62976-01C9-F547-F6FA-45099CB8BFCD}"/>
          </ac:grpSpMkLst>
        </pc:grpChg>
        <pc:cxnChg chg="mod">
          <ac:chgData name="Caitlin Coleman" userId="96f87ca1-0e64-4ae8-8d77-98757b85df0b" providerId="ADAL" clId="{DDA6BCD5-DC0D-434C-93A0-51E2BCD25B34}" dt="2026-01-22T15:02:46.677" v="274" actId="962"/>
          <ac:cxnSpMkLst>
            <pc:docMk/>
            <pc:sldMk cId="4264342040" sldId="390"/>
            <ac:cxnSpMk id="55" creationId="{00000000-0000-0000-0000-000000000000}"/>
          </ac:cxnSpMkLst>
        </pc:cxnChg>
      </pc:sldChg>
      <pc:sldChg chg="modSp mod">
        <pc:chgData name="Caitlin Coleman" userId="96f87ca1-0e64-4ae8-8d77-98757b85df0b" providerId="ADAL" clId="{DDA6BCD5-DC0D-434C-93A0-51E2BCD25B34}" dt="2026-01-22T15:15:58.861" v="319" actId="962"/>
        <pc:sldMkLst>
          <pc:docMk/>
          <pc:sldMk cId="3261411238" sldId="391"/>
        </pc:sldMkLst>
        <pc:spChg chg="mod">
          <ac:chgData name="Caitlin Coleman" userId="96f87ca1-0e64-4ae8-8d77-98757b85df0b" providerId="ADAL" clId="{DDA6BCD5-DC0D-434C-93A0-51E2BCD25B34}" dt="2026-01-22T15:15:49.034" v="313" actId="33553"/>
          <ac:spMkLst>
            <pc:docMk/>
            <pc:sldMk cId="3261411238" sldId="391"/>
            <ac:spMk id="9" creationId="{00000000-0000-0000-0000-000000000000}"/>
          </ac:spMkLst>
        </pc:spChg>
        <pc:spChg chg="mod">
          <ac:chgData name="Caitlin Coleman" userId="96f87ca1-0e64-4ae8-8d77-98757b85df0b" providerId="ADAL" clId="{DDA6BCD5-DC0D-434C-93A0-51E2BCD25B34}" dt="2026-01-22T15:15:54.662" v="314" actId="962"/>
          <ac:spMkLst>
            <pc:docMk/>
            <pc:sldMk cId="3261411238" sldId="391"/>
            <ac:spMk id="10" creationId="{00000000-0000-0000-0000-000000000000}"/>
          </ac:spMkLst>
        </pc:spChg>
        <pc:cxnChg chg="mod ord">
          <ac:chgData name="Caitlin Coleman" userId="96f87ca1-0e64-4ae8-8d77-98757b85df0b" providerId="ADAL" clId="{DDA6BCD5-DC0D-434C-93A0-51E2BCD25B34}" dt="2026-01-22T15:15:58.120" v="318" actId="962"/>
          <ac:cxnSpMkLst>
            <pc:docMk/>
            <pc:sldMk cId="3261411238" sldId="391"/>
            <ac:cxnSpMk id="11" creationId="{00000000-0000-0000-0000-000000000000}"/>
          </ac:cxnSpMkLst>
        </pc:cxnChg>
        <pc:cxnChg chg="mod">
          <ac:chgData name="Caitlin Coleman" userId="96f87ca1-0e64-4ae8-8d77-98757b85df0b" providerId="ADAL" clId="{DDA6BCD5-DC0D-434C-93A0-51E2BCD25B34}" dt="2026-01-22T15:15:58.861" v="319" actId="962"/>
          <ac:cxnSpMkLst>
            <pc:docMk/>
            <pc:sldMk cId="3261411238" sldId="391"/>
            <ac:cxnSpMk id="14" creationId="{00000000-0000-0000-0000-000000000000}"/>
          </ac:cxnSpMkLst>
        </pc:cxnChg>
      </pc:sldChg>
      <pc:sldChg chg="delSp modSp mod">
        <pc:chgData name="Caitlin Coleman" userId="96f87ca1-0e64-4ae8-8d77-98757b85df0b" providerId="ADAL" clId="{DDA6BCD5-DC0D-434C-93A0-51E2BCD25B34}" dt="2026-01-22T15:16:51.688" v="326" actId="962"/>
        <pc:sldMkLst>
          <pc:docMk/>
          <pc:sldMk cId="3505736912" sldId="392"/>
        </pc:sldMkLst>
        <pc:spChg chg="mod topLvl">
          <ac:chgData name="Caitlin Coleman" userId="96f87ca1-0e64-4ae8-8d77-98757b85df0b" providerId="ADAL" clId="{DDA6BCD5-DC0D-434C-93A0-51E2BCD25B34}" dt="2026-01-22T15:16:39.759" v="323" actId="33553"/>
          <ac:spMkLst>
            <pc:docMk/>
            <pc:sldMk cId="3505736912" sldId="392"/>
            <ac:spMk id="26" creationId="{00000000-0000-0000-0000-000000000000}"/>
          </ac:spMkLst>
        </pc:spChg>
        <pc:grpChg chg="mod">
          <ac:chgData name="Caitlin Coleman" userId="96f87ca1-0e64-4ae8-8d77-98757b85df0b" providerId="ADAL" clId="{DDA6BCD5-DC0D-434C-93A0-51E2BCD25B34}" dt="2026-01-22T15:16:51.688" v="326" actId="962"/>
          <ac:grpSpMkLst>
            <pc:docMk/>
            <pc:sldMk cId="3505736912" sldId="392"/>
            <ac:grpSpMk id="8" creationId="{00000000-0000-0000-0000-000000000000}"/>
          </ac:grpSpMkLst>
        </pc:grpChg>
        <pc:cxnChg chg="mod">
          <ac:chgData name="Caitlin Coleman" userId="96f87ca1-0e64-4ae8-8d77-98757b85df0b" providerId="ADAL" clId="{DDA6BCD5-DC0D-434C-93A0-51E2BCD25B34}" dt="2026-01-22T15:16:45.244" v="325" actId="962"/>
          <ac:cxnSpMkLst>
            <pc:docMk/>
            <pc:sldMk cId="3505736912" sldId="392"/>
            <ac:cxnSpMk id="55" creationId="{00000000-0000-0000-0000-000000000000}"/>
          </ac:cxnSpMkLst>
        </pc:cxnChg>
      </pc:sldChg>
      <pc:sldChg chg="delSp modSp mod">
        <pc:chgData name="Caitlin Coleman" userId="96f87ca1-0e64-4ae8-8d77-98757b85df0b" providerId="ADAL" clId="{DDA6BCD5-DC0D-434C-93A0-51E2BCD25B34}" dt="2026-01-22T15:22:39.463" v="354" actId="947"/>
        <pc:sldMkLst>
          <pc:docMk/>
          <pc:sldMk cId="2515977862" sldId="393"/>
        </pc:sldMkLst>
        <pc:spChg chg="mod topLvl">
          <ac:chgData name="Caitlin Coleman" userId="96f87ca1-0e64-4ae8-8d77-98757b85df0b" providerId="ADAL" clId="{DDA6BCD5-DC0D-434C-93A0-51E2BCD25B34}" dt="2026-01-22T15:22:39.463" v="354" actId="947"/>
          <ac:spMkLst>
            <pc:docMk/>
            <pc:sldMk cId="2515977862" sldId="393"/>
            <ac:spMk id="26" creationId="{00000000-0000-0000-0000-000000000000}"/>
          </ac:spMkLst>
        </pc:spChg>
        <pc:grpChg chg="mod">
          <ac:chgData name="Caitlin Coleman" userId="96f87ca1-0e64-4ae8-8d77-98757b85df0b" providerId="ADAL" clId="{DDA6BCD5-DC0D-434C-93A0-51E2BCD25B34}" dt="2026-01-22T15:21:05.927" v="341" actId="962"/>
          <ac:grpSpMkLst>
            <pc:docMk/>
            <pc:sldMk cId="2515977862" sldId="393"/>
            <ac:grpSpMk id="8" creationId="{00000000-0000-0000-0000-000000000000}"/>
          </ac:grpSpMkLst>
        </pc:grpChg>
        <pc:grpChg chg="mod">
          <ac:chgData name="Caitlin Coleman" userId="96f87ca1-0e64-4ae8-8d77-98757b85df0b" providerId="ADAL" clId="{DDA6BCD5-DC0D-434C-93A0-51E2BCD25B34}" dt="2026-01-22T15:21:12.650" v="342" actId="962"/>
          <ac:grpSpMkLst>
            <pc:docMk/>
            <pc:sldMk cId="2515977862" sldId="393"/>
            <ac:grpSpMk id="20" creationId="{00000000-0000-0000-0000-000000000000}"/>
          </ac:grpSpMkLst>
        </pc:grpChg>
        <pc:grpChg chg="mod">
          <ac:chgData name="Caitlin Coleman" userId="96f87ca1-0e64-4ae8-8d77-98757b85df0b" providerId="ADAL" clId="{DDA6BCD5-DC0D-434C-93A0-51E2BCD25B34}" dt="2026-01-22T15:21:18.819" v="343" actId="962"/>
          <ac:grpSpMkLst>
            <pc:docMk/>
            <pc:sldMk cId="2515977862" sldId="393"/>
            <ac:grpSpMk id="23" creationId="{00000000-0000-0000-0000-000000000000}"/>
          </ac:grpSpMkLst>
        </pc:grpChg>
        <pc:grpChg chg="mod">
          <ac:chgData name="Caitlin Coleman" userId="96f87ca1-0e64-4ae8-8d77-98757b85df0b" providerId="ADAL" clId="{DDA6BCD5-DC0D-434C-93A0-51E2BCD25B34}" dt="2026-01-22T15:21:24.319" v="344" actId="962"/>
          <ac:grpSpMkLst>
            <pc:docMk/>
            <pc:sldMk cId="2515977862" sldId="393"/>
            <ac:grpSpMk id="27" creationId="{00000000-0000-0000-0000-000000000000}"/>
          </ac:grpSpMkLst>
        </pc:grpChg>
        <pc:cxnChg chg="mod">
          <ac:chgData name="Caitlin Coleman" userId="96f87ca1-0e64-4ae8-8d77-98757b85df0b" providerId="ADAL" clId="{DDA6BCD5-DC0D-434C-93A0-51E2BCD25B34}" dt="2026-01-22T15:20:58.746" v="340" actId="962"/>
          <ac:cxnSpMkLst>
            <pc:docMk/>
            <pc:sldMk cId="2515977862" sldId="393"/>
            <ac:cxnSpMk id="55" creationId="{00000000-0000-0000-0000-000000000000}"/>
          </ac:cxnSpMkLst>
        </pc:cxnChg>
      </pc:sldChg>
      <pc:sldChg chg="delSp modSp mod">
        <pc:chgData name="Caitlin Coleman" userId="96f87ca1-0e64-4ae8-8d77-98757b85df0b" providerId="ADAL" clId="{DDA6BCD5-DC0D-434C-93A0-51E2BCD25B34}" dt="2026-01-22T15:22:19.232" v="352" actId="962"/>
        <pc:sldMkLst>
          <pc:docMk/>
          <pc:sldMk cId="1415362699" sldId="394"/>
        </pc:sldMkLst>
        <pc:spChg chg="mod topLvl">
          <ac:chgData name="Caitlin Coleman" userId="96f87ca1-0e64-4ae8-8d77-98757b85df0b" providerId="ADAL" clId="{DDA6BCD5-DC0D-434C-93A0-51E2BCD25B34}" dt="2026-01-22T15:21:39.533" v="346" actId="33553"/>
          <ac:spMkLst>
            <pc:docMk/>
            <pc:sldMk cId="1415362699" sldId="394"/>
            <ac:spMk id="26" creationId="{00000000-0000-0000-0000-000000000000}"/>
          </ac:spMkLst>
        </pc:spChg>
        <pc:grpChg chg="mod">
          <ac:chgData name="Caitlin Coleman" userId="96f87ca1-0e64-4ae8-8d77-98757b85df0b" providerId="ADAL" clId="{DDA6BCD5-DC0D-434C-93A0-51E2BCD25B34}" dt="2026-01-22T15:22:01.600" v="349" actId="962"/>
          <ac:grpSpMkLst>
            <pc:docMk/>
            <pc:sldMk cId="1415362699" sldId="394"/>
            <ac:grpSpMk id="8" creationId="{00000000-0000-0000-0000-000000000000}"/>
          </ac:grpSpMkLst>
        </pc:grpChg>
        <pc:grpChg chg="mod">
          <ac:chgData name="Caitlin Coleman" userId="96f87ca1-0e64-4ae8-8d77-98757b85df0b" providerId="ADAL" clId="{DDA6BCD5-DC0D-434C-93A0-51E2BCD25B34}" dt="2026-01-22T15:22:07.335" v="350" actId="962"/>
          <ac:grpSpMkLst>
            <pc:docMk/>
            <pc:sldMk cId="1415362699" sldId="394"/>
            <ac:grpSpMk id="20" creationId="{00000000-0000-0000-0000-000000000000}"/>
          </ac:grpSpMkLst>
        </pc:grpChg>
        <pc:grpChg chg="mod">
          <ac:chgData name="Caitlin Coleman" userId="96f87ca1-0e64-4ae8-8d77-98757b85df0b" providerId="ADAL" clId="{DDA6BCD5-DC0D-434C-93A0-51E2BCD25B34}" dt="2026-01-22T15:22:13.496" v="351" actId="962"/>
          <ac:grpSpMkLst>
            <pc:docMk/>
            <pc:sldMk cId="1415362699" sldId="394"/>
            <ac:grpSpMk id="23" creationId="{00000000-0000-0000-0000-000000000000}"/>
          </ac:grpSpMkLst>
        </pc:grpChg>
        <pc:grpChg chg="mod">
          <ac:chgData name="Caitlin Coleman" userId="96f87ca1-0e64-4ae8-8d77-98757b85df0b" providerId="ADAL" clId="{DDA6BCD5-DC0D-434C-93A0-51E2BCD25B34}" dt="2026-01-22T15:22:19.232" v="352" actId="962"/>
          <ac:grpSpMkLst>
            <pc:docMk/>
            <pc:sldMk cId="1415362699" sldId="394"/>
            <ac:grpSpMk id="27" creationId="{00000000-0000-0000-0000-000000000000}"/>
          </ac:grpSpMkLst>
        </pc:grpChg>
        <pc:cxnChg chg="mod">
          <ac:chgData name="Caitlin Coleman" userId="96f87ca1-0e64-4ae8-8d77-98757b85df0b" providerId="ADAL" clId="{DDA6BCD5-DC0D-434C-93A0-51E2BCD25B34}" dt="2026-01-22T15:21:46.665" v="348" actId="962"/>
          <ac:cxnSpMkLst>
            <pc:docMk/>
            <pc:sldMk cId="1415362699" sldId="394"/>
            <ac:cxnSpMk id="55" creationId="{00000000-0000-0000-0000-000000000000}"/>
          </ac:cxnSpMkLst>
        </pc:cxnChg>
      </pc:sldChg>
      <pc:sldChg chg="delSp modSp mod">
        <pc:chgData name="Caitlin Coleman" userId="96f87ca1-0e64-4ae8-8d77-98757b85df0b" providerId="ADAL" clId="{DDA6BCD5-DC0D-434C-93A0-51E2BCD25B34}" dt="2026-01-22T15:23:02.977" v="360" actId="962"/>
        <pc:sldMkLst>
          <pc:docMk/>
          <pc:sldMk cId="2963610131" sldId="395"/>
        </pc:sldMkLst>
        <pc:spChg chg="mod topLvl">
          <ac:chgData name="Caitlin Coleman" userId="96f87ca1-0e64-4ae8-8d77-98757b85df0b" providerId="ADAL" clId="{DDA6BCD5-DC0D-434C-93A0-51E2BCD25B34}" dt="2026-01-22T15:22:55.922" v="358" actId="33553"/>
          <ac:spMkLst>
            <pc:docMk/>
            <pc:sldMk cId="2963610131" sldId="395"/>
            <ac:spMk id="26" creationId="{00000000-0000-0000-0000-000000000000}"/>
          </ac:spMkLst>
        </pc:spChg>
        <pc:cxnChg chg="mod">
          <ac:chgData name="Caitlin Coleman" userId="96f87ca1-0e64-4ae8-8d77-98757b85df0b" providerId="ADAL" clId="{DDA6BCD5-DC0D-434C-93A0-51E2BCD25B34}" dt="2026-01-22T15:23:02.977" v="360" actId="962"/>
          <ac:cxnSpMkLst>
            <pc:docMk/>
            <pc:sldMk cId="2963610131" sldId="395"/>
            <ac:cxnSpMk id="55" creationId="{00000000-0000-0000-0000-000000000000}"/>
          </ac:cxnSpMkLst>
        </pc:cxnChg>
      </pc:sldChg>
      <pc:sldChg chg="delSp modSp mod">
        <pc:chgData name="Caitlin Coleman" userId="96f87ca1-0e64-4ae8-8d77-98757b85df0b" providerId="ADAL" clId="{DDA6BCD5-DC0D-434C-93A0-51E2BCD25B34}" dt="2026-01-22T16:17:23.782" v="368" actId="962"/>
        <pc:sldMkLst>
          <pc:docMk/>
          <pc:sldMk cId="1673089649" sldId="396"/>
        </pc:sldMkLst>
        <pc:spChg chg="mod topLvl">
          <ac:chgData name="Caitlin Coleman" userId="96f87ca1-0e64-4ae8-8d77-98757b85df0b" providerId="ADAL" clId="{DDA6BCD5-DC0D-434C-93A0-51E2BCD25B34}" dt="2026-01-22T16:16:49.071" v="362" actId="33553"/>
          <ac:spMkLst>
            <pc:docMk/>
            <pc:sldMk cId="1673089649" sldId="396"/>
            <ac:spMk id="26" creationId="{00000000-0000-0000-0000-000000000000}"/>
          </ac:spMkLst>
        </pc:spChg>
        <pc:grpChg chg="mod">
          <ac:chgData name="Caitlin Coleman" userId="96f87ca1-0e64-4ae8-8d77-98757b85df0b" providerId="ADAL" clId="{DDA6BCD5-DC0D-434C-93A0-51E2BCD25B34}" dt="2026-01-22T16:17:04.142" v="365" actId="962"/>
          <ac:grpSpMkLst>
            <pc:docMk/>
            <pc:sldMk cId="1673089649" sldId="396"/>
            <ac:grpSpMk id="8" creationId="{00000000-0000-0000-0000-000000000000}"/>
          </ac:grpSpMkLst>
        </pc:grpChg>
        <pc:grpChg chg="mod">
          <ac:chgData name="Caitlin Coleman" userId="96f87ca1-0e64-4ae8-8d77-98757b85df0b" providerId="ADAL" clId="{DDA6BCD5-DC0D-434C-93A0-51E2BCD25B34}" dt="2026-01-22T16:17:10.786" v="366" actId="962"/>
          <ac:grpSpMkLst>
            <pc:docMk/>
            <pc:sldMk cId="1673089649" sldId="396"/>
            <ac:grpSpMk id="20" creationId="{00000000-0000-0000-0000-000000000000}"/>
          </ac:grpSpMkLst>
        </pc:grpChg>
        <pc:grpChg chg="mod">
          <ac:chgData name="Caitlin Coleman" userId="96f87ca1-0e64-4ae8-8d77-98757b85df0b" providerId="ADAL" clId="{DDA6BCD5-DC0D-434C-93A0-51E2BCD25B34}" dt="2026-01-22T16:17:17.529" v="367" actId="962"/>
          <ac:grpSpMkLst>
            <pc:docMk/>
            <pc:sldMk cId="1673089649" sldId="396"/>
            <ac:grpSpMk id="23" creationId="{00000000-0000-0000-0000-000000000000}"/>
          </ac:grpSpMkLst>
        </pc:grpChg>
        <pc:grpChg chg="mod">
          <ac:chgData name="Caitlin Coleman" userId="96f87ca1-0e64-4ae8-8d77-98757b85df0b" providerId="ADAL" clId="{DDA6BCD5-DC0D-434C-93A0-51E2BCD25B34}" dt="2026-01-22T16:17:23.782" v="368" actId="962"/>
          <ac:grpSpMkLst>
            <pc:docMk/>
            <pc:sldMk cId="1673089649" sldId="396"/>
            <ac:grpSpMk id="27" creationId="{00000000-0000-0000-0000-000000000000}"/>
          </ac:grpSpMkLst>
        </pc:grpChg>
        <pc:cxnChg chg="mod">
          <ac:chgData name="Caitlin Coleman" userId="96f87ca1-0e64-4ae8-8d77-98757b85df0b" providerId="ADAL" clId="{DDA6BCD5-DC0D-434C-93A0-51E2BCD25B34}" dt="2026-01-22T16:16:57.118" v="364" actId="962"/>
          <ac:cxnSpMkLst>
            <pc:docMk/>
            <pc:sldMk cId="1673089649" sldId="396"/>
            <ac:cxnSpMk id="55" creationId="{00000000-0000-0000-0000-000000000000}"/>
          </ac:cxnSpMkLst>
        </pc:cxnChg>
      </pc:sldChg>
      <pc:sldChg chg="addSp delSp modSp mod">
        <pc:chgData name="Caitlin Coleman" userId="96f87ca1-0e64-4ae8-8d77-98757b85df0b" providerId="ADAL" clId="{DDA6BCD5-DC0D-434C-93A0-51E2BCD25B34}" dt="2026-01-22T16:25:00.676" v="405" actId="962"/>
        <pc:sldMkLst>
          <pc:docMk/>
          <pc:sldMk cId="2028276888" sldId="397"/>
        </pc:sldMkLst>
        <pc:spChg chg="mod">
          <ac:chgData name="Caitlin Coleman" userId="96f87ca1-0e64-4ae8-8d77-98757b85df0b" providerId="ADAL" clId="{DDA6BCD5-DC0D-434C-93A0-51E2BCD25B34}" dt="2026-01-22T16:24:28.129" v="401" actId="1076"/>
          <ac:spMkLst>
            <pc:docMk/>
            <pc:sldMk cId="2028276888" sldId="397"/>
            <ac:spMk id="5" creationId="{07CEBF28-DEBF-9E9D-5C69-8933B818EF91}"/>
          </ac:spMkLst>
        </pc:spChg>
        <pc:spChg chg="mod">
          <ac:chgData name="Caitlin Coleman" userId="96f87ca1-0e64-4ae8-8d77-98757b85df0b" providerId="ADAL" clId="{DDA6BCD5-DC0D-434C-93A0-51E2BCD25B34}" dt="2026-01-22T16:24:30.780" v="402" actId="20577"/>
          <ac:spMkLst>
            <pc:docMk/>
            <pc:sldMk cId="2028276888" sldId="397"/>
            <ac:spMk id="6" creationId="{BADFD37F-CBBB-9943-A63F-9E50EA86143B}"/>
          </ac:spMkLst>
        </pc:spChg>
        <pc:spChg chg="mod topLvl">
          <ac:chgData name="Caitlin Coleman" userId="96f87ca1-0e64-4ae8-8d77-98757b85df0b" providerId="ADAL" clId="{DDA6BCD5-DC0D-434C-93A0-51E2BCD25B34}" dt="2026-01-22T16:19:25.200" v="388" actId="33553"/>
          <ac:spMkLst>
            <pc:docMk/>
            <pc:sldMk cId="2028276888" sldId="397"/>
            <ac:spMk id="26" creationId="{00000000-0000-0000-0000-000000000000}"/>
          </ac:spMkLst>
        </pc:spChg>
        <pc:grpChg chg="add mod">
          <ac:chgData name="Caitlin Coleman" userId="96f87ca1-0e64-4ae8-8d77-98757b85df0b" providerId="ADAL" clId="{DDA6BCD5-DC0D-434C-93A0-51E2BCD25B34}" dt="2026-01-22T16:25:00.676" v="405" actId="962"/>
          <ac:grpSpMkLst>
            <pc:docMk/>
            <pc:sldMk cId="2028276888" sldId="397"/>
            <ac:grpSpMk id="3" creationId="{1258E995-7A29-D364-4809-B0FBD13DBC08}"/>
          </ac:grpSpMkLst>
        </pc:grpChg>
        <pc:cxnChg chg="mod">
          <ac:chgData name="Caitlin Coleman" userId="96f87ca1-0e64-4ae8-8d77-98757b85df0b" providerId="ADAL" clId="{DDA6BCD5-DC0D-434C-93A0-51E2BCD25B34}" dt="2026-01-22T16:19:32.180" v="390" actId="962"/>
          <ac:cxnSpMkLst>
            <pc:docMk/>
            <pc:sldMk cId="2028276888" sldId="397"/>
            <ac:cxnSpMk id="55" creationId="{00000000-0000-0000-0000-000000000000}"/>
          </ac:cxnSpMkLst>
        </pc:cxnChg>
      </pc:sldChg>
      <pc:sldChg chg="addSp delSp modSp mod">
        <pc:chgData name="Caitlin Coleman" userId="96f87ca1-0e64-4ae8-8d77-98757b85df0b" providerId="ADAL" clId="{DDA6BCD5-DC0D-434C-93A0-51E2BCD25B34}" dt="2026-01-22T16:27:31.086" v="420" actId="962"/>
        <pc:sldMkLst>
          <pc:docMk/>
          <pc:sldMk cId="1850444186" sldId="398"/>
        </pc:sldMkLst>
        <pc:spChg chg="mod">
          <ac:chgData name="Caitlin Coleman" userId="96f87ca1-0e64-4ae8-8d77-98757b85df0b" providerId="ADAL" clId="{DDA6BCD5-DC0D-434C-93A0-51E2BCD25B34}" dt="2026-01-22T16:27:00.337" v="419" actId="14100"/>
          <ac:spMkLst>
            <pc:docMk/>
            <pc:sldMk cId="1850444186" sldId="398"/>
            <ac:spMk id="5" creationId="{1E26A891-BAC3-A9D2-FCD6-F6E2C7DDAC3E}"/>
          </ac:spMkLst>
        </pc:spChg>
        <pc:spChg chg="mod">
          <ac:chgData name="Caitlin Coleman" userId="96f87ca1-0e64-4ae8-8d77-98757b85df0b" providerId="ADAL" clId="{DDA6BCD5-DC0D-434C-93A0-51E2BCD25B34}" dt="2026-01-22T16:26:25.220" v="417" actId="6549"/>
          <ac:spMkLst>
            <pc:docMk/>
            <pc:sldMk cId="1850444186" sldId="398"/>
            <ac:spMk id="6" creationId="{14F7F5B5-7D34-EE6C-C975-3BC0BFE699DE}"/>
          </ac:spMkLst>
        </pc:spChg>
        <pc:spChg chg="mod topLvl">
          <ac:chgData name="Caitlin Coleman" userId="96f87ca1-0e64-4ae8-8d77-98757b85df0b" providerId="ADAL" clId="{DDA6BCD5-DC0D-434C-93A0-51E2BCD25B34}" dt="2026-01-22T16:25:47.006" v="410" actId="33553"/>
          <ac:spMkLst>
            <pc:docMk/>
            <pc:sldMk cId="1850444186" sldId="398"/>
            <ac:spMk id="26" creationId="{00000000-0000-0000-0000-000000000000}"/>
          </ac:spMkLst>
        </pc:spChg>
        <pc:grpChg chg="add mod">
          <ac:chgData name="Caitlin Coleman" userId="96f87ca1-0e64-4ae8-8d77-98757b85df0b" providerId="ADAL" clId="{DDA6BCD5-DC0D-434C-93A0-51E2BCD25B34}" dt="2026-01-22T16:27:31.086" v="420" actId="962"/>
          <ac:grpSpMkLst>
            <pc:docMk/>
            <pc:sldMk cId="1850444186" sldId="398"/>
            <ac:grpSpMk id="3" creationId="{DC92B90A-9B16-9147-B374-A37D35771173}"/>
          </ac:grpSpMkLst>
        </pc:grpChg>
        <pc:cxnChg chg="mod">
          <ac:chgData name="Caitlin Coleman" userId="96f87ca1-0e64-4ae8-8d77-98757b85df0b" providerId="ADAL" clId="{DDA6BCD5-DC0D-434C-93A0-51E2BCD25B34}" dt="2026-01-22T16:25:52.917" v="412" actId="962"/>
          <ac:cxnSpMkLst>
            <pc:docMk/>
            <pc:sldMk cId="1850444186" sldId="398"/>
            <ac:cxnSpMk id="55" creationId="{00000000-0000-0000-0000-000000000000}"/>
          </ac:cxnSpMkLst>
        </pc:cxnChg>
      </pc:sldChg>
      <pc:sldChg chg="addSp delSp modSp mod">
        <pc:chgData name="Caitlin Coleman" userId="96f87ca1-0e64-4ae8-8d77-98757b85df0b" providerId="ADAL" clId="{DDA6BCD5-DC0D-434C-93A0-51E2BCD25B34}" dt="2026-01-22T16:52:09.898" v="526" actId="962"/>
        <pc:sldMkLst>
          <pc:docMk/>
          <pc:sldMk cId="2263726346" sldId="399"/>
        </pc:sldMkLst>
        <pc:spChg chg="add mod ord">
          <ac:chgData name="Caitlin Coleman" userId="96f87ca1-0e64-4ae8-8d77-98757b85df0b" providerId="ADAL" clId="{DDA6BCD5-DC0D-434C-93A0-51E2BCD25B34}" dt="2026-01-22T16:51:39.875" v="518"/>
          <ac:spMkLst>
            <pc:docMk/>
            <pc:sldMk cId="2263726346" sldId="399"/>
            <ac:spMk id="2" creationId="{5C432F4B-93F6-912F-EFE5-38FA943450C7}"/>
          </ac:spMkLst>
        </pc:spChg>
        <pc:grpChg chg="mod">
          <ac:chgData name="Caitlin Coleman" userId="96f87ca1-0e64-4ae8-8d77-98757b85df0b" providerId="ADAL" clId="{DDA6BCD5-DC0D-434C-93A0-51E2BCD25B34}" dt="2026-01-22T16:51:51.344" v="523" actId="962"/>
          <ac:grpSpMkLst>
            <pc:docMk/>
            <pc:sldMk cId="2263726346" sldId="399"/>
            <ac:grpSpMk id="7" creationId="{A0EEFF12-326D-4767-B4CB-485E9DC3804E}"/>
          </ac:grpSpMkLst>
        </pc:grpChg>
        <pc:grpChg chg="mod">
          <ac:chgData name="Caitlin Coleman" userId="96f87ca1-0e64-4ae8-8d77-98757b85df0b" providerId="ADAL" clId="{DDA6BCD5-DC0D-434C-93A0-51E2BCD25B34}" dt="2026-01-22T16:51:57.131" v="524" actId="962"/>
          <ac:grpSpMkLst>
            <pc:docMk/>
            <pc:sldMk cId="2263726346" sldId="399"/>
            <ac:grpSpMk id="10" creationId="{2786C733-EE9B-4092-AB49-48259D7D4E3F}"/>
          </ac:grpSpMkLst>
        </pc:grpChg>
        <pc:grpChg chg="mod">
          <ac:chgData name="Caitlin Coleman" userId="96f87ca1-0e64-4ae8-8d77-98757b85df0b" providerId="ADAL" clId="{DDA6BCD5-DC0D-434C-93A0-51E2BCD25B34}" dt="2026-01-22T16:52:02.678" v="525" actId="962"/>
          <ac:grpSpMkLst>
            <pc:docMk/>
            <pc:sldMk cId="2263726346" sldId="399"/>
            <ac:grpSpMk id="13" creationId="{05FD3F36-8833-43C7-9227-EEC039AD4972}"/>
          </ac:grpSpMkLst>
        </pc:grpChg>
        <pc:grpChg chg="mod">
          <ac:chgData name="Caitlin Coleman" userId="96f87ca1-0e64-4ae8-8d77-98757b85df0b" providerId="ADAL" clId="{DDA6BCD5-DC0D-434C-93A0-51E2BCD25B34}" dt="2026-01-22T16:52:09.898" v="526" actId="962"/>
          <ac:grpSpMkLst>
            <pc:docMk/>
            <pc:sldMk cId="2263726346" sldId="399"/>
            <ac:grpSpMk id="16" creationId="{E819DD7C-49C1-4146-A11A-4CE91745022F}"/>
          </ac:grpSpMkLst>
        </pc:grpChg>
        <pc:cxnChg chg="add mod ord">
          <ac:chgData name="Caitlin Coleman" userId="96f87ca1-0e64-4ae8-8d77-98757b85df0b" providerId="ADAL" clId="{DDA6BCD5-DC0D-434C-93A0-51E2BCD25B34}" dt="2026-01-22T16:51:42.733" v="522"/>
          <ac:cxnSpMkLst>
            <pc:docMk/>
            <pc:sldMk cId="2263726346" sldId="399"/>
            <ac:cxnSpMk id="3" creationId="{BC90C6CE-6D7C-9019-B0B5-661F23A6A775}"/>
          </ac:cxnSpMkLst>
        </pc:cxnChg>
      </pc:sldChg>
      <pc:sldChg chg="addSp delSp modSp mod">
        <pc:chgData name="Caitlin Coleman" userId="96f87ca1-0e64-4ae8-8d77-98757b85df0b" providerId="ADAL" clId="{DDA6BCD5-DC0D-434C-93A0-51E2BCD25B34}" dt="2026-01-22T19:34:54.227" v="553" actId="962"/>
        <pc:sldMkLst>
          <pc:docMk/>
          <pc:sldMk cId="3607437703" sldId="400"/>
        </pc:sldMkLst>
        <pc:spChg chg="add mod ord">
          <ac:chgData name="Caitlin Coleman" userId="96f87ca1-0e64-4ae8-8d77-98757b85df0b" providerId="ADAL" clId="{DDA6BCD5-DC0D-434C-93A0-51E2BCD25B34}" dt="2026-01-22T19:34:09.064" v="537"/>
          <ac:spMkLst>
            <pc:docMk/>
            <pc:sldMk cId="3607437703" sldId="400"/>
            <ac:spMk id="3" creationId="{8842D6BA-B4F9-BF4C-F45E-86A4CFC743A1}"/>
          </ac:spMkLst>
        </pc:spChg>
        <pc:spChg chg="mod">
          <ac:chgData name="Caitlin Coleman" userId="96f87ca1-0e64-4ae8-8d77-98757b85df0b" providerId="ADAL" clId="{DDA6BCD5-DC0D-434C-93A0-51E2BCD25B34}" dt="2026-01-22T19:34:54.227" v="553" actId="962"/>
          <ac:spMkLst>
            <pc:docMk/>
            <pc:sldMk cId="3607437703" sldId="400"/>
            <ac:spMk id="4" creationId="{E13C59C3-88D4-4D8B-B927-4B4BE1412456}"/>
          </ac:spMkLst>
        </pc:spChg>
        <pc:spChg chg="mod">
          <ac:chgData name="Caitlin Coleman" userId="96f87ca1-0e64-4ae8-8d77-98757b85df0b" providerId="ADAL" clId="{DDA6BCD5-DC0D-434C-93A0-51E2BCD25B34}" dt="2026-01-22T19:34:49.588" v="552" actId="6549"/>
          <ac:spMkLst>
            <pc:docMk/>
            <pc:sldMk cId="3607437703" sldId="400"/>
            <ac:spMk id="8" creationId="{3A5A22DE-1D2D-483B-A7C2-A66EA77C9FB2}"/>
          </ac:spMkLst>
        </pc:spChg>
        <pc:cxnChg chg="add mod ord">
          <ac:chgData name="Caitlin Coleman" userId="96f87ca1-0e64-4ae8-8d77-98757b85df0b" providerId="ADAL" clId="{DDA6BCD5-DC0D-434C-93A0-51E2BCD25B34}" dt="2026-01-22T19:34:11.561" v="542"/>
          <ac:cxnSpMkLst>
            <pc:docMk/>
            <pc:sldMk cId="3607437703" sldId="400"/>
            <ac:cxnSpMk id="5" creationId="{BB1602FC-FAC5-BF8E-9141-F82DDAF7350E}"/>
          </ac:cxnSpMkLst>
        </pc:cxnChg>
      </pc:sldChg>
      <pc:sldChg chg="addSp delSp modSp mod">
        <pc:chgData name="Caitlin Coleman" userId="96f87ca1-0e64-4ae8-8d77-98757b85df0b" providerId="ADAL" clId="{DDA6BCD5-DC0D-434C-93A0-51E2BCD25B34}" dt="2026-01-22T19:48:01.223" v="604" actId="962"/>
        <pc:sldMkLst>
          <pc:docMk/>
          <pc:sldMk cId="1990895877" sldId="401"/>
        </pc:sldMkLst>
        <pc:spChg chg="mod">
          <ac:chgData name="Caitlin Coleman" userId="96f87ca1-0e64-4ae8-8d77-98757b85df0b" providerId="ADAL" clId="{DDA6BCD5-DC0D-434C-93A0-51E2BCD25B34}" dt="2026-01-22T19:47:35.209" v="600"/>
          <ac:spMkLst>
            <pc:docMk/>
            <pc:sldMk cId="1990895877" sldId="401"/>
            <ac:spMk id="5" creationId="{B0B4C025-E3FD-DF6F-7653-3E6A77745194}"/>
          </ac:spMkLst>
        </pc:spChg>
        <pc:spChg chg="mod">
          <ac:chgData name="Caitlin Coleman" userId="96f87ca1-0e64-4ae8-8d77-98757b85df0b" providerId="ADAL" clId="{DDA6BCD5-DC0D-434C-93A0-51E2BCD25B34}" dt="2026-01-22T19:47:38.887" v="601" actId="5793"/>
          <ac:spMkLst>
            <pc:docMk/>
            <pc:sldMk cId="1990895877" sldId="401"/>
            <ac:spMk id="6" creationId="{CAF3538E-F65A-3B7D-479F-5D19D34ED48F}"/>
          </ac:spMkLst>
        </pc:spChg>
        <pc:spChg chg="mod topLvl">
          <ac:chgData name="Caitlin Coleman" userId="96f87ca1-0e64-4ae8-8d77-98757b85df0b" providerId="ADAL" clId="{DDA6BCD5-DC0D-434C-93A0-51E2BCD25B34}" dt="2026-01-22T19:47:13.615" v="597" actId="33553"/>
          <ac:spMkLst>
            <pc:docMk/>
            <pc:sldMk cId="1990895877" sldId="401"/>
            <ac:spMk id="26" creationId="{00000000-0000-0000-0000-000000000000}"/>
          </ac:spMkLst>
        </pc:spChg>
        <pc:grpChg chg="add mod">
          <ac:chgData name="Caitlin Coleman" userId="96f87ca1-0e64-4ae8-8d77-98757b85df0b" providerId="ADAL" clId="{DDA6BCD5-DC0D-434C-93A0-51E2BCD25B34}" dt="2026-01-22T19:48:01.223" v="604" actId="962"/>
          <ac:grpSpMkLst>
            <pc:docMk/>
            <pc:sldMk cId="1990895877" sldId="401"/>
            <ac:grpSpMk id="3" creationId="{6987A5F5-3450-8EBE-58DF-AD14830D4759}"/>
          </ac:grpSpMkLst>
        </pc:grpChg>
        <pc:cxnChg chg="mod">
          <ac:chgData name="Caitlin Coleman" userId="96f87ca1-0e64-4ae8-8d77-98757b85df0b" providerId="ADAL" clId="{DDA6BCD5-DC0D-434C-93A0-51E2BCD25B34}" dt="2026-01-22T19:47:19.339" v="599" actId="962"/>
          <ac:cxnSpMkLst>
            <pc:docMk/>
            <pc:sldMk cId="1990895877" sldId="401"/>
            <ac:cxnSpMk id="55" creationId="{00000000-0000-0000-0000-000000000000}"/>
          </ac:cxnSpMkLst>
        </pc:cxnChg>
      </pc:sldChg>
      <pc:sldChg chg="addSp delSp modSp mod">
        <pc:chgData name="Caitlin Coleman" userId="96f87ca1-0e64-4ae8-8d77-98757b85df0b" providerId="ADAL" clId="{DDA6BCD5-DC0D-434C-93A0-51E2BCD25B34}" dt="2026-01-23T13:45:13.578" v="644" actId="962"/>
        <pc:sldMkLst>
          <pc:docMk/>
          <pc:sldMk cId="0" sldId="403"/>
        </pc:sldMkLst>
        <pc:spChg chg="add mod ord">
          <ac:chgData name="Caitlin Coleman" userId="96f87ca1-0e64-4ae8-8d77-98757b85df0b" providerId="ADAL" clId="{DDA6BCD5-DC0D-434C-93A0-51E2BCD25B34}" dt="2026-01-23T13:44:52.104" v="638"/>
          <ac:spMkLst>
            <pc:docMk/>
            <pc:sldMk cId="0" sldId="403"/>
            <ac:spMk id="2" creationId="{C6026690-7CDD-3BE0-7AC3-608A52D9DF7D}"/>
          </ac:spMkLst>
        </pc:spChg>
        <pc:grpChg chg="mod">
          <ac:chgData name="Caitlin Coleman" userId="96f87ca1-0e64-4ae8-8d77-98757b85df0b" providerId="ADAL" clId="{DDA6BCD5-DC0D-434C-93A0-51E2BCD25B34}" dt="2026-01-23T13:45:00.483" v="642" actId="962"/>
          <ac:grpSpMkLst>
            <pc:docMk/>
            <pc:sldMk cId="0" sldId="403"/>
            <ac:grpSpMk id="7" creationId="{A0EEFF12-326D-4767-B4CB-485E9DC3804E}"/>
          </ac:grpSpMkLst>
        </pc:grpChg>
        <pc:grpChg chg="mod">
          <ac:chgData name="Caitlin Coleman" userId="96f87ca1-0e64-4ae8-8d77-98757b85df0b" providerId="ADAL" clId="{DDA6BCD5-DC0D-434C-93A0-51E2BCD25B34}" dt="2026-01-23T13:45:07.554" v="643" actId="962"/>
          <ac:grpSpMkLst>
            <pc:docMk/>
            <pc:sldMk cId="0" sldId="403"/>
            <ac:grpSpMk id="19" creationId="{4EEF0C25-B08E-4B22-81B1-0817AB9EB7B0}"/>
          </ac:grpSpMkLst>
        </pc:grpChg>
        <pc:grpChg chg="mod">
          <ac:chgData name="Caitlin Coleman" userId="96f87ca1-0e64-4ae8-8d77-98757b85df0b" providerId="ADAL" clId="{DDA6BCD5-DC0D-434C-93A0-51E2BCD25B34}" dt="2026-01-23T13:45:13.578" v="644" actId="962"/>
          <ac:grpSpMkLst>
            <pc:docMk/>
            <pc:sldMk cId="0" sldId="403"/>
            <ac:grpSpMk id="22" creationId="{889ECAB8-4EC7-47D3-B450-269BB1641BE5}"/>
          </ac:grpSpMkLst>
        </pc:grpChg>
        <pc:cxnChg chg="add mod ord">
          <ac:chgData name="Caitlin Coleman" userId="96f87ca1-0e64-4ae8-8d77-98757b85df0b" providerId="ADAL" clId="{DDA6BCD5-DC0D-434C-93A0-51E2BCD25B34}" dt="2026-01-23T13:44:54.157" v="641"/>
          <ac:cxnSpMkLst>
            <pc:docMk/>
            <pc:sldMk cId="0" sldId="403"/>
            <ac:cxnSpMk id="3" creationId="{AEFA27C6-E17F-60AD-4925-4945225DF058}"/>
          </ac:cxnSpMkLst>
        </pc:cxnChg>
      </pc:sldChg>
      <pc:sldChg chg="addSp delSp modSp mod">
        <pc:chgData name="Caitlin Coleman" userId="96f87ca1-0e64-4ae8-8d77-98757b85df0b" providerId="ADAL" clId="{DDA6BCD5-DC0D-434C-93A0-51E2BCD25B34}" dt="2026-01-23T14:31:42.978" v="679" actId="962"/>
        <pc:sldMkLst>
          <pc:docMk/>
          <pc:sldMk cId="1874126552" sldId="404"/>
        </pc:sldMkLst>
        <pc:spChg chg="add mod ord">
          <ac:chgData name="Caitlin Coleman" userId="96f87ca1-0e64-4ae8-8d77-98757b85df0b" providerId="ADAL" clId="{DDA6BCD5-DC0D-434C-93A0-51E2BCD25B34}" dt="2026-01-23T14:31:16.199" v="671"/>
          <ac:spMkLst>
            <pc:docMk/>
            <pc:sldMk cId="1874126552" sldId="404"/>
            <ac:spMk id="2" creationId="{63F38694-318C-336F-8149-D2E1933726B1}"/>
          </ac:spMkLst>
        </pc:spChg>
        <pc:grpChg chg="mod">
          <ac:chgData name="Caitlin Coleman" userId="96f87ca1-0e64-4ae8-8d77-98757b85df0b" providerId="ADAL" clId="{DDA6BCD5-DC0D-434C-93A0-51E2BCD25B34}" dt="2026-01-23T14:31:25.302" v="676" actId="962"/>
          <ac:grpSpMkLst>
            <pc:docMk/>
            <pc:sldMk cId="1874126552" sldId="404"/>
            <ac:grpSpMk id="7" creationId="{A0EEFF12-326D-4767-B4CB-485E9DC3804E}"/>
          </ac:grpSpMkLst>
        </pc:grpChg>
        <pc:grpChg chg="mod">
          <ac:chgData name="Caitlin Coleman" userId="96f87ca1-0e64-4ae8-8d77-98757b85df0b" providerId="ADAL" clId="{DDA6BCD5-DC0D-434C-93A0-51E2BCD25B34}" dt="2026-01-23T14:31:42.978" v="679" actId="962"/>
          <ac:grpSpMkLst>
            <pc:docMk/>
            <pc:sldMk cId="1874126552" sldId="404"/>
            <ac:grpSpMk id="18" creationId="{3AD7A69C-5232-4F58-9C71-A3093F7B44CD}"/>
          </ac:grpSpMkLst>
        </pc:grpChg>
        <pc:grpChg chg="mod">
          <ac:chgData name="Caitlin Coleman" userId="96f87ca1-0e64-4ae8-8d77-98757b85df0b" providerId="ADAL" clId="{DDA6BCD5-DC0D-434C-93A0-51E2BCD25B34}" dt="2026-01-23T14:31:31.774" v="677" actId="962"/>
          <ac:grpSpMkLst>
            <pc:docMk/>
            <pc:sldMk cId="1874126552" sldId="404"/>
            <ac:grpSpMk id="19" creationId="{4EEF0C25-B08E-4B22-81B1-0817AB9EB7B0}"/>
          </ac:grpSpMkLst>
        </pc:grpChg>
        <pc:grpChg chg="mod">
          <ac:chgData name="Caitlin Coleman" userId="96f87ca1-0e64-4ae8-8d77-98757b85df0b" providerId="ADAL" clId="{DDA6BCD5-DC0D-434C-93A0-51E2BCD25B34}" dt="2026-01-23T14:31:37.591" v="678" actId="962"/>
          <ac:grpSpMkLst>
            <pc:docMk/>
            <pc:sldMk cId="1874126552" sldId="404"/>
            <ac:grpSpMk id="22" creationId="{889ECAB8-4EC7-47D3-B450-269BB1641BE5}"/>
          </ac:grpSpMkLst>
        </pc:grpChg>
        <pc:cxnChg chg="add mod ord">
          <ac:chgData name="Caitlin Coleman" userId="96f87ca1-0e64-4ae8-8d77-98757b85df0b" providerId="ADAL" clId="{DDA6BCD5-DC0D-434C-93A0-51E2BCD25B34}" dt="2026-01-23T14:31:18.755" v="675"/>
          <ac:cxnSpMkLst>
            <pc:docMk/>
            <pc:sldMk cId="1874126552" sldId="404"/>
            <ac:cxnSpMk id="3" creationId="{214A10FC-033F-484E-3395-ECC72D63D309}"/>
          </ac:cxnSpMkLst>
        </pc:cxnChg>
      </pc:sldChg>
      <pc:sldChg chg="addSp delSp modSp mod">
        <pc:chgData name="Caitlin Coleman" userId="96f87ca1-0e64-4ae8-8d77-98757b85df0b" providerId="ADAL" clId="{DDA6BCD5-DC0D-434C-93A0-51E2BCD25B34}" dt="2026-01-23T14:33:50.493" v="697" actId="962"/>
        <pc:sldMkLst>
          <pc:docMk/>
          <pc:sldMk cId="922339955" sldId="405"/>
        </pc:sldMkLst>
        <pc:spChg chg="add mod ord">
          <ac:chgData name="Caitlin Coleman" userId="96f87ca1-0e64-4ae8-8d77-98757b85df0b" providerId="ADAL" clId="{DDA6BCD5-DC0D-434C-93A0-51E2BCD25B34}" dt="2026-01-23T14:33:21.407" v="689"/>
          <ac:spMkLst>
            <pc:docMk/>
            <pc:sldMk cId="922339955" sldId="405"/>
            <ac:spMk id="2" creationId="{60472788-8E6C-3FF6-C282-3C889889A7B6}"/>
          </ac:spMkLst>
        </pc:spChg>
        <pc:grpChg chg="mod">
          <ac:chgData name="Caitlin Coleman" userId="96f87ca1-0e64-4ae8-8d77-98757b85df0b" providerId="ADAL" clId="{DDA6BCD5-DC0D-434C-93A0-51E2BCD25B34}" dt="2026-01-23T14:33:31.503" v="694" actId="962"/>
          <ac:grpSpMkLst>
            <pc:docMk/>
            <pc:sldMk cId="922339955" sldId="405"/>
            <ac:grpSpMk id="7" creationId="{A0EEFF12-326D-4767-B4CB-485E9DC3804E}"/>
          </ac:grpSpMkLst>
        </pc:grpChg>
        <pc:grpChg chg="mod">
          <ac:chgData name="Caitlin Coleman" userId="96f87ca1-0e64-4ae8-8d77-98757b85df0b" providerId="ADAL" clId="{DDA6BCD5-DC0D-434C-93A0-51E2BCD25B34}" dt="2026-01-23T14:33:50.493" v="697" actId="962"/>
          <ac:grpSpMkLst>
            <pc:docMk/>
            <pc:sldMk cId="922339955" sldId="405"/>
            <ac:grpSpMk id="18" creationId="{3AD7A69C-5232-4F58-9C71-A3093F7B44CD}"/>
          </ac:grpSpMkLst>
        </pc:grpChg>
        <pc:grpChg chg="mod">
          <ac:chgData name="Caitlin Coleman" userId="96f87ca1-0e64-4ae8-8d77-98757b85df0b" providerId="ADAL" clId="{DDA6BCD5-DC0D-434C-93A0-51E2BCD25B34}" dt="2026-01-23T14:33:37.321" v="695" actId="962"/>
          <ac:grpSpMkLst>
            <pc:docMk/>
            <pc:sldMk cId="922339955" sldId="405"/>
            <ac:grpSpMk id="19" creationId="{4EEF0C25-B08E-4B22-81B1-0817AB9EB7B0}"/>
          </ac:grpSpMkLst>
        </pc:grpChg>
        <pc:grpChg chg="mod">
          <ac:chgData name="Caitlin Coleman" userId="96f87ca1-0e64-4ae8-8d77-98757b85df0b" providerId="ADAL" clId="{DDA6BCD5-DC0D-434C-93A0-51E2BCD25B34}" dt="2026-01-23T14:33:44.381" v="696" actId="962"/>
          <ac:grpSpMkLst>
            <pc:docMk/>
            <pc:sldMk cId="922339955" sldId="405"/>
            <ac:grpSpMk id="22" creationId="{889ECAB8-4EC7-47D3-B450-269BB1641BE5}"/>
          </ac:grpSpMkLst>
        </pc:grpChg>
        <pc:cxnChg chg="add mod ord">
          <ac:chgData name="Caitlin Coleman" userId="96f87ca1-0e64-4ae8-8d77-98757b85df0b" providerId="ADAL" clId="{DDA6BCD5-DC0D-434C-93A0-51E2BCD25B34}" dt="2026-01-23T14:33:23.749" v="693"/>
          <ac:cxnSpMkLst>
            <pc:docMk/>
            <pc:sldMk cId="922339955" sldId="405"/>
            <ac:cxnSpMk id="3" creationId="{7B856F7C-72ED-4E0E-ED6F-5089B63A41B8}"/>
          </ac:cxnSpMkLst>
        </pc:cxnChg>
      </pc:sldChg>
      <pc:sldChg chg="addSp delSp modSp mod">
        <pc:chgData name="Caitlin Coleman" userId="96f87ca1-0e64-4ae8-8d77-98757b85df0b" providerId="ADAL" clId="{DDA6BCD5-DC0D-434C-93A0-51E2BCD25B34}" dt="2026-01-23T14:35:04.260" v="715" actId="962"/>
        <pc:sldMkLst>
          <pc:docMk/>
          <pc:sldMk cId="2363531623" sldId="406"/>
        </pc:sldMkLst>
        <pc:spChg chg="add mod ord">
          <ac:chgData name="Caitlin Coleman" userId="96f87ca1-0e64-4ae8-8d77-98757b85df0b" providerId="ADAL" clId="{DDA6BCD5-DC0D-434C-93A0-51E2BCD25B34}" dt="2026-01-23T14:34:35.014" v="707"/>
          <ac:spMkLst>
            <pc:docMk/>
            <pc:sldMk cId="2363531623" sldId="406"/>
            <ac:spMk id="2" creationId="{FC688AE5-ADC9-469A-02E9-4969DABF1028}"/>
          </ac:spMkLst>
        </pc:spChg>
        <pc:grpChg chg="mod">
          <ac:chgData name="Caitlin Coleman" userId="96f87ca1-0e64-4ae8-8d77-98757b85df0b" providerId="ADAL" clId="{DDA6BCD5-DC0D-434C-93A0-51E2BCD25B34}" dt="2026-01-23T14:34:45.123" v="712" actId="962"/>
          <ac:grpSpMkLst>
            <pc:docMk/>
            <pc:sldMk cId="2363531623" sldId="406"/>
            <ac:grpSpMk id="7" creationId="{A0EEFF12-326D-4767-B4CB-485E9DC3804E}"/>
          </ac:grpSpMkLst>
        </pc:grpChg>
        <pc:grpChg chg="mod">
          <ac:chgData name="Caitlin Coleman" userId="96f87ca1-0e64-4ae8-8d77-98757b85df0b" providerId="ADAL" clId="{DDA6BCD5-DC0D-434C-93A0-51E2BCD25B34}" dt="2026-01-23T14:35:04.260" v="715" actId="962"/>
          <ac:grpSpMkLst>
            <pc:docMk/>
            <pc:sldMk cId="2363531623" sldId="406"/>
            <ac:grpSpMk id="18" creationId="{3AD7A69C-5232-4F58-9C71-A3093F7B44CD}"/>
          </ac:grpSpMkLst>
        </pc:grpChg>
        <pc:grpChg chg="mod">
          <ac:chgData name="Caitlin Coleman" userId="96f87ca1-0e64-4ae8-8d77-98757b85df0b" providerId="ADAL" clId="{DDA6BCD5-DC0D-434C-93A0-51E2BCD25B34}" dt="2026-01-23T14:34:51.468" v="713" actId="962"/>
          <ac:grpSpMkLst>
            <pc:docMk/>
            <pc:sldMk cId="2363531623" sldId="406"/>
            <ac:grpSpMk id="19" creationId="{4EEF0C25-B08E-4B22-81B1-0817AB9EB7B0}"/>
          </ac:grpSpMkLst>
        </pc:grpChg>
        <pc:grpChg chg="mod">
          <ac:chgData name="Caitlin Coleman" userId="96f87ca1-0e64-4ae8-8d77-98757b85df0b" providerId="ADAL" clId="{DDA6BCD5-DC0D-434C-93A0-51E2BCD25B34}" dt="2026-01-23T14:34:57.934" v="714" actId="962"/>
          <ac:grpSpMkLst>
            <pc:docMk/>
            <pc:sldMk cId="2363531623" sldId="406"/>
            <ac:grpSpMk id="22" creationId="{889ECAB8-4EC7-47D3-B450-269BB1641BE5}"/>
          </ac:grpSpMkLst>
        </pc:grpChg>
        <pc:cxnChg chg="add mod ord">
          <ac:chgData name="Caitlin Coleman" userId="96f87ca1-0e64-4ae8-8d77-98757b85df0b" providerId="ADAL" clId="{DDA6BCD5-DC0D-434C-93A0-51E2BCD25B34}" dt="2026-01-23T14:34:37.830" v="711"/>
          <ac:cxnSpMkLst>
            <pc:docMk/>
            <pc:sldMk cId="2363531623" sldId="406"/>
            <ac:cxnSpMk id="3" creationId="{93D37D7C-586C-537E-4C77-7641974AFA33}"/>
          </ac:cxnSpMkLst>
        </pc:cxnChg>
      </pc:sldChg>
      <pc:sldChg chg="addSp delSp modSp mod">
        <pc:chgData name="Caitlin Coleman" userId="96f87ca1-0e64-4ae8-8d77-98757b85df0b" providerId="ADAL" clId="{DDA6BCD5-DC0D-434C-93A0-51E2BCD25B34}" dt="2026-01-23T14:36:14.808" v="730" actId="962"/>
        <pc:sldMkLst>
          <pc:docMk/>
          <pc:sldMk cId="1920677883" sldId="407"/>
        </pc:sldMkLst>
        <pc:spChg chg="add mod ord">
          <ac:chgData name="Caitlin Coleman" userId="96f87ca1-0e64-4ae8-8d77-98757b85df0b" providerId="ADAL" clId="{DDA6BCD5-DC0D-434C-93A0-51E2BCD25B34}" dt="2026-01-23T14:35:52.828" v="724"/>
          <ac:spMkLst>
            <pc:docMk/>
            <pc:sldMk cId="1920677883" sldId="407"/>
            <ac:spMk id="2" creationId="{72F68FF0-C18B-47CA-8B49-4809AFD19A01}"/>
          </ac:spMkLst>
        </pc:spChg>
        <pc:grpChg chg="mod">
          <ac:chgData name="Caitlin Coleman" userId="96f87ca1-0e64-4ae8-8d77-98757b85df0b" providerId="ADAL" clId="{DDA6BCD5-DC0D-434C-93A0-51E2BCD25B34}" dt="2026-01-23T14:36:01.797" v="728" actId="962"/>
          <ac:grpSpMkLst>
            <pc:docMk/>
            <pc:sldMk cId="1920677883" sldId="407"/>
            <ac:grpSpMk id="7" creationId="{A0EEFF12-326D-4767-B4CB-485E9DC3804E}"/>
          </ac:grpSpMkLst>
        </pc:grpChg>
        <pc:grpChg chg="mod">
          <ac:chgData name="Caitlin Coleman" userId="96f87ca1-0e64-4ae8-8d77-98757b85df0b" providerId="ADAL" clId="{DDA6BCD5-DC0D-434C-93A0-51E2BCD25B34}" dt="2026-01-23T14:36:09.085" v="729" actId="962"/>
          <ac:grpSpMkLst>
            <pc:docMk/>
            <pc:sldMk cId="1920677883" sldId="407"/>
            <ac:grpSpMk id="19" creationId="{4EEF0C25-B08E-4B22-81B1-0817AB9EB7B0}"/>
          </ac:grpSpMkLst>
        </pc:grpChg>
        <pc:grpChg chg="mod">
          <ac:chgData name="Caitlin Coleman" userId="96f87ca1-0e64-4ae8-8d77-98757b85df0b" providerId="ADAL" clId="{DDA6BCD5-DC0D-434C-93A0-51E2BCD25B34}" dt="2026-01-23T14:36:14.808" v="730" actId="962"/>
          <ac:grpSpMkLst>
            <pc:docMk/>
            <pc:sldMk cId="1920677883" sldId="407"/>
            <ac:grpSpMk id="22" creationId="{889ECAB8-4EC7-47D3-B450-269BB1641BE5}"/>
          </ac:grpSpMkLst>
        </pc:grpChg>
        <pc:cxnChg chg="add mod ord">
          <ac:chgData name="Caitlin Coleman" userId="96f87ca1-0e64-4ae8-8d77-98757b85df0b" providerId="ADAL" clId="{DDA6BCD5-DC0D-434C-93A0-51E2BCD25B34}" dt="2026-01-23T14:35:55.169" v="727"/>
          <ac:cxnSpMkLst>
            <pc:docMk/>
            <pc:sldMk cId="1920677883" sldId="407"/>
            <ac:cxnSpMk id="3" creationId="{F8896EBB-7E14-9909-E984-F3E73A9A0FA8}"/>
          </ac:cxnSpMkLst>
        </pc:cxnChg>
      </pc:sldChg>
      <pc:sldChg chg="addSp delSp modSp mod">
        <pc:chgData name="Caitlin Coleman" userId="96f87ca1-0e64-4ae8-8d77-98757b85df0b" providerId="ADAL" clId="{DDA6BCD5-DC0D-434C-93A0-51E2BCD25B34}" dt="2026-01-23T14:40:07.240" v="744"/>
        <pc:sldMkLst>
          <pc:docMk/>
          <pc:sldMk cId="4166942669" sldId="408"/>
        </pc:sldMkLst>
        <pc:spChg chg="add mod ord">
          <ac:chgData name="Caitlin Coleman" userId="96f87ca1-0e64-4ae8-8d77-98757b85df0b" providerId="ADAL" clId="{DDA6BCD5-DC0D-434C-93A0-51E2BCD25B34}" dt="2026-01-23T14:40:05.310" v="743"/>
          <ac:spMkLst>
            <pc:docMk/>
            <pc:sldMk cId="4166942669" sldId="408"/>
            <ac:spMk id="3" creationId="{754D4B5D-20F7-4815-CDFA-FA0785BDAE79}"/>
          </ac:spMkLst>
        </pc:spChg>
        <pc:cxnChg chg="add mod ord">
          <ac:chgData name="Caitlin Coleman" userId="96f87ca1-0e64-4ae8-8d77-98757b85df0b" providerId="ADAL" clId="{DDA6BCD5-DC0D-434C-93A0-51E2BCD25B34}" dt="2026-01-23T14:40:07.240" v="744"/>
          <ac:cxnSpMkLst>
            <pc:docMk/>
            <pc:sldMk cId="4166942669" sldId="408"/>
            <ac:cxnSpMk id="4" creationId="{FD27D3B4-8F36-8025-5A69-58F495062830}"/>
          </ac:cxnSpMkLst>
        </pc:cxnChg>
      </pc:sldChg>
      <pc:sldChg chg="addSp delSp modSp mod">
        <pc:chgData name="Caitlin Coleman" userId="96f87ca1-0e64-4ae8-8d77-98757b85df0b" providerId="ADAL" clId="{DDA6BCD5-DC0D-434C-93A0-51E2BCD25B34}" dt="2026-01-23T15:25:53.701" v="768" actId="33553"/>
        <pc:sldMkLst>
          <pc:docMk/>
          <pc:sldMk cId="3193441016" sldId="409"/>
        </pc:sldMkLst>
        <pc:spChg chg="add mod ord">
          <ac:chgData name="Caitlin Coleman" userId="96f87ca1-0e64-4ae8-8d77-98757b85df0b" providerId="ADAL" clId="{DDA6BCD5-DC0D-434C-93A0-51E2BCD25B34}" dt="2026-01-23T15:25:53.701" v="768" actId="33553"/>
          <ac:spMkLst>
            <pc:docMk/>
            <pc:sldMk cId="3193441016" sldId="409"/>
            <ac:spMk id="4" creationId="{72EA2E24-8CDC-00B7-63FC-9B86087B6F38}"/>
          </ac:spMkLst>
        </pc:spChg>
        <pc:picChg chg="add mod">
          <ac:chgData name="Caitlin Coleman" userId="96f87ca1-0e64-4ae8-8d77-98757b85df0b" providerId="ADAL" clId="{DDA6BCD5-DC0D-434C-93A0-51E2BCD25B34}" dt="2026-01-23T15:25:49.445" v="767" actId="962"/>
          <ac:picMkLst>
            <pc:docMk/>
            <pc:sldMk cId="3193441016" sldId="409"/>
            <ac:picMk id="7" creationId="{3F9EC4B9-4C41-C31B-7ED2-8EE0255EF01E}"/>
          </ac:picMkLst>
        </pc:picChg>
        <pc:cxnChg chg="add mod ord">
          <ac:chgData name="Caitlin Coleman" userId="96f87ca1-0e64-4ae8-8d77-98757b85df0b" providerId="ADAL" clId="{DDA6BCD5-DC0D-434C-93A0-51E2BCD25B34}" dt="2026-01-23T14:40:58.664" v="758"/>
          <ac:cxnSpMkLst>
            <pc:docMk/>
            <pc:sldMk cId="3193441016" sldId="409"/>
            <ac:cxnSpMk id="5" creationId="{4C5FE9F8-7DB0-EFD2-FAA9-B8AE15BBE6C4}"/>
          </ac:cxnSpMkLst>
        </pc:cxnChg>
      </pc:sldChg>
      <pc:sldChg chg="addSp delSp modSp mod">
        <pc:chgData name="Caitlin Coleman" userId="96f87ca1-0e64-4ae8-8d77-98757b85df0b" providerId="ADAL" clId="{DDA6BCD5-DC0D-434C-93A0-51E2BCD25B34}" dt="2026-01-23T15:34:28.819" v="800" actId="5793"/>
        <pc:sldMkLst>
          <pc:docMk/>
          <pc:sldMk cId="230669892" sldId="410"/>
        </pc:sldMkLst>
        <pc:spChg chg="add del mod">
          <ac:chgData name="Caitlin Coleman" userId="96f87ca1-0e64-4ae8-8d77-98757b85df0b" providerId="ADAL" clId="{DDA6BCD5-DC0D-434C-93A0-51E2BCD25B34}" dt="2026-01-23T15:34:18.201" v="793" actId="962"/>
          <ac:spMkLst>
            <pc:docMk/>
            <pc:sldMk cId="230669892" sldId="410"/>
            <ac:spMk id="2" creationId="{D5669966-B0FB-46A0-8537-418FAAA11439}"/>
          </ac:spMkLst>
        </pc:spChg>
        <pc:spChg chg="mod">
          <ac:chgData name="Caitlin Coleman" userId="96f87ca1-0e64-4ae8-8d77-98757b85df0b" providerId="ADAL" clId="{DDA6BCD5-DC0D-434C-93A0-51E2BCD25B34}" dt="2026-01-23T15:34:28.819" v="800" actId="5793"/>
          <ac:spMkLst>
            <pc:docMk/>
            <pc:sldMk cId="230669892" sldId="410"/>
            <ac:spMk id="3" creationId="{F755C7DE-2729-4F5C-86E0-DCD46FD9A494}"/>
          </ac:spMkLst>
        </pc:spChg>
        <pc:spChg chg="add mod ord">
          <ac:chgData name="Caitlin Coleman" userId="96f87ca1-0e64-4ae8-8d77-98757b85df0b" providerId="ADAL" clId="{DDA6BCD5-DC0D-434C-93A0-51E2BCD25B34}" dt="2026-01-23T15:34:08.441" v="788"/>
          <ac:spMkLst>
            <pc:docMk/>
            <pc:sldMk cId="230669892" sldId="410"/>
            <ac:spMk id="4" creationId="{215DF8ED-6394-264A-C631-7EAFACE26F16}"/>
          </ac:spMkLst>
        </pc:spChg>
        <pc:cxnChg chg="add mod ord">
          <ac:chgData name="Caitlin Coleman" userId="96f87ca1-0e64-4ae8-8d77-98757b85df0b" providerId="ADAL" clId="{DDA6BCD5-DC0D-434C-93A0-51E2BCD25B34}" dt="2026-01-23T15:34:10.908" v="790"/>
          <ac:cxnSpMkLst>
            <pc:docMk/>
            <pc:sldMk cId="230669892" sldId="410"/>
            <ac:cxnSpMk id="5" creationId="{2246C8D2-0976-7D71-19D1-93A3E2D797A3}"/>
          </ac:cxnSpMkLst>
        </pc:cxnChg>
      </pc:sldChg>
      <pc:sldChg chg="addSp delSp modSp mod">
        <pc:chgData name="Caitlin Coleman" userId="96f87ca1-0e64-4ae8-8d77-98757b85df0b" providerId="ADAL" clId="{DDA6BCD5-DC0D-434C-93A0-51E2BCD25B34}" dt="2026-01-23T15:35:32.065" v="824" actId="5793"/>
        <pc:sldMkLst>
          <pc:docMk/>
          <pc:sldMk cId="4115345520" sldId="411"/>
        </pc:sldMkLst>
        <pc:spChg chg="mod">
          <ac:chgData name="Caitlin Coleman" userId="96f87ca1-0e64-4ae8-8d77-98757b85df0b" providerId="ADAL" clId="{DDA6BCD5-DC0D-434C-93A0-51E2BCD25B34}" dt="2026-01-23T15:35:13.691" v="815" actId="962"/>
          <ac:spMkLst>
            <pc:docMk/>
            <pc:sldMk cId="4115345520" sldId="411"/>
            <ac:spMk id="2" creationId="{D5669966-B0FB-46A0-8537-418FAAA11439}"/>
          </ac:spMkLst>
        </pc:spChg>
        <pc:spChg chg="mod">
          <ac:chgData name="Caitlin Coleman" userId="96f87ca1-0e64-4ae8-8d77-98757b85df0b" providerId="ADAL" clId="{DDA6BCD5-DC0D-434C-93A0-51E2BCD25B34}" dt="2026-01-23T15:35:22.222" v="819" actId="5793"/>
          <ac:spMkLst>
            <pc:docMk/>
            <pc:sldMk cId="4115345520" sldId="411"/>
            <ac:spMk id="3" creationId="{F755C7DE-2729-4F5C-86E0-DCD46FD9A494}"/>
          </ac:spMkLst>
        </pc:spChg>
        <pc:spChg chg="add mod ord">
          <ac:chgData name="Caitlin Coleman" userId="96f87ca1-0e64-4ae8-8d77-98757b85df0b" providerId="ADAL" clId="{DDA6BCD5-DC0D-434C-93A0-51E2BCD25B34}" dt="2026-01-23T15:35:08.015" v="810"/>
          <ac:spMkLst>
            <pc:docMk/>
            <pc:sldMk cId="4115345520" sldId="411"/>
            <ac:spMk id="4" creationId="{5EC9CC16-4150-FFEF-1604-51380133CDAA}"/>
          </ac:spMkLst>
        </pc:spChg>
        <pc:spChg chg="mod">
          <ac:chgData name="Caitlin Coleman" userId="96f87ca1-0e64-4ae8-8d77-98757b85df0b" providerId="ADAL" clId="{DDA6BCD5-DC0D-434C-93A0-51E2BCD25B34}" dt="2026-01-23T15:35:24.685" v="820" actId="962"/>
          <ac:spMkLst>
            <pc:docMk/>
            <pc:sldMk cId="4115345520" sldId="411"/>
            <ac:spMk id="6" creationId="{17DA1D5B-B5C0-4ACD-8F10-5D9FC3B07416}"/>
          </ac:spMkLst>
        </pc:spChg>
        <pc:spChg chg="mod">
          <ac:chgData name="Caitlin Coleman" userId="96f87ca1-0e64-4ae8-8d77-98757b85df0b" providerId="ADAL" clId="{DDA6BCD5-DC0D-434C-93A0-51E2BCD25B34}" dt="2026-01-23T15:35:32.065" v="824" actId="5793"/>
          <ac:spMkLst>
            <pc:docMk/>
            <pc:sldMk cId="4115345520" sldId="411"/>
            <ac:spMk id="7" creationId="{F1AC8F6F-7510-4D78-9660-AE219DAC591A}"/>
          </ac:spMkLst>
        </pc:spChg>
        <pc:cxnChg chg="add mod ord">
          <ac:chgData name="Caitlin Coleman" userId="96f87ca1-0e64-4ae8-8d77-98757b85df0b" providerId="ADAL" clId="{DDA6BCD5-DC0D-434C-93A0-51E2BCD25B34}" dt="2026-01-23T15:35:11.284" v="814"/>
          <ac:cxnSpMkLst>
            <pc:docMk/>
            <pc:sldMk cId="4115345520" sldId="411"/>
            <ac:cxnSpMk id="5" creationId="{45CFC979-778E-04F3-150B-4927158B747D}"/>
          </ac:cxnSpMkLst>
        </pc:cxnChg>
      </pc:sldChg>
      <pc:sldChg chg="addSp delSp modSp mod">
        <pc:chgData name="Caitlin Coleman" userId="96f87ca1-0e64-4ae8-8d77-98757b85df0b" providerId="ADAL" clId="{DDA6BCD5-DC0D-434C-93A0-51E2BCD25B34}" dt="2026-01-23T15:36:27.904" v="843" actId="20577"/>
        <pc:sldMkLst>
          <pc:docMk/>
          <pc:sldMk cId="907744016" sldId="412"/>
        </pc:sldMkLst>
        <pc:spChg chg="mod">
          <ac:chgData name="Caitlin Coleman" userId="96f87ca1-0e64-4ae8-8d77-98757b85df0b" providerId="ADAL" clId="{DDA6BCD5-DC0D-434C-93A0-51E2BCD25B34}" dt="2026-01-23T15:36:19.288" v="837" actId="962"/>
          <ac:spMkLst>
            <pc:docMk/>
            <pc:sldMk cId="907744016" sldId="412"/>
            <ac:spMk id="2" creationId="{D5669966-B0FB-46A0-8537-418FAAA11439}"/>
          </ac:spMkLst>
        </pc:spChg>
        <pc:spChg chg="mod">
          <ac:chgData name="Caitlin Coleman" userId="96f87ca1-0e64-4ae8-8d77-98757b85df0b" providerId="ADAL" clId="{DDA6BCD5-DC0D-434C-93A0-51E2BCD25B34}" dt="2026-01-23T15:36:27.904" v="843" actId="20577"/>
          <ac:spMkLst>
            <pc:docMk/>
            <pc:sldMk cId="907744016" sldId="412"/>
            <ac:spMk id="3" creationId="{F755C7DE-2729-4F5C-86E0-DCD46FD9A494}"/>
          </ac:spMkLst>
        </pc:spChg>
        <pc:spChg chg="add mod ord">
          <ac:chgData name="Caitlin Coleman" userId="96f87ca1-0e64-4ae8-8d77-98757b85df0b" providerId="ADAL" clId="{DDA6BCD5-DC0D-434C-93A0-51E2BCD25B34}" dt="2026-01-23T15:36:14.146" v="834"/>
          <ac:spMkLst>
            <pc:docMk/>
            <pc:sldMk cId="907744016" sldId="412"/>
            <ac:spMk id="4" creationId="{A666B416-2E89-43C8-E0C8-84D4334CE7E6}"/>
          </ac:spMkLst>
        </pc:spChg>
        <pc:cxnChg chg="add mod ord">
          <ac:chgData name="Caitlin Coleman" userId="96f87ca1-0e64-4ae8-8d77-98757b85df0b" providerId="ADAL" clId="{DDA6BCD5-DC0D-434C-93A0-51E2BCD25B34}" dt="2026-01-23T15:36:16.121" v="836"/>
          <ac:cxnSpMkLst>
            <pc:docMk/>
            <pc:sldMk cId="907744016" sldId="412"/>
            <ac:cxnSpMk id="5" creationId="{24094C5E-CAA6-91FA-C07A-16EB5ED3CDC1}"/>
          </ac:cxnSpMkLst>
        </pc:cxnChg>
      </pc:sldChg>
      <pc:sldChg chg="addSp delSp modSp mod">
        <pc:chgData name="Caitlin Coleman" userId="96f87ca1-0e64-4ae8-8d77-98757b85df0b" providerId="ADAL" clId="{DDA6BCD5-DC0D-434C-93A0-51E2BCD25B34}" dt="2026-01-23T15:37:29.822" v="860" actId="33553"/>
        <pc:sldMkLst>
          <pc:docMk/>
          <pc:sldMk cId="1522671966" sldId="413"/>
        </pc:sldMkLst>
        <pc:spChg chg="add mod ord">
          <ac:chgData name="Caitlin Coleman" userId="96f87ca1-0e64-4ae8-8d77-98757b85df0b" providerId="ADAL" clId="{DDA6BCD5-DC0D-434C-93A0-51E2BCD25B34}" dt="2026-01-23T15:37:29.822" v="860" actId="33553"/>
          <ac:spMkLst>
            <pc:docMk/>
            <pc:sldMk cId="1522671966" sldId="413"/>
            <ac:spMk id="3" creationId="{21B5290F-74AA-A270-D2E5-1E26DAE2A63C}"/>
          </ac:spMkLst>
        </pc:spChg>
        <pc:cxnChg chg="add mod ord">
          <ac:chgData name="Caitlin Coleman" userId="96f87ca1-0e64-4ae8-8d77-98757b85df0b" providerId="ADAL" clId="{DDA6BCD5-DC0D-434C-93A0-51E2BCD25B34}" dt="2026-01-23T15:37:22.775" v="859"/>
          <ac:cxnSpMkLst>
            <pc:docMk/>
            <pc:sldMk cId="1522671966" sldId="413"/>
            <ac:cxnSpMk id="5" creationId="{AF06CCCA-7AF1-0896-0803-8E96EC322212}"/>
          </ac:cxnSpMkLst>
        </pc:cxnChg>
      </pc:sldChg>
      <pc:sldChg chg="addSp delSp modSp mod">
        <pc:chgData name="Caitlin Coleman" userId="96f87ca1-0e64-4ae8-8d77-98757b85df0b" providerId="ADAL" clId="{DDA6BCD5-DC0D-434C-93A0-51E2BCD25B34}" dt="2026-01-23T15:38:19.181" v="874"/>
        <pc:sldMkLst>
          <pc:docMk/>
          <pc:sldMk cId="516449735" sldId="414"/>
        </pc:sldMkLst>
        <pc:spChg chg="add mod ord">
          <ac:chgData name="Caitlin Coleman" userId="96f87ca1-0e64-4ae8-8d77-98757b85df0b" providerId="ADAL" clId="{DDA6BCD5-DC0D-434C-93A0-51E2BCD25B34}" dt="2026-01-23T15:38:16.326" v="871"/>
          <ac:spMkLst>
            <pc:docMk/>
            <pc:sldMk cId="516449735" sldId="414"/>
            <ac:spMk id="3" creationId="{BEC3A91F-9DE8-C9D9-7C51-2663F7CCDACF}"/>
          </ac:spMkLst>
        </pc:spChg>
        <pc:cxnChg chg="add mod ord">
          <ac:chgData name="Caitlin Coleman" userId="96f87ca1-0e64-4ae8-8d77-98757b85df0b" providerId="ADAL" clId="{DDA6BCD5-DC0D-434C-93A0-51E2BCD25B34}" dt="2026-01-23T15:38:19.181" v="874"/>
          <ac:cxnSpMkLst>
            <pc:docMk/>
            <pc:sldMk cId="516449735" sldId="414"/>
            <ac:cxnSpMk id="4" creationId="{48FED18C-673A-5D34-0DEA-3F7601D9517F}"/>
          </ac:cxnSpMkLst>
        </pc:cxnChg>
      </pc:sldChg>
      <pc:sldChg chg="addSp delSp modSp mod">
        <pc:chgData name="Caitlin Coleman" userId="96f87ca1-0e64-4ae8-8d77-98757b85df0b" providerId="ADAL" clId="{DDA6BCD5-DC0D-434C-93A0-51E2BCD25B34}" dt="2026-01-23T15:43:42.058" v="917" actId="1076"/>
        <pc:sldMkLst>
          <pc:docMk/>
          <pc:sldMk cId="1224224631" sldId="415"/>
        </pc:sldMkLst>
        <pc:spChg chg="mod">
          <ac:chgData name="Caitlin Coleman" userId="96f87ca1-0e64-4ae8-8d77-98757b85df0b" providerId="ADAL" clId="{DDA6BCD5-DC0D-434C-93A0-51E2BCD25B34}" dt="2026-01-23T15:43:26.533" v="909" actId="962"/>
          <ac:spMkLst>
            <pc:docMk/>
            <pc:sldMk cId="1224224631" sldId="415"/>
            <ac:spMk id="2" creationId="{D5669966-B0FB-46A0-8537-418FAAA11439}"/>
          </ac:spMkLst>
        </pc:spChg>
        <pc:spChg chg="mod">
          <ac:chgData name="Caitlin Coleman" userId="96f87ca1-0e64-4ae8-8d77-98757b85df0b" providerId="ADAL" clId="{DDA6BCD5-DC0D-434C-93A0-51E2BCD25B34}" dt="2026-01-23T15:43:42.058" v="917" actId="1076"/>
          <ac:spMkLst>
            <pc:docMk/>
            <pc:sldMk cId="1224224631" sldId="415"/>
            <ac:spMk id="3" creationId="{F755C7DE-2729-4F5C-86E0-DCD46FD9A494}"/>
          </ac:spMkLst>
        </pc:spChg>
        <pc:spChg chg="add mod ord">
          <ac:chgData name="Caitlin Coleman" userId="96f87ca1-0e64-4ae8-8d77-98757b85df0b" providerId="ADAL" clId="{DDA6BCD5-DC0D-434C-93A0-51E2BCD25B34}" dt="2026-01-23T15:43:21.987" v="906"/>
          <ac:spMkLst>
            <pc:docMk/>
            <pc:sldMk cId="1224224631" sldId="415"/>
            <ac:spMk id="6" creationId="{F89FE2D4-C390-035E-A92F-BE49FDD73300}"/>
          </ac:spMkLst>
        </pc:spChg>
        <pc:cxnChg chg="add mod ord">
          <ac:chgData name="Caitlin Coleman" userId="96f87ca1-0e64-4ae8-8d77-98757b85df0b" providerId="ADAL" clId="{DDA6BCD5-DC0D-434C-93A0-51E2BCD25B34}" dt="2026-01-23T15:43:24.922" v="908"/>
          <ac:cxnSpMkLst>
            <pc:docMk/>
            <pc:sldMk cId="1224224631" sldId="415"/>
            <ac:cxnSpMk id="7" creationId="{5C714D4A-1288-4904-8788-5D77B995FDB2}"/>
          </ac:cxnSpMkLst>
        </pc:cxnChg>
      </pc:sldChg>
      <pc:sldChg chg="modSp add mod">
        <pc:chgData name="Caitlin Coleman" userId="96f87ca1-0e64-4ae8-8d77-98757b85df0b" providerId="ADAL" clId="{DDA6BCD5-DC0D-434C-93A0-51E2BCD25B34}" dt="2026-01-22T16:36:23.949" v="425" actId="1076"/>
        <pc:sldMkLst>
          <pc:docMk/>
          <pc:sldMk cId="910015535" sldId="416"/>
        </pc:sldMkLst>
        <pc:spChg chg="mod">
          <ac:chgData name="Caitlin Coleman" userId="96f87ca1-0e64-4ae8-8d77-98757b85df0b" providerId="ADAL" clId="{DDA6BCD5-DC0D-434C-93A0-51E2BCD25B34}" dt="2026-01-22T16:36:09.321" v="424" actId="14100"/>
          <ac:spMkLst>
            <pc:docMk/>
            <pc:sldMk cId="910015535" sldId="416"/>
            <ac:spMk id="9" creationId="{BAB21F8D-A246-BE7C-20B9-975E4876A85D}"/>
          </ac:spMkLst>
        </pc:spChg>
        <pc:cxnChg chg="mod">
          <ac:chgData name="Caitlin Coleman" userId="96f87ca1-0e64-4ae8-8d77-98757b85df0b" providerId="ADAL" clId="{DDA6BCD5-DC0D-434C-93A0-51E2BCD25B34}" dt="2026-01-22T16:36:23.949" v="425" actId="1076"/>
          <ac:cxnSpMkLst>
            <pc:docMk/>
            <pc:sldMk cId="910015535" sldId="416"/>
            <ac:cxnSpMk id="14" creationId="{DDBD8441-D24C-DE96-E0A8-B8F6861AEEEA}"/>
          </ac:cxnSpMkLst>
        </pc:cxnChg>
      </pc:sldChg>
      <pc:sldChg chg="modSp add mod">
        <pc:chgData name="Caitlin Coleman" userId="96f87ca1-0e64-4ae8-8d77-98757b85df0b" providerId="ADAL" clId="{DDA6BCD5-DC0D-434C-93A0-51E2BCD25B34}" dt="2026-01-23T13:43:58.051" v="608" actId="1076"/>
        <pc:sldMkLst>
          <pc:docMk/>
          <pc:sldMk cId="518962317" sldId="417"/>
        </pc:sldMkLst>
        <pc:spChg chg="mod">
          <ac:chgData name="Caitlin Coleman" userId="96f87ca1-0e64-4ae8-8d77-98757b85df0b" providerId="ADAL" clId="{DDA6BCD5-DC0D-434C-93A0-51E2BCD25B34}" dt="2026-01-23T13:43:58.051" v="608" actId="1076"/>
          <ac:spMkLst>
            <pc:docMk/>
            <pc:sldMk cId="518962317" sldId="417"/>
            <ac:spMk id="9" creationId="{A64E1C4A-75C9-9EB3-BBB9-DA8A3AB1D325}"/>
          </ac:spMkLst>
        </pc:spChg>
      </pc:sldChg>
    </pc:docChg>
  </pc:docChgLst>
  <pc:docChgLst>
    <pc:chgData name="Caitlin Coleman" userId="96f87ca1-0e64-4ae8-8d77-98757b85df0b" providerId="ADAL" clId="{E17250EC-7FAD-477C-A51D-3B241717B98D}"/>
    <pc:docChg chg="custSel modSld">
      <pc:chgData name="Caitlin Coleman" userId="96f87ca1-0e64-4ae8-8d77-98757b85df0b" providerId="ADAL" clId="{E17250EC-7FAD-477C-A51D-3B241717B98D}" dt="2026-01-23T16:33:47.942" v="17" actId="947"/>
      <pc:docMkLst>
        <pc:docMk/>
      </pc:docMkLst>
      <pc:sldChg chg="modSp mod">
        <pc:chgData name="Caitlin Coleman" userId="96f87ca1-0e64-4ae8-8d77-98757b85df0b" providerId="ADAL" clId="{E17250EC-7FAD-477C-A51D-3B241717B98D}" dt="2026-01-23T16:21:26.165" v="11" actId="20577"/>
        <pc:sldMkLst>
          <pc:docMk/>
          <pc:sldMk cId="0" sldId="257"/>
        </pc:sldMkLst>
        <pc:spChg chg="mod">
          <ac:chgData name="Caitlin Coleman" userId="96f87ca1-0e64-4ae8-8d77-98757b85df0b" providerId="ADAL" clId="{E17250EC-7FAD-477C-A51D-3B241717B98D}" dt="2026-01-23T16:21:26.165" v="11" actId="20577"/>
          <ac:spMkLst>
            <pc:docMk/>
            <pc:sldMk cId="0" sldId="257"/>
            <ac:spMk id="12" creationId="{421901F9-A545-442C-85BB-7E46C4E19FB8}"/>
          </ac:spMkLst>
        </pc:spChg>
      </pc:sldChg>
      <pc:sldChg chg="modSp mod">
        <pc:chgData name="Caitlin Coleman" userId="96f87ca1-0e64-4ae8-8d77-98757b85df0b" providerId="ADAL" clId="{E17250EC-7FAD-477C-A51D-3B241717B98D}" dt="2026-01-23T16:04:17.491" v="5" actId="114"/>
        <pc:sldMkLst>
          <pc:docMk/>
          <pc:sldMk cId="443456503" sldId="351"/>
        </pc:sldMkLst>
        <pc:spChg chg="mod">
          <ac:chgData name="Caitlin Coleman" userId="96f87ca1-0e64-4ae8-8d77-98757b85df0b" providerId="ADAL" clId="{E17250EC-7FAD-477C-A51D-3B241717B98D}" dt="2026-01-23T16:04:13.911" v="4" actId="114"/>
          <ac:spMkLst>
            <pc:docMk/>
            <pc:sldMk cId="443456503" sldId="351"/>
            <ac:spMk id="28" creationId="{62ADB5CA-C464-4573-986C-DED7E288B05C}"/>
          </ac:spMkLst>
        </pc:spChg>
        <pc:spChg chg="mod">
          <ac:chgData name="Caitlin Coleman" userId="96f87ca1-0e64-4ae8-8d77-98757b85df0b" providerId="ADAL" clId="{E17250EC-7FAD-477C-A51D-3B241717B98D}" dt="2026-01-23T16:04:17.491" v="5" actId="114"/>
          <ac:spMkLst>
            <pc:docMk/>
            <pc:sldMk cId="443456503" sldId="351"/>
            <ac:spMk id="31" creationId="{00BD63F1-B17B-4276-92AA-EDDD1DA3DA16}"/>
          </ac:spMkLst>
        </pc:spChg>
      </pc:sldChg>
      <pc:sldChg chg="modSp mod">
        <pc:chgData name="Caitlin Coleman" userId="96f87ca1-0e64-4ae8-8d77-98757b85df0b" providerId="ADAL" clId="{E17250EC-7FAD-477C-A51D-3B241717B98D}" dt="2026-01-23T15:54:06.329" v="1" actId="962"/>
        <pc:sldMkLst>
          <pc:docMk/>
          <pc:sldMk cId="315462985" sldId="369"/>
        </pc:sldMkLst>
        <pc:spChg chg="mod">
          <ac:chgData name="Caitlin Coleman" userId="96f87ca1-0e64-4ae8-8d77-98757b85df0b" providerId="ADAL" clId="{E17250EC-7FAD-477C-A51D-3B241717B98D}" dt="2026-01-23T15:53:49.940" v="0" actId="20577"/>
          <ac:spMkLst>
            <pc:docMk/>
            <pc:sldMk cId="315462985" sldId="369"/>
            <ac:spMk id="25" creationId="{00000000-0000-0000-0000-000000000000}"/>
          </ac:spMkLst>
        </pc:spChg>
        <pc:grpChg chg="mod">
          <ac:chgData name="Caitlin Coleman" userId="96f87ca1-0e64-4ae8-8d77-98757b85df0b" providerId="ADAL" clId="{E17250EC-7FAD-477C-A51D-3B241717B98D}" dt="2026-01-23T15:54:06.329" v="1" actId="962"/>
          <ac:grpSpMkLst>
            <pc:docMk/>
            <pc:sldMk cId="315462985" sldId="369"/>
            <ac:grpSpMk id="23" creationId="{00000000-0000-0000-0000-000000000000}"/>
          </ac:grpSpMkLst>
        </pc:grpChg>
      </pc:sldChg>
      <pc:sldChg chg="modSp mod">
        <pc:chgData name="Caitlin Coleman" userId="96f87ca1-0e64-4ae8-8d77-98757b85df0b" providerId="ADAL" clId="{E17250EC-7FAD-477C-A51D-3B241717B98D}" dt="2026-01-23T15:55:17.528" v="2" actId="962"/>
        <pc:sldMkLst>
          <pc:docMk/>
          <pc:sldMk cId="4200838845" sldId="381"/>
        </pc:sldMkLst>
        <pc:grpChg chg="mod">
          <ac:chgData name="Caitlin Coleman" userId="96f87ca1-0e64-4ae8-8d77-98757b85df0b" providerId="ADAL" clId="{E17250EC-7FAD-477C-A51D-3B241717B98D}" dt="2026-01-23T15:55:17.528" v="2" actId="962"/>
          <ac:grpSpMkLst>
            <pc:docMk/>
            <pc:sldMk cId="4200838845" sldId="381"/>
            <ac:grpSpMk id="8" creationId="{00000000-0000-0000-0000-000000000000}"/>
          </ac:grpSpMkLst>
        </pc:grpChg>
      </pc:sldChg>
      <pc:sldChg chg="modSp mod">
        <pc:chgData name="Caitlin Coleman" userId="96f87ca1-0e64-4ae8-8d77-98757b85df0b" providerId="ADAL" clId="{E17250EC-7FAD-477C-A51D-3B241717B98D}" dt="2026-01-23T16:28:39.724" v="15" actId="962"/>
        <pc:sldMkLst>
          <pc:docMk/>
          <pc:sldMk cId="2363531623" sldId="406"/>
        </pc:sldMkLst>
        <pc:spChg chg="mod">
          <ac:chgData name="Caitlin Coleman" userId="96f87ca1-0e64-4ae8-8d77-98757b85df0b" providerId="ADAL" clId="{E17250EC-7FAD-477C-A51D-3B241717B98D}" dt="2026-01-23T16:28:28.371" v="13" actId="6549"/>
          <ac:spMkLst>
            <pc:docMk/>
            <pc:sldMk cId="2363531623" sldId="406"/>
            <ac:spMk id="9" creationId="{9A1BE808-74D6-4328-93AC-00ECC089E45D}"/>
          </ac:spMkLst>
        </pc:spChg>
        <pc:spChg chg="mod">
          <ac:chgData name="Caitlin Coleman" userId="96f87ca1-0e64-4ae8-8d77-98757b85df0b" providerId="ADAL" clId="{E17250EC-7FAD-477C-A51D-3B241717B98D}" dt="2026-01-23T16:28:24.791" v="12" actId="20577"/>
          <ac:spMkLst>
            <pc:docMk/>
            <pc:sldMk cId="2363531623" sldId="406"/>
            <ac:spMk id="21" creationId="{AE1BB5C4-81FB-4196-8DE1-3E7F1F853E4C}"/>
          </ac:spMkLst>
        </pc:spChg>
        <pc:grpChg chg="mod">
          <ac:chgData name="Caitlin Coleman" userId="96f87ca1-0e64-4ae8-8d77-98757b85df0b" providerId="ADAL" clId="{E17250EC-7FAD-477C-A51D-3B241717B98D}" dt="2026-01-23T16:28:34.234" v="14" actId="962"/>
          <ac:grpSpMkLst>
            <pc:docMk/>
            <pc:sldMk cId="2363531623" sldId="406"/>
            <ac:grpSpMk id="7" creationId="{A0EEFF12-326D-4767-B4CB-485E9DC3804E}"/>
          </ac:grpSpMkLst>
        </pc:grpChg>
        <pc:grpChg chg="mod">
          <ac:chgData name="Caitlin Coleman" userId="96f87ca1-0e64-4ae8-8d77-98757b85df0b" providerId="ADAL" clId="{E17250EC-7FAD-477C-A51D-3B241717B98D}" dt="2026-01-23T16:28:39.724" v="15" actId="962"/>
          <ac:grpSpMkLst>
            <pc:docMk/>
            <pc:sldMk cId="2363531623" sldId="406"/>
            <ac:grpSpMk id="19" creationId="{4EEF0C25-B08E-4B22-81B1-0817AB9EB7B0}"/>
          </ac:grpSpMkLst>
        </pc:grpChg>
      </pc:sldChg>
      <pc:sldChg chg="modSp mod">
        <pc:chgData name="Caitlin Coleman" userId="96f87ca1-0e64-4ae8-8d77-98757b85df0b" providerId="ADAL" clId="{E17250EC-7FAD-477C-A51D-3B241717B98D}" dt="2026-01-23T16:33:47.942" v="17" actId="947"/>
        <pc:sldMkLst>
          <pc:docMk/>
          <pc:sldMk cId="516449735" sldId="414"/>
        </pc:sldMkLst>
        <pc:spChg chg="mod">
          <ac:chgData name="Caitlin Coleman" userId="96f87ca1-0e64-4ae8-8d77-98757b85df0b" providerId="ADAL" clId="{E17250EC-7FAD-477C-A51D-3B241717B98D}" dt="2026-01-23T16:33:47.942" v="17" actId="947"/>
          <ac:spMkLst>
            <pc:docMk/>
            <pc:sldMk cId="516449735" sldId="414"/>
            <ac:spMk id="3" creationId="{BEC3A91F-9DE8-C9D9-7C51-2663F7CCDAC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84C6AC-B37C-499C-88EF-1A944144B2C6}"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F6CF9D-C3AB-4E5F-87B7-3644743D88F4}" type="slidenum">
              <a:rPr lang="en-US" smtClean="0"/>
              <a:t>‹#›</a:t>
            </a:fld>
            <a:endParaRPr lang="en-US"/>
          </a:p>
        </p:txBody>
      </p:sp>
    </p:spTree>
    <p:extLst>
      <p:ext uri="{BB962C8B-B14F-4D97-AF65-F5344CB8AC3E}">
        <p14:creationId xmlns:p14="http://schemas.microsoft.com/office/powerpoint/2010/main" val="4002446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1</a:t>
            </a:fld>
            <a:endParaRPr lang="en-US"/>
          </a:p>
        </p:txBody>
      </p:sp>
    </p:spTree>
    <p:extLst>
      <p:ext uri="{BB962C8B-B14F-4D97-AF65-F5344CB8AC3E}">
        <p14:creationId xmlns:p14="http://schemas.microsoft.com/office/powerpoint/2010/main" val="1588040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Aggregate demand (AD) refers to the amount of total spending on domestic goods and services in an economy. It includes all four components of demand: consumption, investment, government spending, and net exports. This demand is determined by multiple factors, but one of them is the price level. The aggregate demand curve shows the total spending on domestic goods and services at each price level.</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10</a:t>
            </a:fld>
            <a:endParaRPr lang="en-US"/>
          </a:p>
        </p:txBody>
      </p:sp>
    </p:spTree>
    <p:extLst>
      <p:ext uri="{BB962C8B-B14F-4D97-AF65-F5344CB8AC3E}">
        <p14:creationId xmlns:p14="http://schemas.microsoft.com/office/powerpoint/2010/main" val="323612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Horizontal axis: real GDP. Vertical axis: price level. The AD curve slopes down, which shows that increases in price level of outputs lead to a lower quantity of total spending. </a:t>
            </a:r>
            <a:r>
              <a:rPr lang="en-US" sz="1200" dirty="0">
                <a:solidFill>
                  <a:schemeClr val="bg1"/>
                </a:solidFill>
              </a:rPr>
              <a:t>There are several reasons the </a:t>
            </a:r>
            <a:r>
              <a:rPr lang="en-US" sz="1200" i="1" dirty="0">
                <a:solidFill>
                  <a:schemeClr val="bg1"/>
                </a:solidFill>
              </a:rPr>
              <a:t>AD</a:t>
            </a:r>
            <a:r>
              <a:rPr lang="en-US" sz="1200" dirty="0">
                <a:solidFill>
                  <a:schemeClr val="bg1"/>
                </a:solidFill>
              </a:rPr>
              <a:t> curve slopes downward: </a:t>
            </a:r>
            <a:r>
              <a:rPr lang="en-US" dirty="0"/>
              <a:t> wealth effect, interest rate effect, and foreign price effect.</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11</a:t>
            </a:fld>
            <a:endParaRPr lang="en-US"/>
          </a:p>
        </p:txBody>
      </p:sp>
    </p:spTree>
    <p:extLst>
      <p:ext uri="{BB962C8B-B14F-4D97-AF65-F5344CB8AC3E}">
        <p14:creationId xmlns:p14="http://schemas.microsoft.com/office/powerpoint/2010/main" val="3973119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Wealth effect: as price level increases, buying power of savings and other assets that people have will diminish, eaten away by inflation</a:t>
            </a:r>
          </a:p>
          <a:p>
            <a:r>
              <a:rPr lang="en-US" dirty="0"/>
              <a:t>Interest rate effect: as prices of outputs rise, the same purchases will take more money or credit to accomplish</a:t>
            </a:r>
          </a:p>
          <a:p>
            <a:r>
              <a:rPr lang="en-US" dirty="0"/>
              <a:t>Foreign price effect: if prices rise in the U.S. while remaining fixed in other countries, goods in the U.S. will be relatively more expensive compared to goods in rest of the world</a:t>
            </a:r>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12</a:t>
            </a:fld>
            <a:endParaRPr lang="en-US"/>
          </a:p>
        </p:txBody>
      </p:sp>
    </p:spTree>
    <p:extLst>
      <p:ext uri="{BB962C8B-B14F-4D97-AF65-F5344CB8AC3E}">
        <p14:creationId xmlns:p14="http://schemas.microsoft.com/office/powerpoint/2010/main" val="372491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0" lvl="0" indent="0" algn="l" rtl="0">
              <a:spcBef>
                <a:spcPts val="0"/>
              </a:spcBef>
              <a:spcAft>
                <a:spcPts val="0"/>
              </a:spcAft>
              <a:buNone/>
            </a:pPr>
            <a:endParaRPr dirty="0"/>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9936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Initially, the $5,000 down payment would cover $5,000</a:t>
            </a:r>
            <a:r>
              <a:rPr lang="en-US" sz="1200" i="1" dirty="0">
                <a:solidFill>
                  <a:schemeClr val="lt1"/>
                </a:solidFill>
                <a:ea typeface="Calibri"/>
                <a:cs typeface="Calibri"/>
                <a:sym typeface="Calibri"/>
              </a:rPr>
              <a:t>∕</a:t>
            </a:r>
            <a:r>
              <a:rPr lang="en-US" dirty="0"/>
              <a:t>$25,000=20% of the purchase price. After the price increase, the down payment covers only $5,000</a:t>
            </a:r>
            <a:r>
              <a:rPr lang="en-US" sz="1200" i="1" dirty="0">
                <a:solidFill>
                  <a:schemeClr val="lt1"/>
                </a:solidFill>
                <a:ea typeface="Calibri"/>
                <a:cs typeface="Calibri"/>
                <a:sym typeface="Calibri"/>
              </a:rPr>
              <a:t>∕</a:t>
            </a:r>
            <a:r>
              <a:rPr lang="en-US" dirty="0"/>
              <a:t>$30,000=16.7%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a:t>
            </a:r>
          </a:p>
          <a:p>
            <a:pPr marL="0" lvl="0" indent="0" algn="l" rtl="0">
              <a:spcBef>
                <a:spcPts val="0"/>
              </a:spcBef>
              <a:spcAft>
                <a:spcPts val="0"/>
              </a:spcAft>
              <a:buNone/>
            </a:pPr>
            <a:endParaRPr dirty="0"/>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86624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intersection of the AS and AD curves shows the equilibrium level of real GDP and the equilibrium price level in the economy. At a relatively low-price level for output, firms have little incentive to produce, although consumers would be willing to purchase a large quantity of output. As the price level rises, aggregate supply rises and aggregate demand falls until the equilibrium point is reached.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15</a:t>
            </a:fld>
            <a:endParaRPr lang="en-US"/>
          </a:p>
        </p:txBody>
      </p:sp>
    </p:spTree>
    <p:extLst>
      <p:ext uri="{BB962C8B-B14F-4D97-AF65-F5344CB8AC3E}">
        <p14:creationId xmlns:p14="http://schemas.microsoft.com/office/powerpoint/2010/main" val="2170247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17</a:t>
            </a:fld>
            <a:endParaRPr lang="en-US"/>
          </a:p>
        </p:txBody>
      </p:sp>
    </p:spTree>
    <p:extLst>
      <p:ext uri="{BB962C8B-B14F-4D97-AF65-F5344CB8AC3E}">
        <p14:creationId xmlns:p14="http://schemas.microsoft.com/office/powerpoint/2010/main" val="13828711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original equilibrium in the aggregate supply/aggregate demand (AD/AS) diagram will shift to a new equilibrium if the AS or AD curve shifts. This lesson discusses two of the most important factors that can lead to shifts of the AS curve: productivity growth and changes in input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18</a:t>
            </a:fld>
            <a:endParaRPr lang="en-US"/>
          </a:p>
        </p:txBody>
      </p:sp>
    </p:spTree>
    <p:extLst>
      <p:ext uri="{BB962C8B-B14F-4D97-AF65-F5344CB8AC3E}">
        <p14:creationId xmlns:p14="http://schemas.microsoft.com/office/powerpoint/2010/main" val="6513180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growth is the most important factor that shifts the AS curve in the long run. Productivity: how much output can be produced with a given quantity of labor; one measure: output per worker (GDP per capita). Over time, productivity grows so that the same quantity of labor can produce more output. Historically, real growth in GDP per capita in an advanced economy like the U.S. has averaged about 2 to 3% per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19</a:t>
            </a:fld>
            <a:endParaRPr lang="en-US"/>
          </a:p>
        </p:txBody>
      </p:sp>
    </p:spTree>
    <p:extLst>
      <p:ext uri="{BB962C8B-B14F-4D97-AF65-F5344CB8AC3E}">
        <p14:creationId xmlns:p14="http://schemas.microsoft.com/office/powerpoint/2010/main" val="1794558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macroeconomics, models are important for analyzing macro issues and problems. </a:t>
            </a:r>
            <a:r>
              <a:rPr lang="en-US" sz="1200" dirty="0">
                <a:solidFill>
                  <a:schemeClr val="bg1"/>
                </a:solidFill>
              </a:rPr>
              <a:t>How is the rate of economic growth connected to changes in the unemployment rate? Is there a reason why unemployment and inflation seem to move in opposite directions? How do aggregate supply and aggregate demand interact to reach a macroeconomic equilibrium? How will shifts in aggregate demand or aggregate supply affect the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2</a:t>
            </a:fld>
            <a:endParaRPr lang="en-US"/>
          </a:p>
        </p:txBody>
      </p:sp>
    </p:spTree>
    <p:extLst>
      <p:ext uri="{BB962C8B-B14F-4D97-AF65-F5344CB8AC3E}">
        <p14:creationId xmlns:p14="http://schemas.microsoft.com/office/powerpoint/2010/main" val="19399874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productivity shifts the short-run aggregate supply (SRAS) curve to the right. With improved productivity, businesses can produce a greater quantity of output at every price level. With increased productivity, workers can produce more GDP. Full employment corresponds to a higher level of GDP, so the long-run aggregate supply (LRAS) curve, also shifts to the right.</a:t>
            </a:r>
          </a:p>
        </p:txBody>
      </p:sp>
      <p:sp>
        <p:nvSpPr>
          <p:cNvPr id="4" name="Slide Number Placeholder 3"/>
          <p:cNvSpPr>
            <a:spLocks noGrp="1"/>
          </p:cNvSpPr>
          <p:nvPr>
            <p:ph type="sldNum" sz="quarter" idx="5"/>
          </p:nvPr>
        </p:nvSpPr>
        <p:spPr/>
        <p:txBody>
          <a:bodyPr/>
          <a:lstStyle/>
          <a:p>
            <a:fld id="{5EAFBDBD-15E5-438F-8B53-79DF7CA45A41}" type="slidenum">
              <a:rPr lang="en-US" smtClean="0"/>
              <a:t>20</a:t>
            </a:fld>
            <a:endParaRPr lang="en-US"/>
          </a:p>
        </p:txBody>
      </p:sp>
    </p:spTree>
    <p:extLst>
      <p:ext uri="{BB962C8B-B14F-4D97-AF65-F5344CB8AC3E}">
        <p14:creationId xmlns:p14="http://schemas.microsoft.com/office/powerpoint/2010/main" val="4742555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aggregate demand remains unchanged, a rightward shift of the SRAS curve will result in greater real GDP and downward pressure on the price level. If the shift of the SRAS curve is from gains in productivity growth, the effect will be relatively small over a few months or even years. A nation’s production possibility frontier is fixed in the short run but shifts right in the long run.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21</a:t>
            </a:fld>
            <a:endParaRPr lang="en-US"/>
          </a:p>
        </p:txBody>
      </p:sp>
    </p:spTree>
    <p:extLst>
      <p:ext uri="{BB962C8B-B14F-4D97-AF65-F5344CB8AC3E}">
        <p14:creationId xmlns:p14="http://schemas.microsoft.com/office/powerpoint/2010/main" val="13466999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prices for inputs used across the entire economy have a macroeconomic impact on aggregate supply. Examples of widely used inputs include labor and energy products. Increases in the prices of such inputs will cause the SRAS curve to shift left. This means that at each price level for outputs, a higher price for inputs will discourage production.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22</a:t>
            </a:fld>
            <a:endParaRPr lang="en-US"/>
          </a:p>
        </p:txBody>
      </p:sp>
    </p:spTree>
    <p:extLst>
      <p:ext uri="{BB962C8B-B14F-4D97-AF65-F5344CB8AC3E}">
        <p14:creationId xmlns:p14="http://schemas.microsoft.com/office/powerpoint/2010/main" val="3362898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23</a:t>
            </a:fld>
            <a:endParaRPr lang="en-US"/>
          </a:p>
        </p:txBody>
      </p:sp>
    </p:spTree>
    <p:extLst>
      <p:ext uri="{BB962C8B-B14F-4D97-AF65-F5344CB8AC3E}">
        <p14:creationId xmlns:p14="http://schemas.microsoft.com/office/powerpoint/2010/main" val="357142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decline in the price of a key input like oil will shift the SRAS curve right, providing an incentive for more production at every price level. For example, from 1985 to 1986, the average price of crude oil fell by almost half, from $24 a barrel to $12. Two other key inputs that may shift the SRAS curve are the cost of labor (wages) and the cost of imported goods used as inputs. In these cases, too, the lesson is that lower prices for inputs cause SRAS to shift right, while higher prices cause it to shift back to the left.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24</a:t>
            </a:fld>
            <a:endParaRPr lang="en-US"/>
          </a:p>
        </p:txBody>
      </p:sp>
    </p:spTree>
    <p:extLst>
      <p:ext uri="{BB962C8B-B14F-4D97-AF65-F5344CB8AC3E}">
        <p14:creationId xmlns:p14="http://schemas.microsoft.com/office/powerpoint/2010/main" val="8430376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25</a:t>
            </a:fld>
            <a:endParaRPr lang="en-US"/>
          </a:p>
        </p:txBody>
      </p:sp>
    </p:spTree>
    <p:extLst>
      <p:ext uri="{BB962C8B-B14F-4D97-AF65-F5344CB8AC3E}">
        <p14:creationId xmlns:p14="http://schemas.microsoft.com/office/powerpoint/2010/main" val="9480693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government decided to provide health insurance for all citizens, regardless of age, how would this likely affect aggregate supply, output, and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26</a:t>
            </a:fld>
            <a:endParaRPr lang="en-US"/>
          </a:p>
        </p:txBody>
      </p:sp>
    </p:spTree>
    <p:extLst>
      <p:ext uri="{BB962C8B-B14F-4D97-AF65-F5344CB8AC3E}">
        <p14:creationId xmlns:p14="http://schemas.microsoft.com/office/powerpoint/2010/main" val="28667832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government decided to provide health insurance for all citizens, regardless of age, how would this likely affect aggregate supply, output, and prices?</a:t>
            </a:r>
          </a:p>
          <a:p>
            <a:endParaRPr lang="en-US" dirty="0"/>
          </a:p>
          <a:p>
            <a:r>
              <a:rPr lang="en-US" dirty="0"/>
              <a:t>If the government provided health insurance, this would reduce input costs for employers since health insurance costs are a large part of the cost of labor. A decrease in input costs will shift the aggregate supply curve to the right, increasing output and decreasing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27</a:t>
            </a:fld>
            <a:endParaRPr lang="en-US"/>
          </a:p>
        </p:txBody>
      </p:sp>
    </p:spTree>
    <p:extLst>
      <p:ext uri="{BB962C8B-B14F-4D97-AF65-F5344CB8AC3E}">
        <p14:creationId xmlns:p14="http://schemas.microsoft.com/office/powerpoint/2010/main" val="32847553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28</a:t>
            </a:fld>
            <a:endParaRPr lang="en-US"/>
          </a:p>
        </p:txBody>
      </p:sp>
    </p:spTree>
    <p:extLst>
      <p:ext uri="{BB962C8B-B14F-4D97-AF65-F5344CB8AC3E}">
        <p14:creationId xmlns:p14="http://schemas.microsoft.com/office/powerpoint/2010/main" val="25147142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29</a:t>
            </a:fld>
            <a:endParaRPr lang="en-US"/>
          </a:p>
        </p:txBody>
      </p:sp>
    </p:spTree>
    <p:extLst>
      <p:ext uri="{BB962C8B-B14F-4D97-AF65-F5344CB8AC3E}">
        <p14:creationId xmlns:p14="http://schemas.microsoft.com/office/powerpoint/2010/main" val="2501038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This chapter also relates the model of aggregate supply and aggregate demand to the three concerns of economic policy: Growth, Unemployment, &amp; Inflation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3</a:t>
            </a:fld>
            <a:endParaRPr lang="en-US"/>
          </a:p>
        </p:txBody>
      </p:sp>
    </p:spTree>
    <p:extLst>
      <p:ext uri="{BB962C8B-B14F-4D97-AF65-F5344CB8AC3E}">
        <p14:creationId xmlns:p14="http://schemas.microsoft.com/office/powerpoint/2010/main" val="40243914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 the economic effects of the COVID-19 pandemic. In what ways does a pandemic directly affect aggregate demand?</a:t>
            </a:r>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30</a:t>
            </a:fld>
            <a:endParaRPr lang="en-US"/>
          </a:p>
        </p:txBody>
      </p:sp>
    </p:spTree>
    <p:extLst>
      <p:ext uri="{BB962C8B-B14F-4D97-AF65-F5344CB8AC3E}">
        <p14:creationId xmlns:p14="http://schemas.microsoft.com/office/powerpoint/2010/main" val="31432714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Components of aggregate demand: consumption, investment, government spending, and net exports (exports</a:t>
            </a:r>
            <a:r>
              <a:rPr lang="en-US" sz="1200" dirty="0">
                <a:solidFill>
                  <a:schemeClr val="bg1"/>
                </a:solidFill>
                <a:latin typeface="Lucida Sans Unicode" panose="020B0602030504020204" pitchFamily="34" charset="0"/>
                <a:cs typeface="Lucida Sans Unicode" panose="020B0602030504020204" pitchFamily="34" charset="0"/>
              </a:rPr>
              <a:t>−</a:t>
            </a:r>
            <a:r>
              <a:rPr lang="en-US" dirty="0"/>
              <a:t>imports) </a:t>
            </a:r>
          </a:p>
          <a:p>
            <a:r>
              <a:rPr lang="en-US" dirty="0"/>
              <a:t>When the AD curve shifts right, at least one component of AD has increased, so greater spending would occur at every price level. When the AD curve shifts left, at least one component of AD has decreased, so less spending would occur at every price level.</a:t>
            </a:r>
          </a:p>
          <a:p>
            <a:r>
              <a:rPr lang="en-US" dirty="0"/>
              <a:t>Two broad categories cause curves to shift: changes in consumer or business behavior and changes in government tax or spending policy</a:t>
            </a:r>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31</a:t>
            </a:fld>
            <a:endParaRPr lang="en-US"/>
          </a:p>
        </p:txBody>
      </p:sp>
    </p:spTree>
    <p:extLst>
      <p:ext uri="{BB962C8B-B14F-4D97-AF65-F5344CB8AC3E}">
        <p14:creationId xmlns:p14="http://schemas.microsoft.com/office/powerpoint/2010/main" val="4813609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Since a rise in confidence is associated with higher consumption and investment demand, it will cause the </a:t>
            </a:r>
            <a:r>
              <a:rPr lang="en-US" sz="1200" i="1" dirty="0">
                <a:solidFill>
                  <a:schemeClr val="bg1"/>
                </a:solidFill>
              </a:rPr>
              <a:t>AD</a:t>
            </a:r>
            <a:r>
              <a:rPr lang="en-US" sz="1200" dirty="0">
                <a:solidFill>
                  <a:schemeClr val="bg1"/>
                </a:solidFill>
              </a:rPr>
              <a:t> curve to shift right. </a:t>
            </a:r>
            <a:r>
              <a:rPr lang="en-US" dirty="0"/>
              <a:t>A decline in confidence reduces consumption and investment and shifts AD left. Consumer and business confidence often reflects macroeconomic realities, like confidence being lower during a recession. </a:t>
            </a:r>
            <a:r>
              <a:rPr lang="en-US" sz="1200" dirty="0">
                <a:solidFill>
                  <a:schemeClr val="bg1"/>
                </a:solidFill>
              </a:rPr>
              <a:t>Confidence can sometimes change for reasons that do not have a close connection to the immediate economy, like the risk of war or election results.</a:t>
            </a: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32</a:t>
            </a:fld>
            <a:endParaRPr lang="en-US"/>
          </a:p>
        </p:txBody>
      </p:sp>
    </p:spTree>
    <p:extLst>
      <p:ext uri="{BB962C8B-B14F-4D97-AF65-F5344CB8AC3E}">
        <p14:creationId xmlns:p14="http://schemas.microsoft.com/office/powerpoint/2010/main" val="2391352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government spending will cause AD to shift right. Tax cuts for individuals tend to increase consumption demand, while tax increases tend to diminish it. Tax policy can also pump up investment demand by offering lower tax rates for corporations or tax reductions that benefit specific kinds of investment. During a recession, when unemployment is high and businesses are suffering low profits or even losses, Congress often passes tax cuts.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33</a:t>
            </a:fld>
            <a:endParaRPr lang="en-US"/>
          </a:p>
        </p:txBody>
      </p:sp>
    </p:spTree>
    <p:extLst>
      <p:ext uri="{BB962C8B-B14F-4D97-AF65-F5344CB8AC3E}">
        <p14:creationId xmlns:p14="http://schemas.microsoft.com/office/powerpoint/2010/main" val="30079997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Increased consumer/business confidence, increased government spending, or tax cuts can shift AD to the right. Decreased consumer/business confidence, decreased government spending, or higher taxes can shift AD to the left.</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34</a:t>
            </a:fld>
            <a:endParaRPr lang="en-US"/>
          </a:p>
        </p:txBody>
      </p:sp>
    </p:spTree>
    <p:extLst>
      <p:ext uri="{BB962C8B-B14F-4D97-AF65-F5344CB8AC3E}">
        <p14:creationId xmlns:p14="http://schemas.microsoft.com/office/powerpoint/2010/main" val="20227612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the Federal Reserve influences interest rates and credit availability can also shift the AD curve. Higher interest rates discourage borrowing, which reduces household spending on big purchases, and reduces business investment spending. Lower interest rates stimulate consumption and investment demand. Interest rates can also affect exchange rates, which influence exports and imports.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35</a:t>
            </a:fld>
            <a:endParaRPr lang="en-US"/>
          </a:p>
        </p:txBody>
      </p:sp>
    </p:spTree>
    <p:extLst>
      <p:ext uri="{BB962C8B-B14F-4D97-AF65-F5344CB8AC3E}">
        <p14:creationId xmlns:p14="http://schemas.microsoft.com/office/powerpoint/2010/main" val="5105753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36</a:t>
            </a:fld>
            <a:endParaRPr lang="en-US"/>
          </a:p>
        </p:txBody>
      </p:sp>
    </p:spTree>
    <p:extLst>
      <p:ext uri="{BB962C8B-B14F-4D97-AF65-F5344CB8AC3E}">
        <p14:creationId xmlns:p14="http://schemas.microsoft.com/office/powerpoint/2010/main" val="6641252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endParaRPr lang="en-US" dirty="0"/>
          </a:p>
          <a:p>
            <a:r>
              <a:rPr lang="en-US" dirty="0"/>
              <a:t>If the interest rate is 4%, you would repay $1,000+(.04)($1,000)= $1,000+ $40= $1,040.</a:t>
            </a:r>
          </a:p>
          <a:p>
            <a:endParaRPr lang="en-US" dirty="0"/>
          </a:p>
          <a:p>
            <a:r>
              <a:rPr lang="en-US" dirty="0"/>
              <a:t>If the interest rate is 7%, you would repay $1,000+ (.07)($1,000)= $1,000+ $70= $1,070.</a:t>
            </a:r>
          </a:p>
          <a:p>
            <a:endParaRPr lang="en-US" dirty="0"/>
          </a:p>
          <a:p>
            <a:r>
              <a:rPr lang="en-US" dirty="0"/>
              <a:t>The higher interest rate and the larger payment might make you decide not to buy the new phone. If you decrease your consumption by $1,000, this will decrease aggregate demand.</a:t>
            </a:r>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37</a:t>
            </a:fld>
            <a:endParaRPr lang="en-US"/>
          </a:p>
        </p:txBody>
      </p:sp>
    </p:spTree>
    <p:extLst>
      <p:ext uri="{BB962C8B-B14F-4D97-AF65-F5344CB8AC3E}">
        <p14:creationId xmlns:p14="http://schemas.microsoft.com/office/powerpoint/2010/main" val="12477293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38</a:t>
            </a:fld>
            <a:endParaRPr lang="en-US"/>
          </a:p>
        </p:txBody>
      </p:sp>
    </p:spTree>
    <p:extLst>
      <p:ext uri="{BB962C8B-B14F-4D97-AF65-F5344CB8AC3E}">
        <p14:creationId xmlns:p14="http://schemas.microsoft.com/office/powerpoint/2010/main" val="3835330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39</a:t>
            </a:fld>
            <a:endParaRPr lang="en-US"/>
          </a:p>
        </p:txBody>
      </p:sp>
    </p:spTree>
    <p:extLst>
      <p:ext uri="{BB962C8B-B14F-4D97-AF65-F5344CB8AC3E}">
        <p14:creationId xmlns:p14="http://schemas.microsoft.com/office/powerpoint/2010/main" val="334028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4</a:t>
            </a:fld>
            <a:endParaRPr lang="en-US"/>
          </a:p>
        </p:txBody>
      </p:sp>
    </p:spTree>
    <p:extLst>
      <p:ext uri="{BB962C8B-B14F-4D97-AF65-F5344CB8AC3E}">
        <p14:creationId xmlns:p14="http://schemas.microsoft.com/office/powerpoint/2010/main" val="11974343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aggregate demand/aggregate supply (AD/AS) model can convey multiple interlocking relationships among three macroeconomic goals: growth, low unemployment, and low inflation. Moreover, the AD/AS framework is flexible enough to accommodate both the Keynes' law approach, which focuses on aggregate demand and the short run, and the Say's law approach, which focuses on aggregate supply and the long run. In the context of the AD/AS model, the three macroeconomic goals arise in ways that are sometimes indirect or incomplete. In this lesson, we will consider how the AD/AS model illustrates the goals of economic growth, low unemployment, and low inflation.</a:t>
            </a: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Long-run economic growth is represented by a rightward shift in the aggregate supply curve. Long-run aggregate supply, or potential GDP, shifts over time as well. The factors that determine speed of economic growth do not directly appear in the diagram.</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Short-run variations in unemployment (cyclical unemployment) are caused by the business cycle as the economy expands and contracts. Over the long run, in the United States, the unemployment rate typically hovers around 5% when the economy in healthy. In many of the national economies across Europe, the unemployment rate in recent decades has only dropped to about 10%, even in good economic years. We call this baseline level of unemployment that occurs year in and year out the natural rate of unemployment.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44879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Recession occurs when the equilibrium level of real GDP is well below potential GDP (LRAS). During recessions, cyclical unemployment is higher, while natural unemployment remains unchanged in the long run. The AD curve shifts rightward as the economy recovers.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04005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Higher inflation rates have typically occurred either during or just after economic booms. During the 20th century, the biggest spurts of inflation in the U.S. economy followed the wartime booms of WWI and WWII. Rates of inflation generally decline during recessions. As an extreme example, inflation actually became negative—a situation called "deflation"—during the Great Depression.</a:t>
            </a:r>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10727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a shift in AD happens in the area of the SRAS curve that is near potential GDP, it will lead to a higher price level and pressure for a higher price level and inflation. A shift in AS will lead to a lower real GDP and pressure for a higher price level and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11959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46</a:t>
            </a:fld>
            <a:endParaRPr lang="en-US"/>
          </a:p>
        </p:txBody>
      </p:sp>
    </p:spTree>
    <p:extLst>
      <p:ext uri="{BB962C8B-B14F-4D97-AF65-F5344CB8AC3E}">
        <p14:creationId xmlns:p14="http://schemas.microsoft.com/office/powerpoint/2010/main" val="6359641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47</a:t>
            </a:fld>
            <a:endParaRPr lang="en-US"/>
          </a:p>
        </p:txBody>
      </p:sp>
    </p:spTree>
    <p:extLst>
      <p:ext uri="{BB962C8B-B14F-4D97-AF65-F5344CB8AC3E}">
        <p14:creationId xmlns:p14="http://schemas.microsoft.com/office/powerpoint/2010/main" val="34545308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last two centuries, macroeconomists have often divided into two groups. Some argue that supply is the most important determinant of the size of the macroeconomy, while demand just tags along. Others argue that demand is the most important factor in the size of the macroeconomy, while supply just tags along.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Those who advocate that supply creates its own demand subscribe to Say’s Law.</a:t>
            </a:r>
          </a:p>
          <a:p>
            <a:r>
              <a:rPr lang="en-US" dirty="0"/>
              <a:t>Those who advocate that demand creates its own supply subscribe to Keynes’ Law.</a:t>
            </a:r>
          </a:p>
        </p:txBody>
      </p:sp>
    </p:spTree>
    <p:extLst>
      <p:ext uri="{BB962C8B-B14F-4D97-AF65-F5344CB8AC3E}">
        <p14:creationId xmlns:p14="http://schemas.microsoft.com/office/powerpoint/2010/main" val="3597229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businesses, profits are determined by the prices of outputs and inputs, such as labor and raw materials. Businesses make decisions about what quantity to supply based on the profits they expect to earn. Aggregate supply (AS) refers to the total quantity of output (i.e. real GDP) firms will produce and sell. The aggregate supply curve shows the total quantity of output that firms will produce and sell at each price level.</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5</a:t>
            </a:fld>
            <a:endParaRPr lang="en-US"/>
          </a:p>
        </p:txBody>
      </p:sp>
    </p:spTree>
    <p:extLst>
      <p:ext uri="{BB962C8B-B14F-4D97-AF65-F5344CB8AC3E}">
        <p14:creationId xmlns:p14="http://schemas.microsoft.com/office/powerpoint/2010/main" val="39231645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Based on the work of French economist Jean-Baptiste Say. The notion that “supply creates its own demand” provides a useful summary of Say’s general point of view. A given value of supply creates an equivalent value of demand somewhere else in the economy. Say was a classical economist, while modern day subscribers to his viewpoints are called neoclassical economists.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37961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mn-lt"/>
              </a:rPr>
              <a:t>If supply always creates exactly enough demand, it is hard to understand why recessions and high unemployment should ever occur. </a:t>
            </a:r>
            <a:r>
              <a:rPr lang="en-US" dirty="0"/>
              <a:t>Economic failures during recessions are not counterbalanced by an equivalent number of successes. In the short run, recessions occur when many firms face a lack of demand for their products, regardless of supply. Say’s Law is a good approximation in the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16084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Based on the work of British economist John Maynard Keynes. States that demand creates its own supply. During the Great Depression, unemployment surpassed 20%, and many factories closed even though the workers and machinery were still available. Keynes argued that recessions result from lack of demand, disincentivizing firms’ production of goods and services.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03477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demand was the only factor for economic growth, the government could easily control the size of the economy. Economies face limits on what they can produce based on the factors of production. Limits on what an economy can supply do not disappear because of an increase in demand.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73041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82270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58801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We can use the AD/AS model to illustrate Say's law and Keynes' law. Consider the SRAS curve's three zones below: the Keynesian zone, the neoclassical zone, and the intermediate zone.</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Equilibrium GDP far below potential GDP</a:t>
            </a:r>
          </a:p>
          <a:p>
            <a:pPr marL="0" lvl="0" indent="0" algn="l" rtl="0">
              <a:spcBef>
                <a:spcPts val="0"/>
              </a:spcBef>
              <a:spcAft>
                <a:spcPts val="0"/>
              </a:spcAft>
              <a:buNone/>
            </a:pPr>
            <a:r>
              <a:rPr lang="en-US" dirty="0"/>
              <a:t>Economy is in a recession</a:t>
            </a:r>
          </a:p>
          <a:p>
            <a:pPr marL="0" lvl="0" indent="0" algn="l" rtl="0">
              <a:spcBef>
                <a:spcPts val="0"/>
              </a:spcBef>
              <a:spcAft>
                <a:spcPts val="0"/>
              </a:spcAft>
              <a:buNone/>
            </a:pPr>
            <a:r>
              <a:rPr lang="en-US" dirty="0"/>
              <a:t>Cyclical unemployment high</a:t>
            </a:r>
          </a:p>
          <a:p>
            <a:pPr marL="0" lvl="0" indent="0" algn="l" rtl="0">
              <a:spcBef>
                <a:spcPts val="0"/>
              </a:spcBef>
              <a:spcAft>
                <a:spcPts val="0"/>
              </a:spcAft>
              <a:buNone/>
            </a:pPr>
            <a:r>
              <a:rPr lang="en-US" dirty="0"/>
              <a:t>Aggregate demand shifts impact output level, little impact on price level</a:t>
            </a:r>
          </a:p>
          <a:p>
            <a:pPr marL="0" lvl="0" indent="0" algn="l" rtl="0">
              <a:spcBef>
                <a:spcPts val="0"/>
              </a:spcBef>
              <a:spcAft>
                <a:spcPts val="0"/>
              </a:spcAft>
              <a:buNone/>
            </a:pPr>
            <a:r>
              <a:rPr lang="en-US" dirty="0"/>
              <a:t>Inflationary pressures not a concern</a:t>
            </a:r>
          </a:p>
          <a:p>
            <a:pPr marL="0" lvl="0" indent="0" algn="l" rtl="0">
              <a:spcBef>
                <a:spcPts val="0"/>
              </a:spcBef>
              <a:spcAft>
                <a:spcPts val="0"/>
              </a:spcAft>
              <a:buNone/>
            </a:pPr>
            <a:r>
              <a:rPr lang="en-US" dirty="0"/>
              <a:t>Represents short-run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480860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 shift in the aggregate demand curve to the right causes: output to move closer to GDP, reduction in unemployment, increase in price level, and upward pressure on inflation.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 shift in the aggregate demand curve to the left causes: output to move further from GDP, increase in unemployment, decrease in price level, and downward pressure on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79827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Equilibrium GDP near full potential</a:t>
            </a:r>
          </a:p>
          <a:p>
            <a:pPr marL="0" lvl="0" indent="0" algn="l" rtl="0">
              <a:spcBef>
                <a:spcPts val="0"/>
              </a:spcBef>
              <a:spcAft>
                <a:spcPts val="0"/>
              </a:spcAft>
              <a:buNone/>
            </a:pPr>
            <a:r>
              <a:rPr lang="en-US" dirty="0"/>
              <a:t>Cyclical unemployment low</a:t>
            </a:r>
          </a:p>
          <a:p>
            <a:pPr marL="0" lvl="0" indent="0" algn="l" rtl="0">
              <a:spcBef>
                <a:spcPts val="0"/>
              </a:spcBef>
              <a:spcAft>
                <a:spcPts val="0"/>
              </a:spcAft>
              <a:buNone/>
            </a:pPr>
            <a:r>
              <a:rPr lang="en-US" dirty="0"/>
              <a:t>Shifts of aggregate demand have little effect on the level of unemployment</a:t>
            </a:r>
          </a:p>
          <a:p>
            <a:pPr marL="0" lvl="0" indent="0" algn="l" rtl="0">
              <a:spcBef>
                <a:spcPts val="0"/>
              </a:spcBef>
              <a:spcAft>
                <a:spcPts val="0"/>
              </a:spcAft>
              <a:buNone/>
            </a:pPr>
            <a:r>
              <a:rPr lang="en-US" dirty="0"/>
              <a:t>Shifts of aggregate demand create pressures to change the price level</a:t>
            </a:r>
          </a:p>
          <a:p>
            <a:pPr marL="0" lvl="0" indent="0" algn="l" rtl="0">
              <a:spcBef>
                <a:spcPts val="0"/>
              </a:spcBef>
              <a:spcAft>
                <a:spcPts val="0"/>
              </a:spcAft>
              <a:buNone/>
            </a:pPr>
            <a:r>
              <a:rPr lang="en-US" dirty="0"/>
              <a:t>Represents long run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1350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Horizontal axis: Real GDP, or the level of GDP adjusted for inflation. Vertical axis: Price level, or the average prices of all goods and services produced in the economy. As price levels rise, real GDP rises because the price level is for final goods and services, not intermediate goods and services or production inputs.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6</a:t>
            </a:fld>
            <a:endParaRPr lang="en-US"/>
          </a:p>
        </p:txBody>
      </p:sp>
    </p:spTree>
    <p:extLst>
      <p:ext uri="{BB962C8B-B14F-4D97-AF65-F5344CB8AC3E}">
        <p14:creationId xmlns:p14="http://schemas.microsoft.com/office/powerpoint/2010/main" val="13547964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674989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 decrease in interest rates usually increases the consumption and investment components of aggregate demand. With the economy near potential GDP (the neoclassical zone), increases in aggregate demand will have little or no effect on output and employment but will increase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5066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aggregate supply curve shows a positive short-run relationship between price level and real GDP. Potential GDP or long-run aggregate supply (LRAS) curve: maximum amount of real GDP an economy can produce by fully employing its existing levels of labor, physical capital, technology, and legal institutions; shows no relationship between price level of output and real GDP in the long run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7</a:t>
            </a:fld>
            <a:endParaRPr lang="en-US"/>
          </a:p>
        </p:txBody>
      </p:sp>
    </p:spTree>
    <p:extLst>
      <p:ext uri="{BB962C8B-B14F-4D97-AF65-F5344CB8AC3E}">
        <p14:creationId xmlns:p14="http://schemas.microsoft.com/office/powerpoint/2010/main" val="1300609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far left of the AS curve, the level of output in the economy is far below potential GDP. At these relatively low levels of output, levels of unemployment are high, and many factories have shut down or are running part-time. In this situation, a relatively small increase in the prices of the outputs that businesses sell (while assuming no rise in input prices) can encourage a considerable surge in the quantity of aggregate supply.</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8</a:t>
            </a:fld>
            <a:endParaRPr lang="en-US"/>
          </a:p>
        </p:txBody>
      </p:sp>
    </p:spTree>
    <p:extLst>
      <p:ext uri="{BB962C8B-B14F-4D97-AF65-F5344CB8AC3E}">
        <p14:creationId xmlns:p14="http://schemas.microsoft.com/office/powerpoint/2010/main" val="11481808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the far right of the AS curve, the curve becomes nearly vertical. At this quantity, higher prices for outputs cannot encourage additional output. Even if firms want to expand output, the inputs of labor and machinery in the economy are fully employed. At potential GDP, machines and factories are running at capacity, and the unemployment rate is relatively low. </a:t>
            </a:r>
            <a:r>
              <a:rPr lang="en-US" sz="1200" dirty="0">
                <a:solidFill>
                  <a:schemeClr val="bg1"/>
                </a:solidFill>
              </a:rPr>
              <a:t>For this reason, potential GDP is sometimes also called </a:t>
            </a:r>
            <a:r>
              <a:rPr lang="en-US" sz="1200" b="0" dirty="0">
                <a:solidFill>
                  <a:schemeClr val="bg1"/>
                </a:solidFill>
              </a:rPr>
              <a:t>full-employment GDP.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9</a:t>
            </a:fld>
            <a:endParaRPr lang="en-US"/>
          </a:p>
        </p:txBody>
      </p:sp>
    </p:spTree>
    <p:extLst>
      <p:ext uri="{BB962C8B-B14F-4D97-AF65-F5344CB8AC3E}">
        <p14:creationId xmlns:p14="http://schemas.microsoft.com/office/powerpoint/2010/main" val="2188899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181247"/>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Building a Model of Aggregate Demand and Aggregate Supply</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Aggregate Demand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ggregate demand (AD) refers to the amount of total spending on domestic goods and services in an econom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Aggregate demand (AD)</a:t>
              </a:r>
              <a:r>
                <a:rPr lang="en-US" sz="2000" dirty="0">
                  <a:solidFill>
                    <a:schemeClr val="bg1"/>
                  </a:solidFill>
                </a:rPr>
                <a:t> refers to the amount of total spending on domestic goods and services in an economy.</a:t>
              </a:r>
            </a:p>
          </p:txBody>
        </p:sp>
      </p:grpSp>
      <p:grpSp>
        <p:nvGrpSpPr>
          <p:cNvPr id="20" name="Group 19" descr="It includes all four components of demand: consumption, investment, government spending, and net exports."/>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9013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includes all four components of demand: consumption, investment, government spending, and net exports.</a:t>
              </a:r>
            </a:p>
          </p:txBody>
        </p:sp>
      </p:grpSp>
      <p:grpSp>
        <p:nvGrpSpPr>
          <p:cNvPr id="23" name="Group 22" descr="This demand is determined by multiple factors, but one of them is the price level."/>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7746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demand is determined by multiple factors, but one of them is the price level.</a:t>
              </a:r>
            </a:p>
          </p:txBody>
        </p:sp>
      </p:grpSp>
      <p:grpSp>
        <p:nvGrpSpPr>
          <p:cNvPr id="15" name="Group 14" descr="The aggregate demand curve shows the total spending on domestic goods and services at each price level.">
            <a:extLst>
              <a:ext uri="{FF2B5EF4-FFF2-40B4-BE49-F238E27FC236}">
                <a16:creationId xmlns:a16="http://schemas.microsoft.com/office/drawing/2014/main" id="{84D3DB11-EF66-4093-AA0E-30A686669383}"/>
              </a:ext>
            </a:extLst>
          </p:cNvPr>
          <p:cNvGrpSpPr/>
          <p:nvPr/>
        </p:nvGrpSpPr>
        <p:grpSpPr>
          <a:xfrm>
            <a:off x="2066922" y="425007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3833512-4425-40BE-98A5-D91B305BD2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696E897-05CF-4EA7-BA14-8030457A9113}"/>
                </a:ext>
              </a:extLst>
            </p:cNvPr>
            <p:cNvSpPr txBox="1"/>
            <p:nvPr/>
          </p:nvSpPr>
          <p:spPr>
            <a:xfrm>
              <a:off x="633042" y="17746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aggregate demand curve </a:t>
              </a:r>
              <a:r>
                <a:rPr lang="en-US" sz="2000" dirty="0">
                  <a:solidFill>
                    <a:schemeClr val="bg1"/>
                  </a:solidFill>
                </a:rPr>
                <a:t>shows the total spending on domestic goods and services at each price level.</a:t>
              </a:r>
            </a:p>
          </p:txBody>
        </p:sp>
      </p:grpSp>
    </p:spTree>
    <p:extLst>
      <p:ext uri="{BB962C8B-B14F-4D97-AF65-F5344CB8AC3E}">
        <p14:creationId xmlns:p14="http://schemas.microsoft.com/office/powerpoint/2010/main" val="1941089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Aggregate Demand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rizontal axis: real GDP&#10;&#10;Vertical axis: price level&#10;&#10;The AD curve slopes down, which shows that increases in the price level of outputs lead to a lower quantity of total spending.&#10;&#10;There are several reasons the AD curve slopes downward: the wealth effect, the interest rate effect, and the foreign price effect."/>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2817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Horizontal axis: real GDP</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Vertical axis: price level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a:t>
              </a:r>
              <a:r>
                <a:rPr lang="en-US" sz="2000" i="1" dirty="0">
                  <a:solidFill>
                    <a:schemeClr val="bg1"/>
                  </a:solidFill>
                </a:rPr>
                <a:t>AD</a:t>
              </a:r>
              <a:r>
                <a:rPr lang="en-US" sz="2000" dirty="0">
                  <a:solidFill>
                    <a:schemeClr val="bg1"/>
                  </a:solidFill>
                </a:rPr>
                <a:t> curve slopes down, which shows that increases in the price level of outputs lead to a lower quantity of total spending.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There are several reasons the </a:t>
              </a:r>
              <a:r>
                <a:rPr lang="en-US" sz="2000" i="1" dirty="0">
                  <a:solidFill>
                    <a:schemeClr val="bg1"/>
                  </a:solidFill>
                </a:rPr>
                <a:t>AD</a:t>
              </a:r>
              <a:r>
                <a:rPr lang="en-US" sz="2000" dirty="0">
                  <a:solidFill>
                    <a:schemeClr val="bg1"/>
                  </a:solidFill>
                </a:rPr>
                <a:t> curve slopes downward: the wealth effect, the interest rate effect, and the foreign price effect.</a:t>
              </a:r>
            </a:p>
          </p:txBody>
        </p:sp>
      </p:grpSp>
      <p:pic>
        <p:nvPicPr>
          <p:cNvPr id="6" name="Picture 5" descr="A graph of a downward-sloping aggregate demand curve.">
            <a:extLst>
              <a:ext uri="{FF2B5EF4-FFF2-40B4-BE49-F238E27FC236}">
                <a16:creationId xmlns:a16="http://schemas.microsoft.com/office/drawing/2014/main" id="{2A71FB9A-11FC-49C8-A7BC-AF0794020415}"/>
              </a:ext>
            </a:extLst>
          </p:cNvPr>
          <p:cNvPicPr>
            <a:picLocks noChangeAspect="1"/>
          </p:cNvPicPr>
          <p:nvPr/>
        </p:nvPicPr>
        <p:blipFill>
          <a:blip r:embed="rId3"/>
          <a:stretch>
            <a:fillRect/>
          </a:stretch>
        </p:blipFill>
        <p:spPr>
          <a:xfrm>
            <a:off x="5519122" y="1585304"/>
            <a:ext cx="6141861" cy="4664773"/>
          </a:xfrm>
          <a:prstGeom prst="rect">
            <a:avLst/>
          </a:prstGeom>
        </p:spPr>
      </p:pic>
    </p:spTree>
    <p:extLst>
      <p:ext uri="{BB962C8B-B14F-4D97-AF65-F5344CB8AC3E}">
        <p14:creationId xmlns:p14="http://schemas.microsoft.com/office/powerpoint/2010/main" val="2819766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Reasons the </a:t>
            </a:r>
            <a:r>
              <a:rPr kumimoji="0" lang="en-US" sz="3000" b="0" i="1"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AD</a:t>
            </a: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 Curve Slopes Downward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ealth effect: as the price level increases, the buying power of savings and other assets that people have will diminish, eaten away (to some extent) by inflation"/>
          <p:cNvGrpSpPr/>
          <p:nvPr/>
        </p:nvGrpSpPr>
        <p:grpSpPr>
          <a:xfrm>
            <a:off x="2066922" y="1580912"/>
            <a:ext cx="8058154" cy="1066934"/>
            <a:chOff x="542923" y="1736761"/>
            <a:chExt cx="8058154" cy="1066934"/>
          </a:xfrm>
          <a:solidFill>
            <a:srgbClr val="627981"/>
          </a:solidFill>
        </p:grpSpPr>
        <p:sp>
          <p:nvSpPr>
            <p:cNvPr id="9" name="Rectangle 8"/>
            <p:cNvSpPr/>
            <p:nvPr/>
          </p:nvSpPr>
          <p:spPr>
            <a:xfrm>
              <a:off x="542923" y="1736761"/>
              <a:ext cx="8058154" cy="1066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Wealth effect</a:t>
              </a:r>
              <a:r>
                <a:rPr lang="en-US" sz="2000" dirty="0">
                  <a:solidFill>
                    <a:schemeClr val="bg1"/>
                  </a:solidFill>
                </a:rPr>
                <a:t>: as the price level increases, the buying power of savings and other assets that people have will diminish, eaten away (to some extent) by inflation</a:t>
              </a:r>
            </a:p>
          </p:txBody>
        </p:sp>
      </p:grpSp>
      <p:grpSp>
        <p:nvGrpSpPr>
          <p:cNvPr id="20" name="Group 19" descr="Interest rate effect: as the prices of outputs rise, the same purchases will take more money or credit to accomplish"/>
          <p:cNvGrpSpPr/>
          <p:nvPr/>
        </p:nvGrpSpPr>
        <p:grpSpPr>
          <a:xfrm>
            <a:off x="2066922" y="27433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968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Interest rate effect</a:t>
              </a:r>
              <a:r>
                <a:rPr lang="en-US" sz="2000" dirty="0">
                  <a:solidFill>
                    <a:schemeClr val="bg1"/>
                  </a:solidFill>
                </a:rPr>
                <a:t>: as the prices of outputs rise, the same purchases will take more money or credit to accomplish</a:t>
              </a:r>
            </a:p>
          </p:txBody>
        </p:sp>
      </p:grpSp>
      <p:grpSp>
        <p:nvGrpSpPr>
          <p:cNvPr id="23" name="Group 22" descr="Foreign price effect: if prices rise in the U.S. while remaining fixed in other countries, goods in the U.S. will be relatively more expensive compared to goods in the rest of the world"/>
          <p:cNvGrpSpPr/>
          <p:nvPr/>
        </p:nvGrpSpPr>
        <p:grpSpPr>
          <a:xfrm>
            <a:off x="2066922" y="3650515"/>
            <a:ext cx="8058154" cy="1155004"/>
            <a:chOff x="542923" y="1736761"/>
            <a:chExt cx="8058154" cy="1155004"/>
          </a:xfrm>
          <a:solidFill>
            <a:srgbClr val="627981"/>
          </a:solidFill>
        </p:grpSpPr>
        <p:sp>
          <p:nvSpPr>
            <p:cNvPr id="24" name="Rectangle 23"/>
            <p:cNvSpPr/>
            <p:nvPr/>
          </p:nvSpPr>
          <p:spPr>
            <a:xfrm>
              <a:off x="542923" y="1736761"/>
              <a:ext cx="8058154" cy="11550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80643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Foreign price effect</a:t>
              </a:r>
              <a:r>
                <a:rPr lang="en-US" sz="2000" dirty="0">
                  <a:solidFill>
                    <a:schemeClr val="bg1"/>
                  </a:solidFill>
                </a:rPr>
                <a:t>: if prices rise in the U.S. while remaining fixed in other countries, goods in the U.S. will be relatively more expensive compared to goods in the rest of the world</a:t>
              </a:r>
            </a:p>
          </p:txBody>
        </p:sp>
      </p:grpSp>
    </p:spTree>
    <p:extLst>
      <p:ext uri="{BB962C8B-B14F-4D97-AF65-F5344CB8AC3E}">
        <p14:creationId xmlns:p14="http://schemas.microsoft.com/office/powerpoint/2010/main" val="2927433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B2651628-D82C-7731-0CAA-14D566A685CD}"/>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0118B6E9-461E-539F-6644-0958D8E8B549}"/>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
            <a:extLst>
              <a:ext uri="{FF2B5EF4-FFF2-40B4-BE49-F238E27FC236}">
                <a16:creationId xmlns:a16="http://schemas.microsoft.com/office/drawing/2014/main" id="{6443259B-EC3F-43BA-879C-98ECB9577C92}"/>
              </a:ext>
            </a:extLst>
          </p:cNvPr>
          <p:cNvGrpSpPr/>
          <p:nvPr/>
        </p:nvGrpSpPr>
        <p:grpSpPr>
          <a:xfrm>
            <a:off x="1540329" y="1650278"/>
            <a:ext cx="9416142" cy="1483413"/>
            <a:chOff x="542923" y="1736760"/>
            <a:chExt cx="8058154" cy="1483413"/>
          </a:xfrm>
          <a:solidFill>
            <a:srgbClr val="627981"/>
          </a:solidFill>
        </p:grpSpPr>
        <p:sp>
          <p:nvSpPr>
            <p:cNvPr id="6" name="Rectangle 5">
              <a:extLst>
                <a:ext uri="{FF2B5EF4-FFF2-40B4-BE49-F238E27FC236}">
                  <a16:creationId xmlns:a16="http://schemas.microsoft.com/office/drawing/2014/main" id="{13E1CEF9-20F1-201F-62C9-9BA3A2BE5BE3}"/>
                </a:ext>
              </a:extLst>
            </p:cNvPr>
            <p:cNvSpPr/>
            <p:nvPr/>
          </p:nvSpPr>
          <p:spPr>
            <a:xfrm>
              <a:off x="542923" y="1736760"/>
              <a:ext cx="8058154" cy="14834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29520F1-8F5A-E911-1579-F81C48AF4276}"/>
                </a:ext>
              </a:extLst>
            </p:cNvPr>
            <p:cNvSpPr txBox="1"/>
            <p:nvPr/>
          </p:nvSpPr>
          <p:spPr>
            <a:xfrm>
              <a:off x="633043" y="1806431"/>
              <a:ext cx="7807571" cy="1323439"/>
            </a:xfrm>
            <a:prstGeom prst="rect">
              <a:avLst/>
            </a:prstGeom>
            <a:grpFill/>
          </p:spPr>
          <p:txBody>
            <a:bodyPr wrap="square" rtlCol="0">
              <a:spAutoFit/>
            </a:bodyPr>
            <a:lstStyle/>
            <a:p>
              <a:pPr marL="88900" lvl="0" algn="ctr">
                <a:buClr>
                  <a:schemeClr val="lt1"/>
                </a:buClr>
                <a:buSzPts val="2200"/>
              </a:pPr>
              <a:r>
                <a:rPr lang="en-US" sz="2000" dirty="0">
                  <a:solidFill>
                    <a:schemeClr val="lt1"/>
                  </a:solidFill>
                  <a:ea typeface="Calibri"/>
                  <a:cs typeface="Calibri"/>
                  <a:sym typeface="Calibri"/>
                </a:rPr>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p:txBody>
        </p:sp>
      </p:grpSp>
      <p:pic>
        <p:nvPicPr>
          <p:cNvPr id="3" name="Picture 2" descr="A red volkswagen car on the street">
            <a:extLst>
              <a:ext uri="{FF2B5EF4-FFF2-40B4-BE49-F238E27FC236}">
                <a16:creationId xmlns:a16="http://schemas.microsoft.com/office/drawing/2014/main" id="{86C7F079-B4B5-445E-81DC-DC71D77E29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3980" y="3724309"/>
            <a:ext cx="4324038" cy="2769328"/>
          </a:xfrm>
          <a:prstGeom prst="rect">
            <a:avLst/>
          </a:prstGeom>
        </p:spPr>
      </p:pic>
    </p:spTree>
    <p:extLst>
      <p:ext uri="{BB962C8B-B14F-4D97-AF65-F5344CB8AC3E}">
        <p14:creationId xmlns:p14="http://schemas.microsoft.com/office/powerpoint/2010/main" val="32704020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08979741-E1EA-C1C4-08EC-DCABD0F334D9}"/>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B919406B-B14C-6181-A91D-7647862758B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10;&#10;Initially, the $5,000 down payment would cover $5,000∕$25,000=20% of the purchase price. After the price increase, the down payment covers only $5,000∕$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
            <a:extLst>
              <a:ext uri="{FF2B5EF4-FFF2-40B4-BE49-F238E27FC236}">
                <a16:creationId xmlns:a16="http://schemas.microsoft.com/office/drawing/2014/main" id="{04B81F48-1B71-E3E2-08C9-0E4FD931E767}"/>
              </a:ext>
            </a:extLst>
          </p:cNvPr>
          <p:cNvGrpSpPr/>
          <p:nvPr/>
        </p:nvGrpSpPr>
        <p:grpSpPr>
          <a:xfrm>
            <a:off x="1491343" y="1619011"/>
            <a:ext cx="9514113" cy="4857989"/>
            <a:chOff x="542923" y="1736760"/>
            <a:chExt cx="8058154" cy="4857989"/>
          </a:xfrm>
          <a:solidFill>
            <a:srgbClr val="627981"/>
          </a:solidFill>
        </p:grpSpPr>
        <p:sp>
          <p:nvSpPr>
            <p:cNvPr id="5" name="Rectangle 4">
              <a:extLst>
                <a:ext uri="{FF2B5EF4-FFF2-40B4-BE49-F238E27FC236}">
                  <a16:creationId xmlns:a16="http://schemas.microsoft.com/office/drawing/2014/main" id="{09DC7BCB-BCA7-6709-CE21-838824B93573}"/>
                </a:ext>
              </a:extLst>
            </p:cNvPr>
            <p:cNvSpPr/>
            <p:nvPr/>
          </p:nvSpPr>
          <p:spPr>
            <a:xfrm>
              <a:off x="542923" y="1736760"/>
              <a:ext cx="8058154" cy="48579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87DD4A9D-CCBF-6C24-E699-581EA90B0566}"/>
                </a:ext>
              </a:extLst>
            </p:cNvPr>
            <p:cNvSpPr txBox="1"/>
            <p:nvPr/>
          </p:nvSpPr>
          <p:spPr>
            <a:xfrm>
              <a:off x="633043" y="1806431"/>
              <a:ext cx="7807571" cy="4401205"/>
            </a:xfrm>
            <a:prstGeom prst="rect">
              <a:avLst/>
            </a:prstGeom>
            <a:grpFill/>
          </p:spPr>
          <p:txBody>
            <a:bodyPr wrap="square" rtlCol="0">
              <a:spAutoFit/>
            </a:bodyPr>
            <a:lstStyle/>
            <a:p>
              <a:pPr marL="88900" lvl="0" algn="ctr">
                <a:buClr>
                  <a:schemeClr val="lt1"/>
                </a:buClr>
                <a:buSzPts val="2200"/>
              </a:pPr>
              <a:r>
                <a:rPr lang="en-US" sz="2000" dirty="0">
                  <a:solidFill>
                    <a:schemeClr val="lt1"/>
                  </a:solidFill>
                  <a:ea typeface="Calibri"/>
                  <a:cs typeface="Calibri"/>
                  <a:sym typeface="Calibri"/>
                </a:rPr>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88900" lvl="0" algn="ctr">
                <a:buClr>
                  <a:schemeClr val="lt1"/>
                </a:buClr>
                <a:buSzPts val="2200"/>
              </a:pPr>
              <a:endParaRPr lang="en-US" sz="2000" dirty="0">
                <a:solidFill>
                  <a:schemeClr val="lt1"/>
                </a:solidFill>
                <a:ea typeface="Calibri"/>
                <a:cs typeface="Calibri"/>
                <a:sym typeface="Calibri"/>
              </a:endParaRPr>
            </a:p>
            <a:p>
              <a:pPr marL="88900" lvl="0" algn="ctr">
                <a:buClr>
                  <a:schemeClr val="lt1"/>
                </a:buClr>
                <a:buSzPts val="2200"/>
              </a:pPr>
              <a:r>
                <a:rPr lang="en-US" sz="2000" i="1" dirty="0">
                  <a:solidFill>
                    <a:schemeClr val="lt1"/>
                  </a:solidFill>
                  <a:ea typeface="Calibri"/>
                  <a:cs typeface="Calibri"/>
                  <a:sym typeface="Calibri"/>
                </a:rPr>
                <a:t>Initially, the $5,000 down payment would cover $5,000∕$25,000=20% of the purchase price. After the price increase, the down payment covers only $5,000∕$30,000=16.7%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a:t>
              </a:r>
            </a:p>
            <a:p>
              <a:pPr marL="88900" lvl="0" algn="ctr">
                <a:buClr>
                  <a:schemeClr val="lt1"/>
                </a:buClr>
                <a:buSzPts val="2200"/>
              </a:pPr>
              <a:endParaRPr lang="en-US" sz="2000" dirty="0">
                <a:solidFill>
                  <a:schemeClr val="lt1"/>
                </a:solidFill>
                <a:ea typeface="Calibri"/>
                <a:cs typeface="Calibri"/>
                <a:sym typeface="Calibri"/>
              </a:endParaRPr>
            </a:p>
          </p:txBody>
        </p:sp>
      </p:grpSp>
    </p:spTree>
    <p:extLst>
      <p:ext uri="{BB962C8B-B14F-4D97-AF65-F5344CB8AC3E}">
        <p14:creationId xmlns:p14="http://schemas.microsoft.com/office/powerpoint/2010/main" val="1064053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AD/AS Model</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intersection of the AS and AD curves shows the equilibrium level of real GDP and the equilibrium price level in the economy.&#10;&#10;At a relatively low-price level for output, firms have little incentive to produce, although consumers would be willing to purchase a large quantity of output.&#10;&#10;As the price level rises, aggregate supply rises and aggregate demand falls until the equilibrium point is reached."/>
          <p:cNvGrpSpPr/>
          <p:nvPr/>
        </p:nvGrpSpPr>
        <p:grpSpPr>
          <a:xfrm>
            <a:off x="841316" y="1585304"/>
            <a:ext cx="4349644" cy="4997197"/>
            <a:chOff x="542923" y="1736761"/>
            <a:chExt cx="8058154" cy="888948"/>
          </a:xfrm>
          <a:solidFill>
            <a:srgbClr val="627981"/>
          </a:solidFill>
        </p:grpSpPr>
        <p:sp>
          <p:nvSpPr>
            <p:cNvPr id="9" name="Rectangle 8"/>
            <p:cNvSpPr/>
            <p:nvPr/>
          </p:nvSpPr>
          <p:spPr>
            <a:xfrm>
              <a:off x="542923" y="1736761"/>
              <a:ext cx="8058154" cy="8889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762396"/>
              <a:ext cx="7807571" cy="83767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intersection of the </a:t>
              </a:r>
              <a:r>
                <a:rPr lang="en-US" sz="2000" i="1" dirty="0">
                  <a:solidFill>
                    <a:schemeClr val="bg1"/>
                  </a:solidFill>
                </a:rPr>
                <a:t>AS</a:t>
              </a:r>
              <a:r>
                <a:rPr lang="en-US" sz="2000" dirty="0">
                  <a:solidFill>
                    <a:schemeClr val="bg1"/>
                  </a:solidFill>
                </a:rPr>
                <a:t> and </a:t>
              </a:r>
              <a:r>
                <a:rPr lang="en-US" sz="2000" i="1" dirty="0">
                  <a:solidFill>
                    <a:schemeClr val="bg1"/>
                  </a:solidFill>
                </a:rPr>
                <a:t>AD</a:t>
              </a:r>
              <a:r>
                <a:rPr lang="en-US" sz="2000" dirty="0">
                  <a:solidFill>
                    <a:schemeClr val="bg1"/>
                  </a:solidFill>
                </a:rPr>
                <a:t> curves shows the equilibrium level of real GDP and the equilibrium price level in the economy.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At a relatively low-price level for output, firms have little incentive to produce, although consumers would be willing to purchase a large quantity of output.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the price level rises, aggregate supply rises and aggregate demand falls until the equilibrium point is reached.</a:t>
              </a:r>
            </a:p>
          </p:txBody>
        </p:sp>
      </p:grpSp>
      <p:pic>
        <p:nvPicPr>
          <p:cNvPr id="6" name="Picture 5" descr="A graph that contains both the aggregate supply and aggregate demand curves from earlier in the lesson.">
            <a:extLst>
              <a:ext uri="{FF2B5EF4-FFF2-40B4-BE49-F238E27FC236}">
                <a16:creationId xmlns:a16="http://schemas.microsoft.com/office/drawing/2014/main" id="{95A0EEA5-907C-48FD-820D-158833C14B47}"/>
              </a:ext>
            </a:extLst>
          </p:cNvPr>
          <p:cNvPicPr>
            <a:picLocks noChangeAspect="1"/>
          </p:cNvPicPr>
          <p:nvPr/>
        </p:nvPicPr>
        <p:blipFill>
          <a:blip r:embed="rId3"/>
          <a:stretch>
            <a:fillRect/>
          </a:stretch>
        </p:blipFill>
        <p:spPr>
          <a:xfrm>
            <a:off x="5604862" y="1665147"/>
            <a:ext cx="5968602" cy="4708977"/>
          </a:xfrm>
          <a:prstGeom prst="rect">
            <a:avLst/>
          </a:prstGeom>
        </p:spPr>
      </p:pic>
    </p:spTree>
    <p:extLst>
      <p:ext uri="{BB962C8B-B14F-4D97-AF65-F5344CB8AC3E}">
        <p14:creationId xmlns:p14="http://schemas.microsoft.com/office/powerpoint/2010/main" val="42012952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93BF2D2B-C254-FD9D-BA5C-1E15D882F888}"/>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9E0F76A3-0FC8-C427-4035-B446F4251143}"/>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The upward-sloping short-run aggregate supply (SRAS) curve shows the positive relationship between the price level and the level of real GDP in the short run.&#10;&#10;Aggregate supply (AS) slopes up because when the price level for outputs increases, while the price level of inputs remains fixed, the opportunity for additional profits encourages more production.&#10;&#10;The downward-sloping aggregate demand (AD) curve shows the relationship between the price level for outputs and the quantity of total spending in the economy.">
            <a:extLst>
              <a:ext uri="{FF2B5EF4-FFF2-40B4-BE49-F238E27FC236}">
                <a16:creationId xmlns:a16="http://schemas.microsoft.com/office/drawing/2014/main" id="{5D4BC8B5-6E5A-6759-66DB-A8B024E189F2}"/>
              </a:ext>
            </a:extLst>
          </p:cNvPr>
          <p:cNvGrpSpPr/>
          <p:nvPr/>
        </p:nvGrpSpPr>
        <p:grpSpPr>
          <a:xfrm>
            <a:off x="1342505" y="1533492"/>
            <a:ext cx="9514113" cy="3336220"/>
            <a:chOff x="542923" y="1736760"/>
            <a:chExt cx="8058154" cy="5176042"/>
          </a:xfrm>
          <a:solidFill>
            <a:srgbClr val="627981"/>
          </a:solidFill>
        </p:grpSpPr>
        <p:sp>
          <p:nvSpPr>
            <p:cNvPr id="5" name="Rectangle 4">
              <a:extLst>
                <a:ext uri="{FF2B5EF4-FFF2-40B4-BE49-F238E27FC236}">
                  <a16:creationId xmlns:a16="http://schemas.microsoft.com/office/drawing/2014/main" id="{31416DF2-8F5C-AF25-009C-6BC62AF63BB7}"/>
                </a:ext>
              </a:extLst>
            </p:cNvPr>
            <p:cNvSpPr/>
            <p:nvPr/>
          </p:nvSpPr>
          <p:spPr>
            <a:xfrm>
              <a:off x="542923" y="1736760"/>
              <a:ext cx="8058154" cy="51760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F5F653D0-F0EC-4D5F-6C7F-6DBADC1444D1}"/>
                </a:ext>
              </a:extLst>
            </p:cNvPr>
            <p:cNvSpPr txBox="1"/>
            <p:nvPr/>
          </p:nvSpPr>
          <p:spPr>
            <a:xfrm>
              <a:off x="633043" y="1806431"/>
              <a:ext cx="7807571" cy="4476087"/>
            </a:xfrm>
            <a:prstGeom prst="rect">
              <a:avLst/>
            </a:prstGeom>
            <a:grpFill/>
          </p:spPr>
          <p:txBody>
            <a:bodyPr wrap="square" rtlCol="0">
              <a:spAutoFit/>
            </a:bodyPr>
            <a:lstStyle/>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The upward-sloping short-run aggregate supply (</a:t>
              </a:r>
              <a:r>
                <a:rPr lang="en-US" sz="2000" i="1" dirty="0">
                  <a:solidFill>
                    <a:schemeClr val="lt1"/>
                  </a:solidFill>
                  <a:ea typeface="Calibri"/>
                  <a:cs typeface="Calibri"/>
                  <a:sym typeface="Calibri"/>
                </a:rPr>
                <a:t>SRAS</a:t>
              </a:r>
              <a:r>
                <a:rPr lang="en-US" sz="2000" dirty="0">
                  <a:solidFill>
                    <a:schemeClr val="lt1"/>
                  </a:solidFill>
                  <a:ea typeface="Calibri"/>
                  <a:cs typeface="Calibri"/>
                  <a:sym typeface="Calibri"/>
                </a:rPr>
                <a:t>) curve shows the positive relationship between the price level and the level of real GDP in the short run.</a:t>
              </a:r>
            </a:p>
            <a:p>
              <a:pPr marL="88900" lvl="0">
                <a:buClr>
                  <a:schemeClr val="lt1"/>
                </a:buClr>
                <a:buSzPts val="2200"/>
              </a:pPr>
              <a:endParaRPr lang="en-US" sz="2000" dirty="0">
                <a:solidFill>
                  <a:schemeClr val="lt1"/>
                </a:solidFill>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Aggregate supply (</a:t>
              </a:r>
              <a:r>
                <a:rPr lang="en-US" sz="2000" i="1" dirty="0">
                  <a:solidFill>
                    <a:schemeClr val="lt1"/>
                  </a:solidFill>
                  <a:ea typeface="Calibri"/>
                  <a:cs typeface="Calibri"/>
                  <a:sym typeface="Calibri"/>
                </a:rPr>
                <a:t>AS</a:t>
              </a:r>
              <a:r>
                <a:rPr lang="en-US" sz="2000" dirty="0">
                  <a:solidFill>
                    <a:schemeClr val="lt1"/>
                  </a:solidFill>
                  <a:ea typeface="Calibri"/>
                  <a:cs typeface="Calibri"/>
                  <a:sym typeface="Calibri"/>
                </a:rPr>
                <a:t>) slopes up because when the price level for outputs increases, while the price level of inputs remains fixed, the opportunity for additional profits encourages more production.</a:t>
              </a:r>
            </a:p>
            <a:p>
              <a:pPr marL="88900" lvl="0">
                <a:buClr>
                  <a:schemeClr val="lt1"/>
                </a:buClr>
                <a:buSzPts val="2200"/>
              </a:pPr>
              <a:endParaRPr lang="en-US" sz="2000" dirty="0">
                <a:solidFill>
                  <a:schemeClr val="lt1"/>
                </a:solidFill>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The downward-sloping aggregate demand (</a:t>
              </a:r>
              <a:r>
                <a:rPr lang="en-US" sz="2000" i="1" dirty="0">
                  <a:solidFill>
                    <a:schemeClr val="lt1"/>
                  </a:solidFill>
                  <a:ea typeface="Calibri"/>
                  <a:cs typeface="Calibri"/>
                  <a:sym typeface="Calibri"/>
                </a:rPr>
                <a:t>AD</a:t>
              </a:r>
              <a:r>
                <a:rPr lang="en-US" sz="2000" dirty="0">
                  <a:solidFill>
                    <a:schemeClr val="lt1"/>
                  </a:solidFill>
                  <a:ea typeface="Calibri"/>
                  <a:cs typeface="Calibri"/>
                  <a:sym typeface="Calibri"/>
                </a:rPr>
                <a:t>) curve shows the relationship between the price level for outputs and the quantity of total spending in the economy. </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Shifts in Aggregate Supply</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3160098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The original equilibrium in the aggregate supply/aggregate demand diagram will shift to a new equilibrium if the AS or AD curve shifts.">
            <a:extLst>
              <a:ext uri="{FF2B5EF4-FFF2-40B4-BE49-F238E27FC236}">
                <a16:creationId xmlns:a16="http://schemas.microsoft.com/office/drawing/2014/main" id="{F5F4CC42-ABC1-4744-8DB9-FF3DF41F04C7}"/>
              </a:ext>
            </a:extLst>
          </p:cNvPr>
          <p:cNvGrpSpPr/>
          <p:nvPr/>
        </p:nvGrpSpPr>
        <p:grpSpPr>
          <a:xfrm>
            <a:off x="2066922" y="158091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0B3CA59E-8194-47C8-9B1C-8CF8001B08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2ADB5CA-C464-4573-986C-DED7E288B05C}"/>
                </a:ext>
              </a:extLst>
            </p:cNvPr>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original equilibrium in the aggregate supply/aggregate demand diagram will shift to a new equilibrium if the </a:t>
              </a:r>
              <a:r>
                <a:rPr lang="en-US" sz="2000" i="1" dirty="0">
                  <a:solidFill>
                    <a:schemeClr val="bg1"/>
                  </a:solidFill>
                </a:rPr>
                <a:t>AS</a:t>
              </a:r>
              <a:r>
                <a:rPr lang="en-US" sz="2000" dirty="0">
                  <a:solidFill>
                    <a:schemeClr val="bg1"/>
                  </a:solidFill>
                </a:rPr>
                <a:t> or </a:t>
              </a:r>
              <a:r>
                <a:rPr lang="en-US" sz="2000" i="1" dirty="0">
                  <a:solidFill>
                    <a:schemeClr val="bg1"/>
                  </a:solidFill>
                </a:rPr>
                <a:t>AD</a:t>
              </a:r>
              <a:r>
                <a:rPr lang="en-US" sz="2000" dirty="0">
                  <a:solidFill>
                    <a:schemeClr val="bg1"/>
                  </a:solidFill>
                </a:rPr>
                <a:t> curve shifts.</a:t>
              </a:r>
            </a:p>
          </p:txBody>
        </p:sp>
      </p:grpSp>
      <p:grpSp>
        <p:nvGrpSpPr>
          <p:cNvPr id="29" name="Group 28" descr="This lesson discusses two important factors that can lead to shifts of the AS curve: productivity growth and changes in input prices.">
            <a:extLst>
              <a:ext uri="{FF2B5EF4-FFF2-40B4-BE49-F238E27FC236}">
                <a16:creationId xmlns:a16="http://schemas.microsoft.com/office/drawing/2014/main" id="{7D39DC32-9097-471B-B1DE-9C3C7E799281}"/>
              </a:ext>
            </a:extLst>
          </p:cNvPr>
          <p:cNvGrpSpPr/>
          <p:nvPr/>
        </p:nvGrpSpPr>
        <p:grpSpPr>
          <a:xfrm>
            <a:off x="2066922" y="2471175"/>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914D4F11-96D2-4E3F-9D95-580D52FE02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00BD63F1-B17B-4276-92AA-EDDD1DA3DA16}"/>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lesson discusses two important factors that can lead to shifts of the </a:t>
              </a:r>
              <a:r>
                <a:rPr lang="en-US" sz="2000" i="1" dirty="0">
                  <a:solidFill>
                    <a:schemeClr val="bg1"/>
                  </a:solidFill>
                </a:rPr>
                <a:t>AS</a:t>
              </a:r>
              <a:r>
                <a:rPr lang="en-US" sz="2000" dirty="0">
                  <a:solidFill>
                    <a:schemeClr val="bg1"/>
                  </a:solidFill>
                </a:rPr>
                <a:t> curve: productivity growth and changes in input prices.</a:t>
              </a:r>
            </a:p>
          </p:txBody>
        </p:sp>
      </p:grpSp>
    </p:spTree>
    <p:extLst>
      <p:ext uri="{BB962C8B-B14F-4D97-AF65-F5344CB8AC3E}">
        <p14:creationId xmlns:p14="http://schemas.microsoft.com/office/powerpoint/2010/main" val="4434565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Productivity Growth Shifts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41406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Productivity growth is the most important factor that shifts the AS curve in the long run."/>
          <p:cNvGrpSpPr/>
          <p:nvPr/>
        </p:nvGrpSpPr>
        <p:grpSpPr>
          <a:xfrm>
            <a:off x="2066923" y="1763829"/>
            <a:ext cx="8058154" cy="844460"/>
            <a:chOff x="542923" y="1736762"/>
            <a:chExt cx="8058154" cy="806935"/>
          </a:xfrm>
          <a:solidFill>
            <a:srgbClr val="627981"/>
          </a:solidFill>
        </p:grpSpPr>
        <p:sp>
          <p:nvSpPr>
            <p:cNvPr id="35" name="Rectangle 34"/>
            <p:cNvSpPr/>
            <p:nvPr/>
          </p:nvSpPr>
          <p:spPr>
            <a:xfrm>
              <a:off x="542923" y="1736762"/>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6" name="TextBox 35"/>
            <p:cNvSpPr txBox="1"/>
            <p:nvPr/>
          </p:nvSpPr>
          <p:spPr>
            <a:xfrm>
              <a:off x="633045" y="1827055"/>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Productivity growth is the most important factor that shifts the </a:t>
              </a:r>
              <a:r>
                <a:rPr lang="en-US" sz="2000" i="1" dirty="0">
                  <a:solidFill>
                    <a:schemeClr val="bg1"/>
                  </a:solidFill>
                </a:rPr>
                <a:t>AS</a:t>
              </a:r>
              <a:r>
                <a:rPr lang="en-US" sz="2000" dirty="0">
                  <a:solidFill>
                    <a:schemeClr val="bg1"/>
                  </a:solidFill>
                </a:rPr>
                <a:t> curve in the long run.</a:t>
              </a:r>
            </a:p>
          </p:txBody>
        </p:sp>
      </p:grpSp>
      <p:grpSp>
        <p:nvGrpSpPr>
          <p:cNvPr id="31" name="Group 30" descr="Productivity is how much output can be produced with a given quantity of labor. One measure is output per worker (GDP per capita)."/>
          <p:cNvGrpSpPr/>
          <p:nvPr/>
        </p:nvGrpSpPr>
        <p:grpSpPr>
          <a:xfrm>
            <a:off x="2063076" y="2702781"/>
            <a:ext cx="8058154" cy="844460"/>
            <a:chOff x="542923" y="1736761"/>
            <a:chExt cx="8058154" cy="806935"/>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3" name="TextBox 32"/>
            <p:cNvSpPr txBox="1"/>
            <p:nvPr/>
          </p:nvSpPr>
          <p:spPr>
            <a:xfrm>
              <a:off x="633045" y="1813614"/>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Productivity is how much output can be produced with a given quantity of labor. One measure is output per worker (GDP per capita).</a:t>
              </a:r>
            </a:p>
          </p:txBody>
        </p:sp>
      </p:grpSp>
      <p:grpSp>
        <p:nvGrpSpPr>
          <p:cNvPr id="23" name="Group 22" descr="Over time, productivity grows so that the same quantity of labor can produce more output."/>
          <p:cNvGrpSpPr/>
          <p:nvPr/>
        </p:nvGrpSpPr>
        <p:grpSpPr>
          <a:xfrm>
            <a:off x="2066922" y="3647815"/>
            <a:ext cx="8058154" cy="84446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TextBox 24"/>
            <p:cNvSpPr txBox="1"/>
            <p:nvPr/>
          </p:nvSpPr>
          <p:spPr>
            <a:xfrm>
              <a:off x="633043" y="1816267"/>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time, productivity grows so that the same quantity of labor can produce more output.</a:t>
              </a:r>
            </a:p>
          </p:txBody>
        </p:sp>
      </p:grpSp>
      <p:grpSp>
        <p:nvGrpSpPr>
          <p:cNvPr id="15" name="Group 14" descr="Historically, real growth in GDP per capita in an advanced economy like the U.S. has averaged about 2% to 3% per year.">
            <a:extLst>
              <a:ext uri="{FF2B5EF4-FFF2-40B4-BE49-F238E27FC236}">
                <a16:creationId xmlns:a16="http://schemas.microsoft.com/office/drawing/2014/main" id="{47EAB2A8-F5EA-FB48-BC0F-59169C68BC55}"/>
              </a:ext>
            </a:extLst>
          </p:cNvPr>
          <p:cNvGrpSpPr/>
          <p:nvPr/>
        </p:nvGrpSpPr>
        <p:grpSpPr>
          <a:xfrm>
            <a:off x="2063076" y="4599472"/>
            <a:ext cx="8058154" cy="844460"/>
            <a:chOff x="542923" y="1736761"/>
            <a:chExt cx="8058154" cy="1050036"/>
          </a:xfrm>
          <a:solidFill>
            <a:srgbClr val="627981"/>
          </a:solidFill>
        </p:grpSpPr>
        <p:sp>
          <p:nvSpPr>
            <p:cNvPr id="16" name="Rectangle 15">
              <a:extLst>
                <a:ext uri="{FF2B5EF4-FFF2-40B4-BE49-F238E27FC236}">
                  <a16:creationId xmlns:a16="http://schemas.microsoft.com/office/drawing/2014/main" id="{197D87CD-C73A-FE4A-B249-9025C7681DDF}"/>
                </a:ext>
              </a:extLst>
            </p:cNvPr>
            <p:cNvSpPr/>
            <p:nvPr/>
          </p:nvSpPr>
          <p:spPr>
            <a:xfrm>
              <a:off x="542923" y="1736761"/>
              <a:ext cx="8058154" cy="1050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TextBox 16">
              <a:extLst>
                <a:ext uri="{FF2B5EF4-FFF2-40B4-BE49-F238E27FC236}">
                  <a16:creationId xmlns:a16="http://schemas.microsoft.com/office/drawing/2014/main" id="{9EDFCCF4-BF17-3645-AEA7-929ECCE9B63B}"/>
                </a:ext>
              </a:extLst>
            </p:cNvPr>
            <p:cNvSpPr txBox="1"/>
            <p:nvPr/>
          </p:nvSpPr>
          <p:spPr>
            <a:xfrm>
              <a:off x="633043" y="1816267"/>
              <a:ext cx="7807571" cy="88021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Historically, real growth in GDP per capita in an advanced economy like the U.S. has averaged about 2%</a:t>
              </a:r>
              <a:r>
                <a:rPr lang="en-US" sz="2000" dirty="0">
                  <a:solidFill>
                    <a:schemeClr val="bg1"/>
                  </a:solidFill>
                  <a:latin typeface="Calibri" panose="020F0502020204030204" pitchFamily="34" charset="0"/>
                  <a:cs typeface="Calibri" panose="020F0502020204030204" pitchFamily="34" charset="0"/>
                </a:rPr>
                <a:t> to </a:t>
              </a:r>
              <a:r>
                <a:rPr lang="en-US" sz="2000" dirty="0">
                  <a:solidFill>
                    <a:schemeClr val="bg1"/>
                  </a:solidFill>
                </a:rPr>
                <a:t>3% per year.</a:t>
              </a:r>
            </a:p>
          </p:txBody>
        </p:sp>
      </p:grpSp>
    </p:spTree>
    <p:extLst>
      <p:ext uri="{BB962C8B-B14F-4D97-AF65-F5344CB8AC3E}">
        <p14:creationId xmlns:p14="http://schemas.microsoft.com/office/powerpoint/2010/main" val="4008944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343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macroeconomics, models are important for analyzing macro issues and problem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macroeconomics, models are important for analyzing macro issues and problems.</a:t>
              </a:r>
            </a:p>
          </p:txBody>
        </p:sp>
      </p:grpSp>
      <p:grpSp>
        <p:nvGrpSpPr>
          <p:cNvPr id="20" name="Group 19" descr="How is the rate of economic growth connected to changes in the unemployment rate?"/>
          <p:cNvGrpSpPr/>
          <p:nvPr/>
        </p:nvGrpSpPr>
        <p:grpSpPr>
          <a:xfrm>
            <a:off x="2066922" y="2471175"/>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is the rate of economic growth connected to changes in the unemployment rate?</a:t>
              </a:r>
            </a:p>
          </p:txBody>
        </p:sp>
      </p:grpSp>
      <p:grpSp>
        <p:nvGrpSpPr>
          <p:cNvPr id="31" name="Group 30" descr="Is there a reason why unemployment and inflation seem to move in opposite directions?">
            <a:extLst>
              <a:ext uri="{FF2B5EF4-FFF2-40B4-BE49-F238E27FC236}">
                <a16:creationId xmlns:a16="http://schemas.microsoft.com/office/drawing/2014/main" id="{C7BDC07D-71AA-46E9-B3D2-F0303B55C76F}"/>
              </a:ext>
            </a:extLst>
          </p:cNvPr>
          <p:cNvGrpSpPr/>
          <p:nvPr/>
        </p:nvGrpSpPr>
        <p:grpSpPr>
          <a:xfrm>
            <a:off x="2066922" y="3361438"/>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52C1A53A-1507-4653-9AC3-4C205445B9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8346476C-C79C-4C0F-B20A-51C686E77B6B}"/>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Is there a reason why unemployment and inflation seem to move in opposite directions?</a:t>
              </a:r>
            </a:p>
          </p:txBody>
        </p:sp>
      </p:grpSp>
      <p:grpSp>
        <p:nvGrpSpPr>
          <p:cNvPr id="34" name="Group 33" descr="How do aggregate supply and aggregate demand interact to reach a macroeconomic equilibrium?">
            <a:extLst>
              <a:ext uri="{FF2B5EF4-FFF2-40B4-BE49-F238E27FC236}">
                <a16:creationId xmlns:a16="http://schemas.microsoft.com/office/drawing/2014/main" id="{539C2357-06AF-4830-B046-038B2DDF58AE}"/>
              </a:ext>
            </a:extLst>
          </p:cNvPr>
          <p:cNvGrpSpPr/>
          <p:nvPr/>
        </p:nvGrpSpPr>
        <p:grpSpPr>
          <a:xfrm>
            <a:off x="2066922" y="4251701"/>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5BB14790-3E70-487C-9FF0-D01913D7A3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64A429C8-762C-4BA0-B60D-AB6BDE028488}"/>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do aggregate supply and aggregate demand interact to reach a macroeconomic equilibrium?</a:t>
              </a:r>
            </a:p>
          </p:txBody>
        </p:sp>
      </p:grpSp>
      <p:grpSp>
        <p:nvGrpSpPr>
          <p:cNvPr id="37" name="Group 36" descr="How will shifts in aggregate demand or aggregate supply affect the equilibrium?">
            <a:extLst>
              <a:ext uri="{FF2B5EF4-FFF2-40B4-BE49-F238E27FC236}">
                <a16:creationId xmlns:a16="http://schemas.microsoft.com/office/drawing/2014/main" id="{802EC879-9732-4575-B1A1-C8D125CC503A}"/>
              </a:ext>
            </a:extLst>
          </p:cNvPr>
          <p:cNvGrpSpPr/>
          <p:nvPr/>
        </p:nvGrpSpPr>
        <p:grpSpPr>
          <a:xfrm>
            <a:off x="2066922" y="514196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F091349D-B3A0-439B-AFC0-7B8FBA486E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2146364A-08C7-401F-84F2-E655683643BA}"/>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will shifts in aggregate demand or aggregate supply affect the equilibrium?</a:t>
              </a:r>
            </a:p>
          </p:txBody>
        </p:sp>
      </p:grpSp>
    </p:spTree>
    <p:extLst>
      <p:ext uri="{BB962C8B-B14F-4D97-AF65-F5344CB8AC3E}">
        <p14:creationId xmlns:p14="http://schemas.microsoft.com/office/powerpoint/2010/main" val="30421983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Productivity Growth Shifts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401205"/>
          </a:xfrm>
          <a:prstGeom prst="rect">
            <a:avLst/>
          </a:prstGeom>
          <a:solidFill>
            <a:srgbClr val="627981"/>
          </a:solidFill>
        </p:spPr>
        <p:txBody>
          <a:bodyPr wrap="square" rtlCol="0">
            <a:spAutoFit/>
          </a:bodyPr>
          <a:lstStyle/>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Higher productivity shifts the short-run aggregate supply (</a:t>
            </a:r>
            <a:r>
              <a:rPr lang="en-US" sz="2000" i="1" dirty="0">
                <a:solidFill>
                  <a:schemeClr val="bg1"/>
                </a:solidFill>
              </a:rPr>
              <a:t>SRAS</a:t>
            </a:r>
            <a:r>
              <a:rPr lang="en-US" sz="2000" dirty="0">
                <a:solidFill>
                  <a:schemeClr val="bg1"/>
                </a:solidFill>
              </a:rPr>
              <a:t>) curve to the right.</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With improved productivity, businesses can produce a greater quantity of output at every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Full employment corresponds to a higher level of GDP, so the long-run aggregate supply (</a:t>
            </a:r>
            <a:r>
              <a:rPr lang="en-US" sz="2000" i="1" dirty="0">
                <a:solidFill>
                  <a:schemeClr val="bg1"/>
                </a:solidFill>
              </a:rPr>
              <a:t>LRAS</a:t>
            </a:r>
            <a:r>
              <a:rPr lang="en-US" sz="2000" dirty="0">
                <a:solidFill>
                  <a:schemeClr val="bg1"/>
                </a:solidFill>
              </a:rPr>
              <a:t>) curve also shifts to the right.</a:t>
            </a:r>
          </a:p>
          <a:p>
            <a:endParaRPr lang="en-US" sz="2000" dirty="0">
              <a:solidFill>
                <a:schemeClr val="bg1"/>
              </a:solidFill>
            </a:endParaRPr>
          </a:p>
        </p:txBody>
      </p:sp>
      <p:pic>
        <p:nvPicPr>
          <p:cNvPr id="6" name="Picture 5" descr="A graph with real GDP on the x-axis and price level on the y-axis that shows the effects of productivity growth with different long-run aggregate supply curves and an aggregate demand curve">
            <a:extLst>
              <a:ext uri="{FF2B5EF4-FFF2-40B4-BE49-F238E27FC236}">
                <a16:creationId xmlns:a16="http://schemas.microsoft.com/office/drawing/2014/main" id="{1DE07F79-D429-41AC-A75E-6759B24F27C8}"/>
              </a:ext>
            </a:extLst>
          </p:cNvPr>
          <p:cNvPicPr>
            <a:picLocks noChangeAspect="1"/>
          </p:cNvPicPr>
          <p:nvPr/>
        </p:nvPicPr>
        <p:blipFill>
          <a:blip r:embed="rId3"/>
          <a:stretch>
            <a:fillRect/>
          </a:stretch>
        </p:blipFill>
        <p:spPr>
          <a:xfrm>
            <a:off x="6801065" y="1572084"/>
            <a:ext cx="4216504" cy="5049112"/>
          </a:xfrm>
          <a:prstGeom prst="rect">
            <a:avLst/>
          </a:prstGeom>
        </p:spPr>
      </p:pic>
    </p:spTree>
    <p:extLst>
      <p:ext uri="{BB962C8B-B14F-4D97-AF65-F5344CB8AC3E}">
        <p14:creationId xmlns:p14="http://schemas.microsoft.com/office/powerpoint/2010/main" val="27365981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Productivity Growth Shifts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708981"/>
          </a:xfrm>
          <a:prstGeom prst="rect">
            <a:avLst/>
          </a:prstGeom>
          <a:solidFill>
            <a:srgbClr val="627981"/>
          </a:solidFill>
        </p:spPr>
        <p:txBody>
          <a:bodyPr wrap="square" rtlCol="0">
            <a:spAutoFit/>
          </a:bodyPr>
          <a:lstStyle/>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If aggregate demand remains unchanged, a rightward shift of the </a:t>
            </a:r>
            <a:r>
              <a:rPr lang="en-US" sz="2000" i="1" dirty="0">
                <a:solidFill>
                  <a:schemeClr val="bg1"/>
                </a:solidFill>
              </a:rPr>
              <a:t>SRAS</a:t>
            </a:r>
            <a:r>
              <a:rPr lang="en-US" sz="2000" dirty="0">
                <a:solidFill>
                  <a:schemeClr val="bg1"/>
                </a:solidFill>
              </a:rPr>
              <a:t> curve will result in greater real GDP and downward pressure on the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If the shift of the </a:t>
            </a:r>
            <a:r>
              <a:rPr lang="en-US" sz="2000" i="1" dirty="0">
                <a:solidFill>
                  <a:schemeClr val="bg1"/>
                </a:solidFill>
              </a:rPr>
              <a:t>SRAS</a:t>
            </a:r>
            <a:r>
              <a:rPr lang="en-US" sz="2000" dirty="0">
                <a:solidFill>
                  <a:schemeClr val="bg1"/>
                </a:solidFill>
              </a:rPr>
              <a:t> curve is from gains in productivity growth, the effect will be relatively small over a few months or even years.</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A nation’s production possibility frontier is fixed in the short run but shifts right in the long run.</a:t>
            </a:r>
          </a:p>
          <a:p>
            <a:endParaRPr lang="en-US" sz="2000" dirty="0">
              <a:solidFill>
                <a:schemeClr val="bg1"/>
              </a:solidFill>
            </a:endParaRPr>
          </a:p>
        </p:txBody>
      </p:sp>
      <p:pic>
        <p:nvPicPr>
          <p:cNvPr id="10" name="Picture 9" descr="A graph with real GDP on the x-axis and price level on the y-axis that shows the effects of productivity growth with different long-run aggregate supply curves and an aggregate demand curve">
            <a:extLst>
              <a:ext uri="{FF2B5EF4-FFF2-40B4-BE49-F238E27FC236}">
                <a16:creationId xmlns:a16="http://schemas.microsoft.com/office/drawing/2014/main" id="{7541C235-A791-49C4-8875-66B3D8C20841}"/>
              </a:ext>
            </a:extLst>
          </p:cNvPr>
          <p:cNvPicPr>
            <a:picLocks noChangeAspect="1"/>
          </p:cNvPicPr>
          <p:nvPr/>
        </p:nvPicPr>
        <p:blipFill>
          <a:blip r:embed="rId3"/>
          <a:stretch>
            <a:fillRect/>
          </a:stretch>
        </p:blipFill>
        <p:spPr>
          <a:xfrm>
            <a:off x="6801065" y="1572084"/>
            <a:ext cx="4216504" cy="5049112"/>
          </a:xfrm>
          <a:prstGeom prst="rect">
            <a:avLst/>
          </a:prstGeom>
        </p:spPr>
      </p:pic>
    </p:spTree>
    <p:extLst>
      <p:ext uri="{BB962C8B-B14F-4D97-AF65-F5344CB8AC3E}">
        <p14:creationId xmlns:p14="http://schemas.microsoft.com/office/powerpoint/2010/main" val="1155681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Changes in Input Prices Shift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41406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Higher prices for inputs used across the entire economy have a macroeconomic impact on aggregate supply."/>
          <p:cNvGrpSpPr/>
          <p:nvPr/>
        </p:nvGrpSpPr>
        <p:grpSpPr>
          <a:xfrm>
            <a:off x="2066923" y="1763829"/>
            <a:ext cx="8058154" cy="844460"/>
            <a:chOff x="542923" y="1736762"/>
            <a:chExt cx="8058154" cy="806935"/>
          </a:xfrm>
          <a:solidFill>
            <a:srgbClr val="627981"/>
          </a:solidFill>
        </p:grpSpPr>
        <p:sp>
          <p:nvSpPr>
            <p:cNvPr id="35" name="Rectangle 34"/>
            <p:cNvSpPr/>
            <p:nvPr/>
          </p:nvSpPr>
          <p:spPr>
            <a:xfrm>
              <a:off x="542923" y="1736762"/>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6" name="TextBox 35"/>
            <p:cNvSpPr txBox="1"/>
            <p:nvPr/>
          </p:nvSpPr>
          <p:spPr>
            <a:xfrm>
              <a:off x="633045" y="1827055"/>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prices for inputs used across the entire economy have a macroeconomic impact on aggregate supply.</a:t>
              </a:r>
            </a:p>
          </p:txBody>
        </p:sp>
      </p:grpSp>
      <p:grpSp>
        <p:nvGrpSpPr>
          <p:cNvPr id="31" name="Group 30" descr="Examples of widely used inputs include labor and energy products."/>
          <p:cNvGrpSpPr/>
          <p:nvPr/>
        </p:nvGrpSpPr>
        <p:grpSpPr>
          <a:xfrm>
            <a:off x="2063076" y="2702781"/>
            <a:ext cx="8058154" cy="844460"/>
            <a:chOff x="542923" y="1736761"/>
            <a:chExt cx="8058154" cy="806935"/>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3" name="TextBox 32"/>
            <p:cNvSpPr txBox="1"/>
            <p:nvPr/>
          </p:nvSpPr>
          <p:spPr>
            <a:xfrm>
              <a:off x="633043" y="1945899"/>
              <a:ext cx="7807571" cy="3823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Examples of widely used inputs include labor and energy products.</a:t>
              </a:r>
            </a:p>
          </p:txBody>
        </p:sp>
      </p:grpSp>
      <p:grpSp>
        <p:nvGrpSpPr>
          <p:cNvPr id="23" name="Group 22" descr="Increases in the prices of such inputs will cause the SRAS curve to shift left."/>
          <p:cNvGrpSpPr/>
          <p:nvPr/>
        </p:nvGrpSpPr>
        <p:grpSpPr>
          <a:xfrm>
            <a:off x="2066922" y="3647815"/>
            <a:ext cx="8058154" cy="84446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TextBox 24"/>
            <p:cNvSpPr txBox="1"/>
            <p:nvPr/>
          </p:nvSpPr>
          <p:spPr>
            <a:xfrm>
              <a:off x="633043" y="1801704"/>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Increases in the prices of such inputs will cause the </a:t>
              </a:r>
              <a:r>
                <a:rPr lang="en-US" sz="2000" i="1" dirty="0">
                  <a:solidFill>
                    <a:schemeClr val="bg1"/>
                  </a:solidFill>
                </a:rPr>
                <a:t>SRAS</a:t>
              </a:r>
              <a:r>
                <a:rPr lang="en-US" sz="2000" dirty="0">
                  <a:solidFill>
                    <a:schemeClr val="bg1"/>
                  </a:solidFill>
                </a:rPr>
                <a:t> curve to shift left.</a:t>
              </a:r>
            </a:p>
          </p:txBody>
        </p:sp>
      </p:grpSp>
      <p:grpSp>
        <p:nvGrpSpPr>
          <p:cNvPr id="15" name="Group 14" descr="This means that at each price level for outputs, a higher price for inputs will discourage production.">
            <a:extLst>
              <a:ext uri="{FF2B5EF4-FFF2-40B4-BE49-F238E27FC236}">
                <a16:creationId xmlns:a16="http://schemas.microsoft.com/office/drawing/2014/main" id="{47EAB2A8-F5EA-FB48-BC0F-59169C68BC55}"/>
              </a:ext>
            </a:extLst>
          </p:cNvPr>
          <p:cNvGrpSpPr/>
          <p:nvPr/>
        </p:nvGrpSpPr>
        <p:grpSpPr>
          <a:xfrm>
            <a:off x="2063076" y="4599473"/>
            <a:ext cx="8058154" cy="844460"/>
            <a:chOff x="542923" y="1736761"/>
            <a:chExt cx="8058154" cy="1050036"/>
          </a:xfrm>
          <a:solidFill>
            <a:srgbClr val="627981"/>
          </a:solidFill>
        </p:grpSpPr>
        <p:sp>
          <p:nvSpPr>
            <p:cNvPr id="16" name="Rectangle 15">
              <a:extLst>
                <a:ext uri="{FF2B5EF4-FFF2-40B4-BE49-F238E27FC236}">
                  <a16:creationId xmlns:a16="http://schemas.microsoft.com/office/drawing/2014/main" id="{197D87CD-C73A-FE4A-B249-9025C7681DDF}"/>
                </a:ext>
              </a:extLst>
            </p:cNvPr>
            <p:cNvSpPr/>
            <p:nvPr/>
          </p:nvSpPr>
          <p:spPr>
            <a:xfrm>
              <a:off x="542923" y="1736761"/>
              <a:ext cx="8058154" cy="1050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TextBox 16">
              <a:extLst>
                <a:ext uri="{FF2B5EF4-FFF2-40B4-BE49-F238E27FC236}">
                  <a16:creationId xmlns:a16="http://schemas.microsoft.com/office/drawing/2014/main" id="{9EDFCCF4-BF17-3645-AEA7-929ECCE9B63B}"/>
                </a:ext>
              </a:extLst>
            </p:cNvPr>
            <p:cNvSpPr txBox="1"/>
            <p:nvPr/>
          </p:nvSpPr>
          <p:spPr>
            <a:xfrm>
              <a:off x="633043" y="1816267"/>
              <a:ext cx="7807571" cy="8802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means that at each price level for outputs, a higher price for inputs will discourage production.</a:t>
              </a:r>
            </a:p>
          </p:txBody>
        </p:sp>
      </p:grpSp>
    </p:spTree>
    <p:extLst>
      <p:ext uri="{BB962C8B-B14F-4D97-AF65-F5344CB8AC3E}">
        <p14:creationId xmlns:p14="http://schemas.microsoft.com/office/powerpoint/2010/main" val="20645614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Changes in Input Prices Shift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708981"/>
          </a:xfrm>
          <a:prstGeom prst="rect">
            <a:avLst/>
          </a:prstGeom>
          <a:solidFill>
            <a:srgbClr val="627981"/>
          </a:solidFill>
        </p:spPr>
        <p:txBody>
          <a:bodyPr wrap="square" rtlCol="0">
            <a:spAutoFit/>
          </a:bodyPr>
          <a:lstStyle/>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The increased input price level moves the equilibrium to the left, as the </a:t>
            </a:r>
            <a:r>
              <a:rPr lang="en-US" sz="2000" i="1" dirty="0">
                <a:solidFill>
                  <a:schemeClr val="bg1"/>
                </a:solidFill>
              </a:rPr>
              <a:t>SRAS</a:t>
            </a:r>
            <a:r>
              <a:rPr lang="en-US" sz="2000" dirty="0">
                <a:solidFill>
                  <a:schemeClr val="bg1"/>
                </a:solidFill>
              </a:rPr>
              <a:t> curve moves to the left.</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This will have bad effects: reduced GDP or recession, higher unemployment, and an inflated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For example, in the 1970s, this pattern of a leftward shift of </a:t>
            </a:r>
            <a:r>
              <a:rPr lang="en-US" sz="2000" i="1" dirty="0">
                <a:solidFill>
                  <a:schemeClr val="bg1"/>
                </a:solidFill>
              </a:rPr>
              <a:t>SRAS</a:t>
            </a:r>
            <a:r>
              <a:rPr lang="en-US" sz="2000" dirty="0">
                <a:solidFill>
                  <a:schemeClr val="bg1"/>
                </a:solidFill>
              </a:rPr>
              <a:t> leading to a stagnant economy with high unemployment and inflation was nicknamed </a:t>
            </a:r>
            <a:r>
              <a:rPr lang="en-US" sz="2000" b="1" dirty="0">
                <a:solidFill>
                  <a:schemeClr val="bg1"/>
                </a:solidFill>
              </a:rPr>
              <a:t>stagflation</a:t>
            </a:r>
            <a:r>
              <a:rPr lang="en-US" sz="2000" dirty="0">
                <a:solidFill>
                  <a:schemeClr val="bg1"/>
                </a:solidFill>
              </a:rPr>
              <a:t>.</a:t>
            </a:r>
          </a:p>
          <a:p>
            <a:endParaRPr lang="en-US" sz="2000" dirty="0">
              <a:solidFill>
                <a:schemeClr val="bg1"/>
              </a:solidFill>
            </a:endParaRPr>
          </a:p>
        </p:txBody>
      </p:sp>
      <p:pic>
        <p:nvPicPr>
          <p:cNvPr id="6" name="Picture 5" descr="A graph with real GDP on the x-axis and price level on the y-axis that shows the effects of higher prices for key inputs with different long-run aggregate supply curves and an aggregate demand curve">
            <a:extLst>
              <a:ext uri="{FF2B5EF4-FFF2-40B4-BE49-F238E27FC236}">
                <a16:creationId xmlns:a16="http://schemas.microsoft.com/office/drawing/2014/main" id="{C7D21A14-7EF6-4090-AE1E-2FC4189FFEDA}"/>
              </a:ext>
            </a:extLst>
          </p:cNvPr>
          <p:cNvPicPr>
            <a:picLocks noChangeAspect="1"/>
          </p:cNvPicPr>
          <p:nvPr/>
        </p:nvPicPr>
        <p:blipFill>
          <a:blip r:embed="rId3"/>
          <a:stretch>
            <a:fillRect/>
          </a:stretch>
        </p:blipFill>
        <p:spPr>
          <a:xfrm>
            <a:off x="6933663" y="1516915"/>
            <a:ext cx="4077637" cy="4939637"/>
          </a:xfrm>
          <a:prstGeom prst="rect">
            <a:avLst/>
          </a:prstGeom>
        </p:spPr>
      </p:pic>
    </p:spTree>
    <p:extLst>
      <p:ext uri="{BB962C8B-B14F-4D97-AF65-F5344CB8AC3E}">
        <p14:creationId xmlns:p14="http://schemas.microsoft.com/office/powerpoint/2010/main" val="1906605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Changes in Input Prices Shift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467691"/>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A decline in the price of a key input like oil will shift the SRAS curve right, providing an incentive for more production at every price level."/>
          <p:cNvGrpSpPr/>
          <p:nvPr/>
        </p:nvGrpSpPr>
        <p:grpSpPr>
          <a:xfrm>
            <a:off x="2066923" y="1826962"/>
            <a:ext cx="8058154" cy="855308"/>
            <a:chOff x="542923" y="1736761"/>
            <a:chExt cx="8058154" cy="806935"/>
          </a:xfrm>
          <a:solidFill>
            <a:srgbClr val="627981"/>
          </a:solidFill>
        </p:grpSpPr>
        <p:sp>
          <p:nvSpPr>
            <p:cNvPr id="35" name="Rectangle 34"/>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decline in the price of a key input like oil will shift the </a:t>
              </a:r>
              <a:r>
                <a:rPr lang="en-US" sz="2000" i="1" dirty="0">
                  <a:solidFill>
                    <a:schemeClr val="bg1"/>
                  </a:solidFill>
                </a:rPr>
                <a:t>SRAS</a:t>
              </a:r>
              <a:r>
                <a:rPr lang="en-US" sz="2000" dirty="0">
                  <a:solidFill>
                    <a:schemeClr val="bg1"/>
                  </a:solidFill>
                </a:rPr>
                <a:t> curve right, providing an incentive for more production at every price level.</a:t>
              </a:r>
            </a:p>
          </p:txBody>
        </p:sp>
      </p:grpSp>
      <p:grpSp>
        <p:nvGrpSpPr>
          <p:cNvPr id="18" name="Group 17" descr="For example, from 1985 to 1986, the average price of crude oil fell by almost half, from $24 a barrel to $12.">
            <a:extLst>
              <a:ext uri="{FF2B5EF4-FFF2-40B4-BE49-F238E27FC236}">
                <a16:creationId xmlns:a16="http://schemas.microsoft.com/office/drawing/2014/main" id="{C2DE4663-47E9-4A26-A837-091294744FD0}"/>
              </a:ext>
            </a:extLst>
          </p:cNvPr>
          <p:cNvGrpSpPr/>
          <p:nvPr/>
        </p:nvGrpSpPr>
        <p:grpSpPr>
          <a:xfrm>
            <a:off x="2066923" y="2793011"/>
            <a:ext cx="8058154" cy="855308"/>
            <a:chOff x="542923" y="1736761"/>
            <a:chExt cx="8058154" cy="806935"/>
          </a:xfrm>
          <a:solidFill>
            <a:srgbClr val="627981"/>
          </a:solidFill>
        </p:grpSpPr>
        <p:sp>
          <p:nvSpPr>
            <p:cNvPr id="19" name="Rectangle 18">
              <a:extLst>
                <a:ext uri="{FF2B5EF4-FFF2-40B4-BE49-F238E27FC236}">
                  <a16:creationId xmlns:a16="http://schemas.microsoft.com/office/drawing/2014/main" id="{12082095-9171-4F27-B637-00E8CC6A59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AE1BD3C7-38DC-403F-911D-F00F28CF95FD}"/>
                </a:ext>
              </a:extLst>
            </p:cNvPr>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from 1985 to 1986, the average price of crude oil fell by almost half, from $24 a barrel to $12.</a:t>
              </a:r>
            </a:p>
          </p:txBody>
        </p:sp>
      </p:grpSp>
      <p:grpSp>
        <p:nvGrpSpPr>
          <p:cNvPr id="21" name="Group 20" descr="Two other key inputs that may shift the SRAS curve are the cost of labor (wages) and the cost of imported goods used as inputs.">
            <a:extLst>
              <a:ext uri="{FF2B5EF4-FFF2-40B4-BE49-F238E27FC236}">
                <a16:creationId xmlns:a16="http://schemas.microsoft.com/office/drawing/2014/main" id="{16F47F56-4521-4C8D-9FBC-D4FC714BB1A3}"/>
              </a:ext>
            </a:extLst>
          </p:cNvPr>
          <p:cNvGrpSpPr/>
          <p:nvPr/>
        </p:nvGrpSpPr>
        <p:grpSpPr>
          <a:xfrm>
            <a:off x="2066923" y="3748077"/>
            <a:ext cx="8058154" cy="855308"/>
            <a:chOff x="542923" y="1736761"/>
            <a:chExt cx="8058154" cy="806935"/>
          </a:xfrm>
          <a:solidFill>
            <a:srgbClr val="627981"/>
          </a:solidFill>
        </p:grpSpPr>
        <p:sp>
          <p:nvSpPr>
            <p:cNvPr id="22" name="Rectangle 21">
              <a:extLst>
                <a:ext uri="{FF2B5EF4-FFF2-40B4-BE49-F238E27FC236}">
                  <a16:creationId xmlns:a16="http://schemas.microsoft.com/office/drawing/2014/main" id="{7FB3352A-D146-4202-9C67-495DD14417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BE736E-A8CE-459C-BE03-705E443E9259}"/>
                </a:ext>
              </a:extLst>
            </p:cNvPr>
            <p:cNvSpPr txBox="1"/>
            <p:nvPr/>
          </p:nvSpPr>
          <p:spPr>
            <a:xfrm>
              <a:off x="633042" y="1809004"/>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Two other key inputs that may shift the </a:t>
              </a:r>
              <a:r>
                <a:rPr lang="en-US" sz="2000" i="1" dirty="0">
                  <a:solidFill>
                    <a:schemeClr val="bg1"/>
                  </a:solidFill>
                </a:rPr>
                <a:t>SRAS</a:t>
              </a:r>
              <a:r>
                <a:rPr lang="en-US" sz="2000" dirty="0">
                  <a:solidFill>
                    <a:schemeClr val="bg1"/>
                  </a:solidFill>
                </a:rPr>
                <a:t> curve are the cost of labor (wages) and the cost of imported goods used as inputs.</a:t>
              </a:r>
            </a:p>
          </p:txBody>
        </p:sp>
      </p:grpSp>
      <p:grpSp>
        <p:nvGrpSpPr>
          <p:cNvPr id="28" name="Group 27" descr="In these cases, too, the lesson is that lower prices for inputs cause SRAS to shift right, while higher prices cause it to shift back to the left.">
            <a:extLst>
              <a:ext uri="{FF2B5EF4-FFF2-40B4-BE49-F238E27FC236}">
                <a16:creationId xmlns:a16="http://schemas.microsoft.com/office/drawing/2014/main" id="{6F42A9DE-B1AB-4C39-AE11-37E10FE6B0D2}"/>
              </a:ext>
            </a:extLst>
          </p:cNvPr>
          <p:cNvGrpSpPr/>
          <p:nvPr/>
        </p:nvGrpSpPr>
        <p:grpSpPr>
          <a:xfrm>
            <a:off x="2066922" y="4703143"/>
            <a:ext cx="8058154" cy="855308"/>
            <a:chOff x="542923" y="1736761"/>
            <a:chExt cx="8058154" cy="806935"/>
          </a:xfrm>
          <a:solidFill>
            <a:srgbClr val="627981"/>
          </a:solidFill>
        </p:grpSpPr>
        <p:sp>
          <p:nvSpPr>
            <p:cNvPr id="29" name="Rectangle 28">
              <a:extLst>
                <a:ext uri="{FF2B5EF4-FFF2-40B4-BE49-F238E27FC236}">
                  <a16:creationId xmlns:a16="http://schemas.microsoft.com/office/drawing/2014/main" id="{893E63F9-70FC-4352-B572-9375297A24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0984AB4E-46E0-4A67-9750-EFA42006704A}"/>
                </a:ext>
              </a:extLst>
            </p:cNvPr>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these cases, too, the lesson is that lower prices for inputs cause </a:t>
              </a:r>
              <a:r>
                <a:rPr lang="en-US" sz="2000" i="1" dirty="0">
                  <a:solidFill>
                    <a:schemeClr val="bg1"/>
                  </a:solidFill>
                </a:rPr>
                <a:t>SRAS</a:t>
              </a:r>
              <a:r>
                <a:rPr lang="en-US" sz="2000" dirty="0">
                  <a:solidFill>
                    <a:schemeClr val="bg1"/>
                  </a:solidFill>
                </a:rPr>
                <a:t> to shift right, while higher prices cause it to shift back to the left.</a:t>
              </a:r>
            </a:p>
          </p:txBody>
        </p:sp>
      </p:grpSp>
    </p:spTree>
    <p:extLst>
      <p:ext uri="{BB962C8B-B14F-4D97-AF65-F5344CB8AC3E}">
        <p14:creationId xmlns:p14="http://schemas.microsoft.com/office/powerpoint/2010/main" val="8968545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Other Supply Shocks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1881187"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a:extLst>
              <a:ext uri="{C183D7F6-B498-43B3-948B-1728B52AA6E4}">
                <adec:decorative xmlns:adec="http://schemas.microsoft.com/office/drawing/2017/decorative" val="1"/>
              </a:ext>
            </a:extLst>
          </p:cNvPr>
          <p:cNvSpPr/>
          <p:nvPr/>
        </p:nvSpPr>
        <p:spPr>
          <a:xfrm>
            <a:off x="6141678"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TextBox 10"/>
          <p:cNvSpPr txBox="1"/>
          <p:nvPr/>
        </p:nvSpPr>
        <p:spPr>
          <a:xfrm>
            <a:off x="2248233" y="1857657"/>
            <a:ext cx="3320275" cy="67185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Input Goods</a:t>
            </a:r>
          </a:p>
        </p:txBody>
      </p:sp>
      <p:sp>
        <p:nvSpPr>
          <p:cNvPr id="3" name="TextBox 2">
            <a:extLst>
              <a:ext uri="{FF2B5EF4-FFF2-40B4-BE49-F238E27FC236}">
                <a16:creationId xmlns:a16="http://schemas.microsoft.com/office/drawing/2014/main" id="{83DDB990-0E0C-4F44-A185-1D95C3ADF5A8}"/>
              </a:ext>
            </a:extLst>
          </p:cNvPr>
          <p:cNvSpPr txBox="1"/>
          <p:nvPr/>
        </p:nvSpPr>
        <p:spPr>
          <a:xfrm>
            <a:off x="2171563" y="2634497"/>
            <a:ext cx="3473616" cy="1938992"/>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Example: an unexpected early freeze could destroy crops and that shock would shift the </a:t>
            </a:r>
            <a:r>
              <a:rPr lang="en-US" sz="2000" i="1" dirty="0">
                <a:solidFill>
                  <a:schemeClr val="bg1"/>
                </a:solidFill>
              </a:rPr>
              <a:t>AS</a:t>
            </a:r>
            <a:r>
              <a:rPr lang="en-US" sz="2000" dirty="0">
                <a:solidFill>
                  <a:schemeClr val="bg1"/>
                </a:solidFill>
              </a:rPr>
              <a:t> curve to the left; fewer crops available at any given price</a:t>
            </a:r>
          </a:p>
        </p:txBody>
      </p:sp>
      <p:sp>
        <p:nvSpPr>
          <p:cNvPr id="22" name="Oval 21"/>
          <p:cNvSpPr/>
          <p:nvPr/>
        </p:nvSpPr>
        <p:spPr>
          <a:xfrm>
            <a:off x="5690857" y="2852863"/>
            <a:ext cx="810287" cy="905019"/>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or</a:t>
            </a:r>
            <a:endParaRPr lang="en-US" sz="4400" b="1" dirty="0">
              <a:solidFill>
                <a:schemeClr val="bg1"/>
              </a:solidFill>
            </a:endParaRPr>
          </a:p>
        </p:txBody>
      </p:sp>
      <p:sp>
        <p:nvSpPr>
          <p:cNvPr id="12" name="TextBox 11"/>
          <p:cNvSpPr txBox="1"/>
          <p:nvPr/>
        </p:nvSpPr>
        <p:spPr>
          <a:xfrm>
            <a:off x="6566109" y="1857657"/>
            <a:ext cx="3320275" cy="67185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Labor Market</a:t>
            </a:r>
          </a:p>
        </p:txBody>
      </p:sp>
      <p:sp>
        <p:nvSpPr>
          <p:cNvPr id="14" name="TextBox 13">
            <a:extLst>
              <a:ext uri="{FF2B5EF4-FFF2-40B4-BE49-F238E27FC236}">
                <a16:creationId xmlns:a16="http://schemas.microsoft.com/office/drawing/2014/main" id="{2E7240FD-6866-D24C-AF6F-7151F4B507DA}"/>
              </a:ext>
            </a:extLst>
          </p:cNvPr>
          <p:cNvSpPr txBox="1"/>
          <p:nvPr/>
        </p:nvSpPr>
        <p:spPr>
          <a:xfrm>
            <a:off x="6448361" y="2634497"/>
            <a:ext cx="3862452" cy="1631216"/>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Example: an overseas war that requires a large number of workers to cease their ordinary production to go fight; both </a:t>
            </a:r>
            <a:r>
              <a:rPr lang="en-US" sz="2000" i="1" dirty="0">
                <a:solidFill>
                  <a:schemeClr val="bg1"/>
                </a:solidFill>
              </a:rPr>
              <a:t>SRAS </a:t>
            </a:r>
            <a:r>
              <a:rPr lang="en-US" sz="2000" dirty="0">
                <a:solidFill>
                  <a:schemeClr val="bg1"/>
                </a:solidFill>
              </a:rPr>
              <a:t>and </a:t>
            </a:r>
            <a:r>
              <a:rPr lang="en-US" sz="2000" i="1" dirty="0">
                <a:solidFill>
                  <a:schemeClr val="bg1"/>
                </a:solidFill>
              </a:rPr>
              <a:t>LRAS</a:t>
            </a:r>
            <a:r>
              <a:rPr lang="en-US" sz="2000" dirty="0">
                <a:solidFill>
                  <a:schemeClr val="bg1"/>
                </a:solidFill>
              </a:rPr>
              <a:t> would shift left</a:t>
            </a:r>
          </a:p>
        </p:txBody>
      </p:sp>
    </p:spTree>
    <p:extLst>
      <p:ext uri="{BB962C8B-B14F-4D97-AF65-F5344CB8AC3E}">
        <p14:creationId xmlns:p14="http://schemas.microsoft.com/office/powerpoint/2010/main" val="2392955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4" y="112104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If the government decided to provide health insurance for all citizens, regardless of age, how would this likely affect aggregate supply, output, and prices?">
            <a:extLst>
              <a:ext uri="{FF2B5EF4-FFF2-40B4-BE49-F238E27FC236}">
                <a16:creationId xmlns:a16="http://schemas.microsoft.com/office/drawing/2014/main" id="{85E62976-01C9-F547-F6FA-45099CB8BFCD}"/>
              </a:ext>
            </a:extLst>
          </p:cNvPr>
          <p:cNvGrpSpPr/>
          <p:nvPr/>
        </p:nvGrpSpPr>
        <p:grpSpPr>
          <a:xfrm>
            <a:off x="1371925" y="1434054"/>
            <a:ext cx="9448138" cy="1421210"/>
            <a:chOff x="542923" y="1736761"/>
            <a:chExt cx="8058154" cy="1091184"/>
          </a:xfrm>
          <a:solidFill>
            <a:srgbClr val="627981"/>
          </a:solidFill>
        </p:grpSpPr>
        <p:sp>
          <p:nvSpPr>
            <p:cNvPr id="6" name="Rectangle 5">
              <a:extLst>
                <a:ext uri="{FF2B5EF4-FFF2-40B4-BE49-F238E27FC236}">
                  <a16:creationId xmlns:a16="http://schemas.microsoft.com/office/drawing/2014/main" id="{46DFD832-12EF-AB53-0427-322C7BFAB3F1}"/>
                </a:ext>
              </a:extLst>
            </p:cNvPr>
            <p:cNvSpPr/>
            <p:nvPr/>
          </p:nvSpPr>
          <p:spPr>
            <a:xfrm>
              <a:off x="542923" y="1736761"/>
              <a:ext cx="8058154" cy="10911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5E84462-50A9-3701-94BF-C325E829F05C}"/>
                </a:ext>
              </a:extLst>
            </p:cNvPr>
            <p:cNvSpPr txBox="1"/>
            <p:nvPr/>
          </p:nvSpPr>
          <p:spPr>
            <a:xfrm>
              <a:off x="633042" y="2001984"/>
              <a:ext cx="7807571" cy="543504"/>
            </a:xfrm>
            <a:prstGeom prst="rect">
              <a:avLst/>
            </a:prstGeom>
            <a:grpFill/>
          </p:spPr>
          <p:txBody>
            <a:bodyPr wrap="square" rtlCol="0" anchor="ctr">
              <a:spAutoFit/>
            </a:bodyPr>
            <a:lstStyle/>
            <a:p>
              <a:pPr lvl="0" algn="ctr"/>
              <a:r>
                <a:rPr lang="en-US" sz="2000" dirty="0">
                  <a:solidFill>
                    <a:schemeClr val="bg1"/>
                  </a:solidFill>
                  <a:ea typeface="Calibri"/>
                  <a:cs typeface="Calibri"/>
                  <a:sym typeface="Calibri"/>
                </a:rPr>
                <a:t>If the government decided to provide health insurance for all citizens, regardless of age, how would this likely affect aggregate supply, output, and prices?</a:t>
              </a:r>
            </a:p>
          </p:txBody>
        </p:sp>
      </p:grpSp>
      <p:pic>
        <p:nvPicPr>
          <p:cNvPr id="5" name="Picture 4" descr="Medical stethoscope on top of a stack of papers">
            <a:extLst>
              <a:ext uri="{FF2B5EF4-FFF2-40B4-BE49-F238E27FC236}">
                <a16:creationId xmlns:a16="http://schemas.microsoft.com/office/drawing/2014/main" id="{582B6BAC-4269-4EB5-A21E-4494AFEB4F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6644" y="3168274"/>
            <a:ext cx="4838700" cy="3225800"/>
          </a:xfrm>
          <a:prstGeom prst="rect">
            <a:avLst/>
          </a:prstGeom>
        </p:spPr>
      </p:pic>
    </p:spTree>
    <p:extLst>
      <p:ext uri="{BB962C8B-B14F-4D97-AF65-F5344CB8AC3E}">
        <p14:creationId xmlns:p14="http://schemas.microsoft.com/office/powerpoint/2010/main" val="42643420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4" y="112104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If the government decided to provide health insurance for all citizens, regardless of age, how would this likely affect aggregate supply, output, and prices?&#10;&#10;If the government provided health insurance, this would reduce input costs for employers since health insurance costs are a large part of the cost of labor. A decrease in input costs will shift the aggregate supply curve to the right, increasing output and decreasing prices.">
            <a:extLst>
              <a:ext uri="{FF2B5EF4-FFF2-40B4-BE49-F238E27FC236}">
                <a16:creationId xmlns:a16="http://schemas.microsoft.com/office/drawing/2014/main" id="{65FDEF1D-7E37-6B55-70EC-2E35C69C0B58}"/>
              </a:ext>
            </a:extLst>
          </p:cNvPr>
          <p:cNvGrpSpPr/>
          <p:nvPr/>
        </p:nvGrpSpPr>
        <p:grpSpPr>
          <a:xfrm>
            <a:off x="1515511" y="1584250"/>
            <a:ext cx="9448138" cy="2775096"/>
            <a:chOff x="542923" y="1207162"/>
            <a:chExt cx="8058154" cy="2130678"/>
          </a:xfrm>
          <a:solidFill>
            <a:srgbClr val="627981"/>
          </a:solidFill>
        </p:grpSpPr>
        <p:sp>
          <p:nvSpPr>
            <p:cNvPr id="5" name="Rectangle 4">
              <a:extLst>
                <a:ext uri="{FF2B5EF4-FFF2-40B4-BE49-F238E27FC236}">
                  <a16:creationId xmlns:a16="http://schemas.microsoft.com/office/drawing/2014/main" id="{9421A8E5-7842-ECE5-991E-F0E8D70F75AB}"/>
                </a:ext>
              </a:extLst>
            </p:cNvPr>
            <p:cNvSpPr/>
            <p:nvPr/>
          </p:nvSpPr>
          <p:spPr>
            <a:xfrm>
              <a:off x="542923" y="1207162"/>
              <a:ext cx="8058154" cy="2130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781719BF-58C8-7807-7DF1-8B1A5227736E}"/>
                </a:ext>
              </a:extLst>
            </p:cNvPr>
            <p:cNvSpPr txBox="1"/>
            <p:nvPr/>
          </p:nvSpPr>
          <p:spPr>
            <a:xfrm>
              <a:off x="633042" y="1293065"/>
              <a:ext cx="7807571" cy="1961342"/>
            </a:xfrm>
            <a:prstGeom prst="rect">
              <a:avLst/>
            </a:prstGeom>
            <a:grpFill/>
          </p:spPr>
          <p:txBody>
            <a:bodyPr wrap="square" rtlCol="0" anchor="ctr">
              <a:spAutoFit/>
            </a:bodyPr>
            <a:lstStyle/>
            <a:p>
              <a:pPr marL="342900" lvl="0" indent="-342900">
                <a:buFont typeface="Arial" panose="020B0604020202020204" pitchFamily="34" charset="0"/>
                <a:buChar char="•"/>
              </a:pPr>
              <a:endParaRPr lang="en-US" sz="2000" dirty="0">
                <a:solidFill>
                  <a:schemeClr val="bg1"/>
                </a:solidFill>
                <a:ea typeface="Calibri"/>
                <a:cs typeface="Calibri"/>
                <a:sym typeface="Calibri"/>
              </a:endParaRPr>
            </a:p>
            <a:p>
              <a:pPr lvl="0" algn="ctr"/>
              <a:r>
                <a:rPr lang="en-US" sz="2000" dirty="0">
                  <a:solidFill>
                    <a:schemeClr val="bg1"/>
                  </a:solidFill>
                  <a:ea typeface="Calibri"/>
                  <a:cs typeface="Calibri"/>
                  <a:sym typeface="Calibri"/>
                </a:rPr>
                <a:t>If the government decided to provide health insurance for all citizens, regardless of age, how would this likely affect aggregate supply, output, and prices?</a:t>
              </a:r>
            </a:p>
            <a:p>
              <a:pPr lvl="0" algn="ctr"/>
              <a:endParaRPr lang="en-US" sz="2000" dirty="0">
                <a:solidFill>
                  <a:schemeClr val="bg1"/>
                </a:solidFill>
                <a:ea typeface="Calibri"/>
                <a:cs typeface="Calibri"/>
                <a:sym typeface="Calibri"/>
              </a:endParaRPr>
            </a:p>
            <a:p>
              <a:pPr lvl="0" algn="ctr"/>
              <a:r>
                <a:rPr lang="en-US" sz="2000" i="1" dirty="0">
                  <a:solidFill>
                    <a:schemeClr val="bg1"/>
                  </a:solidFill>
                  <a:ea typeface="Calibri"/>
                  <a:cs typeface="Calibri"/>
                  <a:sym typeface="Calibri"/>
                </a:rPr>
                <a:t>If the government provided health insurance, this would reduce input costs for employers since health insurance costs are a large part of the cost of labor. A decrease in input costs will shift the aggregate supply curve to the right, increasing output and decreasing prices.</a:t>
              </a:r>
            </a:p>
          </p:txBody>
        </p:sp>
      </p:grpSp>
    </p:spTree>
    <p:extLst>
      <p:ext uri="{BB962C8B-B14F-4D97-AF65-F5344CB8AC3E}">
        <p14:creationId xmlns:p14="http://schemas.microsoft.com/office/powerpoint/2010/main" val="20241465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The aggregate demand/aggregate supply (AD/AS) diagram shows how aggregate demand and aggregate supply interact.&#10;&#10;The intersection of the AD and AS curves shows the equilibrium output and price level in the economy. &#10;&#10;The aggregate supply curve will shift right as productivity increases.&#10;&#10;If the AS curve shifts left, stagflation occurs, which is the combination of lower output, higher unemployment, and higher inflation.&#10;&#10;If AS shifts right, a combination of lower inflation, higher output, and lower unemployment is possible.">
            <a:extLst>
              <a:ext uri="{FF2B5EF4-FFF2-40B4-BE49-F238E27FC236}">
                <a16:creationId xmlns:a16="http://schemas.microsoft.com/office/drawing/2014/main" id="{4400F82F-4E2E-5B4B-17B4-BD59A66B4418}"/>
              </a:ext>
            </a:extLst>
          </p:cNvPr>
          <p:cNvGrpSpPr/>
          <p:nvPr/>
        </p:nvGrpSpPr>
        <p:grpSpPr>
          <a:xfrm>
            <a:off x="1342505" y="1533491"/>
            <a:ext cx="9514113" cy="4233941"/>
            <a:chOff x="542923" y="1736758"/>
            <a:chExt cx="8058154" cy="6568828"/>
          </a:xfrm>
          <a:solidFill>
            <a:srgbClr val="627981"/>
          </a:solidFill>
        </p:grpSpPr>
        <p:sp>
          <p:nvSpPr>
            <p:cNvPr id="5" name="Rectangle 4">
              <a:extLst>
                <a:ext uri="{FF2B5EF4-FFF2-40B4-BE49-F238E27FC236}">
                  <a16:creationId xmlns:a16="http://schemas.microsoft.com/office/drawing/2014/main" id="{3093A716-097E-D481-B1DA-784ED8617207}"/>
                </a:ext>
              </a:extLst>
            </p:cNvPr>
            <p:cNvSpPr/>
            <p:nvPr/>
          </p:nvSpPr>
          <p:spPr>
            <a:xfrm>
              <a:off x="542923" y="1736758"/>
              <a:ext cx="8058154" cy="65688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7E65B5BE-E41C-B70F-713A-086ABB004C77}"/>
                </a:ext>
              </a:extLst>
            </p:cNvPr>
            <p:cNvSpPr txBox="1"/>
            <p:nvPr/>
          </p:nvSpPr>
          <p:spPr>
            <a:xfrm>
              <a:off x="633043" y="1806430"/>
              <a:ext cx="7807571" cy="6350827"/>
            </a:xfrm>
            <a:prstGeom prst="rect">
              <a:avLst/>
            </a:prstGeom>
            <a:grpFill/>
          </p:spPr>
          <p:txBody>
            <a:bodyPr wrap="square" rtlCol="0">
              <a:spAutoFit/>
            </a:bodyPr>
            <a:lstStyle/>
            <a:p>
              <a:pPr marL="342900" lvl="0" indent="-342900">
                <a:buFont typeface="Arial" panose="020B0604020202020204" pitchFamily="34" charset="0"/>
                <a:buChar char="•"/>
              </a:pPr>
              <a:r>
                <a:rPr lang="en-US" sz="2000" dirty="0">
                  <a:solidFill>
                    <a:schemeClr val="bg1"/>
                  </a:solidFill>
                  <a:ea typeface="Calibri"/>
                  <a:cs typeface="Calibri"/>
                  <a:sym typeface="Calibri"/>
                </a:rPr>
                <a:t>The aggregate demand/aggregate supply (AD/AS) diagram shows how aggregate demand and aggregate supply interact.</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The intersection of the </a:t>
              </a:r>
              <a:r>
                <a:rPr lang="en-US" sz="2000" i="1" dirty="0">
                  <a:solidFill>
                    <a:schemeClr val="bg1"/>
                  </a:solidFill>
                  <a:ea typeface="Calibri"/>
                  <a:cs typeface="Calibri"/>
                  <a:sym typeface="Calibri"/>
                </a:rPr>
                <a:t>AD</a:t>
              </a:r>
              <a:r>
                <a:rPr lang="en-US" sz="2000" dirty="0">
                  <a:solidFill>
                    <a:schemeClr val="bg1"/>
                  </a:solidFill>
                  <a:ea typeface="Calibri"/>
                  <a:cs typeface="Calibri"/>
                  <a:sym typeface="Calibri"/>
                </a:rPr>
                <a:t> and </a:t>
              </a:r>
              <a:r>
                <a:rPr lang="en-US" sz="2000" i="1" dirty="0">
                  <a:solidFill>
                    <a:schemeClr val="bg1"/>
                  </a:solidFill>
                  <a:ea typeface="Calibri"/>
                  <a:cs typeface="Calibri"/>
                  <a:sym typeface="Calibri"/>
                </a:rPr>
                <a:t>AS</a:t>
              </a:r>
              <a:r>
                <a:rPr lang="en-US" sz="2000" dirty="0">
                  <a:solidFill>
                    <a:schemeClr val="bg1"/>
                  </a:solidFill>
                  <a:ea typeface="Calibri"/>
                  <a:cs typeface="Calibri"/>
                  <a:sym typeface="Calibri"/>
                </a:rPr>
                <a:t> curves shows the equilibrium output and price level in the economy. </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The aggregate supply curve will shift right as productivity increases.</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If the </a:t>
              </a:r>
              <a:r>
                <a:rPr lang="en-US" sz="2000" i="1" dirty="0">
                  <a:solidFill>
                    <a:schemeClr val="bg1"/>
                  </a:solidFill>
                  <a:ea typeface="Calibri"/>
                  <a:cs typeface="Calibri"/>
                  <a:sym typeface="Calibri"/>
                </a:rPr>
                <a:t>AS</a:t>
              </a:r>
              <a:r>
                <a:rPr lang="en-US" sz="2000" dirty="0">
                  <a:solidFill>
                    <a:schemeClr val="bg1"/>
                  </a:solidFill>
                  <a:ea typeface="Calibri"/>
                  <a:cs typeface="Calibri"/>
                  <a:sym typeface="Calibri"/>
                </a:rPr>
                <a:t> curve shifts left, stagflation occurs, which is the combination of lower output, higher unemployment, and higher inflation.</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If </a:t>
              </a:r>
              <a:r>
                <a:rPr lang="en-US" sz="2000" i="1" dirty="0">
                  <a:solidFill>
                    <a:schemeClr val="bg1"/>
                  </a:solidFill>
                  <a:ea typeface="Calibri"/>
                  <a:cs typeface="Calibri"/>
                  <a:sym typeface="Calibri"/>
                </a:rPr>
                <a:t>AS </a:t>
              </a:r>
              <a:r>
                <a:rPr lang="en-US" sz="2000" dirty="0">
                  <a:solidFill>
                    <a:schemeClr val="bg1"/>
                  </a:solidFill>
                  <a:ea typeface="Calibri"/>
                  <a:cs typeface="Calibri"/>
                  <a:sym typeface="Calibri"/>
                </a:rPr>
                <a:t>shifts right, a combination of lower inflation, higher output, and lower unemployment is possible.</a:t>
              </a:r>
            </a:p>
          </p:txBody>
        </p:sp>
      </p:grpSp>
    </p:spTree>
    <p:extLst>
      <p:ext uri="{BB962C8B-B14F-4D97-AF65-F5344CB8AC3E}">
        <p14:creationId xmlns:p14="http://schemas.microsoft.com/office/powerpoint/2010/main" val="1322179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2026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Shifts in Aggregate Demand</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261411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343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is chapter also relates the model of aggregate supply and aggregate demand to the three concerns of economic polic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algn="ctr"/>
              <a:r>
                <a:rPr lang="en-US" sz="2000" dirty="0">
                  <a:solidFill>
                    <a:schemeClr val="bg1"/>
                  </a:solidFill>
                </a:rPr>
                <a:t>This chapter also relates the model of aggregate supply and aggregate demand to the three concerns of economic policy:</a:t>
              </a:r>
            </a:p>
          </p:txBody>
        </p:sp>
      </p:grpSp>
      <p:sp>
        <p:nvSpPr>
          <p:cNvPr id="3" name="Rectangle 2">
            <a:extLst>
              <a:ext uri="{FF2B5EF4-FFF2-40B4-BE49-F238E27FC236}">
                <a16:creationId xmlns:a16="http://schemas.microsoft.com/office/drawing/2014/main" id="{A19D8588-5343-4C70-9D31-3722BC21A458}"/>
              </a:ext>
            </a:extLst>
          </p:cNvPr>
          <p:cNvSpPr/>
          <p:nvPr/>
        </p:nvSpPr>
        <p:spPr>
          <a:xfrm>
            <a:off x="2066922"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Growth</a:t>
            </a:r>
          </a:p>
        </p:txBody>
      </p:sp>
      <p:sp>
        <p:nvSpPr>
          <p:cNvPr id="23" name="Rectangle 22">
            <a:extLst>
              <a:ext uri="{FF2B5EF4-FFF2-40B4-BE49-F238E27FC236}">
                <a16:creationId xmlns:a16="http://schemas.microsoft.com/office/drawing/2014/main" id="{01760CD0-395F-4A13-948C-E7C52A0E2164}"/>
              </a:ext>
            </a:extLst>
          </p:cNvPr>
          <p:cNvSpPr/>
          <p:nvPr/>
        </p:nvSpPr>
        <p:spPr>
          <a:xfrm>
            <a:off x="4843460"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Unemployment</a:t>
            </a:r>
          </a:p>
        </p:txBody>
      </p:sp>
      <p:sp>
        <p:nvSpPr>
          <p:cNvPr id="24" name="Rectangle 23">
            <a:extLst>
              <a:ext uri="{FF2B5EF4-FFF2-40B4-BE49-F238E27FC236}">
                <a16:creationId xmlns:a16="http://schemas.microsoft.com/office/drawing/2014/main" id="{B43E728A-9A5F-4F33-8F35-F09E065B64C5}"/>
              </a:ext>
            </a:extLst>
          </p:cNvPr>
          <p:cNvSpPr/>
          <p:nvPr/>
        </p:nvSpPr>
        <p:spPr>
          <a:xfrm>
            <a:off x="7619998"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Inflation</a:t>
            </a:r>
          </a:p>
        </p:txBody>
      </p:sp>
      <p:pic>
        <p:nvPicPr>
          <p:cNvPr id="6" name="Graphic 5">
            <a:extLst>
              <a:ext uri="{FF2B5EF4-FFF2-40B4-BE49-F238E27FC236}">
                <a16:creationId xmlns:a16="http://schemas.microsoft.com/office/drawing/2014/main" id="{9B0D870C-80A7-48BD-9045-6E91F067329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30596" y="4423015"/>
            <a:ext cx="2083881" cy="2083881"/>
          </a:xfrm>
          <a:prstGeom prst="rect">
            <a:avLst/>
          </a:prstGeom>
        </p:spPr>
      </p:pic>
      <p:pic>
        <p:nvPicPr>
          <p:cNvPr id="11" name="Graphic 10">
            <a:extLst>
              <a:ext uri="{FF2B5EF4-FFF2-40B4-BE49-F238E27FC236}">
                <a16:creationId xmlns:a16="http://schemas.microsoft.com/office/drawing/2014/main" id="{6C92F5B9-E995-4B36-8F98-9B6526A3D43C}"/>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78607" y="4797845"/>
            <a:ext cx="1661786" cy="1661786"/>
          </a:xfrm>
          <a:prstGeom prst="rect">
            <a:avLst/>
          </a:prstGeom>
        </p:spPr>
      </p:pic>
      <p:pic>
        <p:nvPicPr>
          <p:cNvPr id="13" name="Graphic 12">
            <a:extLst>
              <a:ext uri="{FF2B5EF4-FFF2-40B4-BE49-F238E27FC236}">
                <a16:creationId xmlns:a16="http://schemas.microsoft.com/office/drawing/2014/main" id="{CB143477-7C88-45DA-9A90-A4C7D7C2B2EC}"/>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00477" y="4797845"/>
            <a:ext cx="1498354" cy="1498354"/>
          </a:xfrm>
          <a:prstGeom prst="rect">
            <a:avLst/>
          </a:prstGeom>
        </p:spPr>
      </p:pic>
    </p:spTree>
    <p:extLst>
      <p:ext uri="{BB962C8B-B14F-4D97-AF65-F5344CB8AC3E}">
        <p14:creationId xmlns:p14="http://schemas.microsoft.com/office/powerpoint/2010/main" val="35281916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onsider the economic effects of the COVID-19 pandemic. In what ways does a pandemic directly affect aggregate demand?"/>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algn="ctr"/>
              <a:r>
                <a:rPr lang="en-US" sz="2000" dirty="0">
                  <a:solidFill>
                    <a:schemeClr val="bg1"/>
                  </a:solidFill>
                </a:rPr>
                <a:t>Consider the economic effects of the COVID-19 pandemic. In what ways does a pandemic directly affect aggregate demand?</a:t>
              </a:r>
            </a:p>
          </p:txBody>
        </p:sp>
      </p:grpSp>
      <p:pic>
        <p:nvPicPr>
          <p:cNvPr id="5" name="Picture 4" descr="Covid-19 spelled out with a variety of pills">
            <a:extLst>
              <a:ext uri="{FF2B5EF4-FFF2-40B4-BE49-F238E27FC236}">
                <a16:creationId xmlns:a16="http://schemas.microsoft.com/office/drawing/2014/main" id="{B4DD4C35-FDDA-46F6-92B8-C37E6DCA0F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5541" y="2836240"/>
            <a:ext cx="5370576" cy="3570862"/>
          </a:xfrm>
          <a:prstGeom prst="rect">
            <a:avLst/>
          </a:prstGeom>
        </p:spPr>
      </p:pic>
    </p:spTree>
    <p:extLst>
      <p:ext uri="{BB962C8B-B14F-4D97-AF65-F5344CB8AC3E}">
        <p14:creationId xmlns:p14="http://schemas.microsoft.com/office/powerpoint/2010/main" val="35057369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omponents of aggregate demand: consumption, investment, government spending, and net exports (exports−import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Components of aggregate demand: consumption, investment, government spending, and net exports (exports</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imports)</a:t>
              </a:r>
            </a:p>
          </p:txBody>
        </p:sp>
      </p:grpSp>
      <p:grpSp>
        <p:nvGrpSpPr>
          <p:cNvPr id="20" name="Group 19" descr="When the AD curve shifts right, at least one component of aggregate demand has increased, so greater spending would occur at every price level."/>
          <p:cNvGrpSpPr/>
          <p:nvPr/>
        </p:nvGrpSpPr>
        <p:grpSpPr>
          <a:xfrm>
            <a:off x="2066922" y="2483613"/>
            <a:ext cx="8058154" cy="1029560"/>
            <a:chOff x="542923" y="1736760"/>
            <a:chExt cx="8058154" cy="1687081"/>
          </a:xfrm>
          <a:solidFill>
            <a:srgbClr val="627981"/>
          </a:solidFill>
        </p:grpSpPr>
        <p:sp>
          <p:nvSpPr>
            <p:cNvPr id="21" name="Rectangle 20"/>
            <p:cNvSpPr/>
            <p:nvPr/>
          </p:nvSpPr>
          <p:spPr>
            <a:xfrm>
              <a:off x="542923" y="1736760"/>
              <a:ext cx="8058154" cy="16870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5" y="1759532"/>
              <a:ext cx="7807571" cy="16643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a:t>
              </a:r>
              <a:r>
                <a:rPr lang="en-US" sz="2000" i="1" dirty="0">
                  <a:solidFill>
                    <a:schemeClr val="bg1"/>
                  </a:solidFill>
                </a:rPr>
                <a:t>AD</a:t>
              </a:r>
              <a:r>
                <a:rPr lang="en-US" sz="2000" dirty="0">
                  <a:solidFill>
                    <a:schemeClr val="bg1"/>
                  </a:solidFill>
                </a:rPr>
                <a:t> curve shifts right, at least one component of aggregate demand has increased, so greater spending would occur at every price level. </a:t>
              </a:r>
            </a:p>
          </p:txBody>
        </p:sp>
      </p:grpSp>
      <p:grpSp>
        <p:nvGrpSpPr>
          <p:cNvPr id="23" name="Group 22" descr="When the AD curve shifts left, at least one component of aggregate demand has decreased, so less spending would occur at every price level."/>
          <p:cNvGrpSpPr/>
          <p:nvPr/>
        </p:nvGrpSpPr>
        <p:grpSpPr>
          <a:xfrm>
            <a:off x="2066922" y="3608939"/>
            <a:ext cx="8058154" cy="1030418"/>
            <a:chOff x="542923" y="1736761"/>
            <a:chExt cx="8058154" cy="1346186"/>
          </a:xfrm>
          <a:solidFill>
            <a:srgbClr val="627981"/>
          </a:solidFill>
        </p:grpSpPr>
        <p:sp>
          <p:nvSpPr>
            <p:cNvPr id="24" name="Rectangle 23"/>
            <p:cNvSpPr/>
            <p:nvPr/>
          </p:nvSpPr>
          <p:spPr>
            <a:xfrm>
              <a:off x="542923" y="1736761"/>
              <a:ext cx="8058154" cy="1346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56038"/>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a:t>
              </a:r>
              <a:r>
                <a:rPr lang="en-US" sz="2000" i="1" dirty="0">
                  <a:solidFill>
                    <a:schemeClr val="bg1"/>
                  </a:solidFill>
                </a:rPr>
                <a:t>AD</a:t>
              </a:r>
              <a:r>
                <a:rPr lang="en-US" sz="2000" dirty="0">
                  <a:solidFill>
                    <a:schemeClr val="bg1"/>
                  </a:solidFill>
                </a:rPr>
                <a:t> curve shifts left, at least one component of aggregate demand has decreased, so less spending would occur at every price level.</a:t>
              </a:r>
            </a:p>
          </p:txBody>
        </p:sp>
      </p:grpSp>
      <p:grpSp>
        <p:nvGrpSpPr>
          <p:cNvPr id="27" name="Group 26" descr="Two broad categories cause curves to shift: changes in consumer or business behavior and changes in government tax or spending policy"/>
          <p:cNvGrpSpPr/>
          <p:nvPr/>
        </p:nvGrpSpPr>
        <p:grpSpPr>
          <a:xfrm>
            <a:off x="2066922" y="4735123"/>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Two broad categories cause curves to shift: changes in consumer or business behavior and changes in government tax or spending policy</a:t>
              </a:r>
            </a:p>
          </p:txBody>
        </p:sp>
      </p:grpSp>
    </p:spTree>
    <p:extLst>
      <p:ext uri="{BB962C8B-B14F-4D97-AF65-F5344CB8AC3E}">
        <p14:creationId xmlns:p14="http://schemas.microsoft.com/office/powerpoint/2010/main" val="33456141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15604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Changes by Consumers and Firms Can Affect Aggregate Demand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ince a rise in confidence is associated with higher consumption and investment demand, it will cause the AD curve to shift righ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 rise in confidence is associated with higher consumption and investment demand, it will cause the </a:t>
              </a:r>
              <a:r>
                <a:rPr lang="en-US" sz="2000" i="1" dirty="0">
                  <a:solidFill>
                    <a:schemeClr val="bg1"/>
                  </a:solidFill>
                </a:rPr>
                <a:t>AD</a:t>
              </a:r>
              <a:r>
                <a:rPr lang="en-US" sz="2000" dirty="0">
                  <a:solidFill>
                    <a:schemeClr val="bg1"/>
                  </a:solidFill>
                </a:rPr>
                <a:t> curve to shift right.</a:t>
              </a:r>
            </a:p>
          </p:txBody>
        </p:sp>
      </p:grpSp>
      <p:grpSp>
        <p:nvGrpSpPr>
          <p:cNvPr id="20" name="Group 19" descr="A decline in confidence reduces consumption and investment and shifts AD left."/>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07571"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decline in confidence reduces consumption and investment and shifts </a:t>
              </a:r>
              <a:r>
                <a:rPr lang="en-US" sz="2000" i="1" dirty="0">
                  <a:solidFill>
                    <a:schemeClr val="bg1"/>
                  </a:solidFill>
                </a:rPr>
                <a:t>AD</a:t>
              </a:r>
              <a:r>
                <a:rPr lang="en-US" sz="2000" dirty="0">
                  <a:solidFill>
                    <a:schemeClr val="bg1"/>
                  </a:solidFill>
                </a:rPr>
                <a:t> left.</a:t>
              </a:r>
            </a:p>
          </p:txBody>
        </p:sp>
      </p:grpSp>
      <p:grpSp>
        <p:nvGrpSpPr>
          <p:cNvPr id="23" name="Group 22" descr="Consumer and business confidence often reflects macroeconomic realities, like confidence being lower during a recession."/>
          <p:cNvGrpSpPr/>
          <p:nvPr/>
        </p:nvGrpSpPr>
        <p:grpSpPr>
          <a:xfrm>
            <a:off x="2066923" y="3385130"/>
            <a:ext cx="8058154" cy="806934"/>
            <a:chOff x="542923" y="1736761"/>
            <a:chExt cx="8058154" cy="1054216"/>
          </a:xfrm>
          <a:solidFill>
            <a:srgbClr val="627981"/>
          </a:solidFill>
        </p:grpSpPr>
        <p:sp>
          <p:nvSpPr>
            <p:cNvPr id="24" name="Rectangle 23"/>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94075"/>
              <a:ext cx="7807571" cy="9248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and business confidence often reflects macroeconomic realities, like confidence being lower during a recession.</a:t>
              </a:r>
            </a:p>
          </p:txBody>
        </p:sp>
      </p:grpSp>
      <p:grpSp>
        <p:nvGrpSpPr>
          <p:cNvPr id="27" name="Group 26" descr="Confidence can sometimes change for reasons that do not have a close connection to the immediate economy, like the risk of war or election results."/>
          <p:cNvGrpSpPr/>
          <p:nvPr/>
        </p:nvGrpSpPr>
        <p:grpSpPr>
          <a:xfrm>
            <a:off x="2066922" y="4279724"/>
            <a:ext cx="8058154" cy="1064020"/>
            <a:chOff x="542923" y="1736761"/>
            <a:chExt cx="8058154" cy="1064020"/>
          </a:xfrm>
          <a:solidFill>
            <a:srgbClr val="627981"/>
          </a:solidFill>
        </p:grpSpPr>
        <p:sp>
          <p:nvSpPr>
            <p:cNvPr id="28" name="Rectangle 27"/>
            <p:cNvSpPr/>
            <p:nvPr/>
          </p:nvSpPr>
          <p:spPr>
            <a:xfrm>
              <a:off x="542923" y="1736761"/>
              <a:ext cx="8058154" cy="106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Confidence can sometimes change for reasons that do not have a close connection to the immediate economy, like the risk of war or election results.</a:t>
              </a:r>
            </a:p>
          </p:txBody>
        </p:sp>
      </p:grpSp>
    </p:spTree>
    <p:extLst>
      <p:ext uri="{BB962C8B-B14F-4D97-AF65-F5344CB8AC3E}">
        <p14:creationId xmlns:p14="http://schemas.microsoft.com/office/powerpoint/2010/main" val="25159778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15604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Government Macroeconomic Policy Choices Can Shift Aggregate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igher government spending will cause AD to shift righ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94076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government spending will cause </a:t>
              </a:r>
              <a:r>
                <a:rPr lang="en-US" sz="2000" i="1" dirty="0">
                  <a:solidFill>
                    <a:schemeClr val="bg1"/>
                  </a:solidFill>
                </a:rPr>
                <a:t>AD</a:t>
              </a:r>
              <a:r>
                <a:rPr lang="en-US" sz="2000" dirty="0">
                  <a:solidFill>
                    <a:schemeClr val="bg1"/>
                  </a:solidFill>
                </a:rPr>
                <a:t> to shift right.</a:t>
              </a:r>
            </a:p>
          </p:txBody>
        </p:sp>
      </p:grpSp>
      <p:grpSp>
        <p:nvGrpSpPr>
          <p:cNvPr id="20" name="Group 19" descr="Tax cuts for individuals tend to increase consumption demand, while tax increases tend to diminish it."/>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07571"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cuts for individuals tend to increase consumption demand, while tax increases tend to diminish it.</a:t>
              </a:r>
            </a:p>
          </p:txBody>
        </p:sp>
      </p:grpSp>
      <p:grpSp>
        <p:nvGrpSpPr>
          <p:cNvPr id="23" name="Group 22" descr="Tax policy can also pump up investment demand by offering lower tax rates for corporations or tax reductions that benefit specific kinds of investment."/>
          <p:cNvGrpSpPr/>
          <p:nvPr/>
        </p:nvGrpSpPr>
        <p:grpSpPr>
          <a:xfrm>
            <a:off x="2066923" y="3385130"/>
            <a:ext cx="8058154" cy="1059534"/>
            <a:chOff x="542923" y="1736760"/>
            <a:chExt cx="8058154" cy="1384224"/>
          </a:xfrm>
          <a:solidFill>
            <a:srgbClr val="627981"/>
          </a:solidFill>
        </p:grpSpPr>
        <p:sp>
          <p:nvSpPr>
            <p:cNvPr id="24" name="Rectangle 23"/>
            <p:cNvSpPr/>
            <p:nvPr/>
          </p:nvSpPr>
          <p:spPr>
            <a:xfrm>
              <a:off x="542923" y="1736760"/>
              <a:ext cx="8058154" cy="13842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94075"/>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policy can also pump up investment demand by offering lower tax rates for corporations or tax reductions that benefit specific kinds of investment.</a:t>
              </a:r>
            </a:p>
          </p:txBody>
        </p:sp>
      </p:grpSp>
      <p:grpSp>
        <p:nvGrpSpPr>
          <p:cNvPr id="27" name="Group 26" descr="During a recession, when unemployment is high and businesses are suffering low profits or even losses, Congress often passes tax cuts."/>
          <p:cNvGrpSpPr/>
          <p:nvPr/>
        </p:nvGrpSpPr>
        <p:grpSpPr>
          <a:xfrm>
            <a:off x="2066922" y="4539245"/>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a recession, when unemployment is high and businesses are suffering low profits or even losses, Congress often passes tax cuts.</a:t>
              </a:r>
            </a:p>
          </p:txBody>
        </p:sp>
      </p:grpSp>
    </p:spTree>
    <p:extLst>
      <p:ext uri="{BB962C8B-B14F-4D97-AF65-F5344CB8AC3E}">
        <p14:creationId xmlns:p14="http://schemas.microsoft.com/office/powerpoint/2010/main" val="14153626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15604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Changes by Consumers and Firms Can Affect Aggregate Demand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15477" y="1386685"/>
            <a:ext cx="8361046" cy="1015663"/>
          </a:xfrm>
          <a:prstGeom prst="rect">
            <a:avLst/>
          </a:prstGeom>
          <a:solidFill>
            <a:srgbClr val="627981"/>
          </a:solidFill>
        </p:spPr>
        <p:txBody>
          <a:bodyPr wrap="square" rtlCol="0">
            <a:spAutoFit/>
          </a:bodyPr>
          <a:lstStyle/>
          <a:p>
            <a:pPr algn="ctr"/>
            <a:r>
              <a:rPr lang="en-US" sz="2000" dirty="0">
                <a:solidFill>
                  <a:schemeClr val="bg1"/>
                </a:solidFill>
              </a:rPr>
              <a:t>Increased consumer/business confidence, increased government spending, or tax cuts can shift </a:t>
            </a:r>
            <a:r>
              <a:rPr lang="en-US" sz="2000" i="1" dirty="0">
                <a:solidFill>
                  <a:schemeClr val="bg1"/>
                </a:solidFill>
              </a:rPr>
              <a:t>AD</a:t>
            </a:r>
            <a:r>
              <a:rPr lang="en-US" sz="2000" dirty="0">
                <a:solidFill>
                  <a:schemeClr val="bg1"/>
                </a:solidFill>
              </a:rPr>
              <a:t> to the right. Decreased consumer/business confidence, decreased government spending, or higher taxes can shift </a:t>
            </a:r>
            <a:r>
              <a:rPr lang="en-US" sz="2000" i="1" dirty="0">
                <a:solidFill>
                  <a:schemeClr val="bg1"/>
                </a:solidFill>
              </a:rPr>
              <a:t>AD</a:t>
            </a:r>
            <a:r>
              <a:rPr lang="en-US" sz="2000" dirty="0">
                <a:solidFill>
                  <a:schemeClr val="bg1"/>
                </a:solidFill>
              </a:rPr>
              <a:t> to the left.</a:t>
            </a:r>
          </a:p>
        </p:txBody>
      </p:sp>
      <p:pic>
        <p:nvPicPr>
          <p:cNvPr id="6" name="Picture 5" descr="Two side-by-side graphs that show what happens when aggregate demand shifts right and left.">
            <a:extLst>
              <a:ext uri="{FF2B5EF4-FFF2-40B4-BE49-F238E27FC236}">
                <a16:creationId xmlns:a16="http://schemas.microsoft.com/office/drawing/2014/main" id="{0E508B4D-8195-4567-B6D7-B9E38AA90D17}"/>
              </a:ext>
            </a:extLst>
          </p:cNvPr>
          <p:cNvPicPr>
            <a:picLocks noChangeAspect="1"/>
          </p:cNvPicPr>
          <p:nvPr/>
        </p:nvPicPr>
        <p:blipFill>
          <a:blip r:embed="rId3"/>
          <a:stretch>
            <a:fillRect/>
          </a:stretch>
        </p:blipFill>
        <p:spPr>
          <a:xfrm>
            <a:off x="2375791" y="2525611"/>
            <a:ext cx="7440417" cy="4129923"/>
          </a:xfrm>
          <a:prstGeom prst="rect">
            <a:avLst/>
          </a:prstGeom>
        </p:spPr>
      </p:pic>
    </p:spTree>
    <p:extLst>
      <p:ext uri="{BB962C8B-B14F-4D97-AF65-F5344CB8AC3E}">
        <p14:creationId xmlns:p14="http://schemas.microsoft.com/office/powerpoint/2010/main" val="29636101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17906"/>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Federal Reserve Influence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w the Federal Reserve influences interest rates and credit availability can also shift the AD curve."/>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68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the Federal Reserve influences interest rates and credit availability can also shift the </a:t>
              </a:r>
              <a:r>
                <a:rPr lang="en-US" sz="2000" i="1" dirty="0">
                  <a:solidFill>
                    <a:schemeClr val="bg1"/>
                  </a:solidFill>
                </a:rPr>
                <a:t>AD</a:t>
              </a:r>
              <a:r>
                <a:rPr lang="en-US" sz="2000" dirty="0">
                  <a:solidFill>
                    <a:schemeClr val="bg1"/>
                  </a:solidFill>
                </a:rPr>
                <a:t> curve.</a:t>
              </a:r>
            </a:p>
          </p:txBody>
        </p:sp>
      </p:grpSp>
      <p:grpSp>
        <p:nvGrpSpPr>
          <p:cNvPr id="20" name="Group 19" descr="Higher interest rates discourage borrowing, which reduces household spending on big purchases, and reduces business investment spending."/>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77914"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interest rates discourage borrowing, which reduces household spending on big purchases, and reduces business investment spending.</a:t>
              </a:r>
            </a:p>
          </p:txBody>
        </p:sp>
      </p:grpSp>
      <p:grpSp>
        <p:nvGrpSpPr>
          <p:cNvPr id="23" name="Group 22" descr="Lower interest rates stimulate consumption and investment demand."/>
          <p:cNvGrpSpPr/>
          <p:nvPr/>
        </p:nvGrpSpPr>
        <p:grpSpPr>
          <a:xfrm>
            <a:off x="2066923" y="3385130"/>
            <a:ext cx="8058154" cy="806934"/>
            <a:chOff x="542923" y="1736761"/>
            <a:chExt cx="8058154" cy="1054216"/>
          </a:xfrm>
          <a:solidFill>
            <a:srgbClr val="627981"/>
          </a:solidFill>
        </p:grpSpPr>
        <p:sp>
          <p:nvSpPr>
            <p:cNvPr id="24" name="Rectangle 23"/>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997986"/>
              <a:ext cx="7807571" cy="52272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Lower interest rates stimulate consumption and investment demand.</a:t>
              </a:r>
            </a:p>
          </p:txBody>
        </p:sp>
      </p:grpSp>
      <p:grpSp>
        <p:nvGrpSpPr>
          <p:cNvPr id="27" name="Group 26" descr="Interest rates can also affect exchange rates, which influence exports and imports."/>
          <p:cNvGrpSpPr/>
          <p:nvPr/>
        </p:nvGrpSpPr>
        <p:grpSpPr>
          <a:xfrm>
            <a:off x="2066922" y="4279724"/>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Interest rates can also affect exchange rates, which influence exports and imports.</a:t>
              </a:r>
            </a:p>
          </p:txBody>
        </p:sp>
      </p:grpSp>
    </p:spTree>
    <p:extLst>
      <p:ext uri="{BB962C8B-B14F-4D97-AF65-F5344CB8AC3E}">
        <p14:creationId xmlns:p14="http://schemas.microsoft.com/office/powerpoint/2010/main" val="16730896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AC28C8-A51F-4E44-A256-05237E9FC15F}"/>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 name="Group 1" descr="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
            <a:extLst>
              <a:ext uri="{FF2B5EF4-FFF2-40B4-BE49-F238E27FC236}">
                <a16:creationId xmlns:a16="http://schemas.microsoft.com/office/drawing/2014/main" id="{D4B7783A-E98B-95FE-E69C-57FEAF593932}"/>
              </a:ext>
            </a:extLst>
          </p:cNvPr>
          <p:cNvGrpSpPr/>
          <p:nvPr/>
        </p:nvGrpSpPr>
        <p:grpSpPr>
          <a:xfrm>
            <a:off x="1524001" y="1288684"/>
            <a:ext cx="9448138" cy="2422078"/>
            <a:chOff x="542923" y="1207162"/>
            <a:chExt cx="8058154" cy="2130678"/>
          </a:xfrm>
          <a:solidFill>
            <a:srgbClr val="627981"/>
          </a:solidFill>
        </p:grpSpPr>
        <p:sp>
          <p:nvSpPr>
            <p:cNvPr id="3" name="Rectangle 2">
              <a:extLst>
                <a:ext uri="{FF2B5EF4-FFF2-40B4-BE49-F238E27FC236}">
                  <a16:creationId xmlns:a16="http://schemas.microsoft.com/office/drawing/2014/main" id="{37703010-39B3-04DA-B590-5FD8AC8D6BA0}"/>
                </a:ext>
              </a:extLst>
            </p:cNvPr>
            <p:cNvSpPr/>
            <p:nvPr/>
          </p:nvSpPr>
          <p:spPr>
            <a:xfrm>
              <a:off x="542923" y="1207162"/>
              <a:ext cx="8058154" cy="2130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 name="TextBox 3">
              <a:extLst>
                <a:ext uri="{FF2B5EF4-FFF2-40B4-BE49-F238E27FC236}">
                  <a16:creationId xmlns:a16="http://schemas.microsoft.com/office/drawing/2014/main" id="{A7AE8BE5-4209-A02C-9C9A-D8CB2282F0BC}"/>
                </a:ext>
              </a:extLst>
            </p:cNvPr>
            <p:cNvSpPr txBox="1"/>
            <p:nvPr/>
          </p:nvSpPr>
          <p:spPr>
            <a:xfrm>
              <a:off x="633042" y="1529371"/>
              <a:ext cx="7807571" cy="1488730"/>
            </a:xfrm>
            <a:prstGeom prst="rect">
              <a:avLst/>
            </a:prstGeom>
            <a:grpFill/>
          </p:spPr>
          <p:txBody>
            <a:bodyPr wrap="square" rtlCol="0" anchor="ctr">
              <a:spAutoFit/>
            </a:bodyPr>
            <a:lstStyle/>
            <a:p>
              <a:pPr lvl="0" algn="ctr"/>
              <a:r>
                <a:rPr lang="en-US" sz="2000" dirty="0">
                  <a:solidFill>
                    <a:schemeClr val="bg1"/>
                  </a:solidFill>
                  <a:ea typeface="Calibri"/>
                  <a:cs typeface="Calibri"/>
                  <a:sym typeface="Calibri"/>
                </a:rPr>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p:txBody>
        </p:sp>
      </p:grpSp>
      <p:pic>
        <p:nvPicPr>
          <p:cNvPr id="5" name="Picture 4" descr="An image of someone holding an iPhone.">
            <a:extLst>
              <a:ext uri="{FF2B5EF4-FFF2-40B4-BE49-F238E27FC236}">
                <a16:creationId xmlns:a16="http://schemas.microsoft.com/office/drawing/2014/main" id="{4F3C69FB-E1DD-4C0A-8F79-EAD26D7DB4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5140" y="4017545"/>
            <a:ext cx="3921714" cy="2615791"/>
          </a:xfrm>
          <a:prstGeom prst="rect">
            <a:avLst/>
          </a:prstGeom>
        </p:spPr>
      </p:pic>
    </p:spTree>
    <p:extLst>
      <p:ext uri="{BB962C8B-B14F-4D97-AF65-F5344CB8AC3E}">
        <p14:creationId xmlns:p14="http://schemas.microsoft.com/office/powerpoint/2010/main" val="42566330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10;&#10;If the interest rate is 4%, you would repay $1,000 + (.04)($1,000)= $1,000 + $40 = $1,040.&#10;&#10;If the interest rate is 7%, you would repay $1,000 + (.07)($1,000)= $1,000 + $70 = $1,070.&#10;&#10;The higher interest rate and the larger payment might make you decide not to buy the new phone. If you decrease your consumption by $1,000, this will decrease aggregate demand.">
            <a:extLst>
              <a:ext uri="{FF2B5EF4-FFF2-40B4-BE49-F238E27FC236}">
                <a16:creationId xmlns:a16="http://schemas.microsoft.com/office/drawing/2014/main" id="{1258E995-7A29-D364-4809-B0FBD13DBC08}"/>
              </a:ext>
            </a:extLst>
          </p:cNvPr>
          <p:cNvGrpSpPr/>
          <p:nvPr/>
        </p:nvGrpSpPr>
        <p:grpSpPr>
          <a:xfrm>
            <a:off x="1524001" y="1215851"/>
            <a:ext cx="9448138" cy="5074417"/>
            <a:chOff x="542923" y="-145151"/>
            <a:chExt cx="8058154" cy="4919863"/>
          </a:xfrm>
          <a:solidFill>
            <a:srgbClr val="627981"/>
          </a:solidFill>
        </p:grpSpPr>
        <p:sp>
          <p:nvSpPr>
            <p:cNvPr id="5" name="Rectangle 4">
              <a:extLst>
                <a:ext uri="{FF2B5EF4-FFF2-40B4-BE49-F238E27FC236}">
                  <a16:creationId xmlns:a16="http://schemas.microsoft.com/office/drawing/2014/main" id="{07CEBF28-DEBF-9E9D-5C69-8933B818EF91}"/>
                </a:ext>
              </a:extLst>
            </p:cNvPr>
            <p:cNvSpPr/>
            <p:nvPr/>
          </p:nvSpPr>
          <p:spPr>
            <a:xfrm>
              <a:off x="542923" y="-145151"/>
              <a:ext cx="8058154" cy="49198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BADFD37F-CBBB-9943-A63F-9E50EA86143B}"/>
                </a:ext>
              </a:extLst>
            </p:cNvPr>
            <p:cNvSpPr txBox="1"/>
            <p:nvPr/>
          </p:nvSpPr>
          <p:spPr>
            <a:xfrm>
              <a:off x="633042" y="67139"/>
              <a:ext cx="7807571" cy="4413193"/>
            </a:xfrm>
            <a:prstGeom prst="rect">
              <a:avLst/>
            </a:prstGeom>
            <a:grpFill/>
          </p:spPr>
          <p:txBody>
            <a:bodyPr wrap="square" rtlCol="0" anchor="ctr">
              <a:spAutoFit/>
            </a:bodyPr>
            <a:lstStyle/>
            <a:p>
              <a:pPr lvl="0" algn="ctr"/>
              <a:r>
                <a:rPr lang="en-US" sz="2000" dirty="0">
                  <a:solidFill>
                    <a:schemeClr val="bg1"/>
                  </a:solidFill>
                  <a:ea typeface="Calibri"/>
                  <a:cs typeface="Calibri"/>
                  <a:sym typeface="Calibri"/>
                </a:rPr>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pPr lvl="0" algn="ctr"/>
              <a:endParaRPr lang="en-US" sz="2000" dirty="0">
                <a:solidFill>
                  <a:schemeClr val="bg1"/>
                </a:solidFill>
                <a:ea typeface="Calibri"/>
                <a:cs typeface="Calibri"/>
                <a:sym typeface="Calibri"/>
              </a:endParaRPr>
            </a:p>
            <a:p>
              <a:pPr lvl="0" algn="ctr"/>
              <a:r>
                <a:rPr lang="en-US" sz="2000" i="1" dirty="0">
                  <a:solidFill>
                    <a:schemeClr val="bg1"/>
                  </a:solidFill>
                  <a:ea typeface="Calibri"/>
                  <a:cs typeface="Calibri"/>
                  <a:sym typeface="Calibri"/>
                </a:rPr>
                <a:t>If the interest rate is 4%, you would repay $1,000 + (.04)($1,000)= $1,000 + $40 = $1,040.</a:t>
              </a:r>
            </a:p>
            <a:p>
              <a:pPr lvl="0" algn="ctr"/>
              <a:endParaRPr lang="en-US" sz="2000" i="1" dirty="0">
                <a:solidFill>
                  <a:schemeClr val="bg1"/>
                </a:solidFill>
                <a:ea typeface="Calibri"/>
                <a:cs typeface="Calibri"/>
                <a:sym typeface="Calibri"/>
              </a:endParaRPr>
            </a:p>
            <a:p>
              <a:pPr lvl="0" algn="ctr"/>
              <a:r>
                <a:rPr lang="en-US" sz="2000" i="1" dirty="0">
                  <a:solidFill>
                    <a:schemeClr val="bg1"/>
                  </a:solidFill>
                  <a:ea typeface="Calibri"/>
                  <a:cs typeface="Calibri"/>
                  <a:sym typeface="Calibri"/>
                </a:rPr>
                <a:t>If the interest rate is 7%, you would repay $1,000 + (.07)($1,000)= $1,000 + $70 = $1,070.</a:t>
              </a:r>
            </a:p>
            <a:p>
              <a:pPr lvl="0" algn="ctr"/>
              <a:endParaRPr lang="en-US" sz="2000" i="1" dirty="0">
                <a:solidFill>
                  <a:schemeClr val="bg1"/>
                </a:solidFill>
                <a:ea typeface="Calibri"/>
                <a:cs typeface="Calibri"/>
                <a:sym typeface="Calibri"/>
              </a:endParaRPr>
            </a:p>
            <a:p>
              <a:pPr lvl="0" algn="ctr"/>
              <a:r>
                <a:rPr lang="en-US" sz="2000" i="1" dirty="0">
                  <a:solidFill>
                    <a:schemeClr val="bg1"/>
                  </a:solidFill>
                  <a:ea typeface="Calibri"/>
                  <a:cs typeface="Calibri"/>
                  <a:sym typeface="Calibri"/>
                </a:rPr>
                <a:t>The higher interest rate and the larger payment might make you decide not to buy the new phone. If you decrease your consumption by $1,000, this will decrease aggregate demand.</a:t>
              </a:r>
            </a:p>
          </p:txBody>
        </p:sp>
      </p:grpSp>
    </p:spTree>
    <p:extLst>
      <p:ext uri="{BB962C8B-B14F-4D97-AF65-F5344CB8AC3E}">
        <p14:creationId xmlns:p14="http://schemas.microsoft.com/office/powerpoint/2010/main" val="20282768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The AD curve will shift right as the components of aggregate demand (C, I, G, and X−M) rise.&#10;&#10;The AD curve will shift back to the left as these components fall.&#10;&#10;These factors can change because of personal choices (like those resulting from consumer or business confidence) or from policy choices (like changes in government spending and taxes).&#10;&#10;Where the AD curve intersects the AS curve determines whether equilibrium output changes relatively more than the price level or the price level changes relatively more than output.&#10;&#10;We illustrate a recession when the intersection of AD and AS is substantially below potential GDP, and we illustrate an expanding economy when the intersection of AS and AD is near potential GDP.">
            <a:extLst>
              <a:ext uri="{FF2B5EF4-FFF2-40B4-BE49-F238E27FC236}">
                <a16:creationId xmlns:a16="http://schemas.microsoft.com/office/drawing/2014/main" id="{DC92B90A-9B16-9147-B374-A37D35771173}"/>
              </a:ext>
            </a:extLst>
          </p:cNvPr>
          <p:cNvGrpSpPr/>
          <p:nvPr/>
        </p:nvGrpSpPr>
        <p:grpSpPr>
          <a:xfrm>
            <a:off x="1342505" y="1533491"/>
            <a:ext cx="9514113" cy="5158711"/>
            <a:chOff x="542923" y="1736758"/>
            <a:chExt cx="8058154" cy="8003581"/>
          </a:xfrm>
          <a:solidFill>
            <a:srgbClr val="627981"/>
          </a:solidFill>
        </p:grpSpPr>
        <p:sp>
          <p:nvSpPr>
            <p:cNvPr id="5" name="Rectangle 4">
              <a:extLst>
                <a:ext uri="{FF2B5EF4-FFF2-40B4-BE49-F238E27FC236}">
                  <a16:creationId xmlns:a16="http://schemas.microsoft.com/office/drawing/2014/main" id="{1E26A891-BAC3-A9D2-FCD6-F6E2C7DDAC3E}"/>
                </a:ext>
              </a:extLst>
            </p:cNvPr>
            <p:cNvSpPr/>
            <p:nvPr/>
          </p:nvSpPr>
          <p:spPr>
            <a:xfrm>
              <a:off x="542923" y="1736758"/>
              <a:ext cx="8058154" cy="80035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14F7F5B5-7D34-EE6C-C975-3BC0BFE699DE}"/>
                </a:ext>
              </a:extLst>
            </p:cNvPr>
            <p:cNvSpPr txBox="1"/>
            <p:nvPr/>
          </p:nvSpPr>
          <p:spPr>
            <a:xfrm>
              <a:off x="633043" y="1806430"/>
              <a:ext cx="7807571" cy="7783345"/>
            </a:xfrm>
            <a:prstGeom prst="rect">
              <a:avLst/>
            </a:prstGeom>
            <a:grpFill/>
          </p:spPr>
          <p:txBody>
            <a:bodyPr wrap="square" rtlCol="0">
              <a:spAutoFit/>
            </a:bodyPr>
            <a:lstStyle/>
            <a:p>
              <a:pPr marL="342900" lvl="0" indent="-342900">
                <a:buFont typeface="Arial" panose="020B0604020202020204" pitchFamily="34" charset="0"/>
                <a:buChar char="•"/>
              </a:pPr>
              <a:r>
                <a:rPr lang="en-US" sz="2000" dirty="0">
                  <a:solidFill>
                    <a:schemeClr val="bg1"/>
                  </a:solidFill>
                  <a:ea typeface="Calibri"/>
                  <a:cs typeface="Calibri"/>
                  <a:sym typeface="Calibri"/>
                </a:rPr>
                <a:t>The </a:t>
              </a:r>
              <a:r>
                <a:rPr lang="en-US" sz="2000" i="1" dirty="0">
                  <a:solidFill>
                    <a:schemeClr val="bg1"/>
                  </a:solidFill>
                  <a:ea typeface="Calibri"/>
                  <a:cs typeface="Calibri"/>
                  <a:sym typeface="Calibri"/>
                </a:rPr>
                <a:t>AD</a:t>
              </a:r>
              <a:r>
                <a:rPr lang="en-US" sz="2000" dirty="0">
                  <a:solidFill>
                    <a:schemeClr val="bg1"/>
                  </a:solidFill>
                  <a:ea typeface="Calibri"/>
                  <a:cs typeface="Calibri"/>
                  <a:sym typeface="Calibri"/>
                </a:rPr>
                <a:t> curve will shift right as the components of aggregate demand (</a:t>
              </a:r>
              <a:r>
                <a:rPr lang="en-US" sz="2000" i="1" dirty="0">
                  <a:solidFill>
                    <a:schemeClr val="bg1"/>
                  </a:solidFill>
                  <a:ea typeface="Calibri"/>
                  <a:cs typeface="Calibri"/>
                  <a:sym typeface="Calibri"/>
                </a:rPr>
                <a:t>C</a:t>
              </a:r>
              <a:r>
                <a:rPr lang="en-US" sz="2000" dirty="0">
                  <a:solidFill>
                    <a:schemeClr val="bg1"/>
                  </a:solidFill>
                  <a:ea typeface="Calibri"/>
                  <a:cs typeface="Calibri"/>
                  <a:sym typeface="Calibri"/>
                </a:rPr>
                <a:t>, </a:t>
              </a:r>
              <a:r>
                <a:rPr lang="en-US" sz="2000" i="1" dirty="0">
                  <a:solidFill>
                    <a:schemeClr val="bg1"/>
                  </a:solidFill>
                  <a:ea typeface="Calibri"/>
                  <a:cs typeface="Calibri"/>
                  <a:sym typeface="Calibri"/>
                </a:rPr>
                <a:t>I</a:t>
              </a:r>
              <a:r>
                <a:rPr lang="en-US" sz="2000" dirty="0">
                  <a:solidFill>
                    <a:schemeClr val="bg1"/>
                  </a:solidFill>
                  <a:ea typeface="Calibri"/>
                  <a:cs typeface="Calibri"/>
                  <a:sym typeface="Calibri"/>
                </a:rPr>
                <a:t>, </a:t>
              </a:r>
              <a:r>
                <a:rPr lang="en-US" sz="2000" i="1" dirty="0">
                  <a:solidFill>
                    <a:schemeClr val="bg1"/>
                  </a:solidFill>
                  <a:ea typeface="Calibri"/>
                  <a:cs typeface="Calibri"/>
                  <a:sym typeface="Calibri"/>
                </a:rPr>
                <a:t>G</a:t>
              </a:r>
              <a:r>
                <a:rPr lang="en-US" sz="2000" dirty="0">
                  <a:solidFill>
                    <a:schemeClr val="bg1"/>
                  </a:solidFill>
                  <a:ea typeface="Calibri"/>
                  <a:cs typeface="Calibri"/>
                  <a:sym typeface="Calibri"/>
                </a:rPr>
                <a:t>, and </a:t>
              </a:r>
              <a:r>
                <a:rPr lang="en-US" sz="2000" i="1" dirty="0">
                  <a:solidFill>
                    <a:schemeClr val="bg1"/>
                  </a:solidFill>
                  <a:ea typeface="Calibri"/>
                  <a:cs typeface="Calibri"/>
                  <a:sym typeface="Calibri"/>
                </a:rPr>
                <a:t>X</a:t>
              </a:r>
              <a:r>
                <a:rPr lang="en-US" sz="2000" dirty="0">
                  <a:solidFill>
                    <a:schemeClr val="bg1"/>
                  </a:solidFill>
                  <a:ea typeface="Calibri"/>
                  <a:cs typeface="Calibri"/>
                  <a:sym typeface="Calibri"/>
                </a:rPr>
                <a:t>−</a:t>
              </a:r>
              <a:r>
                <a:rPr lang="en-US" sz="2000" i="1" dirty="0">
                  <a:solidFill>
                    <a:schemeClr val="bg1"/>
                  </a:solidFill>
                  <a:ea typeface="Calibri"/>
                  <a:cs typeface="Calibri"/>
                  <a:sym typeface="Calibri"/>
                </a:rPr>
                <a:t>M</a:t>
              </a:r>
              <a:r>
                <a:rPr lang="en-US" sz="2000" dirty="0">
                  <a:solidFill>
                    <a:schemeClr val="bg1"/>
                  </a:solidFill>
                  <a:ea typeface="Calibri"/>
                  <a:cs typeface="Calibri"/>
                  <a:sym typeface="Calibri"/>
                </a:rPr>
                <a:t>) rise.</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The </a:t>
              </a:r>
              <a:r>
                <a:rPr lang="en-US" sz="2000" i="1" dirty="0">
                  <a:solidFill>
                    <a:schemeClr val="bg1"/>
                  </a:solidFill>
                  <a:ea typeface="Calibri"/>
                  <a:cs typeface="Calibri"/>
                  <a:sym typeface="Calibri"/>
                </a:rPr>
                <a:t>AD</a:t>
              </a:r>
              <a:r>
                <a:rPr lang="en-US" sz="2000" dirty="0">
                  <a:solidFill>
                    <a:schemeClr val="bg1"/>
                  </a:solidFill>
                  <a:ea typeface="Calibri"/>
                  <a:cs typeface="Calibri"/>
                  <a:sym typeface="Calibri"/>
                </a:rPr>
                <a:t> curve will shift back to the left as these components fall.</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These factors can change because of personal choices (like those resulting from consumer or business confidence) or from policy choices (like changes in government spending and taxes).</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Where the </a:t>
              </a:r>
              <a:r>
                <a:rPr lang="en-US" sz="2000" i="1" dirty="0">
                  <a:solidFill>
                    <a:schemeClr val="bg1"/>
                  </a:solidFill>
                  <a:ea typeface="Calibri"/>
                  <a:cs typeface="Calibri"/>
                  <a:sym typeface="Calibri"/>
                </a:rPr>
                <a:t>AD</a:t>
              </a:r>
              <a:r>
                <a:rPr lang="en-US" sz="2000" dirty="0">
                  <a:solidFill>
                    <a:schemeClr val="bg1"/>
                  </a:solidFill>
                  <a:ea typeface="Calibri"/>
                  <a:cs typeface="Calibri"/>
                  <a:sym typeface="Calibri"/>
                </a:rPr>
                <a:t> curve intersects the </a:t>
              </a:r>
              <a:r>
                <a:rPr lang="en-US" sz="2000" i="1" dirty="0">
                  <a:solidFill>
                    <a:schemeClr val="bg1"/>
                  </a:solidFill>
                  <a:ea typeface="Calibri"/>
                  <a:cs typeface="Calibri"/>
                  <a:sym typeface="Calibri"/>
                </a:rPr>
                <a:t>AS</a:t>
              </a:r>
              <a:r>
                <a:rPr lang="en-US" sz="2000" dirty="0">
                  <a:solidFill>
                    <a:schemeClr val="bg1"/>
                  </a:solidFill>
                  <a:ea typeface="Calibri"/>
                  <a:cs typeface="Calibri"/>
                  <a:sym typeface="Calibri"/>
                </a:rPr>
                <a:t> curve determines whether equilibrium output changes relatively more than the price level or the price level changes relatively more than output.</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We illustrate a recession when the intersection of </a:t>
              </a:r>
              <a:r>
                <a:rPr lang="en-US" sz="2000" i="1" dirty="0">
                  <a:solidFill>
                    <a:schemeClr val="bg1"/>
                  </a:solidFill>
                  <a:ea typeface="Calibri"/>
                  <a:cs typeface="Calibri"/>
                  <a:sym typeface="Calibri"/>
                </a:rPr>
                <a:t>AD</a:t>
              </a:r>
              <a:r>
                <a:rPr lang="en-US" sz="2000" dirty="0">
                  <a:solidFill>
                    <a:schemeClr val="bg1"/>
                  </a:solidFill>
                  <a:ea typeface="Calibri"/>
                  <a:cs typeface="Calibri"/>
                  <a:sym typeface="Calibri"/>
                </a:rPr>
                <a:t> and </a:t>
              </a:r>
              <a:r>
                <a:rPr lang="en-US" sz="2000" i="1" dirty="0">
                  <a:solidFill>
                    <a:schemeClr val="bg1"/>
                  </a:solidFill>
                  <a:ea typeface="Calibri"/>
                  <a:cs typeface="Calibri"/>
                  <a:sym typeface="Calibri"/>
                </a:rPr>
                <a:t>AS</a:t>
              </a:r>
              <a:r>
                <a:rPr lang="en-US" sz="2000" dirty="0">
                  <a:solidFill>
                    <a:schemeClr val="bg1"/>
                  </a:solidFill>
                  <a:ea typeface="Calibri"/>
                  <a:cs typeface="Calibri"/>
                  <a:sym typeface="Calibri"/>
                </a:rPr>
                <a:t> is substantially below potential GDP, and we illustrate an expanding economy when the intersection of </a:t>
              </a:r>
              <a:r>
                <a:rPr lang="en-US" sz="2000" i="1" dirty="0">
                  <a:solidFill>
                    <a:schemeClr val="bg1"/>
                  </a:solidFill>
                  <a:ea typeface="Calibri"/>
                  <a:cs typeface="Calibri"/>
                  <a:sym typeface="Calibri"/>
                </a:rPr>
                <a:t>AS</a:t>
              </a:r>
              <a:r>
                <a:rPr lang="en-US" sz="2000" dirty="0">
                  <a:solidFill>
                    <a:schemeClr val="bg1"/>
                  </a:solidFill>
                  <a:ea typeface="Calibri"/>
                  <a:cs typeface="Calibri"/>
                  <a:sym typeface="Calibri"/>
                </a:rPr>
                <a:t> and </a:t>
              </a:r>
              <a:r>
                <a:rPr lang="en-US" sz="2000" i="1" dirty="0">
                  <a:solidFill>
                    <a:schemeClr val="bg1"/>
                  </a:solidFill>
                  <a:ea typeface="Calibri"/>
                  <a:cs typeface="Calibri"/>
                  <a:sym typeface="Calibri"/>
                </a:rPr>
                <a:t>AD</a:t>
              </a:r>
              <a:r>
                <a:rPr lang="en-US" sz="2000" dirty="0">
                  <a:solidFill>
                    <a:schemeClr val="bg1"/>
                  </a:solidFill>
                  <a:ea typeface="Calibri"/>
                  <a:cs typeface="Calibri"/>
                  <a:sym typeface="Calibri"/>
                </a:rPr>
                <a:t> is near potential GDP.</a:t>
              </a:r>
            </a:p>
          </p:txBody>
        </p:sp>
      </p:grpSp>
    </p:spTree>
    <p:extLst>
      <p:ext uri="{BB962C8B-B14F-4D97-AF65-F5344CB8AC3E}">
        <p14:creationId xmlns:p14="http://schemas.microsoft.com/office/powerpoint/2010/main" val="18504441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32ACB-458E-F4CE-BAFC-79BCAACD062C}"/>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E84791C-0229-450A-DD4E-2C1DED06FAE1}"/>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0547094F-8E70-DCB7-160A-366F6BF074EF}"/>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BAB21F8D-A246-BE7C-20B9-975E4876A85D}"/>
              </a:ext>
            </a:extLst>
          </p:cNvPr>
          <p:cNvSpPr txBox="1">
            <a:spLocks noGrp="1"/>
          </p:cNvSpPr>
          <p:nvPr>
            <p:ph type="title" idx="4294967295"/>
          </p:nvPr>
        </p:nvSpPr>
        <p:spPr>
          <a:xfrm>
            <a:off x="211015" y="2202621"/>
            <a:ext cx="11696281"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solidFill>
                  <a:srgbClr val="000000"/>
                </a:solidFill>
                <a:latin typeface="Century Gothic"/>
                <a:ea typeface="Century Gothic"/>
                <a:cs typeface="Century Gothic"/>
                <a:sym typeface="Century Gothic"/>
              </a:rPr>
              <a:t>How the AD/AS Model Incorporates Growth, Unemployment, and Inflation</a:t>
            </a:r>
            <a:endParaRPr lang="en-US" sz="5400" dirty="0"/>
          </a:p>
        </p:txBody>
      </p:sp>
      <p:cxnSp>
        <p:nvCxnSpPr>
          <p:cNvPr id="14" name="Straight Connector 13">
            <a:extLst>
              <a:ext uri="{FF2B5EF4-FFF2-40B4-BE49-F238E27FC236}">
                <a16:creationId xmlns:a16="http://schemas.microsoft.com/office/drawing/2014/main" id="{DDBD8441-D24C-DE96-E0A8-B8F6861AEEEA}"/>
              </a:ext>
              <a:ext uri="{C183D7F6-B498-43B3-948B-1728B52AA6E4}">
                <adec:decorative xmlns:adec="http://schemas.microsoft.com/office/drawing/2017/decorative" val="1"/>
              </a:ext>
            </a:extLst>
          </p:cNvPr>
          <p:cNvCxnSpPr/>
          <p:nvPr/>
        </p:nvCxnSpPr>
        <p:spPr>
          <a:xfrm>
            <a:off x="3071447" y="49724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F8E4EC8-9083-3B88-94D6-5E83B7A73B25}"/>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910015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Building a Model of Aggregate Demand and Aggregate Supply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6" y="131787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o build a useful macroeconomic model, we need a model that indicates what determines total supply and total demand for the economy and how total demand and total supply interact at the macroeconomic level. We call this the aggregate demand/aggregate supply (AD/AS) model.">
            <a:extLst>
              <a:ext uri="{FF2B5EF4-FFF2-40B4-BE49-F238E27FC236}">
                <a16:creationId xmlns:a16="http://schemas.microsoft.com/office/drawing/2014/main" id="{CFFA214A-3F46-48E0-830F-878C371F7E72}"/>
              </a:ext>
            </a:extLst>
          </p:cNvPr>
          <p:cNvGrpSpPr/>
          <p:nvPr/>
        </p:nvGrpSpPr>
        <p:grpSpPr>
          <a:xfrm>
            <a:off x="2066921" y="1548599"/>
            <a:ext cx="8058154" cy="1374709"/>
            <a:chOff x="542923" y="1736761"/>
            <a:chExt cx="8058154" cy="1374709"/>
          </a:xfrm>
          <a:solidFill>
            <a:srgbClr val="627981"/>
          </a:solidFill>
        </p:grpSpPr>
        <p:sp>
          <p:nvSpPr>
            <p:cNvPr id="10" name="Rectangle 9">
              <a:extLst>
                <a:ext uri="{FF2B5EF4-FFF2-40B4-BE49-F238E27FC236}">
                  <a16:creationId xmlns:a16="http://schemas.microsoft.com/office/drawing/2014/main" id="{3849FE78-2BBD-4685-8609-3DE4EF11E97D}"/>
                </a:ext>
              </a:extLst>
            </p:cNvPr>
            <p:cNvSpPr/>
            <p:nvPr/>
          </p:nvSpPr>
          <p:spPr>
            <a:xfrm>
              <a:off x="542923" y="1736761"/>
              <a:ext cx="8058154" cy="13747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28D410D-6FBF-49BA-B91C-59BCF92CA0AD}"/>
                </a:ext>
              </a:extLst>
            </p:cNvPr>
            <p:cNvSpPr txBox="1"/>
            <p:nvPr/>
          </p:nvSpPr>
          <p:spPr>
            <a:xfrm>
              <a:off x="633044" y="1756500"/>
              <a:ext cx="7807571" cy="1323439"/>
            </a:xfrm>
            <a:prstGeom prst="rect">
              <a:avLst/>
            </a:prstGeom>
            <a:grpFill/>
          </p:spPr>
          <p:txBody>
            <a:bodyPr wrap="square" rtlCol="0">
              <a:spAutoFit/>
            </a:bodyPr>
            <a:lstStyle/>
            <a:p>
              <a:pPr algn="ctr"/>
              <a:r>
                <a:rPr lang="en-US" sz="2000" dirty="0">
                  <a:solidFill>
                    <a:schemeClr val="bg1"/>
                  </a:solidFill>
                </a:rPr>
                <a:t>To build a useful macroeconomic model, we need a model that indicates what determines total supply and total demand for the economy and how total demand and total supply interact at the macroeconomic level. We call this the </a:t>
              </a:r>
              <a:r>
                <a:rPr lang="en-US" sz="2000" b="1" dirty="0">
                  <a:solidFill>
                    <a:schemeClr val="bg1"/>
                  </a:solidFill>
                </a:rPr>
                <a:t>aggregate demand/aggregate supply (AD/AS) model</a:t>
              </a:r>
              <a:r>
                <a:rPr lang="en-US" sz="2000" dirty="0">
                  <a:solidFill>
                    <a:schemeClr val="bg1"/>
                  </a:solidFill>
                </a:rPr>
                <a:t>. </a:t>
              </a:r>
            </a:p>
          </p:txBody>
        </p:sp>
      </p:grpSp>
      <p:pic>
        <p:nvPicPr>
          <p:cNvPr id="7" name="Picture 6" descr="A graph of an aggregate supply curve with real GDP in billions of constant dollars on the x-axis and price level on the y-axis">
            <a:extLst>
              <a:ext uri="{FF2B5EF4-FFF2-40B4-BE49-F238E27FC236}">
                <a16:creationId xmlns:a16="http://schemas.microsoft.com/office/drawing/2014/main" id="{DD05BFD2-9055-49E1-9964-9D9479F0E070}"/>
              </a:ext>
            </a:extLst>
          </p:cNvPr>
          <p:cNvPicPr>
            <a:picLocks noChangeAspect="1"/>
          </p:cNvPicPr>
          <p:nvPr/>
        </p:nvPicPr>
        <p:blipFill>
          <a:blip r:embed="rId3"/>
          <a:stretch>
            <a:fillRect/>
          </a:stretch>
        </p:blipFill>
        <p:spPr>
          <a:xfrm>
            <a:off x="3608047" y="3049243"/>
            <a:ext cx="4577453" cy="3571953"/>
          </a:xfrm>
          <a:prstGeom prst="rect">
            <a:avLst/>
          </a:prstGeom>
        </p:spPr>
      </p:pic>
    </p:spTree>
    <p:extLst>
      <p:ext uri="{BB962C8B-B14F-4D97-AF65-F5344CB8AC3E}">
        <p14:creationId xmlns:p14="http://schemas.microsoft.com/office/powerpoint/2010/main" val="42672133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D8BC8BDA-8AF6-100A-4C09-6656A3F79014}"/>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6</a:t>
            </a:r>
          </a:p>
        </p:txBody>
      </p:sp>
      <p:cxnSp>
        <p:nvCxnSpPr>
          <p:cNvPr id="3" name="Straight Connector 2">
            <a:extLst>
              <a:ext uri="{FF2B5EF4-FFF2-40B4-BE49-F238E27FC236}">
                <a16:creationId xmlns:a16="http://schemas.microsoft.com/office/drawing/2014/main" id="{A514062C-3A9E-E3CD-E42D-A385053C4535}"/>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AD/AS model conveys the interlocking relationships among three macroeconomic goals: growth, low unemployment, and low inflation.">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AD/AS model conveys the interlocking relationships among three macroeconomic goals: growth, low unemployment, and low inflation.</a:t>
              </a:r>
            </a:p>
          </p:txBody>
        </p:sp>
      </p:grpSp>
      <p:grpSp>
        <p:nvGrpSpPr>
          <p:cNvPr id="10" name="Group 9" descr="The AD/AS framework is flexible enough to accommodate both the Keynes' law approach and the Say’s law approach.">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759532"/>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AD/AS framework is flexible enough to accommodate both the Keynes' law approach and the Say's law approach.</a:t>
              </a:r>
            </a:p>
          </p:txBody>
        </p:sp>
      </p:grpSp>
      <p:grpSp>
        <p:nvGrpSpPr>
          <p:cNvPr id="13" name="Group 12" descr="In the context of the AD/AS model, the three macroeconomic goals arise in ways that are sometimes indirect or incomplete.">
            <a:extLst>
              <a:ext uri="{FF2B5EF4-FFF2-40B4-BE49-F238E27FC236}">
                <a16:creationId xmlns:a16="http://schemas.microsoft.com/office/drawing/2014/main" id="{05FD3F36-8833-43C7-9227-EEC039AD4972}"/>
              </a:ext>
            </a:extLst>
          </p:cNvPr>
          <p:cNvGrpSpPr/>
          <p:nvPr/>
        </p:nvGrpSpPr>
        <p:grpSpPr>
          <a:xfrm>
            <a:off x="2066923" y="3385130"/>
            <a:ext cx="8058154" cy="806934"/>
            <a:chOff x="542923" y="1736761"/>
            <a:chExt cx="8058154" cy="105421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756038"/>
              <a:ext cx="7807571" cy="9248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context of the AD/AS model, the three macroeconomic goals arise in ways that are sometimes indirect or incomplete.</a:t>
              </a:r>
            </a:p>
          </p:txBody>
        </p:sp>
      </p:grpSp>
      <p:grpSp>
        <p:nvGrpSpPr>
          <p:cNvPr id="16" name="Group 15" descr="In this lesson, we will consider how the AD/AS model illustrates the goals of economic growth, low unemployment, and low inflation.">
            <a:extLst>
              <a:ext uri="{FF2B5EF4-FFF2-40B4-BE49-F238E27FC236}">
                <a16:creationId xmlns:a16="http://schemas.microsoft.com/office/drawing/2014/main" id="{E819DD7C-49C1-4146-A11A-4CE91745022F}"/>
              </a:ext>
            </a:extLst>
          </p:cNvPr>
          <p:cNvGrpSpPr/>
          <p:nvPr/>
        </p:nvGrpSpPr>
        <p:grpSpPr>
          <a:xfrm>
            <a:off x="2066922" y="42797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lesson, we will consider how the AD/AS model illustrates the goals of economic growth, low unemployment, and low inflation.</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CE1AB52D-A9B1-BEB5-4339-25A40C0A0EE8}"/>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AD/AS Model</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3036960F-B5C4-C986-01CC-3215B5184A64}"/>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1881188" y="1503179"/>
            <a:ext cx="3727132" cy="404351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1881188" y="1704882"/>
            <a:ext cx="3575523" cy="3631763"/>
          </a:xfrm>
          <a:prstGeom prst="rect">
            <a:avLst/>
          </a:prstGeom>
          <a:noFill/>
        </p:spPr>
        <p:txBody>
          <a:bodyPr wrap="square" rtlCol="0">
            <a:spAutoFit/>
          </a:bodyPr>
          <a:lstStyle/>
          <a:p>
            <a:pPr marL="342900" indent="-342900">
              <a:spcAft>
                <a:spcPts val="600"/>
              </a:spcAft>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Long-run economic growth is represented by a rightward shift in the aggregate supply curve.</a:t>
            </a:r>
          </a:p>
          <a:p>
            <a:pPr marL="342900" indent="-342900">
              <a:spcAft>
                <a:spcPts val="600"/>
              </a:spcAft>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Long-run aggregate supply, or potential GDP, shifts over time as well.</a:t>
            </a:r>
          </a:p>
          <a:p>
            <a:pPr marL="342900" indent="-342900">
              <a:spcAft>
                <a:spcPts val="600"/>
              </a:spcAft>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factors that determine the speed of economic growth do not appear directly in the diagram.</a:t>
            </a:r>
          </a:p>
        </p:txBody>
      </p:sp>
      <p:pic>
        <p:nvPicPr>
          <p:cNvPr id="3" name="Picture 2" descr="Graph showing how productivity growth leads to shifts in the short run aggregate supply curve and the long run aggregate supply curve.">
            <a:extLst>
              <a:ext uri="{FF2B5EF4-FFF2-40B4-BE49-F238E27FC236}">
                <a16:creationId xmlns:a16="http://schemas.microsoft.com/office/drawing/2014/main" id="{3C2B20AD-A6FB-4803-9E28-F0F33FAB41E4}"/>
              </a:ext>
            </a:extLst>
          </p:cNvPr>
          <p:cNvPicPr>
            <a:picLocks noChangeAspect="1"/>
          </p:cNvPicPr>
          <p:nvPr/>
        </p:nvPicPr>
        <p:blipFill>
          <a:blip r:embed="rId3"/>
          <a:stretch>
            <a:fillRect/>
          </a:stretch>
        </p:blipFill>
        <p:spPr>
          <a:xfrm>
            <a:off x="6096000" y="1395744"/>
            <a:ext cx="4770951" cy="4958276"/>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5C432F4B-93F6-912F-EFE5-38FA943450C7}"/>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Unemployment in the AD/AS Diagram</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BC90C6CE-6D7C-9019-B0B5-661F23A6A775}"/>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Short-run variations in unemployment (cyclical unemployment) are caused by the business cycle as the economy expands and contracts.">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Short-run variations in unemployment (cyclical unemployment) are caused by the business cycle as the economy expands and contracts.</a:t>
              </a:r>
            </a:p>
          </p:txBody>
        </p:sp>
      </p:grpSp>
      <p:grpSp>
        <p:nvGrpSpPr>
          <p:cNvPr id="10" name="Group 9" descr="Over the long run, in the United States, the unemployment rate typically hovers around 5% when the economy is healthy.">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809478"/>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run, in the United States, the unemployment rate typically hovers around 5% when the economy is healthy.</a:t>
              </a:r>
            </a:p>
          </p:txBody>
        </p:sp>
      </p:grpSp>
      <p:grpSp>
        <p:nvGrpSpPr>
          <p:cNvPr id="13" name="Group 12" descr="In many of the national economies across Europe, the unemployment rate in recent decades has only dropped to about 10%, even in good economic years.">
            <a:extLst>
              <a:ext uri="{FF2B5EF4-FFF2-40B4-BE49-F238E27FC236}">
                <a16:creationId xmlns:a16="http://schemas.microsoft.com/office/drawing/2014/main" id="{05FD3F36-8833-43C7-9227-EEC039AD4972}"/>
              </a:ext>
            </a:extLst>
          </p:cNvPr>
          <p:cNvGrpSpPr/>
          <p:nvPr/>
        </p:nvGrpSpPr>
        <p:grpSpPr>
          <a:xfrm>
            <a:off x="2066923" y="3385130"/>
            <a:ext cx="8058154" cy="1060898"/>
            <a:chOff x="542923" y="1736761"/>
            <a:chExt cx="8058154" cy="138600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3860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795858"/>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many of the national economies across Europe, the unemployment rate in recent decades has only dropped to about 10%, even in good economic years.</a:t>
              </a:r>
            </a:p>
          </p:txBody>
        </p:sp>
      </p:grpSp>
      <p:grpSp>
        <p:nvGrpSpPr>
          <p:cNvPr id="16" name="Group 15" descr="We call this baseline level of unemployment that occurs year in and year out the natural rate of unemployment.">
            <a:extLst>
              <a:ext uri="{FF2B5EF4-FFF2-40B4-BE49-F238E27FC236}">
                <a16:creationId xmlns:a16="http://schemas.microsoft.com/office/drawing/2014/main" id="{E819DD7C-49C1-4146-A11A-4CE91745022F}"/>
              </a:ext>
            </a:extLst>
          </p:cNvPr>
          <p:cNvGrpSpPr/>
          <p:nvPr/>
        </p:nvGrpSpPr>
        <p:grpSpPr>
          <a:xfrm>
            <a:off x="2066922" y="454061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this baseline level of unemployment that occurs year in and year out the </a:t>
              </a:r>
              <a:r>
                <a:rPr lang="en-US" sz="2000" b="1" dirty="0">
                  <a:solidFill>
                    <a:schemeClr val="bg1"/>
                  </a:solidFill>
                </a:rPr>
                <a:t>natural rate of unemployment</a:t>
              </a:r>
              <a:r>
                <a:rPr lang="en-US" sz="2000" dirty="0">
                  <a:solidFill>
                    <a:schemeClr val="bg1"/>
                  </a:solidFill>
                </a:rPr>
                <a:t>.</a:t>
              </a:r>
            </a:p>
          </p:txBody>
        </p:sp>
      </p:grpSp>
    </p:spTree>
    <p:extLst>
      <p:ext uri="{BB962C8B-B14F-4D97-AF65-F5344CB8AC3E}">
        <p14:creationId xmlns:p14="http://schemas.microsoft.com/office/powerpoint/2010/main" val="22637263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25">
            <a:extLst>
              <a:ext uri="{FF2B5EF4-FFF2-40B4-BE49-F238E27FC236}">
                <a16:creationId xmlns:a16="http://schemas.microsoft.com/office/drawing/2014/main" id="{8842D6BA-B4F9-BF4C-F45E-86A4CFC743A1}"/>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AD/AS Model Fluctuations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BB1602FC-FAC5-BF8E-9141-F82DDAF7350E}"/>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1881197" y="1663065"/>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1881194" y="1866649"/>
            <a:ext cx="3727126" cy="3631763"/>
          </a:xfrm>
          <a:prstGeom prst="rect">
            <a:avLst/>
          </a:prstGeom>
          <a:noFill/>
        </p:spPr>
        <p:txBody>
          <a:bodyPr wrap="square" rtlCol="0">
            <a:spAutoFit/>
          </a:bodyPr>
          <a:lstStyle/>
          <a:p>
            <a:pPr marL="342900" indent="-342900">
              <a:spcAft>
                <a:spcPts val="600"/>
              </a:spcAft>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Recession occurs when the equilibrium level of real GDP is well below potential GDP (</a:t>
            </a:r>
            <a:r>
              <a:rPr lang="en-US" sz="2000" i="1" dirty="0">
                <a:solidFill>
                  <a:schemeClr val="bg1"/>
                </a:solidFill>
                <a:latin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cs typeface="Times New Roman" panose="02020603050405020304" pitchFamily="18" charset="0"/>
              </a:rPr>
              <a:t>).</a:t>
            </a:r>
          </a:p>
          <a:p>
            <a:pPr marL="342900" indent="-342900">
              <a:spcAft>
                <a:spcPts val="600"/>
              </a:spcAft>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During recessions, cyclical unemployment is higher, while natural unemployment remains unchanged in the long run.</a:t>
            </a:r>
          </a:p>
          <a:p>
            <a:pPr marL="342900" indent="-342900">
              <a:spcAft>
                <a:spcPts val="600"/>
              </a:spcAft>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a:t>
            </a:r>
            <a:r>
              <a:rPr lang="en-US" sz="2000" i="1" dirty="0">
                <a:solidFill>
                  <a:schemeClr val="bg1"/>
                </a:solidFill>
                <a:latin typeface="Calibri" panose="020F0502020204030204" pitchFamily="34" charset="0"/>
                <a:cs typeface="Times New Roman" panose="02020603050405020304" pitchFamily="18" charset="0"/>
              </a:rPr>
              <a:t>AD</a:t>
            </a:r>
            <a:r>
              <a:rPr lang="en-US" sz="2000" dirty="0">
                <a:solidFill>
                  <a:schemeClr val="bg1"/>
                </a:solidFill>
                <a:latin typeface="Calibri" panose="020F0502020204030204" pitchFamily="34" charset="0"/>
                <a:cs typeface="Times New Roman" panose="02020603050405020304" pitchFamily="18" charset="0"/>
              </a:rPr>
              <a:t> curve shifts rightward as the economy recovers.</a:t>
            </a:r>
          </a:p>
        </p:txBody>
      </p:sp>
      <p:pic>
        <p:nvPicPr>
          <p:cNvPr id="6" name="Picture 5" descr="An aggregate demand/aggregate supply diagram where aggregate demand shifts to the right and the equilibrium gets closer to potential GDP.">
            <a:extLst>
              <a:ext uri="{FF2B5EF4-FFF2-40B4-BE49-F238E27FC236}">
                <a16:creationId xmlns:a16="http://schemas.microsoft.com/office/drawing/2014/main" id="{52DFFE5E-DDC5-4FFC-97C0-72ED35F20A80}"/>
              </a:ext>
            </a:extLst>
          </p:cNvPr>
          <p:cNvPicPr>
            <a:picLocks noChangeAspect="1"/>
          </p:cNvPicPr>
          <p:nvPr/>
        </p:nvPicPr>
        <p:blipFill>
          <a:blip r:embed="rId3"/>
          <a:stretch>
            <a:fillRect/>
          </a:stretch>
        </p:blipFill>
        <p:spPr>
          <a:xfrm>
            <a:off x="5978107" y="1494767"/>
            <a:ext cx="5008127" cy="5016244"/>
          </a:xfrm>
          <a:prstGeom prst="rect">
            <a:avLst/>
          </a:prstGeom>
        </p:spPr>
      </p:pic>
    </p:spTree>
    <p:extLst>
      <p:ext uri="{BB962C8B-B14F-4D97-AF65-F5344CB8AC3E}">
        <p14:creationId xmlns:p14="http://schemas.microsoft.com/office/powerpoint/2010/main" val="36074377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94071A1F-0503-2D12-EE4F-D32C951D6007}"/>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Inflation in the AD/AS Model</a:t>
            </a:r>
          </a:p>
        </p:txBody>
      </p:sp>
      <p:cxnSp>
        <p:nvCxnSpPr>
          <p:cNvPr id="3" name="Straight Connector 2">
            <a:extLst>
              <a:ext uri="{FF2B5EF4-FFF2-40B4-BE49-F238E27FC236}">
                <a16:creationId xmlns:a16="http://schemas.microsoft.com/office/drawing/2014/main" id="{9AC4C2C3-9388-64E6-F223-5634991D2C46}"/>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Higher inflation rates have typically occurred either during or just after economic booms.">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inflation rates have typically occurred either during or just after economic booms.</a:t>
              </a:r>
            </a:p>
          </p:txBody>
        </p:sp>
      </p:grpSp>
      <p:grpSp>
        <p:nvGrpSpPr>
          <p:cNvPr id="10" name="Group 9" descr="During the 20th century, the biggest spurts of inflation in the U.S. economy followed the wartime booms of WWI and WWII.">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809478"/>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the 20th century, the biggest spurts of inflation in the U.S. economy followed the wartime booms of WWI and WWII.</a:t>
              </a:r>
            </a:p>
          </p:txBody>
        </p:sp>
      </p:grpSp>
      <p:grpSp>
        <p:nvGrpSpPr>
          <p:cNvPr id="13" name="Group 12" descr="Rates of inflation generally decline during recessions.">
            <a:extLst>
              <a:ext uri="{FF2B5EF4-FFF2-40B4-BE49-F238E27FC236}">
                <a16:creationId xmlns:a16="http://schemas.microsoft.com/office/drawing/2014/main" id="{05FD3F36-8833-43C7-9227-EEC039AD4972}"/>
              </a:ext>
            </a:extLst>
          </p:cNvPr>
          <p:cNvGrpSpPr/>
          <p:nvPr/>
        </p:nvGrpSpPr>
        <p:grpSpPr>
          <a:xfrm>
            <a:off x="2066923" y="3385130"/>
            <a:ext cx="8058154" cy="806934"/>
            <a:chOff x="542923" y="1736761"/>
            <a:chExt cx="8058154" cy="105421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997986"/>
              <a:ext cx="7807571" cy="52272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Rates of inflation generally decline during recessions. </a:t>
              </a:r>
            </a:p>
          </p:txBody>
        </p:sp>
      </p:grpSp>
      <p:grpSp>
        <p:nvGrpSpPr>
          <p:cNvPr id="16" name="Group 15" descr="As an extreme example, inflation actually became negative—a situation called &quot;deflation&quot;—during the Great Depression.">
            <a:extLst>
              <a:ext uri="{FF2B5EF4-FFF2-40B4-BE49-F238E27FC236}">
                <a16:creationId xmlns:a16="http://schemas.microsoft.com/office/drawing/2014/main" id="{E819DD7C-49C1-4146-A11A-4CE91745022F}"/>
              </a:ext>
            </a:extLst>
          </p:cNvPr>
          <p:cNvGrpSpPr/>
          <p:nvPr/>
        </p:nvGrpSpPr>
        <p:grpSpPr>
          <a:xfrm>
            <a:off x="2066922" y="42797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extreme example, inflation actually became negative—a situation called "deflation"—during the Great Depression.</a:t>
              </a:r>
            </a:p>
          </p:txBody>
        </p:sp>
      </p:grpSp>
    </p:spTree>
    <p:extLst>
      <p:ext uri="{BB962C8B-B14F-4D97-AF65-F5344CB8AC3E}">
        <p14:creationId xmlns:p14="http://schemas.microsoft.com/office/powerpoint/2010/main" val="39857326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BB1C6308-90A0-E66F-78AD-13CF82823B74}"/>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AD/AS Model Inflationary Pressures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C5DF49A6-0F93-1A43-DA65-49B20DDC4DDF}"/>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1825C8A-264E-4E20-ACBC-08EF731DD90B}"/>
              </a:ext>
            </a:extLst>
          </p:cNvPr>
          <p:cNvSpPr txBox="1"/>
          <p:nvPr/>
        </p:nvSpPr>
        <p:spPr>
          <a:xfrm>
            <a:off x="2111955" y="1316437"/>
            <a:ext cx="7968032" cy="1323439"/>
          </a:xfrm>
          <a:prstGeom prst="rect">
            <a:avLst/>
          </a:prstGeom>
          <a:solidFill>
            <a:srgbClr val="627981"/>
          </a:solidFill>
        </p:spPr>
        <p:txBody>
          <a:bodyPr wrap="square" rtlCol="0">
            <a:spAutoFit/>
          </a:bodyPr>
          <a:lstStyle/>
          <a:p>
            <a:pPr algn="ctr"/>
            <a:r>
              <a:rPr lang="en-US" sz="2000" dirty="0">
                <a:solidFill>
                  <a:schemeClr val="bg1"/>
                </a:solidFill>
              </a:rPr>
              <a:t>When a shift in </a:t>
            </a:r>
            <a:r>
              <a:rPr lang="en-US" sz="2000" i="1" dirty="0">
                <a:solidFill>
                  <a:schemeClr val="bg1"/>
                </a:solidFill>
              </a:rPr>
              <a:t>AD</a:t>
            </a:r>
            <a:r>
              <a:rPr lang="en-US" sz="2000" dirty="0">
                <a:solidFill>
                  <a:schemeClr val="bg1"/>
                </a:solidFill>
              </a:rPr>
              <a:t> happens in the area of the </a:t>
            </a:r>
            <a:r>
              <a:rPr lang="en-US" sz="2000" i="1" dirty="0">
                <a:solidFill>
                  <a:schemeClr val="bg1"/>
                </a:solidFill>
              </a:rPr>
              <a:t>SRAS</a:t>
            </a:r>
            <a:r>
              <a:rPr lang="en-US" sz="2000" dirty="0">
                <a:solidFill>
                  <a:schemeClr val="bg1"/>
                </a:solidFill>
              </a:rPr>
              <a:t> curve that is near potential GDP, it will lead to a higher price level and pressure for a higher price level and inflation. A shift in </a:t>
            </a:r>
            <a:r>
              <a:rPr lang="en-US" sz="2000" i="1" dirty="0">
                <a:solidFill>
                  <a:schemeClr val="bg1"/>
                </a:solidFill>
              </a:rPr>
              <a:t>SRAS</a:t>
            </a:r>
            <a:r>
              <a:rPr lang="en-US" sz="2000" dirty="0">
                <a:solidFill>
                  <a:schemeClr val="bg1"/>
                </a:solidFill>
              </a:rPr>
              <a:t> will lead to a lower real GDP and pressure for a higher price level and inflation.</a:t>
            </a:r>
          </a:p>
        </p:txBody>
      </p:sp>
      <p:pic>
        <p:nvPicPr>
          <p:cNvPr id="4" name="Picture 3" descr="Two side-by-side graphs that show inflationary pressure from shifts in AD and AS, respectively.">
            <a:extLst>
              <a:ext uri="{FF2B5EF4-FFF2-40B4-BE49-F238E27FC236}">
                <a16:creationId xmlns:a16="http://schemas.microsoft.com/office/drawing/2014/main" id="{CC9840F5-59AC-48AF-BC4D-79E6550D526B}"/>
              </a:ext>
            </a:extLst>
          </p:cNvPr>
          <p:cNvPicPr>
            <a:picLocks noChangeAspect="1"/>
          </p:cNvPicPr>
          <p:nvPr/>
        </p:nvPicPr>
        <p:blipFill>
          <a:blip r:embed="rId3"/>
          <a:stretch>
            <a:fillRect/>
          </a:stretch>
        </p:blipFill>
        <p:spPr>
          <a:xfrm>
            <a:off x="2722128" y="2802897"/>
            <a:ext cx="6747686" cy="3925164"/>
          </a:xfrm>
          <a:prstGeom prst="rect">
            <a:avLst/>
          </a:prstGeom>
        </p:spPr>
      </p:pic>
    </p:spTree>
    <p:extLst>
      <p:ext uri="{BB962C8B-B14F-4D97-AF65-F5344CB8AC3E}">
        <p14:creationId xmlns:p14="http://schemas.microsoft.com/office/powerpoint/2010/main" val="20139429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The AD/AS model conveys the relationship between growth, unemployment, and inflation.&#10;&#10;Economic growth and recession are conveyed through shifts in the aggregate supply curves.&#10;&#10;Cyclical unemployment fluctuates with the trend of business cycles, but natural unemployment remains relatively unchanged.&#10;&#10;The AD/AS framework shows pressures for inflation to rise or fall when the movement from one equilibrium to another causes the price level to rise or fall.">
            <a:extLst>
              <a:ext uri="{FF2B5EF4-FFF2-40B4-BE49-F238E27FC236}">
                <a16:creationId xmlns:a16="http://schemas.microsoft.com/office/drawing/2014/main" id="{6987A5F5-3450-8EBE-58DF-AD14830D4759}"/>
              </a:ext>
            </a:extLst>
          </p:cNvPr>
          <p:cNvGrpSpPr/>
          <p:nvPr/>
        </p:nvGrpSpPr>
        <p:grpSpPr>
          <a:xfrm>
            <a:off x="1342505" y="1533492"/>
            <a:ext cx="9514113" cy="4233946"/>
            <a:chOff x="542923" y="1736758"/>
            <a:chExt cx="8058154" cy="8003581"/>
          </a:xfrm>
          <a:solidFill>
            <a:srgbClr val="627981"/>
          </a:solidFill>
        </p:grpSpPr>
        <p:sp>
          <p:nvSpPr>
            <p:cNvPr id="5" name="Rectangle 4">
              <a:extLst>
                <a:ext uri="{FF2B5EF4-FFF2-40B4-BE49-F238E27FC236}">
                  <a16:creationId xmlns:a16="http://schemas.microsoft.com/office/drawing/2014/main" id="{B0B4C025-E3FD-DF6F-7653-3E6A77745194}"/>
                </a:ext>
              </a:extLst>
            </p:cNvPr>
            <p:cNvSpPr/>
            <p:nvPr/>
          </p:nvSpPr>
          <p:spPr>
            <a:xfrm>
              <a:off x="542923" y="1736758"/>
              <a:ext cx="8058154" cy="80035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CAF3538E-F65A-3B7D-479F-5D19D34ED48F}"/>
                </a:ext>
              </a:extLst>
            </p:cNvPr>
            <p:cNvSpPr txBox="1"/>
            <p:nvPr/>
          </p:nvSpPr>
          <p:spPr>
            <a:xfrm>
              <a:off x="633043" y="1806430"/>
              <a:ext cx="7807571" cy="6350827"/>
            </a:xfrm>
            <a:prstGeom prst="rect">
              <a:avLst/>
            </a:prstGeom>
            <a:grpFill/>
          </p:spPr>
          <p:txBody>
            <a:bodyPr wrap="square" rtlCol="0">
              <a:spAutoFit/>
            </a:bodyPr>
            <a:lstStyle/>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The AD/AS model conveys the relationship between growth, unemployment, and inflation.</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Economic growth and recession are conveyed through shifts in the aggregate supply curves.</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Cyclical unemployment fluctuates with the trend of business cycles, but natural unemployment remains relatively unchanged.</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The AD/AS framework shows pressures for inflation to rise or fall when the movement from one equilibrium to another causes the price level to rise or fall.</a:t>
              </a:r>
            </a:p>
            <a:p>
              <a:pPr lvl="0"/>
              <a:endParaRPr lang="en-US" sz="2000" dirty="0">
                <a:solidFill>
                  <a:schemeClr val="bg1"/>
                </a:solidFill>
                <a:ea typeface="Calibri"/>
                <a:cs typeface="Calibri"/>
                <a:sym typeface="Calibri"/>
              </a:endParaRPr>
            </a:p>
          </p:txBody>
        </p:sp>
      </p:grpSp>
    </p:spTree>
    <p:extLst>
      <p:ext uri="{BB962C8B-B14F-4D97-AF65-F5344CB8AC3E}">
        <p14:creationId xmlns:p14="http://schemas.microsoft.com/office/powerpoint/2010/main" val="19908958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619DD4-839A-7334-C3E9-14682DFCC67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48CCDD23-6293-CA5F-E207-DD0203F9A0BE}"/>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E9B8A46C-1555-238D-8C5F-75563C4B0200}"/>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A64E1C4A-75C9-9EB3-BBB9-DA8A3AB1D325}"/>
              </a:ext>
            </a:extLst>
          </p:cNvPr>
          <p:cNvSpPr txBox="1">
            <a:spLocks noGrp="1"/>
          </p:cNvSpPr>
          <p:nvPr>
            <p:ph type="title" idx="4294967295"/>
          </p:nvPr>
        </p:nvSpPr>
        <p:spPr>
          <a:xfrm>
            <a:off x="2093407" y="2239298"/>
            <a:ext cx="7887956"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latin typeface="Century Gothic" panose="020B0502020202020204" pitchFamily="34" charset="0"/>
                <a:ea typeface="Calibri" panose="020F0502020204030204" pitchFamily="34" charset="0"/>
                <a:cs typeface="Times New Roman" panose="02020603050405020304" pitchFamily="18" charset="0"/>
              </a:rPr>
              <a:t>Keynes' Law and Say's Law in the AD/AS Model</a:t>
            </a:r>
            <a:endParaRPr lang="en-US" sz="5400" dirty="0">
              <a:latin typeface="Century Gothic" panose="020B0502020202020204" pitchFamily="34" charset="0"/>
            </a:endParaRPr>
          </a:p>
        </p:txBody>
      </p:sp>
      <p:cxnSp>
        <p:nvCxnSpPr>
          <p:cNvPr id="14" name="Straight Connector 13">
            <a:extLst>
              <a:ext uri="{FF2B5EF4-FFF2-40B4-BE49-F238E27FC236}">
                <a16:creationId xmlns:a16="http://schemas.microsoft.com/office/drawing/2014/main" id="{DCCFD92E-6209-260D-8A74-CB293D8E6348}"/>
              </a:ext>
              <a:ext uri="{C183D7F6-B498-43B3-948B-1728B52AA6E4}">
                <adec:decorative xmlns:adec="http://schemas.microsoft.com/office/drawing/2017/decorative" val="1"/>
              </a:ext>
            </a:extLst>
          </p:cNvPr>
          <p:cNvCxnSpPr/>
          <p:nvPr/>
        </p:nvCxnSpPr>
        <p:spPr>
          <a:xfrm>
            <a:off x="3071447" y="49724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012F67B-09A5-F15F-81A2-0DE99E18D132}"/>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5189623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C6026690-7CDD-3BE0-7AC3-608A52D9DF7D}"/>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7</a:t>
            </a:r>
          </a:p>
        </p:txBody>
      </p:sp>
      <p:cxnSp>
        <p:nvCxnSpPr>
          <p:cNvPr id="3" name="Straight Connector 2">
            <a:extLst>
              <a:ext uri="{FF2B5EF4-FFF2-40B4-BE49-F238E27FC236}">
                <a16:creationId xmlns:a16="http://schemas.microsoft.com/office/drawing/2014/main" id="{AEFA27C6-E17F-60AD-4925-4945225DF058}"/>
              </a:ext>
              <a:ext uri="{C183D7F6-B498-43B3-948B-1728B52AA6E4}">
                <adec:decorative xmlns:adec="http://schemas.microsoft.com/office/drawing/2017/decorative" val="1"/>
              </a:ext>
            </a:extLst>
          </p:cNvPr>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n the last two centuries, macroeconomists have often divided into two groups.">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In the last two centuries, macroeconomists have often divided into two groups.</a:t>
              </a:r>
            </a:p>
          </p:txBody>
        </p:sp>
      </p:grpSp>
      <p:grpSp>
        <p:nvGrpSpPr>
          <p:cNvPr id="19" name="Group 18" descr="Some argue that supply is the most important determinant of the size of the macroeconomy, while demand just tags along.">
            <a:extLst>
              <a:ext uri="{FF2B5EF4-FFF2-40B4-BE49-F238E27FC236}">
                <a16:creationId xmlns:a16="http://schemas.microsoft.com/office/drawing/2014/main" id="{4EEF0C25-B08E-4B22-81B1-0817AB9EB7B0}"/>
              </a:ext>
            </a:extLst>
          </p:cNvPr>
          <p:cNvGrpSpPr/>
          <p:nvPr/>
        </p:nvGrpSpPr>
        <p:grpSpPr>
          <a:xfrm>
            <a:off x="2066922" y="247090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Some argue that supply is the most important determinant of the size of the macroeconomy, while demand just tags along.</a:t>
              </a:r>
            </a:p>
          </p:txBody>
        </p:sp>
      </p:grpSp>
      <p:grpSp>
        <p:nvGrpSpPr>
          <p:cNvPr id="22" name="Group 21" descr="Others argue that demand is the most important factor in the size of the macroeconomy, while supply just tags along.">
            <a:extLst>
              <a:ext uri="{FF2B5EF4-FFF2-40B4-BE49-F238E27FC236}">
                <a16:creationId xmlns:a16="http://schemas.microsoft.com/office/drawing/2014/main" id="{889ECAB8-4EC7-47D3-B450-269BB1641BE5}"/>
              </a:ext>
            </a:extLst>
          </p:cNvPr>
          <p:cNvGrpSpPr/>
          <p:nvPr/>
        </p:nvGrpSpPr>
        <p:grpSpPr>
          <a:xfrm>
            <a:off x="2066922" y="3362633"/>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Others argue that demand is the most important factor in the size of the macroeconomy, while supply just tags along.</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Macroeconomic Schools of Thought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2291769" y="1612191"/>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C183D7F6-B498-43B3-948B-1728B52AA6E4}">
                <adec:decorative xmlns:adec="http://schemas.microsoft.com/office/drawing/2017/decorative" val="1"/>
              </a:ext>
            </a:extLst>
          </p:cNvPr>
          <p:cNvSpPr/>
          <p:nvPr/>
        </p:nvSpPr>
        <p:spPr>
          <a:xfrm>
            <a:off x="6137229" y="1612191"/>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072C68A0-5B72-455B-946E-159FB8922019}"/>
              </a:ext>
            </a:extLst>
          </p:cNvPr>
          <p:cNvSpPr txBox="1"/>
          <p:nvPr/>
        </p:nvSpPr>
        <p:spPr>
          <a:xfrm>
            <a:off x="2822771" y="1773906"/>
            <a:ext cx="2700997" cy="584775"/>
          </a:xfrm>
          <a:prstGeom prst="rect">
            <a:avLst/>
          </a:prstGeom>
          <a:noFill/>
        </p:spPr>
        <p:txBody>
          <a:bodyPr wrap="square" rtlCol="0">
            <a:spAutoFit/>
          </a:bodyPr>
          <a:lstStyle/>
          <a:p>
            <a:pPr algn="ctr"/>
            <a:r>
              <a:rPr lang="en-US" sz="3200" u="sng" dirty="0">
                <a:solidFill>
                  <a:schemeClr val="bg1"/>
                </a:solidFill>
                <a:latin typeface="Calibri" panose="020F0502020204030204" pitchFamily="34" charset="0"/>
                <a:cs typeface="Times New Roman" panose="02020603050405020304" pitchFamily="18" charset="0"/>
              </a:rPr>
              <a:t>Supply Side</a:t>
            </a:r>
          </a:p>
        </p:txBody>
      </p:sp>
      <p:sp>
        <p:nvSpPr>
          <p:cNvPr id="6" name="TextBox 5">
            <a:extLst>
              <a:ext uri="{FF2B5EF4-FFF2-40B4-BE49-F238E27FC236}">
                <a16:creationId xmlns:a16="http://schemas.microsoft.com/office/drawing/2014/main" id="{DCCBA12C-9BC5-4EF4-A8E8-6ED1179F25F1}"/>
              </a:ext>
            </a:extLst>
          </p:cNvPr>
          <p:cNvSpPr txBox="1"/>
          <p:nvPr/>
        </p:nvSpPr>
        <p:spPr>
          <a:xfrm>
            <a:off x="2367651" y="2513169"/>
            <a:ext cx="3309566" cy="1631216"/>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Supply dictates size of macroeconomy</a:t>
            </a:r>
          </a:p>
          <a:p>
            <a:pPr marL="101600">
              <a:buClr>
                <a:schemeClr val="lt1"/>
              </a:buClr>
              <a:buSzPts val="2000"/>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Say’s Law: Supply creates its own demand</a:t>
            </a:r>
          </a:p>
        </p:txBody>
      </p:sp>
      <p:sp>
        <p:nvSpPr>
          <p:cNvPr id="22" name="Oval 21"/>
          <p:cNvSpPr/>
          <p:nvPr/>
        </p:nvSpPr>
        <p:spPr>
          <a:xfrm>
            <a:off x="5753098" y="2810013"/>
            <a:ext cx="677616" cy="729753"/>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788C5F01-D6B8-4C36-8542-715273EDD54F}"/>
              </a:ext>
            </a:extLst>
          </p:cNvPr>
          <p:cNvSpPr txBox="1"/>
          <p:nvPr/>
        </p:nvSpPr>
        <p:spPr>
          <a:xfrm>
            <a:off x="6668232" y="1745177"/>
            <a:ext cx="2700997" cy="584775"/>
          </a:xfrm>
          <a:prstGeom prst="rect">
            <a:avLst/>
          </a:prstGeom>
          <a:noFill/>
        </p:spPr>
        <p:txBody>
          <a:bodyPr wrap="square" rtlCol="0">
            <a:spAutoFit/>
          </a:bodyPr>
          <a:lstStyle/>
          <a:p>
            <a:pPr algn="ctr"/>
            <a:r>
              <a:rPr lang="en-US" sz="3200" u="sng" dirty="0">
                <a:solidFill>
                  <a:schemeClr val="bg1"/>
                </a:solidFill>
                <a:latin typeface="Calibri" panose="020F0502020204030204" pitchFamily="34" charset="0"/>
                <a:cs typeface="Times New Roman" panose="02020603050405020304" pitchFamily="18" charset="0"/>
              </a:rPr>
              <a:t>Demand Side</a:t>
            </a:r>
          </a:p>
        </p:txBody>
      </p:sp>
      <p:sp>
        <p:nvSpPr>
          <p:cNvPr id="7" name="TextBox 6">
            <a:extLst>
              <a:ext uri="{FF2B5EF4-FFF2-40B4-BE49-F238E27FC236}">
                <a16:creationId xmlns:a16="http://schemas.microsoft.com/office/drawing/2014/main" id="{2D3A0BF0-9F1C-489D-A22E-9C02FE046C9B}"/>
              </a:ext>
            </a:extLst>
          </p:cNvPr>
          <p:cNvSpPr txBox="1"/>
          <p:nvPr/>
        </p:nvSpPr>
        <p:spPr>
          <a:xfrm>
            <a:off x="6430714" y="2523433"/>
            <a:ext cx="3309566" cy="1631216"/>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Demand dictates size of the macroeconomy</a:t>
            </a:r>
          </a:p>
          <a:p>
            <a:pPr marL="101600">
              <a:buClr>
                <a:schemeClr val="lt1"/>
              </a:buClr>
              <a:buSzPts val="2000"/>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Keynes’ Law: Demand creates its own supply</a:t>
            </a:r>
          </a:p>
        </p:txBody>
      </p:sp>
    </p:spTree>
    <p:extLst>
      <p:ext uri="{BB962C8B-B14F-4D97-AF65-F5344CB8AC3E}">
        <p14:creationId xmlns:p14="http://schemas.microsoft.com/office/powerpoint/2010/main" val="2699779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Aggregate Supply Curve and Potential GDP</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or businesses, profits are determined by the prices of outputs and inputs, such as labor and raw material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businesses, profits are determined by the prices of outputs and inputs, such as labor and raw materials.</a:t>
              </a:r>
            </a:p>
          </p:txBody>
        </p:sp>
      </p:grpSp>
      <p:grpSp>
        <p:nvGrpSpPr>
          <p:cNvPr id="20" name="Group 19" descr="Businesses make decisions about what quantity to supply based on the profits they expect to earn."/>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make decisions about what quantity to supply based on the profits they expect to earn.</a:t>
              </a:r>
            </a:p>
          </p:txBody>
        </p:sp>
      </p:grpSp>
      <p:grpSp>
        <p:nvGrpSpPr>
          <p:cNvPr id="23" name="Group 22" descr="Aggregate supply (AS) refers to the total quantity of output (i.e., real GDP) firms will produce and sell."/>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Aggregate supply (AS) </a:t>
              </a:r>
              <a:r>
                <a:rPr lang="en-US" sz="2000" dirty="0">
                  <a:solidFill>
                    <a:schemeClr val="bg1"/>
                  </a:solidFill>
                </a:rPr>
                <a:t>refers to the total quantity of output (i.e., real GDP) firms will produce and sell.</a:t>
              </a:r>
            </a:p>
          </p:txBody>
        </p:sp>
      </p:grpSp>
      <p:grpSp>
        <p:nvGrpSpPr>
          <p:cNvPr id="27" name="Group 26" descr="The aggregate supply curve shows the total quantity of output that firms will produce and sell at each price level."/>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810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aggregate supply curve </a:t>
              </a:r>
              <a:r>
                <a:rPr lang="en-US" sz="2000" dirty="0">
                  <a:solidFill>
                    <a:schemeClr val="bg1"/>
                  </a:solidFill>
                </a:rPr>
                <a:t>shows the total quantity of output that firms will produce and sell at each price level.</a:t>
              </a:r>
            </a:p>
          </p:txBody>
        </p:sp>
      </p:grpSp>
    </p:spTree>
    <p:extLst>
      <p:ext uri="{BB962C8B-B14F-4D97-AF65-F5344CB8AC3E}">
        <p14:creationId xmlns:p14="http://schemas.microsoft.com/office/powerpoint/2010/main" val="3154629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63F38694-318C-336F-8149-D2E1933726B1}"/>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Say’s Law</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214A10FC-033F-484E-3395-ECC72D63D309}"/>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Based on the work of French economist Jean-Baptiste Say.">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966276"/>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Based on the work of French economist Jean-Baptiste Say.</a:t>
              </a:r>
            </a:p>
          </p:txBody>
        </p:sp>
      </p:grpSp>
      <p:grpSp>
        <p:nvGrpSpPr>
          <p:cNvPr id="19" name="Group 18" descr="The notion that “supply creates its own demand” provides a useful summary of Say’s general point of view.">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The notion that “supply creates its own demand” provides a useful summary of Say’s general point of view.</a:t>
              </a:r>
            </a:p>
          </p:txBody>
        </p:sp>
      </p:grpSp>
      <p:grpSp>
        <p:nvGrpSpPr>
          <p:cNvPr id="22" name="Group 21" descr="A given value of supply creates an equivalent value of demand somewhere else in the economy.">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A given value of supply creates an equivalent value of demand somewhere else in the economy.</a:t>
              </a:r>
            </a:p>
          </p:txBody>
        </p:sp>
      </p:grpSp>
      <p:grpSp>
        <p:nvGrpSpPr>
          <p:cNvPr id="18" name="Group 17" descr="Say was a classical economist, while modern day subscribers to his viewpoints are called neoclassical economists.">
            <a:extLst>
              <a:ext uri="{FF2B5EF4-FFF2-40B4-BE49-F238E27FC236}">
                <a16:creationId xmlns:a16="http://schemas.microsoft.com/office/drawing/2014/main" id="{3AD7A69C-5232-4F58-9C71-A3093F7B44CD}"/>
              </a:ext>
            </a:extLst>
          </p:cNvPr>
          <p:cNvGrpSpPr/>
          <p:nvPr/>
        </p:nvGrpSpPr>
        <p:grpSpPr>
          <a:xfrm>
            <a:off x="2066894" y="4229418"/>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Say was a classical economist, while modern day subscribers to his viewpoints are called </a:t>
              </a:r>
              <a:r>
                <a:rPr lang="en-US" sz="2000" b="1" dirty="0">
                  <a:solidFill>
                    <a:schemeClr val="bg1"/>
                  </a:solidFill>
                  <a:latin typeface="+mn-lt"/>
                </a:rPr>
                <a:t>neoclassical economists</a:t>
              </a:r>
              <a:r>
                <a:rPr lang="en-US" sz="2000" dirty="0">
                  <a:solidFill>
                    <a:schemeClr val="bg1"/>
                  </a:solidFill>
                  <a:latin typeface="+mn-lt"/>
                </a:rPr>
                <a:t>.</a:t>
              </a:r>
            </a:p>
          </p:txBody>
        </p:sp>
      </p:grpSp>
    </p:spTree>
    <p:extLst>
      <p:ext uri="{BB962C8B-B14F-4D97-AF65-F5344CB8AC3E}">
        <p14:creationId xmlns:p14="http://schemas.microsoft.com/office/powerpoint/2010/main" val="18741265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60472788-8E6C-3FF6-C282-3C889889A7B6}"/>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Say’s Law Drawbacks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7B856F7C-72ED-4E0E-ED6F-5089B63A41B8}"/>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f supply always creates exactly enough demand, it is hard to understand why recessions and high unemployment should ever occur.">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804462"/>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If supply always creates exactly enough demand, it is hard to understand why recessions and high unemployment should ever occur.</a:t>
              </a:r>
            </a:p>
          </p:txBody>
        </p:sp>
      </p:grpSp>
      <p:grpSp>
        <p:nvGrpSpPr>
          <p:cNvPr id="19" name="Group 18" descr="Economic failures during recessions are not counterbalanced by an equivalent number of successes.">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Economic failures during recessions are not counterbalanced by an equivalent number of successes.</a:t>
              </a:r>
            </a:p>
          </p:txBody>
        </p:sp>
      </p:grpSp>
      <p:grpSp>
        <p:nvGrpSpPr>
          <p:cNvPr id="22" name="Group 21" descr="In the short run, recessions occur when many firms face a lack of demand for their products, regardless of supply.">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In the short run, recessions occur when many firms face a lack of demand for their products, regardless of supply.</a:t>
              </a:r>
            </a:p>
          </p:txBody>
        </p:sp>
      </p:grpSp>
      <p:grpSp>
        <p:nvGrpSpPr>
          <p:cNvPr id="18" name="Group 17" descr="Say’s Law is a good approximation in the long run.">
            <a:extLst>
              <a:ext uri="{FF2B5EF4-FFF2-40B4-BE49-F238E27FC236}">
                <a16:creationId xmlns:a16="http://schemas.microsoft.com/office/drawing/2014/main" id="{3AD7A69C-5232-4F58-9C71-A3093F7B44CD}"/>
              </a:ext>
            </a:extLst>
          </p:cNvPr>
          <p:cNvGrpSpPr/>
          <p:nvPr/>
        </p:nvGrpSpPr>
        <p:grpSpPr>
          <a:xfrm>
            <a:off x="2066894" y="4229418"/>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899273"/>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Say’s Law is a good approximation in the long run.</a:t>
              </a:r>
            </a:p>
          </p:txBody>
        </p:sp>
      </p:grpSp>
    </p:spTree>
    <p:extLst>
      <p:ext uri="{BB962C8B-B14F-4D97-AF65-F5344CB8AC3E}">
        <p14:creationId xmlns:p14="http://schemas.microsoft.com/office/powerpoint/2010/main" val="9223399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FC688AE5-ADC9-469A-02E9-4969DABF1028}"/>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Keynes’</a:t>
            </a: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 Law</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93D37D7C-586C-537E-4C77-7641974AFA3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Based on the work of British economist John Maynard Keynes">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940173"/>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Based on the work of British economist John Maynard Keynes</a:t>
              </a:r>
            </a:p>
          </p:txBody>
        </p:sp>
      </p:grpSp>
      <p:grpSp>
        <p:nvGrpSpPr>
          <p:cNvPr id="19" name="Group 18" descr="States that demand creates its own supply">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17" y="1936167"/>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States that demand creates its own supply</a:t>
              </a:r>
            </a:p>
          </p:txBody>
        </p:sp>
      </p:grpSp>
      <p:grpSp>
        <p:nvGrpSpPr>
          <p:cNvPr id="22" name="Group 21" descr="During the Great Depression, unemployment surpassed 20%, and many factories closed even though the workers and machinery were still available.">
            <a:extLst>
              <a:ext uri="{FF2B5EF4-FFF2-40B4-BE49-F238E27FC236}">
                <a16:creationId xmlns:a16="http://schemas.microsoft.com/office/drawing/2014/main" id="{889ECAB8-4EC7-47D3-B450-269BB1641BE5}"/>
              </a:ext>
            </a:extLst>
          </p:cNvPr>
          <p:cNvGrpSpPr/>
          <p:nvPr/>
        </p:nvGrpSpPr>
        <p:grpSpPr>
          <a:xfrm>
            <a:off x="2066922" y="3346867"/>
            <a:ext cx="8058154" cy="1069222"/>
            <a:chOff x="542923" y="1736761"/>
            <a:chExt cx="8058154" cy="1069222"/>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106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17" y="1781437"/>
              <a:ext cx="7968032" cy="1015663"/>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During the Great Depression, unemployment surpassed 20%, and many factories closed even though the workers and machinery were still available.</a:t>
              </a:r>
            </a:p>
          </p:txBody>
        </p:sp>
      </p:grpSp>
      <p:grpSp>
        <p:nvGrpSpPr>
          <p:cNvPr id="18" name="Group 17" descr="Keynes argued that recessions result from lack of demand, disincentivizing firms’ production of goods and services.">
            <a:extLst>
              <a:ext uri="{FF2B5EF4-FFF2-40B4-BE49-F238E27FC236}">
                <a16:creationId xmlns:a16="http://schemas.microsoft.com/office/drawing/2014/main" id="{3AD7A69C-5232-4F58-9C71-A3093F7B44CD}"/>
              </a:ext>
            </a:extLst>
          </p:cNvPr>
          <p:cNvGrpSpPr/>
          <p:nvPr/>
        </p:nvGrpSpPr>
        <p:grpSpPr>
          <a:xfrm>
            <a:off x="2066894" y="4500885"/>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786285"/>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Keynes argued that recessions result from lack of demand, disincentivizing firms’ production of goods and services. </a:t>
              </a:r>
            </a:p>
          </p:txBody>
        </p:sp>
      </p:grpSp>
    </p:spTree>
    <p:extLst>
      <p:ext uri="{BB962C8B-B14F-4D97-AF65-F5344CB8AC3E}">
        <p14:creationId xmlns:p14="http://schemas.microsoft.com/office/powerpoint/2010/main" val="23635316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72F68FF0-C18B-47CA-8B49-4809AFD19A01}"/>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Keynes’</a:t>
            </a: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 Law Drawbacks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F8896EBB-7E14-9909-E984-F3E73A9A0FA8}"/>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f demand was the only factor for economic growth, the government could easily control the size of the economy.">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782987"/>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If demand was the only factor for economic growth, the government could easily control the size of the economy.</a:t>
              </a:r>
            </a:p>
          </p:txBody>
        </p:sp>
      </p:grpSp>
      <p:grpSp>
        <p:nvGrpSpPr>
          <p:cNvPr id="19" name="Group 18" descr="Economies face limits on what they can produce based on the factors of production.">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17" y="1786286"/>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Economies face limits on what they can produce based on the factors of production.</a:t>
              </a:r>
            </a:p>
          </p:txBody>
        </p:sp>
      </p:grpSp>
      <p:grpSp>
        <p:nvGrpSpPr>
          <p:cNvPr id="22" name="Group 21" descr="Limits on what an economy can supply do not disappear because of an increase in demand.">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17" y="1781437"/>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Limits on what an economy can supply do not disappear because of an increase in demand.</a:t>
              </a:r>
            </a:p>
          </p:txBody>
        </p:sp>
      </p:grpSp>
    </p:spTree>
    <p:extLst>
      <p:ext uri="{BB962C8B-B14F-4D97-AF65-F5344CB8AC3E}">
        <p14:creationId xmlns:p14="http://schemas.microsoft.com/office/powerpoint/2010/main" val="19206778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25">
            <a:extLst>
              <a:ext uri="{FF2B5EF4-FFF2-40B4-BE49-F238E27FC236}">
                <a16:creationId xmlns:a16="http://schemas.microsoft.com/office/drawing/2014/main" id="{754D4B5D-20F7-4815-CDFA-FA0785BDAE79}"/>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j-ea"/>
                <a:cs typeface="+mj-cs"/>
                <a:sym typeface="Century Gothic"/>
              </a:rPr>
              <a:t>7</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FD27D3B4-8F36-8025-5A69-58F49506283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93410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Determine whether each of the following statements is true or false.</a:t>
            </a:r>
          </a:p>
          <a:p>
            <a:pPr algn="ctr"/>
            <a:endParaRPr lang="en-US" sz="2000" dirty="0"/>
          </a:p>
          <a:p>
            <a:pPr algn="ctr"/>
            <a:r>
              <a:rPr lang="en-US" sz="2000" dirty="0"/>
              <a:t>The focus of Say’s law is the long run.</a:t>
            </a:r>
          </a:p>
          <a:p>
            <a:pPr algn="ctr"/>
            <a:endParaRPr lang="en-US" sz="2000" dirty="0"/>
          </a:p>
          <a:p>
            <a:pPr marL="342900" lvl="3" indent="-342900" algn="ctr">
              <a:buFont typeface="Wingdings" panose="05000000000000000000" pitchFamily="2" charset="2"/>
              <a:buChar char="q"/>
            </a:pPr>
            <a:r>
              <a:rPr lang="en-US" sz="2000" dirty="0"/>
              <a:t>True</a:t>
            </a:r>
          </a:p>
          <a:p>
            <a:pPr marL="342900" lvl="2" indent="-342900" algn="ctr">
              <a:buFont typeface="Wingdings" panose="05000000000000000000" pitchFamily="2" charset="2"/>
              <a:buChar char="q"/>
            </a:pPr>
            <a:r>
              <a:rPr lang="en-US" sz="2000" dirty="0"/>
              <a:t>False</a:t>
            </a:r>
          </a:p>
          <a:p>
            <a:pPr algn="ctr"/>
            <a:endParaRPr lang="en-US" sz="2000" dirty="0"/>
          </a:p>
          <a:p>
            <a:pPr algn="ctr"/>
            <a:r>
              <a:rPr lang="en-US" sz="2000" dirty="0"/>
              <a:t>The focus of Keynes’ law is the long run.</a:t>
            </a:r>
          </a:p>
          <a:p>
            <a:pPr algn="ctr"/>
            <a:endParaRPr lang="en-US" sz="2000" dirty="0"/>
          </a:p>
          <a:p>
            <a:pPr marL="342900" lvl="1" indent="-342900" algn="ctr">
              <a:buFont typeface="Wingdings" panose="05000000000000000000" pitchFamily="2" charset="2"/>
              <a:buChar char="q"/>
            </a:pPr>
            <a:r>
              <a:rPr lang="en-US" sz="2000" dirty="0"/>
              <a:t>True</a:t>
            </a:r>
          </a:p>
          <a:p>
            <a:pPr marL="342900" indent="-342900" algn="ctr">
              <a:buFont typeface="Wingdings" panose="05000000000000000000" pitchFamily="2" charset="2"/>
              <a:buChar char="q"/>
            </a:pPr>
            <a:r>
              <a:rPr lang="en-US" sz="2000" dirty="0"/>
              <a:t>False</a:t>
            </a:r>
          </a:p>
        </p:txBody>
      </p:sp>
    </p:spTree>
    <p:extLst>
      <p:ext uri="{BB962C8B-B14F-4D97-AF65-F5344CB8AC3E}">
        <p14:creationId xmlns:p14="http://schemas.microsoft.com/office/powerpoint/2010/main" val="41669426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72EA2E24-8CDC-00B7-63FC-9B86087B6F38}"/>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j-ea"/>
                <a:cs typeface="+mj-cs"/>
                <a:sym typeface="Century Gothic"/>
              </a:rPr>
              <a:t>8</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4C5FE9F8-7DB0-EFD2-FAA9-B8AE15BBE6C4}"/>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Picture 6" descr="Determine whether each of the following statements is true or false. The focus of Say’s law is the long run. This statement is true. The focus of Keynes’ law is the long run. This statement is false.">
            <a:extLst>
              <a:ext uri="{FF2B5EF4-FFF2-40B4-BE49-F238E27FC236}">
                <a16:creationId xmlns:a16="http://schemas.microsoft.com/office/drawing/2014/main" id="{3F9EC4B9-4C41-C31B-7ED2-8EE0255EF01E}"/>
              </a:ext>
            </a:extLst>
          </p:cNvPr>
          <p:cNvPicPr>
            <a:picLocks noChangeAspect="1"/>
          </p:cNvPicPr>
          <p:nvPr/>
        </p:nvPicPr>
        <p:blipFill>
          <a:blip r:embed="rId3"/>
          <a:stretch>
            <a:fillRect/>
          </a:stretch>
        </p:blipFill>
        <p:spPr>
          <a:xfrm>
            <a:off x="1881187" y="1461789"/>
            <a:ext cx="8429624" cy="3954515"/>
          </a:xfrm>
          <a:prstGeom prst="rect">
            <a:avLst/>
          </a:prstGeom>
        </p:spPr>
      </p:pic>
    </p:spTree>
    <p:extLst>
      <p:ext uri="{BB962C8B-B14F-4D97-AF65-F5344CB8AC3E}">
        <p14:creationId xmlns:p14="http://schemas.microsoft.com/office/powerpoint/2010/main" val="31934410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C7EBC7AA-94F1-EA01-52DE-65EDB202BFBA}"/>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Zones in AD/AS Model</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ED04CEB2-CF1F-85E3-D91A-5191F15BE274}"/>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e can use the AD/AS model to illustrate Say's law and Keynes' law. Consider the SRAS curve's three zones below: the Keynesian zone, the neoclassical zone, and the intermediate zone.">
            <a:extLst>
              <a:ext uri="{FF2B5EF4-FFF2-40B4-BE49-F238E27FC236}">
                <a16:creationId xmlns:a16="http://schemas.microsoft.com/office/drawing/2014/main" id="{3BAA657A-A083-4678-A4E3-153246899F34}"/>
              </a:ext>
            </a:extLst>
          </p:cNvPr>
          <p:cNvGrpSpPr/>
          <p:nvPr/>
        </p:nvGrpSpPr>
        <p:grpSpPr>
          <a:xfrm>
            <a:off x="2066866" y="1243882"/>
            <a:ext cx="8058182" cy="1061889"/>
            <a:chOff x="542895" y="1736761"/>
            <a:chExt cx="8058182" cy="1061889"/>
          </a:xfrm>
          <a:solidFill>
            <a:srgbClr val="627981"/>
          </a:solidFill>
        </p:grpSpPr>
        <p:sp>
          <p:nvSpPr>
            <p:cNvPr id="9" name="Rectangle 8">
              <a:extLst>
                <a:ext uri="{FF2B5EF4-FFF2-40B4-BE49-F238E27FC236}">
                  <a16:creationId xmlns:a16="http://schemas.microsoft.com/office/drawing/2014/main" id="{D198C2D7-2121-4F6D-9595-29A966F4FE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D027E9A-7820-467F-AC49-A5DD0072BD1E}"/>
                </a:ext>
              </a:extLst>
            </p:cNvPr>
            <p:cNvSpPr txBox="1"/>
            <p:nvPr/>
          </p:nvSpPr>
          <p:spPr>
            <a:xfrm>
              <a:off x="542895" y="1782987"/>
              <a:ext cx="8058154" cy="1015663"/>
            </a:xfrm>
            <a:prstGeom prst="rect">
              <a:avLst/>
            </a:prstGeom>
            <a:grpFill/>
          </p:spPr>
          <p:txBody>
            <a:bodyPr wrap="square" rtlCol="0">
              <a:spAutoFit/>
            </a:bodyPr>
            <a:lstStyle/>
            <a:p>
              <a:pPr algn="ctr">
                <a:buClr>
                  <a:schemeClr val="bg1"/>
                </a:buClr>
              </a:pPr>
              <a:r>
                <a:rPr lang="en-US" sz="2000" dirty="0">
                  <a:solidFill>
                    <a:schemeClr val="bg1"/>
                  </a:solidFill>
                  <a:latin typeface="+mn-lt"/>
                </a:rPr>
                <a:t>We can use the AD/AS model to illustrate Say's law and Keynes' law. Consider the </a:t>
              </a:r>
              <a:r>
                <a:rPr lang="en-US" sz="2000" i="1" dirty="0">
                  <a:solidFill>
                    <a:schemeClr val="bg1"/>
                  </a:solidFill>
                  <a:latin typeface="+mn-lt"/>
                </a:rPr>
                <a:t>SRAS</a:t>
              </a:r>
              <a:r>
                <a:rPr lang="en-US" sz="2000" dirty="0">
                  <a:solidFill>
                    <a:schemeClr val="bg1"/>
                  </a:solidFill>
                  <a:latin typeface="+mn-lt"/>
                </a:rPr>
                <a:t> curve's three zones below: the Keynesian zone, the neoclassical zone, and the intermediate zone.</a:t>
              </a:r>
            </a:p>
          </p:txBody>
        </p:sp>
      </p:grpSp>
      <p:pic>
        <p:nvPicPr>
          <p:cNvPr id="4" name="Picture 3" descr="A graph of the three zones of the short-run aggregate supply curve.">
            <a:extLst>
              <a:ext uri="{FF2B5EF4-FFF2-40B4-BE49-F238E27FC236}">
                <a16:creationId xmlns:a16="http://schemas.microsoft.com/office/drawing/2014/main" id="{FD2A8BCC-AE5F-43CE-840E-4457A633F48D}"/>
              </a:ext>
            </a:extLst>
          </p:cNvPr>
          <p:cNvPicPr>
            <a:picLocks noChangeAspect="1"/>
          </p:cNvPicPr>
          <p:nvPr/>
        </p:nvPicPr>
        <p:blipFill>
          <a:blip r:embed="rId3"/>
          <a:stretch>
            <a:fillRect/>
          </a:stretch>
        </p:blipFill>
        <p:spPr>
          <a:xfrm>
            <a:off x="3575773" y="2389201"/>
            <a:ext cx="5040453" cy="4326058"/>
          </a:xfrm>
          <a:prstGeom prst="rect">
            <a:avLst/>
          </a:prstGeom>
        </p:spPr>
      </p:pic>
    </p:spTree>
    <p:extLst>
      <p:ext uri="{BB962C8B-B14F-4D97-AF65-F5344CB8AC3E}">
        <p14:creationId xmlns:p14="http://schemas.microsoft.com/office/powerpoint/2010/main" val="40963327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215DF8ED-6394-264A-C631-7EAFACE26F16}"/>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Keynesian Zone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2246C8D2-0976-7D71-19D1-93A3E2D797A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57695"/>
            <a:ext cx="8429626" cy="469729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4" y="1728852"/>
            <a:ext cx="7990449" cy="4154984"/>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Equilibrium GDP is far below potential GDP.</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Economy is in a recession.</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Cyclical unemployment is high.</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Aggregate demand shifts impact output level but have little impact on price level.</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Inflationary pressures are not a concern.</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Represents the short run</a:t>
            </a:r>
          </a:p>
        </p:txBody>
      </p:sp>
    </p:spTree>
    <p:extLst>
      <p:ext uri="{BB962C8B-B14F-4D97-AF65-F5344CB8AC3E}">
        <p14:creationId xmlns:p14="http://schemas.microsoft.com/office/powerpoint/2010/main" val="2306698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5EC9CC16-4150-FFEF-1604-51380133CDAA}"/>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Intermediate Zone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45CFC979-778E-04F3-150B-4927158B747D}"/>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57695"/>
            <a:ext cx="4057496" cy="486444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1935265" y="1741471"/>
            <a:ext cx="3949341" cy="4493538"/>
          </a:xfrm>
          <a:prstGeom prst="rect">
            <a:avLst/>
          </a:prstGeom>
          <a:noFill/>
          <a:ln>
            <a:solidFill>
              <a:srgbClr val="627981"/>
            </a:solidFill>
          </a:ln>
        </p:spPr>
        <p:txBody>
          <a:bodyPr wrap="square" rtlCol="0">
            <a:spAutoFit/>
          </a:bodyPr>
          <a:lstStyle/>
          <a:p>
            <a:pPr marL="88900" marR="0" lvl="0" algn="l" defTabSz="914400" rtl="0" eaLnBrk="1" fontAlgn="auto" latinLnBrk="0" hangingPunct="1">
              <a:spcBef>
                <a:spcPts val="0"/>
              </a:spcBef>
              <a:spcAft>
                <a:spcPts val="0"/>
              </a:spcAft>
              <a:buClr>
                <a:prstClr val="white"/>
              </a:buClr>
              <a:buSzPts val="2200"/>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shift in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AD</a:t>
            </a:r>
            <a:r>
              <a:rPr kumimoji="0" lang="en-US" sz="2200" b="0" u="none" strike="noStrike" kern="0" cap="none" spc="0" normalizeH="0" baseline="0" noProof="0" dirty="0">
                <a:ln>
                  <a:noFill/>
                </a:ln>
                <a:solidFill>
                  <a:prstClr val="white"/>
                </a:solidFill>
                <a:effectLst/>
                <a:uLnTx/>
                <a:uFillTx/>
                <a:latin typeface="Calibri"/>
                <a:ea typeface="Calibri"/>
                <a:cs typeface="Calibri"/>
                <a:sym typeface="Calibri"/>
              </a:rPr>
              <a:t> to the right has the following effects: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Output moves closer to potential GDP.</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Unemployment is reduced.</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price level is higher.</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There is upward pressure on inflation.</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p:txBody>
      </p:sp>
      <p:sp>
        <p:nvSpPr>
          <p:cNvPr id="6" name="Rectangle 5">
            <a:extLst>
              <a:ext uri="{FF2B5EF4-FFF2-40B4-BE49-F238E27FC236}">
                <a16:creationId xmlns:a16="http://schemas.microsoft.com/office/drawing/2014/main" id="{17DA1D5B-B5C0-4ACD-8F10-5D9FC3B07416}"/>
              </a:ext>
              <a:ext uri="{C183D7F6-B498-43B3-948B-1728B52AA6E4}">
                <adec:decorative xmlns:adec="http://schemas.microsoft.com/office/drawing/2017/decorative" val="1"/>
              </a:ext>
            </a:extLst>
          </p:cNvPr>
          <p:cNvSpPr/>
          <p:nvPr/>
        </p:nvSpPr>
        <p:spPr>
          <a:xfrm>
            <a:off x="6253318" y="1458856"/>
            <a:ext cx="4057496" cy="486444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1AC8F6F-7510-4D78-9660-AE219DAC591A}"/>
              </a:ext>
            </a:extLst>
          </p:cNvPr>
          <p:cNvSpPr txBox="1"/>
          <p:nvPr/>
        </p:nvSpPr>
        <p:spPr>
          <a:xfrm>
            <a:off x="6307395" y="1741471"/>
            <a:ext cx="3949341" cy="4493538"/>
          </a:xfrm>
          <a:prstGeom prst="rect">
            <a:avLst/>
          </a:prstGeom>
          <a:noFill/>
          <a:ln>
            <a:solidFill>
              <a:srgbClr val="627981"/>
            </a:solidFill>
          </a:ln>
        </p:spPr>
        <p:txBody>
          <a:bodyPr wrap="square" rtlCol="0">
            <a:spAutoFit/>
          </a:bodyPr>
          <a:lstStyle/>
          <a:p>
            <a:pPr marL="88900" marR="0" lvl="0" algn="l" defTabSz="914400" rtl="0" eaLnBrk="1" fontAlgn="auto" latinLnBrk="0" hangingPunct="1">
              <a:spcBef>
                <a:spcPts val="0"/>
              </a:spcBef>
              <a:spcAft>
                <a:spcPts val="0"/>
              </a:spcAft>
              <a:buClr>
                <a:prstClr val="white"/>
              </a:buClr>
              <a:buSzPts val="2200"/>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shift in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AD</a:t>
            </a:r>
            <a:r>
              <a:rPr kumimoji="0" lang="en-US" sz="2200" b="0" u="none" strike="noStrike" kern="0" cap="none" spc="0" normalizeH="0" baseline="0" noProof="0" dirty="0">
                <a:ln>
                  <a:noFill/>
                </a:ln>
                <a:solidFill>
                  <a:prstClr val="white"/>
                </a:solidFill>
                <a:effectLst/>
                <a:uLnTx/>
                <a:uFillTx/>
                <a:latin typeface="Calibri"/>
                <a:ea typeface="Calibri"/>
                <a:cs typeface="Calibri"/>
                <a:sym typeface="Calibri"/>
              </a:rPr>
              <a:t> to the left has the following effects: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Output moves further from potential GDP.</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Unemployment increases.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price level is lower.</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There is downward pressure on inflation.</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1153455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A666B416-2E89-43C8-E0C8-84D4334CE7E6}"/>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Neoclassical Zone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24094C5E-CAA6-91FA-C07A-16EB5ED3CDC1}"/>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70944"/>
            <a:ext cx="8429626" cy="43933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75" y="1731889"/>
            <a:ext cx="7990449" cy="3816429"/>
          </a:xfrm>
          <a:prstGeom prst="rect">
            <a:avLst/>
          </a:prstGeom>
          <a:noFill/>
          <a:ln>
            <a:noFill/>
          </a:ln>
        </p:spPr>
        <p:txBody>
          <a:bodyPr wrap="square" rtlCol="0">
            <a:spAutoFit/>
          </a:bodyPr>
          <a:lstStyle/>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Equilibrium GDP is near full potential.</a:t>
            </a:r>
          </a:p>
          <a:p>
            <a:pPr marL="88900">
              <a:buClr>
                <a:prstClr val="white"/>
              </a:buClr>
              <a:buSzPts val="2200"/>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Cyclical unemployment is low.</a:t>
            </a:r>
          </a:p>
          <a:p>
            <a:pPr marL="88900">
              <a:buClr>
                <a:prstClr val="white"/>
              </a:buClr>
              <a:buSzPts val="2200"/>
              <a:defRPr/>
            </a:pPr>
            <a:endParaRPr lang="en-US" sz="2200" dirty="0">
              <a:solidFill>
                <a:prstClr val="white"/>
              </a:solidFill>
              <a:latin typeface="Calibri"/>
              <a:cs typeface="Calibri"/>
            </a:endParaRPr>
          </a:p>
          <a:p>
            <a:pPr marL="457200" lvl="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Shifts of aggregate demand have little effect on the level of unemployment.</a:t>
            </a:r>
          </a:p>
          <a:p>
            <a:pPr marL="88900" lvl="0">
              <a:buClr>
                <a:prstClr val="white"/>
              </a:buClr>
              <a:buSzPts val="2200"/>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Shifts of aggregate demand create pressures to change the price level.</a:t>
            </a:r>
          </a:p>
          <a:p>
            <a:pPr marL="88900">
              <a:buClr>
                <a:prstClr val="white"/>
              </a:buClr>
              <a:buSzPts val="2200"/>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Represents the long run</a:t>
            </a:r>
          </a:p>
        </p:txBody>
      </p:sp>
    </p:spTree>
    <p:extLst>
      <p:ext uri="{BB962C8B-B14F-4D97-AF65-F5344CB8AC3E}">
        <p14:creationId xmlns:p14="http://schemas.microsoft.com/office/powerpoint/2010/main" val="907744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rizontal axis: real GDP, or the level of GDP adjusted for inflation&#10;&#10;Vertical axis: price level, or the average prices of all goods and services produced in the economy&#10;&#10;As the price level rises, real GDP rises because the price level is for final goods and services, not intermediate goods and services or production inputs."/>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67342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Horizontal axis: real GDP, or the level of GDP adjusted for inflation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Vertical axis: price level, or the average prices of all goods and services produced in the economy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the price level rises, real GDP rises because the price level is for final goods and services, not intermediate goods and services or production inputs.</a:t>
              </a:r>
            </a:p>
          </p:txBody>
        </p:sp>
      </p:grpSp>
      <p:pic>
        <p:nvPicPr>
          <p:cNvPr id="12" name="Picture 11" descr="A graph of an aggregate supply curve with real GDP in billions of constant dollars on the x-axis and price level on the y-axis">
            <a:extLst>
              <a:ext uri="{FF2B5EF4-FFF2-40B4-BE49-F238E27FC236}">
                <a16:creationId xmlns:a16="http://schemas.microsoft.com/office/drawing/2014/main" id="{7C622BFC-00F1-4866-932D-1D3EB2834654}"/>
              </a:ext>
            </a:extLst>
          </p:cNvPr>
          <p:cNvPicPr>
            <a:picLocks noChangeAspect="1"/>
          </p:cNvPicPr>
          <p:nvPr/>
        </p:nvPicPr>
        <p:blipFill>
          <a:blip r:embed="rId3"/>
          <a:stretch>
            <a:fillRect/>
          </a:stretch>
        </p:blipFill>
        <p:spPr>
          <a:xfrm>
            <a:off x="5613830" y="1731609"/>
            <a:ext cx="5438106" cy="4243552"/>
          </a:xfrm>
          <a:prstGeom prst="rect">
            <a:avLst/>
          </a:prstGeom>
        </p:spPr>
      </p:pic>
    </p:spTree>
    <p:extLst>
      <p:ext uri="{BB962C8B-B14F-4D97-AF65-F5344CB8AC3E}">
        <p14:creationId xmlns:p14="http://schemas.microsoft.com/office/powerpoint/2010/main" val="42008388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25">
            <a:extLst>
              <a:ext uri="{FF2B5EF4-FFF2-40B4-BE49-F238E27FC236}">
                <a16:creationId xmlns:a16="http://schemas.microsoft.com/office/drawing/2014/main" id="{21B5290F-74AA-A270-D2E5-1E26DAE2A63C}"/>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j-ea"/>
                <a:cs typeface="+mj-cs"/>
                <a:sym typeface="Century Gothic"/>
              </a:rPr>
              <a:t>9</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AF06CCCA-7AF1-0896-0803-8E96EC32221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19713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Before the pandemic, President Trump strongly suggested that the Federal Reserve should lower interest rates even though the economy was operating very close to potential GDP. What impact would a decrease in interest rates have on the macroeconomic goals of low unemployment and low inflation?</a:t>
            </a:r>
          </a:p>
        </p:txBody>
      </p:sp>
      <p:pic>
        <p:nvPicPr>
          <p:cNvPr id="4" name="Picture 3" descr="A picture of President Donald Trump in front of an American flag">
            <a:extLst>
              <a:ext uri="{FF2B5EF4-FFF2-40B4-BE49-F238E27FC236}">
                <a16:creationId xmlns:a16="http://schemas.microsoft.com/office/drawing/2014/main" id="{6EADDA89-7907-4281-AB66-9B55AE7F45EC}"/>
              </a:ext>
            </a:extLst>
          </p:cNvPr>
          <p:cNvPicPr>
            <a:picLocks noChangeAspect="1"/>
          </p:cNvPicPr>
          <p:nvPr/>
        </p:nvPicPr>
        <p:blipFill>
          <a:blip r:embed="rId3"/>
          <a:stretch>
            <a:fillRect/>
          </a:stretch>
        </p:blipFill>
        <p:spPr>
          <a:xfrm>
            <a:off x="1937816" y="3697627"/>
            <a:ext cx="8316367" cy="2867413"/>
          </a:xfrm>
          <a:prstGeom prst="rect">
            <a:avLst/>
          </a:prstGeom>
        </p:spPr>
      </p:pic>
    </p:spTree>
    <p:extLst>
      <p:ext uri="{BB962C8B-B14F-4D97-AF65-F5344CB8AC3E}">
        <p14:creationId xmlns:p14="http://schemas.microsoft.com/office/powerpoint/2010/main" val="15226719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25">
            <a:extLst>
              <a:ext uri="{FF2B5EF4-FFF2-40B4-BE49-F238E27FC236}">
                <a16:creationId xmlns:a16="http://schemas.microsoft.com/office/drawing/2014/main" id="{BEC3A91F-9DE8-C9D9-7C51-2663F7CCDACF}"/>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j-ea"/>
                <a:cs typeface="+mj-cs"/>
                <a:sym typeface="Century Gothic"/>
              </a:rPr>
              <a:t>10</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48FED18C-673A-5D34-0DEA-3F7601D9517F}"/>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52420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Before the pandemic, 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algn="ctr"/>
            <a:endParaRPr lang="en-US" sz="2000" dirty="0"/>
          </a:p>
          <a:p>
            <a:pPr algn="ctr"/>
            <a:r>
              <a:rPr lang="en-US" sz="2000" i="1" dirty="0"/>
              <a:t>A decrease in interest rates usually increases the consumption and investment components of aggregate demand. With the economy near potential GDP (the neoclassical zone), increases in aggregate demand will have little or no effect on output and employment but will increase inflation.</a:t>
            </a:r>
          </a:p>
        </p:txBody>
      </p:sp>
    </p:spTree>
    <p:extLst>
      <p:ext uri="{BB962C8B-B14F-4D97-AF65-F5344CB8AC3E}">
        <p14:creationId xmlns:p14="http://schemas.microsoft.com/office/powerpoint/2010/main" val="5164497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 name="Title 25">
            <a:extLst>
              <a:ext uri="{FF2B5EF4-FFF2-40B4-BE49-F238E27FC236}">
                <a16:creationId xmlns:a16="http://schemas.microsoft.com/office/drawing/2014/main" id="{F89FE2D4-C390-035E-A92F-BE49FDD73300}"/>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Summary</a:t>
            </a:r>
            <a:r>
              <a:rPr kumimoji="0" lang="en-US" sz="3000" b="0" i="0" u="none" strike="noStrike" kern="1200" cap="none" spc="0" normalizeH="0" baseline="-25000" noProof="0" dirty="0">
                <a:ln>
                  <a:noFill/>
                </a:ln>
                <a:solidFill>
                  <a:schemeClr val="tx1"/>
                </a:solidFill>
                <a:effectLst/>
                <a:uLnTx/>
                <a:uFillTx/>
                <a:latin typeface="Century Gothic"/>
                <a:ea typeface="+mj-ea"/>
                <a:cs typeface="+mj-cs"/>
                <a:sym typeface="Century Gothic"/>
              </a:rPr>
              <a:t>5</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7" name="Straight Connector 6">
            <a:extLst>
              <a:ext uri="{FF2B5EF4-FFF2-40B4-BE49-F238E27FC236}">
                <a16:creationId xmlns:a16="http://schemas.microsoft.com/office/drawing/2014/main" id="{5C714D4A-1288-4904-8788-5D77B995FDB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57695"/>
            <a:ext cx="8429626" cy="47152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75" y="1907088"/>
            <a:ext cx="7990449" cy="3816429"/>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Neoclassical economists emphasize Say’s Law, which states that supply creates its own demand.</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Keynesian economists emphasize Keynes’ Law, which states that demand creates its own supply.</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balanced perspective including aspects from both laws represents real world economic growth well.</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AD/AS model can be used to incorporate both laws by dividing the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SRAS</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 curve into three distinct zones.</a:t>
            </a:r>
          </a:p>
        </p:txBody>
      </p:sp>
    </p:spTree>
    <p:extLst>
      <p:ext uri="{BB962C8B-B14F-4D97-AF65-F5344CB8AC3E}">
        <p14:creationId xmlns:p14="http://schemas.microsoft.com/office/powerpoint/2010/main" val="122422463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aggregate supply curve shows a positive short-run relationship between price level and real GDP.&#10;&#10;Potential GDP or long-run aggregate supply (LRAS) curve: maximum amount of real GDP an economy can produce by fully employing its existing levels of labor, physical capital, technology, and legal institutions; shows no relationship between price level of output and real GDP in the long run"/>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28177"/>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The aggregate supply curve </a:t>
              </a:r>
              <a:r>
                <a:rPr lang="en-US" sz="2000" dirty="0">
                  <a:solidFill>
                    <a:schemeClr val="bg1"/>
                  </a:solidFill>
                </a:rPr>
                <a:t>shows a positive short-run relationship between price level and real GDP.</a:t>
              </a:r>
            </a:p>
            <a:p>
              <a:endParaRPr lang="en-US" sz="2000" dirty="0">
                <a:solidFill>
                  <a:schemeClr val="bg1"/>
                </a:solidFill>
              </a:endParaRPr>
            </a:p>
            <a:p>
              <a:pPr marL="342900" indent="-342900">
                <a:buFont typeface="Arial" panose="020B0604020202020204" pitchFamily="34" charset="0"/>
                <a:buChar char="•"/>
              </a:pPr>
              <a:r>
                <a:rPr lang="en-US" sz="2000" b="1" dirty="0">
                  <a:solidFill>
                    <a:schemeClr val="bg1"/>
                  </a:solidFill>
                </a:rPr>
                <a:t>Potential GDP</a:t>
              </a:r>
              <a:r>
                <a:rPr lang="en-US" sz="2000" dirty="0">
                  <a:solidFill>
                    <a:schemeClr val="bg1"/>
                  </a:solidFill>
                </a:rPr>
                <a:t> or </a:t>
              </a:r>
              <a:r>
                <a:rPr lang="en-US" sz="2000" b="1" dirty="0">
                  <a:solidFill>
                    <a:schemeClr val="bg1"/>
                  </a:solidFill>
                </a:rPr>
                <a:t>long-run aggregate supply (</a:t>
              </a:r>
              <a:r>
                <a:rPr lang="en-US" sz="2000" b="1" i="1" dirty="0">
                  <a:solidFill>
                    <a:schemeClr val="bg1"/>
                  </a:solidFill>
                </a:rPr>
                <a:t>LRAS</a:t>
              </a:r>
              <a:r>
                <a:rPr lang="en-US" sz="2000" b="1" dirty="0">
                  <a:solidFill>
                    <a:schemeClr val="bg1"/>
                  </a:solidFill>
                </a:rPr>
                <a:t>) curve</a:t>
              </a:r>
              <a:r>
                <a:rPr lang="en-US" sz="2000" dirty="0">
                  <a:solidFill>
                    <a:schemeClr val="bg1"/>
                  </a:solidFill>
                </a:rPr>
                <a:t>: maximum amount of real GDP an economy can produce by fully employing its existing levels of labor, physical capital, technology, and legal institutions; shows no relationship between price level of output and real GDP in the long run</a:t>
              </a:r>
            </a:p>
          </p:txBody>
        </p:sp>
      </p:grpSp>
      <p:pic>
        <p:nvPicPr>
          <p:cNvPr id="12" name="Picture 11" descr="A graph of an aggregate supply curve with real GDP in billions of constant dollars on the x-axis and price level on the y-axis">
            <a:extLst>
              <a:ext uri="{FF2B5EF4-FFF2-40B4-BE49-F238E27FC236}">
                <a16:creationId xmlns:a16="http://schemas.microsoft.com/office/drawing/2014/main" id="{FB5AC2DD-40F2-49CC-B11F-7F766F6D714A}"/>
              </a:ext>
            </a:extLst>
          </p:cNvPr>
          <p:cNvPicPr>
            <a:picLocks noChangeAspect="1"/>
          </p:cNvPicPr>
          <p:nvPr/>
        </p:nvPicPr>
        <p:blipFill>
          <a:blip r:embed="rId3"/>
          <a:stretch>
            <a:fillRect/>
          </a:stretch>
        </p:blipFill>
        <p:spPr>
          <a:xfrm>
            <a:off x="5616257" y="1731977"/>
            <a:ext cx="5437163" cy="4242816"/>
          </a:xfrm>
          <a:prstGeom prst="rect">
            <a:avLst/>
          </a:prstGeom>
        </p:spPr>
      </p:pic>
    </p:spTree>
    <p:extLst>
      <p:ext uri="{BB962C8B-B14F-4D97-AF65-F5344CB8AC3E}">
        <p14:creationId xmlns:p14="http://schemas.microsoft.com/office/powerpoint/2010/main" val="7394950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Leftward Portion of the </a:t>
            </a:r>
            <a:r>
              <a:rPr kumimoji="0" lang="en-US" sz="3000" b="0" i="1"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AS</a:t>
            </a: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t the far left of the AS curve, the level of output in the economy is far below potential GDP."/>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 far left of the </a:t>
              </a:r>
              <a:r>
                <a:rPr lang="en-US" sz="2000" i="1" dirty="0">
                  <a:solidFill>
                    <a:schemeClr val="bg1"/>
                  </a:solidFill>
                </a:rPr>
                <a:t>AS</a:t>
              </a:r>
              <a:r>
                <a:rPr lang="en-US" sz="2000" dirty="0">
                  <a:solidFill>
                    <a:schemeClr val="bg1"/>
                  </a:solidFill>
                </a:rPr>
                <a:t> curve, the level of output in the economy is far below potential GDP.</a:t>
              </a:r>
            </a:p>
          </p:txBody>
        </p:sp>
      </p:grpSp>
      <p:grpSp>
        <p:nvGrpSpPr>
          <p:cNvPr id="20" name="Group 19" descr="At these relatively low levels of output, levels of unemployment are high, and many factories have shut down or are running part-time."/>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these relatively low levels of output, levels of unemployment are high, and many factories have shut down or are running part-time.</a:t>
              </a:r>
            </a:p>
          </p:txBody>
        </p:sp>
      </p:grpSp>
      <p:grpSp>
        <p:nvGrpSpPr>
          <p:cNvPr id="23" name="Group 22" descr="In this situation, a relatively small increase in the prices of the outputs that businesses sell (while assuming no rise in input prices) can encourage a considerable surge in the quantity of aggregate supply."/>
          <p:cNvGrpSpPr/>
          <p:nvPr/>
        </p:nvGrpSpPr>
        <p:grpSpPr>
          <a:xfrm>
            <a:off x="2066922" y="3361170"/>
            <a:ext cx="8058154" cy="1071993"/>
            <a:chOff x="542923" y="1736761"/>
            <a:chExt cx="8058154" cy="1071993"/>
          </a:xfrm>
          <a:solidFill>
            <a:srgbClr val="627981"/>
          </a:solidFill>
        </p:grpSpPr>
        <p:sp>
          <p:nvSpPr>
            <p:cNvPr id="24" name="Rectangle 23"/>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457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situation, a relatively small increase in the prices of the outputs that businesses sell (while assuming no rise in input prices) can encourage a considerable surge in the quantity of aggregate supply.</a:t>
              </a:r>
            </a:p>
          </p:txBody>
        </p:sp>
      </p:grpSp>
    </p:spTree>
    <p:extLst>
      <p:ext uri="{BB962C8B-B14F-4D97-AF65-F5344CB8AC3E}">
        <p14:creationId xmlns:p14="http://schemas.microsoft.com/office/powerpoint/2010/main" val="4243713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Rightward Portion of the </a:t>
            </a:r>
            <a:r>
              <a:rPr kumimoji="0" lang="en-US" sz="3000" b="0" i="1"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AS</a:t>
            </a: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t the far right of the AS curve, the curve becomes nearly vertical."/>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 far right of the </a:t>
              </a:r>
              <a:r>
                <a:rPr lang="en-US" sz="2000" i="1" dirty="0">
                  <a:solidFill>
                    <a:schemeClr val="bg1"/>
                  </a:solidFill>
                </a:rPr>
                <a:t>AS</a:t>
              </a:r>
              <a:r>
                <a:rPr lang="en-US" sz="2000" dirty="0">
                  <a:solidFill>
                    <a:schemeClr val="bg1"/>
                  </a:solidFill>
                </a:rPr>
                <a:t> curve, the curve becomes nearly vertical.</a:t>
              </a:r>
            </a:p>
          </p:txBody>
        </p:sp>
      </p:grpSp>
      <p:grpSp>
        <p:nvGrpSpPr>
          <p:cNvPr id="20" name="Group 19" descr="At this quantity, higher prices for outputs cannot encourage additional output."/>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this quantity, higher prices for outputs cannot encourage additional output.</a:t>
              </a:r>
            </a:p>
          </p:txBody>
        </p:sp>
      </p:grpSp>
      <p:grpSp>
        <p:nvGrpSpPr>
          <p:cNvPr id="23" name="Group 22" descr="Even if firms want to expand output, the inputs of labor and machinery in the economy are fully employed."/>
          <p:cNvGrpSpPr/>
          <p:nvPr/>
        </p:nvGrpSpPr>
        <p:grpSpPr>
          <a:xfrm>
            <a:off x="2066922" y="3361170"/>
            <a:ext cx="8058154" cy="806935"/>
            <a:chOff x="542923" y="1736761"/>
            <a:chExt cx="8058154" cy="1071993"/>
          </a:xfrm>
          <a:solidFill>
            <a:srgbClr val="627981"/>
          </a:solidFill>
        </p:grpSpPr>
        <p:sp>
          <p:nvSpPr>
            <p:cNvPr id="24" name="Rectangle 23"/>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8074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firms want to expand output, the inputs of labor and machinery in the economy are fully employed.</a:t>
              </a:r>
            </a:p>
          </p:txBody>
        </p:sp>
      </p:grpSp>
      <p:grpSp>
        <p:nvGrpSpPr>
          <p:cNvPr id="13" name="Group 12" descr="At potential GDP, machines and factories are running at capacity, and the unemployment rate is relatively low.">
            <a:extLst>
              <a:ext uri="{FF2B5EF4-FFF2-40B4-BE49-F238E27FC236}">
                <a16:creationId xmlns:a16="http://schemas.microsoft.com/office/drawing/2014/main" id="{7DD47B41-BEEE-4C88-A0C6-5A45C85FC8E7}"/>
              </a:ext>
            </a:extLst>
          </p:cNvPr>
          <p:cNvGrpSpPr/>
          <p:nvPr/>
        </p:nvGrpSpPr>
        <p:grpSpPr>
          <a:xfrm>
            <a:off x="2066922" y="4259228"/>
            <a:ext cx="8058154" cy="806935"/>
            <a:chOff x="542923" y="1736761"/>
            <a:chExt cx="8058154" cy="1071993"/>
          </a:xfrm>
          <a:solidFill>
            <a:srgbClr val="627981"/>
          </a:solidFill>
        </p:grpSpPr>
        <p:sp>
          <p:nvSpPr>
            <p:cNvPr id="14" name="Rectangle 13">
              <a:extLst>
                <a:ext uri="{FF2B5EF4-FFF2-40B4-BE49-F238E27FC236}">
                  <a16:creationId xmlns:a16="http://schemas.microsoft.com/office/drawing/2014/main" id="{12BA5804-F443-45B8-A305-BBA25FA28722}"/>
                </a:ext>
              </a:extLst>
            </p:cNvPr>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E92888D0-4F58-47F9-9D23-38AB3CDB81D8}"/>
                </a:ext>
              </a:extLst>
            </p:cNvPr>
            <p:cNvSpPr txBox="1"/>
            <p:nvPr/>
          </p:nvSpPr>
          <p:spPr>
            <a:xfrm>
              <a:off x="633045" y="1808628"/>
              <a:ext cx="7807571" cy="9404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potential GDP, machines and factories are running at capacity, and the unemployment rate is relatively low.</a:t>
              </a:r>
            </a:p>
          </p:txBody>
        </p:sp>
      </p:grpSp>
      <p:grpSp>
        <p:nvGrpSpPr>
          <p:cNvPr id="16" name="Group 15" descr="For this reason, potential GDP is sometimes also called full-employment GDP.">
            <a:extLst>
              <a:ext uri="{FF2B5EF4-FFF2-40B4-BE49-F238E27FC236}">
                <a16:creationId xmlns:a16="http://schemas.microsoft.com/office/drawing/2014/main" id="{76FF2394-B8CF-4F28-84D8-8800D586B73D}"/>
              </a:ext>
            </a:extLst>
          </p:cNvPr>
          <p:cNvGrpSpPr/>
          <p:nvPr/>
        </p:nvGrpSpPr>
        <p:grpSpPr>
          <a:xfrm>
            <a:off x="2066922" y="5157286"/>
            <a:ext cx="8058154" cy="806935"/>
            <a:chOff x="542923" y="1736761"/>
            <a:chExt cx="8058154" cy="1071993"/>
          </a:xfrm>
          <a:solidFill>
            <a:srgbClr val="627981"/>
          </a:solidFill>
        </p:grpSpPr>
        <p:sp>
          <p:nvSpPr>
            <p:cNvPr id="17" name="Rectangle 16">
              <a:extLst>
                <a:ext uri="{FF2B5EF4-FFF2-40B4-BE49-F238E27FC236}">
                  <a16:creationId xmlns:a16="http://schemas.microsoft.com/office/drawing/2014/main" id="{DD8BFED5-7D56-4615-96E3-C8445535662E}"/>
                </a:ext>
              </a:extLst>
            </p:cNvPr>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A8CD15EB-6876-4CC2-892F-FE28AAFC5407}"/>
                </a:ext>
              </a:extLst>
            </p:cNvPr>
            <p:cNvSpPr txBox="1"/>
            <p:nvPr/>
          </p:nvSpPr>
          <p:spPr>
            <a:xfrm>
              <a:off x="633045" y="1808628"/>
              <a:ext cx="7807571" cy="9404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this reason, potential GDP is sometimes also called </a:t>
              </a:r>
              <a:r>
                <a:rPr lang="en-US" sz="2000" b="1" dirty="0">
                  <a:solidFill>
                    <a:schemeClr val="bg1"/>
                  </a:solidFill>
                </a:rPr>
                <a:t>full-employment GDP</a:t>
              </a:r>
              <a:r>
                <a:rPr lang="en-US" sz="2000" dirty="0">
                  <a:solidFill>
                    <a:schemeClr val="bg1"/>
                  </a:solidFill>
                </a:rPr>
                <a:t>. </a:t>
              </a:r>
            </a:p>
          </p:txBody>
        </p:sp>
      </p:grpSp>
    </p:spTree>
    <p:extLst>
      <p:ext uri="{BB962C8B-B14F-4D97-AF65-F5344CB8AC3E}">
        <p14:creationId xmlns:p14="http://schemas.microsoft.com/office/powerpoint/2010/main" val="34999627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02C5424-ADE6-4C61-99E2-730183A5B5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2B7DEF7-6AB0-49D6-991B-B5CF9AE696A7}">
  <ds:schemaRefs>
    <ds:schemaRef ds:uri="http://schemas.microsoft.com/sharepoint/v3/contenttype/forms"/>
  </ds:schemaRefs>
</ds:datastoreItem>
</file>

<file path=customXml/itemProps3.xml><?xml version="1.0" encoding="utf-8"?>
<ds:datastoreItem xmlns:ds="http://schemas.openxmlformats.org/officeDocument/2006/customXml" ds:itemID="{B8CEBFD6-C696-43FF-B500-C99D3874A3AB}">
  <ds:schemaRefs>
    <ds:schemaRef ds:uri="http://schemas.microsoft.com/office/2006/metadata/properties"/>
    <ds:schemaRef ds:uri="http://purl.org/dc/dcmitype/"/>
    <ds:schemaRef ds:uri="http://purl.org/dc/elements/1.1/"/>
    <ds:schemaRef ds:uri="http://purl.org/dc/terms/"/>
    <ds:schemaRef ds:uri="06d9c582-05c2-476b-83d2-72ab8b1380b2"/>
    <ds:schemaRef ds:uri="http://schemas.microsoft.com/office/infopath/2007/PartnerControls"/>
    <ds:schemaRef ds:uri="http://schemas.openxmlformats.org/package/2006/metadata/core-properties"/>
    <ds:schemaRef ds:uri="http://schemas.microsoft.com/office/2006/documentManagement/types"/>
    <ds:schemaRef ds:uri="fdab59f7-c3a7-48e5-acd8-618ce834776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3254</TotalTime>
  <Words>7761</Words>
  <Application>Microsoft Office PowerPoint</Application>
  <PresentationFormat>Widescreen</PresentationFormat>
  <Paragraphs>543</Paragraphs>
  <Slides>63</Slides>
  <Notes>62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63</vt:i4>
      </vt:variant>
    </vt:vector>
  </HeadingPairs>
  <TitlesOfParts>
    <vt:vector size="70" baseType="lpstr">
      <vt:lpstr>Arial</vt:lpstr>
      <vt:lpstr>Calibri</vt:lpstr>
      <vt:lpstr>Calibri Light</vt:lpstr>
      <vt:lpstr>Century Gothic</vt:lpstr>
      <vt:lpstr>Lucida Sans Unicode</vt:lpstr>
      <vt:lpstr>Wingdings</vt:lpstr>
      <vt:lpstr>Office Theme</vt:lpstr>
      <vt:lpstr>Building a Model of Aggregate Demand and Aggregate Supply</vt:lpstr>
      <vt:lpstr>Introduction1</vt:lpstr>
      <vt:lpstr>Introduction2</vt:lpstr>
      <vt:lpstr>Building a Model of Aggregate Demand and Aggregate Supply1</vt:lpstr>
      <vt:lpstr>The Aggregate Supply Curve and Potential GDP</vt:lpstr>
      <vt:lpstr>Aggregate Supply Curve1</vt:lpstr>
      <vt:lpstr>Aggregate Supply Curve2</vt:lpstr>
      <vt:lpstr>Leftward Portion of the AS Curve</vt:lpstr>
      <vt:lpstr>Rightward Portion of the AS Curve</vt:lpstr>
      <vt:lpstr>Aggregate Demand Curve1</vt:lpstr>
      <vt:lpstr>Aggregate Demand Curve2</vt:lpstr>
      <vt:lpstr>Reasons the AD Curve Slopes Downward</vt:lpstr>
      <vt:lpstr>On Your Own1</vt:lpstr>
      <vt:lpstr>On Your Own2</vt:lpstr>
      <vt:lpstr>AD/AS Model1</vt:lpstr>
      <vt:lpstr>Summary1</vt:lpstr>
      <vt:lpstr>Shifts in Aggregate Supply</vt:lpstr>
      <vt:lpstr>Introduction3</vt:lpstr>
      <vt:lpstr>How Productivity Growth Shifts the Aggregate Supply Curve1</vt:lpstr>
      <vt:lpstr>How Productivity Growth Shifts the Aggregate Supply Curve2</vt:lpstr>
      <vt:lpstr>How Productivity Growth Shifts the Aggregate Supply Curve3</vt:lpstr>
      <vt:lpstr>How Changes in Input Prices Shift the Aggregate Supply Curve1</vt:lpstr>
      <vt:lpstr>How Changes in Input Prices Shift the Aggregate Supply Curve2</vt:lpstr>
      <vt:lpstr>How Changes in Input Prices Shift the Aggregate Supply Curve3</vt:lpstr>
      <vt:lpstr>Other Supply Shocks</vt:lpstr>
      <vt:lpstr>On Your Own3</vt:lpstr>
      <vt:lpstr>On Your Own4</vt:lpstr>
      <vt:lpstr>Summary2</vt:lpstr>
      <vt:lpstr>Shifts in Aggregate Demand</vt:lpstr>
      <vt:lpstr>Introduction4</vt:lpstr>
      <vt:lpstr>Introduction5</vt:lpstr>
      <vt:lpstr>How Changes by Consumers and Firms Can Affect Aggregate Demand1</vt:lpstr>
      <vt:lpstr>How Government Macroeconomic Policy Choices Can Shift Aggregate Demand</vt:lpstr>
      <vt:lpstr>How Changes by Consumers and Firms Can Affect Aggregate Demand2</vt:lpstr>
      <vt:lpstr>Federal Reserve Influence</vt:lpstr>
      <vt:lpstr>On Your Own5</vt:lpstr>
      <vt:lpstr>On Your Own6</vt:lpstr>
      <vt:lpstr>Summary3</vt:lpstr>
      <vt:lpstr>How the AD/AS Model Incorporates Growth, Unemployment, and Inflation</vt:lpstr>
      <vt:lpstr>Introduction6</vt:lpstr>
      <vt:lpstr>AD/AS Model2</vt:lpstr>
      <vt:lpstr>Unemployment in the AD/AS Diagram</vt:lpstr>
      <vt:lpstr>AD/AS Model Fluctuations</vt:lpstr>
      <vt:lpstr>Inflation in the AD/AS Model</vt:lpstr>
      <vt:lpstr>AD/AS Model Inflationary Pressures</vt:lpstr>
      <vt:lpstr>Summary4</vt:lpstr>
      <vt:lpstr>Keynes' Law and Say's Law in the AD/AS Model</vt:lpstr>
      <vt:lpstr>Introduction7</vt:lpstr>
      <vt:lpstr>Macroeconomic Schools of Thought</vt:lpstr>
      <vt:lpstr>Say’s Law</vt:lpstr>
      <vt:lpstr>Say’s Law Drawbacks</vt:lpstr>
      <vt:lpstr>Keynes’ Law</vt:lpstr>
      <vt:lpstr>Keynes’ Law Drawbacks</vt:lpstr>
      <vt:lpstr>On Your Own7</vt:lpstr>
      <vt:lpstr>On Your Own8</vt:lpstr>
      <vt:lpstr>Zones in AD/AS Model</vt:lpstr>
      <vt:lpstr>Keynesian Zone</vt:lpstr>
      <vt:lpstr>Intermediate Zone</vt:lpstr>
      <vt:lpstr>Neoclassical Zone</vt:lpstr>
      <vt:lpstr>On Your Own9</vt:lpstr>
      <vt:lpstr>On Your Own10</vt:lpstr>
      <vt:lpstr>Summary5</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167</cp:revision>
  <dcterms:created xsi:type="dcterms:W3CDTF">2014-11-06T15:36:04Z</dcterms:created>
  <dcterms:modified xsi:type="dcterms:W3CDTF">2026-02-02T17:57:36Z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