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8"/>
  </p:notesMasterIdLst>
  <p:sldIdLst>
    <p:sldId id="293" r:id="rId5"/>
    <p:sldId id="348" r:id="rId6"/>
    <p:sldId id="367" r:id="rId7"/>
    <p:sldId id="356" r:id="rId8"/>
    <p:sldId id="365" r:id="rId9"/>
    <p:sldId id="370" r:id="rId10"/>
    <p:sldId id="400" r:id="rId11"/>
    <p:sldId id="373" r:id="rId12"/>
    <p:sldId id="361" r:id="rId13"/>
    <p:sldId id="401" r:id="rId14"/>
    <p:sldId id="270" r:id="rId15"/>
    <p:sldId id="258" r:id="rId16"/>
    <p:sldId id="271" r:id="rId17"/>
    <p:sldId id="269" r:id="rId18"/>
    <p:sldId id="263" r:id="rId19"/>
    <p:sldId id="266" r:id="rId20"/>
    <p:sldId id="272" r:id="rId21"/>
    <p:sldId id="267" r:id="rId22"/>
    <p:sldId id="375" r:id="rId23"/>
    <p:sldId id="351" r:id="rId24"/>
    <p:sldId id="376" r:id="rId25"/>
    <p:sldId id="329" r:id="rId26"/>
    <p:sldId id="371" r:id="rId27"/>
    <p:sldId id="379" r:id="rId28"/>
    <p:sldId id="380" r:id="rId29"/>
    <p:sldId id="381" r:id="rId30"/>
    <p:sldId id="382" r:id="rId31"/>
    <p:sldId id="372" r:id="rId32"/>
    <p:sldId id="383" r:id="rId33"/>
    <p:sldId id="384" r:id="rId34"/>
    <p:sldId id="385" r:id="rId35"/>
    <p:sldId id="378" r:id="rId36"/>
    <p:sldId id="402" r:id="rId37"/>
    <p:sldId id="387" r:id="rId38"/>
    <p:sldId id="377" r:id="rId39"/>
    <p:sldId id="388" r:id="rId40"/>
    <p:sldId id="389" r:id="rId41"/>
    <p:sldId id="390" r:id="rId42"/>
    <p:sldId id="391" r:id="rId43"/>
    <p:sldId id="260" r:id="rId44"/>
    <p:sldId id="403" r:id="rId45"/>
    <p:sldId id="393" r:id="rId46"/>
    <p:sldId id="394" r:id="rId47"/>
    <p:sldId id="261" r:id="rId48"/>
    <p:sldId id="262" r:id="rId49"/>
    <p:sldId id="395" r:id="rId50"/>
    <p:sldId id="264" r:id="rId51"/>
    <p:sldId id="268" r:id="rId52"/>
    <p:sldId id="396" r:id="rId53"/>
    <p:sldId id="397" r:id="rId54"/>
    <p:sldId id="398" r:id="rId55"/>
    <p:sldId id="399" r:id="rId56"/>
    <p:sldId id="340"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D02E31-CD8F-4240-B9B5-A11D43592FCA}" v="133" dt="2026-02-02T17:50:41.9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126" autoAdjust="0"/>
  </p:normalViewPr>
  <p:slideViewPr>
    <p:cSldViewPr snapToGrid="0">
      <p:cViewPr varScale="1">
        <p:scale>
          <a:sx n="69" d="100"/>
          <a:sy n="69" d="100"/>
        </p:scale>
        <p:origin x="907"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1T20:00:34.397" v="783" actId="5793"/>
      <pc:docMkLst>
        <pc:docMk/>
      </pc:docMkLst>
      <pc:sldChg chg="addSp delSp modSp mod">
        <pc:chgData name="Caitlin Coleman" userId="96f87ca1-0e64-4ae8-8d77-98757b85df0b" providerId="ADAL" clId="{DDA6BCD5-DC0D-434C-93A0-51E2BCD25B34}" dt="2026-01-21T16:14:42.099" v="168" actId="947"/>
        <pc:sldMkLst>
          <pc:docMk/>
          <pc:sldMk cId="0" sldId="258"/>
        </pc:sldMkLst>
        <pc:spChg chg="add mod ord">
          <ac:chgData name="Caitlin Coleman" userId="96f87ca1-0e64-4ae8-8d77-98757b85df0b" providerId="ADAL" clId="{DDA6BCD5-DC0D-434C-93A0-51E2BCD25B34}" dt="2026-01-21T16:14:42.099" v="168" actId="947"/>
          <ac:spMkLst>
            <pc:docMk/>
            <pc:sldMk cId="0" sldId="258"/>
            <ac:spMk id="2" creationId="{EFEC9D5F-892A-538F-82C5-DDEC2111C41B}"/>
          </ac:spMkLst>
        </pc:spChg>
        <pc:grpChg chg="mod">
          <ac:chgData name="Caitlin Coleman" userId="96f87ca1-0e64-4ae8-8d77-98757b85df0b" providerId="ADAL" clId="{DDA6BCD5-DC0D-434C-93A0-51E2BCD25B34}" dt="2026-01-21T16:11:13.690" v="144" actId="962"/>
          <ac:grpSpMkLst>
            <pc:docMk/>
            <pc:sldMk cId="0" sldId="258"/>
            <ac:grpSpMk id="30" creationId="{F15441F3-E5E2-4ADF-BCD6-AC408AD596B0}"/>
          </ac:grpSpMkLst>
        </pc:grpChg>
        <pc:grpChg chg="mod">
          <ac:chgData name="Caitlin Coleman" userId="96f87ca1-0e64-4ae8-8d77-98757b85df0b" providerId="ADAL" clId="{DDA6BCD5-DC0D-434C-93A0-51E2BCD25B34}" dt="2026-01-21T16:11:22.343" v="145" actId="962"/>
          <ac:grpSpMkLst>
            <pc:docMk/>
            <pc:sldMk cId="0" sldId="258"/>
            <ac:grpSpMk id="33" creationId="{97EEE70B-2067-46C1-9033-DDBA63495F62}"/>
          </ac:grpSpMkLst>
        </pc:grpChg>
        <pc:grpChg chg="mod">
          <ac:chgData name="Caitlin Coleman" userId="96f87ca1-0e64-4ae8-8d77-98757b85df0b" providerId="ADAL" clId="{DDA6BCD5-DC0D-434C-93A0-51E2BCD25B34}" dt="2026-01-21T16:11:31.015" v="146" actId="962"/>
          <ac:grpSpMkLst>
            <pc:docMk/>
            <pc:sldMk cId="0" sldId="258"/>
            <ac:grpSpMk id="36" creationId="{B3B089C1-E4F3-4406-83DD-6DC59CC0272C}"/>
          </ac:grpSpMkLst>
        </pc:grpChg>
        <pc:cxnChg chg="add mod ord">
          <ac:chgData name="Caitlin Coleman" userId="96f87ca1-0e64-4ae8-8d77-98757b85df0b" providerId="ADAL" clId="{DDA6BCD5-DC0D-434C-93A0-51E2BCD25B34}" dt="2026-01-21T16:11:04.960" v="143"/>
          <ac:cxnSpMkLst>
            <pc:docMk/>
            <pc:sldMk cId="0" sldId="258"/>
            <ac:cxnSpMk id="3" creationId="{A5C009EF-C9B3-EB29-8604-C72B93F1F824}"/>
          </ac:cxnSpMkLst>
        </pc:cxnChg>
      </pc:sldChg>
      <pc:sldChg chg="addSp delSp modSp mod">
        <pc:chgData name="Caitlin Coleman" userId="96f87ca1-0e64-4ae8-8d77-98757b85df0b" providerId="ADAL" clId="{DDA6BCD5-DC0D-434C-93A0-51E2BCD25B34}" dt="2026-01-21T18:46:29.006" v="581" actId="33553"/>
        <pc:sldMkLst>
          <pc:docMk/>
          <pc:sldMk cId="0" sldId="260"/>
        </pc:sldMkLst>
        <pc:spChg chg="add mod">
          <ac:chgData name="Caitlin Coleman" userId="96f87ca1-0e64-4ae8-8d77-98757b85df0b" providerId="ADAL" clId="{DDA6BCD5-DC0D-434C-93A0-51E2BCD25B34}" dt="2026-01-21T18:46:29.006" v="581" actId="33553"/>
          <ac:spMkLst>
            <pc:docMk/>
            <pc:sldMk cId="0" sldId="260"/>
            <ac:spMk id="2" creationId="{A7D3F233-437B-ABED-0470-CA2BCAD8B8B6}"/>
          </ac:spMkLst>
        </pc:spChg>
        <pc:spChg chg="add mod">
          <ac:chgData name="Caitlin Coleman" userId="96f87ca1-0e64-4ae8-8d77-98757b85df0b" providerId="ADAL" clId="{DDA6BCD5-DC0D-434C-93A0-51E2BCD25B34}" dt="2026-01-21T18:46:21.759" v="580" actId="5793"/>
          <ac:spMkLst>
            <pc:docMk/>
            <pc:sldMk cId="0" sldId="260"/>
            <ac:spMk id="4" creationId="{B99AB3A4-703D-0483-2CA6-4CC2347359DD}"/>
          </ac:spMkLst>
        </pc:spChg>
        <pc:cxnChg chg="add mod">
          <ac:chgData name="Caitlin Coleman" userId="96f87ca1-0e64-4ae8-8d77-98757b85df0b" providerId="ADAL" clId="{DDA6BCD5-DC0D-434C-93A0-51E2BCD25B34}" dt="2026-01-21T18:45:19.347" v="568"/>
          <ac:cxnSpMkLst>
            <pc:docMk/>
            <pc:sldMk cId="0" sldId="260"/>
            <ac:cxnSpMk id="3" creationId="{44E1701C-0075-6EAF-627E-E6C3DA426416}"/>
          </ac:cxnSpMkLst>
        </pc:cxnChg>
      </pc:sldChg>
      <pc:sldChg chg="addSp delSp modSp mod">
        <pc:chgData name="Caitlin Coleman" userId="96f87ca1-0e64-4ae8-8d77-98757b85df0b" providerId="ADAL" clId="{DDA6BCD5-DC0D-434C-93A0-51E2BCD25B34}" dt="2026-01-21T18:58:07.010" v="660" actId="33553"/>
        <pc:sldMkLst>
          <pc:docMk/>
          <pc:sldMk cId="0" sldId="261"/>
        </pc:sldMkLst>
        <pc:spChg chg="add mod">
          <ac:chgData name="Caitlin Coleman" userId="96f87ca1-0e64-4ae8-8d77-98757b85df0b" providerId="ADAL" clId="{DDA6BCD5-DC0D-434C-93A0-51E2BCD25B34}" dt="2026-01-21T18:58:07.010" v="660" actId="33553"/>
          <ac:spMkLst>
            <pc:docMk/>
            <pc:sldMk cId="0" sldId="261"/>
            <ac:spMk id="2" creationId="{1F490530-2349-EDAE-98A5-87C44DC1EACE}"/>
          </ac:spMkLst>
        </pc:spChg>
        <pc:spChg chg="mod">
          <ac:chgData name="Caitlin Coleman" userId="96f87ca1-0e64-4ae8-8d77-98757b85df0b" providerId="ADAL" clId="{DDA6BCD5-DC0D-434C-93A0-51E2BCD25B34}" dt="2026-01-21T18:55:56.384" v="634"/>
          <ac:spMkLst>
            <pc:docMk/>
            <pc:sldMk cId="0" sldId="261"/>
            <ac:spMk id="5" creationId="{053D8830-368D-295B-E0A6-4BA10D11C606}"/>
          </ac:spMkLst>
        </pc:spChg>
        <pc:spChg chg="mod">
          <ac:chgData name="Caitlin Coleman" userId="96f87ca1-0e64-4ae8-8d77-98757b85df0b" providerId="ADAL" clId="{DDA6BCD5-DC0D-434C-93A0-51E2BCD25B34}" dt="2026-01-21T18:56:10.095" v="637" actId="1076"/>
          <ac:spMkLst>
            <pc:docMk/>
            <pc:sldMk cId="0" sldId="261"/>
            <ac:spMk id="6" creationId="{003FE9DD-92A4-9BE5-8BCA-B0D5AAA4D433}"/>
          </ac:spMkLst>
        </pc:spChg>
        <pc:spChg chg="mod">
          <ac:chgData name="Caitlin Coleman" userId="96f87ca1-0e64-4ae8-8d77-98757b85df0b" providerId="ADAL" clId="{DDA6BCD5-DC0D-434C-93A0-51E2BCD25B34}" dt="2026-01-21T18:56:30.409" v="642"/>
          <ac:spMkLst>
            <pc:docMk/>
            <pc:sldMk cId="0" sldId="261"/>
            <ac:spMk id="8" creationId="{96F6F09F-EF2C-80B8-C317-E34926EBE937}"/>
          </ac:spMkLst>
        </pc:spChg>
        <pc:spChg chg="mod">
          <ac:chgData name="Caitlin Coleman" userId="96f87ca1-0e64-4ae8-8d77-98757b85df0b" providerId="ADAL" clId="{DDA6BCD5-DC0D-434C-93A0-51E2BCD25B34}" dt="2026-01-21T18:56:35.427" v="643" actId="1076"/>
          <ac:spMkLst>
            <pc:docMk/>
            <pc:sldMk cId="0" sldId="261"/>
            <ac:spMk id="9" creationId="{6F5A40D1-3685-4F06-649A-ED2665E22389}"/>
          </ac:spMkLst>
        </pc:spChg>
        <pc:spChg chg="mod">
          <ac:chgData name="Caitlin Coleman" userId="96f87ca1-0e64-4ae8-8d77-98757b85df0b" providerId="ADAL" clId="{DDA6BCD5-DC0D-434C-93A0-51E2BCD25B34}" dt="2026-01-21T18:57:04.179" v="649"/>
          <ac:spMkLst>
            <pc:docMk/>
            <pc:sldMk cId="0" sldId="261"/>
            <ac:spMk id="11" creationId="{E771C47B-508F-E216-8E4F-73DECD8BC555}"/>
          </ac:spMkLst>
        </pc:spChg>
        <pc:spChg chg="mod">
          <ac:chgData name="Caitlin Coleman" userId="96f87ca1-0e64-4ae8-8d77-98757b85df0b" providerId="ADAL" clId="{DDA6BCD5-DC0D-434C-93A0-51E2BCD25B34}" dt="2026-01-21T18:57:54.441" v="658" actId="1076"/>
          <ac:spMkLst>
            <pc:docMk/>
            <pc:sldMk cId="0" sldId="261"/>
            <ac:spMk id="12" creationId="{0E6A064E-1C19-C8AF-51AD-D16C7B9CFE3C}"/>
          </ac:spMkLst>
        </pc:spChg>
        <pc:grpChg chg="add mod">
          <ac:chgData name="Caitlin Coleman" userId="96f87ca1-0e64-4ae8-8d77-98757b85df0b" providerId="ADAL" clId="{DDA6BCD5-DC0D-434C-93A0-51E2BCD25B34}" dt="2026-01-21T18:57:43.838" v="656" actId="962"/>
          <ac:grpSpMkLst>
            <pc:docMk/>
            <pc:sldMk cId="0" sldId="261"/>
            <ac:grpSpMk id="4" creationId="{FE05324C-726E-2C54-54CB-556156890599}"/>
          </ac:grpSpMkLst>
        </pc:grpChg>
        <pc:grpChg chg="add mod">
          <ac:chgData name="Caitlin Coleman" userId="96f87ca1-0e64-4ae8-8d77-98757b85df0b" providerId="ADAL" clId="{DDA6BCD5-DC0D-434C-93A0-51E2BCD25B34}" dt="2026-01-21T18:57:49.419" v="657" actId="962"/>
          <ac:grpSpMkLst>
            <pc:docMk/>
            <pc:sldMk cId="0" sldId="261"/>
            <ac:grpSpMk id="7" creationId="{6110642F-8C94-3DC9-D8E3-556E7403A813}"/>
          </ac:grpSpMkLst>
        </pc:grpChg>
        <pc:grpChg chg="add mod">
          <ac:chgData name="Caitlin Coleman" userId="96f87ca1-0e64-4ae8-8d77-98757b85df0b" providerId="ADAL" clId="{DDA6BCD5-DC0D-434C-93A0-51E2BCD25B34}" dt="2026-01-21T18:58:02.033" v="659" actId="962"/>
          <ac:grpSpMkLst>
            <pc:docMk/>
            <pc:sldMk cId="0" sldId="261"/>
            <ac:grpSpMk id="10" creationId="{1494FCD0-15B6-066E-9DAD-8F46B0542EE8}"/>
          </ac:grpSpMkLst>
        </pc:grpChg>
        <pc:grpChg chg="mod ord">
          <ac:chgData name="Caitlin Coleman" userId="96f87ca1-0e64-4ae8-8d77-98757b85df0b" providerId="ADAL" clId="{DDA6BCD5-DC0D-434C-93A0-51E2BCD25B34}" dt="2026-01-21T18:57:33.381" v="655" actId="962"/>
          <ac:grpSpMkLst>
            <pc:docMk/>
            <pc:sldMk cId="0" sldId="261"/>
            <ac:grpSpMk id="15" creationId="{7432EA09-0189-4F1F-8071-80CABC768C2B}"/>
          </ac:grpSpMkLst>
        </pc:grpChg>
        <pc:cxnChg chg="add mod">
          <ac:chgData name="Caitlin Coleman" userId="96f87ca1-0e64-4ae8-8d77-98757b85df0b" providerId="ADAL" clId="{DDA6BCD5-DC0D-434C-93A0-51E2BCD25B34}" dt="2026-01-21T18:54:42.937" v="626"/>
          <ac:cxnSpMkLst>
            <pc:docMk/>
            <pc:sldMk cId="0" sldId="261"/>
            <ac:cxnSpMk id="3" creationId="{3B542EFF-0EDB-F484-E692-7C3CCC60B431}"/>
          </ac:cxnSpMkLst>
        </pc:cxnChg>
      </pc:sldChg>
      <pc:sldChg chg="addSp delSp modSp mod">
        <pc:chgData name="Caitlin Coleman" userId="96f87ca1-0e64-4ae8-8d77-98757b85df0b" providerId="ADAL" clId="{DDA6BCD5-DC0D-434C-93A0-51E2BCD25B34}" dt="2026-01-21T19:20:13.557" v="677" actId="33553"/>
        <pc:sldMkLst>
          <pc:docMk/>
          <pc:sldMk cId="0" sldId="262"/>
        </pc:sldMkLst>
        <pc:spChg chg="add mod ord">
          <ac:chgData name="Caitlin Coleman" userId="96f87ca1-0e64-4ae8-8d77-98757b85df0b" providerId="ADAL" clId="{DDA6BCD5-DC0D-434C-93A0-51E2BCD25B34}" dt="2026-01-21T19:20:13.557" v="677" actId="33553"/>
          <ac:spMkLst>
            <pc:docMk/>
            <pc:sldMk cId="0" sldId="262"/>
            <ac:spMk id="2" creationId="{FFFF5C1B-395E-0D51-D736-6E4482597BA4}"/>
          </ac:spMkLst>
        </pc:spChg>
        <pc:grpChg chg="mod">
          <ac:chgData name="Caitlin Coleman" userId="96f87ca1-0e64-4ae8-8d77-98757b85df0b" providerId="ADAL" clId="{DDA6BCD5-DC0D-434C-93A0-51E2BCD25B34}" dt="2026-01-21T19:19:38.874" v="674" actId="962"/>
          <ac:grpSpMkLst>
            <pc:docMk/>
            <pc:sldMk cId="0" sldId="262"/>
            <ac:grpSpMk id="12" creationId="{B34F1C04-F1C4-48F7-B57D-AE2696BA27E5}"/>
          </ac:grpSpMkLst>
        </pc:grpChg>
        <pc:grpChg chg="mod">
          <ac:chgData name="Caitlin Coleman" userId="96f87ca1-0e64-4ae8-8d77-98757b85df0b" providerId="ADAL" clId="{DDA6BCD5-DC0D-434C-93A0-51E2BCD25B34}" dt="2026-01-21T19:19:49.764" v="675" actId="962"/>
          <ac:grpSpMkLst>
            <pc:docMk/>
            <pc:sldMk cId="0" sldId="262"/>
            <ac:grpSpMk id="15" creationId="{F84C7742-881A-4197-AC65-A37A230A464B}"/>
          </ac:grpSpMkLst>
        </pc:grpChg>
        <pc:grpChg chg="mod">
          <ac:chgData name="Caitlin Coleman" userId="96f87ca1-0e64-4ae8-8d77-98757b85df0b" providerId="ADAL" clId="{DDA6BCD5-DC0D-434C-93A0-51E2BCD25B34}" dt="2026-01-21T19:20:02.894" v="676" actId="962"/>
          <ac:grpSpMkLst>
            <pc:docMk/>
            <pc:sldMk cId="0" sldId="262"/>
            <ac:grpSpMk id="18" creationId="{C2580506-99E0-4773-A2ED-081BE5158BEB}"/>
          </ac:grpSpMkLst>
        </pc:grpChg>
        <pc:cxnChg chg="add mod ord">
          <ac:chgData name="Caitlin Coleman" userId="96f87ca1-0e64-4ae8-8d77-98757b85df0b" providerId="ADAL" clId="{DDA6BCD5-DC0D-434C-93A0-51E2BCD25B34}" dt="2026-01-21T19:19:26.442" v="673"/>
          <ac:cxnSpMkLst>
            <pc:docMk/>
            <pc:sldMk cId="0" sldId="262"/>
            <ac:cxnSpMk id="4" creationId="{234EBBD7-5B00-AECE-8891-9380AB64866B}"/>
          </ac:cxnSpMkLst>
        </pc:cxnChg>
      </pc:sldChg>
      <pc:sldChg chg="addSp delSp modSp mod">
        <pc:chgData name="Caitlin Coleman" userId="96f87ca1-0e64-4ae8-8d77-98757b85df0b" providerId="ADAL" clId="{DDA6BCD5-DC0D-434C-93A0-51E2BCD25B34}" dt="2026-01-21T16:18:26.053" v="204" actId="947"/>
        <pc:sldMkLst>
          <pc:docMk/>
          <pc:sldMk cId="0" sldId="263"/>
        </pc:sldMkLst>
        <pc:spChg chg="add mod ord">
          <ac:chgData name="Caitlin Coleman" userId="96f87ca1-0e64-4ae8-8d77-98757b85df0b" providerId="ADAL" clId="{DDA6BCD5-DC0D-434C-93A0-51E2BCD25B34}" dt="2026-01-21T16:18:26.053" v="204" actId="947"/>
          <ac:spMkLst>
            <pc:docMk/>
            <pc:sldMk cId="0" sldId="263"/>
            <ac:spMk id="2" creationId="{0F915D5F-0405-AE81-A8A8-06F7D6542D2C}"/>
          </ac:spMkLst>
        </pc:spChg>
        <pc:grpChg chg="mod">
          <ac:chgData name="Caitlin Coleman" userId="96f87ca1-0e64-4ae8-8d77-98757b85df0b" providerId="ADAL" clId="{DDA6BCD5-DC0D-434C-93A0-51E2BCD25B34}" dt="2026-01-21T16:18:00.634" v="201" actId="962"/>
          <ac:grpSpMkLst>
            <pc:docMk/>
            <pc:sldMk cId="0" sldId="263"/>
            <ac:grpSpMk id="10" creationId="{95E65097-1462-434F-8CBD-F4B62B8622BF}"/>
          </ac:grpSpMkLst>
        </pc:grpChg>
        <pc:grpChg chg="mod">
          <ac:chgData name="Caitlin Coleman" userId="96f87ca1-0e64-4ae8-8d77-98757b85df0b" providerId="ADAL" clId="{DDA6BCD5-DC0D-434C-93A0-51E2BCD25B34}" dt="2026-01-21T16:18:09.839" v="202" actId="962"/>
          <ac:grpSpMkLst>
            <pc:docMk/>
            <pc:sldMk cId="0" sldId="263"/>
            <ac:grpSpMk id="13" creationId="{BADC34BB-9C7F-4560-BA28-3A67909D54D0}"/>
          </ac:grpSpMkLst>
        </pc:grpChg>
        <pc:cxnChg chg="add mod ord">
          <ac:chgData name="Caitlin Coleman" userId="96f87ca1-0e64-4ae8-8d77-98757b85df0b" providerId="ADAL" clId="{DDA6BCD5-DC0D-434C-93A0-51E2BCD25B34}" dt="2026-01-21T16:17:52.066" v="200"/>
          <ac:cxnSpMkLst>
            <pc:docMk/>
            <pc:sldMk cId="0" sldId="263"/>
            <ac:cxnSpMk id="3" creationId="{71C0A09A-F08F-1C2C-046E-43376071CEAF}"/>
          </ac:cxnSpMkLst>
        </pc:cxnChg>
      </pc:sldChg>
      <pc:sldChg chg="addSp delSp modSp mod">
        <pc:chgData name="Caitlin Coleman" userId="96f87ca1-0e64-4ae8-8d77-98757b85df0b" providerId="ADAL" clId="{DDA6BCD5-DC0D-434C-93A0-51E2BCD25B34}" dt="2026-01-21T19:27:20.846" v="707" actId="962"/>
        <pc:sldMkLst>
          <pc:docMk/>
          <pc:sldMk cId="0" sldId="264"/>
        </pc:sldMkLst>
        <pc:spChg chg="add mod ord">
          <ac:chgData name="Caitlin Coleman" userId="96f87ca1-0e64-4ae8-8d77-98757b85df0b" providerId="ADAL" clId="{DDA6BCD5-DC0D-434C-93A0-51E2BCD25B34}" dt="2026-01-21T19:27:00.202" v="703"/>
          <ac:spMkLst>
            <pc:docMk/>
            <pc:sldMk cId="0" sldId="264"/>
            <ac:spMk id="2" creationId="{A7D59D2D-AB50-00AD-1AFB-365063FFFBBD}"/>
          </ac:spMkLst>
        </pc:spChg>
        <pc:grpChg chg="mod">
          <ac:chgData name="Caitlin Coleman" userId="96f87ca1-0e64-4ae8-8d77-98757b85df0b" providerId="ADAL" clId="{DDA6BCD5-DC0D-434C-93A0-51E2BCD25B34}" dt="2026-01-21T19:27:12.494" v="706" actId="962"/>
          <ac:grpSpMkLst>
            <pc:docMk/>
            <pc:sldMk cId="0" sldId="264"/>
            <ac:grpSpMk id="12" creationId="{B3F4FC75-2031-4819-9966-D7571B335F83}"/>
          </ac:grpSpMkLst>
        </pc:grpChg>
        <pc:grpChg chg="mod">
          <ac:chgData name="Caitlin Coleman" userId="96f87ca1-0e64-4ae8-8d77-98757b85df0b" providerId="ADAL" clId="{DDA6BCD5-DC0D-434C-93A0-51E2BCD25B34}" dt="2026-01-21T19:27:20.846" v="707" actId="962"/>
          <ac:grpSpMkLst>
            <pc:docMk/>
            <pc:sldMk cId="0" sldId="264"/>
            <ac:grpSpMk id="15" creationId="{BD499D0A-1A97-405C-AD12-7A173BE2C24F}"/>
          </ac:grpSpMkLst>
        </pc:grpChg>
        <pc:cxnChg chg="add mod ord">
          <ac:chgData name="Caitlin Coleman" userId="96f87ca1-0e64-4ae8-8d77-98757b85df0b" providerId="ADAL" clId="{DDA6BCD5-DC0D-434C-93A0-51E2BCD25B34}" dt="2026-01-21T19:27:03.038" v="705"/>
          <ac:cxnSpMkLst>
            <pc:docMk/>
            <pc:sldMk cId="0" sldId="264"/>
            <ac:cxnSpMk id="3" creationId="{CE387F92-824F-29C6-8EF8-060067365314}"/>
          </ac:cxnSpMkLst>
        </pc:cxnChg>
      </pc:sldChg>
      <pc:sldChg chg="addSp delSp modSp mod">
        <pc:chgData name="Caitlin Coleman" userId="96f87ca1-0e64-4ae8-8d77-98757b85df0b" providerId="ADAL" clId="{DDA6BCD5-DC0D-434C-93A0-51E2BCD25B34}" dt="2026-01-21T16:19:38.393" v="223" actId="962"/>
        <pc:sldMkLst>
          <pc:docMk/>
          <pc:sldMk cId="0" sldId="266"/>
        </pc:sldMkLst>
        <pc:spChg chg="add mod ord">
          <ac:chgData name="Caitlin Coleman" userId="96f87ca1-0e64-4ae8-8d77-98757b85df0b" providerId="ADAL" clId="{DDA6BCD5-DC0D-434C-93A0-51E2BCD25B34}" dt="2026-01-21T16:19:04.253" v="215"/>
          <ac:spMkLst>
            <pc:docMk/>
            <pc:sldMk cId="0" sldId="266"/>
            <ac:spMk id="2" creationId="{E56B7DA5-E250-1E0B-3DB2-CF3AE4342699}"/>
          </ac:spMkLst>
        </pc:spChg>
        <pc:grpChg chg="mod">
          <ac:chgData name="Caitlin Coleman" userId="96f87ca1-0e64-4ae8-8d77-98757b85df0b" providerId="ADAL" clId="{DDA6BCD5-DC0D-434C-93A0-51E2BCD25B34}" dt="2026-01-21T16:19:15.355" v="220" actId="962"/>
          <ac:grpSpMkLst>
            <pc:docMk/>
            <pc:sldMk cId="0" sldId="266"/>
            <ac:grpSpMk id="10" creationId="{171FBF3D-718E-49CD-A0BC-6925D15819D3}"/>
          </ac:grpSpMkLst>
        </pc:grpChg>
        <pc:grpChg chg="mod">
          <ac:chgData name="Caitlin Coleman" userId="96f87ca1-0e64-4ae8-8d77-98757b85df0b" providerId="ADAL" clId="{DDA6BCD5-DC0D-434C-93A0-51E2BCD25B34}" dt="2026-01-21T16:19:22.918" v="221" actId="962"/>
          <ac:grpSpMkLst>
            <pc:docMk/>
            <pc:sldMk cId="0" sldId="266"/>
            <ac:grpSpMk id="13" creationId="{1CE64B4E-ED3F-4919-917D-4DA41B0A6861}"/>
          </ac:grpSpMkLst>
        </pc:grpChg>
        <pc:grpChg chg="mod">
          <ac:chgData name="Caitlin Coleman" userId="96f87ca1-0e64-4ae8-8d77-98757b85df0b" providerId="ADAL" clId="{DDA6BCD5-DC0D-434C-93A0-51E2BCD25B34}" dt="2026-01-21T16:19:30.245" v="222" actId="962"/>
          <ac:grpSpMkLst>
            <pc:docMk/>
            <pc:sldMk cId="0" sldId="266"/>
            <ac:grpSpMk id="16" creationId="{C2667FD3-F6E1-424D-B2A9-A84B1673F0B3}"/>
          </ac:grpSpMkLst>
        </pc:grpChg>
        <pc:grpChg chg="mod">
          <ac:chgData name="Caitlin Coleman" userId="96f87ca1-0e64-4ae8-8d77-98757b85df0b" providerId="ADAL" clId="{DDA6BCD5-DC0D-434C-93A0-51E2BCD25B34}" dt="2026-01-21T16:19:38.393" v="223" actId="962"/>
          <ac:grpSpMkLst>
            <pc:docMk/>
            <pc:sldMk cId="0" sldId="266"/>
            <ac:grpSpMk id="19" creationId="{AFAFFB62-92F2-4C02-834C-7883BD1BDEF8}"/>
          </ac:grpSpMkLst>
        </pc:grpChg>
        <pc:cxnChg chg="add mod ord">
          <ac:chgData name="Caitlin Coleman" userId="96f87ca1-0e64-4ae8-8d77-98757b85df0b" providerId="ADAL" clId="{DDA6BCD5-DC0D-434C-93A0-51E2BCD25B34}" dt="2026-01-21T16:19:07.476" v="219"/>
          <ac:cxnSpMkLst>
            <pc:docMk/>
            <pc:sldMk cId="0" sldId="266"/>
            <ac:cxnSpMk id="3" creationId="{93A3D999-AEDD-17F3-31FB-104F7C5B4BEE}"/>
          </ac:cxnSpMkLst>
        </pc:cxnChg>
      </pc:sldChg>
      <pc:sldChg chg="addSp delSp modSp mod">
        <pc:chgData name="Caitlin Coleman" userId="96f87ca1-0e64-4ae8-8d77-98757b85df0b" providerId="ADAL" clId="{DDA6BCD5-DC0D-434C-93A0-51E2BCD25B34}" dt="2026-01-21T20:00:34.397" v="783" actId="5793"/>
        <pc:sldMkLst>
          <pc:docMk/>
          <pc:sldMk cId="0" sldId="267"/>
        </pc:sldMkLst>
        <pc:spChg chg="add mod">
          <ac:chgData name="Caitlin Coleman" userId="96f87ca1-0e64-4ae8-8d77-98757b85df0b" providerId="ADAL" clId="{DDA6BCD5-DC0D-434C-93A0-51E2BCD25B34}" dt="2026-01-21T16:32:57.994" v="255" actId="33553"/>
          <ac:spMkLst>
            <pc:docMk/>
            <pc:sldMk cId="0" sldId="267"/>
            <ac:spMk id="2" creationId="{7FF59A3D-A566-E246-F2FD-3DB7333FCA11}"/>
          </ac:spMkLst>
        </pc:spChg>
        <pc:spChg chg="add mod">
          <ac:chgData name="Caitlin Coleman" userId="96f87ca1-0e64-4ae8-8d77-98757b85df0b" providerId="ADAL" clId="{DDA6BCD5-DC0D-434C-93A0-51E2BCD25B34}" dt="2026-01-21T20:00:34.397" v="783" actId="5793"/>
          <ac:spMkLst>
            <pc:docMk/>
            <pc:sldMk cId="0" sldId="267"/>
            <ac:spMk id="4" creationId="{F1114C91-24D0-0D12-7340-1E492B825A87}"/>
          </ac:spMkLst>
        </pc:spChg>
        <pc:cxnChg chg="add mod">
          <ac:chgData name="Caitlin Coleman" userId="96f87ca1-0e64-4ae8-8d77-98757b85df0b" providerId="ADAL" clId="{DDA6BCD5-DC0D-434C-93A0-51E2BCD25B34}" dt="2026-01-21T16:32:11.302" v="247"/>
          <ac:cxnSpMkLst>
            <pc:docMk/>
            <pc:sldMk cId="0" sldId="267"/>
            <ac:cxnSpMk id="3" creationId="{AF186982-E714-76E1-0C42-58C0CD67DD7C}"/>
          </ac:cxnSpMkLst>
        </pc:cxnChg>
      </pc:sldChg>
      <pc:sldChg chg="addSp delSp modSp mod">
        <pc:chgData name="Caitlin Coleman" userId="96f87ca1-0e64-4ae8-8d77-98757b85df0b" providerId="ADAL" clId="{DDA6BCD5-DC0D-434C-93A0-51E2BCD25B34}" dt="2026-01-21T19:30:02.202" v="725" actId="33553"/>
        <pc:sldMkLst>
          <pc:docMk/>
          <pc:sldMk cId="1119937596" sldId="268"/>
        </pc:sldMkLst>
        <pc:spChg chg="add mod ord">
          <ac:chgData name="Caitlin Coleman" userId="96f87ca1-0e64-4ae8-8d77-98757b85df0b" providerId="ADAL" clId="{DDA6BCD5-DC0D-434C-93A0-51E2BCD25B34}" dt="2026-01-21T19:30:02.202" v="725" actId="33553"/>
          <ac:spMkLst>
            <pc:docMk/>
            <pc:sldMk cId="1119937596" sldId="268"/>
            <ac:spMk id="2" creationId="{15354FD6-01EF-5CC0-00D3-7314BC31A85C}"/>
          </ac:spMkLst>
        </pc:spChg>
        <pc:grpChg chg="mod">
          <ac:chgData name="Caitlin Coleman" userId="96f87ca1-0e64-4ae8-8d77-98757b85df0b" providerId="ADAL" clId="{DDA6BCD5-DC0D-434C-93A0-51E2BCD25B34}" dt="2026-01-21T19:28:36.976" v="721" actId="962"/>
          <ac:grpSpMkLst>
            <pc:docMk/>
            <pc:sldMk cId="1119937596" sldId="268"/>
            <ac:grpSpMk id="12" creationId="{BA245F17-7140-4E66-913F-EE4F996C0CF4}"/>
          </ac:grpSpMkLst>
        </pc:grpChg>
        <pc:grpChg chg="mod">
          <ac:chgData name="Caitlin Coleman" userId="96f87ca1-0e64-4ae8-8d77-98757b85df0b" providerId="ADAL" clId="{DDA6BCD5-DC0D-434C-93A0-51E2BCD25B34}" dt="2026-01-21T19:29:32.236" v="722" actId="962"/>
          <ac:grpSpMkLst>
            <pc:docMk/>
            <pc:sldMk cId="1119937596" sldId="268"/>
            <ac:grpSpMk id="15" creationId="{F19895D6-CD72-4FB3-99E9-89F6D4A9ED0F}"/>
          </ac:grpSpMkLst>
        </pc:grpChg>
        <pc:grpChg chg="mod">
          <ac:chgData name="Caitlin Coleman" userId="96f87ca1-0e64-4ae8-8d77-98757b85df0b" providerId="ADAL" clId="{DDA6BCD5-DC0D-434C-93A0-51E2BCD25B34}" dt="2026-01-21T19:29:46.997" v="723" actId="962"/>
          <ac:grpSpMkLst>
            <pc:docMk/>
            <pc:sldMk cId="1119937596" sldId="268"/>
            <ac:grpSpMk id="18" creationId="{7AE87F96-445F-4FE5-958E-CB47EAD2939E}"/>
          </ac:grpSpMkLst>
        </pc:grpChg>
        <pc:grpChg chg="mod">
          <ac:chgData name="Caitlin Coleman" userId="96f87ca1-0e64-4ae8-8d77-98757b85df0b" providerId="ADAL" clId="{DDA6BCD5-DC0D-434C-93A0-51E2BCD25B34}" dt="2026-01-21T19:29:56.684" v="724" actId="962"/>
          <ac:grpSpMkLst>
            <pc:docMk/>
            <pc:sldMk cId="1119937596" sldId="268"/>
            <ac:grpSpMk id="21" creationId="{DD4ED720-B81C-4783-97E1-A0B3F4BDF0AE}"/>
          </ac:grpSpMkLst>
        </pc:grpChg>
        <pc:cxnChg chg="add mod ord">
          <ac:chgData name="Caitlin Coleman" userId="96f87ca1-0e64-4ae8-8d77-98757b85df0b" providerId="ADAL" clId="{DDA6BCD5-DC0D-434C-93A0-51E2BCD25B34}" dt="2026-01-21T19:28:04.210" v="720"/>
          <ac:cxnSpMkLst>
            <pc:docMk/>
            <pc:sldMk cId="1119937596" sldId="268"/>
            <ac:cxnSpMk id="3" creationId="{7FFB247D-B716-3CF0-A4CF-8EF057CDC354}"/>
          </ac:cxnSpMkLst>
        </pc:cxnChg>
      </pc:sldChg>
      <pc:sldChg chg="addSp delSp modSp mod">
        <pc:chgData name="Caitlin Coleman" userId="96f87ca1-0e64-4ae8-8d77-98757b85df0b" providerId="ADAL" clId="{DDA6BCD5-DC0D-434C-93A0-51E2BCD25B34}" dt="2026-01-21T16:16:57.882" v="188" actId="962"/>
        <pc:sldMkLst>
          <pc:docMk/>
          <pc:sldMk cId="3472517713" sldId="269"/>
        </pc:sldMkLst>
        <pc:spChg chg="add mod ord">
          <ac:chgData name="Caitlin Coleman" userId="96f87ca1-0e64-4ae8-8d77-98757b85df0b" providerId="ADAL" clId="{DDA6BCD5-DC0D-434C-93A0-51E2BCD25B34}" dt="2026-01-21T16:16:22.084" v="180"/>
          <ac:spMkLst>
            <pc:docMk/>
            <pc:sldMk cId="3472517713" sldId="269"/>
            <ac:spMk id="2" creationId="{F5B01BD4-653B-4E88-9F78-9CD8D2AF75E5}"/>
          </ac:spMkLst>
        </pc:spChg>
        <pc:grpChg chg="mod">
          <ac:chgData name="Caitlin Coleman" userId="96f87ca1-0e64-4ae8-8d77-98757b85df0b" providerId="ADAL" clId="{DDA6BCD5-DC0D-434C-93A0-51E2BCD25B34}" dt="2026-01-21T16:16:34.072" v="185" actId="962"/>
          <ac:grpSpMkLst>
            <pc:docMk/>
            <pc:sldMk cId="3472517713" sldId="269"/>
            <ac:grpSpMk id="18" creationId="{835A20C2-AD1D-4A78-A998-BBD362FE1EFF}"/>
          </ac:grpSpMkLst>
        </pc:grpChg>
        <pc:grpChg chg="mod">
          <ac:chgData name="Caitlin Coleman" userId="96f87ca1-0e64-4ae8-8d77-98757b85df0b" providerId="ADAL" clId="{DDA6BCD5-DC0D-434C-93A0-51E2BCD25B34}" dt="2026-01-21T16:16:42.066" v="186" actId="962"/>
          <ac:grpSpMkLst>
            <pc:docMk/>
            <pc:sldMk cId="3472517713" sldId="269"/>
            <ac:grpSpMk id="21" creationId="{D89C592F-93DE-4015-969B-9BC62AB43B64}"/>
          </ac:grpSpMkLst>
        </pc:grpChg>
        <pc:grpChg chg="mod">
          <ac:chgData name="Caitlin Coleman" userId="96f87ca1-0e64-4ae8-8d77-98757b85df0b" providerId="ADAL" clId="{DDA6BCD5-DC0D-434C-93A0-51E2BCD25B34}" dt="2026-01-21T16:16:50.313" v="187" actId="962"/>
          <ac:grpSpMkLst>
            <pc:docMk/>
            <pc:sldMk cId="3472517713" sldId="269"/>
            <ac:grpSpMk id="24" creationId="{9A3E15BC-9E5C-470D-A973-2A8926FB290C}"/>
          </ac:grpSpMkLst>
        </pc:grpChg>
        <pc:grpChg chg="mod">
          <ac:chgData name="Caitlin Coleman" userId="96f87ca1-0e64-4ae8-8d77-98757b85df0b" providerId="ADAL" clId="{DDA6BCD5-DC0D-434C-93A0-51E2BCD25B34}" dt="2026-01-21T16:16:57.882" v="188" actId="962"/>
          <ac:grpSpMkLst>
            <pc:docMk/>
            <pc:sldMk cId="3472517713" sldId="269"/>
            <ac:grpSpMk id="27" creationId="{7EB43244-93C8-4F55-BC9A-01284741D9DC}"/>
          </ac:grpSpMkLst>
        </pc:grpChg>
        <pc:cxnChg chg="add mod ord">
          <ac:chgData name="Caitlin Coleman" userId="96f87ca1-0e64-4ae8-8d77-98757b85df0b" providerId="ADAL" clId="{DDA6BCD5-DC0D-434C-93A0-51E2BCD25B34}" dt="2026-01-21T16:16:25.683" v="184"/>
          <ac:cxnSpMkLst>
            <pc:docMk/>
            <pc:sldMk cId="3472517713" sldId="269"/>
            <ac:cxnSpMk id="3" creationId="{3D89970C-29B8-2991-9215-C1AB6BA78E82}"/>
          </ac:cxnSpMkLst>
        </pc:cxnChg>
      </pc:sldChg>
      <pc:sldChg chg="addSp delSp modSp mod">
        <pc:chgData name="Caitlin Coleman" userId="96f87ca1-0e64-4ae8-8d77-98757b85df0b" providerId="ADAL" clId="{DDA6BCD5-DC0D-434C-93A0-51E2BCD25B34}" dt="2026-01-21T16:09:05.800" v="130" actId="33553"/>
        <pc:sldMkLst>
          <pc:docMk/>
          <pc:sldMk cId="1026126216" sldId="270"/>
        </pc:sldMkLst>
        <pc:spChg chg="add mod ord">
          <ac:chgData name="Caitlin Coleman" userId="96f87ca1-0e64-4ae8-8d77-98757b85df0b" providerId="ADAL" clId="{DDA6BCD5-DC0D-434C-93A0-51E2BCD25B34}" dt="2026-01-21T16:09:05.800" v="130" actId="33553"/>
          <ac:spMkLst>
            <pc:docMk/>
            <pc:sldMk cId="1026126216" sldId="270"/>
            <ac:spMk id="2" creationId="{F1EDE80F-297A-3F94-1493-92FCA9628FA7}"/>
          </ac:spMkLst>
        </pc:spChg>
        <pc:spChg chg="mod">
          <ac:chgData name="Caitlin Coleman" userId="96f87ca1-0e64-4ae8-8d77-98757b85df0b" providerId="ADAL" clId="{DDA6BCD5-DC0D-434C-93A0-51E2BCD25B34}" dt="2026-01-21T16:08:17.144" v="123"/>
          <ac:spMkLst>
            <pc:docMk/>
            <pc:sldMk cId="1026126216" sldId="270"/>
            <ac:spMk id="6" creationId="{691D0A64-20E0-63E4-DAB4-128F286BA28E}"/>
          </ac:spMkLst>
        </pc:spChg>
        <pc:spChg chg="mod">
          <ac:chgData name="Caitlin Coleman" userId="96f87ca1-0e64-4ae8-8d77-98757b85df0b" providerId="ADAL" clId="{DDA6BCD5-DC0D-434C-93A0-51E2BCD25B34}" dt="2026-01-21T16:08:33.776" v="125" actId="1076"/>
          <ac:spMkLst>
            <pc:docMk/>
            <pc:sldMk cId="1026126216" sldId="270"/>
            <ac:spMk id="7" creationId="{89F8E704-3064-C45E-49F4-F3F70B3C833E}"/>
          </ac:spMkLst>
        </pc:spChg>
        <pc:grpChg chg="add mod ord">
          <ac:chgData name="Caitlin Coleman" userId="96f87ca1-0e64-4ae8-8d77-98757b85df0b" providerId="ADAL" clId="{DDA6BCD5-DC0D-434C-93A0-51E2BCD25B34}" dt="2026-01-21T16:08:58.220" v="129" actId="1076"/>
          <ac:grpSpMkLst>
            <pc:docMk/>
            <pc:sldMk cId="1026126216" sldId="270"/>
            <ac:grpSpMk id="5" creationId="{60CCC2E4-1912-8EA8-AB7F-EF9752357D39}"/>
          </ac:grpSpMkLst>
        </pc:grpChg>
        <pc:cxnChg chg="add mod ord">
          <ac:chgData name="Caitlin Coleman" userId="96f87ca1-0e64-4ae8-8d77-98757b85df0b" providerId="ADAL" clId="{DDA6BCD5-DC0D-434C-93A0-51E2BCD25B34}" dt="2026-01-21T16:07:57.576" v="121"/>
          <ac:cxnSpMkLst>
            <pc:docMk/>
            <pc:sldMk cId="1026126216" sldId="270"/>
            <ac:cxnSpMk id="4" creationId="{A3E3F427-7D05-CA52-6270-DFC36EA390FA}"/>
          </ac:cxnSpMkLst>
        </pc:cxnChg>
      </pc:sldChg>
      <pc:sldChg chg="addSp delSp modSp mod">
        <pc:chgData name="Caitlin Coleman" userId="96f87ca1-0e64-4ae8-8d77-98757b85df0b" providerId="ADAL" clId="{DDA6BCD5-DC0D-434C-93A0-51E2BCD25B34}" dt="2026-01-21T16:13:17.433" v="166"/>
        <pc:sldMkLst>
          <pc:docMk/>
          <pc:sldMk cId="1603963713" sldId="271"/>
        </pc:sldMkLst>
        <pc:spChg chg="add mod ord">
          <ac:chgData name="Caitlin Coleman" userId="96f87ca1-0e64-4ae8-8d77-98757b85df0b" providerId="ADAL" clId="{DDA6BCD5-DC0D-434C-93A0-51E2BCD25B34}" dt="2026-01-21T16:12:56.899" v="160"/>
          <ac:spMkLst>
            <pc:docMk/>
            <pc:sldMk cId="1603963713" sldId="271"/>
            <ac:spMk id="2" creationId="{E18FDDE5-4EEC-1828-01C6-CB4427AA02E9}"/>
          </ac:spMkLst>
        </pc:spChg>
        <pc:spChg chg="mod">
          <ac:chgData name="Caitlin Coleman" userId="96f87ca1-0e64-4ae8-8d77-98757b85df0b" providerId="ADAL" clId="{DDA6BCD5-DC0D-434C-93A0-51E2BCD25B34}" dt="2026-01-21T16:12:29.157" v="153" actId="14100"/>
          <ac:spMkLst>
            <pc:docMk/>
            <pc:sldMk cId="1603963713" sldId="271"/>
            <ac:spMk id="7" creationId="{36F30066-4E34-6835-0ACB-5799FED35089}"/>
          </ac:spMkLst>
        </pc:spChg>
        <pc:spChg chg="mod">
          <ac:chgData name="Caitlin Coleman" userId="96f87ca1-0e64-4ae8-8d77-98757b85df0b" providerId="ADAL" clId="{DDA6BCD5-DC0D-434C-93A0-51E2BCD25B34}" dt="2026-01-21T16:12:17.403" v="152"/>
          <ac:spMkLst>
            <pc:docMk/>
            <pc:sldMk cId="1603963713" sldId="271"/>
            <ac:spMk id="8" creationId="{E7C1BC47-9626-6BE3-DBE1-81CC72CD90AA}"/>
          </ac:spMkLst>
        </pc:spChg>
        <pc:grpChg chg="add mod ord">
          <ac:chgData name="Caitlin Coleman" userId="96f87ca1-0e64-4ae8-8d77-98757b85df0b" providerId="ADAL" clId="{DDA6BCD5-DC0D-434C-93A0-51E2BCD25B34}" dt="2026-01-21T16:13:12.473" v="165" actId="962"/>
          <ac:grpSpMkLst>
            <pc:docMk/>
            <pc:sldMk cId="1603963713" sldId="271"/>
            <ac:grpSpMk id="5" creationId="{4DAB7401-A845-F834-18F1-52751448DCFD}"/>
          </ac:grpSpMkLst>
        </pc:grpChg>
        <pc:picChg chg="ord">
          <ac:chgData name="Caitlin Coleman" userId="96f87ca1-0e64-4ae8-8d77-98757b85df0b" providerId="ADAL" clId="{DDA6BCD5-DC0D-434C-93A0-51E2BCD25B34}" dt="2026-01-21T16:13:17.433" v="166"/>
          <ac:picMkLst>
            <pc:docMk/>
            <pc:sldMk cId="1603963713" sldId="271"/>
            <ac:picMk id="6" creationId="{26A91BC7-A833-4808-9430-796CED2C982A}"/>
          </ac:picMkLst>
        </pc:picChg>
        <pc:cxnChg chg="add mod ord">
          <ac:chgData name="Caitlin Coleman" userId="96f87ca1-0e64-4ae8-8d77-98757b85df0b" providerId="ADAL" clId="{DDA6BCD5-DC0D-434C-93A0-51E2BCD25B34}" dt="2026-01-21T16:12:59.643" v="162"/>
          <ac:cxnSpMkLst>
            <pc:docMk/>
            <pc:sldMk cId="1603963713" sldId="271"/>
            <ac:cxnSpMk id="3" creationId="{B550F858-4D97-7BD8-3D3F-D133D530EA07}"/>
          </ac:cxnSpMkLst>
        </pc:cxnChg>
      </pc:sldChg>
      <pc:sldChg chg="addSp delSp modSp mod">
        <pc:chgData name="Caitlin Coleman" userId="96f87ca1-0e64-4ae8-8d77-98757b85df0b" providerId="ADAL" clId="{DDA6BCD5-DC0D-434C-93A0-51E2BCD25B34}" dt="2026-01-21T16:21:15.034" v="242" actId="33553"/>
        <pc:sldMkLst>
          <pc:docMk/>
          <pc:sldMk cId="3363565841" sldId="272"/>
        </pc:sldMkLst>
        <pc:spChg chg="add mod">
          <ac:chgData name="Caitlin Coleman" userId="96f87ca1-0e64-4ae8-8d77-98757b85df0b" providerId="ADAL" clId="{DDA6BCD5-DC0D-434C-93A0-51E2BCD25B34}" dt="2026-01-21T16:21:15.034" v="242" actId="33553"/>
          <ac:spMkLst>
            <pc:docMk/>
            <pc:sldMk cId="3363565841" sldId="272"/>
            <ac:spMk id="2" creationId="{4B50E357-C206-BA56-C6B9-915AFC24FEA7}"/>
          </ac:spMkLst>
        </pc:spChg>
        <pc:spChg chg="mod">
          <ac:chgData name="Caitlin Coleman" userId="96f87ca1-0e64-4ae8-8d77-98757b85df0b" providerId="ADAL" clId="{DDA6BCD5-DC0D-434C-93A0-51E2BCD25B34}" dt="2026-01-21T16:20:39.945" v="232"/>
          <ac:spMkLst>
            <pc:docMk/>
            <pc:sldMk cId="3363565841" sldId="272"/>
            <ac:spMk id="6" creationId="{7EDB3191-8DA0-3FA5-7F4F-6B8926897203}"/>
          </ac:spMkLst>
        </pc:spChg>
        <pc:spChg chg="mod">
          <ac:chgData name="Caitlin Coleman" userId="96f87ca1-0e64-4ae8-8d77-98757b85df0b" providerId="ADAL" clId="{DDA6BCD5-DC0D-434C-93A0-51E2BCD25B34}" dt="2026-01-21T16:20:44.214" v="233" actId="1076"/>
          <ac:spMkLst>
            <pc:docMk/>
            <pc:sldMk cId="3363565841" sldId="272"/>
            <ac:spMk id="7" creationId="{1DE86888-379B-088E-FFB8-4DA360BB371A}"/>
          </ac:spMkLst>
        </pc:spChg>
        <pc:grpChg chg="add mod">
          <ac:chgData name="Caitlin Coleman" userId="96f87ca1-0e64-4ae8-8d77-98757b85df0b" providerId="ADAL" clId="{DDA6BCD5-DC0D-434C-93A0-51E2BCD25B34}" dt="2026-01-21T16:20:54.076" v="234" actId="962"/>
          <ac:grpSpMkLst>
            <pc:docMk/>
            <pc:sldMk cId="3363565841" sldId="272"/>
            <ac:grpSpMk id="4" creationId="{40D0D019-081F-B35C-B079-8F96160E1E0B}"/>
          </ac:grpSpMkLst>
        </pc:grpChg>
        <pc:picChg chg="ord">
          <ac:chgData name="Caitlin Coleman" userId="96f87ca1-0e64-4ae8-8d77-98757b85df0b" providerId="ADAL" clId="{DDA6BCD5-DC0D-434C-93A0-51E2BCD25B34}" dt="2026-01-21T16:21:07.110" v="241"/>
          <ac:picMkLst>
            <pc:docMk/>
            <pc:sldMk cId="3363565841" sldId="272"/>
            <ac:picMk id="5" creationId="{02D4AEA6-875E-495D-B141-DCE475270A55}"/>
          </ac:picMkLst>
        </pc:picChg>
        <pc:cxnChg chg="add mod">
          <ac:chgData name="Caitlin Coleman" userId="96f87ca1-0e64-4ae8-8d77-98757b85df0b" providerId="ADAL" clId="{DDA6BCD5-DC0D-434C-93A0-51E2BCD25B34}" dt="2026-01-21T16:20:24.462" v="229"/>
          <ac:cxnSpMkLst>
            <pc:docMk/>
            <pc:sldMk cId="3363565841" sldId="272"/>
            <ac:cxnSpMk id="3" creationId="{E6B508B0-9B39-151C-81E7-84FE845586FD}"/>
          </ac:cxnSpMkLst>
        </pc:cxnChg>
      </pc:sldChg>
      <pc:sldChg chg="modSp mod">
        <pc:chgData name="Caitlin Coleman" userId="96f87ca1-0e64-4ae8-8d77-98757b85df0b" providerId="ADAL" clId="{DDA6BCD5-DC0D-434C-93A0-51E2BCD25B34}" dt="2026-01-21T15:48:38.338" v="6" actId="962"/>
        <pc:sldMkLst>
          <pc:docMk/>
          <pc:sldMk cId="561987701" sldId="293"/>
        </pc:sldMkLst>
        <pc:spChg chg="mod">
          <ac:chgData name="Caitlin Coleman" userId="96f87ca1-0e64-4ae8-8d77-98757b85df0b" providerId="ADAL" clId="{DDA6BCD5-DC0D-434C-93A0-51E2BCD25B34}" dt="2026-01-21T15:48:24.889"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1T15:48:31.335"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1T15:48:36.019"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1T15:48:38.338"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21T16:46:43.280" v="336" actId="962"/>
        <pc:sldMkLst>
          <pc:docMk/>
          <pc:sldMk cId="2699779486" sldId="329"/>
        </pc:sldMkLst>
        <pc:spChg chg="mod ord">
          <ac:chgData name="Caitlin Coleman" userId="96f87ca1-0e64-4ae8-8d77-98757b85df0b" providerId="ADAL" clId="{DDA6BCD5-DC0D-434C-93A0-51E2BCD25B34}" dt="2026-01-21T16:46:11.594" v="333"/>
          <ac:spMkLst>
            <pc:docMk/>
            <pc:sldMk cId="2699779486" sldId="329"/>
            <ac:spMk id="3" creationId="{B33ABBD8-8081-0B4A-85FC-D47143D53AF6}"/>
          </ac:spMkLst>
        </pc:spChg>
        <pc:spChg chg="mod topLvl">
          <ac:chgData name="Caitlin Coleman" userId="96f87ca1-0e64-4ae8-8d77-98757b85df0b" providerId="ADAL" clId="{DDA6BCD5-DC0D-434C-93A0-51E2BCD25B34}" dt="2026-01-21T16:44:02.401" v="303" actId="165"/>
          <ac:spMkLst>
            <pc:docMk/>
            <pc:sldMk cId="2699779486" sldId="329"/>
            <ac:spMk id="11" creationId="{00000000-0000-0000-0000-000000000000}"/>
          </ac:spMkLst>
        </pc:spChg>
        <pc:spChg chg="mod">
          <ac:chgData name="Caitlin Coleman" userId="96f87ca1-0e64-4ae8-8d77-98757b85df0b" providerId="ADAL" clId="{DDA6BCD5-DC0D-434C-93A0-51E2BCD25B34}" dt="2026-01-21T16:45:03.740" v="332" actId="14100"/>
          <ac:spMkLst>
            <pc:docMk/>
            <pc:sldMk cId="2699779486" sldId="329"/>
            <ac:spMk id="15" creationId="{F45A72CF-92E4-4144-B012-637619B4B59C}"/>
          </ac:spMkLst>
        </pc:spChg>
        <pc:spChg chg="mod topLvl">
          <ac:chgData name="Caitlin Coleman" userId="96f87ca1-0e64-4ae8-8d77-98757b85df0b" providerId="ADAL" clId="{DDA6BCD5-DC0D-434C-93A0-51E2BCD25B34}" dt="2026-01-21T16:44:12.671" v="305"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1T16:44:13.952" v="306" actId="962"/>
          <ac:spMkLst>
            <pc:docMk/>
            <pc:sldMk cId="2699779486" sldId="329"/>
            <ac:spMk id="17" creationId="{00000000-0000-0000-0000-000000000000}"/>
          </ac:spMkLst>
        </pc:spChg>
        <pc:spChg chg="mod">
          <ac:chgData name="Caitlin Coleman" userId="96f87ca1-0e64-4ae8-8d77-98757b85df0b" providerId="ADAL" clId="{DDA6BCD5-DC0D-434C-93A0-51E2BCD25B34}" dt="2026-01-21T16:46:21.481" v="335"/>
          <ac:spMkLst>
            <pc:docMk/>
            <pc:sldMk cId="2699779486" sldId="329"/>
            <ac:spMk id="20" creationId="{241FA423-3D80-9F46-AE0D-1819D98017E1}"/>
          </ac:spMkLst>
        </pc:spChg>
        <pc:spChg chg="mod ord topLvl">
          <ac:chgData name="Caitlin Coleman" userId="96f87ca1-0e64-4ae8-8d77-98757b85df0b" providerId="ADAL" clId="{DDA6BCD5-DC0D-434C-93A0-51E2BCD25B34}" dt="2026-01-21T16:44:20.756" v="309"/>
          <ac:spMkLst>
            <pc:docMk/>
            <pc:sldMk cId="2699779486" sldId="329"/>
            <ac:spMk id="22" creationId="{00000000-0000-0000-0000-000000000000}"/>
          </ac:spMkLst>
        </pc:spChg>
        <pc:spChg chg="mod topLvl">
          <ac:chgData name="Caitlin Coleman" userId="96f87ca1-0e64-4ae8-8d77-98757b85df0b" providerId="ADAL" clId="{DDA6BCD5-DC0D-434C-93A0-51E2BCD25B34}" dt="2026-01-21T16:43:49.475" v="300" actId="33553"/>
          <ac:spMkLst>
            <pc:docMk/>
            <pc:sldMk cId="2699779486" sldId="329"/>
            <ac:spMk id="26" creationId="{00000000-0000-0000-0000-000000000000}"/>
          </ac:spMkLst>
        </pc:spChg>
        <pc:grpChg chg="mod">
          <ac:chgData name="Caitlin Coleman" userId="96f87ca1-0e64-4ae8-8d77-98757b85df0b" providerId="ADAL" clId="{DDA6BCD5-DC0D-434C-93A0-51E2BCD25B34}" dt="2026-01-21T16:46:43.280" v="336" actId="962"/>
          <ac:grpSpMkLst>
            <pc:docMk/>
            <pc:sldMk cId="2699779486" sldId="329"/>
            <ac:grpSpMk id="18" creationId="{20A959F5-F622-DC49-9D63-B54A64068700}"/>
          </ac:grpSpMkLst>
        </pc:grpChg>
        <pc:cxnChg chg="mod">
          <ac:chgData name="Caitlin Coleman" userId="96f87ca1-0e64-4ae8-8d77-98757b85df0b" providerId="ADAL" clId="{DDA6BCD5-DC0D-434C-93A0-51E2BCD25B34}" dt="2026-01-21T16:43:58.051" v="302"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1T19:35:59.104" v="781" actId="962"/>
        <pc:sldMkLst>
          <pc:docMk/>
          <pc:sldMk cId="1693029773" sldId="340"/>
        </pc:sldMkLst>
        <pc:spChg chg="mod ord">
          <ac:chgData name="Caitlin Coleman" userId="96f87ca1-0e64-4ae8-8d77-98757b85df0b" providerId="ADAL" clId="{DDA6BCD5-DC0D-434C-93A0-51E2BCD25B34}" dt="2026-01-21T19:35:50.986" v="776"/>
          <ac:spMkLst>
            <pc:docMk/>
            <pc:sldMk cId="1693029773" sldId="340"/>
            <ac:spMk id="5" creationId="{00000000-0000-0000-0000-000000000000}"/>
          </ac:spMkLst>
        </pc:spChg>
        <pc:picChg chg="mod">
          <ac:chgData name="Caitlin Coleman" userId="96f87ca1-0e64-4ae8-8d77-98757b85df0b" providerId="ADAL" clId="{DDA6BCD5-DC0D-434C-93A0-51E2BCD25B34}" dt="2026-01-21T19:35:54.469" v="778"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1T19:35:56.281" v="779"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1T19:35:57.658" v="780"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1T19:35:59.104" v="781"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1T19:35:53.197" v="777" actId="962"/>
          <ac:cxnSpMkLst>
            <pc:docMk/>
            <pc:sldMk cId="1693029773" sldId="340"/>
            <ac:cxnSpMk id="11" creationId="{00000000-0000-0000-0000-000000000000}"/>
          </ac:cxnSpMkLst>
        </pc:cxnChg>
      </pc:sldChg>
      <pc:sldChg chg="addSp delSp modSp mod">
        <pc:chgData name="Caitlin Coleman" userId="96f87ca1-0e64-4ae8-8d77-98757b85df0b" providerId="ADAL" clId="{DDA6BCD5-DC0D-434C-93A0-51E2BCD25B34}" dt="2026-01-21T15:51:56.664" v="23" actId="962"/>
        <pc:sldMkLst>
          <pc:docMk/>
          <pc:sldMk cId="4008944314" sldId="348"/>
        </pc:sldMkLst>
        <pc:spChg chg="mod topLvl">
          <ac:chgData name="Caitlin Coleman" userId="96f87ca1-0e64-4ae8-8d77-98757b85df0b" providerId="ADAL" clId="{DDA6BCD5-DC0D-434C-93A0-51E2BCD25B34}" dt="2026-01-21T15:49:07.583" v="10" actId="33553"/>
          <ac:spMkLst>
            <pc:docMk/>
            <pc:sldMk cId="4008944314" sldId="348"/>
            <ac:spMk id="26" creationId="{00000000-0000-0000-0000-000000000000}"/>
          </ac:spMkLst>
        </pc:spChg>
        <pc:grpChg chg="mod ord">
          <ac:chgData name="Caitlin Coleman" userId="96f87ca1-0e64-4ae8-8d77-98757b85df0b" providerId="ADAL" clId="{DDA6BCD5-DC0D-434C-93A0-51E2BCD25B34}" dt="2026-01-21T15:49:36.728" v="16" actId="962"/>
          <ac:grpSpMkLst>
            <pc:docMk/>
            <pc:sldMk cId="4008944314" sldId="348"/>
            <ac:grpSpMk id="23" creationId="{00000000-0000-0000-0000-000000000000}"/>
          </ac:grpSpMkLst>
        </pc:grpChg>
        <pc:grpChg chg="mod">
          <ac:chgData name="Caitlin Coleman" userId="96f87ca1-0e64-4ae8-8d77-98757b85df0b" providerId="ADAL" clId="{DDA6BCD5-DC0D-434C-93A0-51E2BCD25B34}" dt="2026-01-21T15:49:28.897" v="15" actId="962"/>
          <ac:grpSpMkLst>
            <pc:docMk/>
            <pc:sldMk cId="4008944314" sldId="348"/>
            <ac:grpSpMk id="34" creationId="{00000000-0000-0000-0000-000000000000}"/>
          </ac:grpSpMkLst>
        </pc:grpChg>
        <pc:picChg chg="add mod ord">
          <ac:chgData name="Caitlin Coleman" userId="96f87ca1-0e64-4ae8-8d77-98757b85df0b" providerId="ADAL" clId="{DDA6BCD5-DC0D-434C-93A0-51E2BCD25B34}" dt="2026-01-21T15:51:56.664" v="23" actId="962"/>
          <ac:picMkLst>
            <pc:docMk/>
            <pc:sldMk cId="4008944314" sldId="348"/>
            <ac:picMk id="6" creationId="{C9173487-4D27-84C8-CCCE-CE201E344610}"/>
          </ac:picMkLst>
        </pc:picChg>
        <pc:cxnChg chg="mod">
          <ac:chgData name="Caitlin Coleman" userId="96f87ca1-0e64-4ae8-8d77-98757b85df0b" providerId="ADAL" clId="{DDA6BCD5-DC0D-434C-93A0-51E2BCD25B34}" dt="2026-01-21T15:49:16.302" v="12"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21T16:37:31.196" v="270" actId="962"/>
        <pc:sldMkLst>
          <pc:docMk/>
          <pc:sldMk cId="443456503" sldId="351"/>
        </pc:sldMkLst>
        <pc:spChg chg="mod topLvl">
          <ac:chgData name="Caitlin Coleman" userId="96f87ca1-0e64-4ae8-8d77-98757b85df0b" providerId="ADAL" clId="{DDA6BCD5-DC0D-434C-93A0-51E2BCD25B34}" dt="2026-01-21T16:37:05.996" v="266" actId="33553"/>
          <ac:spMkLst>
            <pc:docMk/>
            <pc:sldMk cId="443456503" sldId="351"/>
            <ac:spMk id="26" creationId="{00000000-0000-0000-0000-000000000000}"/>
          </ac:spMkLst>
        </pc:spChg>
        <pc:grpChg chg="mod">
          <ac:chgData name="Caitlin Coleman" userId="96f87ca1-0e64-4ae8-8d77-98757b85df0b" providerId="ADAL" clId="{DDA6BCD5-DC0D-434C-93A0-51E2BCD25B34}" dt="2026-01-21T16:37:23.029" v="269" actId="962"/>
          <ac:grpSpMkLst>
            <pc:docMk/>
            <pc:sldMk cId="443456503" sldId="351"/>
            <ac:grpSpMk id="7" creationId="{55C07968-1C48-4FAC-A1EE-75E79F4E8879}"/>
          </ac:grpSpMkLst>
        </pc:grpChg>
        <pc:grpChg chg="mod">
          <ac:chgData name="Caitlin Coleman" userId="96f87ca1-0e64-4ae8-8d77-98757b85df0b" providerId="ADAL" clId="{DDA6BCD5-DC0D-434C-93A0-51E2BCD25B34}" dt="2026-01-21T16:37:31.196" v="270" actId="962"/>
          <ac:grpSpMkLst>
            <pc:docMk/>
            <pc:sldMk cId="443456503" sldId="351"/>
            <ac:grpSpMk id="10" creationId="{851DE46F-F91C-4EA7-96E0-C430A5486436}"/>
          </ac:grpSpMkLst>
        </pc:grpChg>
        <pc:cxnChg chg="mod">
          <ac:chgData name="Caitlin Coleman" userId="96f87ca1-0e64-4ae8-8d77-98757b85df0b" providerId="ADAL" clId="{DDA6BCD5-DC0D-434C-93A0-51E2BCD25B34}" dt="2026-01-21T16:37:13.810" v="268"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1T15:54:27.825" v="48"/>
        <pc:sldMkLst>
          <pc:docMk/>
          <pc:sldMk cId="2392955971" sldId="356"/>
        </pc:sldMkLst>
        <pc:spChg chg="ord">
          <ac:chgData name="Caitlin Coleman" userId="96f87ca1-0e64-4ae8-8d77-98757b85df0b" providerId="ADAL" clId="{DDA6BCD5-DC0D-434C-93A0-51E2BCD25B34}" dt="2026-01-21T15:54:25.170" v="47"/>
          <ac:spMkLst>
            <pc:docMk/>
            <pc:sldMk cId="2392955971" sldId="356"/>
            <ac:spMk id="3" creationId="{55CA9CB6-466B-4C42-929B-10EA6A7566AB}"/>
          </ac:spMkLst>
        </pc:spChg>
        <pc:spChg chg="mod topLvl">
          <ac:chgData name="Caitlin Coleman" userId="96f87ca1-0e64-4ae8-8d77-98757b85df0b" providerId="ADAL" clId="{DDA6BCD5-DC0D-434C-93A0-51E2BCD25B34}" dt="2026-01-21T15:54:03.663" v="40" actId="165"/>
          <ac:spMkLst>
            <pc:docMk/>
            <pc:sldMk cId="2392955971" sldId="356"/>
            <ac:spMk id="11" creationId="{00000000-0000-0000-0000-000000000000}"/>
          </ac:spMkLst>
        </pc:spChg>
        <pc:spChg chg="mod topLvl">
          <ac:chgData name="Caitlin Coleman" userId="96f87ca1-0e64-4ae8-8d77-98757b85df0b" providerId="ADAL" clId="{DDA6BCD5-DC0D-434C-93A0-51E2BCD25B34}" dt="2026-01-21T15:54:03.663" v="40"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1T15:54:15.506" v="42"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1T15:54:16.627" v="43" actId="962"/>
          <ac:spMkLst>
            <pc:docMk/>
            <pc:sldMk cId="2392955971" sldId="356"/>
            <ac:spMk id="17" creationId="{00000000-0000-0000-0000-000000000000}"/>
          </ac:spMkLst>
        </pc:spChg>
        <pc:spChg chg="mod ord topLvl">
          <ac:chgData name="Caitlin Coleman" userId="96f87ca1-0e64-4ae8-8d77-98757b85df0b" providerId="ADAL" clId="{DDA6BCD5-DC0D-434C-93A0-51E2BCD25B34}" dt="2026-01-21T15:54:27.825" v="48"/>
          <ac:spMkLst>
            <pc:docMk/>
            <pc:sldMk cId="2392955971" sldId="356"/>
            <ac:spMk id="22" creationId="{00000000-0000-0000-0000-000000000000}"/>
          </ac:spMkLst>
        </pc:spChg>
        <pc:spChg chg="mod topLvl">
          <ac:chgData name="Caitlin Coleman" userId="96f87ca1-0e64-4ae8-8d77-98757b85df0b" providerId="ADAL" clId="{DDA6BCD5-DC0D-434C-93A0-51E2BCD25B34}" dt="2026-01-21T15:53:53.455" v="37" actId="947"/>
          <ac:spMkLst>
            <pc:docMk/>
            <pc:sldMk cId="2392955971" sldId="356"/>
            <ac:spMk id="26" creationId="{00000000-0000-0000-0000-000000000000}"/>
          </ac:spMkLst>
        </pc:spChg>
        <pc:cxnChg chg="mod">
          <ac:chgData name="Caitlin Coleman" userId="96f87ca1-0e64-4ae8-8d77-98757b85df0b" providerId="ADAL" clId="{DDA6BCD5-DC0D-434C-93A0-51E2BCD25B34}" dt="2026-01-21T15:54:00.364" v="39" actId="962"/>
          <ac:cxnSpMkLst>
            <pc:docMk/>
            <pc:sldMk cId="2392955971" sldId="356"/>
            <ac:cxnSpMk id="55" creationId="{00000000-0000-0000-0000-000000000000}"/>
          </ac:cxnSpMkLst>
        </pc:cxnChg>
      </pc:sldChg>
      <pc:sldChg chg="modSp mod">
        <pc:chgData name="Caitlin Coleman" userId="96f87ca1-0e64-4ae8-8d77-98757b85df0b" providerId="ADAL" clId="{DDA6BCD5-DC0D-434C-93A0-51E2BCD25B34}" dt="2026-01-21T16:05:30.443" v="99" actId="5793"/>
        <pc:sldMkLst>
          <pc:docMk/>
          <pc:sldMk cId="3042198326" sldId="361"/>
        </pc:sldMkLst>
        <pc:spChg chg="mod">
          <ac:chgData name="Caitlin Coleman" userId="96f87ca1-0e64-4ae8-8d77-98757b85df0b" providerId="ADAL" clId="{DDA6BCD5-DC0D-434C-93A0-51E2BCD25B34}" dt="2026-01-21T16:05:30.443" v="99" actId="5793"/>
          <ac:spMkLst>
            <pc:docMk/>
            <pc:sldMk cId="3042198326" sldId="361"/>
            <ac:spMk id="3" creationId="{EBCC4766-7DEE-4FDC-A8BA-431B63351F7A}"/>
          </ac:spMkLst>
        </pc:spChg>
        <pc:spChg chg="mod">
          <ac:chgData name="Caitlin Coleman" userId="96f87ca1-0e64-4ae8-8d77-98757b85df0b" providerId="ADAL" clId="{DDA6BCD5-DC0D-434C-93A0-51E2BCD25B34}" dt="2026-01-21T16:05:17.538" v="97" actId="33553"/>
          <ac:spMkLst>
            <pc:docMk/>
            <pc:sldMk cId="3042198326" sldId="361"/>
            <ac:spMk id="26" creationId="{00000000-0000-0000-0000-000000000000}"/>
          </ac:spMkLst>
        </pc:spChg>
        <pc:cxnChg chg="mod">
          <ac:chgData name="Caitlin Coleman" userId="96f87ca1-0e64-4ae8-8d77-98757b85df0b" providerId="ADAL" clId="{DDA6BCD5-DC0D-434C-93A0-51E2BCD25B34}" dt="2026-01-21T16:05:24.482" v="98" actId="962"/>
          <ac:cxnSpMkLst>
            <pc:docMk/>
            <pc:sldMk cId="3042198326" sldId="361"/>
            <ac:cxnSpMk id="55" creationId="{00000000-0000-0000-0000-000000000000}"/>
          </ac:cxnSpMkLst>
        </pc:cxnChg>
      </pc:sldChg>
      <pc:sldChg chg="addSp delSp modSp mod">
        <pc:chgData name="Caitlin Coleman" userId="96f87ca1-0e64-4ae8-8d77-98757b85df0b" providerId="ADAL" clId="{DDA6BCD5-DC0D-434C-93A0-51E2BCD25B34}" dt="2026-01-21T15:59:11.485" v="59" actId="962"/>
        <pc:sldMkLst>
          <pc:docMk/>
          <pc:sldMk cId="2736598139" sldId="365"/>
        </pc:sldMkLst>
        <pc:spChg chg="mod topLvl">
          <ac:chgData name="Caitlin Coleman" userId="96f87ca1-0e64-4ae8-8d77-98757b85df0b" providerId="ADAL" clId="{DDA6BCD5-DC0D-434C-93A0-51E2BCD25B34}" dt="2026-01-21T15:55:33.705" v="50" actId="33553"/>
          <ac:spMkLst>
            <pc:docMk/>
            <pc:sldMk cId="2736598139" sldId="365"/>
            <ac:spMk id="26" creationId="{00000000-0000-0000-0000-000000000000}"/>
          </ac:spMkLst>
        </pc:spChg>
        <pc:picChg chg="add mod">
          <ac:chgData name="Caitlin Coleman" userId="96f87ca1-0e64-4ae8-8d77-98757b85df0b" providerId="ADAL" clId="{DDA6BCD5-DC0D-434C-93A0-51E2BCD25B34}" dt="2026-01-21T15:59:11.485" v="59" actId="962"/>
          <ac:picMkLst>
            <pc:docMk/>
            <pc:sldMk cId="2736598139" sldId="365"/>
            <ac:picMk id="5" creationId="{89066C95-5D70-A47B-5BFE-8AF2986CF449}"/>
          </ac:picMkLst>
        </pc:picChg>
        <pc:cxnChg chg="mod">
          <ac:chgData name="Caitlin Coleman" userId="96f87ca1-0e64-4ae8-8d77-98757b85df0b" providerId="ADAL" clId="{DDA6BCD5-DC0D-434C-93A0-51E2BCD25B34}" dt="2026-01-21T15:55:45.587" v="52"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21T15:52:59.386" v="33" actId="962"/>
        <pc:sldMkLst>
          <pc:docMk/>
          <pc:sldMk cId="279280113" sldId="367"/>
        </pc:sldMkLst>
        <pc:spChg chg="mod topLvl">
          <ac:chgData name="Caitlin Coleman" userId="96f87ca1-0e64-4ae8-8d77-98757b85df0b" providerId="ADAL" clId="{DDA6BCD5-DC0D-434C-93A0-51E2BCD25B34}" dt="2026-01-21T15:52:21.014" v="27" actId="33553"/>
          <ac:spMkLst>
            <pc:docMk/>
            <pc:sldMk cId="279280113" sldId="367"/>
            <ac:spMk id="26" creationId="{00000000-0000-0000-0000-000000000000}"/>
          </ac:spMkLst>
        </pc:spChg>
        <pc:grpChg chg="mod">
          <ac:chgData name="Caitlin Coleman" userId="96f87ca1-0e64-4ae8-8d77-98757b85df0b" providerId="ADAL" clId="{DDA6BCD5-DC0D-434C-93A0-51E2BCD25B34}" dt="2026-01-21T15:52:36.518" v="30" actId="962"/>
          <ac:grpSpMkLst>
            <pc:docMk/>
            <pc:sldMk cId="279280113" sldId="367"/>
            <ac:grpSpMk id="15" creationId="{28BF07F6-F65B-4F92-8078-7863598D1204}"/>
          </ac:grpSpMkLst>
        </pc:grpChg>
        <pc:grpChg chg="mod">
          <ac:chgData name="Caitlin Coleman" userId="96f87ca1-0e64-4ae8-8d77-98757b85df0b" providerId="ADAL" clId="{DDA6BCD5-DC0D-434C-93A0-51E2BCD25B34}" dt="2026-01-21T15:52:43.339" v="31" actId="962"/>
          <ac:grpSpMkLst>
            <pc:docMk/>
            <pc:sldMk cId="279280113" sldId="367"/>
            <ac:grpSpMk id="18" creationId="{E93C4959-6E12-484F-A64A-B7ECACD95315}"/>
          </ac:grpSpMkLst>
        </pc:grpChg>
        <pc:grpChg chg="mod">
          <ac:chgData name="Caitlin Coleman" userId="96f87ca1-0e64-4ae8-8d77-98757b85df0b" providerId="ADAL" clId="{DDA6BCD5-DC0D-434C-93A0-51E2BCD25B34}" dt="2026-01-21T15:52:51.478" v="32" actId="962"/>
          <ac:grpSpMkLst>
            <pc:docMk/>
            <pc:sldMk cId="279280113" sldId="367"/>
            <ac:grpSpMk id="21" creationId="{A6EF99F6-BD5D-4C3F-8FC3-B6CE1F6BCBB3}"/>
          </ac:grpSpMkLst>
        </pc:grpChg>
        <pc:grpChg chg="mod">
          <ac:chgData name="Caitlin Coleman" userId="96f87ca1-0e64-4ae8-8d77-98757b85df0b" providerId="ADAL" clId="{DDA6BCD5-DC0D-434C-93A0-51E2BCD25B34}" dt="2026-01-21T15:52:59.386" v="33" actId="962"/>
          <ac:grpSpMkLst>
            <pc:docMk/>
            <pc:sldMk cId="279280113" sldId="367"/>
            <ac:grpSpMk id="28" creationId="{502CE497-19A9-4E0F-9A95-7B4BD925DC3E}"/>
          </ac:grpSpMkLst>
        </pc:grpChg>
        <pc:cxnChg chg="mod">
          <ac:chgData name="Caitlin Coleman" userId="96f87ca1-0e64-4ae8-8d77-98757b85df0b" providerId="ADAL" clId="{DDA6BCD5-DC0D-434C-93A0-51E2BCD25B34}" dt="2026-01-21T15:52:29.279" v="29" actId="962"/>
          <ac:cxnSpMkLst>
            <pc:docMk/>
            <pc:sldMk cId="279280113" sldId="367"/>
            <ac:cxnSpMk id="55" creationId="{00000000-0000-0000-0000-000000000000}"/>
          </ac:cxnSpMkLst>
        </pc:cxnChg>
      </pc:sldChg>
      <pc:sldChg chg="delSp modSp mod">
        <pc:chgData name="Caitlin Coleman" userId="96f87ca1-0e64-4ae8-8d77-98757b85df0b" providerId="ADAL" clId="{DDA6BCD5-DC0D-434C-93A0-51E2BCD25B34}" dt="2026-01-21T16:00:45.531" v="67" actId="962"/>
        <pc:sldMkLst>
          <pc:docMk/>
          <pc:sldMk cId="3638978868" sldId="370"/>
        </pc:sldMkLst>
        <pc:spChg chg="mod topLvl">
          <ac:chgData name="Caitlin Coleman" userId="96f87ca1-0e64-4ae8-8d77-98757b85df0b" providerId="ADAL" clId="{DDA6BCD5-DC0D-434C-93A0-51E2BCD25B34}" dt="2026-01-21T16:00:06.779" v="61" actId="33553"/>
          <ac:spMkLst>
            <pc:docMk/>
            <pc:sldMk cId="3638978868" sldId="370"/>
            <ac:spMk id="26" creationId="{00000000-0000-0000-0000-000000000000}"/>
          </ac:spMkLst>
        </pc:spChg>
        <pc:grpChg chg="mod">
          <ac:chgData name="Caitlin Coleman" userId="96f87ca1-0e64-4ae8-8d77-98757b85df0b" providerId="ADAL" clId="{DDA6BCD5-DC0D-434C-93A0-51E2BCD25B34}" dt="2026-01-21T16:00:22.328" v="64" actId="962"/>
          <ac:grpSpMkLst>
            <pc:docMk/>
            <pc:sldMk cId="3638978868" sldId="370"/>
            <ac:grpSpMk id="8" creationId="{9DC421E3-159E-43C9-AB86-C59FBCA3266A}"/>
          </ac:grpSpMkLst>
        </pc:grpChg>
        <pc:grpChg chg="mod">
          <ac:chgData name="Caitlin Coleman" userId="96f87ca1-0e64-4ae8-8d77-98757b85df0b" providerId="ADAL" clId="{DDA6BCD5-DC0D-434C-93A0-51E2BCD25B34}" dt="2026-01-21T16:00:29.381" v="65" actId="962"/>
          <ac:grpSpMkLst>
            <pc:docMk/>
            <pc:sldMk cId="3638978868" sldId="370"/>
            <ac:grpSpMk id="12" creationId="{64572106-E125-4A99-9A59-D366C23C8616}"/>
          </ac:grpSpMkLst>
        </pc:grpChg>
        <pc:grpChg chg="mod">
          <ac:chgData name="Caitlin Coleman" userId="96f87ca1-0e64-4ae8-8d77-98757b85df0b" providerId="ADAL" clId="{DDA6BCD5-DC0D-434C-93A0-51E2BCD25B34}" dt="2026-01-21T16:00:37.858" v="66" actId="962"/>
          <ac:grpSpMkLst>
            <pc:docMk/>
            <pc:sldMk cId="3638978868" sldId="370"/>
            <ac:grpSpMk id="16" creationId="{D37A2D03-1CC0-4424-8394-C42FFF52ADCC}"/>
          </ac:grpSpMkLst>
        </pc:grpChg>
        <pc:grpChg chg="mod">
          <ac:chgData name="Caitlin Coleman" userId="96f87ca1-0e64-4ae8-8d77-98757b85df0b" providerId="ADAL" clId="{DDA6BCD5-DC0D-434C-93A0-51E2BCD25B34}" dt="2026-01-21T16:00:45.531" v="67" actId="962"/>
          <ac:grpSpMkLst>
            <pc:docMk/>
            <pc:sldMk cId="3638978868" sldId="370"/>
            <ac:grpSpMk id="19" creationId="{AA90FB57-A8D5-4E00-B6B9-E6AD420A0956}"/>
          </ac:grpSpMkLst>
        </pc:grpChg>
        <pc:cxnChg chg="mod">
          <ac:chgData name="Caitlin Coleman" userId="96f87ca1-0e64-4ae8-8d77-98757b85df0b" providerId="ADAL" clId="{DDA6BCD5-DC0D-434C-93A0-51E2BCD25B34}" dt="2026-01-21T16:00:14.897" v="63" actId="962"/>
          <ac:cxnSpMkLst>
            <pc:docMk/>
            <pc:sldMk cId="3638978868" sldId="370"/>
            <ac:cxnSpMk id="55" creationId="{00000000-0000-0000-0000-000000000000}"/>
          </ac:cxnSpMkLst>
        </pc:cxnChg>
      </pc:sldChg>
      <pc:sldChg chg="addSp delSp modSp mod">
        <pc:chgData name="Caitlin Coleman" userId="96f87ca1-0e64-4ae8-8d77-98757b85df0b" providerId="ADAL" clId="{DDA6BCD5-DC0D-434C-93A0-51E2BCD25B34}" dt="2026-01-21T16:56:21.588" v="358" actId="962"/>
        <pc:sldMkLst>
          <pc:docMk/>
          <pc:sldMk cId="1999594037" sldId="371"/>
        </pc:sldMkLst>
        <pc:spChg chg="mod">
          <ac:chgData name="Caitlin Coleman" userId="96f87ca1-0e64-4ae8-8d77-98757b85df0b" providerId="ADAL" clId="{DDA6BCD5-DC0D-434C-93A0-51E2BCD25B34}" dt="2026-01-21T16:48:33.820" v="348" actId="962"/>
          <ac:spMkLst>
            <pc:docMk/>
            <pc:sldMk cId="1999594037" sldId="371"/>
            <ac:spMk id="14" creationId="{4A3C89F5-5AC7-42CA-B269-E0EF8850E061}"/>
          </ac:spMkLst>
        </pc:spChg>
        <pc:spChg chg="mod topLvl">
          <ac:chgData name="Caitlin Coleman" userId="96f87ca1-0e64-4ae8-8d77-98757b85df0b" providerId="ADAL" clId="{DDA6BCD5-DC0D-434C-93A0-51E2BCD25B34}" dt="2026-01-21T16:48:20.510" v="345" actId="33553"/>
          <ac:spMkLst>
            <pc:docMk/>
            <pc:sldMk cId="1999594037" sldId="371"/>
            <ac:spMk id="26" creationId="{00000000-0000-0000-0000-000000000000}"/>
          </ac:spMkLst>
        </pc:spChg>
        <pc:picChg chg="add mod">
          <ac:chgData name="Caitlin Coleman" userId="96f87ca1-0e64-4ae8-8d77-98757b85df0b" providerId="ADAL" clId="{DDA6BCD5-DC0D-434C-93A0-51E2BCD25B34}" dt="2026-01-21T16:56:21.588" v="358" actId="962"/>
          <ac:picMkLst>
            <pc:docMk/>
            <pc:sldMk cId="1999594037" sldId="371"/>
            <ac:picMk id="8" creationId="{31FDFEF9-9032-EFD7-FE10-9E7790563BDA}"/>
          </ac:picMkLst>
        </pc:picChg>
        <pc:cxnChg chg="mod">
          <ac:chgData name="Caitlin Coleman" userId="96f87ca1-0e64-4ae8-8d77-98757b85df0b" providerId="ADAL" clId="{DDA6BCD5-DC0D-434C-93A0-51E2BCD25B34}" dt="2026-01-21T16:48:29.174" v="347" actId="962"/>
          <ac:cxnSpMkLst>
            <pc:docMk/>
            <pc:sldMk cId="1999594037" sldId="371"/>
            <ac:cxnSpMk id="55" creationId="{00000000-0000-0000-0000-000000000000}"/>
          </ac:cxnSpMkLst>
        </pc:cxnChg>
      </pc:sldChg>
      <pc:sldChg chg="addSp delSp modSp mod">
        <pc:chgData name="Caitlin Coleman" userId="96f87ca1-0e64-4ae8-8d77-98757b85df0b" providerId="ADAL" clId="{DDA6BCD5-DC0D-434C-93A0-51E2BCD25B34}" dt="2026-01-21T17:28:37.226" v="461" actId="962"/>
        <pc:sldMkLst>
          <pc:docMk/>
          <pc:sldMk cId="1371486172" sldId="372"/>
        </pc:sldMkLst>
        <pc:spChg chg="mod topLvl">
          <ac:chgData name="Caitlin Coleman" userId="96f87ca1-0e64-4ae8-8d77-98757b85df0b" providerId="ADAL" clId="{DDA6BCD5-DC0D-434C-93A0-51E2BCD25B34}" dt="2026-01-21T17:24:46.812" v="445" actId="33553"/>
          <ac:spMkLst>
            <pc:docMk/>
            <pc:sldMk cId="1371486172" sldId="372"/>
            <ac:spMk id="26" creationId="{00000000-0000-0000-0000-000000000000}"/>
          </ac:spMkLst>
        </pc:spChg>
        <pc:grpChg chg="mod">
          <ac:chgData name="Caitlin Coleman" userId="96f87ca1-0e64-4ae8-8d77-98757b85df0b" providerId="ADAL" clId="{DDA6BCD5-DC0D-434C-93A0-51E2BCD25B34}" dt="2026-01-21T17:25:07.542" v="448" actId="962"/>
          <ac:grpSpMkLst>
            <pc:docMk/>
            <pc:sldMk cId="1371486172" sldId="372"/>
            <ac:grpSpMk id="8" creationId="{00000000-0000-0000-0000-000000000000}"/>
          </ac:grpSpMkLst>
        </pc:grpChg>
        <pc:picChg chg="add mod">
          <ac:chgData name="Caitlin Coleman" userId="96f87ca1-0e64-4ae8-8d77-98757b85df0b" providerId="ADAL" clId="{DDA6BCD5-DC0D-434C-93A0-51E2BCD25B34}" dt="2026-01-21T17:28:37.226" v="461" actId="962"/>
          <ac:picMkLst>
            <pc:docMk/>
            <pc:sldMk cId="1371486172" sldId="372"/>
            <ac:picMk id="6" creationId="{8A92B1AF-CA76-6733-BDB8-DD4E2571F47B}"/>
          </ac:picMkLst>
        </pc:picChg>
        <pc:cxnChg chg="mod">
          <ac:chgData name="Caitlin Coleman" userId="96f87ca1-0e64-4ae8-8d77-98757b85df0b" providerId="ADAL" clId="{DDA6BCD5-DC0D-434C-93A0-51E2BCD25B34}" dt="2026-01-21T17:24:55.568" v="447" actId="962"/>
          <ac:cxnSpMkLst>
            <pc:docMk/>
            <pc:sldMk cId="1371486172" sldId="372"/>
            <ac:cxnSpMk id="55" creationId="{00000000-0000-0000-0000-000000000000}"/>
          </ac:cxnSpMkLst>
        </pc:cxnChg>
      </pc:sldChg>
      <pc:sldChg chg="delSp modSp mod">
        <pc:chgData name="Caitlin Coleman" userId="96f87ca1-0e64-4ae8-8d77-98757b85df0b" providerId="ADAL" clId="{DDA6BCD5-DC0D-434C-93A0-51E2BCD25B34}" dt="2026-01-21T16:04:53.863" v="94" actId="962"/>
        <pc:sldMkLst>
          <pc:docMk/>
          <pc:sldMk cId="949526918" sldId="373"/>
        </pc:sldMkLst>
        <pc:spChg chg="mod topLvl">
          <ac:chgData name="Caitlin Coleman" userId="96f87ca1-0e64-4ae8-8d77-98757b85df0b" providerId="ADAL" clId="{DDA6BCD5-DC0D-434C-93A0-51E2BCD25B34}" dt="2026-01-21T16:03:46.437" v="89" actId="33553"/>
          <ac:spMkLst>
            <pc:docMk/>
            <pc:sldMk cId="949526918" sldId="373"/>
            <ac:spMk id="26" creationId="{00000000-0000-0000-0000-000000000000}"/>
          </ac:spMkLst>
        </pc:spChg>
        <pc:grpChg chg="mod">
          <ac:chgData name="Caitlin Coleman" userId="96f87ca1-0e64-4ae8-8d77-98757b85df0b" providerId="ADAL" clId="{DDA6BCD5-DC0D-434C-93A0-51E2BCD25B34}" dt="2026-01-21T16:04:02.020" v="92" actId="962"/>
          <ac:grpSpMkLst>
            <pc:docMk/>
            <pc:sldMk cId="949526918" sldId="373"/>
            <ac:grpSpMk id="8" creationId="{9DC421E3-159E-43C9-AB86-C59FBCA3266A}"/>
          </ac:grpSpMkLst>
        </pc:grpChg>
        <pc:grpChg chg="mod">
          <ac:chgData name="Caitlin Coleman" userId="96f87ca1-0e64-4ae8-8d77-98757b85df0b" providerId="ADAL" clId="{DDA6BCD5-DC0D-434C-93A0-51E2BCD25B34}" dt="2026-01-21T16:04:46.454" v="93" actId="962"/>
          <ac:grpSpMkLst>
            <pc:docMk/>
            <pc:sldMk cId="949526918" sldId="373"/>
            <ac:grpSpMk id="12" creationId="{64572106-E125-4A99-9A59-D366C23C8616}"/>
          </ac:grpSpMkLst>
        </pc:grpChg>
        <pc:grpChg chg="mod">
          <ac:chgData name="Caitlin Coleman" userId="96f87ca1-0e64-4ae8-8d77-98757b85df0b" providerId="ADAL" clId="{DDA6BCD5-DC0D-434C-93A0-51E2BCD25B34}" dt="2026-01-21T16:04:53.863" v="94" actId="962"/>
          <ac:grpSpMkLst>
            <pc:docMk/>
            <pc:sldMk cId="949526918" sldId="373"/>
            <ac:grpSpMk id="16" creationId="{D37A2D03-1CC0-4424-8394-C42FFF52ADCC}"/>
          </ac:grpSpMkLst>
        </pc:grpChg>
        <pc:cxnChg chg="mod">
          <ac:chgData name="Caitlin Coleman" userId="96f87ca1-0e64-4ae8-8d77-98757b85df0b" providerId="ADAL" clId="{DDA6BCD5-DC0D-434C-93A0-51E2BCD25B34}" dt="2026-01-21T16:03:54.687" v="91" actId="962"/>
          <ac:cxnSpMkLst>
            <pc:docMk/>
            <pc:sldMk cId="949526918" sldId="373"/>
            <ac:cxnSpMk id="55" creationId="{00000000-0000-0000-0000-000000000000}"/>
          </ac:cxnSpMkLst>
        </pc:cxnChg>
      </pc:sldChg>
      <pc:sldChg chg="modSp mod">
        <pc:chgData name="Caitlin Coleman" userId="96f87ca1-0e64-4ae8-8d77-98757b85df0b" providerId="ADAL" clId="{DDA6BCD5-DC0D-434C-93A0-51E2BCD25B34}" dt="2026-01-21T16:36:18.866" v="262" actId="962"/>
        <pc:sldMkLst>
          <pc:docMk/>
          <pc:sldMk cId="4037009450" sldId="375"/>
        </pc:sldMkLst>
        <pc:spChg chg="mod">
          <ac:chgData name="Caitlin Coleman" userId="96f87ca1-0e64-4ae8-8d77-98757b85df0b" providerId="ADAL" clId="{DDA6BCD5-DC0D-434C-93A0-51E2BCD25B34}" dt="2026-01-21T16:36:06.247" v="256" actId="33553"/>
          <ac:spMkLst>
            <pc:docMk/>
            <pc:sldMk cId="4037009450" sldId="375"/>
            <ac:spMk id="9" creationId="{00000000-0000-0000-0000-000000000000}"/>
          </ac:spMkLst>
        </pc:spChg>
        <pc:spChg chg="mod">
          <ac:chgData name="Caitlin Coleman" userId="96f87ca1-0e64-4ae8-8d77-98757b85df0b" providerId="ADAL" clId="{DDA6BCD5-DC0D-434C-93A0-51E2BCD25B34}" dt="2026-01-21T16:36:12.560" v="257" actId="962"/>
          <ac:spMkLst>
            <pc:docMk/>
            <pc:sldMk cId="4037009450" sldId="375"/>
            <ac:spMk id="10" creationId="{00000000-0000-0000-0000-000000000000}"/>
          </ac:spMkLst>
        </pc:spChg>
        <pc:cxnChg chg="mod ord">
          <ac:chgData name="Caitlin Coleman" userId="96f87ca1-0e64-4ae8-8d77-98757b85df0b" providerId="ADAL" clId="{DDA6BCD5-DC0D-434C-93A0-51E2BCD25B34}" dt="2026-01-21T16:36:17.508" v="261" actId="962"/>
          <ac:cxnSpMkLst>
            <pc:docMk/>
            <pc:sldMk cId="4037009450" sldId="375"/>
            <ac:cxnSpMk id="11" creationId="{00000000-0000-0000-0000-000000000000}"/>
          </ac:cxnSpMkLst>
        </pc:cxnChg>
        <pc:cxnChg chg="mod">
          <ac:chgData name="Caitlin Coleman" userId="96f87ca1-0e64-4ae8-8d77-98757b85df0b" providerId="ADAL" clId="{DDA6BCD5-DC0D-434C-93A0-51E2BCD25B34}" dt="2026-01-21T16:36:18.866" v="262" actId="962"/>
          <ac:cxnSpMkLst>
            <pc:docMk/>
            <pc:sldMk cId="4037009450" sldId="375"/>
            <ac:cxnSpMk id="14" creationId="{00000000-0000-0000-0000-000000000000}"/>
          </ac:cxnSpMkLst>
        </pc:cxnChg>
      </pc:sldChg>
      <pc:sldChg chg="addSp delSp modSp mod">
        <pc:chgData name="Caitlin Coleman" userId="96f87ca1-0e64-4ae8-8d77-98757b85df0b" providerId="ADAL" clId="{DDA6BCD5-DC0D-434C-93A0-51E2BCD25B34}" dt="2026-01-21T16:47:21.148" v="338" actId="947"/>
        <pc:sldMkLst>
          <pc:docMk/>
          <pc:sldMk cId="770541891" sldId="376"/>
        </pc:sldMkLst>
        <pc:spChg chg="add mod ord">
          <ac:chgData name="Caitlin Coleman" userId="96f87ca1-0e64-4ae8-8d77-98757b85df0b" providerId="ADAL" clId="{DDA6BCD5-DC0D-434C-93A0-51E2BCD25B34}" dt="2026-01-21T16:47:21.148" v="338" actId="947"/>
          <ac:spMkLst>
            <pc:docMk/>
            <pc:sldMk cId="770541891" sldId="376"/>
            <ac:spMk id="2" creationId="{4B0B462D-12B5-8EAD-0F01-6ECE0F2A3172}"/>
          </ac:spMkLst>
        </pc:spChg>
        <pc:spChg chg="mod">
          <ac:chgData name="Caitlin Coleman" userId="96f87ca1-0e64-4ae8-8d77-98757b85df0b" providerId="ADAL" clId="{DDA6BCD5-DC0D-434C-93A0-51E2BCD25B34}" dt="2026-01-21T16:39:39.223" v="288"/>
          <ac:spMkLst>
            <pc:docMk/>
            <pc:sldMk cId="770541891" sldId="376"/>
            <ac:spMk id="34" creationId="{D20C0D28-D775-4A14-A6CA-BB8ACA551033}"/>
          </ac:spMkLst>
        </pc:spChg>
        <pc:grpChg chg="mod">
          <ac:chgData name="Caitlin Coleman" userId="96f87ca1-0e64-4ae8-8d77-98757b85df0b" providerId="ADAL" clId="{DDA6BCD5-DC0D-434C-93A0-51E2BCD25B34}" dt="2026-01-21T16:39:15.115" v="287" actId="962"/>
          <ac:grpSpMkLst>
            <pc:docMk/>
            <pc:sldMk cId="770541891" sldId="376"/>
            <ac:grpSpMk id="18" creationId="{835A20C2-AD1D-4A78-A998-BBD362FE1EFF}"/>
          </ac:grpSpMkLst>
        </pc:grpChg>
        <pc:grpChg chg="mod">
          <ac:chgData name="Caitlin Coleman" userId="96f87ca1-0e64-4ae8-8d77-98757b85df0b" providerId="ADAL" clId="{DDA6BCD5-DC0D-434C-93A0-51E2BCD25B34}" dt="2026-01-21T16:40:01.444" v="289" actId="962"/>
          <ac:grpSpMkLst>
            <pc:docMk/>
            <pc:sldMk cId="770541891" sldId="376"/>
            <ac:grpSpMk id="32" creationId="{C45E246B-6E68-44A4-81E0-DB211563E6DF}"/>
          </ac:grpSpMkLst>
        </pc:grpChg>
        <pc:picChg chg="add mod">
          <ac:chgData name="Caitlin Coleman" userId="96f87ca1-0e64-4ae8-8d77-98757b85df0b" providerId="ADAL" clId="{DDA6BCD5-DC0D-434C-93A0-51E2BCD25B34}" dt="2026-01-21T16:42:15.252" v="298" actId="962"/>
          <ac:picMkLst>
            <pc:docMk/>
            <pc:sldMk cId="770541891" sldId="376"/>
            <ac:picMk id="6" creationId="{49374EBB-AF81-FD7E-3E25-8F6D4B5E772A}"/>
          </ac:picMkLst>
        </pc:picChg>
        <pc:cxnChg chg="add mod ord">
          <ac:chgData name="Caitlin Coleman" userId="96f87ca1-0e64-4ae8-8d77-98757b85df0b" providerId="ADAL" clId="{DDA6BCD5-DC0D-434C-93A0-51E2BCD25B34}" dt="2026-01-21T16:39:05.472" v="286"/>
          <ac:cxnSpMkLst>
            <pc:docMk/>
            <pc:sldMk cId="770541891" sldId="376"/>
            <ac:cxnSpMk id="4" creationId="{782959B6-89B7-13AD-306D-0F9483E9A480}"/>
          </ac:cxnSpMkLst>
        </pc:cxnChg>
      </pc:sldChg>
      <pc:sldChg chg="delSp modSp mod">
        <pc:chgData name="Caitlin Coleman" userId="96f87ca1-0e64-4ae8-8d77-98757b85df0b" providerId="ADAL" clId="{DDA6BCD5-DC0D-434C-93A0-51E2BCD25B34}" dt="2026-01-21T18:14:02.455" v="530" actId="962"/>
        <pc:sldMkLst>
          <pc:docMk/>
          <pc:sldMk cId="64922304" sldId="377"/>
        </pc:sldMkLst>
        <pc:spChg chg="mod topLvl">
          <ac:chgData name="Caitlin Coleman" userId="96f87ca1-0e64-4ae8-8d77-98757b85df0b" providerId="ADAL" clId="{DDA6BCD5-DC0D-434C-93A0-51E2BCD25B34}" dt="2026-01-21T18:13:23.821" v="525" actId="33553"/>
          <ac:spMkLst>
            <pc:docMk/>
            <pc:sldMk cId="64922304" sldId="377"/>
            <ac:spMk id="26" creationId="{00000000-0000-0000-0000-000000000000}"/>
          </ac:spMkLst>
        </pc:spChg>
        <pc:grpChg chg="mod">
          <ac:chgData name="Caitlin Coleman" userId="96f87ca1-0e64-4ae8-8d77-98757b85df0b" providerId="ADAL" clId="{DDA6BCD5-DC0D-434C-93A0-51E2BCD25B34}" dt="2026-01-21T18:13:43.588" v="528" actId="962"/>
          <ac:grpSpMkLst>
            <pc:docMk/>
            <pc:sldMk cId="64922304" sldId="377"/>
            <ac:grpSpMk id="8" creationId="{00000000-0000-0000-0000-000000000000}"/>
          </ac:grpSpMkLst>
        </pc:grpChg>
        <pc:grpChg chg="mod">
          <ac:chgData name="Caitlin Coleman" userId="96f87ca1-0e64-4ae8-8d77-98757b85df0b" providerId="ADAL" clId="{DDA6BCD5-DC0D-434C-93A0-51E2BCD25B34}" dt="2026-01-21T18:13:52.450" v="529" actId="962"/>
          <ac:grpSpMkLst>
            <pc:docMk/>
            <pc:sldMk cId="64922304" sldId="377"/>
            <ac:grpSpMk id="20" creationId="{00000000-0000-0000-0000-000000000000}"/>
          </ac:grpSpMkLst>
        </pc:grpChg>
        <pc:grpChg chg="mod">
          <ac:chgData name="Caitlin Coleman" userId="96f87ca1-0e64-4ae8-8d77-98757b85df0b" providerId="ADAL" clId="{DDA6BCD5-DC0D-434C-93A0-51E2BCD25B34}" dt="2026-01-21T18:14:02.455" v="530" actId="962"/>
          <ac:grpSpMkLst>
            <pc:docMk/>
            <pc:sldMk cId="64922304" sldId="377"/>
            <ac:grpSpMk id="23" creationId="{00000000-0000-0000-0000-000000000000}"/>
          </ac:grpSpMkLst>
        </pc:grpChg>
        <pc:cxnChg chg="mod">
          <ac:chgData name="Caitlin Coleman" userId="96f87ca1-0e64-4ae8-8d77-98757b85df0b" providerId="ADAL" clId="{DDA6BCD5-DC0D-434C-93A0-51E2BCD25B34}" dt="2026-01-21T18:13:33.654" v="527" actId="962"/>
          <ac:cxnSpMkLst>
            <pc:docMk/>
            <pc:sldMk cId="64922304" sldId="377"/>
            <ac:cxnSpMk id="55" creationId="{00000000-0000-0000-0000-000000000000}"/>
          </ac:cxnSpMkLst>
        </pc:cxnChg>
      </pc:sldChg>
      <pc:sldChg chg="modSp mod">
        <pc:chgData name="Caitlin Coleman" userId="96f87ca1-0e64-4ae8-8d77-98757b85df0b" providerId="ADAL" clId="{DDA6BCD5-DC0D-434C-93A0-51E2BCD25B34}" dt="2026-01-21T17:39:55.499" v="505"/>
        <pc:sldMkLst>
          <pc:docMk/>
          <pc:sldMk cId="416592012" sldId="378"/>
        </pc:sldMkLst>
        <pc:spChg chg="mod ord">
          <ac:chgData name="Caitlin Coleman" userId="96f87ca1-0e64-4ae8-8d77-98757b85df0b" providerId="ADAL" clId="{DDA6BCD5-DC0D-434C-93A0-51E2BCD25B34}" dt="2026-01-21T17:39:55.499" v="505"/>
          <ac:spMkLst>
            <pc:docMk/>
            <pc:sldMk cId="416592012" sldId="378"/>
            <ac:spMk id="3" creationId="{A54FA5C6-A962-4A29-8761-4C909D680396}"/>
          </ac:spMkLst>
        </pc:spChg>
        <pc:spChg chg="mod">
          <ac:chgData name="Caitlin Coleman" userId="96f87ca1-0e64-4ae8-8d77-98757b85df0b" providerId="ADAL" clId="{DDA6BCD5-DC0D-434C-93A0-51E2BCD25B34}" dt="2026-01-21T17:39:07.880" v="499" actId="33553"/>
          <ac:spMkLst>
            <pc:docMk/>
            <pc:sldMk cId="416592012" sldId="378"/>
            <ac:spMk id="26" creationId="{00000000-0000-0000-0000-000000000000}"/>
          </ac:spMkLst>
        </pc:spChg>
        <pc:cxnChg chg="mod">
          <ac:chgData name="Caitlin Coleman" userId="96f87ca1-0e64-4ae8-8d77-98757b85df0b" providerId="ADAL" clId="{DDA6BCD5-DC0D-434C-93A0-51E2BCD25B34}" dt="2026-01-21T17:39:16.937" v="502" actId="962"/>
          <ac:cxnSpMkLst>
            <pc:docMk/>
            <pc:sldMk cId="416592012" sldId="378"/>
            <ac:cxnSpMk id="55" creationId="{00000000-0000-0000-0000-000000000000}"/>
          </ac:cxnSpMkLst>
        </pc:cxnChg>
      </pc:sldChg>
      <pc:sldChg chg="addSp delSp modSp mod">
        <pc:chgData name="Caitlin Coleman" userId="96f87ca1-0e64-4ae8-8d77-98757b85df0b" providerId="ADAL" clId="{DDA6BCD5-DC0D-434C-93A0-51E2BCD25B34}" dt="2026-01-21T16:57:49.231" v="381" actId="33553"/>
        <pc:sldMkLst>
          <pc:docMk/>
          <pc:sldMk cId="1947475116" sldId="379"/>
        </pc:sldMkLst>
        <pc:spChg chg="add mod ord">
          <ac:chgData name="Caitlin Coleman" userId="96f87ca1-0e64-4ae8-8d77-98757b85df0b" providerId="ADAL" clId="{DDA6BCD5-DC0D-434C-93A0-51E2BCD25B34}" dt="2026-01-21T16:57:49.231" v="381" actId="33553"/>
          <ac:spMkLst>
            <pc:docMk/>
            <pc:sldMk cId="1947475116" sldId="379"/>
            <ac:spMk id="2" creationId="{AC7ADE31-183D-63FF-457C-478140F70346}"/>
          </ac:spMkLst>
        </pc:spChg>
        <pc:grpChg chg="mod">
          <ac:chgData name="Caitlin Coleman" userId="96f87ca1-0e64-4ae8-8d77-98757b85df0b" providerId="ADAL" clId="{DDA6BCD5-DC0D-434C-93A0-51E2BCD25B34}" dt="2026-01-21T16:57:36.108" v="379" actId="962"/>
          <ac:grpSpMkLst>
            <pc:docMk/>
            <pc:sldMk cId="1947475116" sldId="379"/>
            <ac:grpSpMk id="11" creationId="{372A159F-B823-4EBB-872D-9F2F92D812D7}"/>
          </ac:grpSpMkLst>
        </pc:grpChg>
        <pc:grpChg chg="mod">
          <ac:chgData name="Caitlin Coleman" userId="96f87ca1-0e64-4ae8-8d77-98757b85df0b" providerId="ADAL" clId="{DDA6BCD5-DC0D-434C-93A0-51E2BCD25B34}" dt="2026-01-21T16:57:44.097" v="380" actId="962"/>
          <ac:grpSpMkLst>
            <pc:docMk/>
            <pc:sldMk cId="1947475116" sldId="379"/>
            <ac:grpSpMk id="14" creationId="{B088B413-0060-4945-B1C4-126E1A32A6CF}"/>
          </ac:grpSpMkLst>
        </pc:grpChg>
        <pc:grpChg chg="mod">
          <ac:chgData name="Caitlin Coleman" userId="96f87ca1-0e64-4ae8-8d77-98757b85df0b" providerId="ADAL" clId="{DDA6BCD5-DC0D-434C-93A0-51E2BCD25B34}" dt="2026-01-21T16:57:27.877" v="378" actId="962"/>
          <ac:grpSpMkLst>
            <pc:docMk/>
            <pc:sldMk cId="1947475116" sldId="379"/>
            <ac:grpSpMk id="18" creationId="{835A20C2-AD1D-4A78-A998-BBD362FE1EFF}"/>
          </ac:grpSpMkLst>
        </pc:grpChg>
        <pc:cxnChg chg="add mod ord">
          <ac:chgData name="Caitlin Coleman" userId="96f87ca1-0e64-4ae8-8d77-98757b85df0b" providerId="ADAL" clId="{DDA6BCD5-DC0D-434C-93A0-51E2BCD25B34}" dt="2026-01-21T16:57:18.843" v="377"/>
          <ac:cxnSpMkLst>
            <pc:docMk/>
            <pc:sldMk cId="1947475116" sldId="379"/>
            <ac:cxnSpMk id="3" creationId="{67C138D0-369F-4863-EFF6-4776E9E196D4}"/>
          </ac:cxnSpMkLst>
        </pc:cxnChg>
      </pc:sldChg>
      <pc:sldChg chg="addSp delSp modSp mod modNotesTx">
        <pc:chgData name="Caitlin Coleman" userId="96f87ca1-0e64-4ae8-8d77-98757b85df0b" providerId="ADAL" clId="{DDA6BCD5-DC0D-434C-93A0-51E2BCD25B34}" dt="2026-01-21T17:35:03.184" v="495" actId="20577"/>
        <pc:sldMkLst>
          <pc:docMk/>
          <pc:sldMk cId="0" sldId="380"/>
        </pc:sldMkLst>
        <pc:spChg chg="add mod ord">
          <ac:chgData name="Caitlin Coleman" userId="96f87ca1-0e64-4ae8-8d77-98757b85df0b" providerId="ADAL" clId="{DDA6BCD5-DC0D-434C-93A0-51E2BCD25B34}" dt="2026-01-21T17:10:23.344" v="394"/>
          <ac:spMkLst>
            <pc:docMk/>
            <pc:sldMk cId="0" sldId="380"/>
            <ac:spMk id="2" creationId="{AB72E4AA-A870-DD70-F12F-FDF6772C91CF}"/>
          </ac:spMkLst>
        </pc:spChg>
        <pc:spChg chg="mod">
          <ac:chgData name="Caitlin Coleman" userId="96f87ca1-0e64-4ae8-8d77-98757b85df0b" providerId="ADAL" clId="{DDA6BCD5-DC0D-434C-93A0-51E2BCD25B34}" dt="2026-01-21T17:11:07.977" v="403"/>
          <ac:spMkLst>
            <pc:docMk/>
            <pc:sldMk cId="0" sldId="380"/>
            <ac:spMk id="15" creationId="{87725B5B-C408-4031-8172-8303EADE339A}"/>
          </ac:spMkLst>
        </pc:spChg>
        <pc:grpChg chg="mod">
          <ac:chgData name="Caitlin Coleman" userId="96f87ca1-0e64-4ae8-8d77-98757b85df0b" providerId="ADAL" clId="{DDA6BCD5-DC0D-434C-93A0-51E2BCD25B34}" dt="2026-01-21T17:11:20.985" v="404" actId="962"/>
          <ac:grpSpMkLst>
            <pc:docMk/>
            <pc:sldMk cId="0" sldId="380"/>
            <ac:grpSpMk id="10" creationId="{171FBF3D-718E-49CD-A0BC-6925D15819D3}"/>
          </ac:grpSpMkLst>
        </pc:grpChg>
        <pc:grpChg chg="mod">
          <ac:chgData name="Caitlin Coleman" userId="96f87ca1-0e64-4ae8-8d77-98757b85df0b" providerId="ADAL" clId="{DDA6BCD5-DC0D-434C-93A0-51E2BCD25B34}" dt="2026-01-21T17:11:29.309" v="405" actId="962"/>
          <ac:grpSpMkLst>
            <pc:docMk/>
            <pc:sldMk cId="0" sldId="380"/>
            <ac:grpSpMk id="13" creationId="{1CE64B4E-ED3F-4919-917D-4DA41B0A6861}"/>
          </ac:grpSpMkLst>
        </pc:grpChg>
        <pc:grpChg chg="mod">
          <ac:chgData name="Caitlin Coleman" userId="96f87ca1-0e64-4ae8-8d77-98757b85df0b" providerId="ADAL" clId="{DDA6BCD5-DC0D-434C-93A0-51E2BCD25B34}" dt="2026-01-21T17:11:37.792" v="406" actId="962"/>
          <ac:grpSpMkLst>
            <pc:docMk/>
            <pc:sldMk cId="0" sldId="380"/>
            <ac:grpSpMk id="16" creationId="{C2667FD3-F6E1-424D-B2A9-A84B1673F0B3}"/>
          </ac:grpSpMkLst>
        </pc:grpChg>
        <pc:grpChg chg="mod">
          <ac:chgData name="Caitlin Coleman" userId="96f87ca1-0e64-4ae8-8d77-98757b85df0b" providerId="ADAL" clId="{DDA6BCD5-DC0D-434C-93A0-51E2BCD25B34}" dt="2026-01-21T17:11:45.519" v="407" actId="962"/>
          <ac:grpSpMkLst>
            <pc:docMk/>
            <pc:sldMk cId="0" sldId="380"/>
            <ac:grpSpMk id="19" creationId="{AFAFFB62-92F2-4C02-834C-7883BD1BDEF8}"/>
          </ac:grpSpMkLst>
        </pc:grpChg>
        <pc:cxnChg chg="add mod ord">
          <ac:chgData name="Caitlin Coleman" userId="96f87ca1-0e64-4ae8-8d77-98757b85df0b" providerId="ADAL" clId="{DDA6BCD5-DC0D-434C-93A0-51E2BCD25B34}" dt="2026-01-21T17:10:26.307" v="398"/>
          <ac:cxnSpMkLst>
            <pc:docMk/>
            <pc:sldMk cId="0" sldId="380"/>
            <ac:cxnSpMk id="3" creationId="{4D4797AC-55E3-7A39-07A9-F01608CE7375}"/>
          </ac:cxnSpMkLst>
        </pc:cxnChg>
      </pc:sldChg>
      <pc:sldChg chg="addSp delSp modSp mod modNotesTx">
        <pc:chgData name="Caitlin Coleman" userId="96f87ca1-0e64-4ae8-8d77-98757b85df0b" providerId="ADAL" clId="{DDA6BCD5-DC0D-434C-93A0-51E2BCD25B34}" dt="2026-01-21T17:35:18.278" v="496" actId="6549"/>
        <pc:sldMkLst>
          <pc:docMk/>
          <pc:sldMk cId="1117230890" sldId="381"/>
        </pc:sldMkLst>
        <pc:spChg chg="add mod ord">
          <ac:chgData name="Caitlin Coleman" userId="96f87ca1-0e64-4ae8-8d77-98757b85df0b" providerId="ADAL" clId="{DDA6BCD5-DC0D-434C-93A0-51E2BCD25B34}" dt="2026-01-21T17:12:29.987" v="419"/>
          <ac:spMkLst>
            <pc:docMk/>
            <pc:sldMk cId="1117230890" sldId="381"/>
            <ac:spMk id="2" creationId="{B68CBA75-2E42-B374-6312-BDD4A6AFF0EF}"/>
          </ac:spMkLst>
        </pc:spChg>
        <pc:spChg chg="mod">
          <ac:chgData name="Caitlin Coleman" userId="96f87ca1-0e64-4ae8-8d77-98757b85df0b" providerId="ADAL" clId="{DDA6BCD5-DC0D-434C-93A0-51E2BCD25B34}" dt="2026-01-21T17:13:03.966" v="426"/>
          <ac:spMkLst>
            <pc:docMk/>
            <pc:sldMk cId="1117230890" sldId="381"/>
            <ac:spMk id="15" creationId="{87725B5B-C408-4031-8172-8303EADE339A}"/>
          </ac:spMkLst>
        </pc:spChg>
        <pc:grpChg chg="mod">
          <ac:chgData name="Caitlin Coleman" userId="96f87ca1-0e64-4ae8-8d77-98757b85df0b" providerId="ADAL" clId="{DDA6BCD5-DC0D-434C-93A0-51E2BCD25B34}" dt="2026-01-21T17:21:05.872" v="427" actId="962"/>
          <ac:grpSpMkLst>
            <pc:docMk/>
            <pc:sldMk cId="1117230890" sldId="381"/>
            <ac:grpSpMk id="10" creationId="{171FBF3D-718E-49CD-A0BC-6925D15819D3}"/>
          </ac:grpSpMkLst>
        </pc:grpChg>
        <pc:grpChg chg="mod">
          <ac:chgData name="Caitlin Coleman" userId="96f87ca1-0e64-4ae8-8d77-98757b85df0b" providerId="ADAL" clId="{DDA6BCD5-DC0D-434C-93A0-51E2BCD25B34}" dt="2026-01-21T17:21:15.643" v="428" actId="962"/>
          <ac:grpSpMkLst>
            <pc:docMk/>
            <pc:sldMk cId="1117230890" sldId="381"/>
            <ac:grpSpMk id="13" creationId="{1CE64B4E-ED3F-4919-917D-4DA41B0A6861}"/>
          </ac:grpSpMkLst>
        </pc:grpChg>
        <pc:grpChg chg="mod">
          <ac:chgData name="Caitlin Coleman" userId="96f87ca1-0e64-4ae8-8d77-98757b85df0b" providerId="ADAL" clId="{DDA6BCD5-DC0D-434C-93A0-51E2BCD25B34}" dt="2026-01-21T17:21:23.748" v="429" actId="962"/>
          <ac:grpSpMkLst>
            <pc:docMk/>
            <pc:sldMk cId="1117230890" sldId="381"/>
            <ac:grpSpMk id="16" creationId="{C2667FD3-F6E1-424D-B2A9-A84B1673F0B3}"/>
          </ac:grpSpMkLst>
        </pc:grpChg>
        <pc:grpChg chg="mod">
          <ac:chgData name="Caitlin Coleman" userId="96f87ca1-0e64-4ae8-8d77-98757b85df0b" providerId="ADAL" clId="{DDA6BCD5-DC0D-434C-93A0-51E2BCD25B34}" dt="2026-01-21T17:21:34.103" v="430" actId="962"/>
          <ac:grpSpMkLst>
            <pc:docMk/>
            <pc:sldMk cId="1117230890" sldId="381"/>
            <ac:grpSpMk id="19" creationId="{AFAFFB62-92F2-4C02-834C-7883BD1BDEF8}"/>
          </ac:grpSpMkLst>
        </pc:grpChg>
        <pc:cxnChg chg="add mod ord">
          <ac:chgData name="Caitlin Coleman" userId="96f87ca1-0e64-4ae8-8d77-98757b85df0b" providerId="ADAL" clId="{DDA6BCD5-DC0D-434C-93A0-51E2BCD25B34}" dt="2026-01-21T17:12:32.936" v="423"/>
          <ac:cxnSpMkLst>
            <pc:docMk/>
            <pc:sldMk cId="1117230890" sldId="381"/>
            <ac:cxnSpMk id="3" creationId="{82B944DA-A647-5533-9644-EEA9FFA921F2}"/>
          </ac:cxnSpMkLst>
        </pc:cxnChg>
      </pc:sldChg>
      <pc:sldChg chg="addSp delSp modSp mod">
        <pc:chgData name="Caitlin Coleman" userId="96f87ca1-0e64-4ae8-8d77-98757b85df0b" providerId="ADAL" clId="{DDA6BCD5-DC0D-434C-93A0-51E2BCD25B34}" dt="2026-01-21T17:23:02.773" v="443" actId="962"/>
        <pc:sldMkLst>
          <pc:docMk/>
          <pc:sldMk cId="1067808677" sldId="382"/>
        </pc:sldMkLst>
        <pc:spChg chg="add mod ord">
          <ac:chgData name="Caitlin Coleman" userId="96f87ca1-0e64-4ae8-8d77-98757b85df0b" providerId="ADAL" clId="{DDA6BCD5-DC0D-434C-93A0-51E2BCD25B34}" dt="2026-01-21T17:22:49.838" v="440"/>
          <ac:spMkLst>
            <pc:docMk/>
            <pc:sldMk cId="1067808677" sldId="382"/>
            <ac:spMk id="2" creationId="{707B28EE-1A55-188F-D1D0-691C37CA8874}"/>
          </ac:spMkLst>
        </pc:spChg>
        <pc:grpChg chg="mod">
          <ac:chgData name="Caitlin Coleman" userId="96f87ca1-0e64-4ae8-8d77-98757b85df0b" providerId="ADAL" clId="{DDA6BCD5-DC0D-434C-93A0-51E2BCD25B34}" dt="2026-01-21T17:23:02.773" v="443" actId="962"/>
          <ac:grpSpMkLst>
            <pc:docMk/>
            <pc:sldMk cId="1067808677" sldId="382"/>
            <ac:grpSpMk id="10" creationId="{171FBF3D-718E-49CD-A0BC-6925D15819D3}"/>
          </ac:grpSpMkLst>
        </pc:grpChg>
        <pc:cxnChg chg="add mod ord">
          <ac:chgData name="Caitlin Coleman" userId="96f87ca1-0e64-4ae8-8d77-98757b85df0b" providerId="ADAL" clId="{DDA6BCD5-DC0D-434C-93A0-51E2BCD25B34}" dt="2026-01-21T17:22:52.470" v="442"/>
          <ac:cxnSpMkLst>
            <pc:docMk/>
            <pc:sldMk cId="1067808677" sldId="382"/>
            <ac:cxnSpMk id="3" creationId="{5426F0B4-B264-112C-2D39-E88EC07A63A8}"/>
          </ac:cxnSpMkLst>
        </pc:cxnChg>
      </pc:sldChg>
      <pc:sldChg chg="delSp modSp mod">
        <pc:chgData name="Caitlin Coleman" userId="96f87ca1-0e64-4ae8-8d77-98757b85df0b" providerId="ADAL" clId="{DDA6BCD5-DC0D-434C-93A0-51E2BCD25B34}" dt="2026-01-21T17:30:05.241" v="470" actId="962"/>
        <pc:sldMkLst>
          <pc:docMk/>
          <pc:sldMk cId="1112099388" sldId="383"/>
        </pc:sldMkLst>
        <pc:spChg chg="mod topLvl">
          <ac:chgData name="Caitlin Coleman" userId="96f87ca1-0e64-4ae8-8d77-98757b85df0b" providerId="ADAL" clId="{DDA6BCD5-DC0D-434C-93A0-51E2BCD25B34}" dt="2026-01-21T17:29:17.005" v="463" actId="33553"/>
          <ac:spMkLst>
            <pc:docMk/>
            <pc:sldMk cId="1112099388" sldId="383"/>
            <ac:spMk id="26" creationId="{00000000-0000-0000-0000-000000000000}"/>
          </ac:spMkLst>
        </pc:spChg>
        <pc:grpChg chg="mod">
          <ac:chgData name="Caitlin Coleman" userId="96f87ca1-0e64-4ae8-8d77-98757b85df0b" providerId="ADAL" clId="{DDA6BCD5-DC0D-434C-93A0-51E2BCD25B34}" dt="2026-01-21T17:29:32.914" v="466" actId="962"/>
          <ac:grpSpMkLst>
            <pc:docMk/>
            <pc:sldMk cId="1112099388" sldId="383"/>
            <ac:grpSpMk id="8" creationId="{00000000-0000-0000-0000-000000000000}"/>
          </ac:grpSpMkLst>
        </pc:grpChg>
        <pc:grpChg chg="mod">
          <ac:chgData name="Caitlin Coleman" userId="96f87ca1-0e64-4ae8-8d77-98757b85df0b" providerId="ADAL" clId="{DDA6BCD5-DC0D-434C-93A0-51E2BCD25B34}" dt="2026-01-21T17:30:05.241" v="470" actId="962"/>
          <ac:grpSpMkLst>
            <pc:docMk/>
            <pc:sldMk cId="1112099388" sldId="383"/>
            <ac:grpSpMk id="18" creationId="{BA45E56F-345E-494F-BCC2-6B434DE84245}"/>
          </ac:grpSpMkLst>
        </pc:grpChg>
        <pc:grpChg chg="mod">
          <ac:chgData name="Caitlin Coleman" userId="96f87ca1-0e64-4ae8-8d77-98757b85df0b" providerId="ADAL" clId="{DDA6BCD5-DC0D-434C-93A0-51E2BCD25B34}" dt="2026-01-21T17:29:41.397" v="467" actId="962"/>
          <ac:grpSpMkLst>
            <pc:docMk/>
            <pc:sldMk cId="1112099388" sldId="383"/>
            <ac:grpSpMk id="20" creationId="{00000000-0000-0000-0000-000000000000}"/>
          </ac:grpSpMkLst>
        </pc:grpChg>
        <pc:grpChg chg="mod">
          <ac:chgData name="Caitlin Coleman" userId="96f87ca1-0e64-4ae8-8d77-98757b85df0b" providerId="ADAL" clId="{DDA6BCD5-DC0D-434C-93A0-51E2BCD25B34}" dt="2026-01-21T17:29:49.057" v="468" actId="962"/>
          <ac:grpSpMkLst>
            <pc:docMk/>
            <pc:sldMk cId="1112099388" sldId="383"/>
            <ac:grpSpMk id="23" creationId="{00000000-0000-0000-0000-000000000000}"/>
          </ac:grpSpMkLst>
        </pc:grpChg>
        <pc:grpChg chg="mod">
          <ac:chgData name="Caitlin Coleman" userId="96f87ca1-0e64-4ae8-8d77-98757b85df0b" providerId="ADAL" clId="{DDA6BCD5-DC0D-434C-93A0-51E2BCD25B34}" dt="2026-01-21T17:29:57.346" v="469" actId="962"/>
          <ac:grpSpMkLst>
            <pc:docMk/>
            <pc:sldMk cId="1112099388" sldId="383"/>
            <ac:grpSpMk id="27" creationId="{00000000-0000-0000-0000-000000000000}"/>
          </ac:grpSpMkLst>
        </pc:grpChg>
        <pc:cxnChg chg="mod">
          <ac:chgData name="Caitlin Coleman" userId="96f87ca1-0e64-4ae8-8d77-98757b85df0b" providerId="ADAL" clId="{DDA6BCD5-DC0D-434C-93A0-51E2BCD25B34}" dt="2026-01-21T17:29:24.824" v="465" actId="962"/>
          <ac:cxnSpMkLst>
            <pc:docMk/>
            <pc:sldMk cId="1112099388" sldId="383"/>
            <ac:cxnSpMk id="55" creationId="{00000000-0000-0000-0000-000000000000}"/>
          </ac:cxnSpMkLst>
        </pc:cxnChg>
      </pc:sldChg>
      <pc:sldChg chg="modSp mod">
        <pc:chgData name="Caitlin Coleman" userId="96f87ca1-0e64-4ae8-8d77-98757b85df0b" providerId="ADAL" clId="{DDA6BCD5-DC0D-434C-93A0-51E2BCD25B34}" dt="2026-01-21T17:32:34.375" v="494" actId="1076"/>
        <pc:sldMkLst>
          <pc:docMk/>
          <pc:sldMk cId="3907493124" sldId="384"/>
        </pc:sldMkLst>
        <pc:spChg chg="mod ord">
          <ac:chgData name="Caitlin Coleman" userId="96f87ca1-0e64-4ae8-8d77-98757b85df0b" providerId="ADAL" clId="{DDA6BCD5-DC0D-434C-93A0-51E2BCD25B34}" dt="2026-01-21T17:32:34.375" v="494" actId="1076"/>
          <ac:spMkLst>
            <pc:docMk/>
            <pc:sldMk cId="3907493124" sldId="384"/>
            <ac:spMk id="3" creationId="{A54FA5C6-A962-4A29-8761-4C909D680396}"/>
          </ac:spMkLst>
        </pc:spChg>
        <pc:spChg chg="mod">
          <ac:chgData name="Caitlin Coleman" userId="96f87ca1-0e64-4ae8-8d77-98757b85df0b" providerId="ADAL" clId="{DDA6BCD5-DC0D-434C-93A0-51E2BCD25B34}" dt="2026-01-21T17:30:38.096" v="473" actId="33553"/>
          <ac:spMkLst>
            <pc:docMk/>
            <pc:sldMk cId="3907493124" sldId="384"/>
            <ac:spMk id="26" creationId="{00000000-0000-0000-0000-000000000000}"/>
          </ac:spMkLst>
        </pc:spChg>
        <pc:cxnChg chg="mod">
          <ac:chgData name="Caitlin Coleman" userId="96f87ca1-0e64-4ae8-8d77-98757b85df0b" providerId="ADAL" clId="{DDA6BCD5-DC0D-434C-93A0-51E2BCD25B34}" dt="2026-01-21T17:30:44.011" v="474" actId="962"/>
          <ac:cxnSpMkLst>
            <pc:docMk/>
            <pc:sldMk cId="3907493124" sldId="384"/>
            <ac:cxnSpMk id="55" creationId="{00000000-0000-0000-0000-000000000000}"/>
          </ac:cxnSpMkLst>
        </pc:cxnChg>
      </pc:sldChg>
      <pc:sldChg chg="modSp mod">
        <pc:chgData name="Caitlin Coleman" userId="96f87ca1-0e64-4ae8-8d77-98757b85df0b" providerId="ADAL" clId="{DDA6BCD5-DC0D-434C-93A0-51E2BCD25B34}" dt="2026-01-21T17:32:25.264" v="492" actId="1076"/>
        <pc:sldMkLst>
          <pc:docMk/>
          <pc:sldMk cId="3546042899" sldId="385"/>
        </pc:sldMkLst>
        <pc:spChg chg="mod">
          <ac:chgData name="Caitlin Coleman" userId="96f87ca1-0e64-4ae8-8d77-98757b85df0b" providerId="ADAL" clId="{DDA6BCD5-DC0D-434C-93A0-51E2BCD25B34}" dt="2026-01-21T17:32:25.264" v="492" actId="1076"/>
          <ac:spMkLst>
            <pc:docMk/>
            <pc:sldMk cId="3546042899" sldId="385"/>
            <ac:spMk id="3" creationId="{A54FA5C6-A962-4A29-8761-4C909D680396}"/>
          </ac:spMkLst>
        </pc:spChg>
        <pc:spChg chg="mod ord">
          <ac:chgData name="Caitlin Coleman" userId="96f87ca1-0e64-4ae8-8d77-98757b85df0b" providerId="ADAL" clId="{DDA6BCD5-DC0D-434C-93A0-51E2BCD25B34}" dt="2026-01-21T17:31:14.451" v="480"/>
          <ac:spMkLst>
            <pc:docMk/>
            <pc:sldMk cId="3546042899" sldId="385"/>
            <ac:spMk id="26" creationId="{00000000-0000-0000-0000-000000000000}"/>
          </ac:spMkLst>
        </pc:spChg>
        <pc:cxnChg chg="mod ord">
          <ac:chgData name="Caitlin Coleman" userId="96f87ca1-0e64-4ae8-8d77-98757b85df0b" providerId="ADAL" clId="{DDA6BCD5-DC0D-434C-93A0-51E2BCD25B34}" dt="2026-01-21T17:31:18.801" v="482" actId="962"/>
          <ac:cxnSpMkLst>
            <pc:docMk/>
            <pc:sldMk cId="3546042899" sldId="385"/>
            <ac:cxnSpMk id="55" creationId="{00000000-0000-0000-0000-000000000000}"/>
          </ac:cxnSpMkLst>
        </pc:cxnChg>
      </pc:sldChg>
      <pc:sldChg chg="delSp modSp mod">
        <pc:chgData name="Caitlin Coleman" userId="96f87ca1-0e64-4ae8-8d77-98757b85df0b" providerId="ADAL" clId="{DDA6BCD5-DC0D-434C-93A0-51E2BCD25B34}" dt="2026-01-21T18:12:26.729" v="523" actId="962"/>
        <pc:sldMkLst>
          <pc:docMk/>
          <pc:sldMk cId="2718498590" sldId="387"/>
        </pc:sldMkLst>
        <pc:spChg chg="mod topLvl">
          <ac:chgData name="Caitlin Coleman" userId="96f87ca1-0e64-4ae8-8d77-98757b85df0b" providerId="ADAL" clId="{DDA6BCD5-DC0D-434C-93A0-51E2BCD25B34}" dt="2026-01-21T18:11:29.271" v="517" actId="33553"/>
          <ac:spMkLst>
            <pc:docMk/>
            <pc:sldMk cId="2718498590" sldId="387"/>
            <ac:spMk id="26" creationId="{00000000-0000-0000-0000-000000000000}"/>
          </ac:spMkLst>
        </pc:spChg>
        <pc:grpChg chg="mod">
          <ac:chgData name="Caitlin Coleman" userId="96f87ca1-0e64-4ae8-8d77-98757b85df0b" providerId="ADAL" clId="{DDA6BCD5-DC0D-434C-93A0-51E2BCD25B34}" dt="2026-01-21T18:11:46.833" v="520" actId="962"/>
          <ac:grpSpMkLst>
            <pc:docMk/>
            <pc:sldMk cId="2718498590" sldId="387"/>
            <ac:grpSpMk id="8" creationId="{00000000-0000-0000-0000-000000000000}"/>
          </ac:grpSpMkLst>
        </pc:grpChg>
        <pc:grpChg chg="mod">
          <ac:chgData name="Caitlin Coleman" userId="96f87ca1-0e64-4ae8-8d77-98757b85df0b" providerId="ADAL" clId="{DDA6BCD5-DC0D-434C-93A0-51E2BCD25B34}" dt="2026-01-21T18:12:00.067" v="521" actId="962"/>
          <ac:grpSpMkLst>
            <pc:docMk/>
            <pc:sldMk cId="2718498590" sldId="387"/>
            <ac:grpSpMk id="20" creationId="{00000000-0000-0000-0000-000000000000}"/>
          </ac:grpSpMkLst>
        </pc:grpChg>
        <pc:grpChg chg="mod">
          <ac:chgData name="Caitlin Coleman" userId="96f87ca1-0e64-4ae8-8d77-98757b85df0b" providerId="ADAL" clId="{DDA6BCD5-DC0D-434C-93A0-51E2BCD25B34}" dt="2026-01-21T18:12:11.951" v="522" actId="962"/>
          <ac:grpSpMkLst>
            <pc:docMk/>
            <pc:sldMk cId="2718498590" sldId="387"/>
            <ac:grpSpMk id="23" creationId="{00000000-0000-0000-0000-000000000000}"/>
          </ac:grpSpMkLst>
        </pc:grpChg>
        <pc:grpChg chg="mod">
          <ac:chgData name="Caitlin Coleman" userId="96f87ca1-0e64-4ae8-8d77-98757b85df0b" providerId="ADAL" clId="{DDA6BCD5-DC0D-434C-93A0-51E2BCD25B34}" dt="2026-01-21T18:12:26.729" v="523" actId="962"/>
          <ac:grpSpMkLst>
            <pc:docMk/>
            <pc:sldMk cId="2718498590" sldId="387"/>
            <ac:grpSpMk id="27" creationId="{00000000-0000-0000-0000-000000000000}"/>
          </ac:grpSpMkLst>
        </pc:grpChg>
        <pc:cxnChg chg="mod">
          <ac:chgData name="Caitlin Coleman" userId="96f87ca1-0e64-4ae8-8d77-98757b85df0b" providerId="ADAL" clId="{DDA6BCD5-DC0D-434C-93A0-51E2BCD25B34}" dt="2026-01-21T18:11:36.826" v="519" actId="962"/>
          <ac:cxnSpMkLst>
            <pc:docMk/>
            <pc:sldMk cId="2718498590" sldId="387"/>
            <ac:cxnSpMk id="55" creationId="{00000000-0000-0000-0000-000000000000}"/>
          </ac:cxnSpMkLst>
        </pc:cxnChg>
      </pc:sldChg>
      <pc:sldChg chg="delSp modSp mod">
        <pc:chgData name="Caitlin Coleman" userId="96f87ca1-0e64-4ae8-8d77-98757b85df0b" providerId="ADAL" clId="{DDA6BCD5-DC0D-434C-93A0-51E2BCD25B34}" dt="2026-01-21T18:16:03.672" v="539" actId="478"/>
        <pc:sldMkLst>
          <pc:docMk/>
          <pc:sldMk cId="2292802064" sldId="388"/>
        </pc:sldMkLst>
        <pc:spChg chg="mod ord topLvl">
          <ac:chgData name="Caitlin Coleman" userId="96f87ca1-0e64-4ae8-8d77-98757b85df0b" providerId="ADAL" clId="{DDA6BCD5-DC0D-434C-93A0-51E2BCD25B34}" dt="2026-01-21T18:15:52.831" v="535"/>
          <ac:spMkLst>
            <pc:docMk/>
            <pc:sldMk cId="2292802064" sldId="388"/>
            <ac:spMk id="26" creationId="{00000000-0000-0000-0000-000000000000}"/>
          </ac:spMkLst>
        </pc:spChg>
        <pc:cxnChg chg="mod ord">
          <ac:chgData name="Caitlin Coleman" userId="96f87ca1-0e64-4ae8-8d77-98757b85df0b" providerId="ADAL" clId="{DDA6BCD5-DC0D-434C-93A0-51E2BCD25B34}" dt="2026-01-21T18:15:58.325" v="538" actId="962"/>
          <ac:cxnSpMkLst>
            <pc:docMk/>
            <pc:sldMk cId="2292802064" sldId="388"/>
            <ac:cxnSpMk id="55" creationId="{00000000-0000-0000-0000-000000000000}"/>
          </ac:cxnSpMkLst>
        </pc:cxnChg>
      </pc:sldChg>
      <pc:sldChg chg="delSp modSp mod">
        <pc:chgData name="Caitlin Coleman" userId="96f87ca1-0e64-4ae8-8d77-98757b85df0b" providerId="ADAL" clId="{DDA6BCD5-DC0D-434C-93A0-51E2BCD25B34}" dt="2026-01-21T18:41:28.964" v="546" actId="962"/>
        <pc:sldMkLst>
          <pc:docMk/>
          <pc:sldMk cId="2542711984" sldId="389"/>
        </pc:sldMkLst>
        <pc:spChg chg="mod topLvl">
          <ac:chgData name="Caitlin Coleman" userId="96f87ca1-0e64-4ae8-8d77-98757b85df0b" providerId="ADAL" clId="{DDA6BCD5-DC0D-434C-93A0-51E2BCD25B34}" dt="2026-01-21T18:40:43.577" v="541" actId="33553"/>
          <ac:spMkLst>
            <pc:docMk/>
            <pc:sldMk cId="2542711984" sldId="389"/>
            <ac:spMk id="26" creationId="{00000000-0000-0000-0000-000000000000}"/>
          </ac:spMkLst>
        </pc:spChg>
        <pc:grpChg chg="mod">
          <ac:chgData name="Caitlin Coleman" userId="96f87ca1-0e64-4ae8-8d77-98757b85df0b" providerId="ADAL" clId="{DDA6BCD5-DC0D-434C-93A0-51E2BCD25B34}" dt="2026-01-21T18:41:10.568" v="544" actId="962"/>
          <ac:grpSpMkLst>
            <pc:docMk/>
            <pc:sldMk cId="2542711984" sldId="389"/>
            <ac:grpSpMk id="8" creationId="{00000000-0000-0000-0000-000000000000}"/>
          </ac:grpSpMkLst>
        </pc:grpChg>
        <pc:grpChg chg="mod">
          <ac:chgData name="Caitlin Coleman" userId="96f87ca1-0e64-4ae8-8d77-98757b85df0b" providerId="ADAL" clId="{DDA6BCD5-DC0D-434C-93A0-51E2BCD25B34}" dt="2026-01-21T18:41:19.029" v="545" actId="962"/>
          <ac:grpSpMkLst>
            <pc:docMk/>
            <pc:sldMk cId="2542711984" sldId="389"/>
            <ac:grpSpMk id="20" creationId="{00000000-0000-0000-0000-000000000000}"/>
          </ac:grpSpMkLst>
        </pc:grpChg>
        <pc:grpChg chg="mod">
          <ac:chgData name="Caitlin Coleman" userId="96f87ca1-0e64-4ae8-8d77-98757b85df0b" providerId="ADAL" clId="{DDA6BCD5-DC0D-434C-93A0-51E2BCD25B34}" dt="2026-01-21T18:41:28.964" v="546" actId="962"/>
          <ac:grpSpMkLst>
            <pc:docMk/>
            <pc:sldMk cId="2542711984" sldId="389"/>
            <ac:grpSpMk id="23" creationId="{00000000-0000-0000-0000-000000000000}"/>
          </ac:grpSpMkLst>
        </pc:grpChg>
        <pc:cxnChg chg="mod">
          <ac:chgData name="Caitlin Coleman" userId="96f87ca1-0e64-4ae8-8d77-98757b85df0b" providerId="ADAL" clId="{DDA6BCD5-DC0D-434C-93A0-51E2BCD25B34}" dt="2026-01-21T18:40:56.309" v="543" actId="962"/>
          <ac:cxnSpMkLst>
            <pc:docMk/>
            <pc:sldMk cId="2542711984" sldId="389"/>
            <ac:cxnSpMk id="55" creationId="{00000000-0000-0000-0000-000000000000}"/>
          </ac:cxnSpMkLst>
        </pc:cxnChg>
      </pc:sldChg>
      <pc:sldChg chg="delSp modSp mod">
        <pc:chgData name="Caitlin Coleman" userId="96f87ca1-0e64-4ae8-8d77-98757b85df0b" providerId="ADAL" clId="{DDA6BCD5-DC0D-434C-93A0-51E2BCD25B34}" dt="2026-01-21T18:42:37.338" v="553" actId="478"/>
        <pc:sldMkLst>
          <pc:docMk/>
          <pc:sldMk cId="1559593351" sldId="390"/>
        </pc:sldMkLst>
        <pc:spChg chg="mod topLvl">
          <ac:chgData name="Caitlin Coleman" userId="96f87ca1-0e64-4ae8-8d77-98757b85df0b" providerId="ADAL" clId="{DDA6BCD5-DC0D-434C-93A0-51E2BCD25B34}" dt="2026-01-21T18:42:24.572" v="550" actId="33553"/>
          <ac:spMkLst>
            <pc:docMk/>
            <pc:sldMk cId="1559593351" sldId="390"/>
            <ac:spMk id="26" creationId="{00000000-0000-0000-0000-000000000000}"/>
          </ac:spMkLst>
        </pc:spChg>
        <pc:cxnChg chg="mod">
          <ac:chgData name="Caitlin Coleman" userId="96f87ca1-0e64-4ae8-8d77-98757b85df0b" providerId="ADAL" clId="{DDA6BCD5-DC0D-434C-93A0-51E2BCD25B34}" dt="2026-01-21T18:42:35.029" v="552" actId="962"/>
          <ac:cxnSpMkLst>
            <pc:docMk/>
            <pc:sldMk cId="1559593351" sldId="390"/>
            <ac:cxnSpMk id="55" creationId="{00000000-0000-0000-0000-000000000000}"/>
          </ac:cxnSpMkLst>
        </pc:cxnChg>
      </pc:sldChg>
      <pc:sldChg chg="delSp modSp mod">
        <pc:chgData name="Caitlin Coleman" userId="96f87ca1-0e64-4ae8-8d77-98757b85df0b" providerId="ADAL" clId="{DDA6BCD5-DC0D-434C-93A0-51E2BCD25B34}" dt="2026-01-21T18:44:22.054" v="561" actId="962"/>
        <pc:sldMkLst>
          <pc:docMk/>
          <pc:sldMk cId="300136435" sldId="391"/>
        </pc:sldMkLst>
        <pc:spChg chg="mod topLvl">
          <ac:chgData name="Caitlin Coleman" userId="96f87ca1-0e64-4ae8-8d77-98757b85df0b" providerId="ADAL" clId="{DDA6BCD5-DC0D-434C-93A0-51E2BCD25B34}" dt="2026-01-21T18:43:43.129" v="555" actId="33553"/>
          <ac:spMkLst>
            <pc:docMk/>
            <pc:sldMk cId="300136435" sldId="391"/>
            <ac:spMk id="26" creationId="{00000000-0000-0000-0000-000000000000}"/>
          </ac:spMkLst>
        </pc:spChg>
        <pc:grpChg chg="mod">
          <ac:chgData name="Caitlin Coleman" userId="96f87ca1-0e64-4ae8-8d77-98757b85df0b" providerId="ADAL" clId="{DDA6BCD5-DC0D-434C-93A0-51E2BCD25B34}" dt="2026-01-21T18:43:59.748" v="558" actId="962"/>
          <ac:grpSpMkLst>
            <pc:docMk/>
            <pc:sldMk cId="300136435" sldId="391"/>
            <ac:grpSpMk id="8" creationId="{00000000-0000-0000-0000-000000000000}"/>
          </ac:grpSpMkLst>
        </pc:grpChg>
        <pc:grpChg chg="mod">
          <ac:chgData name="Caitlin Coleman" userId="96f87ca1-0e64-4ae8-8d77-98757b85df0b" providerId="ADAL" clId="{DDA6BCD5-DC0D-434C-93A0-51E2BCD25B34}" dt="2026-01-21T18:44:22.054" v="561" actId="962"/>
          <ac:grpSpMkLst>
            <pc:docMk/>
            <pc:sldMk cId="300136435" sldId="391"/>
            <ac:grpSpMk id="15" creationId="{9E912083-CF99-4B4B-9E1B-2655231BB54E}"/>
          </ac:grpSpMkLst>
        </pc:grpChg>
        <pc:grpChg chg="mod">
          <ac:chgData name="Caitlin Coleman" userId="96f87ca1-0e64-4ae8-8d77-98757b85df0b" providerId="ADAL" clId="{DDA6BCD5-DC0D-434C-93A0-51E2BCD25B34}" dt="2026-01-21T18:44:07.229" v="559" actId="962"/>
          <ac:grpSpMkLst>
            <pc:docMk/>
            <pc:sldMk cId="300136435" sldId="391"/>
            <ac:grpSpMk id="20" creationId="{00000000-0000-0000-0000-000000000000}"/>
          </ac:grpSpMkLst>
        </pc:grpChg>
        <pc:grpChg chg="mod">
          <ac:chgData name="Caitlin Coleman" userId="96f87ca1-0e64-4ae8-8d77-98757b85df0b" providerId="ADAL" clId="{DDA6BCD5-DC0D-434C-93A0-51E2BCD25B34}" dt="2026-01-21T18:44:14.808" v="560" actId="962"/>
          <ac:grpSpMkLst>
            <pc:docMk/>
            <pc:sldMk cId="300136435" sldId="391"/>
            <ac:grpSpMk id="23" creationId="{00000000-0000-0000-0000-000000000000}"/>
          </ac:grpSpMkLst>
        </pc:grpChg>
        <pc:cxnChg chg="mod">
          <ac:chgData name="Caitlin Coleman" userId="96f87ca1-0e64-4ae8-8d77-98757b85df0b" providerId="ADAL" clId="{DDA6BCD5-DC0D-434C-93A0-51E2BCD25B34}" dt="2026-01-21T18:43:52.529" v="557" actId="962"/>
          <ac:cxnSpMkLst>
            <pc:docMk/>
            <pc:sldMk cId="300136435" sldId="391"/>
            <ac:cxnSpMk id="55" creationId="{00000000-0000-0000-0000-000000000000}"/>
          </ac:cxnSpMkLst>
        </pc:cxnChg>
      </pc:sldChg>
      <pc:sldChg chg="addSp delSp modSp mod">
        <pc:chgData name="Caitlin Coleman" userId="96f87ca1-0e64-4ae8-8d77-98757b85df0b" providerId="ADAL" clId="{DDA6BCD5-DC0D-434C-93A0-51E2BCD25B34}" dt="2026-01-21T18:51:38.216" v="608" actId="962"/>
        <pc:sldMkLst>
          <pc:docMk/>
          <pc:sldMk cId="0" sldId="393"/>
        </pc:sldMkLst>
        <pc:spChg chg="add mod ord">
          <ac:chgData name="Caitlin Coleman" userId="96f87ca1-0e64-4ae8-8d77-98757b85df0b" providerId="ADAL" clId="{DDA6BCD5-DC0D-434C-93A0-51E2BCD25B34}" dt="2026-01-21T18:50:27.912" v="598"/>
          <ac:spMkLst>
            <pc:docMk/>
            <pc:sldMk cId="0" sldId="393"/>
            <ac:spMk id="2" creationId="{1F046160-8CA9-F0EF-0A19-A7CC98CFD377}"/>
          </ac:spMkLst>
        </pc:spChg>
        <pc:grpChg chg="mod">
          <ac:chgData name="Caitlin Coleman" userId="96f87ca1-0e64-4ae8-8d77-98757b85df0b" providerId="ADAL" clId="{DDA6BCD5-DC0D-434C-93A0-51E2BCD25B34}" dt="2026-01-21T18:50:43.401" v="604" actId="962"/>
          <ac:grpSpMkLst>
            <pc:docMk/>
            <pc:sldMk cId="0" sldId="393"/>
            <ac:grpSpMk id="12" creationId="{4035EE9E-FAA2-4119-A7E6-D9D7B5F1D98C}"/>
          </ac:grpSpMkLst>
        </pc:grpChg>
        <pc:grpChg chg="mod">
          <ac:chgData name="Caitlin Coleman" userId="96f87ca1-0e64-4ae8-8d77-98757b85df0b" providerId="ADAL" clId="{DDA6BCD5-DC0D-434C-93A0-51E2BCD25B34}" dt="2026-01-21T18:50:58.484" v="605" actId="962"/>
          <ac:grpSpMkLst>
            <pc:docMk/>
            <pc:sldMk cId="0" sldId="393"/>
            <ac:grpSpMk id="15" creationId="{B67810AA-F820-45AB-85EB-807F56F72AA1}"/>
          </ac:grpSpMkLst>
        </pc:grpChg>
        <pc:grpChg chg="mod">
          <ac:chgData name="Caitlin Coleman" userId="96f87ca1-0e64-4ae8-8d77-98757b85df0b" providerId="ADAL" clId="{DDA6BCD5-DC0D-434C-93A0-51E2BCD25B34}" dt="2026-01-21T18:51:09.339" v="606" actId="962"/>
          <ac:grpSpMkLst>
            <pc:docMk/>
            <pc:sldMk cId="0" sldId="393"/>
            <ac:grpSpMk id="18" creationId="{9F160623-6119-4BEC-9CF5-7B3996BCDDE1}"/>
          </ac:grpSpMkLst>
        </pc:grpChg>
        <pc:grpChg chg="mod">
          <ac:chgData name="Caitlin Coleman" userId="96f87ca1-0e64-4ae8-8d77-98757b85df0b" providerId="ADAL" clId="{DDA6BCD5-DC0D-434C-93A0-51E2BCD25B34}" dt="2026-01-21T18:51:26.338" v="607" actId="962"/>
          <ac:grpSpMkLst>
            <pc:docMk/>
            <pc:sldMk cId="0" sldId="393"/>
            <ac:grpSpMk id="21" creationId="{8947B5A4-7D82-4864-BCBD-D646F3D53DB6}"/>
          </ac:grpSpMkLst>
        </pc:grpChg>
        <pc:grpChg chg="mod">
          <ac:chgData name="Caitlin Coleman" userId="96f87ca1-0e64-4ae8-8d77-98757b85df0b" providerId="ADAL" clId="{DDA6BCD5-DC0D-434C-93A0-51E2BCD25B34}" dt="2026-01-21T18:51:38.216" v="608" actId="962"/>
          <ac:grpSpMkLst>
            <pc:docMk/>
            <pc:sldMk cId="0" sldId="393"/>
            <ac:grpSpMk id="24" creationId="{0C05E3CE-5CC4-4606-8BF6-8BB67E9D738E}"/>
          </ac:grpSpMkLst>
        </pc:grpChg>
        <pc:cxnChg chg="add mod ord">
          <ac:chgData name="Caitlin Coleman" userId="96f87ca1-0e64-4ae8-8d77-98757b85df0b" providerId="ADAL" clId="{DDA6BCD5-DC0D-434C-93A0-51E2BCD25B34}" dt="2026-01-21T18:50:32.062" v="603"/>
          <ac:cxnSpMkLst>
            <pc:docMk/>
            <pc:sldMk cId="0" sldId="393"/>
            <ac:cxnSpMk id="3" creationId="{9C23945B-F2E5-1177-B3B3-1817030C06D3}"/>
          </ac:cxnSpMkLst>
        </pc:cxnChg>
      </pc:sldChg>
      <pc:sldChg chg="addSp delSp modSp mod">
        <pc:chgData name="Caitlin Coleman" userId="96f87ca1-0e64-4ae8-8d77-98757b85df0b" providerId="ADAL" clId="{DDA6BCD5-DC0D-434C-93A0-51E2BCD25B34}" dt="2026-01-21T18:52:58.846" v="624" actId="962"/>
        <pc:sldMkLst>
          <pc:docMk/>
          <pc:sldMk cId="0" sldId="394"/>
        </pc:sldMkLst>
        <pc:spChg chg="add mod ord">
          <ac:chgData name="Caitlin Coleman" userId="96f87ca1-0e64-4ae8-8d77-98757b85df0b" providerId="ADAL" clId="{DDA6BCD5-DC0D-434C-93A0-51E2BCD25B34}" dt="2026-01-21T18:52:31.217" v="618"/>
          <ac:spMkLst>
            <pc:docMk/>
            <pc:sldMk cId="0" sldId="394"/>
            <ac:spMk id="2" creationId="{99BCB6A0-F9FF-8038-2457-CC987E1A1EA6}"/>
          </ac:spMkLst>
        </pc:spChg>
        <pc:grpChg chg="mod">
          <ac:chgData name="Caitlin Coleman" userId="96f87ca1-0e64-4ae8-8d77-98757b85df0b" providerId="ADAL" clId="{DDA6BCD5-DC0D-434C-93A0-51E2BCD25B34}" dt="2026-01-21T18:52:42.175" v="622" actId="962"/>
          <ac:grpSpMkLst>
            <pc:docMk/>
            <pc:sldMk cId="0" sldId="394"/>
            <ac:grpSpMk id="12" creationId="{BA245F17-7140-4E66-913F-EE4F996C0CF4}"/>
          </ac:grpSpMkLst>
        </pc:grpChg>
        <pc:grpChg chg="mod">
          <ac:chgData name="Caitlin Coleman" userId="96f87ca1-0e64-4ae8-8d77-98757b85df0b" providerId="ADAL" clId="{DDA6BCD5-DC0D-434C-93A0-51E2BCD25B34}" dt="2026-01-21T18:52:49.781" v="623" actId="962"/>
          <ac:grpSpMkLst>
            <pc:docMk/>
            <pc:sldMk cId="0" sldId="394"/>
            <ac:grpSpMk id="15" creationId="{F19895D6-CD72-4FB3-99E9-89F6D4A9ED0F}"/>
          </ac:grpSpMkLst>
        </pc:grpChg>
        <pc:grpChg chg="mod">
          <ac:chgData name="Caitlin Coleman" userId="96f87ca1-0e64-4ae8-8d77-98757b85df0b" providerId="ADAL" clId="{DDA6BCD5-DC0D-434C-93A0-51E2BCD25B34}" dt="2026-01-21T18:52:58.846" v="624" actId="962"/>
          <ac:grpSpMkLst>
            <pc:docMk/>
            <pc:sldMk cId="0" sldId="394"/>
            <ac:grpSpMk id="18" creationId="{7AE87F96-445F-4FE5-958E-CB47EAD2939E}"/>
          </ac:grpSpMkLst>
        </pc:grpChg>
        <pc:cxnChg chg="add mod ord">
          <ac:chgData name="Caitlin Coleman" userId="96f87ca1-0e64-4ae8-8d77-98757b85df0b" providerId="ADAL" clId="{DDA6BCD5-DC0D-434C-93A0-51E2BCD25B34}" dt="2026-01-21T18:52:34.502" v="621"/>
          <ac:cxnSpMkLst>
            <pc:docMk/>
            <pc:sldMk cId="0" sldId="394"/>
            <ac:cxnSpMk id="3" creationId="{356C5740-5946-98F3-ECCE-86ECCFA1C652}"/>
          </ac:cxnSpMkLst>
        </pc:cxnChg>
      </pc:sldChg>
      <pc:sldChg chg="addSp delSp modSp mod">
        <pc:chgData name="Caitlin Coleman" userId="96f87ca1-0e64-4ae8-8d77-98757b85df0b" providerId="ADAL" clId="{DDA6BCD5-DC0D-434C-93A0-51E2BCD25B34}" dt="2026-01-21T19:22:04.192" v="694" actId="33553"/>
        <pc:sldMkLst>
          <pc:docMk/>
          <pc:sldMk cId="0" sldId="395"/>
        </pc:sldMkLst>
        <pc:spChg chg="add mod ord">
          <ac:chgData name="Caitlin Coleman" userId="96f87ca1-0e64-4ae8-8d77-98757b85df0b" providerId="ADAL" clId="{DDA6BCD5-DC0D-434C-93A0-51E2BCD25B34}" dt="2026-01-21T19:22:04.192" v="694" actId="33553"/>
          <ac:spMkLst>
            <pc:docMk/>
            <pc:sldMk cId="0" sldId="395"/>
            <ac:spMk id="2" creationId="{5ED89D3D-50B5-E0EC-DB5F-808F7F4D922B}"/>
          </ac:spMkLst>
        </pc:spChg>
        <pc:grpChg chg="mod">
          <ac:chgData name="Caitlin Coleman" userId="96f87ca1-0e64-4ae8-8d77-98757b85df0b" providerId="ADAL" clId="{DDA6BCD5-DC0D-434C-93A0-51E2BCD25B34}" dt="2026-01-21T19:21:51.299" v="692" actId="962"/>
          <ac:grpSpMkLst>
            <pc:docMk/>
            <pc:sldMk cId="0" sldId="395"/>
            <ac:grpSpMk id="12" creationId="{145F0010-B887-4319-AC6C-5A9CC6D166D0}"/>
          </ac:grpSpMkLst>
        </pc:grpChg>
        <pc:grpChg chg="mod">
          <ac:chgData name="Caitlin Coleman" userId="96f87ca1-0e64-4ae8-8d77-98757b85df0b" providerId="ADAL" clId="{DDA6BCD5-DC0D-434C-93A0-51E2BCD25B34}" dt="2026-01-21T19:21:59.272" v="693" actId="962"/>
          <ac:grpSpMkLst>
            <pc:docMk/>
            <pc:sldMk cId="0" sldId="395"/>
            <ac:grpSpMk id="15" creationId="{B0D77A93-F066-4D32-95BF-42302F37195D}"/>
          </ac:grpSpMkLst>
        </pc:grpChg>
        <pc:cxnChg chg="add mod ord">
          <ac:chgData name="Caitlin Coleman" userId="96f87ca1-0e64-4ae8-8d77-98757b85df0b" providerId="ADAL" clId="{DDA6BCD5-DC0D-434C-93A0-51E2BCD25B34}" dt="2026-01-21T19:21:33.338" v="691"/>
          <ac:cxnSpMkLst>
            <pc:docMk/>
            <pc:sldMk cId="0" sldId="395"/>
            <ac:cxnSpMk id="4" creationId="{3236FD4A-4611-66B7-27EB-6F8F910A67A1}"/>
          </ac:cxnSpMkLst>
        </pc:cxnChg>
      </pc:sldChg>
      <pc:sldChg chg="addSp delSp modSp mod">
        <pc:chgData name="Caitlin Coleman" userId="96f87ca1-0e64-4ae8-8d77-98757b85df0b" providerId="ADAL" clId="{DDA6BCD5-DC0D-434C-93A0-51E2BCD25B34}" dt="2026-01-21T19:32:22.640" v="741" actId="962"/>
        <pc:sldMkLst>
          <pc:docMk/>
          <pc:sldMk cId="873256381" sldId="396"/>
        </pc:sldMkLst>
        <pc:spChg chg="add mod ord">
          <ac:chgData name="Caitlin Coleman" userId="96f87ca1-0e64-4ae8-8d77-98757b85df0b" providerId="ADAL" clId="{DDA6BCD5-DC0D-434C-93A0-51E2BCD25B34}" dt="2026-01-21T19:31:32.925" v="734"/>
          <ac:spMkLst>
            <pc:docMk/>
            <pc:sldMk cId="873256381" sldId="396"/>
            <ac:spMk id="2" creationId="{277B93BF-5277-9ED8-F36D-D33F7CEFD998}"/>
          </ac:spMkLst>
        </pc:spChg>
        <pc:grpChg chg="mod">
          <ac:chgData name="Caitlin Coleman" userId="96f87ca1-0e64-4ae8-8d77-98757b85df0b" providerId="ADAL" clId="{DDA6BCD5-DC0D-434C-93A0-51E2BCD25B34}" dt="2026-01-21T19:31:55.043" v="738" actId="962"/>
          <ac:grpSpMkLst>
            <pc:docMk/>
            <pc:sldMk cId="873256381" sldId="396"/>
            <ac:grpSpMk id="12" creationId="{BA245F17-7140-4E66-913F-EE4F996C0CF4}"/>
          </ac:grpSpMkLst>
        </pc:grpChg>
        <pc:grpChg chg="mod">
          <ac:chgData name="Caitlin Coleman" userId="96f87ca1-0e64-4ae8-8d77-98757b85df0b" providerId="ADAL" clId="{DDA6BCD5-DC0D-434C-93A0-51E2BCD25B34}" dt="2026-01-21T19:32:14.189" v="740" actId="962"/>
          <ac:grpSpMkLst>
            <pc:docMk/>
            <pc:sldMk cId="873256381" sldId="396"/>
            <ac:grpSpMk id="15" creationId="{F19895D6-CD72-4FB3-99E9-89F6D4A9ED0F}"/>
          </ac:grpSpMkLst>
        </pc:grpChg>
        <pc:grpChg chg="mod">
          <ac:chgData name="Caitlin Coleman" userId="96f87ca1-0e64-4ae8-8d77-98757b85df0b" providerId="ADAL" clId="{DDA6BCD5-DC0D-434C-93A0-51E2BCD25B34}" dt="2026-01-21T19:32:22.640" v="741" actId="962"/>
          <ac:grpSpMkLst>
            <pc:docMk/>
            <pc:sldMk cId="873256381" sldId="396"/>
            <ac:grpSpMk id="18" creationId="{7AE87F96-445F-4FE5-958E-CB47EAD2939E}"/>
          </ac:grpSpMkLst>
        </pc:grpChg>
        <pc:cxnChg chg="add mod ord">
          <ac:chgData name="Caitlin Coleman" userId="96f87ca1-0e64-4ae8-8d77-98757b85df0b" providerId="ADAL" clId="{DDA6BCD5-DC0D-434C-93A0-51E2BCD25B34}" dt="2026-01-21T19:31:40.656" v="737"/>
          <ac:cxnSpMkLst>
            <pc:docMk/>
            <pc:sldMk cId="873256381" sldId="396"/>
            <ac:cxnSpMk id="3" creationId="{831E6B2C-B872-DF2D-59E6-B966CA46B6BD}"/>
          </ac:cxnSpMkLst>
        </pc:cxnChg>
      </pc:sldChg>
      <pc:sldChg chg="addSp delSp modSp mod">
        <pc:chgData name="Caitlin Coleman" userId="96f87ca1-0e64-4ae8-8d77-98757b85df0b" providerId="ADAL" clId="{DDA6BCD5-DC0D-434C-93A0-51E2BCD25B34}" dt="2026-01-21T19:34:02.026" v="753"/>
        <pc:sldMkLst>
          <pc:docMk/>
          <pc:sldMk cId="4073243253" sldId="397"/>
        </pc:sldMkLst>
        <pc:spChg chg="add mod ord">
          <ac:chgData name="Caitlin Coleman" userId="96f87ca1-0e64-4ae8-8d77-98757b85df0b" providerId="ADAL" clId="{DDA6BCD5-DC0D-434C-93A0-51E2BCD25B34}" dt="2026-01-21T19:33:58.339" v="751"/>
          <ac:spMkLst>
            <pc:docMk/>
            <pc:sldMk cId="4073243253" sldId="397"/>
            <ac:spMk id="3" creationId="{4EC35BC1-561D-F4D4-5697-342E8B0077D1}"/>
          </ac:spMkLst>
        </pc:spChg>
        <pc:cxnChg chg="add mod ord">
          <ac:chgData name="Caitlin Coleman" userId="96f87ca1-0e64-4ae8-8d77-98757b85df0b" providerId="ADAL" clId="{DDA6BCD5-DC0D-434C-93A0-51E2BCD25B34}" dt="2026-01-21T19:34:02.026" v="753"/>
          <ac:cxnSpMkLst>
            <pc:docMk/>
            <pc:sldMk cId="4073243253" sldId="397"/>
            <ac:cxnSpMk id="5" creationId="{8D9C52E8-42BB-FA66-5F51-5403C987499B}"/>
          </ac:cxnSpMkLst>
        </pc:cxnChg>
      </pc:sldChg>
      <pc:sldChg chg="addSp delSp modSp mod">
        <pc:chgData name="Caitlin Coleman" userId="96f87ca1-0e64-4ae8-8d77-98757b85df0b" providerId="ADAL" clId="{DDA6BCD5-DC0D-434C-93A0-51E2BCD25B34}" dt="2026-01-21T19:34:45.449" v="762"/>
        <pc:sldMkLst>
          <pc:docMk/>
          <pc:sldMk cId="0" sldId="398"/>
        </pc:sldMkLst>
        <pc:spChg chg="add mod ord">
          <ac:chgData name="Caitlin Coleman" userId="96f87ca1-0e64-4ae8-8d77-98757b85df0b" providerId="ADAL" clId="{DDA6BCD5-DC0D-434C-93A0-51E2BCD25B34}" dt="2026-01-21T19:34:42.893" v="761"/>
          <ac:spMkLst>
            <pc:docMk/>
            <pc:sldMk cId="0" sldId="398"/>
            <ac:spMk id="3" creationId="{3AC87A32-B0B8-B5FB-57D4-9B0FD230FF00}"/>
          </ac:spMkLst>
        </pc:spChg>
        <pc:cxnChg chg="add mod ord">
          <ac:chgData name="Caitlin Coleman" userId="96f87ca1-0e64-4ae8-8d77-98757b85df0b" providerId="ADAL" clId="{DDA6BCD5-DC0D-434C-93A0-51E2BCD25B34}" dt="2026-01-21T19:34:45.449" v="762"/>
          <ac:cxnSpMkLst>
            <pc:docMk/>
            <pc:sldMk cId="0" sldId="398"/>
            <ac:cxnSpMk id="4" creationId="{F42B53E8-FB4E-5D8B-6581-D850FFEC8174}"/>
          </ac:cxnSpMkLst>
        </pc:cxnChg>
      </pc:sldChg>
      <pc:sldChg chg="addSp delSp modSp mod">
        <pc:chgData name="Caitlin Coleman" userId="96f87ca1-0e64-4ae8-8d77-98757b85df0b" providerId="ADAL" clId="{DDA6BCD5-DC0D-434C-93A0-51E2BCD25B34}" dt="2026-01-21T19:35:34.274" v="774" actId="5793"/>
        <pc:sldMkLst>
          <pc:docMk/>
          <pc:sldMk cId="3850965229" sldId="399"/>
        </pc:sldMkLst>
        <pc:spChg chg="mod ord">
          <ac:chgData name="Caitlin Coleman" userId="96f87ca1-0e64-4ae8-8d77-98757b85df0b" providerId="ADAL" clId="{DDA6BCD5-DC0D-434C-93A0-51E2BCD25B34}" dt="2026-01-21T19:35:34.274" v="774" actId="5793"/>
          <ac:spMkLst>
            <pc:docMk/>
            <pc:sldMk cId="3850965229" sldId="399"/>
            <ac:spMk id="2" creationId="{27BCC731-4822-417C-902A-B63195D5D059}"/>
          </ac:spMkLst>
        </pc:spChg>
        <pc:spChg chg="add mod">
          <ac:chgData name="Caitlin Coleman" userId="96f87ca1-0e64-4ae8-8d77-98757b85df0b" providerId="ADAL" clId="{DDA6BCD5-DC0D-434C-93A0-51E2BCD25B34}" dt="2026-01-21T19:35:16.669" v="767" actId="33553"/>
          <ac:spMkLst>
            <pc:docMk/>
            <pc:sldMk cId="3850965229" sldId="399"/>
            <ac:spMk id="3" creationId="{F8705390-EFB9-223E-338B-CAFF2C67D21D}"/>
          </ac:spMkLst>
        </pc:spChg>
        <pc:cxnChg chg="add mod">
          <ac:chgData name="Caitlin Coleman" userId="96f87ca1-0e64-4ae8-8d77-98757b85df0b" providerId="ADAL" clId="{DDA6BCD5-DC0D-434C-93A0-51E2BCD25B34}" dt="2026-01-21T19:35:10.224" v="764"/>
          <ac:cxnSpMkLst>
            <pc:docMk/>
            <pc:sldMk cId="3850965229" sldId="399"/>
            <ac:cxnSpMk id="4" creationId="{663BC4FF-5438-3367-5124-3CCC1E9B10FD}"/>
          </ac:cxnSpMkLst>
        </pc:cxnChg>
      </pc:sldChg>
      <pc:sldChg chg="addSp delSp modSp mod">
        <pc:chgData name="Caitlin Coleman" userId="96f87ca1-0e64-4ae8-8d77-98757b85df0b" providerId="ADAL" clId="{DDA6BCD5-DC0D-434C-93A0-51E2BCD25B34}" dt="2026-01-21T16:03:20.619" v="85" actId="1076"/>
        <pc:sldMkLst>
          <pc:docMk/>
          <pc:sldMk cId="3360644075" sldId="400"/>
        </pc:sldMkLst>
        <pc:spChg chg="mod topLvl">
          <ac:chgData name="Caitlin Coleman" userId="96f87ca1-0e64-4ae8-8d77-98757b85df0b" providerId="ADAL" clId="{DDA6BCD5-DC0D-434C-93A0-51E2BCD25B34}" dt="2026-01-21T16:02:01.856" v="71" actId="33553"/>
          <ac:spMkLst>
            <pc:docMk/>
            <pc:sldMk cId="3360644075" sldId="400"/>
            <ac:spMk id="26" creationId="{00000000-0000-0000-0000-000000000000}"/>
          </ac:spMkLst>
        </pc:spChg>
        <pc:picChg chg="add mod ord">
          <ac:chgData name="Caitlin Coleman" userId="96f87ca1-0e64-4ae8-8d77-98757b85df0b" providerId="ADAL" clId="{DDA6BCD5-DC0D-434C-93A0-51E2BCD25B34}" dt="2026-01-21T16:03:20.619" v="85" actId="1076"/>
          <ac:picMkLst>
            <pc:docMk/>
            <pc:sldMk cId="3360644075" sldId="400"/>
            <ac:picMk id="6" creationId="{CD932D05-6A2D-12C7-C140-FF12F3E1D6A5}"/>
          </ac:picMkLst>
        </pc:picChg>
        <pc:cxnChg chg="mod">
          <ac:chgData name="Caitlin Coleman" userId="96f87ca1-0e64-4ae8-8d77-98757b85df0b" providerId="ADAL" clId="{DDA6BCD5-DC0D-434C-93A0-51E2BCD25B34}" dt="2026-01-21T16:02:10.622" v="73" actId="962"/>
          <ac:cxnSpMkLst>
            <pc:docMk/>
            <pc:sldMk cId="3360644075" sldId="400"/>
            <ac:cxnSpMk id="55" creationId="{00000000-0000-0000-0000-000000000000}"/>
          </ac:cxnSpMkLst>
        </pc:cxnChg>
      </pc:sldChg>
      <pc:sldChg chg="modSp add mod">
        <pc:chgData name="Caitlin Coleman" userId="96f87ca1-0e64-4ae8-8d77-98757b85df0b" providerId="ADAL" clId="{DDA6BCD5-DC0D-434C-93A0-51E2BCD25B34}" dt="2026-01-21T16:06:32.276" v="105" actId="1076"/>
        <pc:sldMkLst>
          <pc:docMk/>
          <pc:sldMk cId="167472214" sldId="401"/>
        </pc:sldMkLst>
        <pc:spChg chg="mod">
          <ac:chgData name="Caitlin Coleman" userId="96f87ca1-0e64-4ae8-8d77-98757b85df0b" providerId="ADAL" clId="{DDA6BCD5-DC0D-434C-93A0-51E2BCD25B34}" dt="2026-01-21T16:06:32.276" v="105" actId="1076"/>
          <ac:spMkLst>
            <pc:docMk/>
            <pc:sldMk cId="167472214" sldId="401"/>
            <ac:spMk id="9" creationId="{6B071238-BC2C-0357-AAC5-15BA8951E9A2}"/>
          </ac:spMkLst>
        </pc:spChg>
      </pc:sldChg>
      <pc:sldChg chg="modSp add mod">
        <pc:chgData name="Caitlin Coleman" userId="96f87ca1-0e64-4ae8-8d77-98757b85df0b" providerId="ADAL" clId="{DDA6BCD5-DC0D-434C-93A0-51E2BCD25B34}" dt="2026-01-21T18:10:46.792" v="512" actId="1076"/>
        <pc:sldMkLst>
          <pc:docMk/>
          <pc:sldMk cId="1142711608" sldId="402"/>
        </pc:sldMkLst>
        <pc:spChg chg="mod">
          <ac:chgData name="Caitlin Coleman" userId="96f87ca1-0e64-4ae8-8d77-98757b85df0b" providerId="ADAL" clId="{DDA6BCD5-DC0D-434C-93A0-51E2BCD25B34}" dt="2026-01-21T18:10:46.792" v="512" actId="1076"/>
          <ac:spMkLst>
            <pc:docMk/>
            <pc:sldMk cId="1142711608" sldId="402"/>
            <ac:spMk id="9" creationId="{5734D707-E155-C18E-BA72-8FC672BD7276}"/>
          </ac:spMkLst>
        </pc:spChg>
        <pc:cxnChg chg="mod">
          <ac:chgData name="Caitlin Coleman" userId="96f87ca1-0e64-4ae8-8d77-98757b85df0b" providerId="ADAL" clId="{DDA6BCD5-DC0D-434C-93A0-51E2BCD25B34}" dt="2026-01-21T18:10:38.386" v="510" actId="1076"/>
          <ac:cxnSpMkLst>
            <pc:docMk/>
            <pc:sldMk cId="1142711608" sldId="402"/>
            <ac:cxnSpMk id="14" creationId="{3D15346A-6988-E0F6-6E36-25430A0899EF}"/>
          </ac:cxnSpMkLst>
        </pc:cxnChg>
      </pc:sldChg>
      <pc:sldChg chg="modSp add mod">
        <pc:chgData name="Caitlin Coleman" userId="96f87ca1-0e64-4ae8-8d77-98757b85df0b" providerId="ADAL" clId="{DDA6BCD5-DC0D-434C-93A0-51E2BCD25B34}" dt="2026-01-21T18:47:28.306" v="584" actId="1076"/>
        <pc:sldMkLst>
          <pc:docMk/>
          <pc:sldMk cId="349263311" sldId="403"/>
        </pc:sldMkLst>
        <pc:spChg chg="mod">
          <ac:chgData name="Caitlin Coleman" userId="96f87ca1-0e64-4ae8-8d77-98757b85df0b" providerId="ADAL" clId="{DDA6BCD5-DC0D-434C-93A0-51E2BCD25B34}" dt="2026-01-21T18:47:18.903" v="583"/>
          <ac:spMkLst>
            <pc:docMk/>
            <pc:sldMk cId="349263311" sldId="403"/>
            <ac:spMk id="9" creationId="{E90871BE-F56B-1646-BEC5-14FC85271942}"/>
          </ac:spMkLst>
        </pc:spChg>
        <pc:cxnChg chg="mod">
          <ac:chgData name="Caitlin Coleman" userId="96f87ca1-0e64-4ae8-8d77-98757b85df0b" providerId="ADAL" clId="{DDA6BCD5-DC0D-434C-93A0-51E2BCD25B34}" dt="2026-01-21T18:47:28.306" v="584" actId="1076"/>
          <ac:cxnSpMkLst>
            <pc:docMk/>
            <pc:sldMk cId="349263311" sldId="403"/>
            <ac:cxnSpMk id="14" creationId="{BE2B7F54-5EA3-7A62-2B34-7BFDD5F3A85A}"/>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20</a:t>
            </a:fld>
            <a:endParaRPr lang="en-US"/>
          </a:p>
        </p:txBody>
      </p:sp>
    </p:spTree>
    <p:extLst>
      <p:ext uri="{BB962C8B-B14F-4D97-AF65-F5344CB8AC3E}">
        <p14:creationId xmlns:p14="http://schemas.microsoft.com/office/powerpoint/2010/main" val="158764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 − (T−G).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private domestic saving + public saving − domestic investment = S+(T−G) −I.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28</a:t>
            </a:fld>
            <a:endParaRPr lang="en-US"/>
          </a:p>
        </p:txBody>
      </p:sp>
    </p:spTree>
    <p:extLst>
      <p:ext uri="{BB962C8B-B14F-4D97-AF65-F5344CB8AC3E}">
        <p14:creationId xmlns:p14="http://schemas.microsoft.com/office/powerpoint/2010/main" val="2061476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29</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30</a:t>
            </a:fld>
            <a:endParaRPr lang="en-US"/>
          </a:p>
        </p:txBody>
      </p:sp>
    </p:spTree>
    <p:extLst>
      <p:ext uri="{BB962C8B-B14F-4D97-AF65-F5344CB8AC3E}">
        <p14:creationId xmlns:p14="http://schemas.microsoft.com/office/powerpoint/2010/main" val="364551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a:t>
            </a:r>
            <a:r>
              <a:rPr lang="en-US" dirty="0"/>
              <a:t>−</a:t>
            </a:r>
            <a:r>
              <a:rPr lang="en-US" sz="1200" i="1" dirty="0"/>
              <a:t>X)=I+(G</a:t>
            </a:r>
            <a:r>
              <a:rPr lang="en-US" dirty="0"/>
              <a:t>−</a:t>
            </a:r>
            <a:r>
              <a:rPr lang="en-US" sz="1200" i="1" dirty="0"/>
              <a:t>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31</a:t>
            </a:fld>
            <a:endParaRPr lang="en-US"/>
          </a:p>
        </p:txBody>
      </p:sp>
    </p:spTree>
    <p:extLst>
      <p:ext uri="{BB962C8B-B14F-4D97-AF65-F5344CB8AC3E}">
        <p14:creationId xmlns:p14="http://schemas.microsoft.com/office/powerpoint/2010/main" val="1937604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34</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35</a:t>
            </a:fld>
            <a:endParaRPr lang="en-US"/>
          </a:p>
        </p:txBody>
      </p:sp>
    </p:spTree>
    <p:extLst>
      <p:ext uri="{BB962C8B-B14F-4D97-AF65-F5344CB8AC3E}">
        <p14:creationId xmlns:p14="http://schemas.microsoft.com/office/powerpoint/2010/main" val="3115952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36</a:t>
            </a:fld>
            <a:endParaRPr lang="en-US"/>
          </a:p>
        </p:txBody>
      </p:sp>
    </p:spTree>
    <p:extLst>
      <p:ext uri="{BB962C8B-B14F-4D97-AF65-F5344CB8AC3E}">
        <p14:creationId xmlns:p14="http://schemas.microsoft.com/office/powerpoint/2010/main" val="2284487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37</a:t>
            </a:fld>
            <a:endParaRPr lang="en-US"/>
          </a:p>
        </p:txBody>
      </p:sp>
    </p:spTree>
    <p:extLst>
      <p:ext uri="{BB962C8B-B14F-4D97-AF65-F5344CB8AC3E}">
        <p14:creationId xmlns:p14="http://schemas.microsoft.com/office/powerpoint/2010/main" val="2222138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38</a:t>
            </a:fld>
            <a:endParaRPr lang="en-US"/>
          </a:p>
        </p:txBody>
      </p:sp>
    </p:spTree>
    <p:extLst>
      <p:ext uri="{BB962C8B-B14F-4D97-AF65-F5344CB8AC3E}">
        <p14:creationId xmlns:p14="http://schemas.microsoft.com/office/powerpoint/2010/main" val="4124080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39</a:t>
            </a:fld>
            <a:endParaRPr lang="en-US"/>
          </a:p>
        </p:txBody>
      </p:sp>
    </p:spTree>
    <p:extLst>
      <p:ext uri="{BB962C8B-B14F-4D97-AF65-F5344CB8AC3E}">
        <p14:creationId xmlns:p14="http://schemas.microsoft.com/office/powerpoint/2010/main" val="1594929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a:t>
            </a:r>
            <a:r>
              <a:rPr lang="en-US"/>
              <a:t>In 2020, </a:t>
            </a:r>
            <a:r>
              <a:rPr lang="en-US" dirty="0"/>
              <a:t>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81667-188F-2746-3CB7-FFD107323C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49551C9-F3F0-ADD4-D4D7-3484BDD17FF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94C07F6-01FE-B0CE-0B46-C19457458C6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B071238-BC2C-0357-AAC5-15BA8951E9A2}"/>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Trade Balances and Flows of Financial Capital</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C43BE6-AF9A-D2AF-55A7-45822EE6D9E5}"/>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5223DB6-10FC-6B0A-93EE-BAE1F2AFAFCD}"/>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67472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F1EDE80F-297A-3F94-1493-92FCA9628F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3E3F427-7D05-CA52-6270-DFC36EA390F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s a trade deficit bad? Is a trade surplus good? Why do you think so?">
            <a:extLst>
              <a:ext uri="{FF2B5EF4-FFF2-40B4-BE49-F238E27FC236}">
                <a16:creationId xmlns:a16="http://schemas.microsoft.com/office/drawing/2014/main" id="{60CCC2E4-1912-8EA8-AB7F-EF9752357D39}"/>
              </a:ext>
            </a:extLst>
          </p:cNvPr>
          <p:cNvGrpSpPr/>
          <p:nvPr/>
        </p:nvGrpSpPr>
        <p:grpSpPr>
          <a:xfrm>
            <a:off x="2066918" y="160825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691D0A64-20E0-63E4-DAB4-128F286BA2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89F8E704-3064-C45E-49F4-F3F70B3C833E}"/>
                </a:ext>
              </a:extLst>
            </p:cNvPr>
            <p:cNvSpPr txBox="1"/>
            <p:nvPr/>
          </p:nvSpPr>
          <p:spPr>
            <a:xfrm>
              <a:off x="604399" y="1940173"/>
              <a:ext cx="7996678" cy="400110"/>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Is a trade deficit bad? Is a trade surplus good? Why do you think so?</a:t>
              </a:r>
            </a:p>
          </p:txBody>
        </p:sp>
      </p:grpSp>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3"/>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02612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EFEC9D5F-892A-538F-82C5-DDEC2111C41B}"/>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5C009EF-C9B3-EB29-8604-C72B93F1F82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0" name="Group 29" descr="1. Crusoe and Friday trade goods and services. Perhaps Crusoe catches fish and trades them to Friday for coconuts. Because each trade is voluntary, both Crusoe and Friday must feel that they are receiving fair value for what they are giving so that trade is balanced.">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algn="ctr"/>
              <a:r>
                <a:rPr lang="en-US" dirty="0">
                  <a:solidFill>
                    <a:schemeClr val="bg1"/>
                  </a:solidFill>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descr="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algn="ct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descr="3. If Friday accepts this offer, there is a trade imbalance. For several months, Friday will have a trade surplus: he will export more (to Crusoe) than he will import. Conversely, Crusoe will have a trade deficit because he will import more (from Friday) than he will export.">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algn="ct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E18FDDE5-4EEC-1828-01C6-CB4427AA02E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550F858-4D97-7BD8-3D3F-D133D530EA0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Now that you have considered the Robinson Crusoe example, answer the following questions again: &#10;&#10;Is a trade deficit bad? Is a trade surplus good? Why do you think so?">
            <a:extLst>
              <a:ext uri="{FF2B5EF4-FFF2-40B4-BE49-F238E27FC236}">
                <a16:creationId xmlns:a16="http://schemas.microsoft.com/office/drawing/2014/main" id="{4DAB7401-A845-F834-18F1-52751448DCFD}"/>
              </a:ext>
            </a:extLst>
          </p:cNvPr>
          <p:cNvGrpSpPr/>
          <p:nvPr/>
        </p:nvGrpSpPr>
        <p:grpSpPr>
          <a:xfrm>
            <a:off x="2066918" y="1608257"/>
            <a:ext cx="8058154" cy="1664167"/>
            <a:chOff x="542923" y="1736761"/>
            <a:chExt cx="8058154" cy="1664167"/>
          </a:xfrm>
          <a:solidFill>
            <a:srgbClr val="627981"/>
          </a:solidFill>
        </p:grpSpPr>
        <p:sp>
          <p:nvSpPr>
            <p:cNvPr id="7" name="Rectangle 6">
              <a:extLst>
                <a:ext uri="{FF2B5EF4-FFF2-40B4-BE49-F238E27FC236}">
                  <a16:creationId xmlns:a16="http://schemas.microsoft.com/office/drawing/2014/main" id="{36F30066-4E34-6835-0ACB-5799FED35089}"/>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7C1BC47-9626-6BE3-DBE1-81CC72CD90AA}"/>
                </a:ext>
              </a:extLst>
            </p:cNvPr>
            <p:cNvSpPr txBox="1"/>
            <p:nvPr/>
          </p:nvSpPr>
          <p:spPr>
            <a:xfrm>
              <a:off x="604399" y="1940173"/>
              <a:ext cx="7996678" cy="1323439"/>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Now that you have considered the Robinson Crusoe example, answer the following questions again: </a:t>
              </a:r>
            </a:p>
            <a:p>
              <a:pPr lvl="0" algn="ctr"/>
              <a:endParaRPr lang="en-US" sz="2000" dirty="0">
                <a:solidFill>
                  <a:schemeClr val="bg1"/>
                </a:solidFill>
                <a:ea typeface="Calibri"/>
                <a:cs typeface="Calibri"/>
                <a:sym typeface="Calibri"/>
              </a:endParaRPr>
            </a:p>
            <a:p>
              <a:pPr lvl="0" algn="ctr"/>
              <a:r>
                <a:rPr lang="en-US" sz="2000" dirty="0">
                  <a:solidFill>
                    <a:schemeClr val="bg1"/>
                  </a:solidFill>
                  <a:ea typeface="Calibri"/>
                  <a:cs typeface="Calibri"/>
                  <a:sym typeface="Calibri"/>
                </a:rPr>
                <a:t>Is a trade deficit bad? Is a trade surplus good? Why do you think so?</a:t>
              </a:r>
            </a:p>
          </p:txBody>
        </p:sp>
      </p:grpSp>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3"/>
          <a:stretch>
            <a:fillRect/>
          </a:stretch>
        </p:blipFill>
        <p:spPr>
          <a:xfrm>
            <a:off x="3809721" y="3355196"/>
            <a:ext cx="2151724" cy="3217352"/>
          </a:xfrm>
          <a:prstGeom prst="rect">
            <a:avLst/>
          </a:prstGeom>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spTree>
    <p:extLst>
      <p:ext uri="{BB962C8B-B14F-4D97-AF65-F5344CB8AC3E}">
        <p14:creationId xmlns:p14="http://schemas.microsoft.com/office/powerpoint/2010/main" val="1603963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F5B01BD4-653B-4E88-9F78-9CD8D2AF75E5}"/>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9970C-29B8-2991-9215-C1AB6BA78E82}"/>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this or any other voluntary market transaction, if both parties agree to the transaction, they both may be better off.">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or any other voluntary market transaction, if both parties agree to the transaction, they both may be better off.</a:t>
              </a:r>
            </a:p>
          </p:txBody>
        </p:sp>
      </p:grpSp>
      <p:grpSp>
        <p:nvGrpSpPr>
          <p:cNvPr id="21" name="Group 20" descr="If Crusoe's irrigation system isn't built or doesn't improve his garden enough to pay Friday back, the agreement will have to be renegotiated.">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Crusoe's irrigation system isn't built or doesn't improve his garden enough to pay Friday back, the agreement will have to be renegotiated.</a:t>
              </a:r>
            </a:p>
          </p:txBody>
        </p:sp>
      </p:grpSp>
      <p:grpSp>
        <p:nvGrpSpPr>
          <p:cNvPr id="24" name="Group 23" descr="The size of Friday's trade surplus is exactly the amount he is lending. The size of Crusoe's trade deficit is exactly the amount he has borrowed.">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size of Friday's trade surplus is exactly the amount he is lending. The size of Crusoe's trade deficit is exactly the amount he has borrowed.</a:t>
              </a:r>
            </a:p>
          </p:txBody>
        </p:sp>
      </p:grpSp>
      <p:grpSp>
        <p:nvGrpSpPr>
          <p:cNvPr id="27" name="Group 26" descr="In international trade, a trade surplus results in an outflow of financial capital, and a trade deficit results in an inflow of financial capital.">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international trade, a trade surplus results in an outflow of financial capital, and a trade deficit results in an inflow of financial capital.</a:t>
              </a:r>
            </a:p>
          </p:txBody>
        </p:sp>
      </p:grpSp>
    </p:spTree>
    <p:extLst>
      <p:ext uri="{BB962C8B-B14F-4D97-AF65-F5344CB8AC3E}">
        <p14:creationId xmlns:p14="http://schemas.microsoft.com/office/powerpoint/2010/main" val="34725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2" name="Title 25">
            <a:extLst>
              <a:ext uri="{FF2B5EF4-FFF2-40B4-BE49-F238E27FC236}">
                <a16:creationId xmlns:a16="http://schemas.microsoft.com/office/drawing/2014/main" id="{0F915D5F-0405-AE81-A8A8-06F7D6542D2C}"/>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1C0A09A-F08F-1C2C-046E-43376071CEA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sts sometimes describe the balance of trade as the balance of payments.">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describe the balance of trade as the balance of payments.</a:t>
              </a:r>
            </a:p>
          </p:txBody>
        </p:sp>
      </p:grpSp>
      <p:grpSp>
        <p:nvGrpSpPr>
          <p:cNvPr id="13" name="Group 12" descr="Each category of the current account balance involves a corresponding flow of payments between a country and the rest of the world economy.">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E56B7DA5-E250-1E0B-3DB2-CF3AE4342699}"/>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A3D999-AEDD-17F3-31FB-104F7C5B4B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current account deficit means that a country is a net borrower from abroad.">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current account deficit means that a country is a net borrower from abroad.</a:t>
              </a:r>
            </a:p>
          </p:txBody>
        </p:sp>
      </p:grpSp>
      <p:grpSp>
        <p:nvGrpSpPr>
          <p:cNvPr id="13" name="Group 12" descr="A positive current account balance means a country is a net lender to the rest of the world.">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positive current account balance means a country is a net lender to the rest of the world.</a:t>
              </a:r>
            </a:p>
          </p:txBody>
        </p:sp>
      </p:grpSp>
      <p:grpSp>
        <p:nvGrpSpPr>
          <p:cNvPr id="16" name="Group 15" descr="A trade surplus means an overall outflow of financial investment capital as domestic investors put their funds abroad.">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trade surplus means an overall outflow of financial investment capital as domestic investors put their funds abroad.</a:t>
              </a:r>
            </a:p>
          </p:txBody>
        </p:sp>
      </p:grpSp>
      <p:grpSp>
        <p:nvGrpSpPr>
          <p:cNvPr id="19" name="Group 18" descr="A deficit in the current account balance is exactly equal to the overall or net inflow of foreign investment capital from abroad.">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deficit in the current account balance is exactly equal to the overall or net inflow of foreign investment capital from abroad.</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4B50E357-C206-BA56-C6B9-915AFC24FE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E6B508B0-9B39-151C-81E7-84FE845586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
            <a:extLst>
              <a:ext uri="{FF2B5EF4-FFF2-40B4-BE49-F238E27FC236}">
                <a16:creationId xmlns:a16="http://schemas.microsoft.com/office/drawing/2014/main" id="{40D0D019-081F-B35C-B079-8F96160E1E0B}"/>
              </a:ext>
            </a:extLst>
          </p:cNvPr>
          <p:cNvGrpSpPr/>
          <p:nvPr/>
        </p:nvGrpSpPr>
        <p:grpSpPr>
          <a:xfrm>
            <a:off x="2066918" y="1608257"/>
            <a:ext cx="8058154" cy="1664167"/>
            <a:chOff x="542923" y="1736761"/>
            <a:chExt cx="8058154" cy="1664167"/>
          </a:xfrm>
          <a:solidFill>
            <a:srgbClr val="627981"/>
          </a:solidFill>
        </p:grpSpPr>
        <p:sp>
          <p:nvSpPr>
            <p:cNvPr id="6" name="Rectangle 5">
              <a:extLst>
                <a:ext uri="{FF2B5EF4-FFF2-40B4-BE49-F238E27FC236}">
                  <a16:creationId xmlns:a16="http://schemas.microsoft.com/office/drawing/2014/main" id="{7EDB3191-8DA0-3FA5-7F4F-6B8926897203}"/>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1DE86888-379B-088E-FFB8-4DA360BB371A}"/>
                </a:ext>
              </a:extLst>
            </p:cNvPr>
            <p:cNvSpPr txBox="1"/>
            <p:nvPr/>
          </p:nvSpPr>
          <p:spPr>
            <a:xfrm>
              <a:off x="573661" y="1753236"/>
              <a:ext cx="7996678" cy="1631216"/>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grpSp>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3"/>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3363565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7FF59A3D-A566-E246-F2FD-3DB7333FCA1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AF186982-E714-76E1-0C42-58C0CD67DD7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1114C91-24D0-0D12-7340-1E492B825A87}"/>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buFont typeface="Arial" panose="020B0604020202020204" pitchFamily="34" charset="0"/>
              <a:buChar char="•"/>
            </a:pPr>
            <a:r>
              <a:rPr lang="en-US" sz="2000" dirty="0">
                <a:solidFill>
                  <a:schemeClr val="bg1"/>
                </a:solidFill>
                <a:ea typeface="Calibri"/>
                <a:cs typeface="Calibri"/>
                <a:sym typeface="Calibri"/>
              </a:rPr>
              <a:t>International flows of goods and services are closely connected to the international flows of financial capital.</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current account deficit means that—after taking all the flows of payments from goods, services, and income together—the country is a net borrower from the rest of the world.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current account surplus is the opposite and means the country is a net lender to the rest of the world.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1145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National Saving and Investment Identity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037009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rade balance: the difference between a nation’s dollar value of its exports (what its producers sell abroad) and its dollar value of imports (the foreign-made products and services that households and businesses purchase)—also known as net exports"/>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pic>
        <p:nvPicPr>
          <p:cNvPr id="6" name="Picture 5" descr="A table describing trade balances. If exports are greater than imports, then there is a trade surplus. If exports are less than imports, then there is a trade deficit. If exports equal imports, then there is a trade balance.">
            <a:extLst>
              <a:ext uri="{FF2B5EF4-FFF2-40B4-BE49-F238E27FC236}">
                <a16:creationId xmlns:a16="http://schemas.microsoft.com/office/drawing/2014/main" id="{C9173487-4D27-84C8-CCCE-CE201E344610}"/>
              </a:ext>
            </a:extLst>
          </p:cNvPr>
          <p:cNvPicPr>
            <a:picLocks noChangeAspect="1"/>
          </p:cNvPicPr>
          <p:nvPr/>
        </p:nvPicPr>
        <p:blipFill>
          <a:blip r:embed="rId3"/>
          <a:stretch>
            <a:fillRect/>
          </a:stretch>
        </p:blipFill>
        <p:spPr>
          <a:xfrm>
            <a:off x="2157043" y="3206747"/>
            <a:ext cx="7888639" cy="1543661"/>
          </a:xfrm>
          <a:prstGeom prst="rect">
            <a:avLst/>
          </a:prstGeom>
        </p:spPr>
      </p:pic>
      <p:grpSp>
        <p:nvGrpSpPr>
          <p:cNvPr id="23" name="Group 22" descr="Countries can have surpluses or deficits for long periods of time. (Example: Germany has had large trade surpluses in recent decades, and the U.S. has had large trade deficits in recent decades.)"/>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spTree>
    <p:extLst>
      <p:ext uri="{BB962C8B-B14F-4D97-AF65-F5344CB8AC3E}">
        <p14:creationId xmlns:p14="http://schemas.microsoft.com/office/powerpoint/2010/main" val="400894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algn="ctr"/>
              <a:r>
                <a:rPr lang="en-US" sz="2000" dirty="0">
                  <a:solidFill>
                    <a:schemeClr val="bg1"/>
                  </a:solidFill>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algn="ctr"/>
              <a:endParaRPr lang="en-US" sz="2000" dirty="0">
                <a:solidFill>
                  <a:schemeClr val="bg1"/>
                </a:solidFill>
              </a:endParaRPr>
            </a:p>
          </p:txBody>
        </p:sp>
      </p:grpSp>
      <p:grpSp>
        <p:nvGrpSpPr>
          <p:cNvPr id="10" name="Group 9" descr="With a group of classmates, discuss the difference between a trade deficit and a government budget deficit. Is one more desirable than the other?">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algn="ctr"/>
              <a:r>
                <a:rPr lang="en-US" sz="2000" dirty="0">
                  <a:solidFill>
                    <a:schemeClr val="bg1"/>
                  </a:solidFill>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44345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4B0B462D-12B5-8EAD-0F01-6ECE0F2A3172}"/>
              </a:ext>
            </a:extLst>
          </p:cNvPr>
          <p:cNvSpPr txBox="1">
            <a:spLocks noGrp="1"/>
          </p:cNvSpPr>
          <p:nvPr>
            <p:ph type="title" idx="4294967295"/>
          </p:nvPr>
        </p:nvSpPr>
        <p:spPr>
          <a:xfrm>
            <a:off x="1676400" y="36697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Understanding the Determinants of the Trade and Current Account Balances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782959B6-89B7-13AD-306D-0F9483E9A480}"/>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national saving and investment identity states that the quantity of financial capital supplied must equal the quantity demanded.">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saving and investment identity </a:t>
              </a:r>
              <a:r>
                <a:rPr lang="en-US" sz="2000" dirty="0">
                  <a:solidFill>
                    <a:schemeClr val="bg1"/>
                  </a:solidFill>
                </a:rPr>
                <a:t>states that the quantity of financial capital supplied must equal the quantity demanded.</a:t>
              </a:r>
            </a:p>
          </p:txBody>
        </p:sp>
      </p:grpSp>
      <p:grpSp>
        <p:nvGrpSpPr>
          <p:cNvPr id="32" name="Group 31" descr="supply of financial capital = demand for financial capital&#10;S + (M − X) = I + (G − T)">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pic>
        <p:nvPicPr>
          <p:cNvPr id="6" name="Picture 5" descr="A two‑column table listing economic variables and their corresponding terms. The Variable column includes S, T, G, M, X, and I. The Term column lists: Private saving for S, Taxes for T, Government spending for G, Imports for M, Exports for X, and Investment for I.">
            <a:extLst>
              <a:ext uri="{FF2B5EF4-FFF2-40B4-BE49-F238E27FC236}">
                <a16:creationId xmlns:a16="http://schemas.microsoft.com/office/drawing/2014/main" id="{49374EBB-AF81-FD7E-3E25-8F6D4B5E772A}"/>
              </a:ext>
            </a:extLst>
          </p:cNvPr>
          <p:cNvPicPr>
            <a:picLocks noChangeAspect="1"/>
          </p:cNvPicPr>
          <p:nvPr/>
        </p:nvPicPr>
        <p:blipFill>
          <a:blip r:embed="rId3"/>
          <a:stretch>
            <a:fillRect/>
          </a:stretch>
        </p:blipFill>
        <p:spPr>
          <a:xfrm>
            <a:off x="2629397" y="3717848"/>
            <a:ext cx="6933206" cy="2712485"/>
          </a:xfrm>
          <a:prstGeom prst="rect">
            <a:avLst/>
          </a:prstGeom>
        </p:spPr>
      </p:pic>
    </p:spTree>
    <p:extLst>
      <p:ext uri="{BB962C8B-B14F-4D97-AF65-F5344CB8AC3E}">
        <p14:creationId xmlns:p14="http://schemas.microsoft.com/office/powerpoint/2010/main" val="770541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Main Sources of Supply and Demand of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7828" y="1855014"/>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43288" y="1855015"/>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297829" y="1950153"/>
            <a:ext cx="3461328"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Supply:</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1938992"/>
          </a:xfrm>
          <a:prstGeom prst="rect">
            <a:avLst/>
          </a:prstGeom>
          <a:noFill/>
        </p:spPr>
        <p:txBody>
          <a:bodyPr wrap="square" rtlCol="0">
            <a:spAutoFit/>
          </a:bodyPr>
          <a:lstStyle/>
          <a:p>
            <a:r>
              <a:rPr lang="en-US" sz="2000" dirty="0">
                <a:solidFill>
                  <a:schemeClr val="bg1"/>
                </a:solidFill>
              </a:rPr>
              <a:t>1. Savings by individuals and firms (</a:t>
            </a:r>
            <a:r>
              <a:rPr lang="en-US" sz="2000" i="1" dirty="0">
                <a:solidFill>
                  <a:schemeClr val="bg1"/>
                </a:solidFill>
              </a:rPr>
              <a:t>S</a:t>
            </a:r>
            <a:r>
              <a:rPr lang="en-US" sz="2000" dirty="0">
                <a:solidFill>
                  <a:schemeClr val="bg1"/>
                </a:solidFill>
              </a:rPr>
              <a:t>)</a:t>
            </a:r>
          </a:p>
          <a:p>
            <a:r>
              <a:rPr lang="en-US" sz="2000" dirty="0">
                <a:solidFill>
                  <a:schemeClr val="bg1"/>
                </a:solidFill>
              </a:rPr>
              <a:t>2. Inflow of financial capital from foreign investors, which is equal to the trade deficit: imports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exports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a:t>
            </a:r>
          </a:p>
        </p:txBody>
      </p:sp>
      <p:sp>
        <p:nvSpPr>
          <p:cNvPr id="22" name="Oval 21"/>
          <p:cNvSpPr/>
          <p:nvPr/>
        </p:nvSpPr>
        <p:spPr>
          <a:xfrm>
            <a:off x="5759157" y="3052837"/>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Demand:</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2989383" cy="2246769"/>
          </a:xfrm>
          <a:prstGeom prst="rect">
            <a:avLst/>
          </a:prstGeom>
          <a:noFill/>
        </p:spPr>
        <p:txBody>
          <a:bodyPr wrap="square" rtlCol="0">
            <a:spAutoFit/>
          </a:bodyPr>
          <a:lstStyle/>
          <a:p>
            <a:r>
              <a:rPr lang="en-US" sz="2000" dirty="0">
                <a:solidFill>
                  <a:schemeClr val="bg1"/>
                </a:solidFill>
              </a:rPr>
              <a:t>1. Private sector investment (</a:t>
            </a:r>
            <a:r>
              <a:rPr lang="en-US" sz="2000" i="1" dirty="0">
                <a:solidFill>
                  <a:schemeClr val="bg1"/>
                </a:solidFill>
              </a:rPr>
              <a:t>I</a:t>
            </a:r>
            <a:r>
              <a:rPr lang="en-US" sz="2000" dirty="0">
                <a:solidFill>
                  <a:schemeClr val="bg1"/>
                </a:solidFill>
              </a:rPr>
              <a:t>)</a:t>
            </a:r>
          </a:p>
          <a:p>
            <a:r>
              <a:rPr lang="en-US" sz="2000" dirty="0">
                <a:solidFill>
                  <a:schemeClr val="bg1"/>
                </a:solidFill>
              </a:rPr>
              <a:t>2. Government borrowing, which occurs when government spending (</a:t>
            </a:r>
            <a:r>
              <a:rPr lang="en-US" sz="2000" i="1" dirty="0">
                <a:solidFill>
                  <a:schemeClr val="bg1"/>
                </a:solidFill>
              </a:rPr>
              <a:t>G</a:t>
            </a:r>
            <a:r>
              <a:rPr lang="en-US" sz="2000" dirty="0">
                <a:solidFill>
                  <a:schemeClr val="bg1"/>
                </a:solidFill>
              </a:rPr>
              <a:t>) is higher than the taxes collected (</a:t>
            </a:r>
            <a:r>
              <a:rPr lang="en-US" sz="2000" i="1" dirty="0">
                <a:solidFill>
                  <a:schemeClr val="bg1"/>
                </a:solidFill>
              </a:rPr>
              <a:t>T</a:t>
            </a:r>
            <a:r>
              <a:rPr lang="en-US" sz="2000" dirty="0">
                <a:solidFill>
                  <a:schemeClr val="bg1"/>
                </a:solidFill>
              </a:rPr>
              <a:t>)</a:t>
            </a:r>
          </a:p>
        </p:txBody>
      </p:sp>
      <p:grpSp>
        <p:nvGrpSpPr>
          <p:cNvPr id="18" name="Group 17" descr="supply of financial capital = demand for financial capital&#10;S + (M − X) = I + (G − T)">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spTree>
    <p:extLst>
      <p:ext uri="{BB962C8B-B14F-4D97-AF65-F5344CB8AC3E}">
        <p14:creationId xmlns:p14="http://schemas.microsoft.com/office/powerpoint/2010/main" val="2699779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614596" y="1635216"/>
            <a:ext cx="10942819"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dirty="0">
                <a:solidFill>
                  <a:schemeClr val="bg1"/>
                </a:solidFill>
              </a:rPr>
              <a:t>For the macroeconomy, the quantity of financial capital supplied </a:t>
            </a:r>
            <a:r>
              <a:rPr lang="en-US" i="1" dirty="0">
                <a:solidFill>
                  <a:schemeClr val="bg1"/>
                </a:solidFill>
              </a:rPr>
              <a:t>always </a:t>
            </a:r>
            <a:r>
              <a:rPr lang="en-US" dirty="0">
                <a:solidFill>
                  <a:schemeClr val="bg1"/>
                </a:solidFill>
              </a:rPr>
              <a:t>equals the quantity demanded.</a:t>
            </a:r>
          </a:p>
          <a:p>
            <a:pPr marL="342900" indent="-342900">
              <a:lnSpc>
                <a:spcPct val="150000"/>
              </a:lnSpc>
              <a:buFont typeface="Arial" panose="020B0604020202020204" pitchFamily="34" charset="0"/>
              <a:buChar char="•"/>
            </a:pPr>
            <a:r>
              <a:rPr lang="en-US" dirty="0">
                <a:solidFill>
                  <a:schemeClr val="bg1"/>
                </a:solidFill>
              </a:rPr>
              <a:t>Certain components of the national saving and investment identity can switch between the supply side and the demand side.</a:t>
            </a:r>
          </a:p>
        </p:txBody>
      </p:sp>
      <p:pic>
        <p:nvPicPr>
          <p:cNvPr id="8" name="Picture 7" descr="A two‑column table labeled If and Then. If G minus T is greater than 0, then there is a government deficit, and the government must borrow to make up the difference. The government is then a borrower and appears on the right-hand side of the equation as a demander of financial capital. If G minus T is less than 0, then there is a government surplus, in which case the government supplies savings on the left-hand side of the equation. If M is greater than X, then there is a trade deficit, an inflow of financial capital, and the trade deficit results in an inflow of funds to supplement the supply of financial capital. If M is less than X, then there is a trade surplus, an outflow of financial capital, and the trade surplus results in an outflow of funds as part of the demand for financial capital.">
            <a:extLst>
              <a:ext uri="{FF2B5EF4-FFF2-40B4-BE49-F238E27FC236}">
                <a16:creationId xmlns:a16="http://schemas.microsoft.com/office/drawing/2014/main" id="{31FDFEF9-9032-EFD7-FE10-9E7790563BDA}"/>
              </a:ext>
            </a:extLst>
          </p:cNvPr>
          <p:cNvPicPr>
            <a:picLocks noChangeAspect="1"/>
          </p:cNvPicPr>
          <p:nvPr/>
        </p:nvPicPr>
        <p:blipFill>
          <a:blip r:embed="rId2"/>
          <a:stretch>
            <a:fillRect/>
          </a:stretch>
        </p:blipFill>
        <p:spPr>
          <a:xfrm>
            <a:off x="1320598" y="3132164"/>
            <a:ext cx="9550803" cy="3141011"/>
          </a:xfrm>
          <a:prstGeom prst="rect">
            <a:avLst/>
          </a:prstGeom>
        </p:spPr>
      </p:pic>
    </p:spTree>
    <p:extLst>
      <p:ext uri="{BB962C8B-B14F-4D97-AF65-F5344CB8AC3E}">
        <p14:creationId xmlns:p14="http://schemas.microsoft.com/office/powerpoint/2010/main" val="19995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C7ADE31-183D-63FF-457C-478140F70346}"/>
              </a:ext>
            </a:extLst>
          </p:cNvPr>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67C138D0-369F-4863-EFF6-4776E9E196D4}"/>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Domestic saving will always appear as part of the supply of financial capital.">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saving will always appear as part of the supply of financial capital.</a:t>
              </a:r>
            </a:p>
          </p:txBody>
        </p:sp>
      </p:grpSp>
      <p:grpSp>
        <p:nvGrpSpPr>
          <p:cNvPr id="11" name="Group 10" descr="Domestic investment will always appear as part of the demand for financial capital.">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investment will always appear as part of the demand for financial capital.</a:t>
              </a:r>
            </a:p>
          </p:txBody>
        </p:sp>
      </p:grpSp>
      <p:grpSp>
        <p:nvGrpSpPr>
          <p:cNvPr id="14" name="Group 13" descr="The government and trade balance elements of the equation can move back and forth as either suppliers or demanders of financial capital, depending on whether government budgets and the trade balance are in surplus or deficit.">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194747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AB72E4AA-A870-DD70-F12F-FDF6772C91C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4D4797AC-55E3-7A39-07A9-F01608CE7375}"/>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nation’s own levels of domestic saving and investment determine its trade balance.">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nation’s own levels of domestic saving and investment determine its trade balance.</a:t>
              </a:r>
            </a:p>
          </p:txBody>
        </p:sp>
      </p:grpSp>
      <p:grpSp>
        <p:nvGrpSpPr>
          <p:cNvPr id="13" name="Group 12" descr="trade deficit = domestic investment − private domestic saving − government borrowing&#10;(M − X) = I − S − (T − G)">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algn="ctr"/>
              <a:r>
                <a:rPr lang="en-US" sz="2000" dirty="0">
                  <a:solidFill>
                    <a:schemeClr val="bg1"/>
                  </a:solidFill>
                </a:rPr>
                <a:t>trade deficit = domestic investment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private domestic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government borrowing</a:t>
              </a:r>
            </a:p>
            <a:p>
              <a:pPr algn="ctr"/>
              <a:r>
                <a:rPr lang="en-US" sz="2000" dirty="0">
                  <a:solidFill>
                    <a:schemeClr val="bg1"/>
                  </a:solidFill>
                </a:rPr>
                <a:t>(</a:t>
              </a:r>
              <a:r>
                <a:rPr lang="en-US" sz="2000" i="1" dirty="0">
                  <a:solidFill>
                    <a:schemeClr val="bg1"/>
                  </a:solidFill>
                </a:rPr>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S</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G</a:t>
              </a:r>
              <a:r>
                <a:rPr lang="en-US" sz="2000" dirty="0">
                  <a:solidFill>
                    <a:schemeClr val="bg1"/>
                  </a:solidFill>
                </a:rPr>
                <a:t>)</a:t>
              </a:r>
            </a:p>
          </p:txBody>
        </p:sp>
      </p:grpSp>
      <p:grpSp>
        <p:nvGrpSpPr>
          <p:cNvPr id="16" name="Group 15" descr="In this case, domestic investment is higher than domestic saving, including both private and government saving.">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investment is higher than domestic saving, including both private and government saving.</a:t>
              </a:r>
            </a:p>
          </p:txBody>
        </p:sp>
      </p:grpSp>
      <p:grpSp>
        <p:nvGrpSpPr>
          <p:cNvPr id="19" name="Group 18" descr="The only way that domestic investment can exceed domestic saving is if capital is flowing into a country from abroad.">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that domestic investment can exceed domestic saving is if capital is flowing into a country from abroad.</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B68CBA75-2E42-B374-6312-BDD4A6AFF0E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82B944DA-A647-5533-9644-EEA9FFA921F2}"/>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For a trade surplus, the national saving and investment identity can be rewritten.">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trade surplus, the national saving and investment identity can be rewritten.</a:t>
              </a:r>
            </a:p>
          </p:txBody>
        </p:sp>
      </p:grpSp>
      <p:grpSp>
        <p:nvGrpSpPr>
          <p:cNvPr id="13" name="Group 12" descr="trade surplus = private domestic saving + public saving − domestic investment&#10;(X − M) = S + (T − G) − I">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algn="ctr"/>
              <a:r>
                <a:rPr lang="en-US" sz="2000" dirty="0">
                  <a:solidFill>
                    <a:schemeClr val="bg1"/>
                  </a:solidFill>
                </a:rPr>
                <a:t>trade surplus = private domestic saving + public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domestic investment</a:t>
              </a:r>
            </a:p>
            <a:p>
              <a:pPr algn="ctr"/>
              <a:r>
                <a:rPr lang="en-US" sz="2000" dirty="0">
                  <a:solidFill>
                    <a:schemeClr val="bg1"/>
                  </a:solidFill>
                </a:rPr>
                <a:t>(</a:t>
              </a:r>
              <a:r>
                <a:rPr lang="en-US" sz="2000" i="1" dirty="0">
                  <a:solidFill>
                    <a:schemeClr val="bg1"/>
                  </a:solidFill>
                </a:rPr>
                <a:t>X</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M</a:t>
              </a:r>
              <a:r>
                <a:rPr lang="en-US" sz="2000" dirty="0">
                  <a:solidFill>
                    <a:schemeClr val="bg1"/>
                  </a:solidFill>
                </a:rPr>
                <a:t>) = </a:t>
              </a:r>
              <a:r>
                <a:rPr lang="en-US" sz="2000" i="1" dirty="0">
                  <a:solidFill>
                    <a:schemeClr val="bg1"/>
                  </a:solidFill>
                </a:rPr>
                <a:t>S</a:t>
              </a:r>
              <a:r>
                <a:rPr lang="en-US" sz="2000" dirty="0">
                  <a:solidFill>
                    <a:schemeClr val="bg1"/>
                  </a:solidFill>
                </a:rPr>
                <a:t> + (</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solidFill>
                    <a:schemeClr val="bg1"/>
                  </a:solidFill>
                </a:rPr>
                <a:t>G</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solidFill>
                    <a:schemeClr val="bg1"/>
                  </a:solidFill>
                </a:rPr>
                <a:t>I</a:t>
              </a:r>
            </a:p>
          </p:txBody>
        </p:sp>
      </p:grpSp>
      <p:grpSp>
        <p:nvGrpSpPr>
          <p:cNvPr id="16" name="Group 15" descr="In this case, domestic saving (both private and public) is higher than domestic investment.">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saving (both private and public) is higher than domestic investment.</a:t>
              </a:r>
            </a:p>
          </p:txBody>
        </p:sp>
      </p:grpSp>
      <p:grpSp>
        <p:nvGrpSpPr>
          <p:cNvPr id="19" name="Group 18" descr="The extra financial capital will be invested abroad.">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extra financial capital will be invested abroad.</a:t>
              </a:r>
            </a:p>
          </p:txBody>
        </p:sp>
      </p:grpSp>
    </p:spTree>
    <p:extLst>
      <p:ext uri="{BB962C8B-B14F-4D97-AF65-F5344CB8AC3E}">
        <p14:creationId xmlns:p14="http://schemas.microsoft.com/office/powerpoint/2010/main" val="111723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707B28EE-1A55-188F-D1D0-691C37CA8874}"/>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p>
        </p:txBody>
      </p:sp>
      <p:cxnSp>
        <p:nvCxnSpPr>
          <p:cNvPr id="3" name="Straight Connector 2">
            <a:extLst>
              <a:ext uri="{FF2B5EF4-FFF2-40B4-BE49-F238E27FC236}">
                <a16:creationId xmlns:a16="http://schemas.microsoft.com/office/drawing/2014/main" id="{5426F0B4-B264-112C-2D39-E88EC07A63A8}"/>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is connection, between the trade balance and domestic saving and investment, explains why economists view the trade balance as a fundamentally macroeconomic phenomenon.">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algn="ctr"/>
              <a:r>
                <a:rPr lang="en-US" sz="2000" dirty="0">
                  <a:solidFill>
                    <a:schemeClr val="bg1"/>
                  </a:solidFill>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1067808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Examining Trade Balances One Factor at a Time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ional saving and investment identity also provides a framework for thinking about what will cause trade deficits to rise or fal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algn="ctr"/>
              <a:r>
                <a:rPr lang="en-US" sz="2000" dirty="0">
                  <a:solidFill>
                    <a:schemeClr val="bg1"/>
                  </a:solidFill>
                </a:rPr>
                <a:t>The national saving and investment identity also provides a framework for thinking about what will cause trade deficits to rise or fall.</a:t>
              </a:r>
            </a:p>
          </p:txBody>
        </p:sp>
      </p:grpSp>
      <p:pic>
        <p:nvPicPr>
          <p:cNvPr id="6" name="Picture 5" descr="A four‑column table with headings: Domestic Investment (I), Private Domestic Saving (S), Public Domestic Saving (T minus G), and Trade Deficit (M minus X). Row 1: Domestic investment increases; private domestic saving shows no change; public domestic saving shows no change; therefore M minus X must rise. Row 2: Domestic investment shows no change; private domestic saving increases; public domestic saving shows no change; therefore M minus X must fall. Row 3: Domestic investment shows no change; private domestic saving shows no change; public domestic saving decreases; therefore M minus X must rise.">
            <a:extLst>
              <a:ext uri="{FF2B5EF4-FFF2-40B4-BE49-F238E27FC236}">
                <a16:creationId xmlns:a16="http://schemas.microsoft.com/office/drawing/2014/main" id="{8A92B1AF-CA76-6733-BDB8-DD4E2571F47B}"/>
              </a:ext>
            </a:extLst>
          </p:cNvPr>
          <p:cNvPicPr>
            <a:picLocks noChangeAspect="1"/>
          </p:cNvPicPr>
          <p:nvPr/>
        </p:nvPicPr>
        <p:blipFill>
          <a:blip r:embed="rId3"/>
          <a:stretch>
            <a:fillRect/>
          </a:stretch>
        </p:blipFill>
        <p:spPr>
          <a:xfrm>
            <a:off x="1624047" y="2830850"/>
            <a:ext cx="8943906" cy="2586888"/>
          </a:xfrm>
          <a:prstGeom prst="rect">
            <a:avLst/>
          </a:prstGeom>
        </p:spPr>
      </p:pic>
    </p:spTree>
    <p:extLst>
      <p:ext uri="{BB962C8B-B14F-4D97-AF65-F5344CB8AC3E}">
        <p14:creationId xmlns:p14="http://schemas.microsoft.com/office/powerpoint/2010/main" val="137148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Short-Term Movements in the Business Cycle and the Trade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short run, trade imbalances can be affected by whether an economy is in a recession or on the upswing."/>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trade imbalances can be affected by whether an economy is in a recession or on the upswing.</a:t>
              </a:r>
            </a:p>
          </p:txBody>
        </p:sp>
      </p:grpSp>
      <p:grpSp>
        <p:nvGrpSpPr>
          <p:cNvPr id="20" name="Group 19" descr="A recession makes a trade deficit smaller or a trade surplus larger, and economic growth makes a trade deficit larger or a trade surplus smaller."/>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makes a trade deficit smaller or a trade surplus larger, and economic growth makes a trade deficit larger or a trade surplus smaller.</a:t>
              </a:r>
            </a:p>
          </p:txBody>
        </p:sp>
      </p:grpSp>
      <p:grpSp>
        <p:nvGrpSpPr>
          <p:cNvPr id="23" name="Group 22" descr="When the trade deficit rises, it necessarily means a greater net inflow of foreign financial capital."/>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trade deficit rises, it necessarily means a greater net inflow of foreign financial capital.</a:t>
              </a:r>
            </a:p>
          </p:txBody>
        </p:sp>
      </p:grpSp>
      <p:grpSp>
        <p:nvGrpSpPr>
          <p:cNvPr id="27" name="Group 26" descr="Reduced private saving could offset the inflow of financial capital, leaving domestic investment and public saving unchanged."/>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Reduced private saving could offset the inflow of financial capital, leaving domestic investment and public saving unchanged.</a:t>
              </a:r>
            </a:p>
          </p:txBody>
        </p:sp>
      </p:grpSp>
      <p:grpSp>
        <p:nvGrpSpPr>
          <p:cNvPr id="18" name="Group 17" descr="The inflow could result in higher domestic investment, leaving private and public saving unchanged.">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inflow could result in higher domestic investment, leaving private and public saving unchanged.</a:t>
              </a:r>
            </a:p>
          </p:txBody>
        </p:sp>
      </p:grpSp>
    </p:spTree>
    <p:extLst>
      <p:ext uri="{BB962C8B-B14F-4D97-AF65-F5344CB8AC3E}">
        <p14:creationId xmlns:p14="http://schemas.microsoft.com/office/powerpoint/2010/main" val="111209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 series of financial crises triggered by unbalanced trade can lead economies into deep recessions.">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descr="These crises begin with large trade deficits.">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descr="At some point, foreign investors become pessimistic about the economy and move their money to other countries.">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descr="The economy then drops into deep recession, with real gross domestic product (GDP) often falling 10% or more in a single year.">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645239" y="1383374"/>
            <a:ext cx="8901521"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p:txBody>
      </p:sp>
    </p:spTree>
    <p:extLst>
      <p:ext uri="{BB962C8B-B14F-4D97-AF65-F5344CB8AC3E}">
        <p14:creationId xmlns:p14="http://schemas.microsoft.com/office/powerpoint/2010/main" val="390749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524001" y="1383377"/>
            <a:ext cx="9050956"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a:p>
            <a:pPr algn="ctr"/>
            <a:endParaRPr lang="en-US" sz="2000" dirty="0"/>
          </a:p>
          <a:p>
            <a:pPr algn="ctr"/>
            <a:r>
              <a:rPr lang="en-US" sz="2000" i="1" dirty="0"/>
              <a:t>S + (M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i="1" dirty="0"/>
              <a:t> X) = I + (G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i="1" dirty="0"/>
              <a:t> T)</a:t>
            </a:r>
          </a:p>
          <a:p>
            <a:pPr algn="ctr"/>
            <a:endParaRPr lang="en-US" sz="2000" i="1" dirty="0"/>
          </a:p>
          <a:p>
            <a:pPr algn="ctr"/>
            <a:r>
              <a:rPr lang="en-US" sz="2000" i="1" dirty="0"/>
              <a:t>Substitute the values for S = $300, I = $165, and (G</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T) = $155, and solve for (M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a:t>
            </a:r>
          </a:p>
          <a:p>
            <a:pPr algn="ctr"/>
            <a:endParaRPr lang="en-US" sz="2000" i="1" dirty="0"/>
          </a:p>
          <a:p>
            <a:pPr algn="ctr"/>
            <a:r>
              <a:rPr lang="en-US" sz="2000" i="1" dirty="0"/>
              <a:t>$300 + (M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$165 + $155</a:t>
            </a:r>
          </a:p>
          <a:p>
            <a:pPr algn="ctr"/>
            <a:r>
              <a:rPr lang="en-US" sz="2000" i="1" dirty="0"/>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$165 + $155</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$300</a:t>
            </a:r>
          </a:p>
          <a:p>
            <a:pPr algn="ctr"/>
            <a:r>
              <a:rPr lang="en-US" sz="2000" i="1" dirty="0"/>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$20</a:t>
            </a:r>
          </a:p>
        </p:txBody>
      </p:sp>
    </p:spTree>
    <p:extLst>
      <p:ext uri="{BB962C8B-B14F-4D97-AF65-F5344CB8AC3E}">
        <p14:creationId xmlns:p14="http://schemas.microsoft.com/office/powerpoint/2010/main" val="3546042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national saving and investment identity is based on the relationship that the total quantity of financial capital supplied from all sources must equal the total quantity of financial capital demanded from all sources.</a:t>
            </a:r>
          </a:p>
          <a:p>
            <a:endParaRPr lang="en-US" sz="2000" dirty="0"/>
          </a:p>
          <a:p>
            <a:pPr marL="285750" indent="-285750">
              <a:buFont typeface="Arial" panose="020B0604020202020204" pitchFamily="34" charset="0"/>
              <a:buChar char="•"/>
            </a:pPr>
            <a:r>
              <a:rPr lang="en-US" sz="2000" i="1" dirty="0"/>
              <a:t>S</a:t>
            </a:r>
            <a:r>
              <a:rPr lang="en-US" sz="2000" dirty="0"/>
              <a:t> = private savings, </a:t>
            </a:r>
            <a:r>
              <a:rPr lang="en-US" sz="2000" i="1" dirty="0"/>
              <a:t>T</a:t>
            </a:r>
            <a:r>
              <a:rPr lang="en-US" sz="2000" dirty="0"/>
              <a:t> = taxes, </a:t>
            </a:r>
            <a:r>
              <a:rPr lang="en-US" sz="2000" i="1" dirty="0"/>
              <a:t>G</a:t>
            </a:r>
            <a:r>
              <a:rPr lang="en-US" sz="2000" dirty="0"/>
              <a:t> = government spending, </a:t>
            </a:r>
            <a:r>
              <a:rPr lang="en-US" sz="2000" i="1" dirty="0"/>
              <a:t>M</a:t>
            </a:r>
            <a:r>
              <a:rPr lang="en-US" sz="2000" dirty="0"/>
              <a:t> = imports, </a:t>
            </a:r>
            <a:r>
              <a:rPr lang="en-US" sz="2000" i="1" dirty="0"/>
              <a:t>X</a:t>
            </a:r>
            <a:r>
              <a:rPr lang="en-US" sz="2000" dirty="0"/>
              <a:t> = exports, </a:t>
            </a:r>
            <a:r>
              <a:rPr lang="en-US" sz="2000" i="1" dirty="0"/>
              <a:t>I</a:t>
            </a:r>
            <a:r>
              <a:rPr lang="en-US" sz="2000" dirty="0"/>
              <a:t> = investment</a:t>
            </a:r>
          </a:p>
          <a:p>
            <a:endParaRPr lang="en-US" sz="2000" dirty="0"/>
          </a:p>
          <a:p>
            <a:pPr marL="285750" indent="-285750">
              <a:buFont typeface="Arial" panose="020B0604020202020204" pitchFamily="34" charset="0"/>
              <a:buChar char="•"/>
            </a:pPr>
            <a:r>
              <a:rPr lang="en-US" sz="2000" dirty="0"/>
              <a:t>In the formula for an economy with a current account deficit and budget deficit: </a:t>
            </a:r>
          </a:p>
          <a:p>
            <a:pPr algn="ctr"/>
            <a:r>
              <a:rPr lang="en-US" sz="2000" dirty="0"/>
              <a:t>supply of financial capital = demand for financial capital</a:t>
            </a:r>
          </a:p>
          <a:p>
            <a:pPr algn="ctr"/>
            <a:r>
              <a:rPr lang="en-US" sz="2000" i="1" dirty="0"/>
              <a:t>S</a:t>
            </a:r>
            <a:r>
              <a:rPr lang="en-US" sz="2000" dirty="0"/>
              <a:t> + (</a:t>
            </a:r>
            <a:r>
              <a:rPr lang="en-US" sz="2000" i="1" dirty="0"/>
              <a:t>M</a:t>
            </a:r>
            <a:r>
              <a:rPr lang="en-US" sz="2000" dirty="0">
                <a:solidFill>
                  <a:schemeClr val="bg1"/>
                </a:solidFill>
              </a:rPr>
              <a:t> − </a:t>
            </a:r>
            <a:r>
              <a:rPr lang="en-US" sz="2000" i="1" dirty="0"/>
              <a:t>X</a:t>
            </a:r>
            <a:r>
              <a:rPr lang="en-US" sz="2000" dirty="0"/>
              <a:t>) = </a:t>
            </a:r>
            <a:r>
              <a:rPr lang="en-US" sz="2000" i="1" dirty="0"/>
              <a:t>I</a:t>
            </a:r>
            <a:r>
              <a:rPr lang="en-US" sz="2000" dirty="0"/>
              <a:t> + (</a:t>
            </a:r>
            <a:r>
              <a:rPr lang="en-US" sz="2000" i="1" dirty="0"/>
              <a:t>G</a:t>
            </a:r>
            <a:r>
              <a:rPr lang="en-US" sz="2000" dirty="0">
                <a:solidFill>
                  <a:schemeClr val="bg1"/>
                </a:solidFill>
              </a:rPr>
              <a:t> − </a:t>
            </a:r>
            <a:r>
              <a:rPr lang="en-US" sz="2000" i="1" dirty="0"/>
              <a:t>T</a:t>
            </a:r>
            <a:r>
              <a:rPr lang="en-US" sz="2000" dirty="0"/>
              <a:t>) </a:t>
            </a:r>
          </a:p>
          <a:p>
            <a:endParaRPr lang="en-US" sz="2000" dirty="0"/>
          </a:p>
          <a:p>
            <a:pPr marL="285750" indent="-285750">
              <a:buFont typeface="Arial" panose="020B0604020202020204" pitchFamily="34" charset="0"/>
              <a:buChar char="•"/>
            </a:pPr>
            <a:r>
              <a:rPr lang="en-US" sz="2000" dirty="0"/>
              <a:t>A recession tends to increase the trade balance (meaning a higher trade surplus or lower trade deficit), while economic boom tends to decrease the trade balance (meaning a lower trade surplus or a larger trade deficit).</a:t>
            </a:r>
          </a:p>
        </p:txBody>
      </p:sp>
    </p:spTree>
    <p:extLst>
      <p:ext uri="{BB962C8B-B14F-4D97-AF65-F5344CB8AC3E}">
        <p14:creationId xmlns:p14="http://schemas.microsoft.com/office/powerpoint/2010/main" val="4165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49700-51AA-D839-AE82-E3CAB5C6E0F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1ADFC31-6126-76F4-FEAF-4D528E41F3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F994CA7-1DCB-5F84-3BB0-BCB9B98313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5734D707-E155-C18E-BA72-8FC672BD7276}"/>
              </a:ext>
            </a:extLst>
          </p:cNvPr>
          <p:cNvSpPr txBox="1">
            <a:spLocks noGrp="1"/>
          </p:cNvSpPr>
          <p:nvPr>
            <p:ph type="title" idx="4294967295"/>
          </p:nvPr>
        </p:nvSpPr>
        <p:spPr>
          <a:xfrm>
            <a:off x="1185333" y="2285720"/>
            <a:ext cx="9821333"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Pros and Cons of Trade Deficits and Surpluses</a:t>
            </a:r>
          </a:p>
        </p:txBody>
      </p:sp>
      <p:cxnSp>
        <p:nvCxnSpPr>
          <p:cNvPr id="14" name="Straight Connector 13">
            <a:extLst>
              <a:ext uri="{FF2B5EF4-FFF2-40B4-BE49-F238E27FC236}">
                <a16:creationId xmlns:a16="http://schemas.microsoft.com/office/drawing/2014/main" id="{3D15346A-6988-E0F6-6E36-25430A0899EF}"/>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95AF67F-D847-A361-90E8-D7EEEF6D3E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142711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ecause flows of trade always involve flows of financial payments, flows of international trade and international financial capital are the sam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flows of trade always involve flows of financial payments, flows of international trade and international financial capital are the same.</a:t>
              </a:r>
            </a:p>
          </p:txBody>
        </p:sp>
      </p:grpSp>
      <p:grpSp>
        <p:nvGrpSpPr>
          <p:cNvPr id="20" name="Group 19" descr="Conventional wisdom often holds that borrowing money is foolish and that wise countries should always rely on their own resource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Conventional wisdom often holds that borrowing money is foolish and that wise countries should always rely on their own resources.</a:t>
              </a:r>
            </a:p>
          </p:txBody>
        </p:sp>
      </p:grpSp>
      <p:grpSp>
        <p:nvGrpSpPr>
          <p:cNvPr id="23" name="Group 22" descr="Borrowing at certain times can also make sound economic sens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Borrowing at certain times can also make sound economic sense.</a:t>
              </a:r>
            </a:p>
          </p:txBody>
        </p:sp>
      </p:grpSp>
      <p:grpSp>
        <p:nvGrpSpPr>
          <p:cNvPr id="27" name="Group 26" descr="For both individuals and countries, there is no economic merit in a policy of abstaining from participation in financial capital markets."/>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When to Borrow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 individual can borrow for a college education that will increase productivity and wages in the future, allowing the borrower to repay."/>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individual can borrow for a college education that will increase productivity and wages in the future, allowing the borrower to repay.</a:t>
              </a:r>
            </a:p>
          </p:txBody>
        </p:sp>
      </p:grpSp>
      <p:grpSp>
        <p:nvGrpSpPr>
          <p:cNvPr id="20" name="Group 19" descr="A business can borrow in order to buy a machine that will increase output, productivity, and profit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business can borrow in order to buy a machine that will increase output, productivity, and profits.</a:t>
              </a:r>
            </a:p>
          </p:txBody>
        </p:sp>
      </p:grpSp>
      <p:grpSp>
        <p:nvGrpSpPr>
          <p:cNvPr id="23" name="Group 22" descr="A nation can borrow foreign financial capital, which it can invest in ways that will increase the nation's economic growth in the futur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6492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algn="ctr"/>
            <a:r>
              <a:rPr lang="en-US" sz="2000" dirty="0">
                <a:solidFill>
                  <a:schemeClr val="bg1"/>
                </a:solidFill>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292802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Potential Consequences of Borrowing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countries have run large trade deficits, borrowed heavily in global capital markets, and ended up in troubl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countries have run large trade deficits, borrowed heavily in global capital markets, and ended up in trouble.</a:t>
              </a:r>
            </a:p>
          </p:txBody>
        </p:sp>
      </p:grpSp>
      <p:grpSp>
        <p:nvGrpSpPr>
          <p:cNvPr id="20" name="Group 19" descr="Borrowed funds from foreign countries may not be invested in ways that lead to increased productivity."/>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Borrowed funds from foreign countries may not be invested in ways that lead to increased productivity.</a:t>
              </a:r>
            </a:p>
          </p:txBody>
        </p:sp>
      </p:grpSp>
      <p:grpSp>
        <p:nvGrpSpPr>
          <p:cNvPr id="23" name="Group 22" descr="Money borrowed from other nations may flow out unexpectedly."/>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borrowed from other nations may flow out unexpectedly.</a:t>
              </a:r>
            </a:p>
          </p:txBody>
        </p:sp>
      </p:grpSp>
    </p:spTree>
    <p:extLst>
      <p:ext uri="{BB962C8B-B14F-4D97-AF65-F5344CB8AC3E}">
        <p14:creationId xmlns:p14="http://schemas.microsoft.com/office/powerpoint/2010/main" val="2542711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algn="ctr"/>
            <a:r>
              <a:rPr lang="en-US" sz="2000" dirty="0">
                <a:solidFill>
                  <a:schemeClr val="bg1"/>
                </a:solidFill>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1559593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Are Trade Surpluses Always Good?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trade deficit is not always harmful, there is no guarantee that running a trade surplus will bring robust economic health."/>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trade deficit is not always harmful, there is no guarantee that running a trade surplus will bring robust economic health.</a:t>
              </a:r>
            </a:p>
          </p:txBody>
        </p:sp>
      </p:grpSp>
      <p:grpSp>
        <p:nvGrpSpPr>
          <p:cNvPr id="20" name="Group 19" descr="For example, Germany and Japan ran substantial trade surpluses in the late 1990s and early 2000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Germany and Japan ran substantial trade surpluses in the late 1990s and early 2000s.</a:t>
              </a:r>
            </a:p>
          </p:txBody>
        </p:sp>
      </p:grpSp>
      <p:grpSp>
        <p:nvGrpSpPr>
          <p:cNvPr id="23" name="Group 22" descr="Regardless of their persistent trade surpluses, both Japan and Germany have experienced occasional recessions."/>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Regardless of their persistent trade surpluses, both Japan and Germany have experienced occasional recessions.</a:t>
              </a:r>
            </a:p>
          </p:txBody>
        </p:sp>
      </p:grpSp>
      <p:grpSp>
        <p:nvGrpSpPr>
          <p:cNvPr id="15" name="Group 14" descr="In addition, neither country has had especially robust annual growth in recent years.">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neither country has had especially robust annual growth in recent years.</a:t>
              </a:r>
            </a:p>
          </p:txBody>
        </p:sp>
      </p:grpSp>
    </p:spTree>
    <p:extLst>
      <p:ext uri="{BB962C8B-B14F-4D97-AF65-F5344CB8AC3E}">
        <p14:creationId xmlns:p14="http://schemas.microsoft.com/office/powerpoint/2010/main" val="30013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084749" y="1654471"/>
            <a:ext cx="3560430"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2" name="TextBox 11"/>
          <p:cNvSpPr txBox="1"/>
          <p:nvPr/>
        </p:nvSpPr>
        <p:spPr>
          <a:xfrm>
            <a:off x="6592500" y="1654471"/>
            <a:ext cx="3320275"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Current Account Balance</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7D3F233-437B-ABED-0470-CA2BCAD8B8B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44E1701C-0075-6EAF-627E-E6C3DA42641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99AB3A4-703D-0483-2CA6-4CC2347359DD}"/>
              </a:ext>
            </a:extLst>
          </p:cNvPr>
          <p:cNvSpPr/>
          <p:nvPr/>
        </p:nvSpPr>
        <p:spPr>
          <a:xfrm>
            <a:off x="1801653" y="1706138"/>
            <a:ext cx="8588693" cy="2835124"/>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surpluses are no guarantee of economic health.</a:t>
            </a:r>
          </a:p>
          <a:p>
            <a:pPr marL="88900" lvl="0">
              <a:buClr>
                <a:schemeClr val="lt1"/>
              </a:buClr>
              <a:buSzPts val="2200"/>
            </a:pPr>
            <a:endParaRPr lang="en-US" sz="2000" dirty="0">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deficits are no guarantee of economic weakness.</a:t>
            </a:r>
          </a:p>
          <a:p>
            <a:pPr marL="88900" lvl="0">
              <a:buClr>
                <a:schemeClr val="lt1"/>
              </a:buClr>
              <a:buSzPts val="2200"/>
            </a:pPr>
            <a:endParaRPr lang="en-US" sz="2000" dirty="0">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deficits and trade surpluses can work out well or poorly, depending on whether or not a government wisely invests the corresponding flows of financial capital.</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F847-E466-93A4-C8D9-48680ED0DCB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CC521D8-33B8-EFBB-A211-661F39279E5C}"/>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AC992C5-90E7-12A3-D75F-F6077B50DC2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90871BE-F56B-1646-BEC5-14FC85271942}"/>
              </a:ext>
            </a:extLst>
          </p:cNvPr>
          <p:cNvSpPr txBox="1">
            <a:spLocks noGrp="1"/>
          </p:cNvSpPr>
          <p:nvPr>
            <p:ph type="title" idx="4294967295"/>
          </p:nvPr>
        </p:nvSpPr>
        <p:spPr>
          <a:xfrm>
            <a:off x="1185333" y="2285720"/>
            <a:ext cx="9821333" cy="23360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Difference between Level of Trade and the Trade Balance</a:t>
            </a:r>
          </a:p>
        </p:txBody>
      </p:sp>
      <p:cxnSp>
        <p:nvCxnSpPr>
          <p:cNvPr id="14" name="Straight Connector 13">
            <a:extLst>
              <a:ext uri="{FF2B5EF4-FFF2-40B4-BE49-F238E27FC236}">
                <a16:creationId xmlns:a16="http://schemas.microsoft.com/office/drawing/2014/main" id="{BE2B7F54-5EA3-7A62-2B34-7BFDD5F3A85A}"/>
              </a:ext>
              <a:ext uri="{C183D7F6-B498-43B3-948B-1728B52AA6E4}">
                <adec:decorative xmlns:adec="http://schemas.microsoft.com/office/drawing/2017/decorative" val="1"/>
              </a:ext>
            </a:extLst>
          </p:cNvPr>
          <p:cNvCxnSpPr/>
          <p:nvPr/>
        </p:nvCxnSpPr>
        <p:spPr>
          <a:xfrm>
            <a:off x="3071447" y="472289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1CD233-6594-CA3A-3A2C-4E1F89D60FA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92633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F046160-8CA9-F0EF-0A19-A7CC98CFD377}"/>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C23945B-F2E5-1177-B3B3-1817030C06D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t first, a nation's level of trade may sound like the same issue as the balance of trade, but these two concepts are actually distinct.">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first, a nation's level of trade may sound like the same issue as the balance of trade, but these two concepts are actually distinct.</a:t>
              </a:r>
            </a:p>
          </p:txBody>
        </p:sp>
      </p:grpSp>
      <p:grpSp>
        <p:nvGrpSpPr>
          <p:cNvPr id="15" name="Group 14" descr="The level of trade is measured by a country's exports of goods and services as a share of its gross domestic product (GDP).">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is measured by a country's exports of goods and services as a share of its gross domestic product (GDP).</a:t>
              </a:r>
            </a:p>
          </p:txBody>
        </p:sp>
      </p:grpSp>
      <p:grpSp>
        <p:nvGrpSpPr>
          <p:cNvPr id="18" name="Group 17" descr="The level of trade indicates how much of its production the country exports and the degree of the country's globalization.">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indicates how much of its production the country exports and the degree of the country's globalization.</a:t>
              </a:r>
            </a:p>
          </p:txBody>
        </p:sp>
      </p:grpSp>
      <p:grpSp>
        <p:nvGrpSpPr>
          <p:cNvPr id="21" name="Group 20" descr="The balance of trade is measured by the gap between a nation's exports and imports.">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measured by the gap between a nation's exports and imports.</a:t>
              </a:r>
            </a:p>
          </p:txBody>
        </p:sp>
      </p:grpSp>
      <p:grpSp>
        <p:nvGrpSpPr>
          <p:cNvPr id="24" name="Group 23" descr="The balance of trade indicates whether the country is running a trade deficit or a trade surplus.">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indicates whether the country is running a trade deficit or a trade surplus.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99BCB6A0-F9FF-8038-2457-CC987E1A1EA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56C5740-5946-98F3-ECCE-86ECCFA1C65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t is absolutely possible for a country to have both a very high level of trade and a near balance between exports and imports.">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absolutely possible for a country to have both a very high level of trade and a near balance between exports and imports.</a:t>
              </a:r>
            </a:p>
          </p:txBody>
        </p:sp>
      </p:grpSp>
      <p:grpSp>
        <p:nvGrpSpPr>
          <p:cNvPr id="15" name="Group 14" descr="It is also possible for a country to have both a low level of trade and a large imbalance between exports and import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also possible for a country to have both a low level of trade and a large imbalance between exports and imports.</a:t>
              </a:r>
            </a:p>
          </p:txBody>
        </p:sp>
      </p:grpSp>
      <p:grpSp>
        <p:nvGrpSpPr>
          <p:cNvPr id="18" name="Group 17" descr="For example, in 2017, the United States only exported 12% of GDP, but it had a trade deficit of $550 bill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2017, the United States only exported 12% of GDP, but it had a trade deficit of $550 billion.</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2" name="Title 25">
            <a:extLst>
              <a:ext uri="{FF2B5EF4-FFF2-40B4-BE49-F238E27FC236}">
                <a16:creationId xmlns:a16="http://schemas.microsoft.com/office/drawing/2014/main" id="{1F490530-2349-EDAE-98A5-87C44DC1EAC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of Trade Influencers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B542EFF-0EDB-F484-E692-7C3CCC60B43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ree factors strongly influence a nation's level of trade:">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Three factors strongly influence a nation's level of trade:</a:t>
              </a:r>
            </a:p>
          </p:txBody>
        </p:sp>
      </p:grpSp>
      <p:grpSp>
        <p:nvGrpSpPr>
          <p:cNvPr id="4" name="Group 3" descr="Economy size">
            <a:extLst>
              <a:ext uri="{FF2B5EF4-FFF2-40B4-BE49-F238E27FC236}">
                <a16:creationId xmlns:a16="http://schemas.microsoft.com/office/drawing/2014/main" id="{FE05324C-726E-2C54-54CB-556156890599}"/>
              </a:ext>
            </a:extLst>
          </p:cNvPr>
          <p:cNvGrpSpPr/>
          <p:nvPr/>
        </p:nvGrpSpPr>
        <p:grpSpPr>
          <a:xfrm>
            <a:off x="2663126" y="2998211"/>
            <a:ext cx="2080340" cy="1617913"/>
            <a:chOff x="542923" y="1736761"/>
            <a:chExt cx="8058154" cy="806935"/>
          </a:xfrm>
          <a:solidFill>
            <a:srgbClr val="627981"/>
          </a:solidFill>
        </p:grpSpPr>
        <p:sp>
          <p:nvSpPr>
            <p:cNvPr id="5" name="Rectangle 4">
              <a:extLst>
                <a:ext uri="{FF2B5EF4-FFF2-40B4-BE49-F238E27FC236}">
                  <a16:creationId xmlns:a16="http://schemas.microsoft.com/office/drawing/2014/main" id="{053D8830-368D-295B-E0A6-4BA10D11C6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003FE9DD-92A4-9BE5-8BCA-B0D5AAA4D433}"/>
                </a:ext>
              </a:extLst>
            </p:cNvPr>
            <p:cNvSpPr txBox="1"/>
            <p:nvPr/>
          </p:nvSpPr>
          <p:spPr>
            <a:xfrm>
              <a:off x="1473767" y="1952932"/>
              <a:ext cx="6196459" cy="252513"/>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Economy size</a:t>
              </a:r>
              <a:endParaRPr lang="en-US" sz="2000" dirty="0">
                <a:solidFill>
                  <a:schemeClr val="bg1"/>
                </a:solidFill>
              </a:endParaRPr>
            </a:p>
          </p:txBody>
        </p:sp>
      </p:grpSp>
      <p:grpSp>
        <p:nvGrpSpPr>
          <p:cNvPr id="7" name="Group 6" descr="Geographic location">
            <a:extLst>
              <a:ext uri="{FF2B5EF4-FFF2-40B4-BE49-F238E27FC236}">
                <a16:creationId xmlns:a16="http://schemas.microsoft.com/office/drawing/2014/main" id="{6110642F-8C94-3DC9-D8E3-556E7403A813}"/>
              </a:ext>
            </a:extLst>
          </p:cNvPr>
          <p:cNvGrpSpPr/>
          <p:nvPr/>
        </p:nvGrpSpPr>
        <p:grpSpPr>
          <a:xfrm>
            <a:off x="5055828" y="2998211"/>
            <a:ext cx="2080340" cy="1617913"/>
            <a:chOff x="542923" y="1736761"/>
            <a:chExt cx="8058154" cy="806935"/>
          </a:xfrm>
          <a:solidFill>
            <a:srgbClr val="627981"/>
          </a:solidFill>
        </p:grpSpPr>
        <p:sp>
          <p:nvSpPr>
            <p:cNvPr id="8" name="Rectangle 7">
              <a:extLst>
                <a:ext uri="{FF2B5EF4-FFF2-40B4-BE49-F238E27FC236}">
                  <a16:creationId xmlns:a16="http://schemas.microsoft.com/office/drawing/2014/main" id="{96F6F09F-EF2C-80B8-C317-E34926EBE9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F5A40D1-3685-4F06-649A-ED2665E22389}"/>
                </a:ext>
              </a:extLst>
            </p:cNvPr>
            <p:cNvSpPr txBox="1"/>
            <p:nvPr/>
          </p:nvSpPr>
          <p:spPr>
            <a:xfrm>
              <a:off x="1513164" y="1898843"/>
              <a:ext cx="6196459" cy="482769"/>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Geographic location</a:t>
              </a:r>
              <a:endParaRPr lang="en-US" sz="2000" dirty="0">
                <a:solidFill>
                  <a:schemeClr val="bg1"/>
                </a:solidFill>
              </a:endParaRPr>
            </a:p>
          </p:txBody>
        </p:sp>
      </p:grpSp>
      <p:grpSp>
        <p:nvGrpSpPr>
          <p:cNvPr id="10" name="Group 9" descr="Trade history">
            <a:extLst>
              <a:ext uri="{FF2B5EF4-FFF2-40B4-BE49-F238E27FC236}">
                <a16:creationId xmlns:a16="http://schemas.microsoft.com/office/drawing/2014/main" id="{1494FCD0-15B6-066E-9DAD-8F46B0542EE8}"/>
              </a:ext>
            </a:extLst>
          </p:cNvPr>
          <p:cNvGrpSpPr/>
          <p:nvPr/>
        </p:nvGrpSpPr>
        <p:grpSpPr>
          <a:xfrm>
            <a:off x="7444561" y="2998211"/>
            <a:ext cx="2080340" cy="1617913"/>
            <a:chOff x="542923" y="1736761"/>
            <a:chExt cx="8058154" cy="806935"/>
          </a:xfrm>
          <a:solidFill>
            <a:srgbClr val="627981"/>
          </a:solidFill>
        </p:grpSpPr>
        <p:sp>
          <p:nvSpPr>
            <p:cNvPr id="11" name="Rectangle 10">
              <a:extLst>
                <a:ext uri="{FF2B5EF4-FFF2-40B4-BE49-F238E27FC236}">
                  <a16:creationId xmlns:a16="http://schemas.microsoft.com/office/drawing/2014/main" id="{E771C47B-508F-E216-8E4F-73DECD8BC5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E6A064E-1C19-C8AF-51AD-D16C7B9CFE3C}"/>
                </a:ext>
              </a:extLst>
            </p:cNvPr>
            <p:cNvSpPr txBox="1"/>
            <p:nvPr/>
          </p:nvSpPr>
          <p:spPr>
            <a:xfrm>
              <a:off x="1473770" y="1952932"/>
              <a:ext cx="6196459" cy="252513"/>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Trade history</a:t>
              </a:r>
              <a:endParaRPr lang="en-US" sz="2000" dirty="0">
                <a:solidFill>
                  <a:schemeClr val="bg1"/>
                </a:solidFill>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2" name="Title 25">
            <a:extLst>
              <a:ext uri="{FF2B5EF4-FFF2-40B4-BE49-F238E27FC236}">
                <a16:creationId xmlns:a16="http://schemas.microsoft.com/office/drawing/2014/main" id="{FFFF5C1B-395E-0D51-D736-6E4482597BA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Economy Size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234EBBD7-5B00-AECE-8891-9380AB64866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Large economies, like the United States, can do much of their trading internally.">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Large economies, like the United States, can do much of their trading internally.</a:t>
              </a:r>
            </a:p>
          </p:txBody>
        </p:sp>
      </p:grpSp>
      <p:grpSp>
        <p:nvGrpSpPr>
          <p:cNvPr id="15" name="Group 14" descr="Small economies, like Sweden, have less ability to provide what they want internally.">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like Sweden, have less ability to provide what they want internally.</a:t>
              </a:r>
            </a:p>
          </p:txBody>
        </p:sp>
      </p:grpSp>
      <p:grpSp>
        <p:nvGrpSpPr>
          <p:cNvPr id="18" name="Group 17" descr="Small economies tend to have higher ratios of exports and imports to GDP.">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2" name="Title 25">
            <a:extLst>
              <a:ext uri="{FF2B5EF4-FFF2-40B4-BE49-F238E27FC236}">
                <a16:creationId xmlns:a16="http://schemas.microsoft.com/office/drawing/2014/main" id="{5ED89D3D-50B5-E0EC-DB5F-808F7F4D922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Geographic Location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3236FD4A-4611-66B7-27EB-6F8F910A67A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Nations that are neighbors tend to trade more since costs of transportation and communication are lower.">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Nations that are neighbors tend to trade more since costs of transportation and communication are lower.</a:t>
              </a:r>
            </a:p>
          </p:txBody>
        </p:sp>
      </p:grpSp>
      <p:grpSp>
        <p:nvGrpSpPr>
          <p:cNvPr id="15" name="Group 14" descr="For example, countries in Europe tend to trade with one another due to their close proximity.">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2" name="Title 25">
            <a:extLst>
              <a:ext uri="{FF2B5EF4-FFF2-40B4-BE49-F238E27FC236}">
                <a16:creationId xmlns:a16="http://schemas.microsoft.com/office/drawing/2014/main" id="{A7D59D2D-AB50-00AD-1AFB-365063FFFBB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 History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E387F92-824F-29C6-8EF8-06006736531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ome nations have long and established patterns of international trade, while others do not.">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nations have long and established patterns of international trade, while others do not.</a:t>
              </a:r>
            </a:p>
          </p:txBody>
        </p:sp>
      </p:grpSp>
      <p:grpSp>
        <p:nvGrpSpPr>
          <p:cNvPr id="15" name="Group 14" descr="Neighboring countries tend to have some form of trade history.">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Neighboring countries tend to have some form of trade history.</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15354FD6-01EF-5CC0-00D3-7314BC31A85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FFB247D-B716-3CF0-A4CF-8EF057CDC35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balance of trade is a separate issue from the level of trade.">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a separate issue from the level of trade.</a:t>
              </a:r>
            </a:p>
          </p:txBody>
        </p:sp>
      </p:grpSp>
      <p:grpSp>
        <p:nvGrpSpPr>
          <p:cNvPr id="15" name="Group 14" descr="For instance, the U.S. has a low level of trade, but it had enormous trade deficits most years from the mid-1980s into the 2000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low level of trade, but it had enormous trade deficits most years from the mid-1980s into the 2000s.</a:t>
              </a:r>
            </a:p>
          </p:txBody>
        </p:sp>
      </p:grpSp>
      <p:grpSp>
        <p:nvGrpSpPr>
          <p:cNvPr id="18" name="Group 17" descr="Japan also has a low level of trade by world standards, but it has typically shown large trade surpluses in recent decades.">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Japan also has a low level of trade by world standards, but it has typically shown large trade surpluses in recent decades.</a:t>
              </a:r>
            </a:p>
          </p:txBody>
        </p:sp>
      </p:grpSp>
      <p:grpSp>
        <p:nvGrpSpPr>
          <p:cNvPr id="21" name="Group 20" descr="In 2020, Sweden had a high level of trade and a moderate trade surplus, while the UAE had a high level of trade and a moderate trade deficit.">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2020,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119937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277B93BF-5277-9ED8-F36D-D33F7CEFD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Final Thoughts about Trade Balances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1E6B2C-B872-DF2D-59E6-B966CA46B6B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oth trade deficits and trade surpluses can be a good or bad sign for an economy.">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trade deficits and trade surpluses can be a good or bad sign for an economy.</a:t>
              </a:r>
            </a:p>
          </p:txBody>
        </p:sp>
      </p:grpSp>
      <p:grpSp>
        <p:nvGrpSpPr>
          <p:cNvPr id="15" name="Group 14" descr="Even a trade balance of zero—which means that a nation is neither a net borrower nor lender—can be a good or bad sign.">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trade balance of zero—which means that a nation is neither a net borrower nor lender—can be a good or bad sign.</a:t>
              </a:r>
            </a:p>
          </p:txBody>
        </p:sp>
      </p:grpSp>
      <p:grpSp>
        <p:nvGrpSpPr>
          <p:cNvPr id="18" name="Group 17" descr="The fundamental economic question is whether borrowing or lending makes sense in the specific economic conditions of that nat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873256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91585" y="298693"/>
            <a:ext cx="940882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the U.S. Current Account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wo columns labeled &quot;Component&quot; and &quot;Description.&quot; It reads as follows: Trade in goods: Shows the merchandise trade balance: exports and imports of goods. Trade in services: Shows the trade in services: exports and imports of services. Income payments: Money that U.S. financial investors received on their foreign investments (money flowing into the U.S.) and payments to foreign investors (money flowing out of the U.S.). Unilateral transfers: Payments that governments, private charities, or individuals make when they send money abroad without receiving any direct good or service.">
            <a:extLst>
              <a:ext uri="{FF2B5EF4-FFF2-40B4-BE49-F238E27FC236}">
                <a16:creationId xmlns:a16="http://schemas.microsoft.com/office/drawing/2014/main" id="{89066C95-5D70-A47B-5BFE-8AF2986CF449}"/>
              </a:ext>
            </a:extLst>
          </p:cNvPr>
          <p:cNvPicPr>
            <a:picLocks noChangeAspect="1"/>
          </p:cNvPicPr>
          <p:nvPr/>
        </p:nvPicPr>
        <p:blipFill>
          <a:blip r:embed="rId3"/>
          <a:stretch>
            <a:fillRect/>
          </a:stretch>
        </p:blipFill>
        <p:spPr>
          <a:xfrm>
            <a:off x="1276656" y="1349131"/>
            <a:ext cx="9628685" cy="5015874"/>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4EC35BC1-561D-F4D4-5697-342E8B0077D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8D9C52E8-42BB-FA66-5F51-5403C98749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073243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3AC87A32-B0B8-B5FB-57D4-9B0FD230FF00}"/>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42B53E8-FB4E-5D8B-6581-D850FFEC817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a:p>
            <a:pPr algn="ctr"/>
            <a:r>
              <a:rPr lang="en-US" sz="2000" i="1"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F8705390-EFB9-223E-338B-CAFF2C67D2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4" name="Straight Connector 3">
            <a:extLst>
              <a:ext uri="{FF2B5EF4-FFF2-40B4-BE49-F238E27FC236}">
                <a16:creationId xmlns:a16="http://schemas.microsoft.com/office/drawing/2014/main" id="{663BC4FF-5438-3367-5124-3CCC1E9B10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country's balance of trade is the dollar difference between its exports and imports while the level of trade depends on a country's history of trade, its geography, and the size of its economy.</a:t>
            </a:r>
          </a:p>
          <a:p>
            <a:endParaRPr lang="en-US" sz="2000" dirty="0"/>
          </a:p>
          <a:p>
            <a:pPr marL="285750" indent="-285750">
              <a:buFont typeface="Arial" panose="020B0604020202020204" pitchFamily="34" charset="0"/>
              <a:buChar char="•"/>
            </a:pPr>
            <a:r>
              <a:rPr lang="en-US" sz="2000" dirty="0"/>
              <a:t>Small economies that have nearby trading partners and a history of international trade tend to have higher levels of trade.</a:t>
            </a:r>
          </a:p>
          <a:p>
            <a:endParaRPr lang="en-US" sz="2000" dirty="0"/>
          </a:p>
          <a:p>
            <a:pPr marL="285750" indent="-285750">
              <a:buFont typeface="Arial" panose="020B0604020202020204" pitchFamily="34" charset="0"/>
              <a:buChar char="•"/>
            </a:pPr>
            <a:r>
              <a:rPr lang="en-US" sz="2000" dirty="0"/>
              <a:t>Large economies with few nearby trading partners and a limited history of international trade tend to have lower levels of trade.</a:t>
            </a:r>
          </a:p>
          <a:p>
            <a:endParaRPr lang="en-US" sz="2000" dirty="0"/>
          </a:p>
          <a:p>
            <a:pPr marL="285750" indent="-285750">
              <a:buFont typeface="Arial" panose="020B0604020202020204" pitchFamily="34" charset="0"/>
              <a:buChar char="•"/>
            </a:pPr>
            <a:r>
              <a:rPr lang="en-US" sz="2000" dirty="0"/>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3850965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Unilateral Transfers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Unilateral transfers are one-way payments that governments, private entities, or individuals make that they send abroad.">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descr="With unilateral transfers, nothing is received in return.">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descr="Some examples include U.S. economic or military assistance for other countries and spending abroad by charities to address poverty.">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descr="For the U.S. economy, unilateral transfers are almost always negative.">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showing the current account balance and merchandise account balance in the United States from 1960 to 2021">
            <a:extLst>
              <a:ext uri="{FF2B5EF4-FFF2-40B4-BE49-F238E27FC236}">
                <a16:creationId xmlns:a16="http://schemas.microsoft.com/office/drawing/2014/main" id="{CD932D05-6A2D-12C7-C140-FF12F3E1D6A5}"/>
              </a:ext>
            </a:extLst>
          </p:cNvPr>
          <p:cNvPicPr>
            <a:picLocks noChangeAspect="1"/>
          </p:cNvPicPr>
          <p:nvPr/>
        </p:nvPicPr>
        <p:blipFill>
          <a:blip r:embed="rId3"/>
          <a:stretch>
            <a:fillRect/>
          </a:stretch>
        </p:blipFill>
        <p:spPr>
          <a:xfrm>
            <a:off x="2421673" y="1407578"/>
            <a:ext cx="7348653" cy="4042843"/>
          </a:xfrm>
          <a:prstGeom prst="rect">
            <a:avLst/>
          </a:prstGeom>
        </p:spPr>
      </p:pic>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spTree>
    <p:extLst>
      <p:ext uri="{BB962C8B-B14F-4D97-AF65-F5344CB8AC3E}">
        <p14:creationId xmlns:p14="http://schemas.microsoft.com/office/powerpoint/2010/main" val="336064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rom the 1960s into the 1970s, the U.S. economy had mostly small trade surpluses.">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descr="Starting in the 1980s, the merchandise trade deficit increased rapidly, and in the 1990s, the current account trade deficit increased.">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descr="While the U.S. economy has consistently run trade deficits in recent years, many European nations have consistently run trade surpluses.">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819DE3-90C9-4B37-871F-F4E07D4BF38B}">
  <ds:schemaRefs>
    <ds:schemaRef ds:uri="http://schemas.microsoft.com/office/infopath/2007/PartnerControls"/>
    <ds:schemaRef ds:uri="http://purl.org/dc/elements/1.1/"/>
    <ds:schemaRef ds:uri="http://purl.org/dc/terms/"/>
    <ds:schemaRef ds:uri="http://schemas.microsoft.com/office/2006/metadata/properties"/>
    <ds:schemaRef ds:uri="http://www.w3.org/XML/1998/namespace"/>
    <ds:schemaRef ds:uri="06d9c582-05c2-476b-83d2-72ab8b1380b2"/>
    <ds:schemaRef ds:uri="http://purl.org/dc/dcmitype/"/>
    <ds:schemaRef ds:uri="http://schemas.microsoft.com/office/2006/documentManagement/types"/>
    <ds:schemaRef ds:uri="http://schemas.openxmlformats.org/package/2006/metadata/core-properties"/>
    <ds:schemaRef ds:uri="fdab59f7-c3a7-48e5-acd8-618ce834776e"/>
  </ds:schemaRefs>
</ds:datastoreItem>
</file>

<file path=customXml/itemProps2.xml><?xml version="1.0" encoding="utf-8"?>
<ds:datastoreItem xmlns:ds="http://schemas.openxmlformats.org/officeDocument/2006/customXml" ds:itemID="{BFF5AD5F-3160-41FB-86D6-4ECF149760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79E47A-F635-4A2C-92B4-548E4AB03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2786</TotalTime>
  <Words>6270</Words>
  <Application>Microsoft Office PowerPoint</Application>
  <PresentationFormat>Widescreen</PresentationFormat>
  <Paragraphs>421</Paragraphs>
  <Slides>53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Cambria Math</vt:lpstr>
      <vt:lpstr>Century Gothic</vt:lpstr>
      <vt:lpstr>Lucida Sans Unicode</vt:lpstr>
      <vt:lpstr>Office Theme</vt:lpstr>
      <vt:lpstr>Measuring Trade Balances</vt:lpstr>
      <vt:lpstr>Trade Balances1</vt:lpstr>
      <vt:lpstr>Trade Balances2</vt:lpstr>
      <vt:lpstr>Measuring Trade Balances1</vt:lpstr>
      <vt:lpstr>Components of the U.S. Current Account Balance</vt:lpstr>
      <vt:lpstr>Unilateral Transfers</vt:lpstr>
      <vt:lpstr>Trade Balances in Historical and International Context1</vt:lpstr>
      <vt:lpstr>Trade Balances in Historical and International Context2</vt:lpstr>
      <vt:lpstr>Summary1</vt:lpstr>
      <vt:lpstr>Trade Balances and Flows of Financial Capital</vt:lpstr>
      <vt:lpstr>On Your Own1</vt:lpstr>
      <vt:lpstr>A Two-Person Economy: Robinson Crusoe and Friday1</vt:lpstr>
      <vt:lpstr>On Your Own2</vt:lpstr>
      <vt:lpstr>A Two-Person Economy: Robinson Crusoe and Friday2</vt:lpstr>
      <vt:lpstr>The Balance of Trade as the Balance of Payments1</vt:lpstr>
      <vt:lpstr>The Balance of Trade as the Balance of Payments2</vt:lpstr>
      <vt:lpstr>On Your Own3</vt:lpstr>
      <vt:lpstr>Summary2</vt:lpstr>
      <vt:lpstr>The National Saving and Investment Identity</vt:lpstr>
      <vt:lpstr>Introduction1</vt:lpstr>
      <vt:lpstr>Understanding the Determinants of the Trade and Current Account Balances1</vt:lpstr>
      <vt:lpstr>Main Sources of Supply and Demand of Financial Capital</vt:lpstr>
      <vt:lpstr>Understanding the Determinants of the Trade and Current Account Balances2</vt:lpstr>
      <vt:lpstr>Understanding the Determinants of the Trade and Current Account Balances3</vt:lpstr>
      <vt:lpstr>Domestic Saving and Investment Determine the Trade Balance1</vt:lpstr>
      <vt:lpstr>Domestic Saving and Investment Determine the Trade Balance2</vt:lpstr>
      <vt:lpstr>Domestic Saving and Investment Determine the Trade Balance3</vt:lpstr>
      <vt:lpstr>Examining Trade Balances One Factor at a Time</vt:lpstr>
      <vt:lpstr>Short-Term Movements in the Business Cycle and the Trade Balance</vt:lpstr>
      <vt:lpstr>On Your Own4</vt:lpstr>
      <vt:lpstr>On Your Own5</vt:lpstr>
      <vt:lpstr>Summary3</vt:lpstr>
      <vt:lpstr>The Pros and Cons of Trade Deficits and Surpluses</vt:lpstr>
      <vt:lpstr>Introduction2</vt:lpstr>
      <vt:lpstr>When to Borrow Money</vt:lpstr>
      <vt:lpstr>Real World Example1</vt:lpstr>
      <vt:lpstr>Potential Consequences of Borrowing</vt:lpstr>
      <vt:lpstr>Real World Example2</vt:lpstr>
      <vt:lpstr>Are Trade Surpluses Always Good?</vt:lpstr>
      <vt:lpstr>Summary4</vt:lpstr>
      <vt:lpstr>The Difference between Level of Trade and the Trade Balance</vt:lpstr>
      <vt:lpstr>Level and Balance of Trade1</vt:lpstr>
      <vt:lpstr>Level and Balance of Trade2</vt:lpstr>
      <vt:lpstr>Level of Trade Influencers</vt:lpstr>
      <vt:lpstr>Economy Size</vt:lpstr>
      <vt:lpstr>Geographic Location</vt:lpstr>
      <vt:lpstr>Trade History</vt:lpstr>
      <vt:lpstr>Real World Examples</vt:lpstr>
      <vt:lpstr>Final Thoughts about Trade Balances</vt:lpstr>
      <vt:lpstr>On Your Own6</vt:lpstr>
      <vt:lpstr>On Your Own7</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150</cp:revision>
  <dcterms:created xsi:type="dcterms:W3CDTF">2014-11-06T15:36:04Z</dcterms:created>
  <dcterms:modified xsi:type="dcterms:W3CDTF">2026-02-02T17:50:42Z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