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4"/>
  </p:notesMasterIdLst>
  <p:sldIdLst>
    <p:sldId id="256" r:id="rId6"/>
    <p:sldId id="328" r:id="rId7"/>
    <p:sldId id="257" r:id="rId8"/>
    <p:sldId id="329" r:id="rId9"/>
    <p:sldId id="289" r:id="rId10"/>
    <p:sldId id="291" r:id="rId11"/>
    <p:sldId id="292" r:id="rId12"/>
    <p:sldId id="290" r:id="rId13"/>
    <p:sldId id="330" r:id="rId14"/>
    <p:sldId id="294" r:id="rId15"/>
    <p:sldId id="364" r:id="rId16"/>
    <p:sldId id="365" r:id="rId17"/>
    <p:sldId id="366" r:id="rId18"/>
    <p:sldId id="295" r:id="rId19"/>
    <p:sldId id="367" r:id="rId20"/>
    <p:sldId id="368" r:id="rId21"/>
    <p:sldId id="369" r:id="rId22"/>
    <p:sldId id="370" r:id="rId23"/>
    <p:sldId id="371" r:id="rId24"/>
    <p:sldId id="372" r:id="rId25"/>
    <p:sldId id="373" r:id="rId26"/>
    <p:sldId id="374" r:id="rId27"/>
    <p:sldId id="375" r:id="rId28"/>
    <p:sldId id="376" r:id="rId29"/>
    <p:sldId id="377"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27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F3DA4-BFC4-4DC0-BCB4-860A88813651}" v="3" dt="2026-02-02T16:48:05.7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5T13:58:59.720" v="364" actId="5793"/>
      <pc:docMkLst>
        <pc:docMk/>
      </pc:docMkLst>
      <pc:sldChg chg="modSp mod">
        <pc:chgData name="Caitlin Coleman" userId="96f87ca1-0e64-4ae8-8d77-98757b85df0b" providerId="ADAL" clId="{DDA6BCD5-DC0D-434C-93A0-51E2BCD25B34}" dt="2026-01-15T12:14:44.071" v="7" actId="962"/>
        <pc:sldMkLst>
          <pc:docMk/>
          <pc:sldMk cId="561987701" sldId="256"/>
        </pc:sldMkLst>
        <pc:spChg chg="mod">
          <ac:chgData name="Caitlin Coleman" userId="96f87ca1-0e64-4ae8-8d77-98757b85df0b" providerId="ADAL" clId="{DDA6BCD5-DC0D-434C-93A0-51E2BCD25B34}" dt="2026-01-15T12:14:33.303" v="1" actId="33553"/>
          <ac:spMkLst>
            <pc:docMk/>
            <pc:sldMk cId="561987701" sldId="256"/>
            <ac:spMk id="9" creationId="{00000000-0000-0000-0000-000000000000}"/>
          </ac:spMkLst>
        </pc:spChg>
        <pc:spChg chg="mod">
          <ac:chgData name="Caitlin Coleman" userId="96f87ca1-0e64-4ae8-8d77-98757b85df0b" providerId="ADAL" clId="{DDA6BCD5-DC0D-434C-93A0-51E2BCD25B34}" dt="2026-01-15T12:14:38.907" v="2"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5T12:14:43.107" v="6"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5T12:14:44.071" v="7"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5T13:39:09.233" v="356" actId="20577"/>
        <pc:sldMkLst>
          <pc:docMk/>
          <pc:sldMk cId="443456503" sldId="257"/>
        </pc:sldMkLst>
        <pc:spChg chg="mod ord">
          <ac:chgData name="Caitlin Coleman" userId="96f87ca1-0e64-4ae8-8d77-98757b85df0b" providerId="ADAL" clId="{DDA6BCD5-DC0D-434C-93A0-51E2BCD25B34}" dt="2026-01-15T13:39:03.017" v="351" actId="20577"/>
          <ac:spMkLst>
            <pc:docMk/>
            <pc:sldMk cId="443456503" sldId="257"/>
            <ac:spMk id="6" creationId="{3FB16C6F-10A3-41A9-ABAE-17FF52100615}"/>
          </ac:spMkLst>
        </pc:spChg>
        <pc:spChg chg="mod">
          <ac:chgData name="Caitlin Coleman" userId="96f87ca1-0e64-4ae8-8d77-98757b85df0b" providerId="ADAL" clId="{DDA6BCD5-DC0D-434C-93A0-51E2BCD25B34}" dt="2026-01-15T13:39:09.233" v="356" actId="20577"/>
          <ac:spMkLst>
            <pc:docMk/>
            <pc:sldMk cId="443456503" sldId="257"/>
            <ac:spMk id="7" creationId="{CDA5CB4D-AA2B-4BD0-BFD0-F87DB4C6C861}"/>
          </ac:spMkLst>
        </pc:spChg>
        <pc:spChg chg="mod">
          <ac:chgData name="Caitlin Coleman" userId="96f87ca1-0e64-4ae8-8d77-98757b85df0b" providerId="ADAL" clId="{DDA6BCD5-DC0D-434C-93A0-51E2BCD25B34}" dt="2026-01-15T12:20:19.452" v="16" actId="33553"/>
          <ac:spMkLst>
            <pc:docMk/>
            <pc:sldMk cId="443456503" sldId="257"/>
            <ac:spMk id="26" creationId="{00000000-0000-0000-0000-000000000000}"/>
          </ac:spMkLst>
        </pc:spChg>
        <pc:picChg chg="mod">
          <ac:chgData name="Caitlin Coleman" userId="96f87ca1-0e64-4ae8-8d77-98757b85df0b" providerId="ADAL" clId="{DDA6BCD5-DC0D-434C-93A0-51E2BCD25B34}" dt="2026-01-15T12:20:31.359" v="19" actId="962"/>
          <ac:picMkLst>
            <pc:docMk/>
            <pc:sldMk cId="443456503" sldId="257"/>
            <ac:picMk id="4" creationId="{ACB60495-BBA6-4C79-B759-CB9125478D19}"/>
          </ac:picMkLst>
        </pc:picChg>
        <pc:cxnChg chg="mod">
          <ac:chgData name="Caitlin Coleman" userId="96f87ca1-0e64-4ae8-8d77-98757b85df0b" providerId="ADAL" clId="{DDA6BCD5-DC0D-434C-93A0-51E2BCD25B34}" dt="2026-01-15T12:20:24.882" v="17"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5T13:26:14.566" v="341" actId="962"/>
        <pc:sldMkLst>
          <pc:docMk/>
          <pc:sldMk cId="4240033176" sldId="278"/>
        </pc:sldMkLst>
        <pc:spChg chg="mod ord">
          <ac:chgData name="Caitlin Coleman" userId="96f87ca1-0e64-4ae8-8d77-98757b85df0b" providerId="ADAL" clId="{DDA6BCD5-DC0D-434C-93A0-51E2BCD25B34}" dt="2026-01-15T13:26:08.987" v="336"/>
          <ac:spMkLst>
            <pc:docMk/>
            <pc:sldMk cId="4240033176" sldId="278"/>
            <ac:spMk id="5" creationId="{00000000-0000-0000-0000-000000000000}"/>
          </ac:spMkLst>
        </pc:spChg>
        <pc:picChg chg="mod">
          <ac:chgData name="Caitlin Coleman" userId="96f87ca1-0e64-4ae8-8d77-98757b85df0b" providerId="ADAL" clId="{DDA6BCD5-DC0D-434C-93A0-51E2BCD25B34}" dt="2026-01-15T13:26:11.651" v="338"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5T13:26:12.613" v="339"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5T13:26:13.545" v="340"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5T13:26:14.566" v="341"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5T13:26:10.499" v="337"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5T12:22:18.072" v="27" actId="962"/>
        <pc:sldMkLst>
          <pc:docMk/>
          <pc:sldMk cId="4190631026" sldId="289"/>
        </pc:sldMkLst>
        <pc:spChg chg="mod">
          <ac:chgData name="Caitlin Coleman" userId="96f87ca1-0e64-4ae8-8d77-98757b85df0b" providerId="ADAL" clId="{DDA6BCD5-DC0D-434C-93A0-51E2BCD25B34}" dt="2026-01-15T12:21:40.403" v="2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5T12:21:52.609" v="24" actId="962"/>
          <ac:grpSpMkLst>
            <pc:docMk/>
            <pc:sldMk cId="4190631026" sldId="289"/>
            <ac:grpSpMk id="7" creationId="{2A8F481B-9491-4B3A-93B4-C2F40B00591D}"/>
          </ac:grpSpMkLst>
        </pc:grpChg>
        <pc:grpChg chg="mod">
          <ac:chgData name="Caitlin Coleman" userId="96f87ca1-0e64-4ae8-8d77-98757b85df0b" providerId="ADAL" clId="{DDA6BCD5-DC0D-434C-93A0-51E2BCD25B34}" dt="2026-01-15T12:22:00.814" v="25" actId="962"/>
          <ac:grpSpMkLst>
            <pc:docMk/>
            <pc:sldMk cId="4190631026" sldId="289"/>
            <ac:grpSpMk id="10" creationId="{8E675DDE-C356-447B-8278-BB8D44EC4A6D}"/>
          </ac:grpSpMkLst>
        </pc:grpChg>
        <pc:grpChg chg="mod">
          <ac:chgData name="Caitlin Coleman" userId="96f87ca1-0e64-4ae8-8d77-98757b85df0b" providerId="ADAL" clId="{DDA6BCD5-DC0D-434C-93A0-51E2BCD25B34}" dt="2026-01-15T12:22:09.386" v="26" actId="962"/>
          <ac:grpSpMkLst>
            <pc:docMk/>
            <pc:sldMk cId="4190631026" sldId="289"/>
            <ac:grpSpMk id="13" creationId="{68BAFEA1-4F33-4678-854C-6468B645EFBD}"/>
          </ac:grpSpMkLst>
        </pc:grpChg>
        <pc:grpChg chg="mod">
          <ac:chgData name="Caitlin Coleman" userId="96f87ca1-0e64-4ae8-8d77-98757b85df0b" providerId="ADAL" clId="{DDA6BCD5-DC0D-434C-93A0-51E2BCD25B34}" dt="2026-01-15T12:22:18.072" v="27" actId="962"/>
          <ac:grpSpMkLst>
            <pc:docMk/>
            <pc:sldMk cId="4190631026" sldId="289"/>
            <ac:grpSpMk id="16" creationId="{21901C83-B780-4755-AB45-429039A6AC28}"/>
          </ac:grpSpMkLst>
        </pc:grpChg>
        <pc:cxnChg chg="mod">
          <ac:chgData name="Caitlin Coleman" userId="96f87ca1-0e64-4ae8-8d77-98757b85df0b" providerId="ADAL" clId="{DDA6BCD5-DC0D-434C-93A0-51E2BCD25B34}" dt="2026-01-15T12:21:45.167" v="2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5T12:27:28.861" v="48" actId="947"/>
        <pc:sldMkLst>
          <pc:docMk/>
          <pc:sldMk cId="1806453256" sldId="290"/>
        </pc:sldMkLst>
        <pc:spChg chg="mod">
          <ac:chgData name="Caitlin Coleman" userId="96f87ca1-0e64-4ae8-8d77-98757b85df0b" providerId="ADAL" clId="{DDA6BCD5-DC0D-434C-93A0-51E2BCD25B34}" dt="2026-01-15T12:27:28.861" v="48" actId="947"/>
          <ac:spMkLst>
            <pc:docMk/>
            <pc:sldMk cId="1806453256" sldId="290"/>
            <ac:spMk id="26" creationId="{00000000-0000-0000-0000-000000000000}"/>
          </ac:spMkLst>
        </pc:spChg>
        <pc:grpChg chg="mod">
          <ac:chgData name="Caitlin Coleman" userId="96f87ca1-0e64-4ae8-8d77-98757b85df0b" providerId="ADAL" clId="{DDA6BCD5-DC0D-434C-93A0-51E2BCD25B34}" dt="2026-01-15T12:26:45.144" v="42" actId="962"/>
          <ac:grpSpMkLst>
            <pc:docMk/>
            <pc:sldMk cId="1806453256" sldId="290"/>
            <ac:grpSpMk id="12" creationId="{1833222A-1C6E-4ACD-AA89-9830D3D3E10A}"/>
          </ac:grpSpMkLst>
        </pc:grpChg>
        <pc:grpChg chg="mod">
          <ac:chgData name="Caitlin Coleman" userId="96f87ca1-0e64-4ae8-8d77-98757b85df0b" providerId="ADAL" clId="{DDA6BCD5-DC0D-434C-93A0-51E2BCD25B34}" dt="2026-01-15T12:26:52.558" v="43" actId="962"/>
          <ac:grpSpMkLst>
            <pc:docMk/>
            <pc:sldMk cId="1806453256" sldId="290"/>
            <ac:grpSpMk id="16" creationId="{00F15098-E538-4A3B-BE86-A04362DEF0FB}"/>
          </ac:grpSpMkLst>
        </pc:grpChg>
        <pc:grpChg chg="mod">
          <ac:chgData name="Caitlin Coleman" userId="96f87ca1-0e64-4ae8-8d77-98757b85df0b" providerId="ADAL" clId="{DDA6BCD5-DC0D-434C-93A0-51E2BCD25B34}" dt="2026-01-15T12:27:00.172" v="44" actId="962"/>
          <ac:grpSpMkLst>
            <pc:docMk/>
            <pc:sldMk cId="1806453256" sldId="290"/>
            <ac:grpSpMk id="19" creationId="{80380481-F568-4944-B92F-A310E2FD3A6D}"/>
          </ac:grpSpMkLst>
        </pc:grpChg>
        <pc:grpChg chg="mod">
          <ac:chgData name="Caitlin Coleman" userId="96f87ca1-0e64-4ae8-8d77-98757b85df0b" providerId="ADAL" clId="{DDA6BCD5-DC0D-434C-93A0-51E2BCD25B34}" dt="2026-01-15T12:27:07.753" v="45" actId="962"/>
          <ac:grpSpMkLst>
            <pc:docMk/>
            <pc:sldMk cId="1806453256" sldId="290"/>
            <ac:grpSpMk id="22" creationId="{7019E23A-C0D5-4FAD-B6F3-71E140105611}"/>
          </ac:grpSpMkLst>
        </pc:grpChg>
        <pc:grpChg chg="mod">
          <ac:chgData name="Caitlin Coleman" userId="96f87ca1-0e64-4ae8-8d77-98757b85df0b" providerId="ADAL" clId="{DDA6BCD5-DC0D-434C-93A0-51E2BCD25B34}" dt="2026-01-15T12:27:14.279" v="46" actId="962"/>
          <ac:grpSpMkLst>
            <pc:docMk/>
            <pc:sldMk cId="1806453256" sldId="290"/>
            <ac:grpSpMk id="25" creationId="{EF2A0E00-BA17-43D5-B37C-30B59531215B}"/>
          </ac:grpSpMkLst>
        </pc:grpChg>
        <pc:cxnChg chg="mod">
          <ac:chgData name="Caitlin Coleman" userId="96f87ca1-0e64-4ae8-8d77-98757b85df0b" providerId="ADAL" clId="{DDA6BCD5-DC0D-434C-93A0-51E2BCD25B34}" dt="2026-01-15T12:26:37.705" v="41"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5T12:22:33.590" v="30" actId="962"/>
        <pc:sldMkLst>
          <pc:docMk/>
          <pc:sldMk cId="1336995091" sldId="291"/>
        </pc:sldMkLst>
        <pc:spChg chg="mod">
          <ac:chgData name="Caitlin Coleman" userId="96f87ca1-0e64-4ae8-8d77-98757b85df0b" providerId="ADAL" clId="{DDA6BCD5-DC0D-434C-93A0-51E2BCD25B34}" dt="2026-01-15T12:22:27.313" v="28" actId="33553"/>
          <ac:spMkLst>
            <pc:docMk/>
            <pc:sldMk cId="1336995091" sldId="291"/>
            <ac:spMk id="26" creationId="{00000000-0000-0000-0000-000000000000}"/>
          </ac:spMkLst>
        </pc:spChg>
        <pc:picChg chg="mod">
          <ac:chgData name="Caitlin Coleman" userId="96f87ca1-0e64-4ae8-8d77-98757b85df0b" providerId="ADAL" clId="{DDA6BCD5-DC0D-434C-93A0-51E2BCD25B34}" dt="2026-01-15T12:22:33.590" v="30" actId="962"/>
          <ac:picMkLst>
            <pc:docMk/>
            <pc:sldMk cId="1336995091" sldId="291"/>
            <ac:picMk id="4" creationId="{0FD2C550-1F8C-4B7A-B4A1-CE9096289CFD}"/>
          </ac:picMkLst>
        </pc:picChg>
        <pc:cxnChg chg="mod">
          <ac:chgData name="Caitlin Coleman" userId="96f87ca1-0e64-4ae8-8d77-98757b85df0b" providerId="ADAL" clId="{DDA6BCD5-DC0D-434C-93A0-51E2BCD25B34}" dt="2026-01-15T12:22:31.911" v="29" actId="962"/>
          <ac:cxnSpMkLst>
            <pc:docMk/>
            <pc:sldMk cId="1336995091" sldId="291"/>
            <ac:cxnSpMk id="55" creationId="{00000000-0000-0000-0000-000000000000}"/>
          </ac:cxnSpMkLst>
        </pc:cxnChg>
      </pc:sldChg>
      <pc:sldChg chg="addSp modSp mod">
        <pc:chgData name="Caitlin Coleman" userId="96f87ca1-0e64-4ae8-8d77-98757b85df0b" providerId="ADAL" clId="{DDA6BCD5-DC0D-434C-93A0-51E2BCD25B34}" dt="2026-01-15T12:26:22.288" v="39" actId="962"/>
        <pc:sldMkLst>
          <pc:docMk/>
          <pc:sldMk cId="3024257165" sldId="292"/>
        </pc:sldMkLst>
        <pc:spChg chg="mod">
          <ac:chgData name="Caitlin Coleman" userId="96f87ca1-0e64-4ae8-8d77-98757b85df0b" providerId="ADAL" clId="{DDA6BCD5-DC0D-434C-93A0-51E2BCD25B34}" dt="2026-01-15T12:25:05.424" v="35"/>
          <ac:spMkLst>
            <pc:docMk/>
            <pc:sldMk cId="3024257165" sldId="292"/>
            <ac:spMk id="8" creationId="{A7B71824-9676-4594-BA62-D104AF0ED001}"/>
          </ac:spMkLst>
        </pc:spChg>
        <pc:spChg chg="mod">
          <ac:chgData name="Caitlin Coleman" userId="96f87ca1-0e64-4ae8-8d77-98757b85df0b" providerId="ADAL" clId="{DDA6BCD5-DC0D-434C-93A0-51E2BCD25B34}" dt="2026-01-15T12:25:09.279" v="36"/>
          <ac:spMkLst>
            <pc:docMk/>
            <pc:sldMk cId="3024257165" sldId="292"/>
            <ac:spMk id="14" creationId="{6077D7ED-F323-472B-A77F-FD906E52CE89}"/>
          </ac:spMkLst>
        </pc:spChg>
        <pc:spChg chg="mod">
          <ac:chgData name="Caitlin Coleman" userId="96f87ca1-0e64-4ae8-8d77-98757b85df0b" providerId="ADAL" clId="{DDA6BCD5-DC0D-434C-93A0-51E2BCD25B34}" dt="2026-01-15T12:24:10.512" v="31" actId="33553"/>
          <ac:spMkLst>
            <pc:docMk/>
            <pc:sldMk cId="3024257165" sldId="292"/>
            <ac:spMk id="26" creationId="{00000000-0000-0000-0000-000000000000}"/>
          </ac:spMkLst>
        </pc:spChg>
        <pc:grpChg chg="add mod">
          <ac:chgData name="Caitlin Coleman" userId="96f87ca1-0e64-4ae8-8d77-98757b85df0b" providerId="ADAL" clId="{DDA6BCD5-DC0D-434C-93A0-51E2BCD25B34}" dt="2026-01-15T12:25:23.909" v="37" actId="962"/>
          <ac:grpSpMkLst>
            <pc:docMk/>
            <pc:sldMk cId="3024257165" sldId="292"/>
            <ac:grpSpMk id="3" creationId="{458133BE-ABF9-F876-97FE-CAAC0A2ADF21}"/>
          </ac:grpSpMkLst>
        </pc:grpChg>
        <pc:grpChg chg="mod ord">
          <ac:chgData name="Caitlin Coleman" userId="96f87ca1-0e64-4ae8-8d77-98757b85df0b" providerId="ADAL" clId="{DDA6BCD5-DC0D-434C-93A0-51E2BCD25B34}" dt="2026-01-15T12:26:22.288" v="39" actId="962"/>
          <ac:grpSpMkLst>
            <pc:docMk/>
            <pc:sldMk cId="3024257165" sldId="292"/>
            <ac:grpSpMk id="10" creationId="{C0B17F81-A186-469B-B2E1-E7F3D80F4A8F}"/>
          </ac:grpSpMkLst>
        </pc:grpChg>
        <pc:cxnChg chg="mod">
          <ac:chgData name="Caitlin Coleman" userId="96f87ca1-0e64-4ae8-8d77-98757b85df0b" providerId="ADAL" clId="{DDA6BCD5-DC0D-434C-93A0-51E2BCD25B34}" dt="2026-01-15T12:24:16.794" v="32"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5T12:28:38.844" v="59" actId="962"/>
        <pc:sldMkLst>
          <pc:docMk/>
          <pc:sldMk cId="2145326457" sldId="294"/>
        </pc:sldMkLst>
        <pc:spChg chg="mod">
          <ac:chgData name="Caitlin Coleman" userId="96f87ca1-0e64-4ae8-8d77-98757b85df0b" providerId="ADAL" clId="{DDA6BCD5-DC0D-434C-93A0-51E2BCD25B34}" dt="2026-01-15T12:28:10.569" v="55" actId="33553"/>
          <ac:spMkLst>
            <pc:docMk/>
            <pc:sldMk cId="2145326457" sldId="294"/>
            <ac:spMk id="26" creationId="{00000000-0000-0000-0000-000000000000}"/>
          </ac:spMkLst>
        </pc:spChg>
        <pc:grpChg chg="mod">
          <ac:chgData name="Caitlin Coleman" userId="96f87ca1-0e64-4ae8-8d77-98757b85df0b" providerId="ADAL" clId="{DDA6BCD5-DC0D-434C-93A0-51E2BCD25B34}" dt="2026-01-15T12:28:22.939" v="57" actId="962"/>
          <ac:grpSpMkLst>
            <pc:docMk/>
            <pc:sldMk cId="2145326457" sldId="294"/>
            <ac:grpSpMk id="5" creationId="{C5E15228-DA24-4575-B7A9-BEAAD04E245F}"/>
          </ac:grpSpMkLst>
        </pc:grpChg>
        <pc:grpChg chg="mod">
          <ac:chgData name="Caitlin Coleman" userId="96f87ca1-0e64-4ae8-8d77-98757b85df0b" providerId="ADAL" clId="{DDA6BCD5-DC0D-434C-93A0-51E2BCD25B34}" dt="2026-01-15T12:28:31.198" v="58" actId="962"/>
          <ac:grpSpMkLst>
            <pc:docMk/>
            <pc:sldMk cId="2145326457" sldId="294"/>
            <ac:grpSpMk id="8" creationId="{2F31A30C-4C75-4E7D-ADBA-A8F95250AB45}"/>
          </ac:grpSpMkLst>
        </pc:grpChg>
        <pc:grpChg chg="mod">
          <ac:chgData name="Caitlin Coleman" userId="96f87ca1-0e64-4ae8-8d77-98757b85df0b" providerId="ADAL" clId="{DDA6BCD5-DC0D-434C-93A0-51E2BCD25B34}" dt="2026-01-15T12:28:38.844" v="59" actId="962"/>
          <ac:grpSpMkLst>
            <pc:docMk/>
            <pc:sldMk cId="2145326457" sldId="294"/>
            <ac:grpSpMk id="11" creationId="{BCAC3A9A-E152-4EDF-9051-A67B91457351}"/>
          </ac:grpSpMkLst>
        </pc:grpChg>
        <pc:cxnChg chg="mod">
          <ac:chgData name="Caitlin Coleman" userId="96f87ca1-0e64-4ae8-8d77-98757b85df0b" providerId="ADAL" clId="{DDA6BCD5-DC0D-434C-93A0-51E2BCD25B34}" dt="2026-01-15T12:28:14.965" v="56" actId="962"/>
          <ac:cxnSpMkLst>
            <pc:docMk/>
            <pc:sldMk cId="2145326457" sldId="294"/>
            <ac:cxnSpMk id="55" creationId="{00000000-0000-0000-0000-000000000000}"/>
          </ac:cxnSpMkLst>
        </pc:cxnChg>
      </pc:sldChg>
      <pc:sldChg chg="modSp mod">
        <pc:chgData name="Caitlin Coleman" userId="96f87ca1-0e64-4ae8-8d77-98757b85df0b" providerId="ADAL" clId="{DDA6BCD5-DC0D-434C-93A0-51E2BCD25B34}" dt="2026-01-15T12:42:07.004" v="94" actId="947"/>
        <pc:sldMkLst>
          <pc:docMk/>
          <pc:sldMk cId="2794956435" sldId="295"/>
        </pc:sldMkLst>
        <pc:spChg chg="mod">
          <ac:chgData name="Caitlin Coleman" userId="96f87ca1-0e64-4ae8-8d77-98757b85df0b" providerId="ADAL" clId="{DDA6BCD5-DC0D-434C-93A0-51E2BCD25B34}" dt="2026-01-15T12:42:07.004" v="94" actId="947"/>
          <ac:spMkLst>
            <pc:docMk/>
            <pc:sldMk cId="2794956435" sldId="295"/>
            <ac:spMk id="26" creationId="{00000000-0000-0000-0000-000000000000}"/>
          </ac:spMkLst>
        </pc:spChg>
        <pc:cxnChg chg="mod">
          <ac:chgData name="Caitlin Coleman" userId="96f87ca1-0e64-4ae8-8d77-98757b85df0b" providerId="ADAL" clId="{DDA6BCD5-DC0D-434C-93A0-51E2BCD25B34}" dt="2026-01-15T12:40:56.530" v="82" actId="962"/>
          <ac:cxnSpMkLst>
            <pc:docMk/>
            <pc:sldMk cId="2794956435" sldId="295"/>
            <ac:cxnSpMk id="55" creationId="{00000000-0000-0000-0000-000000000000}"/>
          </ac:cxnSpMkLst>
        </pc:cxnChg>
      </pc:sldChg>
      <pc:sldChg chg="modSp mod">
        <pc:chgData name="Caitlin Coleman" userId="96f87ca1-0e64-4ae8-8d77-98757b85df0b" providerId="ADAL" clId="{DDA6BCD5-DC0D-434C-93A0-51E2BCD25B34}" dt="2026-01-15T13:37:53.271" v="346" actId="1076"/>
        <pc:sldMkLst>
          <pc:docMk/>
          <pc:sldMk cId="1535530685" sldId="328"/>
        </pc:sldMkLst>
        <pc:spChg chg="mod">
          <ac:chgData name="Caitlin Coleman" userId="96f87ca1-0e64-4ae8-8d77-98757b85df0b" providerId="ADAL" clId="{DDA6BCD5-DC0D-434C-93A0-51E2BCD25B34}" dt="2026-01-15T13:37:53.271" v="346" actId="1076"/>
          <ac:spMkLst>
            <pc:docMk/>
            <pc:sldMk cId="1535530685" sldId="328"/>
            <ac:spMk id="24" creationId="{EAC9382C-E629-4822-A04E-3760892185EE}"/>
          </ac:spMkLst>
        </pc:spChg>
        <pc:spChg chg="mod">
          <ac:chgData name="Caitlin Coleman" userId="96f87ca1-0e64-4ae8-8d77-98757b85df0b" providerId="ADAL" clId="{DDA6BCD5-DC0D-434C-93A0-51E2BCD25B34}" dt="2026-01-15T12:15:10.057" v="10"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5T13:37:41.686" v="345" actId="1076"/>
          <ac:grpSpMkLst>
            <pc:docMk/>
            <pc:sldMk cId="1535530685" sldId="328"/>
            <ac:grpSpMk id="13" creationId="{C8D41D51-0B27-4C6E-95CB-12C6BD0BD92F}"/>
          </ac:grpSpMkLst>
        </pc:grpChg>
        <pc:grpChg chg="mod">
          <ac:chgData name="Caitlin Coleman" userId="96f87ca1-0e64-4ae8-8d77-98757b85df0b" providerId="ADAL" clId="{DDA6BCD5-DC0D-434C-93A0-51E2BCD25B34}" dt="2026-01-15T12:19:47.490" v="12"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5T12:19:54.994" v="13"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5T12:20:02.730" v="14" actId="962"/>
          <ac:grpSpMkLst>
            <pc:docMk/>
            <pc:sldMk cId="1535530685" sldId="328"/>
            <ac:grpSpMk id="20" creationId="{4A0713FB-980E-497E-A670-6EADB7900DE0}"/>
          </ac:grpSpMkLst>
        </pc:grpChg>
        <pc:cxnChg chg="mod">
          <ac:chgData name="Caitlin Coleman" userId="96f87ca1-0e64-4ae8-8d77-98757b85df0b" providerId="ADAL" clId="{DDA6BCD5-DC0D-434C-93A0-51E2BCD25B34}" dt="2026-01-15T12:15:14.812" v="11" actId="962"/>
          <ac:cxnSpMkLst>
            <pc:docMk/>
            <pc:sldMk cId="1535530685" sldId="328"/>
            <ac:cxnSpMk id="55" creationId="{00000000-0000-0000-0000-000000000000}"/>
          </ac:cxnSpMkLst>
        </pc:cxnChg>
      </pc:sldChg>
      <pc:sldChg chg="modSp mod">
        <pc:chgData name="Caitlin Coleman" userId="96f87ca1-0e64-4ae8-8d77-98757b85df0b" providerId="ADAL" clId="{DDA6BCD5-DC0D-434C-93A0-51E2BCD25B34}" dt="2026-01-15T12:21:28.338" v="21" actId="962"/>
        <pc:sldMkLst>
          <pc:docMk/>
          <pc:sldMk cId="4083062953" sldId="329"/>
        </pc:sldMkLst>
        <pc:spChg chg="mod">
          <ac:chgData name="Caitlin Coleman" userId="96f87ca1-0e64-4ae8-8d77-98757b85df0b" providerId="ADAL" clId="{DDA6BCD5-DC0D-434C-93A0-51E2BCD25B34}" dt="2026-01-15T12:21:23.986" v="20" actId="33553"/>
          <ac:spMkLst>
            <pc:docMk/>
            <pc:sldMk cId="4083062953" sldId="329"/>
            <ac:spMk id="26" creationId="{00000000-0000-0000-0000-000000000000}"/>
          </ac:spMkLst>
        </pc:spChg>
        <pc:cxnChg chg="mod">
          <ac:chgData name="Caitlin Coleman" userId="96f87ca1-0e64-4ae8-8d77-98757b85df0b" providerId="ADAL" clId="{DDA6BCD5-DC0D-434C-93A0-51E2BCD25B34}" dt="2026-01-15T12:21:28.338" v="21" actId="962"/>
          <ac:cxnSpMkLst>
            <pc:docMk/>
            <pc:sldMk cId="4083062953" sldId="329"/>
            <ac:cxnSpMk id="55" creationId="{00000000-0000-0000-0000-000000000000}"/>
          </ac:cxnSpMkLst>
        </pc:cxnChg>
      </pc:sldChg>
      <pc:sldChg chg="modSp mod">
        <pc:chgData name="Caitlin Coleman" userId="96f87ca1-0e64-4ae8-8d77-98757b85df0b" providerId="ADAL" clId="{DDA6BCD5-DC0D-434C-93A0-51E2BCD25B34}" dt="2026-01-15T12:27:58.634" v="54" actId="962"/>
        <pc:sldMkLst>
          <pc:docMk/>
          <pc:sldMk cId="1041653958" sldId="330"/>
        </pc:sldMkLst>
        <pc:spChg chg="mod">
          <ac:chgData name="Caitlin Coleman" userId="96f87ca1-0e64-4ae8-8d77-98757b85df0b" providerId="ADAL" clId="{DDA6BCD5-DC0D-434C-93A0-51E2BCD25B34}" dt="2026-01-15T12:27:41.094" v="51" actId="33553"/>
          <ac:spMkLst>
            <pc:docMk/>
            <pc:sldMk cId="1041653958" sldId="330"/>
            <ac:spMk id="26" creationId="{00000000-0000-0000-0000-000000000000}"/>
          </ac:spMkLst>
        </pc:spChg>
        <pc:grpChg chg="mod">
          <ac:chgData name="Caitlin Coleman" userId="96f87ca1-0e64-4ae8-8d77-98757b85df0b" providerId="ADAL" clId="{DDA6BCD5-DC0D-434C-93A0-51E2BCD25B34}" dt="2026-01-15T12:27:58.634" v="54" actId="962"/>
          <ac:grpSpMkLst>
            <pc:docMk/>
            <pc:sldMk cId="1041653958" sldId="330"/>
            <ac:grpSpMk id="25" creationId="{EF2A0E00-BA17-43D5-B37C-30B59531215B}"/>
          </ac:grpSpMkLst>
        </pc:grpChg>
        <pc:picChg chg="mod">
          <ac:chgData name="Caitlin Coleman" userId="96f87ca1-0e64-4ae8-8d77-98757b85df0b" providerId="ADAL" clId="{DDA6BCD5-DC0D-434C-93A0-51E2BCD25B34}" dt="2026-01-15T12:27:49.212" v="53"/>
          <ac:picMkLst>
            <pc:docMk/>
            <pc:sldMk cId="1041653958" sldId="330"/>
            <ac:picMk id="2050" creationId="{291CBB4B-61FB-42AF-A7EC-047CCBDF91B7}"/>
          </ac:picMkLst>
        </pc:picChg>
        <pc:cxnChg chg="mod">
          <ac:chgData name="Caitlin Coleman" userId="96f87ca1-0e64-4ae8-8d77-98757b85df0b" providerId="ADAL" clId="{DDA6BCD5-DC0D-434C-93A0-51E2BCD25B34}" dt="2026-01-15T12:27:47.075" v="52" actId="962"/>
          <ac:cxnSpMkLst>
            <pc:docMk/>
            <pc:sldMk cId="1041653958" sldId="330"/>
            <ac:cxnSpMk id="55" creationId="{00000000-0000-0000-0000-000000000000}"/>
          </ac:cxnSpMkLst>
        </pc:cxnChg>
      </pc:sldChg>
      <pc:sldChg chg="delSp modSp mod">
        <pc:chgData name="Caitlin Coleman" userId="96f87ca1-0e64-4ae8-8d77-98757b85df0b" providerId="ADAL" clId="{DDA6BCD5-DC0D-434C-93A0-51E2BCD25B34}" dt="2026-01-15T12:29:18.781" v="65" actId="962"/>
        <pc:sldMkLst>
          <pc:docMk/>
          <pc:sldMk cId="1744979055" sldId="364"/>
        </pc:sldMkLst>
        <pc:spChg chg="mod topLvl">
          <ac:chgData name="Caitlin Coleman" userId="96f87ca1-0e64-4ae8-8d77-98757b85df0b" providerId="ADAL" clId="{DDA6BCD5-DC0D-434C-93A0-51E2BCD25B34}" dt="2026-01-15T12:29:10.583" v="6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5T12:29:18.781" v="65"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15T12:30:00.263" v="73" actId="5793"/>
        <pc:sldMkLst>
          <pc:docMk/>
          <pc:sldMk cId="1511256052" sldId="365"/>
        </pc:sldMkLst>
        <pc:spChg chg="mod">
          <ac:chgData name="Caitlin Coleman" userId="96f87ca1-0e64-4ae8-8d77-98757b85df0b" providerId="ADAL" clId="{DDA6BCD5-DC0D-434C-93A0-51E2BCD25B34}" dt="2026-01-15T12:30:00.263" v="73" actId="5793"/>
          <ac:spMkLst>
            <pc:docMk/>
            <pc:sldMk cId="1511256052" sldId="365"/>
            <ac:spMk id="14" creationId="{4A3C89F5-5AC7-42CA-B269-E0EF8850E061}"/>
          </ac:spMkLst>
        </pc:spChg>
        <pc:spChg chg="mod topLvl">
          <ac:chgData name="Caitlin Coleman" userId="96f87ca1-0e64-4ae8-8d77-98757b85df0b" providerId="ADAL" clId="{DDA6BCD5-DC0D-434C-93A0-51E2BCD25B34}" dt="2026-01-15T12:29:45.813" v="69" actId="33553"/>
          <ac:spMkLst>
            <pc:docMk/>
            <pc:sldMk cId="1511256052" sldId="365"/>
            <ac:spMk id="26" creationId="{00000000-0000-0000-0000-000000000000}"/>
          </ac:spMkLst>
        </pc:spChg>
        <pc:cxnChg chg="mod">
          <ac:chgData name="Caitlin Coleman" userId="96f87ca1-0e64-4ae8-8d77-98757b85df0b" providerId="ADAL" clId="{DDA6BCD5-DC0D-434C-93A0-51E2BCD25B34}" dt="2026-01-15T12:29:54.083" v="71" actId="962"/>
          <ac:cxnSpMkLst>
            <pc:docMk/>
            <pc:sldMk cId="1511256052" sldId="365"/>
            <ac:cxnSpMk id="55" creationId="{00000000-0000-0000-0000-000000000000}"/>
          </ac:cxnSpMkLst>
        </pc:cxnChg>
      </pc:sldChg>
      <pc:sldChg chg="modSp mod">
        <pc:chgData name="Caitlin Coleman" userId="96f87ca1-0e64-4ae8-8d77-98757b85df0b" providerId="ADAL" clId="{DDA6BCD5-DC0D-434C-93A0-51E2BCD25B34}" dt="2026-01-15T12:40:42.535" v="80" actId="962"/>
        <pc:sldMkLst>
          <pc:docMk/>
          <pc:sldMk cId="16872091" sldId="366"/>
        </pc:sldMkLst>
        <pc:spChg chg="mod">
          <ac:chgData name="Caitlin Coleman" userId="96f87ca1-0e64-4ae8-8d77-98757b85df0b" providerId="ADAL" clId="{DDA6BCD5-DC0D-434C-93A0-51E2BCD25B34}" dt="2026-01-15T12:40:31.633" v="74" actId="33553"/>
          <ac:spMkLst>
            <pc:docMk/>
            <pc:sldMk cId="16872091" sldId="366"/>
            <ac:spMk id="9" creationId="{00000000-0000-0000-0000-000000000000}"/>
          </ac:spMkLst>
        </pc:spChg>
        <pc:spChg chg="mod">
          <ac:chgData name="Caitlin Coleman" userId="96f87ca1-0e64-4ae8-8d77-98757b85df0b" providerId="ADAL" clId="{DDA6BCD5-DC0D-434C-93A0-51E2BCD25B34}" dt="2026-01-15T12:40:37.163" v="75" actId="962"/>
          <ac:spMkLst>
            <pc:docMk/>
            <pc:sldMk cId="16872091" sldId="366"/>
            <ac:spMk id="10" creationId="{00000000-0000-0000-0000-000000000000}"/>
          </ac:spMkLst>
        </pc:spChg>
        <pc:cxnChg chg="mod ord">
          <ac:chgData name="Caitlin Coleman" userId="96f87ca1-0e64-4ae8-8d77-98757b85df0b" providerId="ADAL" clId="{DDA6BCD5-DC0D-434C-93A0-51E2BCD25B34}" dt="2026-01-15T12:40:41.326" v="79" actId="962"/>
          <ac:cxnSpMkLst>
            <pc:docMk/>
            <pc:sldMk cId="16872091" sldId="366"/>
            <ac:cxnSpMk id="11" creationId="{00000000-0000-0000-0000-000000000000}"/>
          </ac:cxnSpMkLst>
        </pc:cxnChg>
        <pc:cxnChg chg="mod">
          <ac:chgData name="Caitlin Coleman" userId="96f87ca1-0e64-4ae8-8d77-98757b85df0b" providerId="ADAL" clId="{DDA6BCD5-DC0D-434C-93A0-51E2BCD25B34}" dt="2026-01-15T12:40:42.535" v="80" actId="962"/>
          <ac:cxnSpMkLst>
            <pc:docMk/>
            <pc:sldMk cId="16872091" sldId="366"/>
            <ac:cxnSpMk id="14" creationId="{00000000-0000-0000-0000-000000000000}"/>
          </ac:cxnSpMkLst>
        </pc:cxnChg>
      </pc:sldChg>
      <pc:sldChg chg="modSp mod">
        <pc:chgData name="Caitlin Coleman" userId="96f87ca1-0e64-4ae8-8d77-98757b85df0b" providerId="ADAL" clId="{DDA6BCD5-DC0D-434C-93A0-51E2BCD25B34}" dt="2026-01-15T12:41:50.770" v="92" actId="962"/>
        <pc:sldMkLst>
          <pc:docMk/>
          <pc:sldMk cId="3446350590" sldId="367"/>
        </pc:sldMkLst>
        <pc:spChg chg="mod">
          <ac:chgData name="Caitlin Coleman" userId="96f87ca1-0e64-4ae8-8d77-98757b85df0b" providerId="ADAL" clId="{DDA6BCD5-DC0D-434C-93A0-51E2BCD25B34}" dt="2026-01-15T12:41:35.923" v="90" actId="20577"/>
          <ac:spMkLst>
            <pc:docMk/>
            <pc:sldMk cId="3446350590" sldId="367"/>
            <ac:spMk id="19" creationId="{127BBAD0-C25F-4D77-811D-99007F8D4537}"/>
          </ac:spMkLst>
        </pc:spChg>
        <pc:spChg chg="mod">
          <ac:chgData name="Caitlin Coleman" userId="96f87ca1-0e64-4ae8-8d77-98757b85df0b" providerId="ADAL" clId="{DDA6BCD5-DC0D-434C-93A0-51E2BCD25B34}" dt="2026-01-15T12:41:15.782" v="85" actId="33553"/>
          <ac:spMkLst>
            <pc:docMk/>
            <pc:sldMk cId="3446350590" sldId="367"/>
            <ac:spMk id="26" creationId="{00000000-0000-0000-0000-000000000000}"/>
          </ac:spMkLst>
        </pc:spChg>
        <pc:grpChg chg="mod">
          <ac:chgData name="Caitlin Coleman" userId="96f87ca1-0e64-4ae8-8d77-98757b85df0b" providerId="ADAL" clId="{DDA6BCD5-DC0D-434C-93A0-51E2BCD25B34}" dt="2026-01-15T12:41:27.131" v="87" actId="962"/>
          <ac:grpSpMkLst>
            <pc:docMk/>
            <pc:sldMk cId="3446350590" sldId="367"/>
            <ac:grpSpMk id="14" creationId="{07A8CF69-5CD1-4892-82FC-34A3EA082138}"/>
          </ac:grpSpMkLst>
        </pc:grpChg>
        <pc:grpChg chg="mod">
          <ac:chgData name="Caitlin Coleman" userId="96f87ca1-0e64-4ae8-8d77-98757b85df0b" providerId="ADAL" clId="{DDA6BCD5-DC0D-434C-93A0-51E2BCD25B34}" dt="2026-01-15T12:41:42.767" v="91" actId="962"/>
          <ac:grpSpMkLst>
            <pc:docMk/>
            <pc:sldMk cId="3446350590" sldId="367"/>
            <ac:grpSpMk id="17" creationId="{814C246D-55AE-40B3-8B12-FA1A95C318E6}"/>
          </ac:grpSpMkLst>
        </pc:grpChg>
        <pc:grpChg chg="mod">
          <ac:chgData name="Caitlin Coleman" userId="96f87ca1-0e64-4ae8-8d77-98757b85df0b" providerId="ADAL" clId="{DDA6BCD5-DC0D-434C-93A0-51E2BCD25B34}" dt="2026-01-15T12:41:50.770" v="92" actId="962"/>
          <ac:grpSpMkLst>
            <pc:docMk/>
            <pc:sldMk cId="3446350590" sldId="367"/>
            <ac:grpSpMk id="20" creationId="{4A0713FB-980E-497E-A670-6EADB7900DE0}"/>
          </ac:grpSpMkLst>
        </pc:grpChg>
        <pc:cxnChg chg="mod">
          <ac:chgData name="Caitlin Coleman" userId="96f87ca1-0e64-4ae8-8d77-98757b85df0b" providerId="ADAL" clId="{DDA6BCD5-DC0D-434C-93A0-51E2BCD25B34}" dt="2026-01-15T12:41:19.965" v="86" actId="962"/>
          <ac:cxnSpMkLst>
            <pc:docMk/>
            <pc:sldMk cId="3446350590" sldId="367"/>
            <ac:cxnSpMk id="55" creationId="{00000000-0000-0000-0000-000000000000}"/>
          </ac:cxnSpMkLst>
        </pc:cxnChg>
      </pc:sldChg>
      <pc:sldChg chg="modSp mod">
        <pc:chgData name="Caitlin Coleman" userId="96f87ca1-0e64-4ae8-8d77-98757b85df0b" providerId="ADAL" clId="{DDA6BCD5-DC0D-434C-93A0-51E2BCD25B34}" dt="2026-01-15T12:43:30.537" v="130" actId="962"/>
        <pc:sldMkLst>
          <pc:docMk/>
          <pc:sldMk cId="3897679531" sldId="368"/>
        </pc:sldMkLst>
        <pc:spChg chg="ord">
          <ac:chgData name="Caitlin Coleman" userId="96f87ca1-0e64-4ae8-8d77-98757b85df0b" providerId="ADAL" clId="{DDA6BCD5-DC0D-434C-93A0-51E2BCD25B34}" dt="2026-01-15T12:43:05.663" v="117"/>
          <ac:spMkLst>
            <pc:docMk/>
            <pc:sldMk cId="3897679531" sldId="368"/>
            <ac:spMk id="3" creationId="{BEAACC1C-8235-40EC-A73A-124E98FE4D37}"/>
          </ac:spMkLst>
        </pc:spChg>
        <pc:spChg chg="ord">
          <ac:chgData name="Caitlin Coleman" userId="96f87ca1-0e64-4ae8-8d77-98757b85df0b" providerId="ADAL" clId="{DDA6BCD5-DC0D-434C-93A0-51E2BCD25B34}" dt="2026-01-15T12:43:11.698" v="121"/>
          <ac:spMkLst>
            <pc:docMk/>
            <pc:sldMk cId="3897679531" sldId="368"/>
            <ac:spMk id="23" creationId="{9D730CFE-B392-462A-9924-17FCE4C4DF96}"/>
          </ac:spMkLst>
        </pc:spChg>
        <pc:spChg chg="ord">
          <ac:chgData name="Caitlin Coleman" userId="96f87ca1-0e64-4ae8-8d77-98757b85df0b" providerId="ADAL" clId="{DDA6BCD5-DC0D-434C-93A0-51E2BCD25B34}" dt="2026-01-15T12:43:21.195" v="126"/>
          <ac:spMkLst>
            <pc:docMk/>
            <pc:sldMk cId="3897679531" sldId="368"/>
            <ac:spMk id="24" creationId="{2240715D-523A-43D4-B4D6-82F1C8999AAE}"/>
          </ac:spMkLst>
        </pc:spChg>
        <pc:spChg chg="ord">
          <ac:chgData name="Caitlin Coleman" userId="96f87ca1-0e64-4ae8-8d77-98757b85df0b" providerId="ADAL" clId="{DDA6BCD5-DC0D-434C-93A0-51E2BCD25B34}" dt="2026-01-15T12:43:28.293" v="129"/>
          <ac:spMkLst>
            <pc:docMk/>
            <pc:sldMk cId="3897679531" sldId="368"/>
            <ac:spMk id="25" creationId="{02FE5F90-B061-408D-B937-AD60A25F2A02}"/>
          </ac:spMkLst>
        </pc:spChg>
        <pc:spChg chg="mod">
          <ac:chgData name="Caitlin Coleman" userId="96f87ca1-0e64-4ae8-8d77-98757b85df0b" providerId="ADAL" clId="{DDA6BCD5-DC0D-434C-93A0-51E2BCD25B34}" dt="2026-01-15T12:42:19.054" v="97" actId="33553"/>
          <ac:spMkLst>
            <pc:docMk/>
            <pc:sldMk cId="3897679531" sldId="368"/>
            <ac:spMk id="26" creationId="{00000000-0000-0000-0000-000000000000}"/>
          </ac:spMkLst>
        </pc:spChg>
        <pc:grpChg chg="mod ord">
          <ac:chgData name="Caitlin Coleman" userId="96f87ca1-0e64-4ae8-8d77-98757b85df0b" providerId="ADAL" clId="{DDA6BCD5-DC0D-434C-93A0-51E2BCD25B34}" dt="2026-01-15T12:42:38.328" v="103" actId="962"/>
          <ac:grpSpMkLst>
            <pc:docMk/>
            <pc:sldMk cId="3897679531" sldId="368"/>
            <ac:grpSpMk id="12" creationId="{CB2738F4-27CB-4AA5-8A27-FD03F55BA169}"/>
          </ac:grpSpMkLst>
        </pc:grpChg>
        <pc:grpChg chg="mod ord">
          <ac:chgData name="Caitlin Coleman" userId="96f87ca1-0e64-4ae8-8d77-98757b85df0b" providerId="ADAL" clId="{DDA6BCD5-DC0D-434C-93A0-51E2BCD25B34}" dt="2026-01-15T12:42:49.226" v="108" actId="962"/>
          <ac:grpSpMkLst>
            <pc:docMk/>
            <pc:sldMk cId="3897679531" sldId="368"/>
            <ac:grpSpMk id="17" creationId="{5D379470-DB94-4DEE-8F85-DE62088BF868}"/>
          </ac:grpSpMkLst>
        </pc:grpChg>
        <pc:grpChg chg="mod ord">
          <ac:chgData name="Caitlin Coleman" userId="96f87ca1-0e64-4ae8-8d77-98757b85df0b" providerId="ADAL" clId="{DDA6BCD5-DC0D-434C-93A0-51E2BCD25B34}" dt="2026-01-15T12:43:02.188" v="113" actId="962"/>
          <ac:grpSpMkLst>
            <pc:docMk/>
            <pc:sldMk cId="3897679531" sldId="368"/>
            <ac:grpSpMk id="20" creationId="{3AFCBB57-7BFD-4F60-BD6A-0F821BD927BD}"/>
          </ac:grpSpMkLst>
        </pc:grpChg>
        <pc:picChg chg="mod">
          <ac:chgData name="Caitlin Coleman" userId="96f87ca1-0e64-4ae8-8d77-98757b85df0b" providerId="ADAL" clId="{DDA6BCD5-DC0D-434C-93A0-51E2BCD25B34}" dt="2026-01-15T12:43:07.666" v="118" actId="962"/>
          <ac:picMkLst>
            <pc:docMk/>
            <pc:sldMk cId="3897679531" sldId="368"/>
            <ac:picMk id="7" creationId="{F123DAC3-A09A-44EC-AEA4-485F6062CB7B}"/>
          </ac:picMkLst>
        </pc:picChg>
        <pc:picChg chg="mod">
          <ac:chgData name="Caitlin Coleman" userId="96f87ca1-0e64-4ae8-8d77-98757b85df0b" providerId="ADAL" clId="{DDA6BCD5-DC0D-434C-93A0-51E2BCD25B34}" dt="2026-01-15T12:43:30.537" v="130" actId="962"/>
          <ac:picMkLst>
            <pc:docMk/>
            <pc:sldMk cId="3897679531" sldId="368"/>
            <ac:picMk id="9" creationId="{ACED08F9-0CB3-4353-947B-07EEFCA59B78}"/>
          </ac:picMkLst>
        </pc:picChg>
        <pc:picChg chg="mod ord">
          <ac:chgData name="Caitlin Coleman" userId="96f87ca1-0e64-4ae8-8d77-98757b85df0b" providerId="ADAL" clId="{DDA6BCD5-DC0D-434C-93A0-51E2BCD25B34}" dt="2026-01-15T12:43:25.985" v="128" actId="962"/>
          <ac:picMkLst>
            <pc:docMk/>
            <pc:sldMk cId="3897679531" sldId="368"/>
            <ac:picMk id="11" creationId="{4B2C52C6-4F66-4253-8D25-78B190B86E15}"/>
          </ac:picMkLst>
        </pc:picChg>
        <pc:picChg chg="mod ord">
          <ac:chgData name="Caitlin Coleman" userId="96f87ca1-0e64-4ae8-8d77-98757b85df0b" providerId="ADAL" clId="{DDA6BCD5-DC0D-434C-93A0-51E2BCD25B34}" dt="2026-01-15T12:43:17.753" v="124" actId="962"/>
          <ac:picMkLst>
            <pc:docMk/>
            <pc:sldMk cId="3897679531" sldId="368"/>
            <ac:picMk id="13" creationId="{27074719-A9D6-4250-9EEE-AA54426AAB99}"/>
          </ac:picMkLst>
        </pc:picChg>
        <pc:cxnChg chg="mod">
          <ac:chgData name="Caitlin Coleman" userId="96f87ca1-0e64-4ae8-8d77-98757b85df0b" providerId="ADAL" clId="{DDA6BCD5-DC0D-434C-93A0-51E2BCD25B34}" dt="2026-01-15T12:42:25.177" v="98" actId="962"/>
          <ac:cxnSpMkLst>
            <pc:docMk/>
            <pc:sldMk cId="3897679531" sldId="368"/>
            <ac:cxnSpMk id="55" creationId="{00000000-0000-0000-0000-000000000000}"/>
          </ac:cxnSpMkLst>
        </pc:cxnChg>
      </pc:sldChg>
      <pc:sldChg chg="modSp mod">
        <pc:chgData name="Caitlin Coleman" userId="96f87ca1-0e64-4ae8-8d77-98757b85df0b" providerId="ADAL" clId="{DDA6BCD5-DC0D-434C-93A0-51E2BCD25B34}" dt="2026-01-15T13:45:50.509" v="357" actId="1076"/>
        <pc:sldMkLst>
          <pc:docMk/>
          <pc:sldMk cId="3927572993" sldId="369"/>
        </pc:sldMkLst>
        <pc:spChg chg="mod">
          <ac:chgData name="Caitlin Coleman" userId="96f87ca1-0e64-4ae8-8d77-98757b85df0b" providerId="ADAL" clId="{DDA6BCD5-DC0D-434C-93A0-51E2BCD25B34}" dt="2026-01-15T12:46:21.363" v="144" actId="947"/>
          <ac:spMkLst>
            <pc:docMk/>
            <pc:sldMk cId="3927572993" sldId="369"/>
            <ac:spMk id="26" creationId="{00000000-0000-0000-0000-000000000000}"/>
          </ac:spMkLst>
        </pc:spChg>
        <pc:grpChg chg="mod">
          <ac:chgData name="Caitlin Coleman" userId="96f87ca1-0e64-4ae8-8d77-98757b85df0b" providerId="ADAL" clId="{DDA6BCD5-DC0D-434C-93A0-51E2BCD25B34}" dt="2026-01-15T12:43:57.965" v="133" actId="962"/>
          <ac:grpSpMkLst>
            <pc:docMk/>
            <pc:sldMk cId="3927572993" sldId="369"/>
            <ac:grpSpMk id="13" creationId="{F61479E0-54B6-44D5-987F-9B2BD79A35D1}"/>
          </ac:grpSpMkLst>
        </pc:grpChg>
        <pc:grpChg chg="mod">
          <ac:chgData name="Caitlin Coleman" userId="96f87ca1-0e64-4ae8-8d77-98757b85df0b" providerId="ADAL" clId="{DDA6BCD5-DC0D-434C-93A0-51E2BCD25B34}" dt="2026-01-15T12:44:05.452" v="134" actId="962"/>
          <ac:grpSpMkLst>
            <pc:docMk/>
            <pc:sldMk cId="3927572993" sldId="369"/>
            <ac:grpSpMk id="16" creationId="{38A9AF0C-CC46-4BF3-8127-64A817F5BF1E}"/>
          </ac:grpSpMkLst>
        </pc:grpChg>
        <pc:grpChg chg="mod">
          <ac:chgData name="Caitlin Coleman" userId="96f87ca1-0e64-4ae8-8d77-98757b85df0b" providerId="ADAL" clId="{DDA6BCD5-DC0D-434C-93A0-51E2BCD25B34}" dt="2026-01-15T12:44:13.362" v="135" actId="962"/>
          <ac:grpSpMkLst>
            <pc:docMk/>
            <pc:sldMk cId="3927572993" sldId="369"/>
            <ac:grpSpMk id="19" creationId="{15782A0E-264D-46CF-9032-84748C113DE7}"/>
          </ac:grpSpMkLst>
        </pc:grpChg>
        <pc:grpChg chg="mod">
          <ac:chgData name="Caitlin Coleman" userId="96f87ca1-0e64-4ae8-8d77-98757b85df0b" providerId="ADAL" clId="{DDA6BCD5-DC0D-434C-93A0-51E2BCD25B34}" dt="2026-01-15T13:45:50.509" v="357" actId="1076"/>
          <ac:grpSpMkLst>
            <pc:docMk/>
            <pc:sldMk cId="3927572993" sldId="369"/>
            <ac:grpSpMk id="22" creationId="{ED573C7B-BF31-48C4-8EB6-7551300E6095}"/>
          </ac:grpSpMkLst>
        </pc:grpChg>
        <pc:cxnChg chg="mod">
          <ac:chgData name="Caitlin Coleman" userId="96f87ca1-0e64-4ae8-8d77-98757b85df0b" providerId="ADAL" clId="{DDA6BCD5-DC0D-434C-93A0-51E2BCD25B34}" dt="2026-01-15T12:43:50.175" v="132" actId="962"/>
          <ac:cxnSpMkLst>
            <pc:docMk/>
            <pc:sldMk cId="3927572993" sldId="369"/>
            <ac:cxnSpMk id="55" creationId="{00000000-0000-0000-0000-000000000000}"/>
          </ac:cxnSpMkLst>
        </pc:cxnChg>
      </pc:sldChg>
      <pc:sldChg chg="modSp mod">
        <pc:chgData name="Caitlin Coleman" userId="96f87ca1-0e64-4ae8-8d77-98757b85df0b" providerId="ADAL" clId="{DDA6BCD5-DC0D-434C-93A0-51E2BCD25B34}" dt="2026-01-15T12:46:05.176" v="142" actId="962"/>
        <pc:sldMkLst>
          <pc:docMk/>
          <pc:sldMk cId="1175030739" sldId="370"/>
        </pc:sldMkLst>
        <pc:spChg chg="mod">
          <ac:chgData name="Caitlin Coleman" userId="96f87ca1-0e64-4ae8-8d77-98757b85df0b" providerId="ADAL" clId="{DDA6BCD5-DC0D-434C-93A0-51E2BCD25B34}" dt="2026-01-15T12:45:29.989" v="137" actId="33553"/>
          <ac:spMkLst>
            <pc:docMk/>
            <pc:sldMk cId="1175030739" sldId="370"/>
            <ac:spMk id="26" creationId="{00000000-0000-0000-0000-000000000000}"/>
          </ac:spMkLst>
        </pc:spChg>
        <pc:grpChg chg="mod">
          <ac:chgData name="Caitlin Coleman" userId="96f87ca1-0e64-4ae8-8d77-98757b85df0b" providerId="ADAL" clId="{DDA6BCD5-DC0D-434C-93A0-51E2BCD25B34}" dt="2026-01-15T12:45:42.396" v="139" actId="962"/>
          <ac:grpSpMkLst>
            <pc:docMk/>
            <pc:sldMk cId="1175030739" sldId="370"/>
            <ac:grpSpMk id="7" creationId="{BE0AD4E4-33F7-4964-A67C-DD34A5327147}"/>
          </ac:grpSpMkLst>
        </pc:grpChg>
        <pc:grpChg chg="mod">
          <ac:chgData name="Caitlin Coleman" userId="96f87ca1-0e64-4ae8-8d77-98757b85df0b" providerId="ADAL" clId="{DDA6BCD5-DC0D-434C-93A0-51E2BCD25B34}" dt="2026-01-15T12:45:50.928" v="140" actId="962"/>
          <ac:grpSpMkLst>
            <pc:docMk/>
            <pc:sldMk cId="1175030739" sldId="370"/>
            <ac:grpSpMk id="10" creationId="{1931BFD7-EF5A-4085-B203-5BEB802FDA0D}"/>
          </ac:grpSpMkLst>
        </pc:grpChg>
        <pc:grpChg chg="mod">
          <ac:chgData name="Caitlin Coleman" userId="96f87ca1-0e64-4ae8-8d77-98757b85df0b" providerId="ADAL" clId="{DDA6BCD5-DC0D-434C-93A0-51E2BCD25B34}" dt="2026-01-15T12:45:58.095" v="141" actId="962"/>
          <ac:grpSpMkLst>
            <pc:docMk/>
            <pc:sldMk cId="1175030739" sldId="370"/>
            <ac:grpSpMk id="13" creationId="{6879D03A-2467-453D-8445-6B302466F109}"/>
          </ac:grpSpMkLst>
        </pc:grpChg>
        <pc:grpChg chg="mod">
          <ac:chgData name="Caitlin Coleman" userId="96f87ca1-0e64-4ae8-8d77-98757b85df0b" providerId="ADAL" clId="{DDA6BCD5-DC0D-434C-93A0-51E2BCD25B34}" dt="2026-01-15T12:46:05.176" v="142" actId="962"/>
          <ac:grpSpMkLst>
            <pc:docMk/>
            <pc:sldMk cId="1175030739" sldId="370"/>
            <ac:grpSpMk id="16" creationId="{5005A057-936B-4DEB-81E9-45707CADBDCC}"/>
          </ac:grpSpMkLst>
        </pc:grpChg>
        <pc:cxnChg chg="mod">
          <ac:chgData name="Caitlin Coleman" userId="96f87ca1-0e64-4ae8-8d77-98757b85df0b" providerId="ADAL" clId="{DDA6BCD5-DC0D-434C-93A0-51E2BCD25B34}" dt="2026-01-15T12:45:34.515" v="138" actId="962"/>
          <ac:cxnSpMkLst>
            <pc:docMk/>
            <pc:sldMk cId="1175030739" sldId="370"/>
            <ac:cxnSpMk id="55" creationId="{00000000-0000-0000-0000-000000000000}"/>
          </ac:cxnSpMkLst>
        </pc:cxnChg>
      </pc:sldChg>
      <pc:sldChg chg="modSp mod">
        <pc:chgData name="Caitlin Coleman" userId="96f87ca1-0e64-4ae8-8d77-98757b85df0b" providerId="ADAL" clId="{DDA6BCD5-DC0D-434C-93A0-51E2BCD25B34}" dt="2026-01-15T12:47:23.670" v="166" actId="962"/>
        <pc:sldMkLst>
          <pc:docMk/>
          <pc:sldMk cId="3648423006" sldId="371"/>
        </pc:sldMkLst>
        <pc:spChg chg="mod ord">
          <ac:chgData name="Caitlin Coleman" userId="96f87ca1-0e64-4ae8-8d77-98757b85df0b" providerId="ADAL" clId="{DDA6BCD5-DC0D-434C-93A0-51E2BCD25B34}" dt="2026-01-15T12:47:16.635" v="165" actId="962"/>
          <ac:spMkLst>
            <pc:docMk/>
            <pc:sldMk cId="3648423006" sldId="371"/>
            <ac:spMk id="7" creationId="{A59ECCAA-70AB-495D-A454-607BEF985089}"/>
          </ac:spMkLst>
        </pc:spChg>
        <pc:spChg chg="mod">
          <ac:chgData name="Caitlin Coleman" userId="96f87ca1-0e64-4ae8-8d77-98757b85df0b" providerId="ADAL" clId="{DDA6BCD5-DC0D-434C-93A0-51E2BCD25B34}" dt="2026-01-15T12:47:23.670" v="166" actId="962"/>
          <ac:spMkLst>
            <pc:docMk/>
            <pc:sldMk cId="3648423006" sldId="371"/>
            <ac:spMk id="10" creationId="{E9F5EFB6-5D02-46FF-81C8-F9754082F188}"/>
          </ac:spMkLst>
        </pc:spChg>
        <pc:spChg chg="ord">
          <ac:chgData name="Caitlin Coleman" userId="96f87ca1-0e64-4ae8-8d77-98757b85df0b" providerId="ADAL" clId="{DDA6BCD5-DC0D-434C-93A0-51E2BCD25B34}" dt="2026-01-15T12:47:09.482" v="164"/>
          <ac:spMkLst>
            <pc:docMk/>
            <pc:sldMk cId="3648423006" sldId="371"/>
            <ac:spMk id="11" creationId="{5EE5C472-B8B4-4B3B-85CF-BF884513ACF0}"/>
          </ac:spMkLst>
        </pc:spChg>
        <pc:spChg chg="mod">
          <ac:chgData name="Caitlin Coleman" userId="96f87ca1-0e64-4ae8-8d77-98757b85df0b" providerId="ADAL" clId="{DDA6BCD5-DC0D-434C-93A0-51E2BCD25B34}" dt="2026-01-15T12:46:34.545" v="147" actId="33553"/>
          <ac:spMkLst>
            <pc:docMk/>
            <pc:sldMk cId="3648423006" sldId="371"/>
            <ac:spMk id="26" creationId="{00000000-0000-0000-0000-000000000000}"/>
          </ac:spMkLst>
        </pc:spChg>
        <pc:picChg chg="mod">
          <ac:chgData name="Caitlin Coleman" userId="96f87ca1-0e64-4ae8-8d77-98757b85df0b" providerId="ADAL" clId="{DDA6BCD5-DC0D-434C-93A0-51E2BCD25B34}" dt="2026-01-15T12:46:51.598" v="152" actId="962"/>
          <ac:picMkLst>
            <pc:docMk/>
            <pc:sldMk cId="3648423006" sldId="371"/>
            <ac:picMk id="3" creationId="{58308F91-50A4-4CD2-8E63-0D375C550309}"/>
          </ac:picMkLst>
        </pc:picChg>
        <pc:picChg chg="ord">
          <ac:chgData name="Caitlin Coleman" userId="96f87ca1-0e64-4ae8-8d77-98757b85df0b" providerId="ADAL" clId="{DDA6BCD5-DC0D-434C-93A0-51E2BCD25B34}" dt="2026-01-15T12:47:01.744" v="161"/>
          <ac:picMkLst>
            <pc:docMk/>
            <pc:sldMk cId="3648423006" sldId="371"/>
            <ac:picMk id="8" creationId="{5B3064D3-2657-4AAD-BA47-7FEB06A3C67D}"/>
          </ac:picMkLst>
        </pc:picChg>
        <pc:cxnChg chg="mod">
          <ac:chgData name="Caitlin Coleman" userId="96f87ca1-0e64-4ae8-8d77-98757b85df0b" providerId="ADAL" clId="{DDA6BCD5-DC0D-434C-93A0-51E2BCD25B34}" dt="2026-01-15T12:46:40.413" v="148" actId="962"/>
          <ac:cxnSpMkLst>
            <pc:docMk/>
            <pc:sldMk cId="3648423006" sldId="371"/>
            <ac:cxnSpMk id="55" creationId="{00000000-0000-0000-0000-000000000000}"/>
          </ac:cxnSpMkLst>
        </pc:cxnChg>
      </pc:sldChg>
      <pc:sldChg chg="delSp modSp mod">
        <pc:chgData name="Caitlin Coleman" userId="96f87ca1-0e64-4ae8-8d77-98757b85df0b" providerId="ADAL" clId="{DDA6BCD5-DC0D-434C-93A0-51E2BCD25B34}" dt="2026-01-15T12:49:27.401" v="173" actId="962"/>
        <pc:sldMkLst>
          <pc:docMk/>
          <pc:sldMk cId="1185766985" sldId="372"/>
        </pc:sldMkLst>
        <pc:spChg chg="mod topLvl">
          <ac:chgData name="Caitlin Coleman" userId="96f87ca1-0e64-4ae8-8d77-98757b85df0b" providerId="ADAL" clId="{DDA6BCD5-DC0D-434C-93A0-51E2BCD25B34}" dt="2026-01-15T12:49:12.406" v="170" actId="33553"/>
          <ac:spMkLst>
            <pc:docMk/>
            <pc:sldMk cId="1185766985" sldId="372"/>
            <ac:spMk id="26" creationId="{00000000-0000-0000-0000-000000000000}"/>
          </ac:spMkLst>
        </pc:spChg>
        <pc:picChg chg="mod">
          <ac:chgData name="Caitlin Coleman" userId="96f87ca1-0e64-4ae8-8d77-98757b85df0b" providerId="ADAL" clId="{DDA6BCD5-DC0D-434C-93A0-51E2BCD25B34}" dt="2026-01-15T12:49:27.401" v="173" actId="962"/>
          <ac:picMkLst>
            <pc:docMk/>
            <pc:sldMk cId="1185766985" sldId="372"/>
            <ac:picMk id="7" creationId="{1946A4E0-4CA6-49A2-8452-6763CE8595E0}"/>
          </ac:picMkLst>
        </pc:picChg>
        <pc:cxnChg chg="mod">
          <ac:chgData name="Caitlin Coleman" userId="96f87ca1-0e64-4ae8-8d77-98757b85df0b" providerId="ADAL" clId="{DDA6BCD5-DC0D-434C-93A0-51E2BCD25B34}" dt="2026-01-15T12:49:20.424" v="172" actId="962"/>
          <ac:cxnSpMkLst>
            <pc:docMk/>
            <pc:sldMk cId="1185766985" sldId="372"/>
            <ac:cxnSpMk id="55" creationId="{00000000-0000-0000-0000-000000000000}"/>
          </ac:cxnSpMkLst>
        </pc:cxnChg>
      </pc:sldChg>
      <pc:sldChg chg="delSp modSp mod">
        <pc:chgData name="Caitlin Coleman" userId="96f87ca1-0e64-4ae8-8d77-98757b85df0b" providerId="ADAL" clId="{DDA6BCD5-DC0D-434C-93A0-51E2BCD25B34}" dt="2026-01-15T12:51:17.209" v="181" actId="962"/>
        <pc:sldMkLst>
          <pc:docMk/>
          <pc:sldMk cId="830360626" sldId="373"/>
        </pc:sldMkLst>
        <pc:spChg chg="mod topLvl">
          <ac:chgData name="Caitlin Coleman" userId="96f87ca1-0e64-4ae8-8d77-98757b85df0b" providerId="ADAL" clId="{DDA6BCD5-DC0D-434C-93A0-51E2BCD25B34}" dt="2026-01-15T12:51:08.088" v="179" actId="33553"/>
          <ac:spMkLst>
            <pc:docMk/>
            <pc:sldMk cId="830360626" sldId="373"/>
            <ac:spMk id="26" creationId="{00000000-0000-0000-0000-000000000000}"/>
          </ac:spMkLst>
        </pc:spChg>
        <pc:cxnChg chg="mod">
          <ac:chgData name="Caitlin Coleman" userId="96f87ca1-0e64-4ae8-8d77-98757b85df0b" providerId="ADAL" clId="{DDA6BCD5-DC0D-434C-93A0-51E2BCD25B34}" dt="2026-01-15T12:51:17.209" v="181" actId="962"/>
          <ac:cxnSpMkLst>
            <pc:docMk/>
            <pc:sldMk cId="830360626" sldId="373"/>
            <ac:cxnSpMk id="55" creationId="{00000000-0000-0000-0000-000000000000}"/>
          </ac:cxnSpMkLst>
        </pc:cxnChg>
      </pc:sldChg>
      <pc:sldChg chg="modSp mod">
        <pc:chgData name="Caitlin Coleman" userId="96f87ca1-0e64-4ae8-8d77-98757b85df0b" providerId="ADAL" clId="{DDA6BCD5-DC0D-434C-93A0-51E2BCD25B34}" dt="2026-01-15T13:01:29.512" v="188" actId="962"/>
        <pc:sldMkLst>
          <pc:docMk/>
          <pc:sldMk cId="3071248987" sldId="374"/>
        </pc:sldMkLst>
        <pc:spChg chg="mod">
          <ac:chgData name="Caitlin Coleman" userId="96f87ca1-0e64-4ae8-8d77-98757b85df0b" providerId="ADAL" clId="{DDA6BCD5-DC0D-434C-93A0-51E2BCD25B34}" dt="2026-01-15T13:00:52.073" v="184" actId="33553"/>
          <ac:spMkLst>
            <pc:docMk/>
            <pc:sldMk cId="3071248987" sldId="374"/>
            <ac:spMk id="26" creationId="{00000000-0000-0000-0000-000000000000}"/>
          </ac:spMkLst>
        </pc:spChg>
        <pc:grpChg chg="mod">
          <ac:chgData name="Caitlin Coleman" userId="96f87ca1-0e64-4ae8-8d77-98757b85df0b" providerId="ADAL" clId="{DDA6BCD5-DC0D-434C-93A0-51E2BCD25B34}" dt="2026-01-15T13:01:15.915" v="186" actId="962"/>
          <ac:grpSpMkLst>
            <pc:docMk/>
            <pc:sldMk cId="3071248987" sldId="374"/>
            <ac:grpSpMk id="11" creationId="{10B6BEBB-C1B7-4110-AD62-F56E3FB780F6}"/>
          </ac:grpSpMkLst>
        </pc:grpChg>
        <pc:grpChg chg="mod">
          <ac:chgData name="Caitlin Coleman" userId="96f87ca1-0e64-4ae8-8d77-98757b85df0b" providerId="ADAL" clId="{DDA6BCD5-DC0D-434C-93A0-51E2BCD25B34}" dt="2026-01-15T13:01:23.330" v="187" actId="962"/>
          <ac:grpSpMkLst>
            <pc:docMk/>
            <pc:sldMk cId="3071248987" sldId="374"/>
            <ac:grpSpMk id="14" creationId="{F96C0333-3B18-4088-B5CB-3A4E115DA89A}"/>
          </ac:grpSpMkLst>
        </pc:grpChg>
        <pc:grpChg chg="mod">
          <ac:chgData name="Caitlin Coleman" userId="96f87ca1-0e64-4ae8-8d77-98757b85df0b" providerId="ADAL" clId="{DDA6BCD5-DC0D-434C-93A0-51E2BCD25B34}" dt="2026-01-15T13:01:29.512" v="188" actId="962"/>
          <ac:grpSpMkLst>
            <pc:docMk/>
            <pc:sldMk cId="3071248987" sldId="374"/>
            <ac:grpSpMk id="17" creationId="{F6166F0F-1DF1-431A-BAE5-2B2D5F0F70A6}"/>
          </ac:grpSpMkLst>
        </pc:grpChg>
        <pc:cxnChg chg="mod">
          <ac:chgData name="Caitlin Coleman" userId="96f87ca1-0e64-4ae8-8d77-98757b85df0b" providerId="ADAL" clId="{DDA6BCD5-DC0D-434C-93A0-51E2BCD25B34}" dt="2026-01-15T13:01:08.155" v="185" actId="962"/>
          <ac:cxnSpMkLst>
            <pc:docMk/>
            <pc:sldMk cId="3071248987" sldId="374"/>
            <ac:cxnSpMk id="55" creationId="{00000000-0000-0000-0000-000000000000}"/>
          </ac:cxnSpMkLst>
        </pc:cxnChg>
      </pc:sldChg>
      <pc:sldChg chg="modSp mod">
        <pc:chgData name="Caitlin Coleman" userId="96f87ca1-0e64-4ae8-8d77-98757b85df0b" providerId="ADAL" clId="{DDA6BCD5-DC0D-434C-93A0-51E2BCD25B34}" dt="2026-01-15T13:01:49.184" v="192" actId="962"/>
        <pc:sldMkLst>
          <pc:docMk/>
          <pc:sldMk cId="2431537728" sldId="375"/>
        </pc:sldMkLst>
        <pc:spChg chg="mod">
          <ac:chgData name="Caitlin Coleman" userId="96f87ca1-0e64-4ae8-8d77-98757b85df0b" providerId="ADAL" clId="{DDA6BCD5-DC0D-434C-93A0-51E2BCD25B34}" dt="2026-01-15T13:01:44.774" v="191" actId="33553"/>
          <ac:spMkLst>
            <pc:docMk/>
            <pc:sldMk cId="2431537728" sldId="375"/>
            <ac:spMk id="26" creationId="{00000000-0000-0000-0000-000000000000}"/>
          </ac:spMkLst>
        </pc:spChg>
        <pc:cxnChg chg="mod">
          <ac:chgData name="Caitlin Coleman" userId="96f87ca1-0e64-4ae8-8d77-98757b85df0b" providerId="ADAL" clId="{DDA6BCD5-DC0D-434C-93A0-51E2BCD25B34}" dt="2026-01-15T13:01:49.184" v="192" actId="962"/>
          <ac:cxnSpMkLst>
            <pc:docMk/>
            <pc:sldMk cId="2431537728" sldId="375"/>
            <ac:cxnSpMk id="55" creationId="{00000000-0000-0000-0000-000000000000}"/>
          </ac:cxnSpMkLst>
        </pc:cxnChg>
      </pc:sldChg>
      <pc:sldChg chg="modSp mod">
        <pc:chgData name="Caitlin Coleman" userId="96f87ca1-0e64-4ae8-8d77-98757b85df0b" providerId="ADAL" clId="{DDA6BCD5-DC0D-434C-93A0-51E2BCD25B34}" dt="2026-01-15T13:03:04.858" v="198" actId="962"/>
        <pc:sldMkLst>
          <pc:docMk/>
          <pc:sldMk cId="3342988412" sldId="376"/>
        </pc:sldMkLst>
        <pc:spChg chg="mod">
          <ac:chgData name="Caitlin Coleman" userId="96f87ca1-0e64-4ae8-8d77-98757b85df0b" providerId="ADAL" clId="{DDA6BCD5-DC0D-434C-93A0-51E2BCD25B34}" dt="2026-01-15T13:02:30.294" v="193" actId="33553"/>
          <ac:spMkLst>
            <pc:docMk/>
            <pc:sldMk cId="3342988412" sldId="376"/>
            <ac:spMk id="26" creationId="{00000000-0000-0000-0000-000000000000}"/>
          </ac:spMkLst>
        </pc:spChg>
        <pc:grpChg chg="mod">
          <ac:chgData name="Caitlin Coleman" userId="96f87ca1-0e64-4ae8-8d77-98757b85df0b" providerId="ADAL" clId="{DDA6BCD5-DC0D-434C-93A0-51E2BCD25B34}" dt="2026-01-15T13:02:42.108" v="195" actId="962"/>
          <ac:grpSpMkLst>
            <pc:docMk/>
            <pc:sldMk cId="3342988412" sldId="376"/>
            <ac:grpSpMk id="11" creationId="{10B6BEBB-C1B7-4110-AD62-F56E3FB780F6}"/>
          </ac:grpSpMkLst>
        </pc:grpChg>
        <pc:grpChg chg="mod">
          <ac:chgData name="Caitlin Coleman" userId="96f87ca1-0e64-4ae8-8d77-98757b85df0b" providerId="ADAL" clId="{DDA6BCD5-DC0D-434C-93A0-51E2BCD25B34}" dt="2026-01-15T13:02:49.490" v="196" actId="962"/>
          <ac:grpSpMkLst>
            <pc:docMk/>
            <pc:sldMk cId="3342988412" sldId="376"/>
            <ac:grpSpMk id="14" creationId="{F96C0333-3B18-4088-B5CB-3A4E115DA89A}"/>
          </ac:grpSpMkLst>
        </pc:grpChg>
        <pc:grpChg chg="mod">
          <ac:chgData name="Caitlin Coleman" userId="96f87ca1-0e64-4ae8-8d77-98757b85df0b" providerId="ADAL" clId="{DDA6BCD5-DC0D-434C-93A0-51E2BCD25B34}" dt="2026-01-15T13:02:56.874" v="197" actId="962"/>
          <ac:grpSpMkLst>
            <pc:docMk/>
            <pc:sldMk cId="3342988412" sldId="376"/>
            <ac:grpSpMk id="20" creationId="{BC8B0BDB-8129-416A-BD1D-4A1409C264CC}"/>
          </ac:grpSpMkLst>
        </pc:grpChg>
        <pc:grpChg chg="mod">
          <ac:chgData name="Caitlin Coleman" userId="96f87ca1-0e64-4ae8-8d77-98757b85df0b" providerId="ADAL" clId="{DDA6BCD5-DC0D-434C-93A0-51E2BCD25B34}" dt="2026-01-15T13:03:04.858" v="198" actId="962"/>
          <ac:grpSpMkLst>
            <pc:docMk/>
            <pc:sldMk cId="3342988412" sldId="376"/>
            <ac:grpSpMk id="23" creationId="{C60FF154-B70E-4DD7-A719-38F6FA2A46F0}"/>
          </ac:grpSpMkLst>
        </pc:grpChg>
        <pc:cxnChg chg="mod">
          <ac:chgData name="Caitlin Coleman" userId="96f87ca1-0e64-4ae8-8d77-98757b85df0b" providerId="ADAL" clId="{DDA6BCD5-DC0D-434C-93A0-51E2BCD25B34}" dt="2026-01-15T13:02:34.999" v="194" actId="962"/>
          <ac:cxnSpMkLst>
            <pc:docMk/>
            <pc:sldMk cId="3342988412" sldId="376"/>
            <ac:cxnSpMk id="55" creationId="{00000000-0000-0000-0000-000000000000}"/>
          </ac:cxnSpMkLst>
        </pc:cxnChg>
      </pc:sldChg>
      <pc:sldChg chg="delSp modSp mod">
        <pc:chgData name="Caitlin Coleman" userId="96f87ca1-0e64-4ae8-8d77-98757b85df0b" providerId="ADAL" clId="{DDA6BCD5-DC0D-434C-93A0-51E2BCD25B34}" dt="2026-01-15T13:03:50.789" v="207" actId="5793"/>
        <pc:sldMkLst>
          <pc:docMk/>
          <pc:sldMk cId="589336683" sldId="377"/>
        </pc:sldMkLst>
        <pc:spChg chg="mod">
          <ac:chgData name="Caitlin Coleman" userId="96f87ca1-0e64-4ae8-8d77-98757b85df0b" providerId="ADAL" clId="{DDA6BCD5-DC0D-434C-93A0-51E2BCD25B34}" dt="2026-01-15T13:03:50.789" v="207" actId="5793"/>
          <ac:spMkLst>
            <pc:docMk/>
            <pc:sldMk cId="589336683" sldId="377"/>
            <ac:spMk id="14" creationId="{4A3C89F5-5AC7-42CA-B269-E0EF8850E061}"/>
          </ac:spMkLst>
        </pc:spChg>
        <pc:spChg chg="mod topLvl">
          <ac:chgData name="Caitlin Coleman" userId="96f87ca1-0e64-4ae8-8d77-98757b85df0b" providerId="ADAL" clId="{DDA6BCD5-DC0D-434C-93A0-51E2BCD25B34}" dt="2026-01-15T13:03:34.860" v="202" actId="33553"/>
          <ac:spMkLst>
            <pc:docMk/>
            <pc:sldMk cId="589336683" sldId="377"/>
            <ac:spMk id="26" creationId="{00000000-0000-0000-0000-000000000000}"/>
          </ac:spMkLst>
        </pc:spChg>
        <pc:cxnChg chg="mod">
          <ac:chgData name="Caitlin Coleman" userId="96f87ca1-0e64-4ae8-8d77-98757b85df0b" providerId="ADAL" clId="{DDA6BCD5-DC0D-434C-93A0-51E2BCD25B34}" dt="2026-01-15T13:03:42.561" v="204" actId="962"/>
          <ac:cxnSpMkLst>
            <pc:docMk/>
            <pc:sldMk cId="589336683" sldId="377"/>
            <ac:cxnSpMk id="55" creationId="{00000000-0000-0000-0000-000000000000}"/>
          </ac:cxnSpMkLst>
        </pc:cxnChg>
      </pc:sldChg>
      <pc:sldChg chg="modSp mod">
        <pc:chgData name="Caitlin Coleman" userId="96f87ca1-0e64-4ae8-8d77-98757b85df0b" providerId="ADAL" clId="{DDA6BCD5-DC0D-434C-93A0-51E2BCD25B34}" dt="2026-01-15T13:05:14.869" v="214" actId="962"/>
        <pc:sldMkLst>
          <pc:docMk/>
          <pc:sldMk cId="2856435883" sldId="378"/>
        </pc:sldMkLst>
        <pc:spChg chg="mod">
          <ac:chgData name="Caitlin Coleman" userId="96f87ca1-0e64-4ae8-8d77-98757b85df0b" providerId="ADAL" clId="{DDA6BCD5-DC0D-434C-93A0-51E2BCD25B34}" dt="2026-01-15T13:05:04.188" v="208" actId="33553"/>
          <ac:spMkLst>
            <pc:docMk/>
            <pc:sldMk cId="2856435883" sldId="378"/>
            <ac:spMk id="9" creationId="{00000000-0000-0000-0000-000000000000}"/>
          </ac:spMkLst>
        </pc:spChg>
        <pc:spChg chg="mod">
          <ac:chgData name="Caitlin Coleman" userId="96f87ca1-0e64-4ae8-8d77-98757b85df0b" providerId="ADAL" clId="{DDA6BCD5-DC0D-434C-93A0-51E2BCD25B34}" dt="2026-01-15T13:05:09.064" v="209" actId="962"/>
          <ac:spMkLst>
            <pc:docMk/>
            <pc:sldMk cId="2856435883" sldId="378"/>
            <ac:spMk id="10" creationId="{00000000-0000-0000-0000-000000000000}"/>
          </ac:spMkLst>
        </pc:spChg>
        <pc:cxnChg chg="mod ord">
          <ac:chgData name="Caitlin Coleman" userId="96f87ca1-0e64-4ae8-8d77-98757b85df0b" providerId="ADAL" clId="{DDA6BCD5-DC0D-434C-93A0-51E2BCD25B34}" dt="2026-01-15T13:05:13.776" v="213" actId="962"/>
          <ac:cxnSpMkLst>
            <pc:docMk/>
            <pc:sldMk cId="2856435883" sldId="378"/>
            <ac:cxnSpMk id="11" creationId="{00000000-0000-0000-0000-000000000000}"/>
          </ac:cxnSpMkLst>
        </pc:cxnChg>
        <pc:cxnChg chg="mod">
          <ac:chgData name="Caitlin Coleman" userId="96f87ca1-0e64-4ae8-8d77-98757b85df0b" providerId="ADAL" clId="{DDA6BCD5-DC0D-434C-93A0-51E2BCD25B34}" dt="2026-01-15T13:05:14.869" v="214" actId="962"/>
          <ac:cxnSpMkLst>
            <pc:docMk/>
            <pc:sldMk cId="2856435883" sldId="378"/>
            <ac:cxnSpMk id="14" creationId="{00000000-0000-0000-0000-000000000000}"/>
          </ac:cxnSpMkLst>
        </pc:cxnChg>
      </pc:sldChg>
      <pc:sldChg chg="addSp delSp modSp mod">
        <pc:chgData name="Caitlin Coleman" userId="96f87ca1-0e64-4ae8-8d77-98757b85df0b" providerId="ADAL" clId="{DDA6BCD5-DC0D-434C-93A0-51E2BCD25B34}" dt="2026-01-15T13:14:00.852" v="228" actId="962"/>
        <pc:sldMkLst>
          <pc:docMk/>
          <pc:sldMk cId="1143544977" sldId="379"/>
        </pc:sldMkLst>
        <pc:spChg chg="mod">
          <ac:chgData name="Caitlin Coleman" userId="96f87ca1-0e64-4ae8-8d77-98757b85df0b" providerId="ADAL" clId="{DDA6BCD5-DC0D-434C-93A0-51E2BCD25B34}" dt="2026-01-15T13:05:30.106" v="215" actId="33553"/>
          <ac:spMkLst>
            <pc:docMk/>
            <pc:sldMk cId="1143544977" sldId="379"/>
            <ac:spMk id="26" creationId="{00000000-0000-0000-0000-000000000000}"/>
          </ac:spMkLst>
        </pc:spChg>
        <pc:grpChg chg="mod">
          <ac:chgData name="Caitlin Coleman" userId="96f87ca1-0e64-4ae8-8d77-98757b85df0b" providerId="ADAL" clId="{DDA6BCD5-DC0D-434C-93A0-51E2BCD25B34}" dt="2026-01-15T13:14:00.852" v="228" actId="962"/>
          <ac:grpSpMkLst>
            <pc:docMk/>
            <pc:sldMk cId="1143544977" sldId="379"/>
            <ac:grpSpMk id="18" creationId="{0CD8FEFE-F746-4D44-86A5-792179C2C4E2}"/>
          </ac:grpSpMkLst>
        </pc:grpChg>
        <pc:picChg chg="add mod">
          <ac:chgData name="Caitlin Coleman" userId="96f87ca1-0e64-4ae8-8d77-98757b85df0b" providerId="ADAL" clId="{DDA6BCD5-DC0D-434C-93A0-51E2BCD25B34}" dt="2026-01-15T13:13:51.671" v="227" actId="962"/>
          <ac:picMkLst>
            <pc:docMk/>
            <pc:sldMk cId="1143544977" sldId="379"/>
            <ac:picMk id="8" creationId="{EF2381B9-DD91-B8BC-34C1-4A962160AEED}"/>
          </ac:picMkLst>
        </pc:picChg>
        <pc:cxnChg chg="mod">
          <ac:chgData name="Caitlin Coleman" userId="96f87ca1-0e64-4ae8-8d77-98757b85df0b" providerId="ADAL" clId="{DDA6BCD5-DC0D-434C-93A0-51E2BCD25B34}" dt="2026-01-15T13:05:35.669" v="216" actId="962"/>
          <ac:cxnSpMkLst>
            <pc:docMk/>
            <pc:sldMk cId="1143544977" sldId="379"/>
            <ac:cxnSpMk id="55" creationId="{00000000-0000-0000-0000-000000000000}"/>
          </ac:cxnSpMkLst>
        </pc:cxnChg>
      </pc:sldChg>
      <pc:sldChg chg="addSp delSp modSp mod">
        <pc:chgData name="Caitlin Coleman" userId="96f87ca1-0e64-4ae8-8d77-98757b85df0b" providerId="ADAL" clId="{DDA6BCD5-DC0D-434C-93A0-51E2BCD25B34}" dt="2026-01-15T13:54:48.086" v="362" actId="962"/>
        <pc:sldMkLst>
          <pc:docMk/>
          <pc:sldMk cId="3947022457" sldId="380"/>
        </pc:sldMkLst>
        <pc:spChg chg="mod">
          <ac:chgData name="Caitlin Coleman" userId="96f87ca1-0e64-4ae8-8d77-98757b85df0b" providerId="ADAL" clId="{DDA6BCD5-DC0D-434C-93A0-51E2BCD25B34}" dt="2026-01-15T13:14:23.312" v="231" actId="33553"/>
          <ac:spMkLst>
            <pc:docMk/>
            <pc:sldMk cId="3947022457" sldId="380"/>
            <ac:spMk id="26" creationId="{00000000-0000-0000-0000-000000000000}"/>
          </ac:spMkLst>
        </pc:spChg>
        <pc:picChg chg="add mod">
          <ac:chgData name="Caitlin Coleman" userId="96f87ca1-0e64-4ae8-8d77-98757b85df0b" providerId="ADAL" clId="{DDA6BCD5-DC0D-434C-93A0-51E2BCD25B34}" dt="2026-01-15T13:54:48.086" v="362" actId="962"/>
          <ac:picMkLst>
            <pc:docMk/>
            <pc:sldMk cId="3947022457" sldId="380"/>
            <ac:picMk id="34" creationId="{6200D033-C201-96C0-02FD-95F237E91780}"/>
          </ac:picMkLst>
        </pc:picChg>
        <pc:cxnChg chg="mod">
          <ac:chgData name="Caitlin Coleman" userId="96f87ca1-0e64-4ae8-8d77-98757b85df0b" providerId="ADAL" clId="{DDA6BCD5-DC0D-434C-93A0-51E2BCD25B34}" dt="2026-01-15T13:14:28.729" v="232" actId="962"/>
          <ac:cxnSpMkLst>
            <pc:docMk/>
            <pc:sldMk cId="3947022457" sldId="380"/>
            <ac:cxnSpMk id="55" creationId="{00000000-0000-0000-0000-000000000000}"/>
          </ac:cxnSpMkLst>
        </pc:cxnChg>
      </pc:sldChg>
      <pc:sldChg chg="modSp mod">
        <pc:chgData name="Caitlin Coleman" userId="96f87ca1-0e64-4ae8-8d77-98757b85df0b" providerId="ADAL" clId="{DDA6BCD5-DC0D-434C-93A0-51E2BCD25B34}" dt="2026-01-15T13:15:27.501" v="241" actId="962"/>
        <pc:sldMkLst>
          <pc:docMk/>
          <pc:sldMk cId="2661173692" sldId="381"/>
        </pc:sldMkLst>
        <pc:spChg chg="mod">
          <ac:chgData name="Caitlin Coleman" userId="96f87ca1-0e64-4ae8-8d77-98757b85df0b" providerId="ADAL" clId="{DDA6BCD5-DC0D-434C-93A0-51E2BCD25B34}" dt="2026-01-15T13:14:52.759" v="236" actId="33553"/>
          <ac:spMkLst>
            <pc:docMk/>
            <pc:sldMk cId="2661173692" sldId="381"/>
            <ac:spMk id="26" creationId="{00000000-0000-0000-0000-000000000000}"/>
          </ac:spMkLst>
        </pc:spChg>
        <pc:grpChg chg="mod">
          <ac:chgData name="Caitlin Coleman" userId="96f87ca1-0e64-4ae8-8d77-98757b85df0b" providerId="ADAL" clId="{DDA6BCD5-DC0D-434C-93A0-51E2BCD25B34}" dt="2026-01-15T13:15:27.501" v="241" actId="962"/>
          <ac:grpSpMkLst>
            <pc:docMk/>
            <pc:sldMk cId="2661173692" sldId="381"/>
            <ac:grpSpMk id="13" creationId="{C8D41D51-0B27-4C6E-95CB-12C6BD0BD92F}"/>
          </ac:grpSpMkLst>
        </pc:grpChg>
        <pc:grpChg chg="mod">
          <ac:chgData name="Caitlin Coleman" userId="96f87ca1-0e64-4ae8-8d77-98757b85df0b" providerId="ADAL" clId="{DDA6BCD5-DC0D-434C-93A0-51E2BCD25B34}" dt="2026-01-15T13:15:04.328" v="238" actId="962"/>
          <ac:grpSpMkLst>
            <pc:docMk/>
            <pc:sldMk cId="2661173692" sldId="381"/>
            <ac:grpSpMk id="14" creationId="{07A8CF69-5CD1-4892-82FC-34A3EA082138}"/>
          </ac:grpSpMkLst>
        </pc:grpChg>
        <pc:grpChg chg="mod">
          <ac:chgData name="Caitlin Coleman" userId="96f87ca1-0e64-4ae8-8d77-98757b85df0b" providerId="ADAL" clId="{DDA6BCD5-DC0D-434C-93A0-51E2BCD25B34}" dt="2026-01-15T13:15:12.035" v="239" actId="962"/>
          <ac:grpSpMkLst>
            <pc:docMk/>
            <pc:sldMk cId="2661173692" sldId="381"/>
            <ac:grpSpMk id="17" creationId="{814C246D-55AE-40B3-8B12-FA1A95C318E6}"/>
          </ac:grpSpMkLst>
        </pc:grpChg>
        <pc:grpChg chg="mod">
          <ac:chgData name="Caitlin Coleman" userId="96f87ca1-0e64-4ae8-8d77-98757b85df0b" providerId="ADAL" clId="{DDA6BCD5-DC0D-434C-93A0-51E2BCD25B34}" dt="2026-01-15T13:15:19.900" v="240" actId="962"/>
          <ac:grpSpMkLst>
            <pc:docMk/>
            <pc:sldMk cId="2661173692" sldId="381"/>
            <ac:grpSpMk id="20" creationId="{4A0713FB-980E-497E-A670-6EADB7900DE0}"/>
          </ac:grpSpMkLst>
        </pc:grpChg>
        <pc:cxnChg chg="mod">
          <ac:chgData name="Caitlin Coleman" userId="96f87ca1-0e64-4ae8-8d77-98757b85df0b" providerId="ADAL" clId="{DDA6BCD5-DC0D-434C-93A0-51E2BCD25B34}" dt="2026-01-15T13:14:57.404" v="237" actId="962"/>
          <ac:cxnSpMkLst>
            <pc:docMk/>
            <pc:sldMk cId="2661173692" sldId="381"/>
            <ac:cxnSpMk id="55" creationId="{00000000-0000-0000-0000-000000000000}"/>
          </ac:cxnSpMkLst>
        </pc:cxnChg>
      </pc:sldChg>
      <pc:sldChg chg="addSp delSp modSp mod">
        <pc:chgData name="Caitlin Coleman" userId="96f87ca1-0e64-4ae8-8d77-98757b85df0b" providerId="ADAL" clId="{DDA6BCD5-DC0D-434C-93A0-51E2BCD25B34}" dt="2026-01-15T13:18:53.714" v="273" actId="962"/>
        <pc:sldMkLst>
          <pc:docMk/>
          <pc:sldMk cId="1786649876" sldId="382"/>
        </pc:sldMkLst>
        <pc:spChg chg="ord">
          <ac:chgData name="Caitlin Coleman" userId="96f87ca1-0e64-4ae8-8d77-98757b85df0b" providerId="ADAL" clId="{DDA6BCD5-DC0D-434C-93A0-51E2BCD25B34}" dt="2026-01-15T13:15:59.151" v="255"/>
          <ac:spMkLst>
            <pc:docMk/>
            <pc:sldMk cId="1786649876" sldId="382"/>
            <ac:spMk id="2" creationId="{CF44D451-68BF-4F2E-99FF-98F4176F3EE1}"/>
          </ac:spMkLst>
        </pc:spChg>
        <pc:spChg chg="mod">
          <ac:chgData name="Caitlin Coleman" userId="96f87ca1-0e64-4ae8-8d77-98757b85df0b" providerId="ADAL" clId="{DDA6BCD5-DC0D-434C-93A0-51E2BCD25B34}" dt="2026-01-15T13:15:43.882" v="242" actId="33553"/>
          <ac:spMkLst>
            <pc:docMk/>
            <pc:sldMk cId="1786649876" sldId="382"/>
            <ac:spMk id="26" creationId="{00000000-0000-0000-0000-000000000000}"/>
          </ac:spMkLst>
        </pc:spChg>
        <pc:picChg chg="add mod">
          <ac:chgData name="Caitlin Coleman" userId="96f87ca1-0e64-4ae8-8d77-98757b85df0b" providerId="ADAL" clId="{DDA6BCD5-DC0D-434C-93A0-51E2BCD25B34}" dt="2026-01-15T13:18:53.714" v="273" actId="962"/>
          <ac:picMkLst>
            <pc:docMk/>
            <pc:sldMk cId="1786649876" sldId="382"/>
            <ac:picMk id="10" creationId="{42A82F54-3615-E475-3191-6A41E6E3B625}"/>
          </ac:picMkLst>
        </pc:picChg>
        <pc:cxnChg chg="mod">
          <ac:chgData name="Caitlin Coleman" userId="96f87ca1-0e64-4ae8-8d77-98757b85df0b" providerId="ADAL" clId="{DDA6BCD5-DC0D-434C-93A0-51E2BCD25B34}" dt="2026-01-15T13:15:50.578" v="243" actId="962"/>
          <ac:cxnSpMkLst>
            <pc:docMk/>
            <pc:sldMk cId="1786649876" sldId="382"/>
            <ac:cxnSpMk id="55" creationId="{00000000-0000-0000-0000-000000000000}"/>
          </ac:cxnSpMkLst>
        </pc:cxnChg>
      </pc:sldChg>
      <pc:sldChg chg="addSp delSp modSp mod">
        <pc:chgData name="Caitlin Coleman" userId="96f87ca1-0e64-4ae8-8d77-98757b85df0b" providerId="ADAL" clId="{DDA6BCD5-DC0D-434C-93A0-51E2BCD25B34}" dt="2026-01-15T13:20:42.063" v="298" actId="962"/>
        <pc:sldMkLst>
          <pc:docMk/>
          <pc:sldMk cId="3524127637" sldId="383"/>
        </pc:sldMkLst>
        <pc:spChg chg="ord">
          <ac:chgData name="Caitlin Coleman" userId="96f87ca1-0e64-4ae8-8d77-98757b85df0b" providerId="ADAL" clId="{DDA6BCD5-DC0D-434C-93A0-51E2BCD25B34}" dt="2026-01-15T13:19:39.504" v="285"/>
          <ac:spMkLst>
            <pc:docMk/>
            <pc:sldMk cId="3524127637" sldId="383"/>
            <ac:spMk id="14" creationId="{57389F63-F941-46B5-A299-AB7E6ACBED70}"/>
          </ac:spMkLst>
        </pc:spChg>
        <pc:spChg chg="mod">
          <ac:chgData name="Caitlin Coleman" userId="96f87ca1-0e64-4ae8-8d77-98757b85df0b" providerId="ADAL" clId="{DDA6BCD5-DC0D-434C-93A0-51E2BCD25B34}" dt="2026-01-15T13:19:16.427" v="274" actId="33553"/>
          <ac:spMkLst>
            <pc:docMk/>
            <pc:sldMk cId="3524127637" sldId="383"/>
            <ac:spMk id="26" creationId="{00000000-0000-0000-0000-000000000000}"/>
          </ac:spMkLst>
        </pc:spChg>
        <pc:picChg chg="add mod ord">
          <ac:chgData name="Caitlin Coleman" userId="96f87ca1-0e64-4ae8-8d77-98757b85df0b" providerId="ADAL" clId="{DDA6BCD5-DC0D-434C-93A0-51E2BCD25B34}" dt="2026-01-15T13:20:42.063" v="298" actId="962"/>
          <ac:picMkLst>
            <pc:docMk/>
            <pc:sldMk cId="3524127637" sldId="383"/>
            <ac:picMk id="4" creationId="{122AF299-4BCE-A69A-7743-1165BD03922A}"/>
          </ac:picMkLst>
        </pc:picChg>
        <pc:cxnChg chg="mod">
          <ac:chgData name="Caitlin Coleman" userId="96f87ca1-0e64-4ae8-8d77-98757b85df0b" providerId="ADAL" clId="{DDA6BCD5-DC0D-434C-93A0-51E2BCD25B34}" dt="2026-01-15T13:19:22.859" v="275" actId="962"/>
          <ac:cxnSpMkLst>
            <pc:docMk/>
            <pc:sldMk cId="3524127637" sldId="383"/>
            <ac:cxnSpMk id="55" creationId="{00000000-0000-0000-0000-000000000000}"/>
          </ac:cxnSpMkLst>
        </pc:cxnChg>
      </pc:sldChg>
      <pc:sldChg chg="modSp mod">
        <pc:chgData name="Caitlin Coleman" userId="96f87ca1-0e64-4ae8-8d77-98757b85df0b" providerId="ADAL" clId="{DDA6BCD5-DC0D-434C-93A0-51E2BCD25B34}" dt="2026-01-15T13:22:17.474" v="302"/>
        <pc:sldMkLst>
          <pc:docMk/>
          <pc:sldMk cId="3839091669" sldId="384"/>
        </pc:sldMkLst>
        <pc:spChg chg="ord">
          <ac:chgData name="Caitlin Coleman" userId="96f87ca1-0e64-4ae8-8d77-98757b85df0b" providerId="ADAL" clId="{DDA6BCD5-DC0D-434C-93A0-51E2BCD25B34}" dt="2026-01-15T13:22:17.474" v="302"/>
          <ac:spMkLst>
            <pc:docMk/>
            <pc:sldMk cId="3839091669" sldId="384"/>
            <ac:spMk id="3" creationId="{A41E6E27-6C0D-42AD-AD12-3AA123F9E67F}"/>
          </ac:spMkLst>
        </pc:spChg>
        <pc:spChg chg="mod">
          <ac:chgData name="Caitlin Coleman" userId="96f87ca1-0e64-4ae8-8d77-98757b85df0b" providerId="ADAL" clId="{DDA6BCD5-DC0D-434C-93A0-51E2BCD25B34}" dt="2026-01-15T13:22:07.806" v="299" actId="33553"/>
          <ac:spMkLst>
            <pc:docMk/>
            <pc:sldMk cId="3839091669" sldId="384"/>
            <ac:spMk id="26" creationId="{00000000-0000-0000-0000-000000000000}"/>
          </ac:spMkLst>
        </pc:spChg>
        <pc:cxnChg chg="mod">
          <ac:chgData name="Caitlin Coleman" userId="96f87ca1-0e64-4ae8-8d77-98757b85df0b" providerId="ADAL" clId="{DDA6BCD5-DC0D-434C-93A0-51E2BCD25B34}" dt="2026-01-15T13:22:13.640" v="300" actId="962"/>
          <ac:cxnSpMkLst>
            <pc:docMk/>
            <pc:sldMk cId="3839091669" sldId="384"/>
            <ac:cxnSpMk id="55" creationId="{00000000-0000-0000-0000-000000000000}"/>
          </ac:cxnSpMkLst>
        </pc:cxnChg>
      </pc:sldChg>
      <pc:sldChg chg="modSp mod">
        <pc:chgData name="Caitlin Coleman" userId="96f87ca1-0e64-4ae8-8d77-98757b85df0b" providerId="ADAL" clId="{DDA6BCD5-DC0D-434C-93A0-51E2BCD25B34}" dt="2026-01-15T13:23:24.887" v="308" actId="962"/>
        <pc:sldMkLst>
          <pc:docMk/>
          <pc:sldMk cId="876043802" sldId="385"/>
        </pc:sldMkLst>
        <pc:spChg chg="mod">
          <ac:chgData name="Caitlin Coleman" userId="96f87ca1-0e64-4ae8-8d77-98757b85df0b" providerId="ADAL" clId="{DDA6BCD5-DC0D-434C-93A0-51E2BCD25B34}" dt="2026-01-15T13:22:49.948" v="303" actId="33553"/>
          <ac:spMkLst>
            <pc:docMk/>
            <pc:sldMk cId="876043802" sldId="385"/>
            <ac:spMk id="26" creationId="{00000000-0000-0000-0000-000000000000}"/>
          </ac:spMkLst>
        </pc:spChg>
        <pc:grpChg chg="mod">
          <ac:chgData name="Caitlin Coleman" userId="96f87ca1-0e64-4ae8-8d77-98757b85df0b" providerId="ADAL" clId="{DDA6BCD5-DC0D-434C-93A0-51E2BCD25B34}" dt="2026-01-15T13:23:24.887" v="308" actId="962"/>
          <ac:grpSpMkLst>
            <pc:docMk/>
            <pc:sldMk cId="876043802" sldId="385"/>
            <ac:grpSpMk id="13" creationId="{C8D41D51-0B27-4C6E-95CB-12C6BD0BD92F}"/>
          </ac:grpSpMkLst>
        </pc:grpChg>
        <pc:grpChg chg="mod">
          <ac:chgData name="Caitlin Coleman" userId="96f87ca1-0e64-4ae8-8d77-98757b85df0b" providerId="ADAL" clId="{DDA6BCD5-DC0D-434C-93A0-51E2BCD25B34}" dt="2026-01-15T13:23:01.529" v="305" actId="962"/>
          <ac:grpSpMkLst>
            <pc:docMk/>
            <pc:sldMk cId="876043802" sldId="385"/>
            <ac:grpSpMk id="14" creationId="{07A8CF69-5CD1-4892-82FC-34A3EA082138}"/>
          </ac:grpSpMkLst>
        </pc:grpChg>
        <pc:grpChg chg="mod">
          <ac:chgData name="Caitlin Coleman" userId="96f87ca1-0e64-4ae8-8d77-98757b85df0b" providerId="ADAL" clId="{DDA6BCD5-DC0D-434C-93A0-51E2BCD25B34}" dt="2026-01-15T13:23:08.857" v="306" actId="962"/>
          <ac:grpSpMkLst>
            <pc:docMk/>
            <pc:sldMk cId="876043802" sldId="385"/>
            <ac:grpSpMk id="17" creationId="{814C246D-55AE-40B3-8B12-FA1A95C318E6}"/>
          </ac:grpSpMkLst>
        </pc:grpChg>
        <pc:grpChg chg="mod">
          <ac:chgData name="Caitlin Coleman" userId="96f87ca1-0e64-4ae8-8d77-98757b85df0b" providerId="ADAL" clId="{DDA6BCD5-DC0D-434C-93A0-51E2BCD25B34}" dt="2026-01-15T13:23:16.422" v="307" actId="962"/>
          <ac:grpSpMkLst>
            <pc:docMk/>
            <pc:sldMk cId="876043802" sldId="385"/>
            <ac:grpSpMk id="20" creationId="{4A0713FB-980E-497E-A670-6EADB7900DE0}"/>
          </ac:grpSpMkLst>
        </pc:grpChg>
        <pc:cxnChg chg="mod">
          <ac:chgData name="Caitlin Coleman" userId="96f87ca1-0e64-4ae8-8d77-98757b85df0b" providerId="ADAL" clId="{DDA6BCD5-DC0D-434C-93A0-51E2BCD25B34}" dt="2026-01-15T13:22:54.471" v="304" actId="962"/>
          <ac:cxnSpMkLst>
            <pc:docMk/>
            <pc:sldMk cId="876043802" sldId="385"/>
            <ac:cxnSpMk id="55" creationId="{00000000-0000-0000-0000-000000000000}"/>
          </ac:cxnSpMkLst>
        </pc:cxnChg>
      </pc:sldChg>
      <pc:sldChg chg="modSp mod">
        <pc:chgData name="Caitlin Coleman" userId="96f87ca1-0e64-4ae8-8d77-98757b85df0b" providerId="ADAL" clId="{DDA6BCD5-DC0D-434C-93A0-51E2BCD25B34}" dt="2026-01-15T13:23:46.611" v="315" actId="962"/>
        <pc:sldMkLst>
          <pc:docMk/>
          <pc:sldMk cId="414705485" sldId="386"/>
        </pc:sldMkLst>
        <pc:spChg chg="mod">
          <ac:chgData name="Caitlin Coleman" userId="96f87ca1-0e64-4ae8-8d77-98757b85df0b" providerId="ADAL" clId="{DDA6BCD5-DC0D-434C-93A0-51E2BCD25B34}" dt="2026-01-15T13:23:34.518" v="309" actId="33553"/>
          <ac:spMkLst>
            <pc:docMk/>
            <pc:sldMk cId="414705485" sldId="386"/>
            <ac:spMk id="26" creationId="{00000000-0000-0000-0000-000000000000}"/>
          </ac:spMkLst>
        </pc:spChg>
        <pc:picChg chg="mod">
          <ac:chgData name="Caitlin Coleman" userId="96f87ca1-0e64-4ae8-8d77-98757b85df0b" providerId="ADAL" clId="{DDA6BCD5-DC0D-434C-93A0-51E2BCD25B34}" dt="2026-01-15T13:23:40.995" v="311" actId="962"/>
          <ac:picMkLst>
            <pc:docMk/>
            <pc:sldMk cId="414705485" sldId="386"/>
            <ac:picMk id="5" creationId="{6B15D2B8-DBCC-443E-A770-FF4099AD1A74}"/>
          </ac:picMkLst>
        </pc:picChg>
        <pc:cxnChg chg="mod">
          <ac:chgData name="Caitlin Coleman" userId="96f87ca1-0e64-4ae8-8d77-98757b85df0b" providerId="ADAL" clId="{DDA6BCD5-DC0D-434C-93A0-51E2BCD25B34}" dt="2026-01-15T13:23:42.757" v="312" actId="962"/>
          <ac:cxnSpMkLst>
            <pc:docMk/>
            <pc:sldMk cId="414705485" sldId="386"/>
            <ac:cxnSpMk id="7" creationId="{5B6E4C3A-E232-4C06-A100-D84C2CE2CE5A}"/>
          </ac:cxnSpMkLst>
        </pc:cxnChg>
        <pc:cxnChg chg="mod">
          <ac:chgData name="Caitlin Coleman" userId="96f87ca1-0e64-4ae8-8d77-98757b85df0b" providerId="ADAL" clId="{DDA6BCD5-DC0D-434C-93A0-51E2BCD25B34}" dt="2026-01-15T13:23:44.319" v="313" actId="962"/>
          <ac:cxnSpMkLst>
            <pc:docMk/>
            <pc:sldMk cId="414705485" sldId="386"/>
            <ac:cxnSpMk id="10" creationId="{2B25FE92-9B04-4FB4-BDB0-E1F4F776BFCA}"/>
          </ac:cxnSpMkLst>
        </pc:cxnChg>
        <pc:cxnChg chg="mod">
          <ac:chgData name="Caitlin Coleman" userId="96f87ca1-0e64-4ae8-8d77-98757b85df0b" providerId="ADAL" clId="{DDA6BCD5-DC0D-434C-93A0-51E2BCD25B34}" dt="2026-01-15T13:23:45.624" v="314" actId="962"/>
          <ac:cxnSpMkLst>
            <pc:docMk/>
            <pc:sldMk cId="414705485" sldId="386"/>
            <ac:cxnSpMk id="13" creationId="{87A0FB16-534F-4D35-9E75-F169493B47E3}"/>
          </ac:cxnSpMkLst>
        </pc:cxnChg>
        <pc:cxnChg chg="mod">
          <ac:chgData name="Caitlin Coleman" userId="96f87ca1-0e64-4ae8-8d77-98757b85df0b" providerId="ADAL" clId="{DDA6BCD5-DC0D-434C-93A0-51E2BCD25B34}" dt="2026-01-15T13:23:46.611" v="315" actId="962"/>
          <ac:cxnSpMkLst>
            <pc:docMk/>
            <pc:sldMk cId="414705485" sldId="386"/>
            <ac:cxnSpMk id="16" creationId="{E3D53FBB-988F-4FE8-9108-E95A8F1CB48F}"/>
          </ac:cxnSpMkLst>
        </pc:cxnChg>
        <pc:cxnChg chg="mod">
          <ac:chgData name="Caitlin Coleman" userId="96f87ca1-0e64-4ae8-8d77-98757b85df0b" providerId="ADAL" clId="{DDA6BCD5-DC0D-434C-93A0-51E2BCD25B34}" dt="2026-01-15T13:23:39.276" v="310" actId="962"/>
          <ac:cxnSpMkLst>
            <pc:docMk/>
            <pc:sldMk cId="414705485" sldId="386"/>
            <ac:cxnSpMk id="55" creationId="{00000000-0000-0000-0000-000000000000}"/>
          </ac:cxnSpMkLst>
        </pc:cxnChg>
      </pc:sldChg>
      <pc:sldChg chg="delSp modSp mod">
        <pc:chgData name="Caitlin Coleman" userId="96f87ca1-0e64-4ae8-8d77-98757b85df0b" providerId="ADAL" clId="{DDA6BCD5-DC0D-434C-93A0-51E2BCD25B34}" dt="2026-01-15T13:58:29.536" v="363" actId="5793"/>
        <pc:sldMkLst>
          <pc:docMk/>
          <pc:sldMk cId="172232013" sldId="387"/>
        </pc:sldMkLst>
        <pc:spChg chg="mod">
          <ac:chgData name="Caitlin Coleman" userId="96f87ca1-0e64-4ae8-8d77-98757b85df0b" providerId="ADAL" clId="{DDA6BCD5-DC0D-434C-93A0-51E2BCD25B34}" dt="2026-01-15T13:58:29.536" v="363" actId="5793"/>
          <ac:spMkLst>
            <pc:docMk/>
            <pc:sldMk cId="172232013" sldId="387"/>
            <ac:spMk id="14" creationId="{4A3C89F5-5AC7-42CA-B269-E0EF8850E061}"/>
          </ac:spMkLst>
        </pc:spChg>
        <pc:spChg chg="mod topLvl">
          <ac:chgData name="Caitlin Coleman" userId="96f87ca1-0e64-4ae8-8d77-98757b85df0b" providerId="ADAL" clId="{DDA6BCD5-DC0D-434C-93A0-51E2BCD25B34}" dt="2026-01-15T13:24:26.855" v="319" actId="33553"/>
          <ac:spMkLst>
            <pc:docMk/>
            <pc:sldMk cId="172232013" sldId="387"/>
            <ac:spMk id="26" creationId="{00000000-0000-0000-0000-000000000000}"/>
          </ac:spMkLst>
        </pc:spChg>
        <pc:cxnChg chg="mod">
          <ac:chgData name="Caitlin Coleman" userId="96f87ca1-0e64-4ae8-8d77-98757b85df0b" providerId="ADAL" clId="{DDA6BCD5-DC0D-434C-93A0-51E2BCD25B34}" dt="2026-01-15T13:24:35.100" v="321" actId="962"/>
          <ac:cxnSpMkLst>
            <pc:docMk/>
            <pc:sldMk cId="172232013" sldId="387"/>
            <ac:cxnSpMk id="55" creationId="{00000000-0000-0000-0000-000000000000}"/>
          </ac:cxnSpMkLst>
        </pc:cxnChg>
      </pc:sldChg>
      <pc:sldChg chg="delSp modSp mod">
        <pc:chgData name="Caitlin Coleman" userId="96f87ca1-0e64-4ae8-8d77-98757b85df0b" providerId="ADAL" clId="{DDA6BCD5-DC0D-434C-93A0-51E2BCD25B34}" dt="2026-01-15T13:58:59.720" v="364" actId="5793"/>
        <pc:sldMkLst>
          <pc:docMk/>
          <pc:sldMk cId="2105613902" sldId="388"/>
        </pc:sldMkLst>
        <pc:spChg chg="mod">
          <ac:chgData name="Caitlin Coleman" userId="96f87ca1-0e64-4ae8-8d77-98757b85df0b" providerId="ADAL" clId="{DDA6BCD5-DC0D-434C-93A0-51E2BCD25B34}" dt="2026-01-15T13:58:59.720" v="364" actId="5793"/>
          <ac:spMkLst>
            <pc:docMk/>
            <pc:sldMk cId="2105613902" sldId="388"/>
            <ac:spMk id="14" creationId="{4A3C89F5-5AC7-42CA-B269-E0EF8850E061}"/>
          </ac:spMkLst>
        </pc:spChg>
        <pc:spChg chg="mod topLvl">
          <ac:chgData name="Caitlin Coleman" userId="96f87ca1-0e64-4ae8-8d77-98757b85df0b" providerId="ADAL" clId="{DDA6BCD5-DC0D-434C-93A0-51E2BCD25B34}" dt="2026-01-15T13:24:57.642" v="325" actId="33553"/>
          <ac:spMkLst>
            <pc:docMk/>
            <pc:sldMk cId="2105613902" sldId="388"/>
            <ac:spMk id="26" creationId="{00000000-0000-0000-0000-000000000000}"/>
          </ac:spMkLst>
        </pc:spChg>
        <pc:cxnChg chg="mod">
          <ac:chgData name="Caitlin Coleman" userId="96f87ca1-0e64-4ae8-8d77-98757b85df0b" providerId="ADAL" clId="{DDA6BCD5-DC0D-434C-93A0-51E2BCD25B34}" dt="2026-01-15T13:25:05.493" v="327" actId="962"/>
          <ac:cxnSpMkLst>
            <pc:docMk/>
            <pc:sldMk cId="2105613902" sldId="388"/>
            <ac:cxnSpMk id="55" creationId="{00000000-0000-0000-0000-000000000000}"/>
          </ac:cxnSpMkLst>
        </pc:cxnChg>
      </pc:sldChg>
      <pc:sldChg chg="delSp modSp mod">
        <pc:chgData name="Caitlin Coleman" userId="96f87ca1-0e64-4ae8-8d77-98757b85df0b" providerId="ADAL" clId="{DDA6BCD5-DC0D-434C-93A0-51E2BCD25B34}" dt="2026-01-15T13:25:50.027" v="334" actId="5793"/>
        <pc:sldMkLst>
          <pc:docMk/>
          <pc:sldMk cId="3383029147" sldId="389"/>
        </pc:sldMkLst>
        <pc:spChg chg="mod">
          <ac:chgData name="Caitlin Coleman" userId="96f87ca1-0e64-4ae8-8d77-98757b85df0b" providerId="ADAL" clId="{DDA6BCD5-DC0D-434C-93A0-51E2BCD25B34}" dt="2026-01-15T13:25:50.027" v="334" actId="5793"/>
          <ac:spMkLst>
            <pc:docMk/>
            <pc:sldMk cId="3383029147" sldId="389"/>
            <ac:spMk id="14" creationId="{4A3C89F5-5AC7-42CA-B269-E0EF8850E061}"/>
          </ac:spMkLst>
        </pc:spChg>
        <pc:spChg chg="mod topLvl">
          <ac:chgData name="Caitlin Coleman" userId="96f87ca1-0e64-4ae8-8d77-98757b85df0b" providerId="ADAL" clId="{DDA6BCD5-DC0D-434C-93A0-51E2BCD25B34}" dt="2026-01-15T13:25:38.890" v="331" actId="33553"/>
          <ac:spMkLst>
            <pc:docMk/>
            <pc:sldMk cId="3383029147" sldId="389"/>
            <ac:spMk id="26" creationId="{00000000-0000-0000-0000-000000000000}"/>
          </ac:spMkLst>
        </pc:spChg>
        <pc:cxnChg chg="mod">
          <ac:chgData name="Caitlin Coleman" userId="96f87ca1-0e64-4ae8-8d77-98757b85df0b" providerId="ADAL" clId="{DDA6BCD5-DC0D-434C-93A0-51E2BCD25B34}" dt="2026-01-15T13:25:46.904" v="333" actId="962"/>
          <ac:cxnSpMkLst>
            <pc:docMk/>
            <pc:sldMk cId="3383029147" sldId="389"/>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called Voter Participation and Costs of Elections, we’ll look at how these two factors can affect the outcomes and aftermath of elections.	</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07947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have been proposals to increase turnout, including making registering to vote easier, keeping polls open longer, and moving election day to the weekend, they have not been adopted. Some states have made moves that critics say reduces voting even further.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670314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likely to vote in the next election? Why or why not?</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8614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titled Special Interest Politics, we’ll explore what special interest groups are and how they influence the political system.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642605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special interest groups are small, they have sway over political leaders because they are well-organized and focused on a particular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70706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political issues are of intense interest to a relatively small group. For example, many U.S. drivers do not much care where their car tires were made—they just want good quality as inexpensively as possible. Special interest politics can be broken down into three main areas: special interest groups, pork-barrel spending, and logrolling.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 interest groups are groups that are small in number relative to the nation but quite well-organized and focused on a specific issue. A special interest group can pressure legislators to enact public policies that do not benefit society as a whole. There are four main types of interest groups concerned with economic impact: Business groups, Labor groups, Agricultural groups, Professional associations.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2003, President Bush signed into law a substantial expansion of Medicare that helped the elderly pay for prescription drugs. While there were about 40 million people over the age of 65 in the U.S. at the time (meaning they were eligible for Medicare), there was an equal amount of people who were uninsured. Thanks to the lobbying of the American Association for Retired People, or AARP, the expensive Medicare expansion passed into law. Nothing was done for the uninsured, presumably because they had no group to lobby for them.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economic policies produce gains whose beneficiaries are easily identifiable. Costs can be partly or entirely shared by a large number who remain anonymous. A democratic political system probably has a bias toward those who are identifiable. Special interests are more likely to arise from a group that is easily identifiable.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Policies that block imports will benefit the firms that would have competed with those imports—and workers at those firms—who are likely to be quite visible. Consumers who would have preferred to purchase the imported products and thus bear some costs of the protectionist policy are much less visible.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14157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Just as markets can face issues that lead to undesirable outcomes, a democratic system of government can also make mistakes. A democratic system can enact policies that do not benefit society as a whole. Also, a democratic system can fail to enact policies that would have benefited society as a whole. This chapter discusses some practical difficulties of democracy from an economic viewpoint.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 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557583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have an incentive to ensure that they spend government money in their home state or district, where it will benefit their constituents in a direct and obvious way. Pork-barrel spending is legislation that benefits mainly a single political district. The benefits of pork-barrel spending are obvious and direct to local voters, while the costs are spread over the entire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Pork-barrel spending is considered a waste of government funds because the spending adds up to massive amounts, and the benefits are typically limited to a small group of people.</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285219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Logrolling is an action in which a group of legislators agree to vote for a package of otherwise unrelated laws that they individually favor. Logrolling can encourage pork-barrel spending. For example, if one member of Congress suggests building a new bridge in their own district, the other members might oppose it. However, if 51% of the legislators come together, they can pass a bill that includes a bridge or hospital for every one of their districts.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005508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Flaws in the Democratic System of Government. By the end of this video, you will be able to assess the median voter theory, explain the voting cycle, and analyze the interrelationship between markets and government.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195751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advantage of democracy over other systems is that it allows everyone in a society an equal say and therefore may reduce the possibility of a small group of wealthy oligarchs oppressing the masses.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voters face three or more choices, however, voting may not always be a useful way of determining what the majority prefers.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election in a state where 60% of the population is liberal and 40% is conservative. If there are only two candidates, one from each side, the liberal candidate will most likely win. If there are two liberal candidates, they may split the liberal vote, and the minority party may win if they only have one candidate. In this case, the outcome does not reflect the majority's preference.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think of political positions along a spectrum from left to right, the median voter is in the middle of the spectrum. The median voter theory argues that politicians will try to match policies to what pleases the median voter preferences.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200" kern="1200" dirty="0" err="1">
                <a:solidFill>
                  <a:schemeClr val="tx1"/>
                </a:solidFill>
                <a:effectLst/>
                <a:latin typeface="+mn-lt"/>
                <a:ea typeface="+mn-ea"/>
                <a:cs typeface="+mn-cs"/>
              </a:rPr>
              <a:t>a</a:t>
            </a:r>
            <a:r>
              <a:rPr lang="en-US" sz="1200" kern="1200" dirty="0">
                <a:solidFill>
                  <a:schemeClr val="tx1"/>
                </a:solidFill>
                <a:effectLst/>
                <a:latin typeface="+mn-lt"/>
                <a:ea typeface="+mn-ea"/>
                <a:cs typeface="+mn-cs"/>
              </a:rPr>
              <a:t> voting cycle. The result of a voting cycle will be determined by the order in which stakeholders present and vote on choices, not by majority rule, because every choice is both preferred to some alternative and also not preferred to another alternative.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 lower voting participation rate than several other democratic countries. In the last few decades, only 55 to 65 percent of voting age citizens have voted in elections in the U.S. In countries like Germany, France, and Spain, that number is between 75 and 80 percent.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Private sector firms are subject to the self-correcting mechanism of the marketplace, but government agencies do not sell products in a market. When firms charge too much or produce a product no one wants to buy, they suffer losses and may go out of business. Government agencies receive money from taxes, not sales. They do not have competitors from which citizens could purchase alternative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80336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Markets are very good at allocating society's scarce resources. Markets may sometimes produce unwanted results, such as monopoly, pollution, and poverty. Government can help correct the problems of markets, but government intervention is not always a perfect solution. We must not idealize or demonize either unregulated markets or government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619886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of economics is neither politically conservative, nor moderate, nor liberal. Conservatives may tend to emphasize the virtues of markets and the limitations of government, while liberals may tend to emphasize the shortcomings of markets and the need for government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604391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159022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a:p>
            <a:endParaRPr lang="en-US" dirty="0"/>
          </a:p>
          <a:p>
            <a:r>
              <a:rPr lang="en-US" dirty="0"/>
              <a:t>If one commercial bank makes its loan terms less favorable, consumers can seek loans from the bank’s competitors. In the case of the federal Department of Education, students don’t have a competitor from which they can borrow.</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41468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countries have laws that require voting: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Australia, Belgium, Italy, Greece, Turkey, Singapore, most Latin American 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suggested why a utility-maximizing person might rationally decide not to vote or not care about an election. The Board of Elections measures the margin of victory in hundreds, thousands, or even millions of votes. A rational voter will recognize that one vote is extremely unlikely to make a difference. The theory of rational ignorance holds that people will not vote if the costs of voting is too high or they feel their vote will not be decisive.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Spending is a big part of elections. In the 2020 election, a total of 14 billion dollars was spent. Critics say raising that money entangles politicians with special interest groups, and some would prefer a system where spending was restricted.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how much restriction should there be? That 2020 spending was about one-fifteenth of one percent of the U.S. economy that year, and only one-fifth of one percent of total government spending programs. In other words, it’s a pretty small percentage of both.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Research on voting behavior has indicated that people who are more settled or "connected" to society vote more frequently. According to the Washington Post, more married people vote than single people. Those with a job vote more than the unemployed. Those who report that they know their neighbors and talk to them are more likely to vote than socially isolated people. Those with a higher income and level of education are also more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typically target their campaigns at people who are most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896644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0"/>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Voter Participation and Costs of Elections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Future Turnout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2DD544E-BCA8-4CF7-BA50-7AEF74A45733}"/>
              </a:ext>
            </a:extLst>
          </p:cNvPr>
          <p:cNvSpPr txBox="1"/>
          <p:nvPr/>
        </p:nvSpPr>
        <p:spPr>
          <a:xfrm>
            <a:off x="3797709" y="1490217"/>
            <a:ext cx="4596581" cy="523220"/>
          </a:xfrm>
          <a:prstGeom prst="rect">
            <a:avLst/>
          </a:prstGeom>
          <a:noFill/>
        </p:spPr>
        <p:txBody>
          <a:bodyPr wrap="square" rtlCol="0">
            <a:spAutoFit/>
          </a:bodyPr>
          <a:lstStyle/>
          <a:p>
            <a:pPr algn="ctr"/>
            <a:r>
              <a:rPr lang="en-US" sz="2800" dirty="0"/>
              <a:t>Proposals to Increase Turnout</a:t>
            </a:r>
          </a:p>
        </p:txBody>
      </p:sp>
      <p:grpSp>
        <p:nvGrpSpPr>
          <p:cNvPr id="5" name="Group 4" descr="Make it easier to register to vote">
            <a:extLst>
              <a:ext uri="{FF2B5EF4-FFF2-40B4-BE49-F238E27FC236}">
                <a16:creationId xmlns:a16="http://schemas.microsoft.com/office/drawing/2014/main" id="{C5E15228-DA24-4575-B7A9-BEAAD04E245F}"/>
              </a:ext>
            </a:extLst>
          </p:cNvPr>
          <p:cNvGrpSpPr/>
          <p:nvPr/>
        </p:nvGrpSpPr>
        <p:grpSpPr>
          <a:xfrm>
            <a:off x="3374169" y="2593421"/>
            <a:ext cx="5443662" cy="693935"/>
            <a:chOff x="1906953" y="1849761"/>
            <a:chExt cx="5443662" cy="693935"/>
          </a:xfrm>
          <a:solidFill>
            <a:srgbClr val="5A7E83"/>
          </a:solidFill>
        </p:grpSpPr>
        <p:sp>
          <p:nvSpPr>
            <p:cNvPr id="6" name="Rectangle 5">
              <a:extLst>
                <a:ext uri="{FF2B5EF4-FFF2-40B4-BE49-F238E27FC236}">
                  <a16:creationId xmlns:a16="http://schemas.microsoft.com/office/drawing/2014/main" id="{2146883F-9E2E-418D-B7A0-2DEF099CD7F8}"/>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6481E66B-AF54-4526-BA2C-7EA06F37E697}"/>
                </a:ext>
              </a:extLst>
            </p:cNvPr>
            <p:cNvSpPr txBox="1"/>
            <p:nvPr/>
          </p:nvSpPr>
          <p:spPr>
            <a:xfrm>
              <a:off x="1967835" y="1935118"/>
              <a:ext cx="5274381" cy="523220"/>
            </a:xfrm>
            <a:prstGeom prst="rect">
              <a:avLst/>
            </a:prstGeom>
            <a:grpFill/>
          </p:spPr>
          <p:txBody>
            <a:bodyPr wrap="square" rtlCol="0">
              <a:spAutoFit/>
            </a:bodyPr>
            <a:lstStyle/>
            <a:p>
              <a:pPr algn="ctr"/>
              <a:r>
                <a:rPr lang="en-US" sz="2800" dirty="0">
                  <a:solidFill>
                    <a:schemeClr val="bg1"/>
                  </a:solidFill>
                </a:rPr>
                <a:t>Make it easier to register to vote</a:t>
              </a:r>
            </a:p>
          </p:txBody>
        </p:sp>
      </p:grpSp>
      <p:grpSp>
        <p:nvGrpSpPr>
          <p:cNvPr id="8" name="Group 7" descr="Keep polls open for more hours">
            <a:extLst>
              <a:ext uri="{FF2B5EF4-FFF2-40B4-BE49-F238E27FC236}">
                <a16:creationId xmlns:a16="http://schemas.microsoft.com/office/drawing/2014/main" id="{2F31A30C-4C75-4E7D-ADBA-A8F95250AB45}"/>
              </a:ext>
            </a:extLst>
          </p:cNvPr>
          <p:cNvGrpSpPr/>
          <p:nvPr/>
        </p:nvGrpSpPr>
        <p:grpSpPr>
          <a:xfrm>
            <a:off x="3374169" y="3412185"/>
            <a:ext cx="5443662" cy="693935"/>
            <a:chOff x="1906953" y="2649539"/>
            <a:chExt cx="5443662" cy="693935"/>
          </a:xfrm>
          <a:solidFill>
            <a:srgbClr val="5A7E83"/>
          </a:solidFill>
        </p:grpSpPr>
        <p:sp>
          <p:nvSpPr>
            <p:cNvPr id="9" name="Rectangle 8">
              <a:extLst>
                <a:ext uri="{FF2B5EF4-FFF2-40B4-BE49-F238E27FC236}">
                  <a16:creationId xmlns:a16="http://schemas.microsoft.com/office/drawing/2014/main" id="{923FC319-EED7-4764-8B11-76D7002FF8BE}"/>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0" name="TextBox 9">
              <a:extLst>
                <a:ext uri="{FF2B5EF4-FFF2-40B4-BE49-F238E27FC236}">
                  <a16:creationId xmlns:a16="http://schemas.microsoft.com/office/drawing/2014/main" id="{2CF951D6-51C4-49F5-9A87-77DD67C7ED95}"/>
                </a:ext>
              </a:extLst>
            </p:cNvPr>
            <p:cNvSpPr txBox="1"/>
            <p:nvPr/>
          </p:nvSpPr>
          <p:spPr>
            <a:xfrm>
              <a:off x="1960460" y="2734896"/>
              <a:ext cx="5274381" cy="523220"/>
            </a:xfrm>
            <a:prstGeom prst="rect">
              <a:avLst/>
            </a:prstGeom>
            <a:grpFill/>
          </p:spPr>
          <p:txBody>
            <a:bodyPr wrap="square" rtlCol="0">
              <a:spAutoFit/>
            </a:bodyPr>
            <a:lstStyle/>
            <a:p>
              <a:pPr algn="ctr"/>
              <a:r>
                <a:rPr lang="en-US" sz="2800" dirty="0">
                  <a:solidFill>
                    <a:schemeClr val="bg1"/>
                  </a:solidFill>
                </a:rPr>
                <a:t>Keep polls open for more hours</a:t>
              </a:r>
            </a:p>
          </p:txBody>
        </p:sp>
      </p:grpSp>
      <p:grpSp>
        <p:nvGrpSpPr>
          <p:cNvPr id="11" name="Group 10" descr="Move Election Day to the weekend">
            <a:extLst>
              <a:ext uri="{FF2B5EF4-FFF2-40B4-BE49-F238E27FC236}">
                <a16:creationId xmlns:a16="http://schemas.microsoft.com/office/drawing/2014/main" id="{BCAC3A9A-E152-4EDF-9051-A67B91457351}"/>
              </a:ext>
            </a:extLst>
          </p:cNvPr>
          <p:cNvGrpSpPr/>
          <p:nvPr/>
        </p:nvGrpSpPr>
        <p:grpSpPr>
          <a:xfrm>
            <a:off x="3374169" y="4230949"/>
            <a:ext cx="5443662" cy="693935"/>
            <a:chOff x="1906953" y="3449317"/>
            <a:chExt cx="5443662" cy="693935"/>
          </a:xfrm>
          <a:solidFill>
            <a:srgbClr val="5A7E83"/>
          </a:solidFill>
        </p:grpSpPr>
        <p:sp>
          <p:nvSpPr>
            <p:cNvPr id="12" name="Rectangle 11">
              <a:extLst>
                <a:ext uri="{FF2B5EF4-FFF2-40B4-BE49-F238E27FC236}">
                  <a16:creationId xmlns:a16="http://schemas.microsoft.com/office/drawing/2014/main" id="{5E7F3B16-7C32-454A-8E8F-58DF72A40672}"/>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3" name="TextBox 12">
              <a:extLst>
                <a:ext uri="{FF2B5EF4-FFF2-40B4-BE49-F238E27FC236}">
                  <a16:creationId xmlns:a16="http://schemas.microsoft.com/office/drawing/2014/main" id="{D7836693-8488-42AA-96D8-D8041F25F563}"/>
                </a:ext>
              </a:extLst>
            </p:cNvPr>
            <p:cNvSpPr txBox="1"/>
            <p:nvPr/>
          </p:nvSpPr>
          <p:spPr>
            <a:xfrm>
              <a:off x="1967835" y="3534674"/>
              <a:ext cx="5274381" cy="523220"/>
            </a:xfrm>
            <a:prstGeom prst="rect">
              <a:avLst/>
            </a:prstGeom>
            <a:grpFill/>
          </p:spPr>
          <p:txBody>
            <a:bodyPr wrap="square" rtlCol="0">
              <a:spAutoFit/>
            </a:bodyPr>
            <a:lstStyle/>
            <a:p>
              <a:pPr algn="ctr"/>
              <a:r>
                <a:rPr lang="en-US" sz="2800" dirty="0">
                  <a:solidFill>
                    <a:schemeClr val="bg1"/>
                  </a:solidFill>
                </a:rPr>
                <a:t>Move Election Day to the weekend</a:t>
              </a:r>
            </a:p>
          </p:txBody>
        </p:sp>
      </p:grpSp>
    </p:spTree>
    <p:extLst>
      <p:ext uri="{BB962C8B-B14F-4D97-AF65-F5344CB8AC3E}">
        <p14:creationId xmlns:p14="http://schemas.microsoft.com/office/powerpoint/2010/main" val="2145326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6531"/>
            <a:ext cx="9273061" cy="1015663"/>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Are you likely to vote in the next election? Why or why not?</a:t>
            </a:r>
          </a:p>
          <a:p>
            <a:pPr algn="ctr"/>
            <a:endParaRPr lang="en-US" sz="2000" dirty="0">
              <a:solidFill>
                <a:schemeClr val="bg1"/>
              </a:solidFill>
            </a:endParaRPr>
          </a:p>
        </p:txBody>
      </p:sp>
      <p:pic>
        <p:nvPicPr>
          <p:cNvPr id="5" name="Picture 4" descr="A picture of a person holding buttons that say &quot;Vote&quot;">
            <a:extLst>
              <a:ext uri="{FF2B5EF4-FFF2-40B4-BE49-F238E27FC236}">
                <a16:creationId xmlns:a16="http://schemas.microsoft.com/office/drawing/2014/main" id="{03F7DC08-FB57-4BFF-9DD7-CCEB60437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271" y="2854012"/>
            <a:ext cx="2511456" cy="3767184"/>
          </a:xfrm>
          <a:prstGeom prst="rect">
            <a:avLst/>
          </a:prstGeom>
        </p:spPr>
      </p:pic>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theory of rational ignorance says voters will recognize that their single vote is extremely unlikely to influence the outcome of an election.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consequence, they will choose to remain uninformed about issues and not vote.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theory helps explain why voter turnout is so low in the United States.</a:t>
            </a:r>
          </a:p>
          <a:p>
            <a:endParaRPr lang="en-US" sz="2000" dirty="0">
              <a:solidFill>
                <a:schemeClr val="bg1"/>
              </a:solidFill>
            </a:endParaRPr>
          </a:p>
        </p:txBody>
      </p:sp>
    </p:spTree>
    <p:extLst>
      <p:ext uri="{BB962C8B-B14F-4D97-AF65-F5344CB8AC3E}">
        <p14:creationId xmlns:p14="http://schemas.microsoft.com/office/powerpoint/2010/main" val="151125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62953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Special Interest Politics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6872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Special Interest Groups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human figurines in groups each holding a sign that says 'Special Interest'">
            <a:extLst>
              <a:ext uri="{FF2B5EF4-FFF2-40B4-BE49-F238E27FC236}">
                <a16:creationId xmlns:a16="http://schemas.microsoft.com/office/drawing/2014/main" id="{A9B2B81F-749A-4458-8148-9A084F407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28750"/>
            <a:ext cx="5715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BCCA0E-24BD-4E14-B9BA-DB1155A2D75E}"/>
              </a:ext>
            </a:extLst>
          </p:cNvPr>
          <p:cNvSpPr txBox="1"/>
          <p:nvPr/>
        </p:nvSpPr>
        <p:spPr>
          <a:xfrm>
            <a:off x="1802523" y="5720092"/>
            <a:ext cx="8586953" cy="707886"/>
          </a:xfrm>
          <a:prstGeom prst="rect">
            <a:avLst/>
          </a:prstGeom>
          <a:solidFill>
            <a:srgbClr val="627981"/>
          </a:solidFill>
        </p:spPr>
        <p:txBody>
          <a:bodyPr wrap="square" rtlCol="0">
            <a:spAutoFit/>
          </a:bodyPr>
          <a:lstStyle/>
          <a:p>
            <a:pPr algn="ctr"/>
            <a:r>
              <a:rPr lang="en-US" sz="2000" dirty="0">
                <a:solidFill>
                  <a:schemeClr val="bg1"/>
                </a:solidFill>
              </a:rPr>
              <a:t>Even though special interest groups are small, they have sway over political leaders because they are well-organized and focused on a particular issue.</a:t>
            </a:r>
          </a:p>
        </p:txBody>
      </p:sp>
    </p:spTree>
    <p:extLst>
      <p:ext uri="{BB962C8B-B14F-4D97-AF65-F5344CB8AC3E}">
        <p14:creationId xmlns:p14="http://schemas.microsoft.com/office/powerpoint/2010/main" val="279495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493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political issues are of intense interest to a relatively small group.">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political issues are of intense interest to a relatively small group.</a:t>
              </a:r>
            </a:p>
          </p:txBody>
        </p:sp>
      </p:grpSp>
      <p:grpSp>
        <p:nvGrpSpPr>
          <p:cNvPr id="17" name="Group 16" descr="For example, many U.S. drivers do not much care where their car tires were made; they just want good quality as inexpensively as possible.">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many U.S. drivers do not much care where their car tires were made; they just want good quality as inexpensively as possible.</a:t>
              </a:r>
            </a:p>
          </p:txBody>
        </p:sp>
      </p:grpSp>
      <p:grpSp>
        <p:nvGrpSpPr>
          <p:cNvPr id="20" name="Group 19" descr="Special interest politics can be broken down into three main areas: special interest groups, pork-barrel spending, and logrolling.">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 politics can be broken down into three main areas: special interest groups, pork-barrel spending, and logrolling.</a:t>
              </a:r>
            </a:p>
          </p:txBody>
        </p:sp>
      </p:grpSp>
    </p:spTree>
    <p:extLst>
      <p:ext uri="{BB962C8B-B14F-4D97-AF65-F5344CB8AC3E}">
        <p14:creationId xmlns:p14="http://schemas.microsoft.com/office/powerpoint/2010/main" val="3446350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Special Interest Groups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pecial interest groups are groups that are small in number relative to the nation but quite well-organized and focused on a specific issue.">
            <a:extLst>
              <a:ext uri="{FF2B5EF4-FFF2-40B4-BE49-F238E27FC236}">
                <a16:creationId xmlns:a16="http://schemas.microsoft.com/office/drawing/2014/main" id="{CB2738F4-27CB-4AA5-8A27-FD03F55BA169}"/>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9BA6DAE-BCD0-4851-988D-89E3DC7FB3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F6AE7797-91DE-433A-A47E-BF5BCD4FF500}"/>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 interest groups </a:t>
              </a:r>
              <a:r>
                <a:rPr lang="en-US" sz="2000" dirty="0">
                  <a:solidFill>
                    <a:schemeClr val="bg1"/>
                  </a:solidFill>
                </a:rPr>
                <a:t>are groups that are small in number relative to the nation but quite well-organized and focused on a specific issue.</a:t>
              </a:r>
            </a:p>
          </p:txBody>
        </p:sp>
      </p:grpSp>
      <p:grpSp>
        <p:nvGrpSpPr>
          <p:cNvPr id="17" name="Group 16" descr="A special interest group can pressure legislators to enact public policies that do not benefit society as a whole.">
            <a:extLst>
              <a:ext uri="{FF2B5EF4-FFF2-40B4-BE49-F238E27FC236}">
                <a16:creationId xmlns:a16="http://schemas.microsoft.com/office/drawing/2014/main" id="{5D379470-DB94-4DEE-8F85-DE62088BF868}"/>
              </a:ext>
            </a:extLst>
          </p:cNvPr>
          <p:cNvGrpSpPr/>
          <p:nvPr/>
        </p:nvGrpSpPr>
        <p:grpSpPr>
          <a:xfrm>
            <a:off x="2135749" y="252128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A0E475-83ED-419B-8E3F-01712BEA5B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250DB720-E843-4A2D-9C0B-8B657C76B0BC}"/>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special interest group can pressure legislators to enact public policies that do not benefit society as a whole.</a:t>
              </a:r>
            </a:p>
          </p:txBody>
        </p:sp>
      </p:grpSp>
      <p:grpSp>
        <p:nvGrpSpPr>
          <p:cNvPr id="20" name="Group 19" descr="There are four main types of interest groups concerned with economic impact:">
            <a:extLst>
              <a:ext uri="{FF2B5EF4-FFF2-40B4-BE49-F238E27FC236}">
                <a16:creationId xmlns:a16="http://schemas.microsoft.com/office/drawing/2014/main" id="{3AFCBB57-7BFD-4F60-BD6A-0F821BD927BD}"/>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CBA333-8456-49FD-900E-7925C5F993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0902F23-93C5-4C4D-98DE-889A23E7805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four main types of interest groups concerned with economic impact:</a:t>
              </a:r>
            </a:p>
          </p:txBody>
        </p:sp>
      </p:grpSp>
      <p:sp>
        <p:nvSpPr>
          <p:cNvPr id="3" name="TextBox 2">
            <a:extLst>
              <a:ext uri="{FF2B5EF4-FFF2-40B4-BE49-F238E27FC236}">
                <a16:creationId xmlns:a16="http://schemas.microsoft.com/office/drawing/2014/main" id="{BEAACC1C-8235-40EC-A73A-124E98FE4D37}"/>
              </a:ext>
            </a:extLst>
          </p:cNvPr>
          <p:cNvSpPr txBox="1"/>
          <p:nvPr/>
        </p:nvSpPr>
        <p:spPr>
          <a:xfrm>
            <a:off x="2135749" y="4490461"/>
            <a:ext cx="1190775" cy="646331"/>
          </a:xfrm>
          <a:prstGeom prst="rect">
            <a:avLst/>
          </a:prstGeom>
          <a:solidFill>
            <a:srgbClr val="627981"/>
          </a:solidFill>
        </p:spPr>
        <p:txBody>
          <a:bodyPr wrap="square" rtlCol="0">
            <a:spAutoFit/>
          </a:bodyPr>
          <a:lstStyle/>
          <a:p>
            <a:pPr algn="ctr"/>
            <a:r>
              <a:rPr lang="en-US" dirty="0">
                <a:solidFill>
                  <a:schemeClr val="bg1"/>
                </a:solidFill>
              </a:rPr>
              <a:t>Business groups</a:t>
            </a:r>
          </a:p>
        </p:txBody>
      </p:sp>
      <p:pic>
        <p:nvPicPr>
          <p:cNvPr id="7" name="Graphic 6">
            <a:extLst>
              <a:ext uri="{FF2B5EF4-FFF2-40B4-BE49-F238E27FC236}">
                <a16:creationId xmlns:a16="http://schemas.microsoft.com/office/drawing/2014/main" id="{F123DAC3-A09A-44EC-AEA4-485F6062CB7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88205" y="5239343"/>
            <a:ext cx="1305764" cy="1305764"/>
          </a:xfrm>
          <a:prstGeom prst="rect">
            <a:avLst/>
          </a:prstGeom>
        </p:spPr>
      </p:pic>
      <p:sp>
        <p:nvSpPr>
          <p:cNvPr id="23" name="TextBox 22">
            <a:extLst>
              <a:ext uri="{FF2B5EF4-FFF2-40B4-BE49-F238E27FC236}">
                <a16:creationId xmlns:a16="http://schemas.microsoft.com/office/drawing/2014/main" id="{9D730CFE-B392-462A-9924-17FCE4C4DF96}"/>
              </a:ext>
            </a:extLst>
          </p:cNvPr>
          <p:cNvSpPr txBox="1"/>
          <p:nvPr/>
        </p:nvSpPr>
        <p:spPr>
          <a:xfrm>
            <a:off x="4368140" y="4490460"/>
            <a:ext cx="1190775" cy="646331"/>
          </a:xfrm>
          <a:prstGeom prst="rect">
            <a:avLst/>
          </a:prstGeom>
          <a:solidFill>
            <a:srgbClr val="627981"/>
          </a:solidFill>
        </p:spPr>
        <p:txBody>
          <a:bodyPr wrap="square" rtlCol="0">
            <a:spAutoFit/>
          </a:bodyPr>
          <a:lstStyle/>
          <a:p>
            <a:pPr algn="ctr"/>
            <a:r>
              <a:rPr lang="en-US" dirty="0">
                <a:solidFill>
                  <a:schemeClr val="bg1"/>
                </a:solidFill>
              </a:rPr>
              <a:t>Labor groups</a:t>
            </a:r>
          </a:p>
        </p:txBody>
      </p:sp>
      <p:pic>
        <p:nvPicPr>
          <p:cNvPr id="13" name="Graphic 12">
            <a:extLst>
              <a:ext uri="{FF2B5EF4-FFF2-40B4-BE49-F238E27FC236}">
                <a16:creationId xmlns:a16="http://schemas.microsoft.com/office/drawing/2014/main" id="{27074719-A9D6-4250-9EEE-AA54426AAB9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53151" y="5289755"/>
            <a:ext cx="1235688" cy="1235688"/>
          </a:xfrm>
          <a:prstGeom prst="rect">
            <a:avLst/>
          </a:prstGeom>
        </p:spPr>
      </p:pic>
      <p:sp>
        <p:nvSpPr>
          <p:cNvPr id="24" name="TextBox 23">
            <a:extLst>
              <a:ext uri="{FF2B5EF4-FFF2-40B4-BE49-F238E27FC236}">
                <a16:creationId xmlns:a16="http://schemas.microsoft.com/office/drawing/2014/main" id="{2240715D-523A-43D4-B4D6-82F1C8999AAE}"/>
              </a:ext>
            </a:extLst>
          </p:cNvPr>
          <p:cNvSpPr txBox="1"/>
          <p:nvPr/>
        </p:nvSpPr>
        <p:spPr>
          <a:xfrm>
            <a:off x="6522083" y="4490459"/>
            <a:ext cx="1412782" cy="646331"/>
          </a:xfrm>
          <a:prstGeom prst="rect">
            <a:avLst/>
          </a:prstGeom>
          <a:solidFill>
            <a:srgbClr val="627981"/>
          </a:solidFill>
        </p:spPr>
        <p:txBody>
          <a:bodyPr wrap="square" rtlCol="0">
            <a:spAutoFit/>
          </a:bodyPr>
          <a:lstStyle/>
          <a:p>
            <a:pPr algn="ctr"/>
            <a:r>
              <a:rPr lang="en-US" dirty="0">
                <a:solidFill>
                  <a:schemeClr val="bg1"/>
                </a:solidFill>
              </a:rPr>
              <a:t>Agricultural groups</a:t>
            </a:r>
          </a:p>
        </p:txBody>
      </p:sp>
      <p:pic>
        <p:nvPicPr>
          <p:cNvPr id="11" name="Graphic 10">
            <a:extLst>
              <a:ext uri="{FF2B5EF4-FFF2-40B4-BE49-F238E27FC236}">
                <a16:creationId xmlns:a16="http://schemas.microsoft.com/office/drawing/2014/main" id="{4B2C52C6-4F66-4253-8D25-78B190B86E1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097" y="5239343"/>
            <a:ext cx="1305764" cy="1305764"/>
          </a:xfrm>
          <a:prstGeom prst="rect">
            <a:avLst/>
          </a:prstGeom>
        </p:spPr>
      </p:pic>
      <p:sp>
        <p:nvSpPr>
          <p:cNvPr id="25" name="TextBox 24">
            <a:extLst>
              <a:ext uri="{FF2B5EF4-FFF2-40B4-BE49-F238E27FC236}">
                <a16:creationId xmlns:a16="http://schemas.microsoft.com/office/drawing/2014/main" id="{02FE5F90-B061-408D-B937-AD60A25F2A02}"/>
              </a:ext>
            </a:extLst>
          </p:cNvPr>
          <p:cNvSpPr txBox="1"/>
          <p:nvPr/>
        </p:nvSpPr>
        <p:spPr>
          <a:xfrm>
            <a:off x="8787028" y="4490458"/>
            <a:ext cx="1412782" cy="646331"/>
          </a:xfrm>
          <a:prstGeom prst="rect">
            <a:avLst/>
          </a:prstGeom>
          <a:solidFill>
            <a:srgbClr val="627981"/>
          </a:solidFill>
        </p:spPr>
        <p:txBody>
          <a:bodyPr wrap="square" rtlCol="0">
            <a:spAutoFit/>
          </a:bodyPr>
          <a:lstStyle/>
          <a:p>
            <a:pPr algn="ctr"/>
            <a:r>
              <a:rPr lang="en-US" dirty="0">
                <a:solidFill>
                  <a:schemeClr val="bg1"/>
                </a:solidFill>
              </a:rPr>
              <a:t>Professional associations</a:t>
            </a:r>
          </a:p>
        </p:txBody>
      </p:sp>
      <p:pic>
        <p:nvPicPr>
          <p:cNvPr id="9" name="Graphic 8">
            <a:extLst>
              <a:ext uri="{FF2B5EF4-FFF2-40B4-BE49-F238E27FC236}">
                <a16:creationId xmlns:a16="http://schemas.microsoft.com/office/drawing/2014/main" id="{ACED08F9-0CB3-4353-947B-07EEFCA59B7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83042" y="5239343"/>
            <a:ext cx="1305764" cy="1305764"/>
          </a:xfrm>
          <a:prstGeom prst="rect">
            <a:avLst/>
          </a:prstGeom>
        </p:spPr>
      </p:pic>
    </p:spTree>
    <p:extLst>
      <p:ext uri="{BB962C8B-B14F-4D97-AF65-F5344CB8AC3E}">
        <p14:creationId xmlns:p14="http://schemas.microsoft.com/office/powerpoint/2010/main" val="3897679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Example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 2003, President Bush signed into law a substantial expansion of Medicare that helped the elderly pay for prescription drugs.">
            <a:extLst>
              <a:ext uri="{FF2B5EF4-FFF2-40B4-BE49-F238E27FC236}">
                <a16:creationId xmlns:a16="http://schemas.microsoft.com/office/drawing/2014/main" id="{F61479E0-54B6-44D5-987F-9B2BD79A35D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3A3030F-E083-4AFF-A4D9-87843EC086B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22388DF-AD2F-4983-8635-DE390BAC11BB}"/>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2003, President Bush signed into law a substantial expansion of Medicare that helped the elderly pay for prescription drugs.</a:t>
              </a:r>
            </a:p>
          </p:txBody>
        </p:sp>
      </p:grpSp>
      <p:grpSp>
        <p:nvGrpSpPr>
          <p:cNvPr id="16" name="Group 15" descr="While there were about 40 million people over the age of 65 in the U.S. at the time, there was an equal amount who were uninsured.">
            <a:extLst>
              <a:ext uri="{FF2B5EF4-FFF2-40B4-BE49-F238E27FC236}">
                <a16:creationId xmlns:a16="http://schemas.microsoft.com/office/drawing/2014/main" id="{38A9AF0C-CC46-4BF3-8127-64A817F5BF1E}"/>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179B96-5C0A-4B87-B676-8B7D2394A5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C35D0C7-F3B6-42C4-9FD5-00A858E9E5D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there were about 40 million people over the age of 65 in the U.S. at the time, there was an equal amount who were uninsured.</a:t>
              </a:r>
            </a:p>
          </p:txBody>
        </p:sp>
      </p:grpSp>
      <p:grpSp>
        <p:nvGrpSpPr>
          <p:cNvPr id="19" name="Group 18" descr="Thanks to the lobbying of the American Association for Retired People, or AARP, the expensive Medicare expansion passed into law.">
            <a:extLst>
              <a:ext uri="{FF2B5EF4-FFF2-40B4-BE49-F238E27FC236}">
                <a16:creationId xmlns:a16="http://schemas.microsoft.com/office/drawing/2014/main" id="{15782A0E-264D-46CF-9032-84748C113DE7}"/>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C0FF5C0C-5B97-4C18-9FA4-A285AC5D72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BEA7247-6630-4D67-9DD8-3ED721FDAB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Thanks to the lobbying of the American Association for Retired People, or AARP, the expensive Medicare expansion passed into law. </a:t>
              </a:r>
            </a:p>
          </p:txBody>
        </p:sp>
      </p:grpSp>
      <p:grpSp>
        <p:nvGrpSpPr>
          <p:cNvPr id="22" name="Group 21" descr="Nothing was done for the uninsured, presumably because they had no group to lobby for them.">
            <a:extLst>
              <a:ext uri="{FF2B5EF4-FFF2-40B4-BE49-F238E27FC236}">
                <a16:creationId xmlns:a16="http://schemas.microsoft.com/office/drawing/2014/main" id="{ED573C7B-BF31-48C4-8EB6-7551300E6095}"/>
              </a:ext>
            </a:extLst>
          </p:cNvPr>
          <p:cNvGrpSpPr/>
          <p:nvPr/>
        </p:nvGrpSpPr>
        <p:grpSpPr>
          <a:xfrm>
            <a:off x="2141756"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E147F22-C372-4B0A-9337-1363E9FDB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258BBBF-A327-465E-BF56-DEA1CC7005D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Nothing was done for the uninsured, presumably because they had no group to lobby for them.</a:t>
              </a:r>
            </a:p>
          </p:txBody>
        </p:sp>
      </p:grpSp>
    </p:spTree>
    <p:extLst>
      <p:ext uri="{BB962C8B-B14F-4D97-AF65-F5344CB8AC3E}">
        <p14:creationId xmlns:p14="http://schemas.microsoft.com/office/powerpoint/2010/main" val="3927572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Identifiable Winners, Anonymous Losers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ny economic policies produce gains whose beneficiaries are easily identifiable.">
            <a:extLst>
              <a:ext uri="{FF2B5EF4-FFF2-40B4-BE49-F238E27FC236}">
                <a16:creationId xmlns:a16="http://schemas.microsoft.com/office/drawing/2014/main" id="{BE0AD4E4-33F7-4964-A67C-DD34A5327147}"/>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B159684D-2DA3-4B1F-A78B-EF8AFA59D8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062DA19-CEBF-48C5-BB03-FA1ACCFA0C46}"/>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economic policies produce gains whose beneficiaries are easily identifiable.</a:t>
              </a:r>
            </a:p>
          </p:txBody>
        </p:sp>
      </p:grpSp>
      <p:grpSp>
        <p:nvGrpSpPr>
          <p:cNvPr id="10" name="Group 9" descr="Costs can be partly or entirely shared by a large number who remain anonymous.">
            <a:extLst>
              <a:ext uri="{FF2B5EF4-FFF2-40B4-BE49-F238E27FC236}">
                <a16:creationId xmlns:a16="http://schemas.microsoft.com/office/drawing/2014/main" id="{1931BFD7-EF5A-4085-B203-5BEB802FDA0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3E73C77-D4E7-4B23-AB03-7C37DB20F7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A6AF24-311D-4E50-B300-412F84455D9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Costs can be partly or entirely shared by a large number who remain anonymous.</a:t>
              </a:r>
            </a:p>
          </p:txBody>
        </p:sp>
      </p:grpSp>
      <p:grpSp>
        <p:nvGrpSpPr>
          <p:cNvPr id="13" name="Group 12" descr="A democratic political system probably has a bias toward those who are identifiable.">
            <a:extLst>
              <a:ext uri="{FF2B5EF4-FFF2-40B4-BE49-F238E27FC236}">
                <a16:creationId xmlns:a16="http://schemas.microsoft.com/office/drawing/2014/main" id="{6879D03A-2467-453D-8445-6B302466F109}"/>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4B7435-DC3E-4FF9-9069-920147436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8FF0D8F-CB21-4B1A-AEA2-43C3EA8A8A1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political system probably has a bias toward those who are identifiable.</a:t>
              </a:r>
            </a:p>
          </p:txBody>
        </p:sp>
      </p:grpSp>
      <p:grpSp>
        <p:nvGrpSpPr>
          <p:cNvPr id="16" name="Group 15" descr="Special interests are more likely to arise from a group that is easily identifiable.">
            <a:extLst>
              <a:ext uri="{FF2B5EF4-FFF2-40B4-BE49-F238E27FC236}">
                <a16:creationId xmlns:a16="http://schemas.microsoft.com/office/drawing/2014/main" id="{5005A057-936B-4DEB-81E9-45707CADBDCC}"/>
              </a:ext>
            </a:extLst>
          </p:cNvPr>
          <p:cNvGrpSpPr/>
          <p:nvPr/>
        </p:nvGrpSpPr>
        <p:grpSpPr>
          <a:xfrm>
            <a:off x="2135749" y="43124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9CB6B9D-7814-4587-A8F2-283B2710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FD2E7A4-2A81-4750-A1AB-1941B8F509A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interests are more likely to arise from a group that is easily identifiable.</a:t>
              </a:r>
            </a:p>
          </p:txBody>
        </p:sp>
      </p:grpSp>
    </p:spTree>
    <p:extLst>
      <p:ext uri="{BB962C8B-B14F-4D97-AF65-F5344CB8AC3E}">
        <p14:creationId xmlns:p14="http://schemas.microsoft.com/office/powerpoint/2010/main" val="1175030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Example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1E7A3AE-06ED-4548-8EBF-05628384D4F3}"/>
              </a:ext>
            </a:extLst>
          </p:cNvPr>
          <p:cNvSpPr txBox="1"/>
          <p:nvPr/>
        </p:nvSpPr>
        <p:spPr>
          <a:xfrm>
            <a:off x="3805084" y="1426738"/>
            <a:ext cx="4581832" cy="523220"/>
          </a:xfrm>
          <a:prstGeom prst="rect">
            <a:avLst/>
          </a:prstGeom>
          <a:solidFill>
            <a:srgbClr val="627981"/>
          </a:solidFill>
        </p:spPr>
        <p:txBody>
          <a:bodyPr wrap="square" rtlCol="0">
            <a:spAutoFit/>
          </a:bodyPr>
          <a:lstStyle/>
          <a:p>
            <a:pPr algn="ctr"/>
            <a:r>
              <a:rPr lang="en-US" sz="2800" dirty="0">
                <a:solidFill>
                  <a:schemeClr val="bg1"/>
                </a:solidFill>
              </a:rPr>
              <a:t>Policy blocks a specific import</a:t>
            </a:r>
          </a:p>
        </p:txBody>
      </p:sp>
      <p:pic>
        <p:nvPicPr>
          <p:cNvPr id="8" name="Graphic 7" descr="Thumbs up sign">
            <a:extLst>
              <a:ext uri="{FF2B5EF4-FFF2-40B4-BE49-F238E27FC236}">
                <a16:creationId xmlns:a16="http://schemas.microsoft.com/office/drawing/2014/main" id="{5B3064D3-2657-4AAD-BA47-7FEB06A3C6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1188" y="2412781"/>
            <a:ext cx="1493272" cy="1493272"/>
          </a:xfrm>
          <a:prstGeom prst="rect">
            <a:avLst/>
          </a:prstGeom>
        </p:spPr>
      </p:pic>
      <p:sp>
        <p:nvSpPr>
          <p:cNvPr id="7" name="Arrow: Right 6" descr="for">
            <a:extLst>
              <a:ext uri="{FF2B5EF4-FFF2-40B4-BE49-F238E27FC236}">
                <a16:creationId xmlns:a16="http://schemas.microsoft.com/office/drawing/2014/main" id="{A59ECCAA-70AB-495D-A454-607BEF985089}"/>
              </a:ext>
              <a:ext uri="{C183D7F6-B498-43B3-948B-1728B52AA6E4}">
                <adec:decorative xmlns:adec="http://schemas.microsoft.com/office/drawing/2017/decorative" val="0"/>
              </a:ext>
            </a:extLst>
          </p:cNvPr>
          <p:cNvSpPr/>
          <p:nvPr/>
        </p:nvSpPr>
        <p:spPr>
          <a:xfrm>
            <a:off x="4483509" y="286241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EE5C472-B8B4-4B3B-85CF-BF884513ACF0}"/>
              </a:ext>
            </a:extLst>
          </p:cNvPr>
          <p:cNvSpPr txBox="1"/>
          <p:nvPr/>
        </p:nvSpPr>
        <p:spPr>
          <a:xfrm>
            <a:off x="6832422" y="2951946"/>
            <a:ext cx="4581832" cy="954107"/>
          </a:xfrm>
          <a:prstGeom prst="rect">
            <a:avLst/>
          </a:prstGeom>
          <a:solidFill>
            <a:srgbClr val="627981"/>
          </a:solidFill>
        </p:spPr>
        <p:txBody>
          <a:bodyPr wrap="square" rtlCol="0">
            <a:spAutoFit/>
          </a:bodyPr>
          <a:lstStyle/>
          <a:p>
            <a:pPr algn="ctr"/>
            <a:r>
              <a:rPr lang="en-US" sz="2800" dirty="0">
                <a:solidFill>
                  <a:schemeClr val="bg1"/>
                </a:solidFill>
              </a:rPr>
              <a:t>Firms that would have competed with those imports</a:t>
            </a:r>
          </a:p>
        </p:txBody>
      </p:sp>
      <p:pic>
        <p:nvPicPr>
          <p:cNvPr id="3" name="Graphic 2" descr="Thumbs down sign">
            <a:extLst>
              <a:ext uri="{FF2B5EF4-FFF2-40B4-BE49-F238E27FC236}">
                <a16:creationId xmlns:a16="http://schemas.microsoft.com/office/drawing/2014/main" id="{58308F91-50A4-4CD2-8E63-0D375C55030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V="1">
            <a:off x="1881188" y="4429784"/>
            <a:ext cx="1493272" cy="1493272"/>
          </a:xfrm>
          <a:prstGeom prst="rect">
            <a:avLst/>
          </a:prstGeom>
        </p:spPr>
      </p:pic>
      <p:sp>
        <p:nvSpPr>
          <p:cNvPr id="10" name="Arrow: Right 9" descr="for">
            <a:extLst>
              <a:ext uri="{FF2B5EF4-FFF2-40B4-BE49-F238E27FC236}">
                <a16:creationId xmlns:a16="http://schemas.microsoft.com/office/drawing/2014/main" id="{E9F5EFB6-5D02-46FF-81C8-F9754082F188}"/>
              </a:ext>
            </a:extLst>
          </p:cNvPr>
          <p:cNvSpPr/>
          <p:nvPr/>
        </p:nvSpPr>
        <p:spPr>
          <a:xfrm>
            <a:off x="4483509" y="460983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EDC4303-6D41-4C8A-A09A-DC1AFF90D5F8}"/>
              </a:ext>
            </a:extLst>
          </p:cNvPr>
          <p:cNvSpPr txBox="1"/>
          <p:nvPr/>
        </p:nvSpPr>
        <p:spPr>
          <a:xfrm>
            <a:off x="6832422" y="4405467"/>
            <a:ext cx="4581832" cy="1384995"/>
          </a:xfrm>
          <a:prstGeom prst="rect">
            <a:avLst/>
          </a:prstGeom>
          <a:solidFill>
            <a:srgbClr val="627981"/>
          </a:solidFill>
        </p:spPr>
        <p:txBody>
          <a:bodyPr wrap="square" rtlCol="0">
            <a:spAutoFit/>
          </a:bodyPr>
          <a:lstStyle/>
          <a:p>
            <a:pPr algn="ctr"/>
            <a:r>
              <a:rPr lang="en-US" sz="2800" dirty="0">
                <a:solidFill>
                  <a:schemeClr val="bg1"/>
                </a:solidFill>
              </a:rPr>
              <a:t>Consumers who would have preferred to purchase the imported products</a:t>
            </a:r>
          </a:p>
        </p:txBody>
      </p:sp>
    </p:spTree>
    <p:extLst>
      <p:ext uri="{BB962C8B-B14F-4D97-AF65-F5344CB8AC3E}">
        <p14:creationId xmlns:p14="http://schemas.microsoft.com/office/powerpoint/2010/main" val="3648423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Just as markets can face issues that lead to undesirable outcomes, a democratic system of government can also make mistak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Just as markets can face issues that lead to undesirable outcomes, a democratic system of government can also make mistakes.</a:t>
              </a:r>
            </a:p>
          </p:txBody>
        </p:sp>
      </p:grpSp>
      <p:grpSp>
        <p:nvGrpSpPr>
          <p:cNvPr id="17" name="Group 16" descr="A democratic system can enact policies that do not benefit society as a whole.">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system can enact policies that do not benefit society as a whole.</a:t>
              </a:r>
            </a:p>
          </p:txBody>
        </p:sp>
      </p:grpSp>
      <p:grpSp>
        <p:nvGrpSpPr>
          <p:cNvPr id="20" name="Group 19" descr="Also, a democratic system can fail to enact policies that would have benefited society as a whol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a democratic system can fail to enact policies that would have benefited society as a whole.</a:t>
              </a:r>
            </a:p>
          </p:txBody>
        </p:sp>
      </p:grpSp>
      <p:grpSp>
        <p:nvGrpSpPr>
          <p:cNvPr id="13" name="Group 12" descr="This chapter discusses some practical difficulties of democracy from an economic viewpoint.">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discusses some practical difficulties of democracy from an economic viewpoint.</a:t>
              </a:r>
            </a:p>
          </p:txBody>
        </p:sp>
      </p:grpSp>
    </p:spTree>
    <p:extLst>
      <p:ext uri="{BB962C8B-B14F-4D97-AF65-F5344CB8AC3E}">
        <p14:creationId xmlns:p14="http://schemas.microsoft.com/office/powerpoint/2010/main" val="1535530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631598"/>
            <a:ext cx="9273061" cy="70788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p:txBody>
      </p:sp>
      <p:pic>
        <p:nvPicPr>
          <p:cNvPr id="7" name="Picture 6" descr="A shipping port">
            <a:extLst>
              <a:ext uri="{FF2B5EF4-FFF2-40B4-BE49-F238E27FC236}">
                <a16:creationId xmlns:a16="http://schemas.microsoft.com/office/drawing/2014/main" id="{1946A4E0-4CA6-49A2-8452-6763CE859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799" y="2833174"/>
            <a:ext cx="6502400" cy="3657600"/>
          </a:xfrm>
          <a:prstGeom prst="rect">
            <a:avLst/>
          </a:prstGeom>
        </p:spPr>
      </p:pic>
    </p:spTree>
    <p:extLst>
      <p:ext uri="{BB962C8B-B14F-4D97-AF65-F5344CB8AC3E}">
        <p14:creationId xmlns:p14="http://schemas.microsoft.com/office/powerpoint/2010/main" val="1185766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8874"/>
            <a:ext cx="9273061" cy="255454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a:p>
            <a:pPr algn="ctr"/>
            <a:endParaRPr lang="en-US" sz="2000" dirty="0">
              <a:solidFill>
                <a:schemeClr val="bg1"/>
              </a:solidFill>
            </a:endParaRPr>
          </a:p>
          <a:p>
            <a:pPr algn="ctr"/>
            <a:r>
              <a:rPr lang="en-US" sz="2000" i="1" dirty="0">
                <a:solidFill>
                  <a:schemeClr val="bg1"/>
                </a:solidFill>
              </a:rPr>
              <a:t>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p:txBody>
      </p:sp>
    </p:spTree>
    <p:extLst>
      <p:ext uri="{BB962C8B-B14F-4D97-AF65-F5344CB8AC3E}">
        <p14:creationId xmlns:p14="http://schemas.microsoft.com/office/powerpoint/2010/main" val="830360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Pork-Barrel Spending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oliticians have an incentive to ensure that they spend government money in their home state or district, where it will benefit their constituents in a direct and obvious way.">
            <a:extLst>
              <a:ext uri="{FF2B5EF4-FFF2-40B4-BE49-F238E27FC236}">
                <a16:creationId xmlns:a16="http://schemas.microsoft.com/office/drawing/2014/main" id="{10B6BEBB-C1B7-4110-AD62-F56E3FB780F6}"/>
              </a:ext>
            </a:extLst>
          </p:cNvPr>
          <p:cNvGrpSpPr/>
          <p:nvPr/>
        </p:nvGrpSpPr>
        <p:grpSpPr>
          <a:xfrm>
            <a:off x="2135749" y="1620241"/>
            <a:ext cx="8058154" cy="1062246"/>
            <a:chOff x="542923" y="1736761"/>
            <a:chExt cx="8058154" cy="1062246"/>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10622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have an incentive to ensure that they spend government money in their home state or district, where it will benefit their constituents in a direct and obvious way.</a:t>
              </a:r>
            </a:p>
          </p:txBody>
        </p:sp>
      </p:grpSp>
      <p:grpSp>
        <p:nvGrpSpPr>
          <p:cNvPr id="14" name="Group 13" descr="Pork-barrel spending is legislation that benefits mainly a single political district.">
            <a:extLst>
              <a:ext uri="{FF2B5EF4-FFF2-40B4-BE49-F238E27FC236}">
                <a16:creationId xmlns:a16="http://schemas.microsoft.com/office/drawing/2014/main" id="{F96C0333-3B18-4088-B5CB-3A4E115DA89A}"/>
              </a:ext>
            </a:extLst>
          </p:cNvPr>
          <p:cNvGrpSpPr/>
          <p:nvPr/>
        </p:nvGrpSpPr>
        <p:grpSpPr>
          <a:xfrm>
            <a:off x="2135749" y="2761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Pork-barrel spending </a:t>
              </a:r>
              <a:r>
                <a:rPr lang="en-US" sz="2000" dirty="0">
                  <a:solidFill>
                    <a:schemeClr val="bg1"/>
                  </a:solidFill>
                </a:rPr>
                <a:t>is legislation that benefits mainly a single political district.</a:t>
              </a:r>
            </a:p>
          </p:txBody>
        </p:sp>
      </p:grpSp>
      <p:grpSp>
        <p:nvGrpSpPr>
          <p:cNvPr id="17" name="Group 16" descr="The benefits of pork-barrel spending are obvious and direct to local voters, while the costs are spread over the entire country.">
            <a:extLst>
              <a:ext uri="{FF2B5EF4-FFF2-40B4-BE49-F238E27FC236}">
                <a16:creationId xmlns:a16="http://schemas.microsoft.com/office/drawing/2014/main" id="{F6166F0F-1DF1-431A-BAE5-2B2D5F0F70A6}"/>
              </a:ext>
            </a:extLst>
          </p:cNvPr>
          <p:cNvGrpSpPr/>
          <p:nvPr/>
        </p:nvGrpSpPr>
        <p:grpSpPr>
          <a:xfrm>
            <a:off x="2135749" y="366419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B1A5E78-8356-4E80-9946-51CE509045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4D271B2-74AD-48A5-9F7D-B9D205977E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benefits of pork-barrel spending are obvious and direct to local voters, while the costs are spread over the entire country.</a:t>
              </a:r>
            </a:p>
          </p:txBody>
        </p:sp>
      </p:grpSp>
    </p:spTree>
    <p:extLst>
      <p:ext uri="{BB962C8B-B14F-4D97-AF65-F5344CB8AC3E}">
        <p14:creationId xmlns:p14="http://schemas.microsoft.com/office/powerpoint/2010/main" val="3071248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Pork-Barrel Spending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throwing money in the trash can">
            <a:extLst>
              <a:ext uri="{FF2B5EF4-FFF2-40B4-BE49-F238E27FC236}">
                <a16:creationId xmlns:a16="http://schemas.microsoft.com/office/drawing/2014/main" id="{985659D1-BFF6-4223-A86D-6C92614D1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702" y="1487428"/>
            <a:ext cx="4240594" cy="35196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E64B9A08-D260-48B3-854E-DB05E759E09E}"/>
              </a:ext>
            </a:extLst>
          </p:cNvPr>
          <p:cNvSpPr txBox="1"/>
          <p:nvPr/>
        </p:nvSpPr>
        <p:spPr>
          <a:xfrm>
            <a:off x="1802523" y="5356640"/>
            <a:ext cx="8586953" cy="1015663"/>
          </a:xfrm>
          <a:prstGeom prst="rect">
            <a:avLst/>
          </a:prstGeom>
          <a:solidFill>
            <a:srgbClr val="627981"/>
          </a:solidFill>
        </p:spPr>
        <p:txBody>
          <a:bodyPr wrap="square" rtlCol="0">
            <a:spAutoFit/>
          </a:bodyPr>
          <a:lstStyle/>
          <a:p>
            <a:pPr algn="ctr"/>
            <a:r>
              <a:rPr lang="en-US" sz="2000" dirty="0">
                <a:solidFill>
                  <a:schemeClr val="bg1"/>
                </a:solidFill>
              </a:rPr>
              <a:t>Pork-barrel spending is considered a waste of government funds because the spending adds up to massive amounts, and the benefits are typically limited to a small group of people.</a:t>
            </a:r>
          </a:p>
        </p:txBody>
      </p:sp>
    </p:spTree>
    <p:extLst>
      <p:ext uri="{BB962C8B-B14F-4D97-AF65-F5344CB8AC3E}">
        <p14:creationId xmlns:p14="http://schemas.microsoft.com/office/powerpoint/2010/main" val="2431537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Logrolling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Logrolling is an action in which a group of legislators agree to vote for a package of otherwise unrelated laws that they individually favor.">
            <a:extLst>
              <a:ext uri="{FF2B5EF4-FFF2-40B4-BE49-F238E27FC236}">
                <a16:creationId xmlns:a16="http://schemas.microsoft.com/office/drawing/2014/main" id="{10B6BEBB-C1B7-4110-AD62-F56E3FB780F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Logrolling</a:t>
              </a:r>
              <a:r>
                <a:rPr lang="en-US" sz="2000" dirty="0">
                  <a:solidFill>
                    <a:schemeClr val="bg1"/>
                  </a:solidFill>
                </a:rPr>
                <a:t> is an action in which a group of legislators agree to vote for a package of otherwise unrelated laws that they individually favor.</a:t>
              </a:r>
            </a:p>
          </p:txBody>
        </p:sp>
      </p:grpSp>
      <p:grpSp>
        <p:nvGrpSpPr>
          <p:cNvPr id="14" name="Group 13" descr="Logrolling can encourage pork-barrel spending.">
            <a:extLst>
              <a:ext uri="{FF2B5EF4-FFF2-40B4-BE49-F238E27FC236}">
                <a16:creationId xmlns:a16="http://schemas.microsoft.com/office/drawing/2014/main" id="{F96C0333-3B18-4088-B5CB-3A4E115DA89A}"/>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Logrolling can encourage pork-barrel spending.</a:t>
              </a:r>
            </a:p>
          </p:txBody>
        </p:sp>
      </p:grpSp>
      <p:grpSp>
        <p:nvGrpSpPr>
          <p:cNvPr id="20" name="Group 19" descr="For example, if one member of Congress suggests building a new bridge in their own district, the other members might oppose it.">
            <a:extLst>
              <a:ext uri="{FF2B5EF4-FFF2-40B4-BE49-F238E27FC236}">
                <a16:creationId xmlns:a16="http://schemas.microsoft.com/office/drawing/2014/main" id="{BC8B0BDB-8129-416A-BD1D-4A1409C264CC}"/>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FCE3B03-1B10-4FE9-ADF5-0B5FD87613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827A095-9069-409E-A4D7-31FB93115578}"/>
                </a:ext>
              </a:extLst>
            </p:cNvPr>
            <p:cNvSpPr txBox="1"/>
            <p:nvPr/>
          </p:nvSpPr>
          <p:spPr>
            <a:xfrm>
              <a:off x="599387"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one member of Congress suggests building a new bridge in their own district, the other members might oppose it.</a:t>
              </a:r>
            </a:p>
          </p:txBody>
        </p:sp>
      </p:grpSp>
      <p:grpSp>
        <p:nvGrpSpPr>
          <p:cNvPr id="23" name="Group 22" descr="However, if 51% of the legislators come together, they can pass a bill that includes a bridge or hospital for every one of their districts.">
            <a:extLst>
              <a:ext uri="{FF2B5EF4-FFF2-40B4-BE49-F238E27FC236}">
                <a16:creationId xmlns:a16="http://schemas.microsoft.com/office/drawing/2014/main" id="{C60FF154-B70E-4DD7-A719-38F6FA2A46F0}"/>
              </a:ext>
            </a:extLst>
          </p:cNvPr>
          <p:cNvGrpSpPr/>
          <p:nvPr/>
        </p:nvGrpSpPr>
        <p:grpSpPr>
          <a:xfrm>
            <a:off x="2135749" y="432877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B0BAA04F-A476-4FF5-9B55-6668FE5937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9F3E771-867B-4428-85B2-761C77F91E58}"/>
                </a:ext>
              </a:extLst>
            </p:cNvPr>
            <p:cNvSpPr txBox="1"/>
            <p:nvPr/>
          </p:nvSpPr>
          <p:spPr>
            <a:xfrm>
              <a:off x="599387"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51% of the legislators come together, they can pass a bill that includes a bridge or hospital for every one of their districts.</a:t>
              </a:r>
            </a:p>
          </p:txBody>
        </p:sp>
      </p:grpSp>
    </p:spTree>
    <p:extLst>
      <p:ext uri="{BB962C8B-B14F-4D97-AF65-F5344CB8AC3E}">
        <p14:creationId xmlns:p14="http://schemas.microsoft.com/office/powerpoint/2010/main" val="3342988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91555"/>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Special interest politics arises when a relatively small group called a special interest group, each of whose members has a large interest in a political outcome, devotes considerable time and energy to lobbying for the group's preferred choice.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Meanwhile, the large majority, each of whose members has only a small interest in this issue, pays no attention.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define pork-barrel spending as legislation whose benefits are concentrated on a single district, while the costs are spread widely over the country.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Logrolling refers to a situation in which two or more legislators agree to vote for each other's legislation, which can then encourage pork-barrel spending in many districts.</a:t>
            </a:r>
          </a:p>
          <a:p>
            <a:endParaRPr lang="en-US" sz="2000" dirty="0">
              <a:solidFill>
                <a:schemeClr val="bg1"/>
              </a:solidFill>
            </a:endParaRPr>
          </a:p>
        </p:txBody>
      </p:sp>
    </p:spTree>
    <p:extLst>
      <p:ext uri="{BB962C8B-B14F-4D97-AF65-F5344CB8AC3E}">
        <p14:creationId xmlns:p14="http://schemas.microsoft.com/office/powerpoint/2010/main" val="589336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Flaws in the Democratic System of Government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56435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Democracy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advantage of democracy over other systems is that it allows everyone in a society an equal say and therefore may reduce the possibility of a small group of wealthy oligarchs oppressing the masses.">
            <a:extLst>
              <a:ext uri="{FF2B5EF4-FFF2-40B4-BE49-F238E27FC236}">
                <a16:creationId xmlns:a16="http://schemas.microsoft.com/office/drawing/2014/main" id="{0CD8FEFE-F746-4D44-86A5-792179C2C4E2}"/>
              </a:ext>
            </a:extLst>
          </p:cNvPr>
          <p:cNvGrpSpPr/>
          <p:nvPr/>
        </p:nvGrpSpPr>
        <p:grpSpPr>
          <a:xfrm>
            <a:off x="2135749" y="1620240"/>
            <a:ext cx="8058154" cy="1188720"/>
            <a:chOff x="542923" y="1736761"/>
            <a:chExt cx="8058154" cy="1065187"/>
          </a:xfrm>
          <a:solidFill>
            <a:srgbClr val="627981"/>
          </a:solidFill>
        </p:grpSpPr>
        <p:sp>
          <p:nvSpPr>
            <p:cNvPr id="20" name="Rectangle 19">
              <a:extLst>
                <a:ext uri="{FF2B5EF4-FFF2-40B4-BE49-F238E27FC236}">
                  <a16:creationId xmlns:a16="http://schemas.microsoft.com/office/drawing/2014/main" id="{3306B1A9-B6E4-4F81-9B35-011F1C502B5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400" dirty="0">
                <a:solidFill>
                  <a:schemeClr val="bg1"/>
                </a:solidFill>
              </a:endParaRPr>
            </a:p>
          </p:txBody>
        </p:sp>
        <p:sp>
          <p:nvSpPr>
            <p:cNvPr id="21" name="TextBox 20">
              <a:extLst>
                <a:ext uri="{FF2B5EF4-FFF2-40B4-BE49-F238E27FC236}">
                  <a16:creationId xmlns:a16="http://schemas.microsoft.com/office/drawing/2014/main" id="{345FDDEF-9457-4E33-8AFF-F09E683CA4C3}"/>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The advantage of democracy over other systems is that it allows everyone in a society an equal say and therefore may reduce the possibility of a small group of wealthy oligarchs oppressing the masses.</a:t>
              </a:r>
            </a:p>
          </p:txBody>
        </p:sp>
      </p:grpSp>
      <p:pic>
        <p:nvPicPr>
          <p:cNvPr id="8" name="Picture 7">
            <a:extLst>
              <a:ext uri="{FF2B5EF4-FFF2-40B4-BE49-F238E27FC236}">
                <a16:creationId xmlns:a16="http://schemas.microsoft.com/office/drawing/2014/main" id="{EF2381B9-DD91-B8BC-34C1-4A962160AEE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33877" y="3291290"/>
            <a:ext cx="5724246" cy="2889591"/>
          </a:xfrm>
          <a:prstGeom prst="rect">
            <a:avLst/>
          </a:prstGeom>
        </p:spPr>
      </p:pic>
    </p:spTree>
    <p:extLst>
      <p:ext uri="{BB962C8B-B14F-4D97-AF65-F5344CB8AC3E}">
        <p14:creationId xmlns:p14="http://schemas.microsoft.com/office/powerpoint/2010/main" val="1143544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B53FF5B-18FB-47D3-81E8-CCCECD5AC978}"/>
              </a:ext>
            </a:extLst>
          </p:cNvPr>
          <p:cNvSpPr txBox="1"/>
          <p:nvPr/>
        </p:nvSpPr>
        <p:spPr>
          <a:xfrm>
            <a:off x="2741966" y="4923283"/>
            <a:ext cx="6990735"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When voters face three or more choices, however, voting may not always be a useful way of determining what the majority prefers.</a:t>
            </a:r>
          </a:p>
        </p:txBody>
      </p:sp>
      <p:pic>
        <p:nvPicPr>
          <p:cNvPr id="34" name="Picture 33">
            <a:extLst>
              <a:ext uri="{FF2B5EF4-FFF2-40B4-BE49-F238E27FC236}">
                <a16:creationId xmlns:a16="http://schemas.microsoft.com/office/drawing/2014/main" id="{6200D033-C201-96C0-02FD-95F237E9178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57301" y="1608882"/>
            <a:ext cx="4477398" cy="2922311"/>
          </a:xfrm>
          <a:prstGeom prst="rect">
            <a:avLst/>
          </a:prstGeom>
        </p:spPr>
      </p:pic>
    </p:spTree>
    <p:extLst>
      <p:ext uri="{BB962C8B-B14F-4D97-AF65-F5344CB8AC3E}">
        <p14:creationId xmlns:p14="http://schemas.microsoft.com/office/powerpoint/2010/main" val="394702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Consider an election in a state where 60% of the population is liberal and 40% is conservative.">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an election in a state where 60% of the population is liberal and 40% is conservative.</a:t>
              </a:r>
            </a:p>
          </p:txBody>
        </p:sp>
      </p:grpSp>
      <p:grpSp>
        <p:nvGrpSpPr>
          <p:cNvPr id="17" name="Group 16" descr="If there are only two candidates, one from each side, the liberal candidate will most likely win.">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only two candidates, one from each side, the liberal candidate will most likely win.</a:t>
              </a:r>
            </a:p>
          </p:txBody>
        </p:sp>
      </p:grpSp>
      <p:grpSp>
        <p:nvGrpSpPr>
          <p:cNvPr id="20" name="Group 19" descr="If there are two liberal candidates, they may split the liberal vote, and the minority party may win if they only have one candidat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two liberal candidates, they may split the liberal vote, and the minority party may win if they only have one candidate.</a:t>
              </a:r>
            </a:p>
          </p:txBody>
        </p:sp>
      </p:grpSp>
      <p:grpSp>
        <p:nvGrpSpPr>
          <p:cNvPr id="13" name="Group 12" descr="In this case, the outcome does not reflect the majority's preference.">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92050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outcome does not reflect the majority's preference.</a:t>
              </a:r>
            </a:p>
          </p:txBody>
        </p:sp>
      </p:grpSp>
    </p:spTree>
    <p:extLst>
      <p:ext uri="{BB962C8B-B14F-4D97-AF65-F5344CB8AC3E}">
        <p14:creationId xmlns:p14="http://schemas.microsoft.com/office/powerpoint/2010/main" val="266117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Voter Participation in Presidential Elections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0735C23-03C0-457F-9842-90CC344E4DCE}"/>
              </a:ext>
            </a:extLst>
          </p:cNvPr>
          <p:cNvSpPr txBox="1"/>
          <p:nvPr/>
        </p:nvSpPr>
        <p:spPr>
          <a:xfrm>
            <a:off x="1881188" y="1807915"/>
            <a:ext cx="2939845" cy="523220"/>
          </a:xfrm>
          <a:prstGeom prst="rect">
            <a:avLst/>
          </a:prstGeom>
          <a:solidFill>
            <a:srgbClr val="5A7E83"/>
          </a:solidFill>
        </p:spPr>
        <p:txBody>
          <a:bodyPr wrap="square" rtlCol="0">
            <a:spAutoFit/>
          </a:bodyPr>
          <a:lstStyle/>
          <a:p>
            <a:pPr algn="ctr"/>
            <a:r>
              <a:rPr lang="en-US" sz="2800" dirty="0">
                <a:solidFill>
                  <a:schemeClr val="bg1"/>
                </a:solidFill>
              </a:rPr>
              <a:t>United States</a:t>
            </a:r>
          </a:p>
        </p:txBody>
      </p:sp>
      <p:sp>
        <p:nvSpPr>
          <p:cNvPr id="6" name="TextBox 5">
            <a:extLst>
              <a:ext uri="{FF2B5EF4-FFF2-40B4-BE49-F238E27FC236}">
                <a16:creationId xmlns:a16="http://schemas.microsoft.com/office/drawing/2014/main" id="{3FB16C6F-10A3-41A9-ABAE-17FF52100615}"/>
              </a:ext>
            </a:extLst>
          </p:cNvPr>
          <p:cNvSpPr txBox="1"/>
          <p:nvPr/>
        </p:nvSpPr>
        <p:spPr>
          <a:xfrm>
            <a:off x="1881187" y="2619112"/>
            <a:ext cx="2939845" cy="584775"/>
          </a:xfrm>
          <a:prstGeom prst="rect">
            <a:avLst/>
          </a:prstGeom>
          <a:solidFill>
            <a:srgbClr val="5A7E83"/>
          </a:solidFill>
        </p:spPr>
        <p:txBody>
          <a:bodyPr wrap="square" rtlCol="0">
            <a:spAutoFit/>
          </a:bodyPr>
          <a:lstStyle/>
          <a:p>
            <a:pPr algn="ctr"/>
            <a:r>
              <a:rPr lang="en-US" sz="3200" dirty="0">
                <a:solidFill>
                  <a:schemeClr val="bg1"/>
                </a:solidFill>
              </a:rPr>
              <a:t>55%</a:t>
            </a:r>
            <a:r>
              <a:rPr lang="en-US" sz="3200" dirty="0">
                <a:solidFill>
                  <a:schemeClr val="bg1"/>
                </a:solidFill>
                <a:latin typeface="Calibri" panose="020F0502020204030204" pitchFamily="34" charset="0"/>
                <a:cs typeface="Calibri" panose="020F0502020204030204" pitchFamily="34" charset="0"/>
              </a:rPr>
              <a:t> to 65%</a:t>
            </a:r>
            <a:endParaRPr lang="en-US" sz="3200" dirty="0">
              <a:solidFill>
                <a:schemeClr val="bg1"/>
              </a:solidFill>
            </a:endParaRPr>
          </a:p>
        </p:txBody>
      </p:sp>
      <p:sp>
        <p:nvSpPr>
          <p:cNvPr id="5" name="TextBox 4">
            <a:extLst>
              <a:ext uri="{FF2B5EF4-FFF2-40B4-BE49-F238E27FC236}">
                <a16:creationId xmlns:a16="http://schemas.microsoft.com/office/drawing/2014/main" id="{4FB046B1-E482-44F3-ACBE-7730F86ECFE0}"/>
              </a:ext>
            </a:extLst>
          </p:cNvPr>
          <p:cNvSpPr txBox="1"/>
          <p:nvPr/>
        </p:nvSpPr>
        <p:spPr>
          <a:xfrm>
            <a:off x="6440130" y="1807915"/>
            <a:ext cx="4227871" cy="523220"/>
          </a:xfrm>
          <a:prstGeom prst="rect">
            <a:avLst/>
          </a:prstGeom>
          <a:solidFill>
            <a:srgbClr val="5A7E83"/>
          </a:solidFill>
        </p:spPr>
        <p:txBody>
          <a:bodyPr wrap="square" rtlCol="0">
            <a:spAutoFit/>
          </a:bodyPr>
          <a:lstStyle/>
          <a:p>
            <a:pPr algn="ctr"/>
            <a:r>
              <a:rPr lang="en-US" sz="2800" dirty="0">
                <a:solidFill>
                  <a:schemeClr val="bg1"/>
                </a:solidFill>
              </a:rPr>
              <a:t>Germany, Spain, and France</a:t>
            </a:r>
          </a:p>
        </p:txBody>
      </p:sp>
      <p:sp>
        <p:nvSpPr>
          <p:cNvPr id="7" name="TextBox 6">
            <a:extLst>
              <a:ext uri="{FF2B5EF4-FFF2-40B4-BE49-F238E27FC236}">
                <a16:creationId xmlns:a16="http://schemas.microsoft.com/office/drawing/2014/main" id="{CDA5CB4D-AA2B-4BD0-BFD0-F87DB4C6C861}"/>
              </a:ext>
            </a:extLst>
          </p:cNvPr>
          <p:cNvSpPr txBox="1"/>
          <p:nvPr/>
        </p:nvSpPr>
        <p:spPr>
          <a:xfrm>
            <a:off x="7084142" y="2613011"/>
            <a:ext cx="2939845" cy="584775"/>
          </a:xfrm>
          <a:prstGeom prst="rect">
            <a:avLst/>
          </a:prstGeom>
          <a:solidFill>
            <a:srgbClr val="5A7E83"/>
          </a:solidFill>
        </p:spPr>
        <p:txBody>
          <a:bodyPr wrap="square" rtlCol="0">
            <a:spAutoFit/>
          </a:bodyPr>
          <a:lstStyle/>
          <a:p>
            <a:pPr algn="ctr"/>
            <a:r>
              <a:rPr lang="en-US" sz="3200" dirty="0">
                <a:solidFill>
                  <a:schemeClr val="bg1"/>
                </a:solidFill>
              </a:rPr>
              <a:t>75%</a:t>
            </a:r>
            <a:r>
              <a:rPr lang="en-US" sz="3200" dirty="0">
                <a:solidFill>
                  <a:schemeClr val="bg1"/>
                </a:solidFill>
                <a:latin typeface="Calibri" panose="020F0502020204030204" pitchFamily="34" charset="0"/>
                <a:cs typeface="Calibri" panose="020F0502020204030204" pitchFamily="34" charset="0"/>
              </a:rPr>
              <a:t> to 80%</a:t>
            </a:r>
            <a:endParaRPr lang="en-US" sz="3200" dirty="0">
              <a:solidFill>
                <a:schemeClr val="bg1"/>
              </a:solidFill>
            </a:endParaRPr>
          </a:p>
        </p:txBody>
      </p:sp>
      <p:pic>
        <p:nvPicPr>
          <p:cNvPr id="4" name="Graphic 3">
            <a:extLst>
              <a:ext uri="{FF2B5EF4-FFF2-40B4-BE49-F238E27FC236}">
                <a16:creationId xmlns:a16="http://schemas.microsoft.com/office/drawing/2014/main" id="{ACB60495-BBA6-4C79-B759-CB9125478D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88426" y="3524361"/>
            <a:ext cx="3215148" cy="3215148"/>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Median Voter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F44D451-68BF-4F2E-99FF-98F4176F3EE1}"/>
              </a:ext>
            </a:extLst>
          </p:cNvPr>
          <p:cNvSpPr txBox="1"/>
          <p:nvPr/>
        </p:nvSpPr>
        <p:spPr>
          <a:xfrm>
            <a:off x="1881188" y="1876097"/>
            <a:ext cx="8429625" cy="646331"/>
          </a:xfrm>
          <a:prstGeom prst="rect">
            <a:avLst/>
          </a:prstGeom>
          <a:solidFill>
            <a:srgbClr val="627981"/>
          </a:solidFill>
        </p:spPr>
        <p:txBody>
          <a:bodyPr wrap="square" rtlCol="0">
            <a:spAutoFit/>
          </a:bodyPr>
          <a:lstStyle/>
          <a:p>
            <a:pPr algn="ctr"/>
            <a:r>
              <a:rPr lang="en-US" dirty="0">
                <a:solidFill>
                  <a:schemeClr val="bg1"/>
                </a:solidFill>
              </a:rPr>
              <a:t>The </a:t>
            </a:r>
            <a:r>
              <a:rPr lang="en-US" b="1" dirty="0">
                <a:solidFill>
                  <a:schemeClr val="bg1"/>
                </a:solidFill>
              </a:rPr>
              <a:t>median voter theory </a:t>
            </a:r>
            <a:r>
              <a:rPr lang="en-US" dirty="0">
                <a:solidFill>
                  <a:schemeClr val="bg1"/>
                </a:solidFill>
              </a:rPr>
              <a:t>argues that politicians will try to match policies to what pleases the median voter preferences.</a:t>
            </a:r>
          </a:p>
        </p:txBody>
      </p:sp>
      <p:pic>
        <p:nvPicPr>
          <p:cNvPr id="10" name="Picture 9" descr="A graphic describing the median voter theory. Candidate A (Liberal) is on one end of the spectrum, and Candidate B (Conservative) is on the other. Voter 1 is closer to Candidate A's side, and Voter 2 is closer to Candidate B's side. The median voter is in the middle between the two other voters, on the middle of the spectrum.">
            <a:extLst>
              <a:ext uri="{FF2B5EF4-FFF2-40B4-BE49-F238E27FC236}">
                <a16:creationId xmlns:a16="http://schemas.microsoft.com/office/drawing/2014/main" id="{42A82F54-3615-E475-3191-6A41E6E3B625}"/>
              </a:ext>
            </a:extLst>
          </p:cNvPr>
          <p:cNvPicPr>
            <a:picLocks noChangeAspect="1"/>
          </p:cNvPicPr>
          <p:nvPr/>
        </p:nvPicPr>
        <p:blipFill>
          <a:blip r:embed="rId3"/>
          <a:stretch>
            <a:fillRect/>
          </a:stretch>
        </p:blipFill>
        <p:spPr>
          <a:xfrm>
            <a:off x="1698774" y="3132552"/>
            <a:ext cx="8794451" cy="2298550"/>
          </a:xfrm>
          <a:prstGeom prst="rect">
            <a:avLst/>
          </a:prstGeom>
        </p:spPr>
      </p:pic>
    </p:spTree>
    <p:extLst>
      <p:ext uri="{BB962C8B-B14F-4D97-AF65-F5344CB8AC3E}">
        <p14:creationId xmlns:p14="http://schemas.microsoft.com/office/powerpoint/2010/main" val="1786649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Voting Cycle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389F63-F941-46B5-A299-AB7E6ACBED70}"/>
              </a:ext>
            </a:extLst>
          </p:cNvPr>
          <p:cNvSpPr txBox="1"/>
          <p:nvPr/>
        </p:nvSpPr>
        <p:spPr>
          <a:xfrm>
            <a:off x="1881185" y="1379982"/>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800" kern="1200" dirty="0" err="1">
                <a:solidFill>
                  <a:schemeClr val="bg1"/>
                </a:solidFill>
                <a:effectLst/>
                <a:latin typeface="+mn-lt"/>
                <a:ea typeface="+mn-ea"/>
                <a:cs typeface="+mn-cs"/>
              </a:rPr>
              <a:t>a</a:t>
            </a:r>
            <a:r>
              <a:rPr lang="en-US" sz="1800" kern="1200" dirty="0">
                <a:solidFill>
                  <a:schemeClr val="bg1"/>
                </a:solidFill>
                <a:effectLst/>
                <a:latin typeface="+mn-lt"/>
                <a:ea typeface="+mn-ea"/>
                <a:cs typeface="+mn-cs"/>
              </a:rPr>
              <a:t> </a:t>
            </a:r>
            <a:r>
              <a:rPr lang="en-US" sz="1800" b="1" kern="1200" dirty="0">
                <a:solidFill>
                  <a:schemeClr val="bg1"/>
                </a:solidFill>
                <a:effectLst/>
                <a:latin typeface="+mn-lt"/>
                <a:ea typeface="+mn-ea"/>
                <a:cs typeface="+mn-cs"/>
              </a:rPr>
              <a:t>voting cycle</a:t>
            </a:r>
            <a:r>
              <a:rPr lang="en-US" sz="1800" kern="1200" dirty="0">
                <a:solidFill>
                  <a:schemeClr val="bg1"/>
                </a:solidFill>
                <a:effectLst/>
                <a:latin typeface="+mn-lt"/>
                <a:ea typeface="+mn-ea"/>
                <a:cs typeface="+mn-cs"/>
              </a:rPr>
              <a:t>. </a:t>
            </a:r>
          </a:p>
        </p:txBody>
      </p:sp>
      <p:pic>
        <p:nvPicPr>
          <p:cNvPr id="4" name="Picture 3">
            <a:extLst>
              <a:ext uri="{FF2B5EF4-FFF2-40B4-BE49-F238E27FC236}">
                <a16:creationId xmlns:a16="http://schemas.microsoft.com/office/drawing/2014/main" id="{122AF299-4BCE-A69A-7743-1165BD03922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459600" y="2545385"/>
            <a:ext cx="7272800" cy="2092892"/>
          </a:xfrm>
          <a:prstGeom prst="rect">
            <a:avLst/>
          </a:prstGeom>
        </p:spPr>
      </p:pic>
      <p:sp>
        <p:nvSpPr>
          <p:cNvPr id="13" name="TextBox 12">
            <a:extLst>
              <a:ext uri="{FF2B5EF4-FFF2-40B4-BE49-F238E27FC236}">
                <a16:creationId xmlns:a16="http://schemas.microsoft.com/office/drawing/2014/main" id="{22DC3381-C654-4007-9059-BED63C2BAAE5}"/>
              </a:ext>
            </a:extLst>
          </p:cNvPr>
          <p:cNvSpPr txBox="1"/>
          <p:nvPr/>
        </p:nvSpPr>
        <p:spPr>
          <a:xfrm>
            <a:off x="4215602" y="4909353"/>
            <a:ext cx="3760790" cy="461665"/>
          </a:xfrm>
          <a:prstGeom prst="rect">
            <a:avLst/>
          </a:prstGeom>
          <a:noFill/>
        </p:spPr>
        <p:txBody>
          <a:bodyPr wrap="square" rtlCol="0">
            <a:spAutoFit/>
          </a:bodyPr>
          <a:lstStyle/>
          <a:p>
            <a:pPr algn="ctr"/>
            <a:r>
              <a:rPr lang="en-US" sz="2400" dirty="0"/>
              <a:t>A &gt; B &gt; C &gt; A</a:t>
            </a:r>
          </a:p>
        </p:txBody>
      </p:sp>
      <p:sp>
        <p:nvSpPr>
          <p:cNvPr id="15" name="TextBox 14">
            <a:extLst>
              <a:ext uri="{FF2B5EF4-FFF2-40B4-BE49-F238E27FC236}">
                <a16:creationId xmlns:a16="http://schemas.microsoft.com/office/drawing/2014/main" id="{B3E90BEB-D2A3-461B-BD27-716BBC2683CA}"/>
              </a:ext>
            </a:extLst>
          </p:cNvPr>
          <p:cNvSpPr txBox="1"/>
          <p:nvPr/>
        </p:nvSpPr>
        <p:spPr>
          <a:xfrm>
            <a:off x="1881185" y="5668649"/>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The result of a voting cycle will be determined by the order in which stakeholders present and vote on choices, not by majority rule, because every choice is both preferred to some alternative and also not preferred to another alternative. </a:t>
            </a:r>
          </a:p>
        </p:txBody>
      </p:sp>
    </p:spTree>
    <p:extLst>
      <p:ext uri="{BB962C8B-B14F-4D97-AF65-F5344CB8AC3E}">
        <p14:creationId xmlns:p14="http://schemas.microsoft.com/office/powerpoint/2010/main" val="3524127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Where Is Government's Self-Correcting Mechanism?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1E6E27-6C0D-42AD-AD12-3AA123F9E67F}"/>
              </a:ext>
            </a:extLst>
          </p:cNvPr>
          <p:cNvSpPr txBox="1"/>
          <p:nvPr/>
        </p:nvSpPr>
        <p:spPr>
          <a:xfrm>
            <a:off x="1613254" y="1645957"/>
            <a:ext cx="8965489" cy="646331"/>
          </a:xfrm>
          <a:prstGeom prst="rect">
            <a:avLst/>
          </a:prstGeom>
          <a:solidFill>
            <a:srgbClr val="627981"/>
          </a:solidFill>
        </p:spPr>
        <p:txBody>
          <a:bodyPr wrap="square" rtlCol="0">
            <a:spAutoFit/>
          </a:bodyPr>
          <a:lstStyle/>
          <a:p>
            <a:pPr algn="ctr"/>
            <a:r>
              <a:rPr lang="en-US" dirty="0">
                <a:solidFill>
                  <a:schemeClr val="bg1"/>
                </a:solidFill>
              </a:rPr>
              <a:t>Private sector firms are subject to the self-correcting mechanism of the marketplace, but government agencies do not sell products in a market.</a:t>
            </a:r>
          </a:p>
        </p:txBody>
      </p:sp>
      <p:sp>
        <p:nvSpPr>
          <p:cNvPr id="2" name="Arrow: Left 1">
            <a:extLst>
              <a:ext uri="{FF2B5EF4-FFF2-40B4-BE49-F238E27FC236}">
                <a16:creationId xmlns:a16="http://schemas.microsoft.com/office/drawing/2014/main" id="{498111F5-58A3-4E24-BB0F-82BE33BA113C}"/>
              </a:ext>
            </a:extLst>
          </p:cNvPr>
          <p:cNvSpPr/>
          <p:nvPr/>
        </p:nvSpPr>
        <p:spPr>
          <a:xfrm>
            <a:off x="1881188"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firms charge too much or produce a product no one wants to buy, they suffer losses and may go out of business.</a:t>
            </a:r>
          </a:p>
        </p:txBody>
      </p:sp>
      <p:sp>
        <p:nvSpPr>
          <p:cNvPr id="25" name="Arrow: Left 24">
            <a:extLst>
              <a:ext uri="{FF2B5EF4-FFF2-40B4-BE49-F238E27FC236}">
                <a16:creationId xmlns:a16="http://schemas.microsoft.com/office/drawing/2014/main" id="{EE8DFA5F-C9FB-462B-851F-531FE2585AB4}"/>
              </a:ext>
            </a:extLst>
          </p:cNvPr>
          <p:cNvSpPr/>
          <p:nvPr/>
        </p:nvSpPr>
        <p:spPr>
          <a:xfrm flipH="1">
            <a:off x="6442840"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agencies receive money from taxes, not sales. They do not have competitors from which citizens could purchase alternative services.</a:t>
            </a:r>
          </a:p>
        </p:txBody>
      </p:sp>
    </p:spTree>
    <p:extLst>
      <p:ext uri="{BB962C8B-B14F-4D97-AF65-F5344CB8AC3E}">
        <p14:creationId xmlns:p14="http://schemas.microsoft.com/office/powerpoint/2010/main" val="383909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Balanced View of Markets and Government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rkets are very good at allocating society's scarce resourc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are very good at allocating society's scarce resources.</a:t>
              </a:r>
            </a:p>
          </p:txBody>
        </p:sp>
      </p:grpSp>
      <p:grpSp>
        <p:nvGrpSpPr>
          <p:cNvPr id="17" name="Group 16" descr="Markets may sometimes produce unwanted results, such as monopoly, pollution, and poverty.">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may sometimes produce unwanted results, such as monopoly, pollution, and poverty.</a:t>
              </a:r>
            </a:p>
          </p:txBody>
        </p:sp>
      </p:grpSp>
      <p:grpSp>
        <p:nvGrpSpPr>
          <p:cNvPr id="20" name="Group 19" descr="Government can help correct the problems of markets, but government intervention is not always a perfect solution.">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can help correct the problems of markets, but government intervention is not always a perfect solution.</a:t>
              </a:r>
            </a:p>
          </p:txBody>
        </p:sp>
      </p:grpSp>
      <p:grpSp>
        <p:nvGrpSpPr>
          <p:cNvPr id="13" name="Group 12" descr="We must not idealize or demonize either unregulated markets or government actions.">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must not idealize or demonize either unregulated markets or government actions.</a:t>
              </a:r>
            </a:p>
          </p:txBody>
        </p:sp>
      </p:grpSp>
    </p:spTree>
    <p:extLst>
      <p:ext uri="{BB962C8B-B14F-4D97-AF65-F5344CB8AC3E}">
        <p14:creationId xmlns:p14="http://schemas.microsoft.com/office/powerpoint/2010/main" val="876043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and Government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6B15D2B8-DBCC-443E-A770-FF4099AD1A7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17258" y="1450258"/>
            <a:ext cx="3957484" cy="3957484"/>
          </a:xfrm>
          <a:prstGeom prst="rect">
            <a:avLst/>
          </a:prstGeom>
        </p:spPr>
      </p:pic>
      <p:cxnSp>
        <p:nvCxnSpPr>
          <p:cNvPr id="7" name="Straight Connector 6">
            <a:extLst>
              <a:ext uri="{FF2B5EF4-FFF2-40B4-BE49-F238E27FC236}">
                <a16:creationId xmlns:a16="http://schemas.microsoft.com/office/drawing/2014/main" id="{5B6E4C3A-E232-4C06-A100-D84C2CE2CE5A}"/>
              </a:ext>
              <a:ext uri="{C183D7F6-B498-43B3-948B-1728B52AA6E4}">
                <adec:decorative xmlns:adec="http://schemas.microsoft.com/office/drawing/2017/decorative" val="1"/>
              </a:ext>
            </a:extLst>
          </p:cNvPr>
          <p:cNvCxnSpPr/>
          <p:nvPr/>
        </p:nvCxnSpPr>
        <p:spPr>
          <a:xfrm>
            <a:off x="5624051" y="2394154"/>
            <a:ext cx="196645"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B25FE92-9B04-4FB4-BDB0-E1F4F776BFCA}"/>
              </a:ext>
              <a:ext uri="{C183D7F6-B498-43B3-948B-1728B52AA6E4}">
                <adec:decorative xmlns:adec="http://schemas.microsoft.com/office/drawing/2017/decorative" val="1"/>
              </a:ext>
            </a:extLst>
          </p:cNvPr>
          <p:cNvCxnSpPr>
            <a:cxnSpLocks/>
          </p:cNvCxnSpPr>
          <p:nvPr/>
        </p:nvCxnSpPr>
        <p:spPr>
          <a:xfrm flipH="1">
            <a:off x="5791200" y="2379406"/>
            <a:ext cx="304800"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7A0FB16-534F-4D35-9E75-F169493B47E3}"/>
              </a:ext>
              <a:ext uri="{C183D7F6-B498-43B3-948B-1728B52AA6E4}">
                <adec:decorative xmlns:adec="http://schemas.microsoft.com/office/drawing/2017/decorative" val="1"/>
              </a:ext>
            </a:extLst>
          </p:cNvPr>
          <p:cNvCxnSpPr>
            <a:cxnSpLocks/>
          </p:cNvCxnSpPr>
          <p:nvPr/>
        </p:nvCxnSpPr>
        <p:spPr>
          <a:xfrm>
            <a:off x="6086167" y="2349909"/>
            <a:ext cx="412955" cy="5506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3D53FBB-988F-4FE8-9108-E95A8F1CB48F}"/>
              </a:ext>
              <a:ext uri="{C183D7F6-B498-43B3-948B-1728B52AA6E4}">
                <adec:decorative xmlns:adec="http://schemas.microsoft.com/office/drawing/2017/decorative" val="1"/>
              </a:ext>
            </a:extLst>
          </p:cNvPr>
          <p:cNvCxnSpPr>
            <a:cxnSpLocks/>
          </p:cNvCxnSpPr>
          <p:nvPr/>
        </p:nvCxnSpPr>
        <p:spPr>
          <a:xfrm flipH="1">
            <a:off x="6479459" y="2502309"/>
            <a:ext cx="314630" cy="398207"/>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B68F6C6-FB1A-4E84-A8B5-98534D6C7806}"/>
              </a:ext>
            </a:extLst>
          </p:cNvPr>
          <p:cNvSpPr txBox="1"/>
          <p:nvPr/>
        </p:nvSpPr>
        <p:spPr>
          <a:xfrm>
            <a:off x="1929580" y="5560142"/>
            <a:ext cx="8332839" cy="461665"/>
          </a:xfrm>
          <a:prstGeom prst="rect">
            <a:avLst/>
          </a:prstGeom>
          <a:solidFill>
            <a:srgbClr val="627981"/>
          </a:solidFill>
        </p:spPr>
        <p:txBody>
          <a:bodyPr wrap="square" rtlCol="0">
            <a:spAutoFit/>
          </a:bodyPr>
          <a:lstStyle/>
          <a:p>
            <a:pPr algn="ctr"/>
            <a:r>
              <a:rPr lang="en-US" sz="2400" dirty="0">
                <a:solidFill>
                  <a:schemeClr val="bg1"/>
                </a:solidFill>
              </a:rPr>
              <a:t>Economics is generally politically neutral.</a:t>
            </a:r>
          </a:p>
        </p:txBody>
      </p:sp>
    </p:spTree>
    <p:extLst>
      <p:ext uri="{BB962C8B-B14F-4D97-AF65-F5344CB8AC3E}">
        <p14:creationId xmlns:p14="http://schemas.microsoft.com/office/powerpoint/2010/main" val="4147054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37334"/>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p:txBody>
      </p:sp>
    </p:spTree>
    <p:extLst>
      <p:ext uri="{BB962C8B-B14F-4D97-AF65-F5344CB8AC3E}">
        <p14:creationId xmlns:p14="http://schemas.microsoft.com/office/powerpoint/2010/main" val="172232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50"/>
            <a:ext cx="9273061" cy="286232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a:p>
            <a:pPr algn="ctr"/>
            <a:r>
              <a:rPr lang="en-US" sz="2000" i="1" dirty="0">
                <a:solidFill>
                  <a:schemeClr val="bg1"/>
                </a:solidFill>
              </a:rPr>
              <a:t>If one commercial bank makes its loan terms less favorable, consumers can seek loans from the bank’s competitors. In the case of the federal Department of Education, students don’t have a competitor from which they can borrow.</a:t>
            </a:r>
          </a:p>
          <a:p>
            <a:pPr algn="ctr"/>
            <a:endParaRPr lang="en-US" sz="2000" dirty="0">
              <a:solidFill>
                <a:schemeClr val="bg1"/>
              </a:solidFill>
            </a:endParaRPr>
          </a:p>
        </p:txBody>
      </p:sp>
    </p:spTree>
    <p:extLst>
      <p:ext uri="{BB962C8B-B14F-4D97-AF65-F5344CB8AC3E}">
        <p14:creationId xmlns:p14="http://schemas.microsoft.com/office/powerpoint/2010/main" val="2105613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Majority votes can run into difficulties when more than two choices exist.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voting cycle occurs when, in a situation with at least three choices, Choice A is preferred by a majority vote to Choice B, Choice B is preferred by a majority vote to Choice C, and Choice C is preferred by a majority vote to Choice 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practical approach to microeconomic policy will need to take a realistic view of the specific strengths and weaknesses of markets as well as government rather than making the easy but wrong assumption that either the market or government is always beneficial or always harmful.</a:t>
            </a:r>
          </a:p>
          <a:p>
            <a:endParaRPr lang="en-US" sz="2000" dirty="0">
              <a:solidFill>
                <a:schemeClr val="bg1"/>
              </a:solidFill>
            </a:endParaRPr>
          </a:p>
        </p:txBody>
      </p:sp>
    </p:spTree>
    <p:extLst>
      <p:ext uri="{BB962C8B-B14F-4D97-AF65-F5344CB8AC3E}">
        <p14:creationId xmlns:p14="http://schemas.microsoft.com/office/powerpoint/2010/main" val="338302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Voter Participation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putting a ballot into a box">
            <a:extLst>
              <a:ext uri="{FF2B5EF4-FFF2-40B4-BE49-F238E27FC236}">
                <a16:creationId xmlns:a16="http://schemas.microsoft.com/office/drawing/2014/main" id="{2DFB5C1B-25EA-4CF8-8ACD-332523B2E3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2142" y="1383374"/>
            <a:ext cx="3787716" cy="378771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3817455-33C7-4650-ABF7-ED5883B3791E}"/>
              </a:ext>
            </a:extLst>
          </p:cNvPr>
          <p:cNvSpPr txBox="1"/>
          <p:nvPr/>
        </p:nvSpPr>
        <p:spPr>
          <a:xfrm>
            <a:off x="2192214" y="5563418"/>
            <a:ext cx="7807571" cy="523220"/>
          </a:xfrm>
          <a:prstGeom prst="rect">
            <a:avLst/>
          </a:prstGeom>
          <a:solidFill>
            <a:srgbClr val="627981"/>
          </a:solidFill>
        </p:spPr>
        <p:txBody>
          <a:bodyPr wrap="square" rtlCol="0">
            <a:spAutoFit/>
          </a:bodyPr>
          <a:lstStyle/>
          <a:p>
            <a:pPr algn="ctr"/>
            <a:r>
              <a:rPr lang="en-US" sz="2800" dirty="0">
                <a:solidFill>
                  <a:schemeClr val="bg1"/>
                </a:solidFill>
              </a:rPr>
              <a:t>Voting is legally required in some countries.</a:t>
            </a:r>
          </a:p>
        </p:txBody>
      </p:sp>
    </p:spTree>
    <p:extLst>
      <p:ext uri="{BB962C8B-B14F-4D97-AF65-F5344CB8AC3E}">
        <p14:creationId xmlns:p14="http://schemas.microsoft.com/office/powerpoint/2010/main" val="4083062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Do People Not Vote?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Economists have suggested why a utility-maximizing person might rationally decide not to vote or not care about an election.">
            <a:extLst>
              <a:ext uri="{FF2B5EF4-FFF2-40B4-BE49-F238E27FC236}">
                <a16:creationId xmlns:a16="http://schemas.microsoft.com/office/drawing/2014/main" id="{2A8F481B-9491-4B3A-93B4-C2F40B00591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0F42E3A-5F06-4035-83A2-F88CF9B994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C5C630-2796-4BF8-B398-202FC7658D6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suggested why a utility-maximizing person might rationally decide not to vote or not care about an election.</a:t>
              </a:r>
            </a:p>
          </p:txBody>
        </p:sp>
      </p:grpSp>
      <p:grpSp>
        <p:nvGrpSpPr>
          <p:cNvPr id="10" name="Group 9" descr="The Board of Elections measures the margin of victory in hundreds, thousands, or even millions of votes.">
            <a:extLst>
              <a:ext uri="{FF2B5EF4-FFF2-40B4-BE49-F238E27FC236}">
                <a16:creationId xmlns:a16="http://schemas.microsoft.com/office/drawing/2014/main" id="{8E675DDE-C356-447B-8278-BB8D44EC4A6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78CC735-0CB6-4987-A030-AE3D3BF3663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174C9508-68A7-4283-B2C9-3C8C7CA491A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Board of Elections measures the margin of victory in hundreds, thousands, or even millions of votes.</a:t>
              </a:r>
            </a:p>
          </p:txBody>
        </p:sp>
      </p:grpSp>
      <p:grpSp>
        <p:nvGrpSpPr>
          <p:cNvPr id="13" name="Group 12" descr="A rational voter will recognize that one vote is extremely unlikely to make a difference.">
            <a:extLst>
              <a:ext uri="{FF2B5EF4-FFF2-40B4-BE49-F238E27FC236}">
                <a16:creationId xmlns:a16="http://schemas.microsoft.com/office/drawing/2014/main" id="{68BAFEA1-4F33-4678-854C-6468B645EFBD}"/>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8A460447-43C3-4300-90C2-14434179D4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FA08151-1E86-42DE-A65C-9502B1FFFCB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rational voter will recognize that one vote is extremely unlikely to make a difference.</a:t>
              </a:r>
            </a:p>
          </p:txBody>
        </p:sp>
      </p:grpSp>
      <p:grpSp>
        <p:nvGrpSpPr>
          <p:cNvPr id="16" name="Group 15" descr="The theory of rational ignorance holds that people will not vote if the costs of becoming informed and voting is too high or they feel their vote will not be decisive in the election.">
            <a:extLst>
              <a:ext uri="{FF2B5EF4-FFF2-40B4-BE49-F238E27FC236}">
                <a16:creationId xmlns:a16="http://schemas.microsoft.com/office/drawing/2014/main" id="{21901C83-B780-4755-AB45-429039A6AC28}"/>
              </a:ext>
            </a:extLst>
          </p:cNvPr>
          <p:cNvGrpSpPr/>
          <p:nvPr/>
        </p:nvGrpSpPr>
        <p:grpSpPr>
          <a:xfrm>
            <a:off x="2135749" y="4320719"/>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B60EF2EE-A09F-4BE7-A5A0-068DEFA4BA31}"/>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C7E7771-6929-4E0F-9409-F123189CF76A}"/>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a:t>
              </a:r>
              <a:r>
                <a:rPr lang="en-US" sz="2000" b="1" dirty="0">
                  <a:solidFill>
                    <a:schemeClr val="bg1"/>
                  </a:solidFill>
                </a:rPr>
                <a:t>rational ignorance </a:t>
              </a:r>
              <a:r>
                <a:rPr lang="en-US" sz="2000" dirty="0">
                  <a:solidFill>
                    <a:schemeClr val="bg1"/>
                  </a:solidFill>
                </a:rPr>
                <a:t>holds that people will not vote if the costs of becoming informed and voting is too high or they feel their vote will not be decisive in the election.</a:t>
              </a:r>
            </a:p>
          </p:txBody>
        </p:sp>
      </p:grpSp>
    </p:spTree>
    <p:extLst>
      <p:ext uri="{BB962C8B-B14F-4D97-AF65-F5344CB8AC3E}">
        <p14:creationId xmlns:p14="http://schemas.microsoft.com/office/powerpoint/2010/main" val="419063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Spending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25A117F-18DA-4AA8-81BC-74FD8F468F81}"/>
              </a:ext>
            </a:extLst>
          </p:cNvPr>
          <p:cNvSpPr txBox="1"/>
          <p:nvPr/>
        </p:nvSpPr>
        <p:spPr>
          <a:xfrm>
            <a:off x="2625048" y="1534936"/>
            <a:ext cx="6941902" cy="1077218"/>
          </a:xfrm>
          <a:prstGeom prst="rect">
            <a:avLst/>
          </a:prstGeom>
          <a:solidFill>
            <a:srgbClr val="5A7E83"/>
          </a:solidFill>
        </p:spPr>
        <p:txBody>
          <a:bodyPr wrap="square" rtlCol="0">
            <a:spAutoFit/>
          </a:bodyPr>
          <a:lstStyle/>
          <a:p>
            <a:pPr algn="ctr"/>
            <a:r>
              <a:rPr lang="en-US" sz="3200" dirty="0">
                <a:solidFill>
                  <a:schemeClr val="bg1"/>
                </a:solidFill>
              </a:rPr>
              <a:t>2020 elections for president, Congress, and states and local offices</a:t>
            </a:r>
          </a:p>
        </p:txBody>
      </p:sp>
      <p:sp>
        <p:nvSpPr>
          <p:cNvPr id="5" name="TextBox 4">
            <a:extLst>
              <a:ext uri="{FF2B5EF4-FFF2-40B4-BE49-F238E27FC236}">
                <a16:creationId xmlns:a16="http://schemas.microsoft.com/office/drawing/2014/main" id="{9E345832-7F36-4CA7-A626-EDA668F3D7B8}"/>
              </a:ext>
            </a:extLst>
          </p:cNvPr>
          <p:cNvSpPr txBox="1"/>
          <p:nvPr/>
        </p:nvSpPr>
        <p:spPr>
          <a:xfrm>
            <a:off x="4305456" y="2904481"/>
            <a:ext cx="3581088" cy="584775"/>
          </a:xfrm>
          <a:prstGeom prst="rect">
            <a:avLst/>
          </a:prstGeom>
          <a:solidFill>
            <a:srgbClr val="5A7E83"/>
          </a:solidFill>
        </p:spPr>
        <p:txBody>
          <a:bodyPr wrap="square" rtlCol="0">
            <a:spAutoFit/>
          </a:bodyPr>
          <a:lstStyle/>
          <a:p>
            <a:pPr algn="ctr"/>
            <a:r>
              <a:rPr lang="en-US" sz="3200" dirty="0">
                <a:solidFill>
                  <a:schemeClr val="bg1"/>
                </a:solidFill>
              </a:rPr>
              <a:t>$14 billion spent</a:t>
            </a:r>
          </a:p>
        </p:txBody>
      </p:sp>
      <p:pic>
        <p:nvPicPr>
          <p:cNvPr id="4" name="Graphic 3">
            <a:extLst>
              <a:ext uri="{FF2B5EF4-FFF2-40B4-BE49-F238E27FC236}">
                <a16:creationId xmlns:a16="http://schemas.microsoft.com/office/drawing/2014/main" id="{0FD2C550-1F8C-4B7A-B4A1-CE9096289CF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522" y="3397045"/>
            <a:ext cx="3460955" cy="346095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Breaking Down the Numbers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2205F52-866B-4F3F-A892-05C7EB96E7B8}"/>
              </a:ext>
            </a:extLst>
          </p:cNvPr>
          <p:cNvSpPr txBox="1"/>
          <p:nvPr/>
        </p:nvSpPr>
        <p:spPr>
          <a:xfrm>
            <a:off x="4586747" y="1362986"/>
            <a:ext cx="3018504" cy="707886"/>
          </a:xfrm>
          <a:prstGeom prst="rect">
            <a:avLst/>
          </a:prstGeom>
          <a:noFill/>
        </p:spPr>
        <p:txBody>
          <a:bodyPr wrap="square" rtlCol="0">
            <a:spAutoFit/>
          </a:bodyPr>
          <a:lstStyle/>
          <a:p>
            <a:r>
              <a:rPr lang="en-US" sz="4000" dirty="0"/>
              <a:t>$14 billion =</a:t>
            </a:r>
          </a:p>
        </p:txBody>
      </p:sp>
      <p:grpSp>
        <p:nvGrpSpPr>
          <p:cNvPr id="10" name="Group 9" descr="1/15th of 1% of overall U.S. economy in 2020">
            <a:extLst>
              <a:ext uri="{FF2B5EF4-FFF2-40B4-BE49-F238E27FC236}">
                <a16:creationId xmlns:a16="http://schemas.microsoft.com/office/drawing/2014/main" id="{C0B17F81-A186-469B-B2E1-E7F3D80F4A8F}"/>
              </a:ext>
            </a:extLst>
          </p:cNvPr>
          <p:cNvGrpSpPr/>
          <p:nvPr/>
        </p:nvGrpSpPr>
        <p:grpSpPr>
          <a:xfrm>
            <a:off x="2066923" y="2343051"/>
            <a:ext cx="8058154" cy="1067579"/>
            <a:chOff x="542923" y="1736761"/>
            <a:chExt cx="8058154" cy="806935"/>
          </a:xfrm>
          <a:solidFill>
            <a:srgbClr val="5A7E83"/>
          </a:solidFill>
        </p:grpSpPr>
        <p:sp>
          <p:nvSpPr>
            <p:cNvPr id="11" name="Rectangle 10">
              <a:extLst>
                <a:ext uri="{FF2B5EF4-FFF2-40B4-BE49-F238E27FC236}">
                  <a16:creationId xmlns:a16="http://schemas.microsoft.com/office/drawing/2014/main" id="{72F62AB1-B90D-4810-80CC-B4CCE2AD34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2" name="TextBox 11">
              <a:extLst>
                <a:ext uri="{FF2B5EF4-FFF2-40B4-BE49-F238E27FC236}">
                  <a16:creationId xmlns:a16="http://schemas.microsoft.com/office/drawing/2014/main" id="{98D1FE27-7FC1-4E0F-9AD8-2B40710C8464}"/>
                </a:ext>
              </a:extLst>
            </p:cNvPr>
            <p:cNvSpPr txBox="1"/>
            <p:nvPr/>
          </p:nvSpPr>
          <p:spPr>
            <a:xfrm>
              <a:off x="633045" y="1963120"/>
              <a:ext cx="7807571" cy="395478"/>
            </a:xfrm>
            <a:prstGeom prst="rect">
              <a:avLst/>
            </a:prstGeom>
            <a:grpFill/>
          </p:spPr>
          <p:txBody>
            <a:bodyPr wrap="square" rtlCol="0">
              <a:spAutoFit/>
            </a:bodyPr>
            <a:lstStyle/>
            <a:p>
              <a:pPr algn="ctr"/>
              <a:r>
                <a:rPr lang="en-US" sz="2800" dirty="0">
                  <a:solidFill>
                    <a:schemeClr val="bg1"/>
                  </a:solidFill>
                </a:rPr>
                <a:t>1/15th of 1% of overall U.S. economy in 2020</a:t>
              </a:r>
            </a:p>
          </p:txBody>
        </p:sp>
      </p:grpSp>
      <p:grpSp>
        <p:nvGrpSpPr>
          <p:cNvPr id="3" name="Group 2" descr="⅕ of 1% of overall government spending in 2020">
            <a:extLst>
              <a:ext uri="{FF2B5EF4-FFF2-40B4-BE49-F238E27FC236}">
                <a16:creationId xmlns:a16="http://schemas.microsoft.com/office/drawing/2014/main" id="{458133BE-ABF9-F876-97FE-CAAC0A2ADF21}"/>
              </a:ext>
            </a:extLst>
          </p:cNvPr>
          <p:cNvGrpSpPr/>
          <p:nvPr/>
        </p:nvGrpSpPr>
        <p:grpSpPr>
          <a:xfrm>
            <a:off x="2066923" y="3592374"/>
            <a:ext cx="8058154" cy="1067579"/>
            <a:chOff x="2066923" y="3592374"/>
            <a:chExt cx="8058154" cy="1067579"/>
          </a:xfrm>
        </p:grpSpPr>
        <p:sp>
          <p:nvSpPr>
            <p:cNvPr id="8" name="Rectangle 7">
              <a:extLst>
                <a:ext uri="{FF2B5EF4-FFF2-40B4-BE49-F238E27FC236}">
                  <a16:creationId xmlns:a16="http://schemas.microsoft.com/office/drawing/2014/main" id="{A7B71824-9676-4594-BA62-D104AF0ED001}"/>
                </a:ext>
              </a:extLst>
            </p:cNvPr>
            <p:cNvSpPr/>
            <p:nvPr/>
          </p:nvSpPr>
          <p:spPr>
            <a:xfrm>
              <a:off x="2066923" y="3592374"/>
              <a:ext cx="8058154" cy="1067579"/>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6077D7ED-F323-472B-A77F-FD906E52CE89}"/>
                </a:ext>
              </a:extLst>
            </p:cNvPr>
            <p:cNvSpPr txBox="1"/>
            <p:nvPr/>
          </p:nvSpPr>
          <p:spPr>
            <a:xfrm>
              <a:off x="2192214" y="3864553"/>
              <a:ext cx="7807571" cy="523219"/>
            </a:xfrm>
            <a:prstGeom prst="rect">
              <a:avLst/>
            </a:prstGeom>
            <a:solidFill>
              <a:srgbClr val="5A7E83"/>
            </a:solidFill>
          </p:spPr>
          <p:txBody>
            <a:bodyPr wrap="square" rtlCol="0">
              <a:spAutoFit/>
            </a:bodyPr>
            <a:lstStyle/>
            <a:p>
              <a:pPr algn="ctr"/>
              <a:r>
                <a:rPr lang="en-US" sz="2800" dirty="0">
                  <a:solidFill>
                    <a:schemeClr val="bg1"/>
                  </a:solidFill>
                </a:rPr>
                <a:t>⅕ of 1% of overall government spending in 2020</a:t>
              </a:r>
            </a:p>
          </p:txBody>
        </p:sp>
      </p:grpSp>
    </p:spTree>
    <p:extLst>
      <p:ext uri="{BB962C8B-B14F-4D97-AF65-F5344CB8AC3E}">
        <p14:creationId xmlns:p14="http://schemas.microsoft.com/office/powerpoint/2010/main" val="3024257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Votes?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esearch on voting behavior has indicated that people who are more settled or &quot;connected&quot; to society vote more frequently.">
            <a:extLst>
              <a:ext uri="{FF2B5EF4-FFF2-40B4-BE49-F238E27FC236}">
                <a16:creationId xmlns:a16="http://schemas.microsoft.com/office/drawing/2014/main" id="{1833222A-1C6E-4ACD-AA89-9830D3D3E10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4F1E472-AA9F-4003-B667-1E91383916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79EA6A1-E92A-4921-87B7-57A6AEA7A8C0}"/>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Research on voting behavior has indicated that people who are more settled or "connected" to society vote more frequently.</a:t>
              </a:r>
            </a:p>
          </p:txBody>
        </p:sp>
      </p:grpSp>
      <p:grpSp>
        <p:nvGrpSpPr>
          <p:cNvPr id="16" name="Group 15" descr="According to the Washington Post, more married people vote than single people.">
            <a:extLst>
              <a:ext uri="{FF2B5EF4-FFF2-40B4-BE49-F238E27FC236}">
                <a16:creationId xmlns:a16="http://schemas.microsoft.com/office/drawing/2014/main" id="{00F15098-E538-4A3B-BE86-A04362DEF0FB}"/>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6FE79E9-1C36-402F-9340-3794F913C9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7A212E0-D8F5-4281-9082-C882FBC66DE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i="1" dirty="0">
                  <a:solidFill>
                    <a:schemeClr val="bg1"/>
                  </a:solidFill>
                </a:rPr>
                <a:t>Washington Post</a:t>
              </a:r>
              <a:r>
                <a:rPr lang="en-US" sz="2000" dirty="0">
                  <a:solidFill>
                    <a:schemeClr val="bg1"/>
                  </a:solidFill>
                </a:rPr>
                <a:t>, more married people vote than single people.</a:t>
              </a:r>
            </a:p>
          </p:txBody>
        </p:sp>
      </p:grpSp>
      <p:grpSp>
        <p:nvGrpSpPr>
          <p:cNvPr id="19" name="Group 18" descr="Those with a job vote more than the unemployed.">
            <a:extLst>
              <a:ext uri="{FF2B5EF4-FFF2-40B4-BE49-F238E27FC236}">
                <a16:creationId xmlns:a16="http://schemas.microsoft.com/office/drawing/2014/main" id="{80380481-F568-4944-B92F-A310E2FD3A6D}"/>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2AAD69E-1307-409E-AF77-8EE9EBA27A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6DFCC0E-0675-42E3-B90E-1FC1C7387530}"/>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job vote more than the unemployed.</a:t>
              </a:r>
            </a:p>
          </p:txBody>
        </p:sp>
      </p:grpSp>
      <p:grpSp>
        <p:nvGrpSpPr>
          <p:cNvPr id="22" name="Group 21" descr="Those who report that they know their neighbors and talk to them are more likely to vote than socially isolated people.">
            <a:extLst>
              <a:ext uri="{FF2B5EF4-FFF2-40B4-BE49-F238E27FC236}">
                <a16:creationId xmlns:a16="http://schemas.microsoft.com/office/drawing/2014/main" id="{7019E23A-C0D5-4FAD-B6F3-71E140105611}"/>
              </a:ext>
            </a:extLst>
          </p:cNvPr>
          <p:cNvGrpSpPr/>
          <p:nvPr/>
        </p:nvGrpSpPr>
        <p:grpSpPr>
          <a:xfrm>
            <a:off x="2135749" y="432071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C55CB73-9921-4355-A148-FFE968D58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A4183566-8165-4A89-833E-DD37BEF2B729}"/>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report that they know their neighbors and talk to them are more likely to vote than socially isolated people.</a:t>
              </a:r>
            </a:p>
          </p:txBody>
        </p:sp>
      </p:grpSp>
      <p:grpSp>
        <p:nvGrpSpPr>
          <p:cNvPr id="25" name="Group 24" descr="Those with a higher income and level of education are also more likely to vote.">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higher income and level of education are also more likely to vote.</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Votes?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someone circling a group of human figures on a board">
            <a:extLst>
              <a:ext uri="{FF2B5EF4-FFF2-40B4-BE49-F238E27FC236}">
                <a16:creationId xmlns:a16="http://schemas.microsoft.com/office/drawing/2014/main" id="{291CBB4B-61FB-42AF-A7EC-047CCBDF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275" y="1511714"/>
            <a:ext cx="3729446" cy="3337854"/>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descr="Politicians typically target their campaigns at people who are most likely to vote.">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algn="ctr"/>
              <a:r>
                <a:rPr lang="en-US" sz="2000" dirty="0">
                  <a:solidFill>
                    <a:schemeClr val="bg1"/>
                  </a:solidFill>
                </a:rPr>
                <a:t>Politicians typically target their campaigns at people who are most likely to vote.</a:t>
              </a:r>
            </a:p>
          </p:txBody>
        </p:sp>
      </p:grpSp>
    </p:spTree>
    <p:extLst>
      <p:ext uri="{BB962C8B-B14F-4D97-AF65-F5344CB8AC3E}">
        <p14:creationId xmlns:p14="http://schemas.microsoft.com/office/powerpoint/2010/main" val="10416539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8C2D94-5E58-4746-9559-BA92DFD69B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A63C5A-F48A-45AC-B524-7F7485363004}">
  <ds:schemaRefs>
    <ds:schemaRef ds:uri="http://schemas.microsoft.com/sharepoint/v3/contenttype/forms"/>
  </ds:schemaRefs>
</ds:datastoreItem>
</file>

<file path=customXml/itemProps3.xml><?xml version="1.0" encoding="utf-8"?>
<ds:datastoreItem xmlns:ds="http://schemas.openxmlformats.org/officeDocument/2006/customXml" ds:itemID="{BA828690-F52C-4E86-A90E-99F1A42D741C}">
  <ds:schemaRefs>
    <ds:schemaRef ds:uri="http://purl.org/dc/terms/"/>
    <ds:schemaRef ds:uri="http://schemas.microsoft.com/office/infopath/2007/PartnerControls"/>
    <ds:schemaRef ds:uri="http://purl.org/dc/dcmitype/"/>
    <ds:schemaRef ds:uri="http://purl.org/dc/elements/1.1/"/>
    <ds:schemaRef ds:uri="http://schemas.openxmlformats.org/package/2006/metadata/core-properties"/>
    <ds:schemaRef ds:uri="06d9c582-05c2-476b-83d2-72ab8b1380b2"/>
    <ds:schemaRef ds:uri="http://schemas.microsoft.com/office/2006/metadata/properties"/>
    <ds:schemaRef ds:uri="http://schemas.microsoft.com/office/2006/documentManagement/types"/>
    <ds:schemaRef ds:uri="fdab59f7-c3a7-48e5-acd8-618ce834776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285</TotalTime>
  <Words>3781</Words>
  <Application>Microsoft Office PowerPoint</Application>
  <PresentationFormat>Widescreen</PresentationFormat>
  <Paragraphs>329</Paragraphs>
  <Slides>38</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Century Gothic</vt:lpstr>
      <vt:lpstr>Office Theme</vt:lpstr>
      <vt:lpstr>1_Office Theme</vt:lpstr>
      <vt:lpstr>Voter Participation and Costs of Elections</vt:lpstr>
      <vt:lpstr>Introduction1</vt:lpstr>
      <vt:lpstr>Voter Participation in Presidential Elections</vt:lpstr>
      <vt:lpstr>Voter Participation</vt:lpstr>
      <vt:lpstr>Why Do People Not Vote?</vt:lpstr>
      <vt:lpstr>Spending</vt:lpstr>
      <vt:lpstr>Breaking Down the Numbers</vt:lpstr>
      <vt:lpstr>Who Votes?1</vt:lpstr>
      <vt:lpstr>Who Votes?2</vt:lpstr>
      <vt:lpstr>Future Turnout</vt:lpstr>
      <vt:lpstr>On Your Own1</vt:lpstr>
      <vt:lpstr>Summary1</vt:lpstr>
      <vt:lpstr>Special Interest Politics</vt:lpstr>
      <vt:lpstr>Special Interest Groups1</vt:lpstr>
      <vt:lpstr>Introduction2</vt:lpstr>
      <vt:lpstr>Special Interest Groups2</vt:lpstr>
      <vt:lpstr>Example1</vt:lpstr>
      <vt:lpstr>Identifiable Winners, Anonymous Losers</vt:lpstr>
      <vt:lpstr>Example2</vt:lpstr>
      <vt:lpstr>On Your Own2</vt:lpstr>
      <vt:lpstr>On Your Own3</vt:lpstr>
      <vt:lpstr>Pork-Barrel Spending1</vt:lpstr>
      <vt:lpstr>Pork-Barrel Spending2</vt:lpstr>
      <vt:lpstr>Logrolling</vt:lpstr>
      <vt:lpstr>Summary2</vt:lpstr>
      <vt:lpstr>Flaws in the Democratic System of Government</vt:lpstr>
      <vt:lpstr>Democracy</vt:lpstr>
      <vt:lpstr>Voting1</vt:lpstr>
      <vt:lpstr>Voting2</vt:lpstr>
      <vt:lpstr>Median Voter Theory</vt:lpstr>
      <vt:lpstr>Voting Cycle</vt:lpstr>
      <vt:lpstr>Where Is Government's Self-Correcting Mechanism?</vt:lpstr>
      <vt:lpstr>A Balanced View of Markets and Government</vt:lpstr>
      <vt:lpstr>Economics and Government</vt:lpstr>
      <vt:lpstr>On Your Own4</vt:lpstr>
      <vt:lpstr>On Your Own5</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31</cp:revision>
  <dcterms:created xsi:type="dcterms:W3CDTF">2017-06-16T13:06:21Z</dcterms:created>
  <dcterms:modified xsi:type="dcterms:W3CDTF">2026-02-02T16:48:07Z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