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1"/>
  </p:notesMasterIdLst>
  <p:sldIdLst>
    <p:sldId id="256" r:id="rId6"/>
    <p:sldId id="367" r:id="rId7"/>
    <p:sldId id="257" r:id="rId8"/>
    <p:sldId id="368" r:id="rId9"/>
    <p:sldId id="290" r:id="rId10"/>
    <p:sldId id="375" r:id="rId11"/>
    <p:sldId id="376" r:id="rId12"/>
    <p:sldId id="369" r:id="rId13"/>
    <p:sldId id="292" r:id="rId14"/>
    <p:sldId id="374" r:id="rId15"/>
    <p:sldId id="364" r:id="rId16"/>
    <p:sldId id="377" r:id="rId17"/>
    <p:sldId id="378" r:id="rId18"/>
    <p:sldId id="379" r:id="rId19"/>
    <p:sldId id="301" r:id="rId20"/>
    <p:sldId id="380" r:id="rId21"/>
    <p:sldId id="370" r:id="rId22"/>
    <p:sldId id="293" r:id="rId23"/>
    <p:sldId id="295" r:id="rId24"/>
    <p:sldId id="381" r:id="rId25"/>
    <p:sldId id="409" r:id="rId26"/>
    <p:sldId id="410" r:id="rId27"/>
    <p:sldId id="411" r:id="rId28"/>
    <p:sldId id="412" r:id="rId29"/>
    <p:sldId id="413" r:id="rId30"/>
    <p:sldId id="371" r:id="rId31"/>
    <p:sldId id="372" r:id="rId32"/>
    <p:sldId id="373" r:id="rId33"/>
    <p:sldId id="414" r:id="rId34"/>
    <p:sldId id="415" r:id="rId35"/>
    <p:sldId id="416" r:id="rId36"/>
    <p:sldId id="417" r:id="rId37"/>
    <p:sldId id="418" r:id="rId38"/>
    <p:sldId id="419" r:id="rId39"/>
    <p:sldId id="420" r:id="rId40"/>
    <p:sldId id="421" r:id="rId41"/>
    <p:sldId id="422" r:id="rId42"/>
    <p:sldId id="423" r:id="rId43"/>
    <p:sldId id="424" r:id="rId44"/>
    <p:sldId id="425" r:id="rId45"/>
    <p:sldId id="426" r:id="rId46"/>
    <p:sldId id="427" r:id="rId47"/>
    <p:sldId id="428" r:id="rId48"/>
    <p:sldId id="429" r:id="rId49"/>
    <p:sldId id="403" r:id="rId50"/>
    <p:sldId id="299" r:id="rId51"/>
    <p:sldId id="300" r:id="rId52"/>
    <p:sldId id="404" r:id="rId53"/>
    <p:sldId id="405" r:id="rId54"/>
    <p:sldId id="296" r:id="rId55"/>
    <p:sldId id="297" r:id="rId56"/>
    <p:sldId id="406" r:id="rId57"/>
    <p:sldId id="407" r:id="rId58"/>
    <p:sldId id="408" r:id="rId59"/>
    <p:sldId id="278"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1AC289-DDD3-46E5-95B9-A9BF18888226}" v="3" dt="2026-02-02T16:31:18.3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13T17:06:12.787" v="441" actId="962"/>
      <pc:docMkLst>
        <pc:docMk/>
      </pc:docMkLst>
      <pc:sldChg chg="modSp mod">
        <pc:chgData name="Caitlin Coleman" userId="96f87ca1-0e64-4ae8-8d77-98757b85df0b" providerId="ADAL" clId="{DDA6BCD5-DC0D-434C-93A0-51E2BCD25B34}" dt="2026-01-13T14:41:06.212" v="6" actId="962"/>
        <pc:sldMkLst>
          <pc:docMk/>
          <pc:sldMk cId="561987701" sldId="256"/>
        </pc:sldMkLst>
        <pc:spChg chg="mod">
          <ac:chgData name="Caitlin Coleman" userId="96f87ca1-0e64-4ae8-8d77-98757b85df0b" providerId="ADAL" clId="{DDA6BCD5-DC0D-434C-93A0-51E2BCD25B34}" dt="2026-01-13T14:40:57.264" v="0" actId="33553"/>
          <ac:spMkLst>
            <pc:docMk/>
            <pc:sldMk cId="561987701" sldId="256"/>
            <ac:spMk id="9" creationId="{00000000-0000-0000-0000-000000000000}"/>
          </ac:spMkLst>
        </pc:spChg>
        <pc:spChg chg="mod">
          <ac:chgData name="Caitlin Coleman" userId="96f87ca1-0e64-4ae8-8d77-98757b85df0b" providerId="ADAL" clId="{DDA6BCD5-DC0D-434C-93A0-51E2BCD25B34}" dt="2026-01-13T14:41:01.663"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13T14:41:05.519"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13T14:41:06.212"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3T14:42:05.225" v="16" actId="962"/>
        <pc:sldMkLst>
          <pc:docMk/>
          <pc:sldMk cId="443456503" sldId="257"/>
        </pc:sldMkLst>
        <pc:spChg chg="mod">
          <ac:chgData name="Caitlin Coleman" userId="96f87ca1-0e64-4ae8-8d77-98757b85df0b" providerId="ADAL" clId="{DDA6BCD5-DC0D-434C-93A0-51E2BCD25B34}" dt="2026-01-13T14:41:39.189" v="11" actId="33553"/>
          <ac:spMkLst>
            <pc:docMk/>
            <pc:sldMk cId="443456503" sldId="257"/>
            <ac:spMk id="26" creationId="{00000000-0000-0000-0000-000000000000}"/>
          </ac:spMkLst>
        </pc:spChg>
        <pc:grpChg chg="mod">
          <ac:chgData name="Caitlin Coleman" userId="96f87ca1-0e64-4ae8-8d77-98757b85df0b" providerId="ADAL" clId="{DDA6BCD5-DC0D-434C-93A0-51E2BCD25B34}" dt="2026-01-13T14:41:48.667" v="13" actId="962"/>
          <ac:grpSpMkLst>
            <pc:docMk/>
            <pc:sldMk cId="443456503" sldId="257"/>
            <ac:grpSpMk id="6" creationId="{B8D0D0E0-DD78-4ED5-B972-A39BBE18D9B4}"/>
          </ac:grpSpMkLst>
        </pc:grpChg>
        <pc:grpChg chg="mod">
          <ac:chgData name="Caitlin Coleman" userId="96f87ca1-0e64-4ae8-8d77-98757b85df0b" providerId="ADAL" clId="{DDA6BCD5-DC0D-434C-93A0-51E2BCD25B34}" dt="2026-01-13T14:41:54.774" v="14" actId="962"/>
          <ac:grpSpMkLst>
            <pc:docMk/>
            <pc:sldMk cId="443456503" sldId="257"/>
            <ac:grpSpMk id="9" creationId="{34AD1E51-8326-447C-AD08-35363625A60B}"/>
          </ac:grpSpMkLst>
        </pc:grpChg>
        <pc:grpChg chg="mod">
          <ac:chgData name="Caitlin Coleman" userId="96f87ca1-0e64-4ae8-8d77-98757b85df0b" providerId="ADAL" clId="{DDA6BCD5-DC0D-434C-93A0-51E2BCD25B34}" dt="2026-01-13T14:42:00.142" v="15" actId="962"/>
          <ac:grpSpMkLst>
            <pc:docMk/>
            <pc:sldMk cId="443456503" sldId="257"/>
            <ac:grpSpMk id="12" creationId="{EE7D3EEF-67AA-4770-ABC6-E627B5D70E0D}"/>
          </ac:grpSpMkLst>
        </pc:grpChg>
        <pc:grpChg chg="mod">
          <ac:chgData name="Caitlin Coleman" userId="96f87ca1-0e64-4ae8-8d77-98757b85df0b" providerId="ADAL" clId="{DDA6BCD5-DC0D-434C-93A0-51E2BCD25B34}" dt="2026-01-13T14:42:05.225" v="16" actId="962"/>
          <ac:grpSpMkLst>
            <pc:docMk/>
            <pc:sldMk cId="443456503" sldId="257"/>
            <ac:grpSpMk id="15" creationId="{521BD967-7530-409F-886E-E105E557DF91}"/>
          </ac:grpSpMkLst>
        </pc:grpChg>
        <pc:cxnChg chg="mod">
          <ac:chgData name="Caitlin Coleman" userId="96f87ca1-0e64-4ae8-8d77-98757b85df0b" providerId="ADAL" clId="{DDA6BCD5-DC0D-434C-93A0-51E2BCD25B34}" dt="2026-01-13T14:41:42.476" v="12"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13T17:06:12.787" v="441" actId="962"/>
        <pc:sldMkLst>
          <pc:docMk/>
          <pc:sldMk cId="4240033176" sldId="278"/>
        </pc:sldMkLst>
        <pc:spChg chg="mod ord">
          <ac:chgData name="Caitlin Coleman" userId="96f87ca1-0e64-4ae8-8d77-98757b85df0b" providerId="ADAL" clId="{DDA6BCD5-DC0D-434C-93A0-51E2BCD25B34}" dt="2026-01-13T17:06:08.951" v="436"/>
          <ac:spMkLst>
            <pc:docMk/>
            <pc:sldMk cId="4240033176" sldId="278"/>
            <ac:spMk id="5" creationId="{00000000-0000-0000-0000-000000000000}"/>
          </ac:spMkLst>
        </pc:spChg>
        <pc:picChg chg="mod">
          <ac:chgData name="Caitlin Coleman" userId="96f87ca1-0e64-4ae8-8d77-98757b85df0b" providerId="ADAL" clId="{DDA6BCD5-DC0D-434C-93A0-51E2BCD25B34}" dt="2026-01-13T17:06:10.976" v="438"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3T17:06:11.644" v="439"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3T17:06:12.181" v="440"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3T17:06:12.787" v="441"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3T17:06:10.223" v="437"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13T15:07:01.833" v="51" actId="947"/>
        <pc:sldMkLst>
          <pc:docMk/>
          <pc:sldMk cId="1806453256" sldId="290"/>
        </pc:sldMkLst>
        <pc:spChg chg="mod">
          <ac:chgData name="Caitlin Coleman" userId="96f87ca1-0e64-4ae8-8d77-98757b85df0b" providerId="ADAL" clId="{DDA6BCD5-DC0D-434C-93A0-51E2BCD25B34}" dt="2026-01-13T15:07:01.833" v="51" actId="947"/>
          <ac:spMkLst>
            <pc:docMk/>
            <pc:sldMk cId="1806453256" sldId="290"/>
            <ac:spMk id="26" creationId="{00000000-0000-0000-0000-000000000000}"/>
          </ac:spMkLst>
        </pc:spChg>
        <pc:grpChg chg="mod">
          <ac:chgData name="Caitlin Coleman" userId="96f87ca1-0e64-4ae8-8d77-98757b85df0b" providerId="ADAL" clId="{DDA6BCD5-DC0D-434C-93A0-51E2BCD25B34}" dt="2026-01-13T14:55:36.930" v="25" actId="962"/>
          <ac:grpSpMkLst>
            <pc:docMk/>
            <pc:sldMk cId="1806453256" sldId="290"/>
            <ac:grpSpMk id="15" creationId="{602B1280-8CD9-4A74-9F27-83607E34FEA2}"/>
          </ac:grpSpMkLst>
        </pc:grpChg>
        <pc:grpChg chg="mod">
          <ac:chgData name="Caitlin Coleman" userId="96f87ca1-0e64-4ae8-8d77-98757b85df0b" providerId="ADAL" clId="{DDA6BCD5-DC0D-434C-93A0-51E2BCD25B34}" dt="2026-01-13T14:55:44.249" v="26" actId="962"/>
          <ac:grpSpMkLst>
            <pc:docMk/>
            <pc:sldMk cId="1806453256" sldId="290"/>
            <ac:grpSpMk id="20" creationId="{26F61A50-6A0D-41D5-9509-310B9BC6D81D}"/>
          </ac:grpSpMkLst>
        </pc:grpChg>
        <pc:grpChg chg="mod">
          <ac:chgData name="Caitlin Coleman" userId="96f87ca1-0e64-4ae8-8d77-98757b85df0b" providerId="ADAL" clId="{DDA6BCD5-DC0D-434C-93A0-51E2BCD25B34}" dt="2026-01-13T14:55:51.106" v="27" actId="962"/>
          <ac:grpSpMkLst>
            <pc:docMk/>
            <pc:sldMk cId="1806453256" sldId="290"/>
            <ac:grpSpMk id="23" creationId="{3D90DB38-586E-4E7C-9A7F-9EBB1B4888A0}"/>
          </ac:grpSpMkLst>
        </pc:grpChg>
        <pc:grpChg chg="mod">
          <ac:chgData name="Caitlin Coleman" userId="96f87ca1-0e64-4ae8-8d77-98757b85df0b" providerId="ADAL" clId="{DDA6BCD5-DC0D-434C-93A0-51E2BCD25B34}" dt="2026-01-13T14:55:57.954" v="28" actId="962"/>
          <ac:grpSpMkLst>
            <pc:docMk/>
            <pc:sldMk cId="1806453256" sldId="290"/>
            <ac:grpSpMk id="30" creationId="{B64BB581-C232-4AFB-8FD2-7CE671DB25E9}"/>
          </ac:grpSpMkLst>
        </pc:grpChg>
        <pc:cxnChg chg="mod">
          <ac:chgData name="Caitlin Coleman" userId="96f87ca1-0e64-4ae8-8d77-98757b85df0b" providerId="ADAL" clId="{DDA6BCD5-DC0D-434C-93A0-51E2BCD25B34}" dt="2026-01-13T14:55:30.476" v="24"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3T15:08:22.382" v="65" actId="962"/>
        <pc:sldMkLst>
          <pc:docMk/>
          <pc:sldMk cId="3024257165" sldId="292"/>
        </pc:sldMkLst>
        <pc:spChg chg="mod">
          <ac:chgData name="Caitlin Coleman" userId="96f87ca1-0e64-4ae8-8d77-98757b85df0b" providerId="ADAL" clId="{DDA6BCD5-DC0D-434C-93A0-51E2BCD25B34}" dt="2026-01-13T15:07:41.512" v="58" actId="33553"/>
          <ac:spMkLst>
            <pc:docMk/>
            <pc:sldMk cId="3024257165" sldId="292"/>
            <ac:spMk id="26" creationId="{00000000-0000-0000-0000-000000000000}"/>
          </ac:spMkLst>
        </pc:spChg>
        <pc:grpChg chg="mod">
          <ac:chgData name="Caitlin Coleman" userId="96f87ca1-0e64-4ae8-8d77-98757b85df0b" providerId="ADAL" clId="{DDA6BCD5-DC0D-434C-93A0-51E2BCD25B34}" dt="2026-01-13T15:07:51.071" v="60" actId="962"/>
          <ac:grpSpMkLst>
            <pc:docMk/>
            <pc:sldMk cId="3024257165" sldId="292"/>
            <ac:grpSpMk id="10" creationId="{8480701F-5C56-4BDD-A6F3-64F7B9784CF3}"/>
          </ac:grpSpMkLst>
        </pc:grpChg>
        <pc:grpChg chg="mod">
          <ac:chgData name="Caitlin Coleman" userId="96f87ca1-0e64-4ae8-8d77-98757b85df0b" providerId="ADAL" clId="{DDA6BCD5-DC0D-434C-93A0-51E2BCD25B34}" dt="2026-01-13T15:07:57.210" v="61" actId="962"/>
          <ac:grpSpMkLst>
            <pc:docMk/>
            <pc:sldMk cId="3024257165" sldId="292"/>
            <ac:grpSpMk id="13" creationId="{93163595-B0D2-4C7C-B198-5429C8216524}"/>
          </ac:grpSpMkLst>
        </pc:grpChg>
        <pc:grpChg chg="mod">
          <ac:chgData name="Caitlin Coleman" userId="96f87ca1-0e64-4ae8-8d77-98757b85df0b" providerId="ADAL" clId="{DDA6BCD5-DC0D-434C-93A0-51E2BCD25B34}" dt="2026-01-13T15:08:14.029" v="64" actId="962"/>
          <ac:grpSpMkLst>
            <pc:docMk/>
            <pc:sldMk cId="3024257165" sldId="292"/>
            <ac:grpSpMk id="16" creationId="{95348A16-69F5-445B-A629-A4AE75D1A488}"/>
          </ac:grpSpMkLst>
        </pc:grpChg>
        <pc:grpChg chg="mod ord">
          <ac:chgData name="Caitlin Coleman" userId="96f87ca1-0e64-4ae8-8d77-98757b85df0b" providerId="ADAL" clId="{DDA6BCD5-DC0D-434C-93A0-51E2BCD25B34}" dt="2026-01-13T15:08:07.227" v="63" actId="962"/>
          <ac:grpSpMkLst>
            <pc:docMk/>
            <pc:sldMk cId="3024257165" sldId="292"/>
            <ac:grpSpMk id="19" creationId="{93F96EDA-5097-44CC-A8C4-F9FDC1249582}"/>
          </ac:grpSpMkLst>
        </pc:grpChg>
        <pc:grpChg chg="mod">
          <ac:chgData name="Caitlin Coleman" userId="96f87ca1-0e64-4ae8-8d77-98757b85df0b" providerId="ADAL" clId="{DDA6BCD5-DC0D-434C-93A0-51E2BCD25B34}" dt="2026-01-13T15:08:22.382" v="65" actId="962"/>
          <ac:grpSpMkLst>
            <pc:docMk/>
            <pc:sldMk cId="3024257165" sldId="292"/>
            <ac:grpSpMk id="22" creationId="{55491212-BE91-4F80-8268-8876361307BE}"/>
          </ac:grpSpMkLst>
        </pc:grpChg>
        <pc:cxnChg chg="mod">
          <ac:chgData name="Caitlin Coleman" userId="96f87ca1-0e64-4ae8-8d77-98757b85df0b" providerId="ADAL" clId="{DDA6BCD5-DC0D-434C-93A0-51E2BCD25B34}" dt="2026-01-13T15:07:45.844" v="59" actId="962"/>
          <ac:cxnSpMkLst>
            <pc:docMk/>
            <pc:sldMk cId="3024257165" sldId="292"/>
            <ac:cxnSpMk id="55" creationId="{00000000-0000-0000-0000-000000000000}"/>
          </ac:cxnSpMkLst>
        </pc:cxnChg>
      </pc:sldChg>
      <pc:sldChg chg="addSp delSp modSp mod">
        <pc:chgData name="Caitlin Coleman" userId="96f87ca1-0e64-4ae8-8d77-98757b85df0b" providerId="ADAL" clId="{DDA6BCD5-DC0D-434C-93A0-51E2BCD25B34}" dt="2026-01-13T15:40:35.421" v="154" actId="962"/>
        <pc:sldMkLst>
          <pc:docMk/>
          <pc:sldMk cId="1122993754" sldId="293"/>
        </pc:sldMkLst>
        <pc:spChg chg="mod">
          <ac:chgData name="Caitlin Coleman" userId="96f87ca1-0e64-4ae8-8d77-98757b85df0b" providerId="ADAL" clId="{DDA6BCD5-DC0D-434C-93A0-51E2BCD25B34}" dt="2026-01-13T15:39:59.001" v="141" actId="33524"/>
          <ac:spMkLst>
            <pc:docMk/>
            <pc:sldMk cId="1122993754" sldId="293"/>
            <ac:spMk id="13" creationId="{D08954B7-A193-4525-8552-94969B3ADF06}"/>
          </ac:spMkLst>
        </pc:spChg>
        <pc:spChg chg="mod">
          <ac:chgData name="Caitlin Coleman" userId="96f87ca1-0e64-4ae8-8d77-98757b85df0b" providerId="ADAL" clId="{DDA6BCD5-DC0D-434C-93A0-51E2BCD25B34}" dt="2026-01-13T15:37:22.278" v="132" actId="33553"/>
          <ac:spMkLst>
            <pc:docMk/>
            <pc:sldMk cId="1122993754" sldId="293"/>
            <ac:spMk id="26" creationId="{00000000-0000-0000-0000-000000000000}"/>
          </ac:spMkLst>
        </pc:spChg>
        <pc:grpChg chg="mod ord">
          <ac:chgData name="Caitlin Coleman" userId="96f87ca1-0e64-4ae8-8d77-98757b85df0b" providerId="ADAL" clId="{DDA6BCD5-DC0D-434C-93A0-51E2BCD25B34}" dt="2026-01-13T15:40:06.750" v="142" actId="962"/>
          <ac:grpSpMkLst>
            <pc:docMk/>
            <pc:sldMk cId="1122993754" sldId="293"/>
            <ac:grpSpMk id="11" creationId="{91143C8A-8327-42E5-BD06-4E9B736F835A}"/>
          </ac:grpSpMkLst>
        </pc:grpChg>
        <pc:picChg chg="add mod">
          <ac:chgData name="Caitlin Coleman" userId="96f87ca1-0e64-4ae8-8d77-98757b85df0b" providerId="ADAL" clId="{DDA6BCD5-DC0D-434C-93A0-51E2BCD25B34}" dt="2026-01-13T15:40:35.421" v="154" actId="962"/>
          <ac:picMkLst>
            <pc:docMk/>
            <pc:sldMk cId="1122993754" sldId="293"/>
            <ac:picMk id="7" creationId="{ADAAE58D-CF22-72B6-5E3E-B19809EC2EC8}"/>
          </ac:picMkLst>
        </pc:picChg>
        <pc:cxnChg chg="mod">
          <ac:chgData name="Caitlin Coleman" userId="96f87ca1-0e64-4ae8-8d77-98757b85df0b" providerId="ADAL" clId="{DDA6BCD5-DC0D-434C-93A0-51E2BCD25B34}" dt="2026-01-13T15:37:26.825" v="133" actId="962"/>
          <ac:cxnSpMkLst>
            <pc:docMk/>
            <pc:sldMk cId="1122993754" sldId="293"/>
            <ac:cxnSpMk id="55" creationId="{00000000-0000-0000-0000-000000000000}"/>
          </ac:cxnSpMkLst>
        </pc:cxnChg>
      </pc:sldChg>
      <pc:sldChg chg="modSp mod">
        <pc:chgData name="Caitlin Coleman" userId="96f87ca1-0e64-4ae8-8d77-98757b85df0b" providerId="ADAL" clId="{DDA6BCD5-DC0D-434C-93A0-51E2BCD25B34}" dt="2026-01-13T15:50:36.263" v="160" actId="962"/>
        <pc:sldMkLst>
          <pc:docMk/>
          <pc:sldMk cId="3898498997" sldId="295"/>
        </pc:sldMkLst>
        <pc:spChg chg="mod">
          <ac:chgData name="Caitlin Coleman" userId="96f87ca1-0e64-4ae8-8d77-98757b85df0b" providerId="ADAL" clId="{DDA6BCD5-DC0D-434C-93A0-51E2BCD25B34}" dt="2026-01-13T15:50:12.119" v="155" actId="33553"/>
          <ac:spMkLst>
            <pc:docMk/>
            <pc:sldMk cId="3898498997" sldId="295"/>
            <ac:spMk id="26" creationId="{00000000-0000-0000-0000-000000000000}"/>
          </ac:spMkLst>
        </pc:spChg>
        <pc:grpChg chg="mod">
          <ac:chgData name="Caitlin Coleman" userId="96f87ca1-0e64-4ae8-8d77-98757b85df0b" providerId="ADAL" clId="{DDA6BCD5-DC0D-434C-93A0-51E2BCD25B34}" dt="2026-01-13T15:50:22.356" v="157" actId="962"/>
          <ac:grpSpMkLst>
            <pc:docMk/>
            <pc:sldMk cId="3898498997" sldId="295"/>
            <ac:grpSpMk id="7" creationId="{EB3815B5-DF80-49A1-8BF5-D530A2C2C5CC}"/>
          </ac:grpSpMkLst>
        </pc:grpChg>
        <pc:grpChg chg="mod">
          <ac:chgData name="Caitlin Coleman" userId="96f87ca1-0e64-4ae8-8d77-98757b85df0b" providerId="ADAL" clId="{DDA6BCD5-DC0D-434C-93A0-51E2BCD25B34}" dt="2026-01-13T15:50:27.586" v="158" actId="962"/>
          <ac:grpSpMkLst>
            <pc:docMk/>
            <pc:sldMk cId="3898498997" sldId="295"/>
            <ac:grpSpMk id="10" creationId="{F48528EB-E529-4A74-A933-A8386A0EB880}"/>
          </ac:grpSpMkLst>
        </pc:grpChg>
        <pc:grpChg chg="mod ord">
          <ac:chgData name="Caitlin Coleman" userId="96f87ca1-0e64-4ae8-8d77-98757b85df0b" providerId="ADAL" clId="{DDA6BCD5-DC0D-434C-93A0-51E2BCD25B34}" dt="2026-01-13T15:50:36.263" v="160" actId="962"/>
          <ac:grpSpMkLst>
            <pc:docMk/>
            <pc:sldMk cId="3898498997" sldId="295"/>
            <ac:grpSpMk id="13" creationId="{BE380764-4005-42A1-85A9-3651B0FF250E}"/>
          </ac:grpSpMkLst>
        </pc:grpChg>
        <pc:cxnChg chg="mod">
          <ac:chgData name="Caitlin Coleman" userId="96f87ca1-0e64-4ae8-8d77-98757b85df0b" providerId="ADAL" clId="{DDA6BCD5-DC0D-434C-93A0-51E2BCD25B34}" dt="2026-01-13T15:50:16.274" v="156" actId="962"/>
          <ac:cxnSpMkLst>
            <pc:docMk/>
            <pc:sldMk cId="3898498997" sldId="295"/>
            <ac:cxnSpMk id="55" creationId="{00000000-0000-0000-0000-000000000000}"/>
          </ac:cxnSpMkLst>
        </pc:cxnChg>
      </pc:sldChg>
      <pc:sldChg chg="modSp mod">
        <pc:chgData name="Caitlin Coleman" userId="96f87ca1-0e64-4ae8-8d77-98757b85df0b" providerId="ADAL" clId="{DDA6BCD5-DC0D-434C-93A0-51E2BCD25B34}" dt="2026-01-13T17:02:21.723" v="411" actId="962"/>
        <pc:sldMkLst>
          <pc:docMk/>
          <pc:sldMk cId="2899668635" sldId="296"/>
        </pc:sldMkLst>
        <pc:spChg chg="mod">
          <ac:chgData name="Caitlin Coleman" userId="96f87ca1-0e64-4ae8-8d77-98757b85df0b" providerId="ADAL" clId="{DDA6BCD5-DC0D-434C-93A0-51E2BCD25B34}" dt="2026-01-13T17:01:33.491" v="403" actId="33553"/>
          <ac:spMkLst>
            <pc:docMk/>
            <pc:sldMk cId="2899668635" sldId="296"/>
            <ac:spMk id="26" creationId="{00000000-0000-0000-0000-000000000000}"/>
          </ac:spMkLst>
        </pc:spChg>
        <pc:grpChg chg="mod">
          <ac:chgData name="Caitlin Coleman" userId="96f87ca1-0e64-4ae8-8d77-98757b85df0b" providerId="ADAL" clId="{DDA6BCD5-DC0D-434C-93A0-51E2BCD25B34}" dt="2026-01-13T17:01:45.164" v="405" actId="962"/>
          <ac:grpSpMkLst>
            <pc:docMk/>
            <pc:sldMk cId="2899668635" sldId="296"/>
            <ac:grpSpMk id="7" creationId="{FC9D3F83-A59E-44B8-8986-9F59754A1B2C}"/>
          </ac:grpSpMkLst>
        </pc:grpChg>
        <pc:grpChg chg="mod">
          <ac:chgData name="Caitlin Coleman" userId="96f87ca1-0e64-4ae8-8d77-98757b85df0b" providerId="ADAL" clId="{DDA6BCD5-DC0D-434C-93A0-51E2BCD25B34}" dt="2026-01-13T17:01:52.498" v="406" actId="962"/>
          <ac:grpSpMkLst>
            <pc:docMk/>
            <pc:sldMk cId="2899668635" sldId="296"/>
            <ac:grpSpMk id="13" creationId="{E5DF8229-9E8D-406C-8D5A-1502B6123853}"/>
          </ac:grpSpMkLst>
        </pc:grpChg>
        <pc:grpChg chg="mod ord">
          <ac:chgData name="Caitlin Coleman" userId="96f87ca1-0e64-4ae8-8d77-98757b85df0b" providerId="ADAL" clId="{DDA6BCD5-DC0D-434C-93A0-51E2BCD25B34}" dt="2026-01-13T17:02:21.723" v="411" actId="962"/>
          <ac:grpSpMkLst>
            <pc:docMk/>
            <pc:sldMk cId="2899668635" sldId="296"/>
            <ac:grpSpMk id="16" creationId="{91484C99-CF94-4671-9DDA-8B5026361994}"/>
          </ac:grpSpMkLst>
        </pc:grpChg>
        <pc:grpChg chg="mod">
          <ac:chgData name="Caitlin Coleman" userId="96f87ca1-0e64-4ae8-8d77-98757b85df0b" providerId="ADAL" clId="{DDA6BCD5-DC0D-434C-93A0-51E2BCD25B34}" dt="2026-01-13T17:02:09.700" v="409" actId="14100"/>
          <ac:grpSpMkLst>
            <pc:docMk/>
            <pc:sldMk cId="2899668635" sldId="296"/>
            <ac:grpSpMk id="19" creationId="{1217B598-9809-42E9-93F6-63BC76E1ADA6}"/>
          </ac:grpSpMkLst>
        </pc:grpChg>
        <pc:cxnChg chg="mod">
          <ac:chgData name="Caitlin Coleman" userId="96f87ca1-0e64-4ae8-8d77-98757b85df0b" providerId="ADAL" clId="{DDA6BCD5-DC0D-434C-93A0-51E2BCD25B34}" dt="2026-01-13T17:01:38.804" v="404" actId="962"/>
          <ac:cxnSpMkLst>
            <pc:docMk/>
            <pc:sldMk cId="2899668635" sldId="296"/>
            <ac:cxnSpMk id="55" creationId="{00000000-0000-0000-0000-000000000000}"/>
          </ac:cxnSpMkLst>
        </pc:cxnChg>
      </pc:sldChg>
      <pc:sldChg chg="modSp mod">
        <pc:chgData name="Caitlin Coleman" userId="96f87ca1-0e64-4ae8-8d77-98757b85df0b" providerId="ADAL" clId="{DDA6BCD5-DC0D-434C-93A0-51E2BCD25B34}" dt="2026-01-13T17:02:44.376" v="415" actId="962"/>
        <pc:sldMkLst>
          <pc:docMk/>
          <pc:sldMk cId="666255788" sldId="297"/>
        </pc:sldMkLst>
        <pc:spChg chg="mod">
          <ac:chgData name="Caitlin Coleman" userId="96f87ca1-0e64-4ae8-8d77-98757b85df0b" providerId="ADAL" clId="{DDA6BCD5-DC0D-434C-93A0-51E2BCD25B34}" dt="2026-01-13T17:02:32.456" v="412" actId="33553"/>
          <ac:spMkLst>
            <pc:docMk/>
            <pc:sldMk cId="666255788" sldId="297"/>
            <ac:spMk id="26" creationId="{00000000-0000-0000-0000-000000000000}"/>
          </ac:spMkLst>
        </pc:spChg>
        <pc:grpChg chg="mod">
          <ac:chgData name="Caitlin Coleman" userId="96f87ca1-0e64-4ae8-8d77-98757b85df0b" providerId="ADAL" clId="{DDA6BCD5-DC0D-434C-93A0-51E2BCD25B34}" dt="2026-01-13T17:02:44.376" v="415" actId="962"/>
          <ac:grpSpMkLst>
            <pc:docMk/>
            <pc:sldMk cId="666255788" sldId="297"/>
            <ac:grpSpMk id="9" creationId="{97389CED-45B1-4BAF-B83D-0818192D0392}"/>
          </ac:grpSpMkLst>
        </pc:grpChg>
        <pc:picChg chg="ord">
          <ac:chgData name="Caitlin Coleman" userId="96f87ca1-0e64-4ae8-8d77-98757b85df0b" providerId="ADAL" clId="{DDA6BCD5-DC0D-434C-93A0-51E2BCD25B34}" dt="2026-01-13T17:02:38.569" v="414"/>
          <ac:picMkLst>
            <pc:docMk/>
            <pc:sldMk cId="666255788" sldId="297"/>
            <ac:picMk id="3" creationId="{82332638-A632-444D-BC0D-42848BBD9A43}"/>
          </ac:picMkLst>
        </pc:picChg>
        <pc:cxnChg chg="mod">
          <ac:chgData name="Caitlin Coleman" userId="96f87ca1-0e64-4ae8-8d77-98757b85df0b" providerId="ADAL" clId="{DDA6BCD5-DC0D-434C-93A0-51E2BCD25B34}" dt="2026-01-13T17:02:36.628" v="413" actId="962"/>
          <ac:cxnSpMkLst>
            <pc:docMk/>
            <pc:sldMk cId="666255788" sldId="297"/>
            <ac:cxnSpMk id="55" creationId="{00000000-0000-0000-0000-000000000000}"/>
          </ac:cxnSpMkLst>
        </pc:cxnChg>
      </pc:sldChg>
      <pc:sldChg chg="modSp mod">
        <pc:chgData name="Caitlin Coleman" userId="96f87ca1-0e64-4ae8-8d77-98757b85df0b" providerId="ADAL" clId="{DDA6BCD5-DC0D-434C-93A0-51E2BCD25B34}" dt="2026-01-13T16:57:22.714" v="386" actId="962"/>
        <pc:sldMkLst>
          <pc:docMk/>
          <pc:sldMk cId="2154449655" sldId="299"/>
        </pc:sldMkLst>
        <pc:spChg chg="mod">
          <ac:chgData name="Caitlin Coleman" userId="96f87ca1-0e64-4ae8-8d77-98757b85df0b" providerId="ADAL" clId="{DDA6BCD5-DC0D-434C-93A0-51E2BCD25B34}" dt="2026-01-13T16:56:44.644" v="380" actId="33553"/>
          <ac:spMkLst>
            <pc:docMk/>
            <pc:sldMk cId="2154449655" sldId="299"/>
            <ac:spMk id="26" creationId="{00000000-0000-0000-0000-000000000000}"/>
          </ac:spMkLst>
        </pc:spChg>
        <pc:grpChg chg="mod">
          <ac:chgData name="Caitlin Coleman" userId="96f87ca1-0e64-4ae8-8d77-98757b85df0b" providerId="ADAL" clId="{DDA6BCD5-DC0D-434C-93A0-51E2BCD25B34}" dt="2026-01-13T16:56:54.498" v="382" actId="962"/>
          <ac:grpSpMkLst>
            <pc:docMk/>
            <pc:sldMk cId="2154449655" sldId="299"/>
            <ac:grpSpMk id="12" creationId="{1389D93F-0AF4-4EE8-B48B-F9B1229FD211}"/>
          </ac:grpSpMkLst>
        </pc:grpChg>
        <pc:grpChg chg="mod">
          <ac:chgData name="Caitlin Coleman" userId="96f87ca1-0e64-4ae8-8d77-98757b85df0b" providerId="ADAL" clId="{DDA6BCD5-DC0D-434C-93A0-51E2BCD25B34}" dt="2026-01-13T16:57:16.132" v="385" actId="962"/>
          <ac:grpSpMkLst>
            <pc:docMk/>
            <pc:sldMk cId="2154449655" sldId="299"/>
            <ac:grpSpMk id="13" creationId="{BF30CD0C-AE4F-4DDA-9ACB-AEDDDF410ED4}"/>
          </ac:grpSpMkLst>
        </pc:grpChg>
        <pc:grpChg chg="mod">
          <ac:chgData name="Caitlin Coleman" userId="96f87ca1-0e64-4ae8-8d77-98757b85df0b" providerId="ADAL" clId="{DDA6BCD5-DC0D-434C-93A0-51E2BCD25B34}" dt="2026-01-13T16:57:01.815" v="383" actId="962"/>
          <ac:grpSpMkLst>
            <pc:docMk/>
            <pc:sldMk cId="2154449655" sldId="299"/>
            <ac:grpSpMk id="16" creationId="{A45E1DD0-784A-435F-8454-359DB1077E1F}"/>
          </ac:grpSpMkLst>
        </pc:grpChg>
        <pc:grpChg chg="mod">
          <ac:chgData name="Caitlin Coleman" userId="96f87ca1-0e64-4ae8-8d77-98757b85df0b" providerId="ADAL" clId="{DDA6BCD5-DC0D-434C-93A0-51E2BCD25B34}" dt="2026-01-13T16:57:07.768" v="384" actId="962"/>
          <ac:grpSpMkLst>
            <pc:docMk/>
            <pc:sldMk cId="2154449655" sldId="299"/>
            <ac:grpSpMk id="19" creationId="{FAD34CCB-D30E-4EA1-8962-CF0E888B3F77}"/>
          </ac:grpSpMkLst>
        </pc:grpChg>
        <pc:grpChg chg="mod">
          <ac:chgData name="Caitlin Coleman" userId="96f87ca1-0e64-4ae8-8d77-98757b85df0b" providerId="ADAL" clId="{DDA6BCD5-DC0D-434C-93A0-51E2BCD25B34}" dt="2026-01-13T16:57:22.714" v="386" actId="962"/>
          <ac:grpSpMkLst>
            <pc:docMk/>
            <pc:sldMk cId="2154449655" sldId="299"/>
            <ac:grpSpMk id="24" creationId="{A7982E66-9E75-434B-9DC1-D86C9869E576}"/>
          </ac:grpSpMkLst>
        </pc:grpChg>
        <pc:cxnChg chg="mod">
          <ac:chgData name="Caitlin Coleman" userId="96f87ca1-0e64-4ae8-8d77-98757b85df0b" providerId="ADAL" clId="{DDA6BCD5-DC0D-434C-93A0-51E2BCD25B34}" dt="2026-01-13T16:56:48.657" v="381" actId="962"/>
          <ac:cxnSpMkLst>
            <pc:docMk/>
            <pc:sldMk cId="2154449655" sldId="299"/>
            <ac:cxnSpMk id="55" creationId="{00000000-0000-0000-0000-000000000000}"/>
          </ac:cxnSpMkLst>
        </pc:cxnChg>
      </pc:sldChg>
      <pc:sldChg chg="modSp mod">
        <pc:chgData name="Caitlin Coleman" userId="96f87ca1-0e64-4ae8-8d77-98757b85df0b" providerId="ADAL" clId="{DDA6BCD5-DC0D-434C-93A0-51E2BCD25B34}" dt="2026-01-13T17:00:17.940" v="392" actId="962"/>
        <pc:sldMkLst>
          <pc:docMk/>
          <pc:sldMk cId="1840805955" sldId="300"/>
        </pc:sldMkLst>
        <pc:spChg chg="mod">
          <ac:chgData name="Caitlin Coleman" userId="96f87ca1-0e64-4ae8-8d77-98757b85df0b" providerId="ADAL" clId="{DDA6BCD5-DC0D-434C-93A0-51E2BCD25B34}" dt="2026-01-13T16:57:29.687" v="387" actId="33553"/>
          <ac:spMkLst>
            <pc:docMk/>
            <pc:sldMk cId="1840805955" sldId="300"/>
            <ac:spMk id="26" creationId="{00000000-0000-0000-0000-000000000000}"/>
          </ac:spMkLst>
        </pc:spChg>
        <pc:grpChg chg="mod">
          <ac:chgData name="Caitlin Coleman" userId="96f87ca1-0e64-4ae8-8d77-98757b85df0b" providerId="ADAL" clId="{DDA6BCD5-DC0D-434C-93A0-51E2BCD25B34}" dt="2026-01-13T16:59:57.828" v="389" actId="962"/>
          <ac:grpSpMkLst>
            <pc:docMk/>
            <pc:sldMk cId="1840805955" sldId="300"/>
            <ac:grpSpMk id="12" creationId="{1389D93F-0AF4-4EE8-B48B-F9B1229FD211}"/>
          </ac:grpSpMkLst>
        </pc:grpChg>
        <pc:grpChg chg="mod">
          <ac:chgData name="Caitlin Coleman" userId="96f87ca1-0e64-4ae8-8d77-98757b85df0b" providerId="ADAL" clId="{DDA6BCD5-DC0D-434C-93A0-51E2BCD25B34}" dt="2026-01-13T17:00:17.940" v="392" actId="962"/>
          <ac:grpSpMkLst>
            <pc:docMk/>
            <pc:sldMk cId="1840805955" sldId="300"/>
            <ac:grpSpMk id="13" creationId="{BF30CD0C-AE4F-4DDA-9ACB-AEDDDF410ED4}"/>
          </ac:grpSpMkLst>
        </pc:grpChg>
        <pc:grpChg chg="mod">
          <ac:chgData name="Caitlin Coleman" userId="96f87ca1-0e64-4ae8-8d77-98757b85df0b" providerId="ADAL" clId="{DDA6BCD5-DC0D-434C-93A0-51E2BCD25B34}" dt="2026-01-13T17:00:04.391" v="390" actId="962"/>
          <ac:grpSpMkLst>
            <pc:docMk/>
            <pc:sldMk cId="1840805955" sldId="300"/>
            <ac:grpSpMk id="16" creationId="{A45E1DD0-784A-435F-8454-359DB1077E1F}"/>
          </ac:grpSpMkLst>
        </pc:grpChg>
        <pc:grpChg chg="mod">
          <ac:chgData name="Caitlin Coleman" userId="96f87ca1-0e64-4ae8-8d77-98757b85df0b" providerId="ADAL" clId="{DDA6BCD5-DC0D-434C-93A0-51E2BCD25B34}" dt="2026-01-13T17:00:11.708" v="391" actId="962"/>
          <ac:grpSpMkLst>
            <pc:docMk/>
            <pc:sldMk cId="1840805955" sldId="300"/>
            <ac:grpSpMk id="19" creationId="{FAD34CCB-D30E-4EA1-8962-CF0E888B3F77}"/>
          </ac:grpSpMkLst>
        </pc:grpChg>
        <pc:cxnChg chg="mod">
          <ac:chgData name="Caitlin Coleman" userId="96f87ca1-0e64-4ae8-8d77-98757b85df0b" providerId="ADAL" clId="{DDA6BCD5-DC0D-434C-93A0-51E2BCD25B34}" dt="2026-01-13T16:57:34.582" v="388" actId="962"/>
          <ac:cxnSpMkLst>
            <pc:docMk/>
            <pc:sldMk cId="1840805955" sldId="300"/>
            <ac:cxnSpMk id="55" creationId="{00000000-0000-0000-0000-000000000000}"/>
          </ac:cxnSpMkLst>
        </pc:cxnChg>
      </pc:sldChg>
      <pc:sldChg chg="modSp mod">
        <pc:chgData name="Caitlin Coleman" userId="96f87ca1-0e64-4ae8-8d77-98757b85df0b" providerId="ADAL" clId="{DDA6BCD5-DC0D-434C-93A0-51E2BCD25B34}" dt="2026-01-13T15:28:14.710" v="109" actId="962"/>
        <pc:sldMkLst>
          <pc:docMk/>
          <pc:sldMk cId="3556520621" sldId="301"/>
        </pc:sldMkLst>
        <pc:spChg chg="mod ord">
          <ac:chgData name="Caitlin Coleman" userId="96f87ca1-0e64-4ae8-8d77-98757b85df0b" providerId="ADAL" clId="{DDA6BCD5-DC0D-434C-93A0-51E2BCD25B34}" dt="2026-01-13T15:28:11.081" v="108"/>
          <ac:spMkLst>
            <pc:docMk/>
            <pc:sldMk cId="3556520621" sldId="301"/>
            <ac:spMk id="32" creationId="{84108259-FBB9-4FE9-B92A-9B1E19B01024}"/>
          </ac:spMkLst>
        </pc:spChg>
        <pc:cxnChg chg="mod">
          <ac:chgData name="Caitlin Coleman" userId="96f87ca1-0e64-4ae8-8d77-98757b85df0b" providerId="ADAL" clId="{DDA6BCD5-DC0D-434C-93A0-51E2BCD25B34}" dt="2026-01-13T15:28:14.710" v="109" actId="962"/>
          <ac:cxnSpMkLst>
            <pc:docMk/>
            <pc:sldMk cId="3556520621" sldId="301"/>
            <ac:cxnSpMk id="55" creationId="{00000000-0000-0000-0000-000000000000}"/>
          </ac:cxnSpMkLst>
        </pc:cxnChg>
      </pc:sldChg>
      <pc:sldChg chg="delSp modSp mod">
        <pc:chgData name="Caitlin Coleman" userId="96f87ca1-0e64-4ae8-8d77-98757b85df0b" providerId="ADAL" clId="{DDA6BCD5-DC0D-434C-93A0-51E2BCD25B34}" dt="2026-01-13T15:50:52.763" v="161" actId="947"/>
        <pc:sldMkLst>
          <pc:docMk/>
          <pc:sldMk cId="1744979055" sldId="364"/>
        </pc:sldMkLst>
        <pc:spChg chg="mod">
          <ac:chgData name="Caitlin Coleman" userId="96f87ca1-0e64-4ae8-8d77-98757b85df0b" providerId="ADAL" clId="{DDA6BCD5-DC0D-434C-93A0-51E2BCD25B34}" dt="2026-01-13T15:09:22.028" v="81" actId="20577"/>
          <ac:spMkLst>
            <pc:docMk/>
            <pc:sldMk cId="1744979055" sldId="364"/>
            <ac:spMk id="14" creationId="{4A3C89F5-5AC7-42CA-B269-E0EF8850E061}"/>
          </ac:spMkLst>
        </pc:spChg>
        <pc:spChg chg="mod topLvl">
          <ac:chgData name="Caitlin Coleman" userId="96f87ca1-0e64-4ae8-8d77-98757b85df0b" providerId="ADAL" clId="{DDA6BCD5-DC0D-434C-93A0-51E2BCD25B34}" dt="2026-01-13T15:50:52.763" v="161" actId="947"/>
          <ac:spMkLst>
            <pc:docMk/>
            <pc:sldMk cId="1744979055" sldId="364"/>
            <ac:spMk id="26" creationId="{00000000-0000-0000-0000-000000000000}"/>
          </ac:spMkLst>
        </pc:spChg>
        <pc:cxnChg chg="mod">
          <ac:chgData name="Caitlin Coleman" userId="96f87ca1-0e64-4ae8-8d77-98757b85df0b" providerId="ADAL" clId="{DDA6BCD5-DC0D-434C-93A0-51E2BCD25B34}" dt="2026-01-13T15:09:15.105" v="78"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13T14:41:32.456" v="10" actId="962"/>
        <pc:sldMkLst>
          <pc:docMk/>
          <pc:sldMk cId="1565769691" sldId="367"/>
        </pc:sldMkLst>
        <pc:spChg chg="mod">
          <ac:chgData name="Caitlin Coleman" userId="96f87ca1-0e64-4ae8-8d77-98757b85df0b" providerId="ADAL" clId="{DDA6BCD5-DC0D-434C-93A0-51E2BCD25B34}" dt="2026-01-13T14:41:19.239" v="7" actId="33553"/>
          <ac:spMkLst>
            <pc:docMk/>
            <pc:sldMk cId="1565769691" sldId="367"/>
            <ac:spMk id="26" creationId="{00000000-0000-0000-0000-000000000000}"/>
          </ac:spMkLst>
        </pc:spChg>
        <pc:grpChg chg="mod">
          <ac:chgData name="Caitlin Coleman" userId="96f87ca1-0e64-4ae8-8d77-98757b85df0b" providerId="ADAL" clId="{DDA6BCD5-DC0D-434C-93A0-51E2BCD25B34}" dt="2026-01-13T14:41:32.456" v="10" actId="962"/>
          <ac:grpSpMkLst>
            <pc:docMk/>
            <pc:sldMk cId="1565769691" sldId="367"/>
            <ac:grpSpMk id="17" creationId="{635484E1-69B7-45C0-93D1-3E34A99FCB56}"/>
          </ac:grpSpMkLst>
        </pc:grpChg>
        <pc:picChg chg="mod">
          <ac:chgData name="Caitlin Coleman" userId="96f87ca1-0e64-4ae8-8d77-98757b85df0b" providerId="ADAL" clId="{DDA6BCD5-DC0D-434C-93A0-51E2BCD25B34}" dt="2026-01-13T14:41:26.628" v="9"/>
          <ac:picMkLst>
            <pc:docMk/>
            <pc:sldMk cId="1565769691" sldId="367"/>
            <ac:picMk id="1026" creationId="{769AFA62-1F0B-4640-AFCB-9FBA85AE7521}"/>
          </ac:picMkLst>
        </pc:picChg>
        <pc:cxnChg chg="mod">
          <ac:chgData name="Caitlin Coleman" userId="96f87ca1-0e64-4ae8-8d77-98757b85df0b" providerId="ADAL" clId="{DDA6BCD5-DC0D-434C-93A0-51E2BCD25B34}" dt="2026-01-13T14:41:24.677" v="8"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13T14:45:29.316" v="22" actId="962"/>
        <pc:sldMkLst>
          <pc:docMk/>
          <pc:sldMk cId="2475902104" sldId="368"/>
        </pc:sldMkLst>
        <pc:spChg chg="mod">
          <ac:chgData name="Caitlin Coleman" userId="96f87ca1-0e64-4ae8-8d77-98757b85df0b" providerId="ADAL" clId="{DDA6BCD5-DC0D-434C-93A0-51E2BCD25B34}" dt="2026-01-13T14:44:48.056" v="17" actId="33553"/>
          <ac:spMkLst>
            <pc:docMk/>
            <pc:sldMk cId="2475902104" sldId="368"/>
            <ac:spMk id="26" creationId="{00000000-0000-0000-0000-000000000000}"/>
          </ac:spMkLst>
        </pc:spChg>
        <pc:grpChg chg="mod">
          <ac:chgData name="Caitlin Coleman" userId="96f87ca1-0e64-4ae8-8d77-98757b85df0b" providerId="ADAL" clId="{DDA6BCD5-DC0D-434C-93A0-51E2BCD25B34}" dt="2026-01-13T14:45:10.749" v="19" actId="962"/>
          <ac:grpSpMkLst>
            <pc:docMk/>
            <pc:sldMk cId="2475902104" sldId="368"/>
            <ac:grpSpMk id="6" creationId="{B8D0D0E0-DD78-4ED5-B972-A39BBE18D9B4}"/>
          </ac:grpSpMkLst>
        </pc:grpChg>
        <pc:grpChg chg="mod">
          <ac:chgData name="Caitlin Coleman" userId="96f87ca1-0e64-4ae8-8d77-98757b85df0b" providerId="ADAL" clId="{DDA6BCD5-DC0D-434C-93A0-51E2BCD25B34}" dt="2026-01-13T14:45:16.348" v="20" actId="962"/>
          <ac:grpSpMkLst>
            <pc:docMk/>
            <pc:sldMk cId="2475902104" sldId="368"/>
            <ac:grpSpMk id="9" creationId="{34AD1E51-8326-447C-AD08-35363625A60B}"/>
          </ac:grpSpMkLst>
        </pc:grpChg>
        <pc:grpChg chg="mod">
          <ac:chgData name="Caitlin Coleman" userId="96f87ca1-0e64-4ae8-8d77-98757b85df0b" providerId="ADAL" clId="{DDA6BCD5-DC0D-434C-93A0-51E2BCD25B34}" dt="2026-01-13T14:45:22.332" v="21" actId="962"/>
          <ac:grpSpMkLst>
            <pc:docMk/>
            <pc:sldMk cId="2475902104" sldId="368"/>
            <ac:grpSpMk id="12" creationId="{EE7D3EEF-67AA-4770-ABC6-E627B5D70E0D}"/>
          </ac:grpSpMkLst>
        </pc:grpChg>
        <pc:grpChg chg="mod">
          <ac:chgData name="Caitlin Coleman" userId="96f87ca1-0e64-4ae8-8d77-98757b85df0b" providerId="ADAL" clId="{DDA6BCD5-DC0D-434C-93A0-51E2BCD25B34}" dt="2026-01-13T14:45:29.316" v="22" actId="962"/>
          <ac:grpSpMkLst>
            <pc:docMk/>
            <pc:sldMk cId="2475902104" sldId="368"/>
            <ac:grpSpMk id="15" creationId="{521BD967-7530-409F-886E-E105E557DF91}"/>
          </ac:grpSpMkLst>
        </pc:grpChg>
        <pc:cxnChg chg="mod">
          <ac:chgData name="Caitlin Coleman" userId="96f87ca1-0e64-4ae8-8d77-98757b85df0b" providerId="ADAL" clId="{DDA6BCD5-DC0D-434C-93A0-51E2BCD25B34}" dt="2026-01-13T14:44:53.192" v="18" actId="962"/>
          <ac:cxnSpMkLst>
            <pc:docMk/>
            <pc:sldMk cId="2475902104" sldId="368"/>
            <ac:cxnSpMk id="55" creationId="{00000000-0000-0000-0000-000000000000}"/>
          </ac:cxnSpMkLst>
        </pc:cxnChg>
      </pc:sldChg>
      <pc:sldChg chg="modSp mod">
        <pc:chgData name="Caitlin Coleman" userId="96f87ca1-0e64-4ae8-8d77-98757b85df0b" providerId="ADAL" clId="{DDA6BCD5-DC0D-434C-93A0-51E2BCD25B34}" dt="2026-01-13T15:07:27.916" v="57" actId="962"/>
        <pc:sldMkLst>
          <pc:docMk/>
          <pc:sldMk cId="1243840026" sldId="369"/>
        </pc:sldMkLst>
        <pc:spChg chg="mod">
          <ac:chgData name="Caitlin Coleman" userId="96f87ca1-0e64-4ae8-8d77-98757b85df0b" providerId="ADAL" clId="{DDA6BCD5-DC0D-434C-93A0-51E2BCD25B34}" dt="2026-01-13T15:07:14.796" v="54" actId="33553"/>
          <ac:spMkLst>
            <pc:docMk/>
            <pc:sldMk cId="1243840026" sldId="369"/>
            <ac:spMk id="26" creationId="{00000000-0000-0000-0000-000000000000}"/>
          </ac:spMkLst>
        </pc:spChg>
        <pc:grpChg chg="mod">
          <ac:chgData name="Caitlin Coleman" userId="96f87ca1-0e64-4ae8-8d77-98757b85df0b" providerId="ADAL" clId="{DDA6BCD5-DC0D-434C-93A0-51E2BCD25B34}" dt="2026-01-13T15:07:27.916" v="57" actId="962"/>
          <ac:grpSpMkLst>
            <pc:docMk/>
            <pc:sldMk cId="1243840026" sldId="369"/>
            <ac:grpSpMk id="15" creationId="{602B1280-8CD9-4A74-9F27-83607E34FEA2}"/>
          </ac:grpSpMkLst>
        </pc:grpChg>
        <pc:picChg chg="ord">
          <ac:chgData name="Caitlin Coleman" userId="96f87ca1-0e64-4ae8-8d77-98757b85df0b" providerId="ADAL" clId="{DDA6BCD5-DC0D-434C-93A0-51E2BCD25B34}" dt="2026-01-13T15:07:21.120" v="56"/>
          <ac:picMkLst>
            <pc:docMk/>
            <pc:sldMk cId="1243840026" sldId="369"/>
            <ac:picMk id="4" creationId="{C1246467-0B93-DDF4-4B92-D8AA114F6276}"/>
          </ac:picMkLst>
        </pc:picChg>
        <pc:cxnChg chg="mod">
          <ac:chgData name="Caitlin Coleman" userId="96f87ca1-0e64-4ae8-8d77-98757b85df0b" providerId="ADAL" clId="{DDA6BCD5-DC0D-434C-93A0-51E2BCD25B34}" dt="2026-01-13T15:07:19.268" v="55" actId="962"/>
          <ac:cxnSpMkLst>
            <pc:docMk/>
            <pc:sldMk cId="1243840026" sldId="369"/>
            <ac:cxnSpMk id="55" creationId="{00000000-0000-0000-0000-000000000000}"/>
          </ac:cxnSpMkLst>
        </pc:cxnChg>
      </pc:sldChg>
      <pc:sldChg chg="modSp mod">
        <pc:chgData name="Caitlin Coleman" userId="96f87ca1-0e64-4ae8-8d77-98757b85df0b" providerId="ADAL" clId="{DDA6BCD5-DC0D-434C-93A0-51E2BCD25B34}" dt="2026-01-13T15:37:12.492" v="131" actId="962"/>
        <pc:sldMkLst>
          <pc:docMk/>
          <pc:sldMk cId="467471398" sldId="370"/>
        </pc:sldMkLst>
        <pc:spChg chg="mod">
          <ac:chgData name="Caitlin Coleman" userId="96f87ca1-0e64-4ae8-8d77-98757b85df0b" providerId="ADAL" clId="{DDA6BCD5-DC0D-434C-93A0-51E2BCD25B34}" dt="2026-01-13T15:36:43.592" v="126" actId="33553"/>
          <ac:spMkLst>
            <pc:docMk/>
            <pc:sldMk cId="467471398" sldId="370"/>
            <ac:spMk id="26" creationId="{00000000-0000-0000-0000-000000000000}"/>
          </ac:spMkLst>
        </pc:spChg>
        <pc:grpChg chg="mod">
          <ac:chgData name="Caitlin Coleman" userId="96f87ca1-0e64-4ae8-8d77-98757b85df0b" providerId="ADAL" clId="{DDA6BCD5-DC0D-434C-93A0-51E2BCD25B34}" dt="2026-01-13T15:36:53.495" v="128" actId="962"/>
          <ac:grpSpMkLst>
            <pc:docMk/>
            <pc:sldMk cId="467471398" sldId="370"/>
            <ac:grpSpMk id="20" creationId="{D459C2B1-BE53-499D-94B7-B0CC03D54CD1}"/>
          </ac:grpSpMkLst>
        </pc:grpChg>
        <pc:grpChg chg="mod">
          <ac:chgData name="Caitlin Coleman" userId="96f87ca1-0e64-4ae8-8d77-98757b85df0b" providerId="ADAL" clId="{DDA6BCD5-DC0D-434C-93A0-51E2BCD25B34}" dt="2026-01-13T15:37:00.308" v="129" actId="962"/>
          <ac:grpSpMkLst>
            <pc:docMk/>
            <pc:sldMk cId="467471398" sldId="370"/>
            <ac:grpSpMk id="23" creationId="{C14D4E0C-3E43-4F96-8B86-170AD6D3CA94}"/>
          </ac:grpSpMkLst>
        </pc:grpChg>
        <pc:grpChg chg="mod">
          <ac:chgData name="Caitlin Coleman" userId="96f87ca1-0e64-4ae8-8d77-98757b85df0b" providerId="ADAL" clId="{DDA6BCD5-DC0D-434C-93A0-51E2BCD25B34}" dt="2026-01-13T15:37:05.863" v="130" actId="962"/>
          <ac:grpSpMkLst>
            <pc:docMk/>
            <pc:sldMk cId="467471398" sldId="370"/>
            <ac:grpSpMk id="27" creationId="{6D6D382D-0E6A-4F1B-A8A4-9895D1C48A40}"/>
          </ac:grpSpMkLst>
        </pc:grpChg>
        <pc:grpChg chg="mod">
          <ac:chgData name="Caitlin Coleman" userId="96f87ca1-0e64-4ae8-8d77-98757b85df0b" providerId="ADAL" clId="{DDA6BCD5-DC0D-434C-93A0-51E2BCD25B34}" dt="2026-01-13T15:37:12.492" v="131" actId="962"/>
          <ac:grpSpMkLst>
            <pc:docMk/>
            <pc:sldMk cId="467471398" sldId="370"/>
            <ac:grpSpMk id="30" creationId="{29F93452-024C-45E1-9B70-21EF5D58F192}"/>
          </ac:grpSpMkLst>
        </pc:grpChg>
        <pc:cxnChg chg="mod">
          <ac:chgData name="Caitlin Coleman" userId="96f87ca1-0e64-4ae8-8d77-98757b85df0b" providerId="ADAL" clId="{DDA6BCD5-DC0D-434C-93A0-51E2BCD25B34}" dt="2026-01-13T15:36:47.375" v="127" actId="962"/>
          <ac:cxnSpMkLst>
            <pc:docMk/>
            <pc:sldMk cId="467471398" sldId="370"/>
            <ac:cxnSpMk id="55" creationId="{00000000-0000-0000-0000-000000000000}"/>
          </ac:cxnSpMkLst>
        </pc:cxnChg>
      </pc:sldChg>
      <pc:sldChg chg="modSp mod">
        <pc:chgData name="Caitlin Coleman" userId="96f87ca1-0e64-4ae8-8d77-98757b85df0b" providerId="ADAL" clId="{DDA6BCD5-DC0D-434C-93A0-51E2BCD25B34}" dt="2026-01-13T16:12:51.064" v="221" actId="962"/>
        <pc:sldMkLst>
          <pc:docMk/>
          <pc:sldMk cId="3251440659" sldId="371"/>
        </pc:sldMkLst>
        <pc:spChg chg="mod">
          <ac:chgData name="Caitlin Coleman" userId="96f87ca1-0e64-4ae8-8d77-98757b85df0b" providerId="ADAL" clId="{DDA6BCD5-DC0D-434C-93A0-51E2BCD25B34}" dt="2026-01-13T16:12:37.383" v="218" actId="33553"/>
          <ac:spMkLst>
            <pc:docMk/>
            <pc:sldMk cId="3251440659" sldId="371"/>
            <ac:spMk id="26" creationId="{00000000-0000-0000-0000-000000000000}"/>
          </ac:spMkLst>
        </pc:spChg>
        <pc:grpChg chg="mod">
          <ac:chgData name="Caitlin Coleman" userId="96f87ca1-0e64-4ae8-8d77-98757b85df0b" providerId="ADAL" clId="{DDA6BCD5-DC0D-434C-93A0-51E2BCD25B34}" dt="2026-01-13T16:12:51.064" v="221" actId="962"/>
          <ac:grpSpMkLst>
            <pc:docMk/>
            <pc:sldMk cId="3251440659" sldId="371"/>
            <ac:grpSpMk id="21" creationId="{B1637BFA-66C6-46AE-B249-3A931CA30BB5}"/>
          </ac:grpSpMkLst>
        </pc:grpChg>
        <pc:picChg chg="ord">
          <ac:chgData name="Caitlin Coleman" userId="96f87ca1-0e64-4ae8-8d77-98757b85df0b" providerId="ADAL" clId="{DDA6BCD5-DC0D-434C-93A0-51E2BCD25B34}" dt="2026-01-13T16:12:44.157" v="220"/>
          <ac:picMkLst>
            <pc:docMk/>
            <pc:sldMk cId="3251440659" sldId="371"/>
            <ac:picMk id="4" creationId="{A83C1CB5-D4DB-2E1B-AAE9-E9BB04E46FA8}"/>
          </ac:picMkLst>
        </pc:picChg>
        <pc:cxnChg chg="mod">
          <ac:chgData name="Caitlin Coleman" userId="96f87ca1-0e64-4ae8-8d77-98757b85df0b" providerId="ADAL" clId="{DDA6BCD5-DC0D-434C-93A0-51E2BCD25B34}" dt="2026-01-13T16:12:41.477" v="219" actId="962"/>
          <ac:cxnSpMkLst>
            <pc:docMk/>
            <pc:sldMk cId="3251440659" sldId="371"/>
            <ac:cxnSpMk id="55" creationId="{00000000-0000-0000-0000-000000000000}"/>
          </ac:cxnSpMkLst>
        </pc:cxnChg>
      </pc:sldChg>
      <pc:sldChg chg="modSp mod">
        <pc:chgData name="Caitlin Coleman" userId="96f87ca1-0e64-4ae8-8d77-98757b85df0b" providerId="ADAL" clId="{DDA6BCD5-DC0D-434C-93A0-51E2BCD25B34}" dt="2026-01-13T16:16:24.307" v="227" actId="962"/>
        <pc:sldMkLst>
          <pc:docMk/>
          <pc:sldMk cId="673034135" sldId="372"/>
        </pc:sldMkLst>
        <pc:spChg chg="mod">
          <ac:chgData name="Caitlin Coleman" userId="96f87ca1-0e64-4ae8-8d77-98757b85df0b" providerId="ADAL" clId="{DDA6BCD5-DC0D-434C-93A0-51E2BCD25B34}" dt="2026-01-13T16:15:54.854" v="222" actId="33553"/>
          <ac:spMkLst>
            <pc:docMk/>
            <pc:sldMk cId="673034135" sldId="372"/>
            <ac:spMk id="26" creationId="{00000000-0000-0000-0000-000000000000}"/>
          </ac:spMkLst>
        </pc:spChg>
        <pc:grpChg chg="mod">
          <ac:chgData name="Caitlin Coleman" userId="96f87ca1-0e64-4ae8-8d77-98757b85df0b" providerId="ADAL" clId="{DDA6BCD5-DC0D-434C-93A0-51E2BCD25B34}" dt="2026-01-13T16:16:05.693" v="224" actId="962"/>
          <ac:grpSpMkLst>
            <pc:docMk/>
            <pc:sldMk cId="673034135" sldId="372"/>
            <ac:grpSpMk id="10" creationId="{CE620BF8-E849-439E-B2C6-3936244CE09F}"/>
          </ac:grpSpMkLst>
        </pc:grpChg>
        <pc:grpChg chg="mod">
          <ac:chgData name="Caitlin Coleman" userId="96f87ca1-0e64-4ae8-8d77-98757b85df0b" providerId="ADAL" clId="{DDA6BCD5-DC0D-434C-93A0-51E2BCD25B34}" dt="2026-01-13T16:16:11.916" v="225" actId="962"/>
          <ac:grpSpMkLst>
            <pc:docMk/>
            <pc:sldMk cId="673034135" sldId="372"/>
            <ac:grpSpMk id="13" creationId="{2C9665DB-9D72-48E2-AFC5-B37E52FB9BFC}"/>
          </ac:grpSpMkLst>
        </pc:grpChg>
        <pc:grpChg chg="mod">
          <ac:chgData name="Caitlin Coleman" userId="96f87ca1-0e64-4ae8-8d77-98757b85df0b" providerId="ADAL" clId="{DDA6BCD5-DC0D-434C-93A0-51E2BCD25B34}" dt="2026-01-13T16:16:18.435" v="226" actId="962"/>
          <ac:grpSpMkLst>
            <pc:docMk/>
            <pc:sldMk cId="673034135" sldId="372"/>
            <ac:grpSpMk id="16" creationId="{516C6BAA-83B4-4568-95D8-FEB10175D4C9}"/>
          </ac:grpSpMkLst>
        </pc:grpChg>
        <pc:grpChg chg="mod">
          <ac:chgData name="Caitlin Coleman" userId="96f87ca1-0e64-4ae8-8d77-98757b85df0b" providerId="ADAL" clId="{DDA6BCD5-DC0D-434C-93A0-51E2BCD25B34}" dt="2026-01-13T16:16:24.307" v="227" actId="962"/>
          <ac:grpSpMkLst>
            <pc:docMk/>
            <pc:sldMk cId="673034135" sldId="372"/>
            <ac:grpSpMk id="21" creationId="{B1637BFA-66C6-46AE-B249-3A931CA30BB5}"/>
          </ac:grpSpMkLst>
        </pc:grpChg>
        <pc:cxnChg chg="mod">
          <ac:chgData name="Caitlin Coleman" userId="96f87ca1-0e64-4ae8-8d77-98757b85df0b" providerId="ADAL" clId="{DDA6BCD5-DC0D-434C-93A0-51E2BCD25B34}" dt="2026-01-13T16:15:59.138" v="223" actId="962"/>
          <ac:cxnSpMkLst>
            <pc:docMk/>
            <pc:sldMk cId="673034135" sldId="372"/>
            <ac:cxnSpMk id="55" creationId="{00000000-0000-0000-0000-000000000000}"/>
          </ac:cxnSpMkLst>
        </pc:cxnChg>
      </pc:sldChg>
      <pc:sldChg chg="modSp mod">
        <pc:chgData name="Caitlin Coleman" userId="96f87ca1-0e64-4ae8-8d77-98757b85df0b" providerId="ADAL" clId="{DDA6BCD5-DC0D-434C-93A0-51E2BCD25B34}" dt="2026-01-13T16:17:05.298" v="232" actId="962"/>
        <pc:sldMkLst>
          <pc:docMk/>
          <pc:sldMk cId="3170394447" sldId="373"/>
        </pc:sldMkLst>
        <pc:spChg chg="mod">
          <ac:chgData name="Caitlin Coleman" userId="96f87ca1-0e64-4ae8-8d77-98757b85df0b" providerId="ADAL" clId="{DDA6BCD5-DC0D-434C-93A0-51E2BCD25B34}" dt="2026-01-13T16:16:30.713" v="228" actId="33553"/>
          <ac:spMkLst>
            <pc:docMk/>
            <pc:sldMk cId="3170394447" sldId="373"/>
            <ac:spMk id="26" creationId="{00000000-0000-0000-0000-000000000000}"/>
          </ac:spMkLst>
        </pc:spChg>
        <pc:grpChg chg="mod">
          <ac:chgData name="Caitlin Coleman" userId="96f87ca1-0e64-4ae8-8d77-98757b85df0b" providerId="ADAL" clId="{DDA6BCD5-DC0D-434C-93A0-51E2BCD25B34}" dt="2026-01-13T16:16:50.104" v="230" actId="962"/>
          <ac:grpSpMkLst>
            <pc:docMk/>
            <pc:sldMk cId="3170394447" sldId="373"/>
            <ac:grpSpMk id="10" creationId="{CE620BF8-E849-439E-B2C6-3936244CE09F}"/>
          </ac:grpSpMkLst>
        </pc:grpChg>
        <pc:grpChg chg="mod">
          <ac:chgData name="Caitlin Coleman" userId="96f87ca1-0e64-4ae8-8d77-98757b85df0b" providerId="ADAL" clId="{DDA6BCD5-DC0D-434C-93A0-51E2BCD25B34}" dt="2026-01-13T16:16:56.949" v="231" actId="962"/>
          <ac:grpSpMkLst>
            <pc:docMk/>
            <pc:sldMk cId="3170394447" sldId="373"/>
            <ac:grpSpMk id="13" creationId="{2C9665DB-9D72-48E2-AFC5-B37E52FB9BFC}"/>
          </ac:grpSpMkLst>
        </pc:grpChg>
        <pc:grpChg chg="mod">
          <ac:chgData name="Caitlin Coleman" userId="96f87ca1-0e64-4ae8-8d77-98757b85df0b" providerId="ADAL" clId="{DDA6BCD5-DC0D-434C-93A0-51E2BCD25B34}" dt="2026-01-13T16:17:05.298" v="232" actId="962"/>
          <ac:grpSpMkLst>
            <pc:docMk/>
            <pc:sldMk cId="3170394447" sldId="373"/>
            <ac:grpSpMk id="16" creationId="{516C6BAA-83B4-4568-95D8-FEB10175D4C9}"/>
          </ac:grpSpMkLst>
        </pc:grpChg>
        <pc:cxnChg chg="mod">
          <ac:chgData name="Caitlin Coleman" userId="96f87ca1-0e64-4ae8-8d77-98757b85df0b" providerId="ADAL" clId="{DDA6BCD5-DC0D-434C-93A0-51E2BCD25B34}" dt="2026-01-13T16:16:33.903" v="229" actId="962"/>
          <ac:cxnSpMkLst>
            <pc:docMk/>
            <pc:sldMk cId="3170394447" sldId="373"/>
            <ac:cxnSpMk id="55" creationId="{00000000-0000-0000-0000-000000000000}"/>
          </ac:cxnSpMkLst>
        </pc:cxnChg>
      </pc:sldChg>
      <pc:sldChg chg="delSp modSp mod">
        <pc:chgData name="Caitlin Coleman" userId="96f87ca1-0e64-4ae8-8d77-98757b85df0b" providerId="ADAL" clId="{DDA6BCD5-DC0D-434C-93A0-51E2BCD25B34}" dt="2026-01-13T15:08:52.506" v="73" actId="962"/>
        <pc:sldMkLst>
          <pc:docMk/>
          <pc:sldMk cId="207093003" sldId="374"/>
        </pc:sldMkLst>
        <pc:spChg chg="mod ord topLvl">
          <ac:chgData name="Caitlin Coleman" userId="96f87ca1-0e64-4ae8-8d77-98757b85df0b" providerId="ADAL" clId="{DDA6BCD5-DC0D-434C-93A0-51E2BCD25B34}" dt="2026-01-13T15:08:47.579" v="70"/>
          <ac:spMkLst>
            <pc:docMk/>
            <pc:sldMk cId="207093003" sldId="374"/>
            <ac:spMk id="26" creationId="{00000000-0000-0000-0000-000000000000}"/>
          </ac:spMkLst>
        </pc:spChg>
        <pc:cxnChg chg="mod ord">
          <ac:chgData name="Caitlin Coleman" userId="96f87ca1-0e64-4ae8-8d77-98757b85df0b" providerId="ADAL" clId="{DDA6BCD5-DC0D-434C-93A0-51E2BCD25B34}" dt="2026-01-13T15:08:52.506" v="73" actId="962"/>
          <ac:cxnSpMkLst>
            <pc:docMk/>
            <pc:sldMk cId="207093003" sldId="374"/>
            <ac:cxnSpMk id="55" creationId="{00000000-0000-0000-0000-000000000000}"/>
          </ac:cxnSpMkLst>
        </pc:cxnChg>
      </pc:sldChg>
      <pc:sldChg chg="delSp modSp mod">
        <pc:chgData name="Caitlin Coleman" userId="96f87ca1-0e64-4ae8-8d77-98757b85df0b" providerId="ADAL" clId="{DDA6BCD5-DC0D-434C-93A0-51E2BCD25B34}" dt="2026-01-13T14:59:40.536" v="34" actId="962"/>
        <pc:sldMkLst>
          <pc:docMk/>
          <pc:sldMk cId="794841714" sldId="375"/>
        </pc:sldMkLst>
        <pc:spChg chg="mod topLvl">
          <ac:chgData name="Caitlin Coleman" userId="96f87ca1-0e64-4ae8-8d77-98757b85df0b" providerId="ADAL" clId="{DDA6BCD5-DC0D-434C-93A0-51E2BCD25B34}" dt="2026-01-13T14:59:33.639" v="32" actId="33553"/>
          <ac:spMkLst>
            <pc:docMk/>
            <pc:sldMk cId="794841714" sldId="375"/>
            <ac:spMk id="26" creationId="{00000000-0000-0000-0000-000000000000}"/>
          </ac:spMkLst>
        </pc:spChg>
        <pc:cxnChg chg="mod">
          <ac:chgData name="Caitlin Coleman" userId="96f87ca1-0e64-4ae8-8d77-98757b85df0b" providerId="ADAL" clId="{DDA6BCD5-DC0D-434C-93A0-51E2BCD25B34}" dt="2026-01-13T14:59:40.536" v="34" actId="962"/>
          <ac:cxnSpMkLst>
            <pc:docMk/>
            <pc:sldMk cId="794841714" sldId="375"/>
            <ac:cxnSpMk id="55" creationId="{00000000-0000-0000-0000-000000000000}"/>
          </ac:cxnSpMkLst>
        </pc:cxnChg>
      </pc:sldChg>
      <pc:sldChg chg="addSp delSp modSp mod">
        <pc:chgData name="Caitlin Coleman" userId="96f87ca1-0e64-4ae8-8d77-98757b85df0b" providerId="ADAL" clId="{DDA6BCD5-DC0D-434C-93A0-51E2BCD25B34}" dt="2026-01-13T15:05:29.486" v="49" actId="962"/>
        <pc:sldMkLst>
          <pc:docMk/>
          <pc:sldMk cId="2917276080" sldId="376"/>
        </pc:sldMkLst>
        <pc:spChg chg="ord">
          <ac:chgData name="Caitlin Coleman" userId="96f87ca1-0e64-4ae8-8d77-98757b85df0b" providerId="ADAL" clId="{DDA6BCD5-DC0D-434C-93A0-51E2BCD25B34}" dt="2026-01-13T15:00:06.530" v="41"/>
          <ac:spMkLst>
            <pc:docMk/>
            <pc:sldMk cId="2917276080" sldId="376"/>
            <ac:spMk id="9" creationId="{43188245-B40A-4526-A809-74F7D44EC68F}"/>
          </ac:spMkLst>
        </pc:spChg>
        <pc:spChg chg="mod ord">
          <ac:chgData name="Caitlin Coleman" userId="96f87ca1-0e64-4ae8-8d77-98757b85df0b" providerId="ADAL" clId="{DDA6BCD5-DC0D-434C-93A0-51E2BCD25B34}" dt="2026-01-13T15:00:00.249" v="38"/>
          <ac:spMkLst>
            <pc:docMk/>
            <pc:sldMk cId="2917276080" sldId="376"/>
            <ac:spMk id="26" creationId="{00000000-0000-0000-0000-000000000000}"/>
          </ac:spMkLst>
        </pc:spChg>
        <pc:picChg chg="add mod">
          <ac:chgData name="Caitlin Coleman" userId="96f87ca1-0e64-4ae8-8d77-98757b85df0b" providerId="ADAL" clId="{DDA6BCD5-DC0D-434C-93A0-51E2BCD25B34}" dt="2026-01-13T15:05:29.486" v="49" actId="962"/>
          <ac:picMkLst>
            <pc:docMk/>
            <pc:sldMk cId="2917276080" sldId="376"/>
            <ac:picMk id="3" creationId="{666BB427-A0CF-589C-31C3-722171F0C9E4}"/>
          </ac:picMkLst>
        </pc:picChg>
        <pc:cxnChg chg="mod ord">
          <ac:chgData name="Caitlin Coleman" userId="96f87ca1-0e64-4ae8-8d77-98757b85df0b" providerId="ADAL" clId="{DDA6BCD5-DC0D-434C-93A0-51E2BCD25B34}" dt="2026-01-13T15:00:03.215" v="40" actId="962"/>
          <ac:cxnSpMkLst>
            <pc:docMk/>
            <pc:sldMk cId="2917276080" sldId="376"/>
            <ac:cxnSpMk id="55" creationId="{00000000-0000-0000-0000-000000000000}"/>
          </ac:cxnSpMkLst>
        </pc:cxnChg>
      </pc:sldChg>
      <pc:sldChg chg="modSp mod">
        <pc:chgData name="Caitlin Coleman" userId="96f87ca1-0e64-4ae8-8d77-98757b85df0b" providerId="ADAL" clId="{DDA6BCD5-DC0D-434C-93A0-51E2BCD25B34}" dt="2026-01-13T15:17:24.388" v="88" actId="962"/>
        <pc:sldMkLst>
          <pc:docMk/>
          <pc:sldMk cId="3677615998" sldId="377"/>
        </pc:sldMkLst>
        <pc:spChg chg="mod">
          <ac:chgData name="Caitlin Coleman" userId="96f87ca1-0e64-4ae8-8d77-98757b85df0b" providerId="ADAL" clId="{DDA6BCD5-DC0D-434C-93A0-51E2BCD25B34}" dt="2026-01-13T15:17:13.003" v="82" actId="33553"/>
          <ac:spMkLst>
            <pc:docMk/>
            <pc:sldMk cId="3677615998" sldId="377"/>
            <ac:spMk id="9" creationId="{00000000-0000-0000-0000-000000000000}"/>
          </ac:spMkLst>
        </pc:spChg>
        <pc:spChg chg="mod">
          <ac:chgData name="Caitlin Coleman" userId="96f87ca1-0e64-4ae8-8d77-98757b85df0b" providerId="ADAL" clId="{DDA6BCD5-DC0D-434C-93A0-51E2BCD25B34}" dt="2026-01-13T15:17:18.427" v="83" actId="962"/>
          <ac:spMkLst>
            <pc:docMk/>
            <pc:sldMk cId="3677615998" sldId="377"/>
            <ac:spMk id="10" creationId="{00000000-0000-0000-0000-000000000000}"/>
          </ac:spMkLst>
        </pc:spChg>
        <pc:cxnChg chg="mod ord">
          <ac:chgData name="Caitlin Coleman" userId="96f87ca1-0e64-4ae8-8d77-98757b85df0b" providerId="ADAL" clId="{DDA6BCD5-DC0D-434C-93A0-51E2BCD25B34}" dt="2026-01-13T15:17:23.479" v="87" actId="962"/>
          <ac:cxnSpMkLst>
            <pc:docMk/>
            <pc:sldMk cId="3677615998" sldId="377"/>
            <ac:cxnSpMk id="11" creationId="{00000000-0000-0000-0000-000000000000}"/>
          </ac:cxnSpMkLst>
        </pc:cxnChg>
        <pc:cxnChg chg="mod">
          <ac:chgData name="Caitlin Coleman" userId="96f87ca1-0e64-4ae8-8d77-98757b85df0b" providerId="ADAL" clId="{DDA6BCD5-DC0D-434C-93A0-51E2BCD25B34}" dt="2026-01-13T15:17:24.388" v="88" actId="962"/>
          <ac:cxnSpMkLst>
            <pc:docMk/>
            <pc:sldMk cId="3677615998" sldId="377"/>
            <ac:cxnSpMk id="14" creationId="{00000000-0000-0000-0000-000000000000}"/>
          </ac:cxnSpMkLst>
        </pc:cxnChg>
      </pc:sldChg>
      <pc:sldChg chg="modSp mod">
        <pc:chgData name="Caitlin Coleman" userId="96f87ca1-0e64-4ae8-8d77-98757b85df0b" providerId="ADAL" clId="{DDA6BCD5-DC0D-434C-93A0-51E2BCD25B34}" dt="2026-01-13T15:22:43.989" v="94" actId="962"/>
        <pc:sldMkLst>
          <pc:docMk/>
          <pc:sldMk cId="3729210811" sldId="378"/>
        </pc:sldMkLst>
        <pc:spChg chg="mod">
          <ac:chgData name="Caitlin Coleman" userId="96f87ca1-0e64-4ae8-8d77-98757b85df0b" providerId="ADAL" clId="{DDA6BCD5-DC0D-434C-93A0-51E2BCD25B34}" dt="2026-01-13T15:22:30.766" v="91" actId="33553"/>
          <ac:spMkLst>
            <pc:docMk/>
            <pc:sldMk cId="3729210811" sldId="378"/>
            <ac:spMk id="26" creationId="{00000000-0000-0000-0000-000000000000}"/>
          </ac:spMkLst>
        </pc:spChg>
        <pc:grpChg chg="mod">
          <ac:chgData name="Caitlin Coleman" userId="96f87ca1-0e64-4ae8-8d77-98757b85df0b" providerId="ADAL" clId="{DDA6BCD5-DC0D-434C-93A0-51E2BCD25B34}" dt="2026-01-13T15:22:43.989" v="94" actId="962"/>
          <ac:grpSpMkLst>
            <pc:docMk/>
            <pc:sldMk cId="3729210811" sldId="378"/>
            <ac:grpSpMk id="17" creationId="{635484E1-69B7-45C0-93D1-3E34A99FCB56}"/>
          </ac:grpSpMkLst>
        </pc:grpChg>
        <pc:picChg chg="mod">
          <ac:chgData name="Caitlin Coleman" userId="96f87ca1-0e64-4ae8-8d77-98757b85df0b" providerId="ADAL" clId="{DDA6BCD5-DC0D-434C-93A0-51E2BCD25B34}" dt="2026-01-13T15:22:38.317" v="93"/>
          <ac:picMkLst>
            <pc:docMk/>
            <pc:sldMk cId="3729210811" sldId="378"/>
            <ac:picMk id="2" creationId="{D716065C-57B2-40DA-80D9-6DF98336A72A}"/>
          </ac:picMkLst>
        </pc:picChg>
        <pc:cxnChg chg="mod">
          <ac:chgData name="Caitlin Coleman" userId="96f87ca1-0e64-4ae8-8d77-98757b85df0b" providerId="ADAL" clId="{DDA6BCD5-DC0D-434C-93A0-51E2BCD25B34}" dt="2026-01-13T15:22:37.054" v="92" actId="962"/>
          <ac:cxnSpMkLst>
            <pc:docMk/>
            <pc:sldMk cId="3729210811" sldId="378"/>
            <ac:cxnSpMk id="55" creationId="{00000000-0000-0000-0000-000000000000}"/>
          </ac:cxnSpMkLst>
        </pc:cxnChg>
      </pc:sldChg>
      <pc:sldChg chg="modSp mod">
        <pc:chgData name="Caitlin Coleman" userId="96f87ca1-0e64-4ae8-8d77-98757b85df0b" providerId="ADAL" clId="{DDA6BCD5-DC0D-434C-93A0-51E2BCD25B34}" dt="2026-01-13T15:27:50.992" v="103" actId="962"/>
        <pc:sldMkLst>
          <pc:docMk/>
          <pc:sldMk cId="667768143" sldId="379"/>
        </pc:sldMkLst>
        <pc:spChg chg="mod">
          <ac:chgData name="Caitlin Coleman" userId="96f87ca1-0e64-4ae8-8d77-98757b85df0b" providerId="ADAL" clId="{DDA6BCD5-DC0D-434C-93A0-51E2BCD25B34}" dt="2026-01-13T15:23:00.687" v="97" actId="33553"/>
          <ac:spMkLst>
            <pc:docMk/>
            <pc:sldMk cId="667768143" sldId="379"/>
            <ac:spMk id="26" creationId="{00000000-0000-0000-0000-000000000000}"/>
          </ac:spMkLst>
        </pc:spChg>
        <pc:grpChg chg="mod">
          <ac:chgData name="Caitlin Coleman" userId="96f87ca1-0e64-4ae8-8d77-98757b85df0b" providerId="ADAL" clId="{DDA6BCD5-DC0D-434C-93A0-51E2BCD25B34}" dt="2026-01-13T15:27:25.209" v="99" actId="962"/>
          <ac:grpSpMkLst>
            <pc:docMk/>
            <pc:sldMk cId="667768143" sldId="379"/>
            <ac:grpSpMk id="20" creationId="{D459C2B1-BE53-499D-94B7-B0CC03D54CD1}"/>
          </ac:grpSpMkLst>
        </pc:grpChg>
        <pc:grpChg chg="mod">
          <ac:chgData name="Caitlin Coleman" userId="96f87ca1-0e64-4ae8-8d77-98757b85df0b" providerId="ADAL" clId="{DDA6BCD5-DC0D-434C-93A0-51E2BCD25B34}" dt="2026-01-13T15:27:31.267" v="100" actId="962"/>
          <ac:grpSpMkLst>
            <pc:docMk/>
            <pc:sldMk cId="667768143" sldId="379"/>
            <ac:grpSpMk id="23" creationId="{C14D4E0C-3E43-4F96-8B86-170AD6D3CA94}"/>
          </ac:grpSpMkLst>
        </pc:grpChg>
        <pc:grpChg chg="mod">
          <ac:chgData name="Caitlin Coleman" userId="96f87ca1-0e64-4ae8-8d77-98757b85df0b" providerId="ADAL" clId="{DDA6BCD5-DC0D-434C-93A0-51E2BCD25B34}" dt="2026-01-13T15:27:39.544" v="101" actId="962"/>
          <ac:grpSpMkLst>
            <pc:docMk/>
            <pc:sldMk cId="667768143" sldId="379"/>
            <ac:grpSpMk id="27" creationId="{6D6D382D-0E6A-4F1B-A8A4-9895D1C48A40}"/>
          </ac:grpSpMkLst>
        </pc:grpChg>
        <pc:grpChg chg="mod">
          <ac:chgData name="Caitlin Coleman" userId="96f87ca1-0e64-4ae8-8d77-98757b85df0b" providerId="ADAL" clId="{DDA6BCD5-DC0D-434C-93A0-51E2BCD25B34}" dt="2026-01-13T15:27:45.636" v="102" actId="962"/>
          <ac:grpSpMkLst>
            <pc:docMk/>
            <pc:sldMk cId="667768143" sldId="379"/>
            <ac:grpSpMk id="30" creationId="{29F93452-024C-45E1-9B70-21EF5D58F192}"/>
          </ac:grpSpMkLst>
        </pc:grpChg>
        <pc:grpChg chg="mod">
          <ac:chgData name="Caitlin Coleman" userId="96f87ca1-0e64-4ae8-8d77-98757b85df0b" providerId="ADAL" clId="{DDA6BCD5-DC0D-434C-93A0-51E2BCD25B34}" dt="2026-01-13T15:27:50.992" v="103" actId="962"/>
          <ac:grpSpMkLst>
            <pc:docMk/>
            <pc:sldMk cId="667768143" sldId="379"/>
            <ac:grpSpMk id="33" creationId="{B512C610-58F7-4BB9-A7BC-F2A70F4BFBA9}"/>
          </ac:grpSpMkLst>
        </pc:grpChg>
        <pc:cxnChg chg="mod">
          <ac:chgData name="Caitlin Coleman" userId="96f87ca1-0e64-4ae8-8d77-98757b85df0b" providerId="ADAL" clId="{DDA6BCD5-DC0D-434C-93A0-51E2BCD25B34}" dt="2026-01-13T15:23:04.692" v="98" actId="962"/>
          <ac:cxnSpMkLst>
            <pc:docMk/>
            <pc:sldMk cId="667768143" sldId="379"/>
            <ac:cxnSpMk id="55" creationId="{00000000-0000-0000-0000-000000000000}"/>
          </ac:cxnSpMkLst>
        </pc:cxnChg>
      </pc:sldChg>
      <pc:sldChg chg="addSp delSp modSp mod">
        <pc:chgData name="Caitlin Coleman" userId="96f87ca1-0e64-4ae8-8d77-98757b85df0b" providerId="ADAL" clId="{DDA6BCD5-DC0D-434C-93A0-51E2BCD25B34}" dt="2026-01-13T15:34:23.706" v="123" actId="962"/>
        <pc:sldMkLst>
          <pc:docMk/>
          <pc:sldMk cId="3820230191" sldId="380"/>
        </pc:sldMkLst>
        <pc:spChg chg="ord">
          <ac:chgData name="Caitlin Coleman" userId="96f87ca1-0e64-4ae8-8d77-98757b85df0b" providerId="ADAL" clId="{DDA6BCD5-DC0D-434C-93A0-51E2BCD25B34}" dt="2026-01-13T15:29:33.388" v="116"/>
          <ac:spMkLst>
            <pc:docMk/>
            <pc:sldMk cId="3820230191" sldId="380"/>
            <ac:spMk id="3" creationId="{2F37A219-56EE-44E1-9EFE-F3243E217392}"/>
          </ac:spMkLst>
        </pc:spChg>
        <pc:spChg chg="mod ord">
          <ac:chgData name="Caitlin Coleman" userId="96f87ca1-0e64-4ae8-8d77-98757b85df0b" providerId="ADAL" clId="{DDA6BCD5-DC0D-434C-93A0-51E2BCD25B34}" dt="2026-01-13T15:29:26.310" v="113"/>
          <ac:spMkLst>
            <pc:docMk/>
            <pc:sldMk cId="3820230191" sldId="380"/>
            <ac:spMk id="32" creationId="{84108259-FBB9-4FE9-B92A-9B1E19B01024}"/>
          </ac:spMkLst>
        </pc:spChg>
        <pc:picChg chg="add mod ord">
          <ac:chgData name="Caitlin Coleman" userId="96f87ca1-0e64-4ae8-8d77-98757b85df0b" providerId="ADAL" clId="{DDA6BCD5-DC0D-434C-93A0-51E2BCD25B34}" dt="2026-01-13T15:34:23.706" v="123" actId="962"/>
          <ac:picMkLst>
            <pc:docMk/>
            <pc:sldMk cId="3820230191" sldId="380"/>
            <ac:picMk id="5" creationId="{D610F203-4C47-2F3E-E0F8-22CDC00B1D4B}"/>
          </ac:picMkLst>
        </pc:picChg>
        <pc:cxnChg chg="mod">
          <ac:chgData name="Caitlin Coleman" userId="96f87ca1-0e64-4ae8-8d77-98757b85df0b" providerId="ADAL" clId="{DDA6BCD5-DC0D-434C-93A0-51E2BCD25B34}" dt="2026-01-13T15:29:27.664" v="114" actId="962"/>
          <ac:cxnSpMkLst>
            <pc:docMk/>
            <pc:sldMk cId="3820230191" sldId="380"/>
            <ac:cxnSpMk id="55" creationId="{00000000-0000-0000-0000-000000000000}"/>
          </ac:cxnSpMkLst>
        </pc:cxnChg>
      </pc:sldChg>
      <pc:sldChg chg="delSp modSp mod">
        <pc:chgData name="Caitlin Coleman" userId="96f87ca1-0e64-4ae8-8d77-98757b85df0b" providerId="ADAL" clId="{DDA6BCD5-DC0D-434C-93A0-51E2BCD25B34}" dt="2026-01-13T15:51:18.424" v="168" actId="5793"/>
        <pc:sldMkLst>
          <pc:docMk/>
          <pc:sldMk cId="940876709" sldId="381"/>
        </pc:sldMkLst>
        <pc:spChg chg="mod">
          <ac:chgData name="Caitlin Coleman" userId="96f87ca1-0e64-4ae8-8d77-98757b85df0b" providerId="ADAL" clId="{DDA6BCD5-DC0D-434C-93A0-51E2BCD25B34}" dt="2026-01-13T15:51:18.424" v="168" actId="5793"/>
          <ac:spMkLst>
            <pc:docMk/>
            <pc:sldMk cId="940876709" sldId="381"/>
            <ac:spMk id="14" creationId="{4A3C89F5-5AC7-42CA-B269-E0EF8850E061}"/>
          </ac:spMkLst>
        </pc:spChg>
        <pc:spChg chg="mod topLvl">
          <ac:chgData name="Caitlin Coleman" userId="96f87ca1-0e64-4ae8-8d77-98757b85df0b" providerId="ADAL" clId="{DDA6BCD5-DC0D-434C-93A0-51E2BCD25B34}" dt="2026-01-13T15:51:09.824" v="165" actId="33553"/>
          <ac:spMkLst>
            <pc:docMk/>
            <pc:sldMk cId="940876709" sldId="381"/>
            <ac:spMk id="26" creationId="{00000000-0000-0000-0000-000000000000}"/>
          </ac:spMkLst>
        </pc:spChg>
        <pc:cxnChg chg="mod">
          <ac:chgData name="Caitlin Coleman" userId="96f87ca1-0e64-4ae8-8d77-98757b85df0b" providerId="ADAL" clId="{DDA6BCD5-DC0D-434C-93A0-51E2BCD25B34}" dt="2026-01-13T15:51:16.353" v="167" actId="962"/>
          <ac:cxnSpMkLst>
            <pc:docMk/>
            <pc:sldMk cId="940876709" sldId="381"/>
            <ac:cxnSpMk id="55" creationId="{00000000-0000-0000-0000-000000000000}"/>
          </ac:cxnSpMkLst>
        </pc:cxnChg>
      </pc:sldChg>
      <pc:sldChg chg="modSp mod">
        <pc:chgData name="Caitlin Coleman" userId="96f87ca1-0e64-4ae8-8d77-98757b85df0b" providerId="ADAL" clId="{DDA6BCD5-DC0D-434C-93A0-51E2BCD25B34}" dt="2026-01-13T16:55:55.878" v="379" actId="962"/>
        <pc:sldMkLst>
          <pc:docMk/>
          <pc:sldMk cId="921743402" sldId="403"/>
        </pc:sldMkLst>
        <pc:spChg chg="mod">
          <ac:chgData name="Caitlin Coleman" userId="96f87ca1-0e64-4ae8-8d77-98757b85df0b" providerId="ADAL" clId="{DDA6BCD5-DC0D-434C-93A0-51E2BCD25B34}" dt="2026-01-13T16:55:45.660" v="373" actId="33553"/>
          <ac:spMkLst>
            <pc:docMk/>
            <pc:sldMk cId="921743402" sldId="403"/>
            <ac:spMk id="9" creationId="{00000000-0000-0000-0000-000000000000}"/>
          </ac:spMkLst>
        </pc:spChg>
        <pc:spChg chg="mod">
          <ac:chgData name="Caitlin Coleman" userId="96f87ca1-0e64-4ae8-8d77-98757b85df0b" providerId="ADAL" clId="{DDA6BCD5-DC0D-434C-93A0-51E2BCD25B34}" dt="2026-01-13T16:55:50.174" v="374" actId="962"/>
          <ac:spMkLst>
            <pc:docMk/>
            <pc:sldMk cId="921743402" sldId="403"/>
            <ac:spMk id="10" creationId="{00000000-0000-0000-0000-000000000000}"/>
          </ac:spMkLst>
        </pc:spChg>
        <pc:cxnChg chg="mod ord">
          <ac:chgData name="Caitlin Coleman" userId="96f87ca1-0e64-4ae8-8d77-98757b85df0b" providerId="ADAL" clId="{DDA6BCD5-DC0D-434C-93A0-51E2BCD25B34}" dt="2026-01-13T16:55:55.094" v="378" actId="962"/>
          <ac:cxnSpMkLst>
            <pc:docMk/>
            <pc:sldMk cId="921743402" sldId="403"/>
            <ac:cxnSpMk id="11" creationId="{00000000-0000-0000-0000-000000000000}"/>
          </ac:cxnSpMkLst>
        </pc:cxnChg>
        <pc:cxnChg chg="mod">
          <ac:chgData name="Caitlin Coleman" userId="96f87ca1-0e64-4ae8-8d77-98757b85df0b" providerId="ADAL" clId="{DDA6BCD5-DC0D-434C-93A0-51E2BCD25B34}" dt="2026-01-13T16:55:55.878" v="379" actId="962"/>
          <ac:cxnSpMkLst>
            <pc:docMk/>
            <pc:sldMk cId="921743402" sldId="403"/>
            <ac:cxnSpMk id="14" creationId="{00000000-0000-0000-0000-000000000000}"/>
          </ac:cxnSpMkLst>
        </pc:cxnChg>
      </pc:sldChg>
      <pc:sldChg chg="modSp mod">
        <pc:chgData name="Caitlin Coleman" userId="96f87ca1-0e64-4ae8-8d77-98757b85df0b" providerId="ADAL" clId="{DDA6BCD5-DC0D-434C-93A0-51E2BCD25B34}" dt="2026-01-13T17:00:45.117" v="396" actId="962"/>
        <pc:sldMkLst>
          <pc:docMk/>
          <pc:sldMk cId="2870974942" sldId="404"/>
        </pc:sldMkLst>
        <pc:spChg chg="mod">
          <ac:chgData name="Caitlin Coleman" userId="96f87ca1-0e64-4ae8-8d77-98757b85df0b" providerId="ADAL" clId="{DDA6BCD5-DC0D-434C-93A0-51E2BCD25B34}" dt="2026-01-13T17:00:28.376" v="393" actId="33553"/>
          <ac:spMkLst>
            <pc:docMk/>
            <pc:sldMk cId="2870974942" sldId="404"/>
            <ac:spMk id="26" creationId="{00000000-0000-0000-0000-000000000000}"/>
          </ac:spMkLst>
        </pc:spChg>
        <pc:grpChg chg="mod">
          <ac:chgData name="Caitlin Coleman" userId="96f87ca1-0e64-4ae8-8d77-98757b85df0b" providerId="ADAL" clId="{DDA6BCD5-DC0D-434C-93A0-51E2BCD25B34}" dt="2026-01-13T17:00:38.861" v="395" actId="962"/>
          <ac:grpSpMkLst>
            <pc:docMk/>
            <pc:sldMk cId="2870974942" sldId="404"/>
            <ac:grpSpMk id="12" creationId="{1389D93F-0AF4-4EE8-B48B-F9B1229FD211}"/>
          </ac:grpSpMkLst>
        </pc:grpChg>
        <pc:grpChg chg="mod">
          <ac:chgData name="Caitlin Coleman" userId="96f87ca1-0e64-4ae8-8d77-98757b85df0b" providerId="ADAL" clId="{DDA6BCD5-DC0D-434C-93A0-51E2BCD25B34}" dt="2026-01-13T17:00:45.117" v="396" actId="962"/>
          <ac:grpSpMkLst>
            <pc:docMk/>
            <pc:sldMk cId="2870974942" sldId="404"/>
            <ac:grpSpMk id="16" creationId="{A45E1DD0-784A-435F-8454-359DB1077E1F}"/>
          </ac:grpSpMkLst>
        </pc:grpChg>
        <pc:cxnChg chg="mod">
          <ac:chgData name="Caitlin Coleman" userId="96f87ca1-0e64-4ae8-8d77-98757b85df0b" providerId="ADAL" clId="{DDA6BCD5-DC0D-434C-93A0-51E2BCD25B34}" dt="2026-01-13T17:00:32.598" v="394" actId="962"/>
          <ac:cxnSpMkLst>
            <pc:docMk/>
            <pc:sldMk cId="2870974942" sldId="404"/>
            <ac:cxnSpMk id="55" creationId="{00000000-0000-0000-0000-000000000000}"/>
          </ac:cxnSpMkLst>
        </pc:cxnChg>
      </pc:sldChg>
      <pc:sldChg chg="modSp mod">
        <pc:chgData name="Caitlin Coleman" userId="96f87ca1-0e64-4ae8-8d77-98757b85df0b" providerId="ADAL" clId="{DDA6BCD5-DC0D-434C-93A0-51E2BCD25B34}" dt="2026-01-13T17:01:15.981" v="401" actId="962"/>
        <pc:sldMkLst>
          <pc:docMk/>
          <pc:sldMk cId="3826268903" sldId="405"/>
        </pc:sldMkLst>
        <pc:spChg chg="mod">
          <ac:chgData name="Caitlin Coleman" userId="96f87ca1-0e64-4ae8-8d77-98757b85df0b" providerId="ADAL" clId="{DDA6BCD5-DC0D-434C-93A0-51E2BCD25B34}" dt="2026-01-13T17:00:52.423" v="397" actId="33553"/>
          <ac:spMkLst>
            <pc:docMk/>
            <pc:sldMk cId="3826268903" sldId="405"/>
            <ac:spMk id="26" creationId="{00000000-0000-0000-0000-000000000000}"/>
          </ac:spMkLst>
        </pc:spChg>
        <pc:grpChg chg="mod">
          <ac:chgData name="Caitlin Coleman" userId="96f87ca1-0e64-4ae8-8d77-98757b85df0b" providerId="ADAL" clId="{DDA6BCD5-DC0D-434C-93A0-51E2BCD25B34}" dt="2026-01-13T17:01:02.139" v="399" actId="962"/>
          <ac:grpSpMkLst>
            <pc:docMk/>
            <pc:sldMk cId="3826268903" sldId="405"/>
            <ac:grpSpMk id="18" creationId="{985F4499-3315-47FC-81A9-DBBDFDEAA959}"/>
          </ac:grpSpMkLst>
        </pc:grpChg>
        <pc:grpChg chg="mod">
          <ac:chgData name="Caitlin Coleman" userId="96f87ca1-0e64-4ae8-8d77-98757b85df0b" providerId="ADAL" clId="{DDA6BCD5-DC0D-434C-93A0-51E2BCD25B34}" dt="2026-01-13T17:01:08.487" v="400" actId="962"/>
          <ac:grpSpMkLst>
            <pc:docMk/>
            <pc:sldMk cId="3826268903" sldId="405"/>
            <ac:grpSpMk id="21" creationId="{AD131535-4CF1-428C-84F3-A5E1E2AC6956}"/>
          </ac:grpSpMkLst>
        </pc:grpChg>
        <pc:grpChg chg="mod">
          <ac:chgData name="Caitlin Coleman" userId="96f87ca1-0e64-4ae8-8d77-98757b85df0b" providerId="ADAL" clId="{DDA6BCD5-DC0D-434C-93A0-51E2BCD25B34}" dt="2026-01-13T17:01:15.981" v="401" actId="962"/>
          <ac:grpSpMkLst>
            <pc:docMk/>
            <pc:sldMk cId="3826268903" sldId="405"/>
            <ac:grpSpMk id="24" creationId="{11C1D211-E92E-42C3-9410-2D6C73A6DCC9}"/>
          </ac:grpSpMkLst>
        </pc:grpChg>
        <pc:cxnChg chg="mod">
          <ac:chgData name="Caitlin Coleman" userId="96f87ca1-0e64-4ae8-8d77-98757b85df0b" providerId="ADAL" clId="{DDA6BCD5-DC0D-434C-93A0-51E2BCD25B34}" dt="2026-01-13T17:00:55.803" v="398" actId="962"/>
          <ac:cxnSpMkLst>
            <pc:docMk/>
            <pc:sldMk cId="3826268903" sldId="405"/>
            <ac:cxnSpMk id="55" creationId="{00000000-0000-0000-0000-000000000000}"/>
          </ac:cxnSpMkLst>
        </pc:cxnChg>
      </pc:sldChg>
      <pc:sldChg chg="modSp mod">
        <pc:chgData name="Caitlin Coleman" userId="96f87ca1-0e64-4ae8-8d77-98757b85df0b" providerId="ADAL" clId="{DDA6BCD5-DC0D-434C-93A0-51E2BCD25B34}" dt="2026-01-13T17:03:16.508" v="421" actId="962"/>
        <pc:sldMkLst>
          <pc:docMk/>
          <pc:sldMk cId="1243452670" sldId="406"/>
        </pc:sldMkLst>
        <pc:spChg chg="mod ord">
          <ac:chgData name="Caitlin Coleman" userId="96f87ca1-0e64-4ae8-8d77-98757b85df0b" providerId="ADAL" clId="{DDA6BCD5-DC0D-434C-93A0-51E2BCD25B34}" dt="2026-01-13T17:03:13.400" v="419"/>
          <ac:spMkLst>
            <pc:docMk/>
            <pc:sldMk cId="1243452670" sldId="406"/>
            <ac:spMk id="26" creationId="{00000000-0000-0000-0000-000000000000}"/>
          </ac:spMkLst>
        </pc:spChg>
        <pc:cxnChg chg="mod ord">
          <ac:chgData name="Caitlin Coleman" userId="96f87ca1-0e64-4ae8-8d77-98757b85df0b" providerId="ADAL" clId="{DDA6BCD5-DC0D-434C-93A0-51E2BCD25B34}" dt="2026-01-13T17:03:16.508" v="421" actId="962"/>
          <ac:cxnSpMkLst>
            <pc:docMk/>
            <pc:sldMk cId="1243452670" sldId="406"/>
            <ac:cxnSpMk id="55" creationId="{00000000-0000-0000-0000-000000000000}"/>
          </ac:cxnSpMkLst>
        </pc:cxnChg>
      </pc:sldChg>
      <pc:sldChg chg="modSp mod">
        <pc:chgData name="Caitlin Coleman" userId="96f87ca1-0e64-4ae8-8d77-98757b85df0b" providerId="ADAL" clId="{DDA6BCD5-DC0D-434C-93A0-51E2BCD25B34}" dt="2026-01-13T17:03:39.884" v="427" actId="962"/>
        <pc:sldMkLst>
          <pc:docMk/>
          <pc:sldMk cId="1092591570" sldId="407"/>
        </pc:sldMkLst>
        <pc:spChg chg="mod ord">
          <ac:chgData name="Caitlin Coleman" userId="96f87ca1-0e64-4ae8-8d77-98757b85df0b" providerId="ADAL" clId="{DDA6BCD5-DC0D-434C-93A0-51E2BCD25B34}" dt="2026-01-13T17:03:37.457" v="425"/>
          <ac:spMkLst>
            <pc:docMk/>
            <pc:sldMk cId="1092591570" sldId="407"/>
            <ac:spMk id="26" creationId="{00000000-0000-0000-0000-000000000000}"/>
          </ac:spMkLst>
        </pc:spChg>
        <pc:cxnChg chg="mod ord">
          <ac:chgData name="Caitlin Coleman" userId="96f87ca1-0e64-4ae8-8d77-98757b85df0b" providerId="ADAL" clId="{DDA6BCD5-DC0D-434C-93A0-51E2BCD25B34}" dt="2026-01-13T17:03:39.884" v="427" actId="962"/>
          <ac:cxnSpMkLst>
            <pc:docMk/>
            <pc:sldMk cId="1092591570" sldId="407"/>
            <ac:cxnSpMk id="55" creationId="{00000000-0000-0000-0000-000000000000}"/>
          </ac:cxnSpMkLst>
        </pc:cxnChg>
      </pc:sldChg>
      <pc:sldChg chg="delSp modSp mod">
        <pc:chgData name="Caitlin Coleman" userId="96f87ca1-0e64-4ae8-8d77-98757b85df0b" providerId="ADAL" clId="{DDA6BCD5-DC0D-434C-93A0-51E2BCD25B34}" dt="2026-01-13T17:05:52.638" v="434" actId="5793"/>
        <pc:sldMkLst>
          <pc:docMk/>
          <pc:sldMk cId="3239376616" sldId="408"/>
        </pc:sldMkLst>
        <pc:spChg chg="mod">
          <ac:chgData name="Caitlin Coleman" userId="96f87ca1-0e64-4ae8-8d77-98757b85df0b" providerId="ADAL" clId="{DDA6BCD5-DC0D-434C-93A0-51E2BCD25B34}" dt="2026-01-13T17:05:52.638" v="434" actId="5793"/>
          <ac:spMkLst>
            <pc:docMk/>
            <pc:sldMk cId="3239376616" sldId="408"/>
            <ac:spMk id="14" creationId="{4A3C89F5-5AC7-42CA-B269-E0EF8850E061}"/>
          </ac:spMkLst>
        </pc:spChg>
        <pc:spChg chg="mod topLvl">
          <ac:chgData name="Caitlin Coleman" userId="96f87ca1-0e64-4ae8-8d77-98757b85df0b" providerId="ADAL" clId="{DDA6BCD5-DC0D-434C-93A0-51E2BCD25B34}" dt="2026-01-13T17:05:42.461" v="431" actId="33553"/>
          <ac:spMkLst>
            <pc:docMk/>
            <pc:sldMk cId="3239376616" sldId="408"/>
            <ac:spMk id="26" creationId="{00000000-0000-0000-0000-000000000000}"/>
          </ac:spMkLst>
        </pc:spChg>
        <pc:cxnChg chg="mod">
          <ac:chgData name="Caitlin Coleman" userId="96f87ca1-0e64-4ae8-8d77-98757b85df0b" providerId="ADAL" clId="{DDA6BCD5-DC0D-434C-93A0-51E2BCD25B34}" dt="2026-01-13T17:05:50.342" v="433" actId="962"/>
          <ac:cxnSpMkLst>
            <pc:docMk/>
            <pc:sldMk cId="3239376616" sldId="408"/>
            <ac:cxnSpMk id="55" creationId="{00000000-0000-0000-0000-000000000000}"/>
          </ac:cxnSpMkLst>
        </pc:cxnChg>
      </pc:sldChg>
      <pc:sldChg chg="modSp mod">
        <pc:chgData name="Caitlin Coleman" userId="96f87ca1-0e64-4ae8-8d77-98757b85df0b" providerId="ADAL" clId="{DDA6BCD5-DC0D-434C-93A0-51E2BCD25B34}" dt="2026-01-13T16:06:09.658" v="175" actId="962"/>
        <pc:sldMkLst>
          <pc:docMk/>
          <pc:sldMk cId="1353989471" sldId="409"/>
        </pc:sldMkLst>
        <pc:spChg chg="mod">
          <ac:chgData name="Caitlin Coleman" userId="96f87ca1-0e64-4ae8-8d77-98757b85df0b" providerId="ADAL" clId="{DDA6BCD5-DC0D-434C-93A0-51E2BCD25B34}" dt="2026-01-13T16:06:00.272" v="169" actId="33553"/>
          <ac:spMkLst>
            <pc:docMk/>
            <pc:sldMk cId="1353989471" sldId="409"/>
            <ac:spMk id="9" creationId="{00000000-0000-0000-0000-000000000000}"/>
          </ac:spMkLst>
        </pc:spChg>
        <pc:spChg chg="mod">
          <ac:chgData name="Caitlin Coleman" userId="96f87ca1-0e64-4ae8-8d77-98757b85df0b" providerId="ADAL" clId="{DDA6BCD5-DC0D-434C-93A0-51E2BCD25B34}" dt="2026-01-13T16:06:04.786" v="170" actId="962"/>
          <ac:spMkLst>
            <pc:docMk/>
            <pc:sldMk cId="1353989471" sldId="409"/>
            <ac:spMk id="10" creationId="{00000000-0000-0000-0000-000000000000}"/>
          </ac:spMkLst>
        </pc:spChg>
        <pc:cxnChg chg="mod ord">
          <ac:chgData name="Caitlin Coleman" userId="96f87ca1-0e64-4ae8-8d77-98757b85df0b" providerId="ADAL" clId="{DDA6BCD5-DC0D-434C-93A0-51E2BCD25B34}" dt="2026-01-13T16:06:08.792" v="174" actId="962"/>
          <ac:cxnSpMkLst>
            <pc:docMk/>
            <pc:sldMk cId="1353989471" sldId="409"/>
            <ac:cxnSpMk id="11" creationId="{00000000-0000-0000-0000-000000000000}"/>
          </ac:cxnSpMkLst>
        </pc:cxnChg>
        <pc:cxnChg chg="mod">
          <ac:chgData name="Caitlin Coleman" userId="96f87ca1-0e64-4ae8-8d77-98757b85df0b" providerId="ADAL" clId="{DDA6BCD5-DC0D-434C-93A0-51E2BCD25B34}" dt="2026-01-13T16:06:09.658" v="175" actId="962"/>
          <ac:cxnSpMkLst>
            <pc:docMk/>
            <pc:sldMk cId="1353989471" sldId="409"/>
            <ac:cxnSpMk id="14" creationId="{00000000-0000-0000-0000-000000000000}"/>
          </ac:cxnSpMkLst>
        </pc:cxnChg>
      </pc:sldChg>
      <pc:sldChg chg="modSp mod">
        <pc:chgData name="Caitlin Coleman" userId="96f87ca1-0e64-4ae8-8d77-98757b85df0b" providerId="ADAL" clId="{DDA6BCD5-DC0D-434C-93A0-51E2BCD25B34}" dt="2026-01-13T16:06:35.499" v="180"/>
        <pc:sldMkLst>
          <pc:docMk/>
          <pc:sldMk cId="1528497707" sldId="410"/>
        </pc:sldMkLst>
        <pc:spChg chg="ord">
          <ac:chgData name="Caitlin Coleman" userId="96f87ca1-0e64-4ae8-8d77-98757b85df0b" providerId="ADAL" clId="{DDA6BCD5-DC0D-434C-93A0-51E2BCD25B34}" dt="2026-01-13T16:06:35.499" v="180"/>
          <ac:spMkLst>
            <pc:docMk/>
            <pc:sldMk cId="1528497707" sldId="410"/>
            <ac:spMk id="10" creationId="{D2A0DF95-C5BE-4F2E-97CC-0A48F6C557CE}"/>
          </ac:spMkLst>
        </pc:spChg>
        <pc:spChg chg="mod">
          <ac:chgData name="Caitlin Coleman" userId="96f87ca1-0e64-4ae8-8d77-98757b85df0b" providerId="ADAL" clId="{DDA6BCD5-DC0D-434C-93A0-51E2BCD25B34}" dt="2026-01-13T16:06:25.533" v="178" actId="33553"/>
          <ac:spMkLst>
            <pc:docMk/>
            <pc:sldMk cId="1528497707" sldId="410"/>
            <ac:spMk id="26" creationId="{00000000-0000-0000-0000-000000000000}"/>
          </ac:spMkLst>
        </pc:spChg>
        <pc:cxnChg chg="mod">
          <ac:chgData name="Caitlin Coleman" userId="96f87ca1-0e64-4ae8-8d77-98757b85df0b" providerId="ADAL" clId="{DDA6BCD5-DC0D-434C-93A0-51E2BCD25B34}" dt="2026-01-13T16:06:29.178" v="179" actId="962"/>
          <ac:cxnSpMkLst>
            <pc:docMk/>
            <pc:sldMk cId="1528497707" sldId="410"/>
            <ac:cxnSpMk id="55" creationId="{00000000-0000-0000-0000-000000000000}"/>
          </ac:cxnSpMkLst>
        </pc:cxnChg>
      </pc:sldChg>
      <pc:sldChg chg="modSp mod">
        <pc:chgData name="Caitlin Coleman" userId="96f87ca1-0e64-4ae8-8d77-98757b85df0b" providerId="ADAL" clId="{DDA6BCD5-DC0D-434C-93A0-51E2BCD25B34}" dt="2026-01-13T16:07:42.908" v="189" actId="947"/>
        <pc:sldMkLst>
          <pc:docMk/>
          <pc:sldMk cId="1508583939" sldId="411"/>
        </pc:sldMkLst>
        <pc:spChg chg="mod">
          <ac:chgData name="Caitlin Coleman" userId="96f87ca1-0e64-4ae8-8d77-98757b85df0b" providerId="ADAL" clId="{DDA6BCD5-DC0D-434C-93A0-51E2BCD25B34}" dt="2026-01-13T16:07:42.908" v="189" actId="947"/>
          <ac:spMkLst>
            <pc:docMk/>
            <pc:sldMk cId="1508583939" sldId="411"/>
            <ac:spMk id="26" creationId="{00000000-0000-0000-0000-000000000000}"/>
          </ac:spMkLst>
        </pc:spChg>
        <pc:spChg chg="mod">
          <ac:chgData name="Caitlin Coleman" userId="96f87ca1-0e64-4ae8-8d77-98757b85df0b" providerId="ADAL" clId="{DDA6BCD5-DC0D-434C-93A0-51E2BCD25B34}" dt="2026-01-13T16:07:09.124" v="185" actId="20577"/>
          <ac:spMkLst>
            <pc:docMk/>
            <pc:sldMk cId="1508583939" sldId="411"/>
            <ac:spMk id="29" creationId="{C39CDABC-5458-4593-A718-AFA0D9E8B1E0}"/>
          </ac:spMkLst>
        </pc:spChg>
        <pc:grpChg chg="mod">
          <ac:chgData name="Caitlin Coleman" userId="96f87ca1-0e64-4ae8-8d77-98757b85df0b" providerId="ADAL" clId="{DDA6BCD5-DC0D-434C-93A0-51E2BCD25B34}" dt="2026-01-13T16:06:55.731" v="183" actId="962"/>
          <ac:grpSpMkLst>
            <pc:docMk/>
            <pc:sldMk cId="1508583939" sldId="411"/>
            <ac:grpSpMk id="20" creationId="{D459C2B1-BE53-499D-94B7-B0CC03D54CD1}"/>
          </ac:grpSpMkLst>
        </pc:grpChg>
        <pc:grpChg chg="mod">
          <ac:chgData name="Caitlin Coleman" userId="96f87ca1-0e64-4ae8-8d77-98757b85df0b" providerId="ADAL" clId="{DDA6BCD5-DC0D-434C-93A0-51E2BCD25B34}" dt="2026-01-13T16:07:01.931" v="184" actId="962"/>
          <ac:grpSpMkLst>
            <pc:docMk/>
            <pc:sldMk cId="1508583939" sldId="411"/>
            <ac:grpSpMk id="23" creationId="{C14D4E0C-3E43-4F96-8B86-170AD6D3CA94}"/>
          </ac:grpSpMkLst>
        </pc:grpChg>
        <pc:grpChg chg="mod">
          <ac:chgData name="Caitlin Coleman" userId="96f87ca1-0e64-4ae8-8d77-98757b85df0b" providerId="ADAL" clId="{DDA6BCD5-DC0D-434C-93A0-51E2BCD25B34}" dt="2026-01-13T16:07:15.266" v="186" actId="962"/>
          <ac:grpSpMkLst>
            <pc:docMk/>
            <pc:sldMk cId="1508583939" sldId="411"/>
            <ac:grpSpMk id="27" creationId="{6D6D382D-0E6A-4F1B-A8A4-9895D1C48A40}"/>
          </ac:grpSpMkLst>
        </pc:grpChg>
        <pc:grpChg chg="mod">
          <ac:chgData name="Caitlin Coleman" userId="96f87ca1-0e64-4ae8-8d77-98757b85df0b" providerId="ADAL" clId="{DDA6BCD5-DC0D-434C-93A0-51E2BCD25B34}" dt="2026-01-13T16:07:23.184" v="187" actId="962"/>
          <ac:grpSpMkLst>
            <pc:docMk/>
            <pc:sldMk cId="1508583939" sldId="411"/>
            <ac:grpSpMk id="30" creationId="{29F93452-024C-45E1-9B70-21EF5D58F192}"/>
          </ac:grpSpMkLst>
        </pc:grpChg>
        <pc:cxnChg chg="mod">
          <ac:chgData name="Caitlin Coleman" userId="96f87ca1-0e64-4ae8-8d77-98757b85df0b" providerId="ADAL" clId="{DDA6BCD5-DC0D-434C-93A0-51E2BCD25B34}" dt="2026-01-13T16:06:50.598" v="182" actId="962"/>
          <ac:cxnSpMkLst>
            <pc:docMk/>
            <pc:sldMk cId="1508583939" sldId="411"/>
            <ac:cxnSpMk id="55" creationId="{00000000-0000-0000-0000-000000000000}"/>
          </ac:cxnSpMkLst>
        </pc:cxnChg>
      </pc:sldChg>
      <pc:sldChg chg="addSp delSp modSp mod">
        <pc:chgData name="Caitlin Coleman" userId="96f87ca1-0e64-4ae8-8d77-98757b85df0b" providerId="ADAL" clId="{DDA6BCD5-DC0D-434C-93A0-51E2BCD25B34}" dt="2026-01-13T16:11:25.380" v="207" actId="962"/>
        <pc:sldMkLst>
          <pc:docMk/>
          <pc:sldMk cId="1551850664" sldId="412"/>
        </pc:sldMkLst>
        <pc:spChg chg="mod">
          <ac:chgData name="Caitlin Coleman" userId="96f87ca1-0e64-4ae8-8d77-98757b85df0b" providerId="ADAL" clId="{DDA6BCD5-DC0D-434C-93A0-51E2BCD25B34}" dt="2026-01-13T16:08:26.244" v="192" actId="33553"/>
          <ac:spMkLst>
            <pc:docMk/>
            <pc:sldMk cId="1551850664" sldId="412"/>
            <ac:spMk id="26" creationId="{00000000-0000-0000-0000-000000000000}"/>
          </ac:spMkLst>
        </pc:spChg>
        <pc:picChg chg="add mod">
          <ac:chgData name="Caitlin Coleman" userId="96f87ca1-0e64-4ae8-8d77-98757b85df0b" providerId="ADAL" clId="{DDA6BCD5-DC0D-434C-93A0-51E2BCD25B34}" dt="2026-01-13T16:11:25.380" v="207" actId="962"/>
          <ac:picMkLst>
            <pc:docMk/>
            <pc:sldMk cId="1551850664" sldId="412"/>
            <ac:picMk id="5" creationId="{D6839A7F-4F0A-517B-C8DB-8E5C0D0BD3A2}"/>
          </ac:picMkLst>
        </pc:picChg>
        <pc:cxnChg chg="mod">
          <ac:chgData name="Caitlin Coleman" userId="96f87ca1-0e64-4ae8-8d77-98757b85df0b" providerId="ADAL" clId="{DDA6BCD5-DC0D-434C-93A0-51E2BCD25B34}" dt="2026-01-13T16:08:31.294" v="193" actId="962"/>
          <ac:cxnSpMkLst>
            <pc:docMk/>
            <pc:sldMk cId="1551850664" sldId="412"/>
            <ac:cxnSpMk id="55" creationId="{00000000-0000-0000-0000-000000000000}"/>
          </ac:cxnSpMkLst>
        </pc:cxnChg>
      </pc:sldChg>
      <pc:sldChg chg="modSp mod">
        <pc:chgData name="Caitlin Coleman" userId="96f87ca1-0e64-4ae8-8d77-98757b85df0b" providerId="ADAL" clId="{DDA6BCD5-DC0D-434C-93A0-51E2BCD25B34}" dt="2026-01-13T16:12:20.451" v="215" actId="962"/>
        <pc:sldMkLst>
          <pc:docMk/>
          <pc:sldMk cId="1294271323" sldId="413"/>
        </pc:sldMkLst>
        <pc:spChg chg="mod">
          <ac:chgData name="Caitlin Coleman" userId="96f87ca1-0e64-4ae8-8d77-98757b85df0b" providerId="ADAL" clId="{DDA6BCD5-DC0D-434C-93A0-51E2BCD25B34}" dt="2026-01-13T16:11:53.285" v="210" actId="33553"/>
          <ac:spMkLst>
            <pc:docMk/>
            <pc:sldMk cId="1294271323" sldId="413"/>
            <ac:spMk id="26" creationId="{00000000-0000-0000-0000-000000000000}"/>
          </ac:spMkLst>
        </pc:spChg>
        <pc:grpChg chg="mod">
          <ac:chgData name="Caitlin Coleman" userId="96f87ca1-0e64-4ae8-8d77-98757b85df0b" providerId="ADAL" clId="{DDA6BCD5-DC0D-434C-93A0-51E2BCD25B34}" dt="2026-01-13T16:12:01.917" v="212" actId="962"/>
          <ac:grpSpMkLst>
            <pc:docMk/>
            <pc:sldMk cId="1294271323" sldId="413"/>
            <ac:grpSpMk id="10" creationId="{CE620BF8-E849-439E-B2C6-3936244CE09F}"/>
          </ac:grpSpMkLst>
        </pc:grpChg>
        <pc:grpChg chg="mod">
          <ac:chgData name="Caitlin Coleman" userId="96f87ca1-0e64-4ae8-8d77-98757b85df0b" providerId="ADAL" clId="{DDA6BCD5-DC0D-434C-93A0-51E2BCD25B34}" dt="2026-01-13T16:12:07.913" v="213" actId="962"/>
          <ac:grpSpMkLst>
            <pc:docMk/>
            <pc:sldMk cId="1294271323" sldId="413"/>
            <ac:grpSpMk id="13" creationId="{2C9665DB-9D72-48E2-AFC5-B37E52FB9BFC}"/>
          </ac:grpSpMkLst>
        </pc:grpChg>
        <pc:grpChg chg="mod">
          <ac:chgData name="Caitlin Coleman" userId="96f87ca1-0e64-4ae8-8d77-98757b85df0b" providerId="ADAL" clId="{DDA6BCD5-DC0D-434C-93A0-51E2BCD25B34}" dt="2026-01-13T16:12:14.042" v="214" actId="962"/>
          <ac:grpSpMkLst>
            <pc:docMk/>
            <pc:sldMk cId="1294271323" sldId="413"/>
            <ac:grpSpMk id="16" creationId="{516C6BAA-83B4-4568-95D8-FEB10175D4C9}"/>
          </ac:grpSpMkLst>
        </pc:grpChg>
        <pc:grpChg chg="mod">
          <ac:chgData name="Caitlin Coleman" userId="96f87ca1-0e64-4ae8-8d77-98757b85df0b" providerId="ADAL" clId="{DDA6BCD5-DC0D-434C-93A0-51E2BCD25B34}" dt="2026-01-13T16:12:20.451" v="215" actId="962"/>
          <ac:grpSpMkLst>
            <pc:docMk/>
            <pc:sldMk cId="1294271323" sldId="413"/>
            <ac:grpSpMk id="21" creationId="{B1637BFA-66C6-46AE-B249-3A931CA30BB5}"/>
          </ac:grpSpMkLst>
        </pc:grpChg>
        <pc:cxnChg chg="mod">
          <ac:chgData name="Caitlin Coleman" userId="96f87ca1-0e64-4ae8-8d77-98757b85df0b" providerId="ADAL" clId="{DDA6BCD5-DC0D-434C-93A0-51E2BCD25B34}" dt="2026-01-13T16:11:56.782" v="211" actId="962"/>
          <ac:cxnSpMkLst>
            <pc:docMk/>
            <pc:sldMk cId="1294271323" sldId="413"/>
            <ac:cxnSpMk id="55" creationId="{00000000-0000-0000-0000-000000000000}"/>
          </ac:cxnSpMkLst>
        </pc:cxnChg>
      </pc:sldChg>
      <pc:sldChg chg="delSp modSp mod">
        <pc:chgData name="Caitlin Coleman" userId="96f87ca1-0e64-4ae8-8d77-98757b85df0b" providerId="ADAL" clId="{DDA6BCD5-DC0D-434C-93A0-51E2BCD25B34}" dt="2026-01-13T16:19:08.122" v="238" actId="962"/>
        <pc:sldMkLst>
          <pc:docMk/>
          <pc:sldMk cId="2830842163" sldId="414"/>
        </pc:sldMkLst>
        <pc:spChg chg="mod topLvl">
          <ac:chgData name="Caitlin Coleman" userId="96f87ca1-0e64-4ae8-8d77-98757b85df0b" providerId="ADAL" clId="{DDA6BCD5-DC0D-434C-93A0-51E2BCD25B34}" dt="2026-01-13T16:19:02.116" v="236" actId="33553"/>
          <ac:spMkLst>
            <pc:docMk/>
            <pc:sldMk cId="2830842163" sldId="414"/>
            <ac:spMk id="26" creationId="{00000000-0000-0000-0000-000000000000}"/>
          </ac:spMkLst>
        </pc:spChg>
        <pc:cxnChg chg="mod">
          <ac:chgData name="Caitlin Coleman" userId="96f87ca1-0e64-4ae8-8d77-98757b85df0b" providerId="ADAL" clId="{DDA6BCD5-DC0D-434C-93A0-51E2BCD25B34}" dt="2026-01-13T16:19:08.122" v="238" actId="962"/>
          <ac:cxnSpMkLst>
            <pc:docMk/>
            <pc:sldMk cId="2830842163" sldId="414"/>
            <ac:cxnSpMk id="55" creationId="{00000000-0000-0000-0000-000000000000}"/>
          </ac:cxnSpMkLst>
        </pc:cxnChg>
      </pc:sldChg>
      <pc:sldChg chg="delSp modSp mod">
        <pc:chgData name="Caitlin Coleman" userId="96f87ca1-0e64-4ae8-8d77-98757b85df0b" providerId="ADAL" clId="{DDA6BCD5-DC0D-434C-93A0-51E2BCD25B34}" dt="2026-01-13T16:19:35.938" v="244" actId="962"/>
        <pc:sldMkLst>
          <pc:docMk/>
          <pc:sldMk cId="432940649" sldId="415"/>
        </pc:sldMkLst>
        <pc:spChg chg="mod topLvl">
          <ac:chgData name="Caitlin Coleman" userId="96f87ca1-0e64-4ae8-8d77-98757b85df0b" providerId="ADAL" clId="{DDA6BCD5-DC0D-434C-93A0-51E2BCD25B34}" dt="2026-01-13T16:19:29.232" v="242" actId="33553"/>
          <ac:spMkLst>
            <pc:docMk/>
            <pc:sldMk cId="432940649" sldId="415"/>
            <ac:spMk id="26" creationId="{00000000-0000-0000-0000-000000000000}"/>
          </ac:spMkLst>
        </pc:spChg>
        <pc:cxnChg chg="mod">
          <ac:chgData name="Caitlin Coleman" userId="96f87ca1-0e64-4ae8-8d77-98757b85df0b" providerId="ADAL" clId="{DDA6BCD5-DC0D-434C-93A0-51E2BCD25B34}" dt="2026-01-13T16:19:35.938" v="244" actId="962"/>
          <ac:cxnSpMkLst>
            <pc:docMk/>
            <pc:sldMk cId="432940649" sldId="415"/>
            <ac:cxnSpMk id="55" creationId="{00000000-0000-0000-0000-000000000000}"/>
          </ac:cxnSpMkLst>
        </pc:cxnChg>
      </pc:sldChg>
      <pc:sldChg chg="modSp mod">
        <pc:chgData name="Caitlin Coleman" userId="96f87ca1-0e64-4ae8-8d77-98757b85df0b" providerId="ADAL" clId="{DDA6BCD5-DC0D-434C-93A0-51E2BCD25B34}" dt="2026-01-13T16:25:12.229" v="256" actId="962"/>
        <pc:sldMkLst>
          <pc:docMk/>
          <pc:sldMk cId="3874929199" sldId="416"/>
        </pc:sldMkLst>
        <pc:spChg chg="mod">
          <ac:chgData name="Caitlin Coleman" userId="96f87ca1-0e64-4ae8-8d77-98757b85df0b" providerId="ADAL" clId="{DDA6BCD5-DC0D-434C-93A0-51E2BCD25B34}" dt="2026-01-13T16:24:28.493" v="251" actId="790"/>
          <ac:spMkLst>
            <pc:docMk/>
            <pc:sldMk cId="3874929199" sldId="416"/>
            <ac:spMk id="26" creationId="{00000000-0000-0000-0000-000000000000}"/>
          </ac:spMkLst>
        </pc:spChg>
        <pc:grpChg chg="mod">
          <ac:chgData name="Caitlin Coleman" userId="96f87ca1-0e64-4ae8-8d77-98757b85df0b" providerId="ADAL" clId="{DDA6BCD5-DC0D-434C-93A0-51E2BCD25B34}" dt="2026-01-13T16:24:50.653" v="253" actId="962"/>
          <ac:grpSpMkLst>
            <pc:docMk/>
            <pc:sldMk cId="3874929199" sldId="416"/>
            <ac:grpSpMk id="10" creationId="{CE620BF8-E849-439E-B2C6-3936244CE09F}"/>
          </ac:grpSpMkLst>
        </pc:grpChg>
        <pc:grpChg chg="mod">
          <ac:chgData name="Caitlin Coleman" userId="96f87ca1-0e64-4ae8-8d77-98757b85df0b" providerId="ADAL" clId="{DDA6BCD5-DC0D-434C-93A0-51E2BCD25B34}" dt="2026-01-13T16:24:56.982" v="254" actId="962"/>
          <ac:grpSpMkLst>
            <pc:docMk/>
            <pc:sldMk cId="3874929199" sldId="416"/>
            <ac:grpSpMk id="13" creationId="{2C9665DB-9D72-48E2-AFC5-B37E52FB9BFC}"/>
          </ac:grpSpMkLst>
        </pc:grpChg>
        <pc:grpChg chg="mod">
          <ac:chgData name="Caitlin Coleman" userId="96f87ca1-0e64-4ae8-8d77-98757b85df0b" providerId="ADAL" clId="{DDA6BCD5-DC0D-434C-93A0-51E2BCD25B34}" dt="2026-01-13T16:25:05.349" v="255" actId="962"/>
          <ac:grpSpMkLst>
            <pc:docMk/>
            <pc:sldMk cId="3874929199" sldId="416"/>
            <ac:grpSpMk id="16" creationId="{516C6BAA-83B4-4568-95D8-FEB10175D4C9}"/>
          </ac:grpSpMkLst>
        </pc:grpChg>
        <pc:grpChg chg="mod ord">
          <ac:chgData name="Caitlin Coleman" userId="96f87ca1-0e64-4ae8-8d77-98757b85df0b" providerId="ADAL" clId="{DDA6BCD5-DC0D-434C-93A0-51E2BCD25B34}" dt="2026-01-13T16:24:42.721" v="252" actId="962"/>
          <ac:grpSpMkLst>
            <pc:docMk/>
            <pc:sldMk cId="3874929199" sldId="416"/>
            <ac:grpSpMk id="17" creationId="{78CD20DF-6FB8-494F-8D4C-7C2499AAB32E}"/>
          </ac:grpSpMkLst>
        </pc:grpChg>
        <pc:grpChg chg="mod">
          <ac:chgData name="Caitlin Coleman" userId="96f87ca1-0e64-4ae8-8d77-98757b85df0b" providerId="ADAL" clId="{DDA6BCD5-DC0D-434C-93A0-51E2BCD25B34}" dt="2026-01-13T16:25:12.229" v="256" actId="962"/>
          <ac:grpSpMkLst>
            <pc:docMk/>
            <pc:sldMk cId="3874929199" sldId="416"/>
            <ac:grpSpMk id="22" creationId="{2D6725F2-D110-40E1-B020-F25DB26E94D1}"/>
          </ac:grpSpMkLst>
        </pc:grpChg>
        <pc:cxnChg chg="mod">
          <ac:chgData name="Caitlin Coleman" userId="96f87ca1-0e64-4ae8-8d77-98757b85df0b" providerId="ADAL" clId="{DDA6BCD5-DC0D-434C-93A0-51E2BCD25B34}" dt="2026-01-13T16:23:25.934" v="246" actId="962"/>
          <ac:cxnSpMkLst>
            <pc:docMk/>
            <pc:sldMk cId="3874929199" sldId="416"/>
            <ac:cxnSpMk id="55" creationId="{00000000-0000-0000-0000-000000000000}"/>
          </ac:cxnSpMkLst>
        </pc:cxnChg>
      </pc:sldChg>
      <pc:sldChg chg="modSp mod">
        <pc:chgData name="Caitlin Coleman" userId="96f87ca1-0e64-4ae8-8d77-98757b85df0b" providerId="ADAL" clId="{DDA6BCD5-DC0D-434C-93A0-51E2BCD25B34}" dt="2026-01-13T16:26:08.072" v="264" actId="947"/>
        <pc:sldMkLst>
          <pc:docMk/>
          <pc:sldMk cId="166702366" sldId="417"/>
        </pc:sldMkLst>
        <pc:spChg chg="mod">
          <ac:chgData name="Caitlin Coleman" userId="96f87ca1-0e64-4ae8-8d77-98757b85df0b" providerId="ADAL" clId="{DDA6BCD5-DC0D-434C-93A0-51E2BCD25B34}" dt="2026-01-13T16:26:08.072" v="264" actId="947"/>
          <ac:spMkLst>
            <pc:docMk/>
            <pc:sldMk cId="166702366" sldId="417"/>
            <ac:spMk id="26" creationId="{00000000-0000-0000-0000-000000000000}"/>
          </ac:spMkLst>
        </pc:spChg>
        <pc:grpChg chg="mod">
          <ac:chgData name="Caitlin Coleman" userId="96f87ca1-0e64-4ae8-8d77-98757b85df0b" providerId="ADAL" clId="{DDA6BCD5-DC0D-434C-93A0-51E2BCD25B34}" dt="2026-01-13T16:25:31.923" v="259" actId="962"/>
          <ac:grpSpMkLst>
            <pc:docMk/>
            <pc:sldMk cId="166702366" sldId="417"/>
            <ac:grpSpMk id="10" creationId="{CE620BF8-E849-439E-B2C6-3936244CE09F}"/>
          </ac:grpSpMkLst>
        </pc:grpChg>
        <pc:grpChg chg="mod">
          <ac:chgData name="Caitlin Coleman" userId="96f87ca1-0e64-4ae8-8d77-98757b85df0b" providerId="ADAL" clId="{DDA6BCD5-DC0D-434C-93A0-51E2BCD25B34}" dt="2026-01-13T16:25:37.978" v="260" actId="962"/>
          <ac:grpSpMkLst>
            <pc:docMk/>
            <pc:sldMk cId="166702366" sldId="417"/>
            <ac:grpSpMk id="13" creationId="{2C9665DB-9D72-48E2-AFC5-B37E52FB9BFC}"/>
          </ac:grpSpMkLst>
        </pc:grpChg>
        <pc:grpChg chg="mod">
          <ac:chgData name="Caitlin Coleman" userId="96f87ca1-0e64-4ae8-8d77-98757b85df0b" providerId="ADAL" clId="{DDA6BCD5-DC0D-434C-93A0-51E2BCD25B34}" dt="2026-01-13T16:25:46.996" v="261" actId="962"/>
          <ac:grpSpMkLst>
            <pc:docMk/>
            <pc:sldMk cId="166702366" sldId="417"/>
            <ac:grpSpMk id="16" creationId="{516C6BAA-83B4-4568-95D8-FEB10175D4C9}"/>
          </ac:grpSpMkLst>
        </pc:grpChg>
        <pc:grpChg chg="mod">
          <ac:chgData name="Caitlin Coleman" userId="96f87ca1-0e64-4ae8-8d77-98757b85df0b" providerId="ADAL" clId="{DDA6BCD5-DC0D-434C-93A0-51E2BCD25B34}" dt="2026-01-13T16:25:54.312" v="262" actId="962"/>
          <ac:grpSpMkLst>
            <pc:docMk/>
            <pc:sldMk cId="166702366" sldId="417"/>
            <ac:grpSpMk id="17" creationId="{E7C3036B-4333-4BBC-B8FD-568D89FD7A41}"/>
          </ac:grpSpMkLst>
        </pc:grpChg>
        <pc:cxnChg chg="mod">
          <ac:chgData name="Caitlin Coleman" userId="96f87ca1-0e64-4ae8-8d77-98757b85df0b" providerId="ADAL" clId="{DDA6BCD5-DC0D-434C-93A0-51E2BCD25B34}" dt="2026-01-13T16:25:25.832" v="258" actId="962"/>
          <ac:cxnSpMkLst>
            <pc:docMk/>
            <pc:sldMk cId="166702366" sldId="417"/>
            <ac:cxnSpMk id="55" creationId="{00000000-0000-0000-0000-000000000000}"/>
          </ac:cxnSpMkLst>
        </pc:cxnChg>
      </pc:sldChg>
      <pc:sldChg chg="modSp mod">
        <pc:chgData name="Caitlin Coleman" userId="96f87ca1-0e64-4ae8-8d77-98757b85df0b" providerId="ADAL" clId="{DDA6BCD5-DC0D-434C-93A0-51E2BCD25B34}" dt="2026-01-13T16:26:24.819" v="268" actId="962"/>
        <pc:sldMkLst>
          <pc:docMk/>
          <pc:sldMk cId="3530613364" sldId="418"/>
        </pc:sldMkLst>
        <pc:spChg chg="mod">
          <ac:chgData name="Caitlin Coleman" userId="96f87ca1-0e64-4ae8-8d77-98757b85df0b" providerId="ADAL" clId="{DDA6BCD5-DC0D-434C-93A0-51E2BCD25B34}" dt="2026-01-13T16:26:21.362" v="267" actId="33553"/>
          <ac:spMkLst>
            <pc:docMk/>
            <pc:sldMk cId="3530613364" sldId="418"/>
            <ac:spMk id="26" creationId="{00000000-0000-0000-0000-000000000000}"/>
          </ac:spMkLst>
        </pc:spChg>
        <pc:cxnChg chg="mod">
          <ac:chgData name="Caitlin Coleman" userId="96f87ca1-0e64-4ae8-8d77-98757b85df0b" providerId="ADAL" clId="{DDA6BCD5-DC0D-434C-93A0-51E2BCD25B34}" dt="2026-01-13T16:26:24.819" v="268" actId="962"/>
          <ac:cxnSpMkLst>
            <pc:docMk/>
            <pc:sldMk cId="3530613364" sldId="418"/>
            <ac:cxnSpMk id="55" creationId="{00000000-0000-0000-0000-000000000000}"/>
          </ac:cxnSpMkLst>
        </pc:cxnChg>
      </pc:sldChg>
      <pc:sldChg chg="delSp modSp mod">
        <pc:chgData name="Caitlin Coleman" userId="96f87ca1-0e64-4ae8-8d77-98757b85df0b" providerId="ADAL" clId="{DDA6BCD5-DC0D-434C-93A0-51E2BCD25B34}" dt="2026-01-13T16:27:12.179" v="275" actId="5793"/>
        <pc:sldMkLst>
          <pc:docMk/>
          <pc:sldMk cId="1428621109" sldId="419"/>
        </pc:sldMkLst>
        <pc:spChg chg="mod">
          <ac:chgData name="Caitlin Coleman" userId="96f87ca1-0e64-4ae8-8d77-98757b85df0b" providerId="ADAL" clId="{DDA6BCD5-DC0D-434C-93A0-51E2BCD25B34}" dt="2026-01-13T16:27:12.179" v="275" actId="5793"/>
          <ac:spMkLst>
            <pc:docMk/>
            <pc:sldMk cId="1428621109" sldId="419"/>
            <ac:spMk id="14" creationId="{4A3C89F5-5AC7-42CA-B269-E0EF8850E061}"/>
          </ac:spMkLst>
        </pc:spChg>
        <pc:spChg chg="mod topLvl">
          <ac:chgData name="Caitlin Coleman" userId="96f87ca1-0e64-4ae8-8d77-98757b85df0b" providerId="ADAL" clId="{DDA6BCD5-DC0D-434C-93A0-51E2BCD25B34}" dt="2026-01-13T16:27:01.114" v="272" actId="33553"/>
          <ac:spMkLst>
            <pc:docMk/>
            <pc:sldMk cId="1428621109" sldId="419"/>
            <ac:spMk id="26" creationId="{00000000-0000-0000-0000-000000000000}"/>
          </ac:spMkLst>
        </pc:spChg>
        <pc:cxnChg chg="mod">
          <ac:chgData name="Caitlin Coleman" userId="96f87ca1-0e64-4ae8-8d77-98757b85df0b" providerId="ADAL" clId="{DDA6BCD5-DC0D-434C-93A0-51E2BCD25B34}" dt="2026-01-13T16:27:08.652" v="274" actId="962"/>
          <ac:cxnSpMkLst>
            <pc:docMk/>
            <pc:sldMk cId="1428621109" sldId="419"/>
            <ac:cxnSpMk id="55" creationId="{00000000-0000-0000-0000-000000000000}"/>
          </ac:cxnSpMkLst>
        </pc:cxnChg>
      </pc:sldChg>
      <pc:sldChg chg="modSp mod">
        <pc:chgData name="Caitlin Coleman" userId="96f87ca1-0e64-4ae8-8d77-98757b85df0b" providerId="ADAL" clId="{DDA6BCD5-DC0D-434C-93A0-51E2BCD25B34}" dt="2026-01-13T16:31:03.406" v="282" actId="962"/>
        <pc:sldMkLst>
          <pc:docMk/>
          <pc:sldMk cId="3409254221" sldId="420"/>
        </pc:sldMkLst>
        <pc:spChg chg="mod">
          <ac:chgData name="Caitlin Coleman" userId="96f87ca1-0e64-4ae8-8d77-98757b85df0b" providerId="ADAL" clId="{DDA6BCD5-DC0D-434C-93A0-51E2BCD25B34}" dt="2026-01-13T16:30:48.628" v="276" actId="33553"/>
          <ac:spMkLst>
            <pc:docMk/>
            <pc:sldMk cId="3409254221" sldId="420"/>
            <ac:spMk id="9" creationId="{00000000-0000-0000-0000-000000000000}"/>
          </ac:spMkLst>
        </pc:spChg>
        <pc:spChg chg="mod">
          <ac:chgData name="Caitlin Coleman" userId="96f87ca1-0e64-4ae8-8d77-98757b85df0b" providerId="ADAL" clId="{DDA6BCD5-DC0D-434C-93A0-51E2BCD25B34}" dt="2026-01-13T16:30:54.444" v="277" actId="962"/>
          <ac:spMkLst>
            <pc:docMk/>
            <pc:sldMk cId="3409254221" sldId="420"/>
            <ac:spMk id="10" creationId="{00000000-0000-0000-0000-000000000000}"/>
          </ac:spMkLst>
        </pc:spChg>
        <pc:cxnChg chg="mod ord">
          <ac:chgData name="Caitlin Coleman" userId="96f87ca1-0e64-4ae8-8d77-98757b85df0b" providerId="ADAL" clId="{DDA6BCD5-DC0D-434C-93A0-51E2BCD25B34}" dt="2026-01-13T16:31:01.825" v="281" actId="962"/>
          <ac:cxnSpMkLst>
            <pc:docMk/>
            <pc:sldMk cId="3409254221" sldId="420"/>
            <ac:cxnSpMk id="11" creationId="{00000000-0000-0000-0000-000000000000}"/>
          </ac:cxnSpMkLst>
        </pc:cxnChg>
        <pc:cxnChg chg="mod">
          <ac:chgData name="Caitlin Coleman" userId="96f87ca1-0e64-4ae8-8d77-98757b85df0b" providerId="ADAL" clId="{DDA6BCD5-DC0D-434C-93A0-51E2BCD25B34}" dt="2026-01-13T16:31:03.406" v="282" actId="962"/>
          <ac:cxnSpMkLst>
            <pc:docMk/>
            <pc:sldMk cId="3409254221" sldId="420"/>
            <ac:cxnSpMk id="14" creationId="{00000000-0000-0000-0000-000000000000}"/>
          </ac:cxnSpMkLst>
        </pc:cxnChg>
      </pc:sldChg>
      <pc:sldChg chg="modSp mod">
        <pc:chgData name="Caitlin Coleman" userId="96f87ca1-0e64-4ae8-8d77-98757b85df0b" providerId="ADAL" clId="{DDA6BCD5-DC0D-434C-93A0-51E2BCD25B34}" dt="2026-01-13T16:31:40.719" v="288" actId="962"/>
        <pc:sldMkLst>
          <pc:docMk/>
          <pc:sldMk cId="1964793282" sldId="421"/>
        </pc:sldMkLst>
        <pc:spChg chg="mod">
          <ac:chgData name="Caitlin Coleman" userId="96f87ca1-0e64-4ae8-8d77-98757b85df0b" providerId="ADAL" clId="{DDA6BCD5-DC0D-434C-93A0-51E2BCD25B34}" dt="2026-01-13T16:31:13.102" v="283" actId="33553"/>
          <ac:spMkLst>
            <pc:docMk/>
            <pc:sldMk cId="1964793282" sldId="421"/>
            <ac:spMk id="26" creationId="{00000000-0000-0000-0000-000000000000}"/>
          </ac:spMkLst>
        </pc:spChg>
        <pc:grpChg chg="mod">
          <ac:chgData name="Caitlin Coleman" userId="96f87ca1-0e64-4ae8-8d77-98757b85df0b" providerId="ADAL" clId="{DDA6BCD5-DC0D-434C-93A0-51E2BCD25B34}" dt="2026-01-13T16:31:22.133" v="285" actId="962"/>
          <ac:grpSpMkLst>
            <pc:docMk/>
            <pc:sldMk cId="1964793282" sldId="421"/>
            <ac:grpSpMk id="20" creationId="{D459C2B1-BE53-499D-94B7-B0CC03D54CD1}"/>
          </ac:grpSpMkLst>
        </pc:grpChg>
        <pc:grpChg chg="mod">
          <ac:chgData name="Caitlin Coleman" userId="96f87ca1-0e64-4ae8-8d77-98757b85df0b" providerId="ADAL" clId="{DDA6BCD5-DC0D-434C-93A0-51E2BCD25B34}" dt="2026-01-13T16:31:28.054" v="286" actId="962"/>
          <ac:grpSpMkLst>
            <pc:docMk/>
            <pc:sldMk cId="1964793282" sldId="421"/>
            <ac:grpSpMk id="23" creationId="{C14D4E0C-3E43-4F96-8B86-170AD6D3CA94}"/>
          </ac:grpSpMkLst>
        </pc:grpChg>
        <pc:grpChg chg="mod">
          <ac:chgData name="Caitlin Coleman" userId="96f87ca1-0e64-4ae8-8d77-98757b85df0b" providerId="ADAL" clId="{DDA6BCD5-DC0D-434C-93A0-51E2BCD25B34}" dt="2026-01-13T16:31:34.975" v="287" actId="962"/>
          <ac:grpSpMkLst>
            <pc:docMk/>
            <pc:sldMk cId="1964793282" sldId="421"/>
            <ac:grpSpMk id="27" creationId="{6D6D382D-0E6A-4F1B-A8A4-9895D1C48A40}"/>
          </ac:grpSpMkLst>
        </pc:grpChg>
        <pc:grpChg chg="mod">
          <ac:chgData name="Caitlin Coleman" userId="96f87ca1-0e64-4ae8-8d77-98757b85df0b" providerId="ADAL" clId="{DDA6BCD5-DC0D-434C-93A0-51E2BCD25B34}" dt="2026-01-13T16:31:40.719" v="288" actId="962"/>
          <ac:grpSpMkLst>
            <pc:docMk/>
            <pc:sldMk cId="1964793282" sldId="421"/>
            <ac:grpSpMk id="30" creationId="{29F93452-024C-45E1-9B70-21EF5D58F192}"/>
          </ac:grpSpMkLst>
        </pc:grpChg>
        <pc:cxnChg chg="mod">
          <ac:chgData name="Caitlin Coleman" userId="96f87ca1-0e64-4ae8-8d77-98757b85df0b" providerId="ADAL" clId="{DDA6BCD5-DC0D-434C-93A0-51E2BCD25B34}" dt="2026-01-13T16:31:16.948" v="284" actId="962"/>
          <ac:cxnSpMkLst>
            <pc:docMk/>
            <pc:sldMk cId="1964793282" sldId="421"/>
            <ac:cxnSpMk id="55" creationId="{00000000-0000-0000-0000-000000000000}"/>
          </ac:cxnSpMkLst>
        </pc:cxnChg>
      </pc:sldChg>
      <pc:sldChg chg="addSp delSp modSp mod">
        <pc:chgData name="Caitlin Coleman" userId="96f87ca1-0e64-4ae8-8d77-98757b85df0b" providerId="ADAL" clId="{DDA6BCD5-DC0D-434C-93A0-51E2BCD25B34}" dt="2026-01-13T16:34:32.821" v="298" actId="962"/>
        <pc:sldMkLst>
          <pc:docMk/>
          <pc:sldMk cId="1877919979" sldId="422"/>
        </pc:sldMkLst>
        <pc:spChg chg="mod">
          <ac:chgData name="Caitlin Coleman" userId="96f87ca1-0e64-4ae8-8d77-98757b85df0b" providerId="ADAL" clId="{DDA6BCD5-DC0D-434C-93A0-51E2BCD25B34}" dt="2026-01-13T16:31:47.863" v="289" actId="33553"/>
          <ac:spMkLst>
            <pc:docMk/>
            <pc:sldMk cId="1877919979" sldId="422"/>
            <ac:spMk id="26" creationId="{00000000-0000-0000-0000-000000000000}"/>
          </ac:spMkLst>
        </pc:spChg>
        <pc:grpChg chg="mod">
          <ac:chgData name="Caitlin Coleman" userId="96f87ca1-0e64-4ae8-8d77-98757b85df0b" providerId="ADAL" clId="{DDA6BCD5-DC0D-434C-93A0-51E2BCD25B34}" dt="2026-01-13T16:31:59.012" v="291" actId="962"/>
          <ac:grpSpMkLst>
            <pc:docMk/>
            <pc:sldMk cId="1877919979" sldId="422"/>
            <ac:grpSpMk id="20" creationId="{D459C2B1-BE53-499D-94B7-B0CC03D54CD1}"/>
          </ac:grpSpMkLst>
        </pc:grpChg>
        <pc:picChg chg="add mod">
          <ac:chgData name="Caitlin Coleman" userId="96f87ca1-0e64-4ae8-8d77-98757b85df0b" providerId="ADAL" clId="{DDA6BCD5-DC0D-434C-93A0-51E2BCD25B34}" dt="2026-01-13T16:34:32.821" v="298" actId="962"/>
          <ac:picMkLst>
            <pc:docMk/>
            <pc:sldMk cId="1877919979" sldId="422"/>
            <ac:picMk id="4" creationId="{C560F489-0CF1-9B83-0BEA-69C9C849CCCA}"/>
          </ac:picMkLst>
        </pc:picChg>
        <pc:cxnChg chg="mod">
          <ac:chgData name="Caitlin Coleman" userId="96f87ca1-0e64-4ae8-8d77-98757b85df0b" providerId="ADAL" clId="{DDA6BCD5-DC0D-434C-93A0-51E2BCD25B34}" dt="2026-01-13T16:31:51.598" v="290" actId="962"/>
          <ac:cxnSpMkLst>
            <pc:docMk/>
            <pc:sldMk cId="1877919979" sldId="422"/>
            <ac:cxnSpMk id="55" creationId="{00000000-0000-0000-0000-000000000000}"/>
          </ac:cxnSpMkLst>
        </pc:cxnChg>
      </pc:sldChg>
      <pc:sldChg chg="modSp mod">
        <pc:chgData name="Caitlin Coleman" userId="96f87ca1-0e64-4ae8-8d77-98757b85df0b" providerId="ADAL" clId="{DDA6BCD5-DC0D-434C-93A0-51E2BCD25B34}" dt="2026-01-13T16:36:28.854" v="303"/>
        <pc:sldMkLst>
          <pc:docMk/>
          <pc:sldMk cId="819967555" sldId="423"/>
        </pc:sldMkLst>
        <pc:spChg chg="mod">
          <ac:chgData name="Caitlin Coleman" userId="96f87ca1-0e64-4ae8-8d77-98757b85df0b" providerId="ADAL" clId="{DDA6BCD5-DC0D-434C-93A0-51E2BCD25B34}" dt="2026-01-13T16:36:08.096" v="299" actId="33553"/>
          <ac:spMkLst>
            <pc:docMk/>
            <pc:sldMk cId="819967555" sldId="423"/>
            <ac:spMk id="26" creationId="{00000000-0000-0000-0000-000000000000}"/>
          </ac:spMkLst>
        </pc:spChg>
        <pc:grpChg chg="mod">
          <ac:chgData name="Caitlin Coleman" userId="96f87ca1-0e64-4ae8-8d77-98757b85df0b" providerId="ADAL" clId="{DDA6BCD5-DC0D-434C-93A0-51E2BCD25B34}" dt="2026-01-13T16:36:18.766" v="301" actId="962"/>
          <ac:grpSpMkLst>
            <pc:docMk/>
            <pc:sldMk cId="819967555" sldId="423"/>
            <ac:grpSpMk id="6" creationId="{B39A7FA2-DDEC-4632-A488-2B86E9EE62BD}"/>
          </ac:grpSpMkLst>
        </pc:grpChg>
        <pc:grpChg chg="mod">
          <ac:chgData name="Caitlin Coleman" userId="96f87ca1-0e64-4ae8-8d77-98757b85df0b" providerId="ADAL" clId="{DDA6BCD5-DC0D-434C-93A0-51E2BCD25B34}" dt="2026-01-13T16:36:25.310" v="302" actId="962"/>
          <ac:grpSpMkLst>
            <pc:docMk/>
            <pc:sldMk cId="819967555" sldId="423"/>
            <ac:grpSpMk id="9" creationId="{CD1C208B-3DAC-476F-8816-00C37DBFB791}"/>
          </ac:grpSpMkLst>
        </pc:grpChg>
        <pc:picChg chg="ord">
          <ac:chgData name="Caitlin Coleman" userId="96f87ca1-0e64-4ae8-8d77-98757b85df0b" providerId="ADAL" clId="{DDA6BCD5-DC0D-434C-93A0-51E2BCD25B34}" dt="2026-01-13T16:36:28.854" v="303"/>
          <ac:picMkLst>
            <pc:docMk/>
            <pc:sldMk cId="819967555" sldId="423"/>
            <ac:picMk id="4" creationId="{FE795080-C808-437A-E43A-AF5BE03C436C}"/>
          </ac:picMkLst>
        </pc:picChg>
        <pc:cxnChg chg="mod">
          <ac:chgData name="Caitlin Coleman" userId="96f87ca1-0e64-4ae8-8d77-98757b85df0b" providerId="ADAL" clId="{DDA6BCD5-DC0D-434C-93A0-51E2BCD25B34}" dt="2026-01-13T16:36:12.537" v="300" actId="962"/>
          <ac:cxnSpMkLst>
            <pc:docMk/>
            <pc:sldMk cId="819967555" sldId="423"/>
            <ac:cxnSpMk id="55" creationId="{00000000-0000-0000-0000-000000000000}"/>
          </ac:cxnSpMkLst>
        </pc:cxnChg>
      </pc:sldChg>
      <pc:sldChg chg="modSp mod">
        <pc:chgData name="Caitlin Coleman" userId="96f87ca1-0e64-4ae8-8d77-98757b85df0b" providerId="ADAL" clId="{DDA6BCD5-DC0D-434C-93A0-51E2BCD25B34}" dt="2026-01-13T16:48:01.392" v="310" actId="962"/>
        <pc:sldMkLst>
          <pc:docMk/>
          <pc:sldMk cId="3704919800" sldId="424"/>
        </pc:sldMkLst>
        <pc:spChg chg="mod">
          <ac:chgData name="Caitlin Coleman" userId="96f87ca1-0e64-4ae8-8d77-98757b85df0b" providerId="ADAL" clId="{DDA6BCD5-DC0D-434C-93A0-51E2BCD25B34}" dt="2026-01-13T16:47:25.455" v="304" actId="33553"/>
          <ac:spMkLst>
            <pc:docMk/>
            <pc:sldMk cId="3704919800" sldId="424"/>
            <ac:spMk id="26" creationId="{00000000-0000-0000-0000-000000000000}"/>
          </ac:spMkLst>
        </pc:spChg>
        <pc:grpChg chg="mod">
          <ac:chgData name="Caitlin Coleman" userId="96f87ca1-0e64-4ae8-8d77-98757b85df0b" providerId="ADAL" clId="{DDA6BCD5-DC0D-434C-93A0-51E2BCD25B34}" dt="2026-01-13T16:48:01.392" v="310" actId="962"/>
          <ac:grpSpMkLst>
            <pc:docMk/>
            <pc:sldMk cId="3704919800" sldId="424"/>
            <ac:grpSpMk id="16" creationId="{AA22C71B-930F-4FB9-A3F5-30E65DB2F25A}"/>
          </ac:grpSpMkLst>
        </pc:grpChg>
        <pc:grpChg chg="mod">
          <ac:chgData name="Caitlin Coleman" userId="96f87ca1-0e64-4ae8-8d77-98757b85df0b" providerId="ADAL" clId="{DDA6BCD5-DC0D-434C-93A0-51E2BCD25B34}" dt="2026-01-13T16:47:34.404" v="306" actId="962"/>
          <ac:grpSpMkLst>
            <pc:docMk/>
            <pc:sldMk cId="3704919800" sldId="424"/>
            <ac:grpSpMk id="20" creationId="{D459C2B1-BE53-499D-94B7-B0CC03D54CD1}"/>
          </ac:grpSpMkLst>
        </pc:grpChg>
        <pc:grpChg chg="mod">
          <ac:chgData name="Caitlin Coleman" userId="96f87ca1-0e64-4ae8-8d77-98757b85df0b" providerId="ADAL" clId="{DDA6BCD5-DC0D-434C-93A0-51E2BCD25B34}" dt="2026-01-13T16:47:41.613" v="307" actId="962"/>
          <ac:grpSpMkLst>
            <pc:docMk/>
            <pc:sldMk cId="3704919800" sldId="424"/>
            <ac:grpSpMk id="23" creationId="{C14D4E0C-3E43-4F96-8B86-170AD6D3CA94}"/>
          </ac:grpSpMkLst>
        </pc:grpChg>
        <pc:grpChg chg="mod">
          <ac:chgData name="Caitlin Coleman" userId="96f87ca1-0e64-4ae8-8d77-98757b85df0b" providerId="ADAL" clId="{DDA6BCD5-DC0D-434C-93A0-51E2BCD25B34}" dt="2026-01-13T16:47:48.901" v="308" actId="962"/>
          <ac:grpSpMkLst>
            <pc:docMk/>
            <pc:sldMk cId="3704919800" sldId="424"/>
            <ac:grpSpMk id="27" creationId="{6D6D382D-0E6A-4F1B-A8A4-9895D1C48A40}"/>
          </ac:grpSpMkLst>
        </pc:grpChg>
        <pc:grpChg chg="mod">
          <ac:chgData name="Caitlin Coleman" userId="96f87ca1-0e64-4ae8-8d77-98757b85df0b" providerId="ADAL" clId="{DDA6BCD5-DC0D-434C-93A0-51E2BCD25B34}" dt="2026-01-13T16:47:55.223" v="309" actId="962"/>
          <ac:grpSpMkLst>
            <pc:docMk/>
            <pc:sldMk cId="3704919800" sldId="424"/>
            <ac:grpSpMk id="30" creationId="{29F93452-024C-45E1-9B70-21EF5D58F192}"/>
          </ac:grpSpMkLst>
        </pc:grpChg>
        <pc:cxnChg chg="mod">
          <ac:chgData name="Caitlin Coleman" userId="96f87ca1-0e64-4ae8-8d77-98757b85df0b" providerId="ADAL" clId="{DDA6BCD5-DC0D-434C-93A0-51E2BCD25B34}" dt="2026-01-13T16:47:28.619" v="305" actId="962"/>
          <ac:cxnSpMkLst>
            <pc:docMk/>
            <pc:sldMk cId="3704919800" sldId="424"/>
            <ac:cxnSpMk id="55" creationId="{00000000-0000-0000-0000-000000000000}"/>
          </ac:cxnSpMkLst>
        </pc:cxnChg>
      </pc:sldChg>
      <pc:sldChg chg="modSp mod">
        <pc:chgData name="Caitlin Coleman" userId="96f87ca1-0e64-4ae8-8d77-98757b85df0b" providerId="ADAL" clId="{DDA6BCD5-DC0D-434C-93A0-51E2BCD25B34}" dt="2026-01-13T16:48:55.633" v="318" actId="947"/>
        <pc:sldMkLst>
          <pc:docMk/>
          <pc:sldMk cId="2477551199" sldId="425"/>
        </pc:sldMkLst>
        <pc:spChg chg="mod">
          <ac:chgData name="Caitlin Coleman" userId="96f87ca1-0e64-4ae8-8d77-98757b85df0b" providerId="ADAL" clId="{DDA6BCD5-DC0D-434C-93A0-51E2BCD25B34}" dt="2026-01-13T16:48:55.633" v="318" actId="947"/>
          <ac:spMkLst>
            <pc:docMk/>
            <pc:sldMk cId="2477551199" sldId="425"/>
            <ac:spMk id="26" creationId="{00000000-0000-0000-0000-000000000000}"/>
          </ac:spMkLst>
        </pc:spChg>
        <pc:grpChg chg="mod">
          <ac:chgData name="Caitlin Coleman" userId="96f87ca1-0e64-4ae8-8d77-98757b85df0b" providerId="ADAL" clId="{DDA6BCD5-DC0D-434C-93A0-51E2BCD25B34}" dt="2026-01-13T16:48:18.196" v="313" actId="962"/>
          <ac:grpSpMkLst>
            <pc:docMk/>
            <pc:sldMk cId="2477551199" sldId="425"/>
            <ac:grpSpMk id="20" creationId="{D459C2B1-BE53-499D-94B7-B0CC03D54CD1}"/>
          </ac:grpSpMkLst>
        </pc:grpChg>
        <pc:grpChg chg="mod">
          <ac:chgData name="Caitlin Coleman" userId="96f87ca1-0e64-4ae8-8d77-98757b85df0b" providerId="ADAL" clId="{DDA6BCD5-DC0D-434C-93A0-51E2BCD25B34}" dt="2026-01-13T16:48:23.825" v="314" actId="962"/>
          <ac:grpSpMkLst>
            <pc:docMk/>
            <pc:sldMk cId="2477551199" sldId="425"/>
            <ac:grpSpMk id="23" creationId="{C14D4E0C-3E43-4F96-8B86-170AD6D3CA94}"/>
          </ac:grpSpMkLst>
        </pc:grpChg>
        <pc:grpChg chg="mod">
          <ac:chgData name="Caitlin Coleman" userId="96f87ca1-0e64-4ae8-8d77-98757b85df0b" providerId="ADAL" clId="{DDA6BCD5-DC0D-434C-93A0-51E2BCD25B34}" dt="2026-01-13T16:48:34.743" v="315" actId="962"/>
          <ac:grpSpMkLst>
            <pc:docMk/>
            <pc:sldMk cId="2477551199" sldId="425"/>
            <ac:grpSpMk id="27" creationId="{6D6D382D-0E6A-4F1B-A8A4-9895D1C48A40}"/>
          </ac:grpSpMkLst>
        </pc:grpChg>
        <pc:grpChg chg="mod">
          <ac:chgData name="Caitlin Coleman" userId="96f87ca1-0e64-4ae8-8d77-98757b85df0b" providerId="ADAL" clId="{DDA6BCD5-DC0D-434C-93A0-51E2BCD25B34}" dt="2026-01-13T16:48:41.122" v="316" actId="962"/>
          <ac:grpSpMkLst>
            <pc:docMk/>
            <pc:sldMk cId="2477551199" sldId="425"/>
            <ac:grpSpMk id="30" creationId="{29F93452-024C-45E1-9B70-21EF5D58F192}"/>
          </ac:grpSpMkLst>
        </pc:grpChg>
        <pc:cxnChg chg="mod">
          <ac:chgData name="Caitlin Coleman" userId="96f87ca1-0e64-4ae8-8d77-98757b85df0b" providerId="ADAL" clId="{DDA6BCD5-DC0D-434C-93A0-51E2BCD25B34}" dt="2026-01-13T16:48:12.027" v="312" actId="962"/>
          <ac:cxnSpMkLst>
            <pc:docMk/>
            <pc:sldMk cId="2477551199" sldId="425"/>
            <ac:cxnSpMk id="55" creationId="{00000000-0000-0000-0000-000000000000}"/>
          </ac:cxnSpMkLst>
        </pc:cxnChg>
      </pc:sldChg>
      <pc:sldChg chg="modSp mod">
        <pc:chgData name="Caitlin Coleman" userId="96f87ca1-0e64-4ae8-8d77-98757b85df0b" providerId="ADAL" clId="{DDA6BCD5-DC0D-434C-93A0-51E2BCD25B34}" dt="2026-01-13T16:52:47.216" v="350" actId="962"/>
        <pc:sldMkLst>
          <pc:docMk/>
          <pc:sldMk cId="300486958" sldId="426"/>
        </pc:sldMkLst>
        <pc:spChg chg="mod ord">
          <ac:chgData name="Caitlin Coleman" userId="96f87ca1-0e64-4ae8-8d77-98757b85df0b" providerId="ADAL" clId="{DDA6BCD5-DC0D-434C-93A0-51E2BCD25B34}" dt="2026-01-13T16:52:08.798" v="339" actId="962"/>
          <ac:spMkLst>
            <pc:docMk/>
            <pc:sldMk cId="300486958" sldId="426"/>
            <ac:spMk id="3" creationId="{4938B1F7-4903-4A01-B62B-4AE448E47F4C}"/>
          </ac:spMkLst>
        </pc:spChg>
        <pc:spChg chg="mod">
          <ac:chgData name="Caitlin Coleman" userId="96f87ca1-0e64-4ae8-8d77-98757b85df0b" providerId="ADAL" clId="{DDA6BCD5-DC0D-434C-93A0-51E2BCD25B34}" dt="2026-01-13T16:49:06.609" v="321" actId="33553"/>
          <ac:spMkLst>
            <pc:docMk/>
            <pc:sldMk cId="300486958" sldId="426"/>
            <ac:spMk id="26" creationId="{00000000-0000-0000-0000-000000000000}"/>
          </ac:spMkLst>
        </pc:spChg>
        <pc:spChg chg="mod ord">
          <ac:chgData name="Caitlin Coleman" userId="96f87ca1-0e64-4ae8-8d77-98757b85df0b" providerId="ADAL" clId="{DDA6BCD5-DC0D-434C-93A0-51E2BCD25B34}" dt="2026-01-13T16:52:20.410" v="344" actId="962"/>
          <ac:spMkLst>
            <pc:docMk/>
            <pc:sldMk cId="300486958" sldId="426"/>
            <ac:spMk id="38" creationId="{8EDCD196-6F89-48D2-AB12-A56A8321A9D5}"/>
          </ac:spMkLst>
        </pc:spChg>
        <pc:spChg chg="mod ord">
          <ac:chgData name="Caitlin Coleman" userId="96f87ca1-0e64-4ae8-8d77-98757b85df0b" providerId="ADAL" clId="{DDA6BCD5-DC0D-434C-93A0-51E2BCD25B34}" dt="2026-01-13T16:52:33.129" v="347" actId="962"/>
          <ac:spMkLst>
            <pc:docMk/>
            <pc:sldMk cId="300486958" sldId="426"/>
            <ac:spMk id="39" creationId="{CE12A3F6-09C9-40AA-8F41-A7B164E38AA5}"/>
          </ac:spMkLst>
        </pc:spChg>
        <pc:spChg chg="mod ord">
          <ac:chgData name="Caitlin Coleman" userId="96f87ca1-0e64-4ae8-8d77-98757b85df0b" providerId="ADAL" clId="{DDA6BCD5-DC0D-434C-93A0-51E2BCD25B34}" dt="2026-01-13T16:52:40.814" v="349" actId="962"/>
          <ac:spMkLst>
            <pc:docMk/>
            <pc:sldMk cId="300486958" sldId="426"/>
            <ac:spMk id="40" creationId="{484C6944-9A07-484D-BA08-27126BBBB04D}"/>
          </ac:spMkLst>
        </pc:spChg>
        <pc:grpChg chg="mod ord">
          <ac:chgData name="Caitlin Coleman" userId="96f87ca1-0e64-4ae8-8d77-98757b85df0b" providerId="ADAL" clId="{DDA6BCD5-DC0D-434C-93A0-51E2BCD25B34}" dt="2026-01-13T16:49:23.908" v="333" actId="962"/>
          <ac:grpSpMkLst>
            <pc:docMk/>
            <pc:sldMk cId="300486958" sldId="426"/>
            <ac:grpSpMk id="14" creationId="{F4B48558-C729-4ED5-8FB2-4480697FEAF5}"/>
          </ac:grpSpMkLst>
        </pc:grpChg>
        <pc:grpChg chg="mod">
          <ac:chgData name="Caitlin Coleman" userId="96f87ca1-0e64-4ae8-8d77-98757b85df0b" providerId="ADAL" clId="{DDA6BCD5-DC0D-434C-93A0-51E2BCD25B34}" dt="2026-01-13T16:52:47.216" v="350" actId="962"/>
          <ac:grpSpMkLst>
            <pc:docMk/>
            <pc:sldMk cId="300486958" sldId="426"/>
            <ac:grpSpMk id="17" creationId="{4F3DC546-A5B2-4C3A-84A6-B7C7B1D0D53B}"/>
          </ac:grpSpMkLst>
        </pc:grpChg>
        <pc:cxnChg chg="mod">
          <ac:chgData name="Caitlin Coleman" userId="96f87ca1-0e64-4ae8-8d77-98757b85df0b" providerId="ADAL" clId="{DDA6BCD5-DC0D-434C-93A0-51E2BCD25B34}" dt="2026-01-13T16:49:11.485" v="322" actId="962"/>
          <ac:cxnSpMkLst>
            <pc:docMk/>
            <pc:sldMk cId="300486958" sldId="426"/>
            <ac:cxnSpMk id="55" creationId="{00000000-0000-0000-0000-000000000000}"/>
          </ac:cxnSpMkLst>
        </pc:cxnChg>
      </pc:sldChg>
      <pc:sldChg chg="delSp modSp mod">
        <pc:chgData name="Caitlin Coleman" userId="96f87ca1-0e64-4ae8-8d77-98757b85df0b" providerId="ADAL" clId="{DDA6BCD5-DC0D-434C-93A0-51E2BCD25B34}" dt="2026-01-13T16:53:26.571" v="356" actId="962"/>
        <pc:sldMkLst>
          <pc:docMk/>
          <pc:sldMk cId="1698336216" sldId="427"/>
        </pc:sldMkLst>
        <pc:spChg chg="mod topLvl">
          <ac:chgData name="Caitlin Coleman" userId="96f87ca1-0e64-4ae8-8d77-98757b85df0b" providerId="ADAL" clId="{DDA6BCD5-DC0D-434C-93A0-51E2BCD25B34}" dt="2026-01-13T16:53:19.679" v="354" actId="33553"/>
          <ac:spMkLst>
            <pc:docMk/>
            <pc:sldMk cId="1698336216" sldId="427"/>
            <ac:spMk id="26" creationId="{00000000-0000-0000-0000-000000000000}"/>
          </ac:spMkLst>
        </pc:spChg>
        <pc:cxnChg chg="mod">
          <ac:chgData name="Caitlin Coleman" userId="96f87ca1-0e64-4ae8-8d77-98757b85df0b" providerId="ADAL" clId="{DDA6BCD5-DC0D-434C-93A0-51E2BCD25B34}" dt="2026-01-13T16:53:26.571" v="356" actId="962"/>
          <ac:cxnSpMkLst>
            <pc:docMk/>
            <pc:sldMk cId="1698336216" sldId="427"/>
            <ac:cxnSpMk id="55" creationId="{00000000-0000-0000-0000-000000000000}"/>
          </ac:cxnSpMkLst>
        </pc:cxnChg>
      </pc:sldChg>
      <pc:sldChg chg="delSp modSp mod">
        <pc:chgData name="Caitlin Coleman" userId="96f87ca1-0e64-4ae8-8d77-98757b85df0b" providerId="ADAL" clId="{DDA6BCD5-DC0D-434C-93A0-51E2BCD25B34}" dt="2026-01-13T16:53:53.577" v="362" actId="962"/>
        <pc:sldMkLst>
          <pc:docMk/>
          <pc:sldMk cId="1238289715" sldId="428"/>
        </pc:sldMkLst>
        <pc:spChg chg="mod topLvl">
          <ac:chgData name="Caitlin Coleman" userId="96f87ca1-0e64-4ae8-8d77-98757b85df0b" providerId="ADAL" clId="{DDA6BCD5-DC0D-434C-93A0-51E2BCD25B34}" dt="2026-01-13T16:53:47.379" v="360" actId="33553"/>
          <ac:spMkLst>
            <pc:docMk/>
            <pc:sldMk cId="1238289715" sldId="428"/>
            <ac:spMk id="26" creationId="{00000000-0000-0000-0000-000000000000}"/>
          </ac:spMkLst>
        </pc:spChg>
        <pc:cxnChg chg="mod">
          <ac:chgData name="Caitlin Coleman" userId="96f87ca1-0e64-4ae8-8d77-98757b85df0b" providerId="ADAL" clId="{DDA6BCD5-DC0D-434C-93A0-51E2BCD25B34}" dt="2026-01-13T16:53:53.577" v="362" actId="962"/>
          <ac:cxnSpMkLst>
            <pc:docMk/>
            <pc:sldMk cId="1238289715" sldId="428"/>
            <ac:cxnSpMk id="55" creationId="{00000000-0000-0000-0000-000000000000}"/>
          </ac:cxnSpMkLst>
        </pc:cxnChg>
      </pc:sldChg>
      <pc:sldChg chg="delSp modSp mod">
        <pc:chgData name="Caitlin Coleman" userId="96f87ca1-0e64-4ae8-8d77-98757b85df0b" providerId="ADAL" clId="{DDA6BCD5-DC0D-434C-93A0-51E2BCD25B34}" dt="2026-01-13T16:54:37.999" v="372" actId="5793"/>
        <pc:sldMkLst>
          <pc:docMk/>
          <pc:sldMk cId="388236370" sldId="429"/>
        </pc:sldMkLst>
        <pc:spChg chg="mod">
          <ac:chgData name="Caitlin Coleman" userId="96f87ca1-0e64-4ae8-8d77-98757b85df0b" providerId="ADAL" clId="{DDA6BCD5-DC0D-434C-93A0-51E2BCD25B34}" dt="2026-01-13T16:54:37.999" v="372" actId="5793"/>
          <ac:spMkLst>
            <pc:docMk/>
            <pc:sldMk cId="388236370" sldId="429"/>
            <ac:spMk id="14" creationId="{4A3C89F5-5AC7-42CA-B269-E0EF8850E061}"/>
          </ac:spMkLst>
        </pc:spChg>
        <pc:spChg chg="mod topLvl">
          <ac:chgData name="Caitlin Coleman" userId="96f87ca1-0e64-4ae8-8d77-98757b85df0b" providerId="ADAL" clId="{DDA6BCD5-DC0D-434C-93A0-51E2BCD25B34}" dt="2026-01-13T16:54:24.705" v="366" actId="33553"/>
          <ac:spMkLst>
            <pc:docMk/>
            <pc:sldMk cId="388236370" sldId="429"/>
            <ac:spMk id="26" creationId="{00000000-0000-0000-0000-000000000000}"/>
          </ac:spMkLst>
        </pc:spChg>
        <pc:cxnChg chg="mod">
          <ac:chgData name="Caitlin Coleman" userId="96f87ca1-0e64-4ae8-8d77-98757b85df0b" providerId="ADAL" clId="{DDA6BCD5-DC0D-434C-93A0-51E2BCD25B34}" dt="2026-01-13T16:54:30.803" v="368" actId="962"/>
          <ac:cxnSpMkLst>
            <pc:docMk/>
            <pc:sldMk cId="388236370" sldId="429"/>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13T18:05:56.628" v="15" actId="962"/>
      <pc:docMkLst>
        <pc:docMk/>
      </pc:docMkLst>
      <pc:sldChg chg="modSp mod">
        <pc:chgData name="Caitlin Coleman" userId="96f87ca1-0e64-4ae8-8d77-98757b85df0b" providerId="ADAL" clId="{E17250EC-7FAD-477C-A51D-3B241717B98D}" dt="2026-01-13T17:47:29.532" v="12" actId="790"/>
        <pc:sldMkLst>
          <pc:docMk/>
          <pc:sldMk cId="561987701" sldId="256"/>
        </pc:sldMkLst>
        <pc:spChg chg="mod">
          <ac:chgData name="Caitlin Coleman" userId="96f87ca1-0e64-4ae8-8d77-98757b85df0b" providerId="ADAL" clId="{E17250EC-7FAD-477C-A51D-3B241717B98D}" dt="2026-01-13T17:47:29.532" v="12" actId="790"/>
          <ac:spMkLst>
            <pc:docMk/>
            <pc:sldMk cId="561987701" sldId="256"/>
            <ac:spMk id="8" creationId="{00000000-0000-0000-0000-000000000000}"/>
          </ac:spMkLst>
        </pc:spChg>
        <pc:spChg chg="mod">
          <ac:chgData name="Caitlin Coleman" userId="96f87ca1-0e64-4ae8-8d77-98757b85df0b" providerId="ADAL" clId="{E17250EC-7FAD-477C-A51D-3B241717B98D}" dt="2026-01-13T17:47:29.532" v="12" actId="790"/>
          <ac:spMkLst>
            <pc:docMk/>
            <pc:sldMk cId="561987701" sldId="256"/>
            <ac:spMk id="9" creationId="{00000000-0000-0000-0000-000000000000}"/>
          </ac:spMkLst>
        </pc:spChg>
        <pc:spChg chg="mod">
          <ac:chgData name="Caitlin Coleman" userId="96f87ca1-0e64-4ae8-8d77-98757b85df0b" providerId="ADAL" clId="{E17250EC-7FAD-477C-A51D-3B241717B98D}" dt="2026-01-13T17:47:29.532" v="12" actId="790"/>
          <ac:spMkLst>
            <pc:docMk/>
            <pc:sldMk cId="561987701" sldId="256"/>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443456503" sldId="257"/>
        </pc:sldMkLst>
        <pc:spChg chg="mod">
          <ac:chgData name="Caitlin Coleman" userId="96f87ca1-0e64-4ae8-8d77-98757b85df0b" providerId="ADAL" clId="{E17250EC-7FAD-477C-A51D-3B241717B98D}" dt="2026-01-13T17:47:29.532" v="12" actId="790"/>
          <ac:spMkLst>
            <pc:docMk/>
            <pc:sldMk cId="443456503" sldId="257"/>
            <ac:spMk id="7" creationId="{1104F01C-B0B1-40A4-A210-BD02B547BDB8}"/>
          </ac:spMkLst>
        </pc:spChg>
        <pc:spChg chg="mod">
          <ac:chgData name="Caitlin Coleman" userId="96f87ca1-0e64-4ae8-8d77-98757b85df0b" providerId="ADAL" clId="{E17250EC-7FAD-477C-A51D-3B241717B98D}" dt="2026-01-13T17:47:29.532" v="12" actId="790"/>
          <ac:spMkLst>
            <pc:docMk/>
            <pc:sldMk cId="443456503" sldId="257"/>
            <ac:spMk id="8" creationId="{53290B2C-071F-4FDD-B00F-BCCED5D4F3A9}"/>
          </ac:spMkLst>
        </pc:spChg>
        <pc:spChg chg="mod">
          <ac:chgData name="Caitlin Coleman" userId="96f87ca1-0e64-4ae8-8d77-98757b85df0b" providerId="ADAL" clId="{E17250EC-7FAD-477C-A51D-3B241717B98D}" dt="2026-01-13T17:47:29.532" v="12" actId="790"/>
          <ac:spMkLst>
            <pc:docMk/>
            <pc:sldMk cId="443456503" sldId="257"/>
            <ac:spMk id="10" creationId="{194F7561-BB39-4860-8E87-541D035F8764}"/>
          </ac:spMkLst>
        </pc:spChg>
        <pc:spChg chg="mod">
          <ac:chgData name="Caitlin Coleman" userId="96f87ca1-0e64-4ae8-8d77-98757b85df0b" providerId="ADAL" clId="{E17250EC-7FAD-477C-A51D-3B241717B98D}" dt="2026-01-13T17:47:29.532" v="12" actId="790"/>
          <ac:spMkLst>
            <pc:docMk/>
            <pc:sldMk cId="443456503" sldId="257"/>
            <ac:spMk id="11" creationId="{F4674911-B959-4AF5-9502-29A716FDF127}"/>
          </ac:spMkLst>
        </pc:spChg>
        <pc:spChg chg="mod">
          <ac:chgData name="Caitlin Coleman" userId="96f87ca1-0e64-4ae8-8d77-98757b85df0b" providerId="ADAL" clId="{E17250EC-7FAD-477C-A51D-3B241717B98D}" dt="2026-01-13T17:47:29.532" v="12" actId="790"/>
          <ac:spMkLst>
            <pc:docMk/>
            <pc:sldMk cId="443456503" sldId="257"/>
            <ac:spMk id="13" creationId="{E99375B1-9AA3-4FB3-8FB1-9EB03F3D80CB}"/>
          </ac:spMkLst>
        </pc:spChg>
        <pc:spChg chg="mod">
          <ac:chgData name="Caitlin Coleman" userId="96f87ca1-0e64-4ae8-8d77-98757b85df0b" providerId="ADAL" clId="{E17250EC-7FAD-477C-A51D-3B241717B98D}" dt="2026-01-13T17:47:29.532" v="12" actId="790"/>
          <ac:spMkLst>
            <pc:docMk/>
            <pc:sldMk cId="443456503" sldId="257"/>
            <ac:spMk id="14" creationId="{C42FB4C4-C9B8-4612-A4F6-9542DE1292FB}"/>
          </ac:spMkLst>
        </pc:spChg>
        <pc:spChg chg="mod">
          <ac:chgData name="Caitlin Coleman" userId="96f87ca1-0e64-4ae8-8d77-98757b85df0b" providerId="ADAL" clId="{E17250EC-7FAD-477C-A51D-3B241717B98D}" dt="2026-01-13T17:47:29.532" v="12" actId="790"/>
          <ac:spMkLst>
            <pc:docMk/>
            <pc:sldMk cId="443456503" sldId="257"/>
            <ac:spMk id="16" creationId="{3B9F9B84-3DA0-4134-98AD-A81C8B71F3C8}"/>
          </ac:spMkLst>
        </pc:spChg>
        <pc:spChg chg="mod">
          <ac:chgData name="Caitlin Coleman" userId="96f87ca1-0e64-4ae8-8d77-98757b85df0b" providerId="ADAL" clId="{E17250EC-7FAD-477C-A51D-3B241717B98D}" dt="2026-01-13T17:47:29.532" v="12" actId="790"/>
          <ac:spMkLst>
            <pc:docMk/>
            <pc:sldMk cId="443456503" sldId="257"/>
            <ac:spMk id="17" creationId="{0D49B441-4A01-4DC9-8117-9B29731A8FF1}"/>
          </ac:spMkLst>
        </pc:spChg>
        <pc:spChg chg="mod">
          <ac:chgData name="Caitlin Coleman" userId="96f87ca1-0e64-4ae8-8d77-98757b85df0b" providerId="ADAL" clId="{E17250EC-7FAD-477C-A51D-3B241717B98D}" dt="2026-01-13T17:47:29.532" v="12" actId="790"/>
          <ac:spMkLst>
            <pc:docMk/>
            <pc:sldMk cId="443456503" sldId="25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4240033176" sldId="278"/>
        </pc:sldMkLst>
        <pc:spChg chg="mod">
          <ac:chgData name="Caitlin Coleman" userId="96f87ca1-0e64-4ae8-8d77-98757b85df0b" providerId="ADAL" clId="{E17250EC-7FAD-477C-A51D-3B241717B98D}" dt="2026-01-13T17:47:29.532" v="12" actId="790"/>
          <ac:spMkLst>
            <pc:docMk/>
            <pc:sldMk cId="4240033176" sldId="278"/>
            <ac:spMk id="5" creationId="{00000000-0000-0000-0000-000000000000}"/>
          </ac:spMkLst>
        </pc:spChg>
      </pc:sldChg>
      <pc:sldChg chg="modSp mod">
        <pc:chgData name="Caitlin Coleman" userId="96f87ca1-0e64-4ae8-8d77-98757b85df0b" providerId="ADAL" clId="{E17250EC-7FAD-477C-A51D-3B241717B98D}" dt="2026-01-13T17:47:29.532" v="12" actId="790"/>
        <pc:sldMkLst>
          <pc:docMk/>
          <pc:sldMk cId="1806453256" sldId="290"/>
        </pc:sldMkLst>
        <pc:spChg chg="mod">
          <ac:chgData name="Caitlin Coleman" userId="96f87ca1-0e64-4ae8-8d77-98757b85df0b" providerId="ADAL" clId="{E17250EC-7FAD-477C-A51D-3B241717B98D}" dt="2026-01-13T17:47:29.532" v="12" actId="790"/>
          <ac:spMkLst>
            <pc:docMk/>
            <pc:sldMk cId="1806453256" sldId="290"/>
            <ac:spMk id="17" creationId="{97A8BC9F-3060-4742-A5FF-477775A45D72}"/>
          </ac:spMkLst>
        </pc:spChg>
        <pc:spChg chg="mod">
          <ac:chgData name="Caitlin Coleman" userId="96f87ca1-0e64-4ae8-8d77-98757b85df0b" providerId="ADAL" clId="{E17250EC-7FAD-477C-A51D-3B241717B98D}" dt="2026-01-13T17:47:29.532" v="12" actId="790"/>
          <ac:spMkLst>
            <pc:docMk/>
            <pc:sldMk cId="1806453256" sldId="290"/>
            <ac:spMk id="19" creationId="{19912662-CCA9-4464-AE9D-2EEC32F51AF3}"/>
          </ac:spMkLst>
        </pc:spChg>
        <pc:spChg chg="mod">
          <ac:chgData name="Caitlin Coleman" userId="96f87ca1-0e64-4ae8-8d77-98757b85df0b" providerId="ADAL" clId="{E17250EC-7FAD-477C-A51D-3B241717B98D}" dt="2026-01-13T17:47:29.532" v="12" actId="790"/>
          <ac:spMkLst>
            <pc:docMk/>
            <pc:sldMk cId="1806453256" sldId="290"/>
            <ac:spMk id="21" creationId="{BF2848F8-DF3A-4414-B193-6B6AE2068CAC}"/>
          </ac:spMkLst>
        </pc:spChg>
        <pc:spChg chg="mod">
          <ac:chgData name="Caitlin Coleman" userId="96f87ca1-0e64-4ae8-8d77-98757b85df0b" providerId="ADAL" clId="{E17250EC-7FAD-477C-A51D-3B241717B98D}" dt="2026-01-13T17:47:29.532" v="12" actId="790"/>
          <ac:spMkLst>
            <pc:docMk/>
            <pc:sldMk cId="1806453256" sldId="290"/>
            <ac:spMk id="22" creationId="{5E058D65-BA90-486E-9E0C-5A4B1657E25D}"/>
          </ac:spMkLst>
        </pc:spChg>
        <pc:spChg chg="mod">
          <ac:chgData name="Caitlin Coleman" userId="96f87ca1-0e64-4ae8-8d77-98757b85df0b" providerId="ADAL" clId="{E17250EC-7FAD-477C-A51D-3B241717B98D}" dt="2026-01-13T17:47:29.532" v="12" actId="790"/>
          <ac:spMkLst>
            <pc:docMk/>
            <pc:sldMk cId="1806453256" sldId="290"/>
            <ac:spMk id="24" creationId="{1194B1B4-F2C8-4CC0-9BAB-816A716E69F6}"/>
          </ac:spMkLst>
        </pc:spChg>
        <pc:spChg chg="mod">
          <ac:chgData name="Caitlin Coleman" userId="96f87ca1-0e64-4ae8-8d77-98757b85df0b" providerId="ADAL" clId="{E17250EC-7FAD-477C-A51D-3B241717B98D}" dt="2026-01-13T17:47:29.532" v="12" actId="790"/>
          <ac:spMkLst>
            <pc:docMk/>
            <pc:sldMk cId="1806453256" sldId="290"/>
            <ac:spMk id="25" creationId="{A44C92A5-B384-4E68-A496-4D7B944A1723}"/>
          </ac:spMkLst>
        </pc:spChg>
        <pc:spChg chg="mod">
          <ac:chgData name="Caitlin Coleman" userId="96f87ca1-0e64-4ae8-8d77-98757b85df0b" providerId="ADAL" clId="{E17250EC-7FAD-477C-A51D-3B241717B98D}" dt="2026-01-13T17:47:29.532" v="12" actId="790"/>
          <ac:spMkLst>
            <pc:docMk/>
            <pc:sldMk cId="1806453256" sldId="290"/>
            <ac:spMk id="26" creationId="{00000000-0000-0000-0000-000000000000}"/>
          </ac:spMkLst>
        </pc:spChg>
        <pc:spChg chg="mod">
          <ac:chgData name="Caitlin Coleman" userId="96f87ca1-0e64-4ae8-8d77-98757b85df0b" providerId="ADAL" clId="{E17250EC-7FAD-477C-A51D-3B241717B98D}" dt="2026-01-13T17:47:29.532" v="12" actId="790"/>
          <ac:spMkLst>
            <pc:docMk/>
            <pc:sldMk cId="1806453256" sldId="290"/>
            <ac:spMk id="31" creationId="{AC344134-2CB5-4230-A043-2D1623382C46}"/>
          </ac:spMkLst>
        </pc:spChg>
        <pc:spChg chg="mod">
          <ac:chgData name="Caitlin Coleman" userId="96f87ca1-0e64-4ae8-8d77-98757b85df0b" providerId="ADAL" clId="{E17250EC-7FAD-477C-A51D-3B241717B98D}" dt="2026-01-13T17:47:29.532" v="12" actId="790"/>
          <ac:spMkLst>
            <pc:docMk/>
            <pc:sldMk cId="1806453256" sldId="290"/>
            <ac:spMk id="32" creationId="{0891E10A-35F3-47A6-A4A7-02F857AB9ACD}"/>
          </ac:spMkLst>
        </pc:spChg>
      </pc:sldChg>
      <pc:sldChg chg="modSp mod">
        <pc:chgData name="Caitlin Coleman" userId="96f87ca1-0e64-4ae8-8d77-98757b85df0b" providerId="ADAL" clId="{E17250EC-7FAD-477C-A51D-3B241717B98D}" dt="2026-01-13T17:47:29.532" v="12" actId="790"/>
        <pc:sldMkLst>
          <pc:docMk/>
          <pc:sldMk cId="3024257165" sldId="292"/>
        </pc:sldMkLst>
        <pc:spChg chg="mod">
          <ac:chgData name="Caitlin Coleman" userId="96f87ca1-0e64-4ae8-8d77-98757b85df0b" providerId="ADAL" clId="{E17250EC-7FAD-477C-A51D-3B241717B98D}" dt="2026-01-13T17:47:29.532" v="12" actId="790"/>
          <ac:spMkLst>
            <pc:docMk/>
            <pc:sldMk cId="3024257165" sldId="292"/>
            <ac:spMk id="11" creationId="{F671ADAC-E35A-47BA-AFE8-08F0FF25878A}"/>
          </ac:spMkLst>
        </pc:spChg>
        <pc:spChg chg="mod">
          <ac:chgData name="Caitlin Coleman" userId="96f87ca1-0e64-4ae8-8d77-98757b85df0b" providerId="ADAL" clId="{E17250EC-7FAD-477C-A51D-3B241717B98D}" dt="2026-01-13T17:47:29.532" v="12" actId="790"/>
          <ac:spMkLst>
            <pc:docMk/>
            <pc:sldMk cId="3024257165" sldId="292"/>
            <ac:spMk id="12" creationId="{3DA309AA-5541-46A9-AA42-F664D234CC19}"/>
          </ac:spMkLst>
        </pc:spChg>
        <pc:spChg chg="mod">
          <ac:chgData name="Caitlin Coleman" userId="96f87ca1-0e64-4ae8-8d77-98757b85df0b" providerId="ADAL" clId="{E17250EC-7FAD-477C-A51D-3B241717B98D}" dt="2026-01-13T17:47:29.532" v="12" actId="790"/>
          <ac:spMkLst>
            <pc:docMk/>
            <pc:sldMk cId="3024257165" sldId="292"/>
            <ac:spMk id="15" creationId="{586D815B-E25C-4767-B49C-D74CB166EB82}"/>
          </ac:spMkLst>
        </pc:spChg>
        <pc:spChg chg="mod">
          <ac:chgData name="Caitlin Coleman" userId="96f87ca1-0e64-4ae8-8d77-98757b85df0b" providerId="ADAL" clId="{E17250EC-7FAD-477C-A51D-3B241717B98D}" dt="2026-01-13T17:47:29.532" v="12" actId="790"/>
          <ac:spMkLst>
            <pc:docMk/>
            <pc:sldMk cId="3024257165" sldId="292"/>
            <ac:spMk id="17" creationId="{09B48880-2DD8-4CF8-AE64-3A099D324FE3}"/>
          </ac:spMkLst>
        </pc:spChg>
        <pc:spChg chg="mod">
          <ac:chgData name="Caitlin Coleman" userId="96f87ca1-0e64-4ae8-8d77-98757b85df0b" providerId="ADAL" clId="{E17250EC-7FAD-477C-A51D-3B241717B98D}" dt="2026-01-13T17:47:29.532" v="12" actId="790"/>
          <ac:spMkLst>
            <pc:docMk/>
            <pc:sldMk cId="3024257165" sldId="292"/>
            <ac:spMk id="18" creationId="{F6C2E2C7-1058-44A2-9D91-8E4051B952E6}"/>
          </ac:spMkLst>
        </pc:spChg>
        <pc:spChg chg="mod">
          <ac:chgData name="Caitlin Coleman" userId="96f87ca1-0e64-4ae8-8d77-98757b85df0b" providerId="ADAL" clId="{E17250EC-7FAD-477C-A51D-3B241717B98D}" dt="2026-01-13T17:47:29.532" v="12" actId="790"/>
          <ac:spMkLst>
            <pc:docMk/>
            <pc:sldMk cId="3024257165" sldId="292"/>
            <ac:spMk id="20" creationId="{F15852B3-D324-41A8-AE5F-5885751F4D3C}"/>
          </ac:spMkLst>
        </pc:spChg>
        <pc:spChg chg="mod">
          <ac:chgData name="Caitlin Coleman" userId="96f87ca1-0e64-4ae8-8d77-98757b85df0b" providerId="ADAL" clId="{E17250EC-7FAD-477C-A51D-3B241717B98D}" dt="2026-01-13T17:47:29.532" v="12" actId="790"/>
          <ac:spMkLst>
            <pc:docMk/>
            <pc:sldMk cId="3024257165" sldId="292"/>
            <ac:spMk id="21" creationId="{0794F6E6-16DF-4AA6-8B5F-A42EEB53E0F9}"/>
          </ac:spMkLst>
        </pc:spChg>
        <pc:spChg chg="mod">
          <ac:chgData name="Caitlin Coleman" userId="96f87ca1-0e64-4ae8-8d77-98757b85df0b" providerId="ADAL" clId="{E17250EC-7FAD-477C-A51D-3B241717B98D}" dt="2026-01-13T17:47:29.532" v="12" actId="790"/>
          <ac:spMkLst>
            <pc:docMk/>
            <pc:sldMk cId="3024257165" sldId="292"/>
            <ac:spMk id="23" creationId="{01313B92-8FA7-45E5-9930-DBEB9CBFF6B0}"/>
          </ac:spMkLst>
        </pc:spChg>
        <pc:spChg chg="mod">
          <ac:chgData name="Caitlin Coleman" userId="96f87ca1-0e64-4ae8-8d77-98757b85df0b" providerId="ADAL" clId="{E17250EC-7FAD-477C-A51D-3B241717B98D}" dt="2026-01-13T17:47:29.532" v="12" actId="790"/>
          <ac:spMkLst>
            <pc:docMk/>
            <pc:sldMk cId="3024257165" sldId="292"/>
            <ac:spMk id="24" creationId="{5393CE96-BB9E-4EA5-8774-C9EF8DD87E50}"/>
          </ac:spMkLst>
        </pc:spChg>
        <pc:spChg chg="mod">
          <ac:chgData name="Caitlin Coleman" userId="96f87ca1-0e64-4ae8-8d77-98757b85df0b" providerId="ADAL" clId="{E17250EC-7FAD-477C-A51D-3B241717B98D}" dt="2026-01-13T17:47:29.532" v="12" actId="790"/>
          <ac:spMkLst>
            <pc:docMk/>
            <pc:sldMk cId="3024257165" sldId="292"/>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122993754" sldId="293"/>
        </pc:sldMkLst>
        <pc:spChg chg="mod">
          <ac:chgData name="Caitlin Coleman" userId="96f87ca1-0e64-4ae8-8d77-98757b85df0b" providerId="ADAL" clId="{E17250EC-7FAD-477C-A51D-3B241717B98D}" dt="2026-01-13T17:47:29.532" v="12" actId="790"/>
          <ac:spMkLst>
            <pc:docMk/>
            <pc:sldMk cId="1122993754" sldId="293"/>
            <ac:spMk id="12" creationId="{25C82973-B90F-47C6-A4E8-2EC445E5A191}"/>
          </ac:spMkLst>
        </pc:spChg>
        <pc:spChg chg="mod">
          <ac:chgData name="Caitlin Coleman" userId="96f87ca1-0e64-4ae8-8d77-98757b85df0b" providerId="ADAL" clId="{E17250EC-7FAD-477C-A51D-3B241717B98D}" dt="2026-01-13T17:47:29.532" v="12" actId="790"/>
          <ac:spMkLst>
            <pc:docMk/>
            <pc:sldMk cId="1122993754" sldId="293"/>
            <ac:spMk id="13" creationId="{D08954B7-A193-4525-8552-94969B3ADF06}"/>
          </ac:spMkLst>
        </pc:spChg>
        <pc:spChg chg="mod">
          <ac:chgData name="Caitlin Coleman" userId="96f87ca1-0e64-4ae8-8d77-98757b85df0b" providerId="ADAL" clId="{E17250EC-7FAD-477C-A51D-3B241717B98D}" dt="2026-01-13T17:47:29.532" v="12" actId="790"/>
          <ac:spMkLst>
            <pc:docMk/>
            <pc:sldMk cId="1122993754" sldId="293"/>
            <ac:spMk id="26" creationId="{00000000-0000-0000-0000-000000000000}"/>
          </ac:spMkLst>
        </pc:spChg>
        <pc:grpChg chg="mod">
          <ac:chgData name="Caitlin Coleman" userId="96f87ca1-0e64-4ae8-8d77-98757b85df0b" providerId="ADAL" clId="{E17250EC-7FAD-477C-A51D-3B241717B98D}" dt="2026-01-13T17:35:33.686" v="1" actId="14100"/>
          <ac:grpSpMkLst>
            <pc:docMk/>
            <pc:sldMk cId="1122993754" sldId="293"/>
            <ac:grpSpMk id="11" creationId="{91143C8A-8327-42E5-BD06-4E9B736F835A}"/>
          </ac:grpSpMkLst>
        </pc:grpChg>
      </pc:sldChg>
      <pc:sldChg chg="modSp mod">
        <pc:chgData name="Caitlin Coleman" userId="96f87ca1-0e64-4ae8-8d77-98757b85df0b" providerId="ADAL" clId="{E17250EC-7FAD-477C-A51D-3B241717B98D}" dt="2026-01-13T17:47:29.532" v="12" actId="790"/>
        <pc:sldMkLst>
          <pc:docMk/>
          <pc:sldMk cId="3898498997" sldId="295"/>
        </pc:sldMkLst>
        <pc:spChg chg="mod">
          <ac:chgData name="Caitlin Coleman" userId="96f87ca1-0e64-4ae8-8d77-98757b85df0b" providerId="ADAL" clId="{E17250EC-7FAD-477C-A51D-3B241717B98D}" dt="2026-01-13T17:47:29.532" v="12" actId="790"/>
          <ac:spMkLst>
            <pc:docMk/>
            <pc:sldMk cId="3898498997" sldId="295"/>
            <ac:spMk id="8" creationId="{AB03FF4E-99AE-406B-BA32-A0BCFD465094}"/>
          </ac:spMkLst>
        </pc:spChg>
        <pc:spChg chg="mod">
          <ac:chgData name="Caitlin Coleman" userId="96f87ca1-0e64-4ae8-8d77-98757b85df0b" providerId="ADAL" clId="{E17250EC-7FAD-477C-A51D-3B241717B98D}" dt="2026-01-13T17:47:29.532" v="12" actId="790"/>
          <ac:spMkLst>
            <pc:docMk/>
            <pc:sldMk cId="3898498997" sldId="295"/>
            <ac:spMk id="9" creationId="{651F6956-B7FE-41DB-8765-146E637D3F9F}"/>
          </ac:spMkLst>
        </pc:spChg>
        <pc:spChg chg="mod">
          <ac:chgData name="Caitlin Coleman" userId="96f87ca1-0e64-4ae8-8d77-98757b85df0b" providerId="ADAL" clId="{E17250EC-7FAD-477C-A51D-3B241717B98D}" dt="2026-01-13T17:47:29.532" v="12" actId="790"/>
          <ac:spMkLst>
            <pc:docMk/>
            <pc:sldMk cId="3898498997" sldId="295"/>
            <ac:spMk id="11" creationId="{91303392-D7CB-4753-BA56-477DAB4F6C89}"/>
          </ac:spMkLst>
        </pc:spChg>
        <pc:spChg chg="mod">
          <ac:chgData name="Caitlin Coleman" userId="96f87ca1-0e64-4ae8-8d77-98757b85df0b" providerId="ADAL" clId="{E17250EC-7FAD-477C-A51D-3B241717B98D}" dt="2026-01-13T17:47:29.532" v="12" actId="790"/>
          <ac:spMkLst>
            <pc:docMk/>
            <pc:sldMk cId="3898498997" sldId="295"/>
            <ac:spMk id="12" creationId="{02C0CDF0-57A6-4A7B-8F90-66204B208A61}"/>
          </ac:spMkLst>
        </pc:spChg>
        <pc:spChg chg="mod">
          <ac:chgData name="Caitlin Coleman" userId="96f87ca1-0e64-4ae8-8d77-98757b85df0b" providerId="ADAL" clId="{E17250EC-7FAD-477C-A51D-3B241717B98D}" dt="2026-01-13T17:47:29.532" v="12" actId="790"/>
          <ac:spMkLst>
            <pc:docMk/>
            <pc:sldMk cId="3898498997" sldId="295"/>
            <ac:spMk id="14" creationId="{7ED7A3E0-98E7-4C04-B30C-53FACCAADC9D}"/>
          </ac:spMkLst>
        </pc:spChg>
        <pc:spChg chg="mod">
          <ac:chgData name="Caitlin Coleman" userId="96f87ca1-0e64-4ae8-8d77-98757b85df0b" providerId="ADAL" clId="{E17250EC-7FAD-477C-A51D-3B241717B98D}" dt="2026-01-13T17:47:29.532" v="12" actId="790"/>
          <ac:spMkLst>
            <pc:docMk/>
            <pc:sldMk cId="3898498997" sldId="295"/>
            <ac:spMk id="15" creationId="{CD9BAEDF-D62C-40AB-826D-01ABB7185C65}"/>
          </ac:spMkLst>
        </pc:spChg>
        <pc:spChg chg="mod">
          <ac:chgData name="Caitlin Coleman" userId="96f87ca1-0e64-4ae8-8d77-98757b85df0b" providerId="ADAL" clId="{E17250EC-7FAD-477C-A51D-3B241717B98D}" dt="2026-01-13T17:47:29.532" v="12" actId="790"/>
          <ac:spMkLst>
            <pc:docMk/>
            <pc:sldMk cId="3898498997" sldId="295"/>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899668635" sldId="296"/>
        </pc:sldMkLst>
        <pc:spChg chg="mod">
          <ac:chgData name="Caitlin Coleman" userId="96f87ca1-0e64-4ae8-8d77-98757b85df0b" providerId="ADAL" clId="{E17250EC-7FAD-477C-A51D-3B241717B98D}" dt="2026-01-13T17:47:29.532" v="12" actId="790"/>
          <ac:spMkLst>
            <pc:docMk/>
            <pc:sldMk cId="2899668635" sldId="296"/>
            <ac:spMk id="8" creationId="{A1241303-45B5-4163-BAE8-764BFB6AE331}"/>
          </ac:spMkLst>
        </pc:spChg>
        <pc:spChg chg="mod">
          <ac:chgData name="Caitlin Coleman" userId="96f87ca1-0e64-4ae8-8d77-98757b85df0b" providerId="ADAL" clId="{E17250EC-7FAD-477C-A51D-3B241717B98D}" dt="2026-01-13T17:47:29.532" v="12" actId="790"/>
          <ac:spMkLst>
            <pc:docMk/>
            <pc:sldMk cId="2899668635" sldId="296"/>
            <ac:spMk id="9" creationId="{F58A269D-4F5A-4D49-8D11-FE0A64D49BF4}"/>
          </ac:spMkLst>
        </pc:spChg>
        <pc:spChg chg="mod">
          <ac:chgData name="Caitlin Coleman" userId="96f87ca1-0e64-4ae8-8d77-98757b85df0b" providerId="ADAL" clId="{E17250EC-7FAD-477C-A51D-3B241717B98D}" dt="2026-01-13T17:47:29.532" v="12" actId="790"/>
          <ac:spMkLst>
            <pc:docMk/>
            <pc:sldMk cId="2899668635" sldId="296"/>
            <ac:spMk id="14" creationId="{3D10A4D0-0B43-465E-B8AF-AB124253087A}"/>
          </ac:spMkLst>
        </pc:spChg>
        <pc:spChg chg="mod">
          <ac:chgData name="Caitlin Coleman" userId="96f87ca1-0e64-4ae8-8d77-98757b85df0b" providerId="ADAL" clId="{E17250EC-7FAD-477C-A51D-3B241717B98D}" dt="2026-01-13T17:47:29.532" v="12" actId="790"/>
          <ac:spMkLst>
            <pc:docMk/>
            <pc:sldMk cId="2899668635" sldId="296"/>
            <ac:spMk id="15" creationId="{78B6E9BA-142F-402C-BA07-9C89B4159CDD}"/>
          </ac:spMkLst>
        </pc:spChg>
        <pc:spChg chg="mod">
          <ac:chgData name="Caitlin Coleman" userId="96f87ca1-0e64-4ae8-8d77-98757b85df0b" providerId="ADAL" clId="{E17250EC-7FAD-477C-A51D-3B241717B98D}" dt="2026-01-13T17:47:29.532" v="12" actId="790"/>
          <ac:spMkLst>
            <pc:docMk/>
            <pc:sldMk cId="2899668635" sldId="296"/>
            <ac:spMk id="17" creationId="{A37B2EF7-E530-4BA4-AADA-58AEDEDE8730}"/>
          </ac:spMkLst>
        </pc:spChg>
        <pc:spChg chg="mod">
          <ac:chgData name="Caitlin Coleman" userId="96f87ca1-0e64-4ae8-8d77-98757b85df0b" providerId="ADAL" clId="{E17250EC-7FAD-477C-A51D-3B241717B98D}" dt="2026-01-13T17:47:29.532" v="12" actId="790"/>
          <ac:spMkLst>
            <pc:docMk/>
            <pc:sldMk cId="2899668635" sldId="296"/>
            <ac:spMk id="18" creationId="{1B57270C-191B-411C-A4A9-99C62B401E8B}"/>
          </ac:spMkLst>
        </pc:spChg>
        <pc:spChg chg="mod">
          <ac:chgData name="Caitlin Coleman" userId="96f87ca1-0e64-4ae8-8d77-98757b85df0b" providerId="ADAL" clId="{E17250EC-7FAD-477C-A51D-3B241717B98D}" dt="2026-01-13T17:47:29.532" v="12" actId="790"/>
          <ac:spMkLst>
            <pc:docMk/>
            <pc:sldMk cId="2899668635" sldId="296"/>
            <ac:spMk id="20" creationId="{18456395-8582-4C10-ACBC-16B7DA4AC7F5}"/>
          </ac:spMkLst>
        </pc:spChg>
        <pc:spChg chg="mod">
          <ac:chgData name="Caitlin Coleman" userId="96f87ca1-0e64-4ae8-8d77-98757b85df0b" providerId="ADAL" clId="{E17250EC-7FAD-477C-A51D-3B241717B98D}" dt="2026-01-13T17:47:29.532" v="12" actId="790"/>
          <ac:spMkLst>
            <pc:docMk/>
            <pc:sldMk cId="2899668635" sldId="296"/>
            <ac:spMk id="21" creationId="{9F588AFD-7071-4594-92EB-3E23E9B7570C}"/>
          </ac:spMkLst>
        </pc:spChg>
        <pc:spChg chg="mod">
          <ac:chgData name="Caitlin Coleman" userId="96f87ca1-0e64-4ae8-8d77-98757b85df0b" providerId="ADAL" clId="{E17250EC-7FAD-477C-A51D-3B241717B98D}" dt="2026-01-13T17:47:29.532" v="12" actId="790"/>
          <ac:spMkLst>
            <pc:docMk/>
            <pc:sldMk cId="2899668635" sldId="296"/>
            <ac:spMk id="26" creationId="{00000000-0000-0000-0000-000000000000}"/>
          </ac:spMkLst>
        </pc:spChg>
      </pc:sldChg>
      <pc:sldChg chg="modSp mod">
        <pc:chgData name="Caitlin Coleman" userId="96f87ca1-0e64-4ae8-8d77-98757b85df0b" providerId="ADAL" clId="{E17250EC-7FAD-477C-A51D-3B241717B98D}" dt="2026-01-13T18:05:56.628" v="15" actId="962"/>
        <pc:sldMkLst>
          <pc:docMk/>
          <pc:sldMk cId="666255788" sldId="297"/>
        </pc:sldMkLst>
        <pc:spChg chg="mod">
          <ac:chgData name="Caitlin Coleman" userId="96f87ca1-0e64-4ae8-8d77-98757b85df0b" providerId="ADAL" clId="{E17250EC-7FAD-477C-A51D-3B241717B98D}" dt="2026-01-13T17:47:29.532" v="12" actId="790"/>
          <ac:spMkLst>
            <pc:docMk/>
            <pc:sldMk cId="666255788" sldId="297"/>
            <ac:spMk id="10" creationId="{0B343CD9-D102-42B4-9222-30DB656F45DA}"/>
          </ac:spMkLst>
        </pc:spChg>
        <pc:spChg chg="mod">
          <ac:chgData name="Caitlin Coleman" userId="96f87ca1-0e64-4ae8-8d77-98757b85df0b" providerId="ADAL" clId="{E17250EC-7FAD-477C-A51D-3B241717B98D}" dt="2026-01-13T17:47:29.532" v="12" actId="790"/>
          <ac:spMkLst>
            <pc:docMk/>
            <pc:sldMk cId="666255788" sldId="297"/>
            <ac:spMk id="11" creationId="{8110F788-051C-429D-87DF-570F24C51666}"/>
          </ac:spMkLst>
        </pc:spChg>
        <pc:spChg chg="mod">
          <ac:chgData name="Caitlin Coleman" userId="96f87ca1-0e64-4ae8-8d77-98757b85df0b" providerId="ADAL" clId="{E17250EC-7FAD-477C-A51D-3B241717B98D}" dt="2026-01-13T17:47:29.532" v="12" actId="790"/>
          <ac:spMkLst>
            <pc:docMk/>
            <pc:sldMk cId="666255788" sldId="297"/>
            <ac:spMk id="26" creationId="{00000000-0000-0000-0000-000000000000}"/>
          </ac:spMkLst>
        </pc:spChg>
        <pc:picChg chg="mod">
          <ac:chgData name="Caitlin Coleman" userId="96f87ca1-0e64-4ae8-8d77-98757b85df0b" providerId="ADAL" clId="{E17250EC-7FAD-477C-A51D-3B241717B98D}" dt="2026-01-13T18:05:56.628" v="15" actId="962"/>
          <ac:picMkLst>
            <pc:docMk/>
            <pc:sldMk cId="666255788" sldId="297"/>
            <ac:picMk id="3" creationId="{82332638-A632-444D-BC0D-42848BBD9A43}"/>
          </ac:picMkLst>
        </pc:picChg>
      </pc:sldChg>
      <pc:sldChg chg="modSp mod">
        <pc:chgData name="Caitlin Coleman" userId="96f87ca1-0e64-4ae8-8d77-98757b85df0b" providerId="ADAL" clId="{E17250EC-7FAD-477C-A51D-3B241717B98D}" dt="2026-01-13T17:47:29.532" v="12" actId="790"/>
        <pc:sldMkLst>
          <pc:docMk/>
          <pc:sldMk cId="2154449655" sldId="299"/>
        </pc:sldMkLst>
        <pc:spChg chg="mod">
          <ac:chgData name="Caitlin Coleman" userId="96f87ca1-0e64-4ae8-8d77-98757b85df0b" providerId="ADAL" clId="{E17250EC-7FAD-477C-A51D-3B241717B98D}" dt="2026-01-13T17:47:29.532" v="12" actId="790"/>
          <ac:spMkLst>
            <pc:docMk/>
            <pc:sldMk cId="2154449655" sldId="299"/>
            <ac:spMk id="14" creationId="{5637DCF9-4696-4EBE-BDD0-F58721C5F815}"/>
          </ac:spMkLst>
        </pc:spChg>
        <pc:spChg chg="mod">
          <ac:chgData name="Caitlin Coleman" userId="96f87ca1-0e64-4ae8-8d77-98757b85df0b" providerId="ADAL" clId="{E17250EC-7FAD-477C-A51D-3B241717B98D}" dt="2026-01-13T17:47:29.532" v="12" actId="790"/>
          <ac:spMkLst>
            <pc:docMk/>
            <pc:sldMk cId="2154449655" sldId="299"/>
            <ac:spMk id="15" creationId="{EB78990A-D10C-4C74-A7AD-E4E1FD6DDFC4}"/>
          </ac:spMkLst>
        </pc:spChg>
        <pc:spChg chg="mod">
          <ac:chgData name="Caitlin Coleman" userId="96f87ca1-0e64-4ae8-8d77-98757b85df0b" providerId="ADAL" clId="{E17250EC-7FAD-477C-A51D-3B241717B98D}" dt="2026-01-13T17:47:29.532" v="12" actId="790"/>
          <ac:spMkLst>
            <pc:docMk/>
            <pc:sldMk cId="2154449655" sldId="299"/>
            <ac:spMk id="17" creationId="{3F978720-5F2E-45B8-A7F6-F82DDDA0B22E}"/>
          </ac:spMkLst>
        </pc:spChg>
        <pc:spChg chg="mod">
          <ac:chgData name="Caitlin Coleman" userId="96f87ca1-0e64-4ae8-8d77-98757b85df0b" providerId="ADAL" clId="{E17250EC-7FAD-477C-A51D-3B241717B98D}" dt="2026-01-13T17:47:29.532" v="12" actId="790"/>
          <ac:spMkLst>
            <pc:docMk/>
            <pc:sldMk cId="2154449655" sldId="299"/>
            <ac:spMk id="20" creationId="{16D7FE46-0B15-4B51-98A2-C4B9E59C5F93}"/>
          </ac:spMkLst>
        </pc:spChg>
        <pc:spChg chg="mod">
          <ac:chgData name="Caitlin Coleman" userId="96f87ca1-0e64-4ae8-8d77-98757b85df0b" providerId="ADAL" clId="{E17250EC-7FAD-477C-A51D-3B241717B98D}" dt="2026-01-13T17:47:29.532" v="12" actId="790"/>
          <ac:spMkLst>
            <pc:docMk/>
            <pc:sldMk cId="2154449655" sldId="299"/>
            <ac:spMk id="21" creationId="{677BEA9B-6D4E-47D1-8E04-C8CFCB6DB878}"/>
          </ac:spMkLst>
        </pc:spChg>
        <pc:spChg chg="mod">
          <ac:chgData name="Caitlin Coleman" userId="96f87ca1-0e64-4ae8-8d77-98757b85df0b" providerId="ADAL" clId="{E17250EC-7FAD-477C-A51D-3B241717B98D}" dt="2026-01-13T17:47:29.532" v="12" actId="790"/>
          <ac:spMkLst>
            <pc:docMk/>
            <pc:sldMk cId="2154449655" sldId="299"/>
            <ac:spMk id="22" creationId="{4852D6BB-5CEB-4428-8520-0A4472999426}"/>
          </ac:spMkLst>
        </pc:spChg>
        <pc:spChg chg="mod">
          <ac:chgData name="Caitlin Coleman" userId="96f87ca1-0e64-4ae8-8d77-98757b85df0b" providerId="ADAL" clId="{E17250EC-7FAD-477C-A51D-3B241717B98D}" dt="2026-01-13T17:47:29.532" v="12" actId="790"/>
          <ac:spMkLst>
            <pc:docMk/>
            <pc:sldMk cId="2154449655" sldId="299"/>
            <ac:spMk id="23" creationId="{E2FFDF0B-8654-499F-B525-DF2B5799051D}"/>
          </ac:spMkLst>
        </pc:spChg>
        <pc:spChg chg="mod">
          <ac:chgData name="Caitlin Coleman" userId="96f87ca1-0e64-4ae8-8d77-98757b85df0b" providerId="ADAL" clId="{E17250EC-7FAD-477C-A51D-3B241717B98D}" dt="2026-01-13T17:47:29.532" v="12" actId="790"/>
          <ac:spMkLst>
            <pc:docMk/>
            <pc:sldMk cId="2154449655" sldId="299"/>
            <ac:spMk id="25" creationId="{A37A75AB-C5D3-4DB0-A634-B1465AEA311C}"/>
          </ac:spMkLst>
        </pc:spChg>
        <pc:spChg chg="mod">
          <ac:chgData name="Caitlin Coleman" userId="96f87ca1-0e64-4ae8-8d77-98757b85df0b" providerId="ADAL" clId="{E17250EC-7FAD-477C-A51D-3B241717B98D}" dt="2026-01-13T17:47:29.532" v="12" actId="790"/>
          <ac:spMkLst>
            <pc:docMk/>
            <pc:sldMk cId="2154449655" sldId="299"/>
            <ac:spMk id="26" creationId="{00000000-0000-0000-0000-000000000000}"/>
          </ac:spMkLst>
        </pc:spChg>
        <pc:spChg chg="mod">
          <ac:chgData name="Caitlin Coleman" userId="96f87ca1-0e64-4ae8-8d77-98757b85df0b" providerId="ADAL" clId="{E17250EC-7FAD-477C-A51D-3B241717B98D}" dt="2026-01-13T17:47:29.532" v="12" actId="790"/>
          <ac:spMkLst>
            <pc:docMk/>
            <pc:sldMk cId="2154449655" sldId="299"/>
            <ac:spMk id="27" creationId="{67DE9719-CDCB-45C7-B46F-2A6F69064E1E}"/>
          </ac:spMkLst>
        </pc:spChg>
      </pc:sldChg>
      <pc:sldChg chg="modSp mod">
        <pc:chgData name="Caitlin Coleman" userId="96f87ca1-0e64-4ae8-8d77-98757b85df0b" providerId="ADAL" clId="{E17250EC-7FAD-477C-A51D-3B241717B98D}" dt="2026-01-13T17:47:29.532" v="12" actId="790"/>
        <pc:sldMkLst>
          <pc:docMk/>
          <pc:sldMk cId="1840805955" sldId="300"/>
        </pc:sldMkLst>
        <pc:spChg chg="mod">
          <ac:chgData name="Caitlin Coleman" userId="96f87ca1-0e64-4ae8-8d77-98757b85df0b" providerId="ADAL" clId="{E17250EC-7FAD-477C-A51D-3B241717B98D}" dt="2026-01-13T17:47:29.532" v="12" actId="790"/>
          <ac:spMkLst>
            <pc:docMk/>
            <pc:sldMk cId="1840805955" sldId="300"/>
            <ac:spMk id="14" creationId="{5637DCF9-4696-4EBE-BDD0-F58721C5F815}"/>
          </ac:spMkLst>
        </pc:spChg>
        <pc:spChg chg="mod">
          <ac:chgData name="Caitlin Coleman" userId="96f87ca1-0e64-4ae8-8d77-98757b85df0b" providerId="ADAL" clId="{E17250EC-7FAD-477C-A51D-3B241717B98D}" dt="2026-01-13T17:47:29.532" v="12" actId="790"/>
          <ac:spMkLst>
            <pc:docMk/>
            <pc:sldMk cId="1840805955" sldId="300"/>
            <ac:spMk id="15" creationId="{EB78990A-D10C-4C74-A7AD-E4E1FD6DDFC4}"/>
          </ac:spMkLst>
        </pc:spChg>
        <pc:spChg chg="mod">
          <ac:chgData name="Caitlin Coleman" userId="96f87ca1-0e64-4ae8-8d77-98757b85df0b" providerId="ADAL" clId="{E17250EC-7FAD-477C-A51D-3B241717B98D}" dt="2026-01-13T17:47:29.532" v="12" actId="790"/>
          <ac:spMkLst>
            <pc:docMk/>
            <pc:sldMk cId="1840805955" sldId="300"/>
            <ac:spMk id="17" creationId="{3F978720-5F2E-45B8-A7F6-F82DDDA0B22E}"/>
          </ac:spMkLst>
        </pc:spChg>
        <pc:spChg chg="mod">
          <ac:chgData name="Caitlin Coleman" userId="96f87ca1-0e64-4ae8-8d77-98757b85df0b" providerId="ADAL" clId="{E17250EC-7FAD-477C-A51D-3B241717B98D}" dt="2026-01-13T17:47:29.532" v="12" actId="790"/>
          <ac:spMkLst>
            <pc:docMk/>
            <pc:sldMk cId="1840805955" sldId="300"/>
            <ac:spMk id="18" creationId="{7BF96C86-956F-4C8E-977B-236C669D2101}"/>
          </ac:spMkLst>
        </pc:spChg>
        <pc:spChg chg="mod">
          <ac:chgData name="Caitlin Coleman" userId="96f87ca1-0e64-4ae8-8d77-98757b85df0b" providerId="ADAL" clId="{E17250EC-7FAD-477C-A51D-3B241717B98D}" dt="2026-01-13T17:47:29.532" v="12" actId="790"/>
          <ac:spMkLst>
            <pc:docMk/>
            <pc:sldMk cId="1840805955" sldId="300"/>
            <ac:spMk id="20" creationId="{16D7FE46-0B15-4B51-98A2-C4B9E59C5F93}"/>
          </ac:spMkLst>
        </pc:spChg>
        <pc:spChg chg="mod">
          <ac:chgData name="Caitlin Coleman" userId="96f87ca1-0e64-4ae8-8d77-98757b85df0b" providerId="ADAL" clId="{E17250EC-7FAD-477C-A51D-3B241717B98D}" dt="2026-01-13T17:47:29.532" v="12" actId="790"/>
          <ac:spMkLst>
            <pc:docMk/>
            <pc:sldMk cId="1840805955" sldId="300"/>
            <ac:spMk id="21" creationId="{677BEA9B-6D4E-47D1-8E04-C8CFCB6DB878}"/>
          </ac:spMkLst>
        </pc:spChg>
        <pc:spChg chg="mod">
          <ac:chgData name="Caitlin Coleman" userId="96f87ca1-0e64-4ae8-8d77-98757b85df0b" providerId="ADAL" clId="{E17250EC-7FAD-477C-A51D-3B241717B98D}" dt="2026-01-13T17:47:29.532" v="12" actId="790"/>
          <ac:spMkLst>
            <pc:docMk/>
            <pc:sldMk cId="1840805955" sldId="300"/>
            <ac:spMk id="22" creationId="{4852D6BB-5CEB-4428-8520-0A4472999426}"/>
          </ac:spMkLst>
        </pc:spChg>
        <pc:spChg chg="mod">
          <ac:chgData name="Caitlin Coleman" userId="96f87ca1-0e64-4ae8-8d77-98757b85df0b" providerId="ADAL" clId="{E17250EC-7FAD-477C-A51D-3B241717B98D}" dt="2026-01-13T17:47:29.532" v="12" actId="790"/>
          <ac:spMkLst>
            <pc:docMk/>
            <pc:sldMk cId="1840805955" sldId="300"/>
            <ac:spMk id="23" creationId="{E2FFDF0B-8654-499F-B525-DF2B5799051D}"/>
          </ac:spMkLst>
        </pc:spChg>
        <pc:spChg chg="mod">
          <ac:chgData name="Caitlin Coleman" userId="96f87ca1-0e64-4ae8-8d77-98757b85df0b" providerId="ADAL" clId="{E17250EC-7FAD-477C-A51D-3B241717B98D}" dt="2026-01-13T17:47:29.532" v="12" actId="790"/>
          <ac:spMkLst>
            <pc:docMk/>
            <pc:sldMk cId="1840805955" sldId="300"/>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556520621" sldId="301"/>
        </pc:sldMkLst>
        <pc:spChg chg="mod">
          <ac:chgData name="Caitlin Coleman" userId="96f87ca1-0e64-4ae8-8d77-98757b85df0b" providerId="ADAL" clId="{E17250EC-7FAD-477C-A51D-3B241717B98D}" dt="2026-01-13T17:47:29.532" v="12" actId="790"/>
          <ac:spMkLst>
            <pc:docMk/>
            <pc:sldMk cId="3556520621" sldId="301"/>
            <ac:spMk id="31" creationId="{8AFEC29D-9258-4EFD-B553-960936C18E76}"/>
          </ac:spMkLst>
        </pc:spChg>
        <pc:spChg chg="mod">
          <ac:chgData name="Caitlin Coleman" userId="96f87ca1-0e64-4ae8-8d77-98757b85df0b" providerId="ADAL" clId="{E17250EC-7FAD-477C-A51D-3B241717B98D}" dt="2026-01-13T17:47:29.532" v="12" actId="790"/>
          <ac:spMkLst>
            <pc:docMk/>
            <pc:sldMk cId="3556520621" sldId="301"/>
            <ac:spMk id="32" creationId="{84108259-FBB9-4FE9-B92A-9B1E19B01024}"/>
          </ac:spMkLst>
        </pc:spChg>
      </pc:sldChg>
      <pc:sldChg chg="modSp mod">
        <pc:chgData name="Caitlin Coleman" userId="96f87ca1-0e64-4ae8-8d77-98757b85df0b" providerId="ADAL" clId="{E17250EC-7FAD-477C-A51D-3B241717B98D}" dt="2026-01-13T17:47:29.532" v="12" actId="790"/>
        <pc:sldMkLst>
          <pc:docMk/>
          <pc:sldMk cId="1744979055" sldId="364"/>
        </pc:sldMkLst>
        <pc:spChg chg="mod">
          <ac:chgData name="Caitlin Coleman" userId="96f87ca1-0e64-4ae8-8d77-98757b85df0b" providerId="ADAL" clId="{E17250EC-7FAD-477C-A51D-3B241717B98D}" dt="2026-01-13T17:47:29.532" v="12" actId="790"/>
          <ac:spMkLst>
            <pc:docMk/>
            <pc:sldMk cId="1744979055" sldId="364"/>
            <ac:spMk id="14" creationId="{4A3C89F5-5AC7-42CA-B269-E0EF8850E061}"/>
          </ac:spMkLst>
        </pc:spChg>
        <pc:spChg chg="mod">
          <ac:chgData name="Caitlin Coleman" userId="96f87ca1-0e64-4ae8-8d77-98757b85df0b" providerId="ADAL" clId="{E17250EC-7FAD-477C-A51D-3B241717B98D}" dt="2026-01-13T17:47:29.532" v="12" actId="790"/>
          <ac:spMkLst>
            <pc:docMk/>
            <pc:sldMk cId="1744979055" sldId="364"/>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565769691" sldId="367"/>
        </pc:sldMkLst>
        <pc:spChg chg="mod">
          <ac:chgData name="Caitlin Coleman" userId="96f87ca1-0e64-4ae8-8d77-98757b85df0b" providerId="ADAL" clId="{E17250EC-7FAD-477C-A51D-3B241717B98D}" dt="2026-01-13T17:47:29.532" v="12" actId="790"/>
          <ac:spMkLst>
            <pc:docMk/>
            <pc:sldMk cId="1565769691" sldId="367"/>
            <ac:spMk id="18" creationId="{BE287EA0-C514-4801-82FD-5FBC9C140EEE}"/>
          </ac:spMkLst>
        </pc:spChg>
        <pc:spChg chg="mod">
          <ac:chgData name="Caitlin Coleman" userId="96f87ca1-0e64-4ae8-8d77-98757b85df0b" providerId="ADAL" clId="{E17250EC-7FAD-477C-A51D-3B241717B98D}" dt="2026-01-13T17:47:29.532" v="12" actId="790"/>
          <ac:spMkLst>
            <pc:docMk/>
            <pc:sldMk cId="1565769691" sldId="367"/>
            <ac:spMk id="19" creationId="{3BA1613B-4FD4-4AE6-8FFB-1A1AD1551B09}"/>
          </ac:spMkLst>
        </pc:spChg>
        <pc:spChg chg="mod">
          <ac:chgData name="Caitlin Coleman" userId="96f87ca1-0e64-4ae8-8d77-98757b85df0b" providerId="ADAL" clId="{E17250EC-7FAD-477C-A51D-3B241717B98D}" dt="2026-01-13T17:47:29.532" v="12" actId="790"/>
          <ac:spMkLst>
            <pc:docMk/>
            <pc:sldMk cId="1565769691" sldId="36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475902104" sldId="368"/>
        </pc:sldMkLst>
        <pc:spChg chg="mod">
          <ac:chgData name="Caitlin Coleman" userId="96f87ca1-0e64-4ae8-8d77-98757b85df0b" providerId="ADAL" clId="{E17250EC-7FAD-477C-A51D-3B241717B98D}" dt="2026-01-13T17:47:29.532" v="12" actId="790"/>
          <ac:spMkLst>
            <pc:docMk/>
            <pc:sldMk cId="2475902104" sldId="368"/>
            <ac:spMk id="7" creationId="{1104F01C-B0B1-40A4-A210-BD02B547BDB8}"/>
          </ac:spMkLst>
        </pc:spChg>
        <pc:spChg chg="mod">
          <ac:chgData name="Caitlin Coleman" userId="96f87ca1-0e64-4ae8-8d77-98757b85df0b" providerId="ADAL" clId="{E17250EC-7FAD-477C-A51D-3B241717B98D}" dt="2026-01-13T17:47:29.532" v="12" actId="790"/>
          <ac:spMkLst>
            <pc:docMk/>
            <pc:sldMk cId="2475902104" sldId="368"/>
            <ac:spMk id="8" creationId="{53290B2C-071F-4FDD-B00F-BCCED5D4F3A9}"/>
          </ac:spMkLst>
        </pc:spChg>
        <pc:spChg chg="mod">
          <ac:chgData name="Caitlin Coleman" userId="96f87ca1-0e64-4ae8-8d77-98757b85df0b" providerId="ADAL" clId="{E17250EC-7FAD-477C-A51D-3B241717B98D}" dt="2026-01-13T17:47:29.532" v="12" actId="790"/>
          <ac:spMkLst>
            <pc:docMk/>
            <pc:sldMk cId="2475902104" sldId="368"/>
            <ac:spMk id="10" creationId="{194F7561-BB39-4860-8E87-541D035F8764}"/>
          </ac:spMkLst>
        </pc:spChg>
        <pc:spChg chg="mod">
          <ac:chgData name="Caitlin Coleman" userId="96f87ca1-0e64-4ae8-8d77-98757b85df0b" providerId="ADAL" clId="{E17250EC-7FAD-477C-A51D-3B241717B98D}" dt="2026-01-13T17:47:29.532" v="12" actId="790"/>
          <ac:spMkLst>
            <pc:docMk/>
            <pc:sldMk cId="2475902104" sldId="368"/>
            <ac:spMk id="11" creationId="{F4674911-B959-4AF5-9502-29A716FDF127}"/>
          </ac:spMkLst>
        </pc:spChg>
        <pc:spChg chg="mod">
          <ac:chgData name="Caitlin Coleman" userId="96f87ca1-0e64-4ae8-8d77-98757b85df0b" providerId="ADAL" clId="{E17250EC-7FAD-477C-A51D-3B241717B98D}" dt="2026-01-13T17:47:29.532" v="12" actId="790"/>
          <ac:spMkLst>
            <pc:docMk/>
            <pc:sldMk cId="2475902104" sldId="368"/>
            <ac:spMk id="13" creationId="{E99375B1-9AA3-4FB3-8FB1-9EB03F3D80CB}"/>
          </ac:spMkLst>
        </pc:spChg>
        <pc:spChg chg="mod">
          <ac:chgData name="Caitlin Coleman" userId="96f87ca1-0e64-4ae8-8d77-98757b85df0b" providerId="ADAL" clId="{E17250EC-7FAD-477C-A51D-3B241717B98D}" dt="2026-01-13T17:47:29.532" v="12" actId="790"/>
          <ac:spMkLst>
            <pc:docMk/>
            <pc:sldMk cId="2475902104" sldId="368"/>
            <ac:spMk id="14" creationId="{C42FB4C4-C9B8-4612-A4F6-9542DE1292FB}"/>
          </ac:spMkLst>
        </pc:spChg>
        <pc:spChg chg="mod">
          <ac:chgData name="Caitlin Coleman" userId="96f87ca1-0e64-4ae8-8d77-98757b85df0b" providerId="ADAL" clId="{E17250EC-7FAD-477C-A51D-3B241717B98D}" dt="2026-01-13T17:47:29.532" v="12" actId="790"/>
          <ac:spMkLst>
            <pc:docMk/>
            <pc:sldMk cId="2475902104" sldId="368"/>
            <ac:spMk id="16" creationId="{3B9F9B84-3DA0-4134-98AD-A81C8B71F3C8}"/>
          </ac:spMkLst>
        </pc:spChg>
        <pc:spChg chg="mod">
          <ac:chgData name="Caitlin Coleman" userId="96f87ca1-0e64-4ae8-8d77-98757b85df0b" providerId="ADAL" clId="{E17250EC-7FAD-477C-A51D-3B241717B98D}" dt="2026-01-13T17:47:29.532" v="12" actId="790"/>
          <ac:spMkLst>
            <pc:docMk/>
            <pc:sldMk cId="2475902104" sldId="368"/>
            <ac:spMk id="17" creationId="{0D49B441-4A01-4DC9-8117-9B29731A8FF1}"/>
          </ac:spMkLst>
        </pc:spChg>
        <pc:spChg chg="mod">
          <ac:chgData name="Caitlin Coleman" userId="96f87ca1-0e64-4ae8-8d77-98757b85df0b" providerId="ADAL" clId="{E17250EC-7FAD-477C-A51D-3B241717B98D}" dt="2026-01-13T17:47:29.532" v="12" actId="790"/>
          <ac:spMkLst>
            <pc:docMk/>
            <pc:sldMk cId="2475902104" sldId="36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243840026" sldId="369"/>
        </pc:sldMkLst>
        <pc:spChg chg="mod">
          <ac:chgData name="Caitlin Coleman" userId="96f87ca1-0e64-4ae8-8d77-98757b85df0b" providerId="ADAL" clId="{E17250EC-7FAD-477C-A51D-3B241717B98D}" dt="2026-01-13T17:47:29.532" v="12" actId="790"/>
          <ac:spMkLst>
            <pc:docMk/>
            <pc:sldMk cId="1243840026" sldId="369"/>
            <ac:spMk id="17" creationId="{97A8BC9F-3060-4742-A5FF-477775A45D72}"/>
          </ac:spMkLst>
        </pc:spChg>
        <pc:spChg chg="mod">
          <ac:chgData name="Caitlin Coleman" userId="96f87ca1-0e64-4ae8-8d77-98757b85df0b" providerId="ADAL" clId="{E17250EC-7FAD-477C-A51D-3B241717B98D}" dt="2026-01-13T17:47:29.532" v="12" actId="790"/>
          <ac:spMkLst>
            <pc:docMk/>
            <pc:sldMk cId="1243840026" sldId="369"/>
            <ac:spMk id="19" creationId="{19912662-CCA9-4464-AE9D-2EEC32F51AF3}"/>
          </ac:spMkLst>
        </pc:spChg>
        <pc:spChg chg="mod">
          <ac:chgData name="Caitlin Coleman" userId="96f87ca1-0e64-4ae8-8d77-98757b85df0b" providerId="ADAL" clId="{E17250EC-7FAD-477C-A51D-3B241717B98D}" dt="2026-01-13T17:47:29.532" v="12" actId="790"/>
          <ac:spMkLst>
            <pc:docMk/>
            <pc:sldMk cId="1243840026" sldId="369"/>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467471398" sldId="370"/>
        </pc:sldMkLst>
        <pc:spChg chg="mod">
          <ac:chgData name="Caitlin Coleman" userId="96f87ca1-0e64-4ae8-8d77-98757b85df0b" providerId="ADAL" clId="{E17250EC-7FAD-477C-A51D-3B241717B98D}" dt="2026-01-13T17:47:29.532" v="12" actId="790"/>
          <ac:spMkLst>
            <pc:docMk/>
            <pc:sldMk cId="467471398" sldId="370"/>
            <ac:spMk id="21" creationId="{C7BD34C1-7F31-49BC-BF57-C120C1063AB8}"/>
          </ac:spMkLst>
        </pc:spChg>
        <pc:spChg chg="mod">
          <ac:chgData name="Caitlin Coleman" userId="96f87ca1-0e64-4ae8-8d77-98757b85df0b" providerId="ADAL" clId="{E17250EC-7FAD-477C-A51D-3B241717B98D}" dt="2026-01-13T17:47:29.532" v="12" actId="790"/>
          <ac:spMkLst>
            <pc:docMk/>
            <pc:sldMk cId="467471398" sldId="370"/>
            <ac:spMk id="22" creationId="{5E93EE6D-684E-4CB6-8B66-5B94314DF107}"/>
          </ac:spMkLst>
        </pc:spChg>
        <pc:spChg chg="mod">
          <ac:chgData name="Caitlin Coleman" userId="96f87ca1-0e64-4ae8-8d77-98757b85df0b" providerId="ADAL" clId="{E17250EC-7FAD-477C-A51D-3B241717B98D}" dt="2026-01-13T17:47:29.532" v="12" actId="790"/>
          <ac:spMkLst>
            <pc:docMk/>
            <pc:sldMk cId="467471398" sldId="370"/>
            <ac:spMk id="24" creationId="{0202C54B-688D-4153-B525-5B1638EC80DA}"/>
          </ac:spMkLst>
        </pc:spChg>
        <pc:spChg chg="mod">
          <ac:chgData name="Caitlin Coleman" userId="96f87ca1-0e64-4ae8-8d77-98757b85df0b" providerId="ADAL" clId="{E17250EC-7FAD-477C-A51D-3B241717B98D}" dt="2026-01-13T17:47:29.532" v="12" actId="790"/>
          <ac:spMkLst>
            <pc:docMk/>
            <pc:sldMk cId="467471398" sldId="370"/>
            <ac:spMk id="25" creationId="{23ECE0F5-D51D-4657-9037-8D25912DD7C5}"/>
          </ac:spMkLst>
        </pc:spChg>
        <pc:spChg chg="mod">
          <ac:chgData name="Caitlin Coleman" userId="96f87ca1-0e64-4ae8-8d77-98757b85df0b" providerId="ADAL" clId="{E17250EC-7FAD-477C-A51D-3B241717B98D}" dt="2026-01-13T17:47:29.532" v="12" actId="790"/>
          <ac:spMkLst>
            <pc:docMk/>
            <pc:sldMk cId="467471398" sldId="370"/>
            <ac:spMk id="26" creationId="{00000000-0000-0000-0000-000000000000}"/>
          </ac:spMkLst>
        </pc:spChg>
        <pc:spChg chg="mod">
          <ac:chgData name="Caitlin Coleman" userId="96f87ca1-0e64-4ae8-8d77-98757b85df0b" providerId="ADAL" clId="{E17250EC-7FAD-477C-A51D-3B241717B98D}" dt="2026-01-13T17:47:29.532" v="12" actId="790"/>
          <ac:spMkLst>
            <pc:docMk/>
            <pc:sldMk cId="467471398" sldId="370"/>
            <ac:spMk id="28" creationId="{74500411-31FC-4ECA-90F2-6B9F65CF8ACB}"/>
          </ac:spMkLst>
        </pc:spChg>
        <pc:spChg chg="mod">
          <ac:chgData name="Caitlin Coleman" userId="96f87ca1-0e64-4ae8-8d77-98757b85df0b" providerId="ADAL" clId="{E17250EC-7FAD-477C-A51D-3B241717B98D}" dt="2026-01-13T17:47:29.532" v="12" actId="790"/>
          <ac:spMkLst>
            <pc:docMk/>
            <pc:sldMk cId="467471398" sldId="370"/>
            <ac:spMk id="29" creationId="{C39CDABC-5458-4593-A718-AFA0D9E8B1E0}"/>
          </ac:spMkLst>
        </pc:spChg>
        <pc:spChg chg="mod">
          <ac:chgData name="Caitlin Coleman" userId="96f87ca1-0e64-4ae8-8d77-98757b85df0b" providerId="ADAL" clId="{E17250EC-7FAD-477C-A51D-3B241717B98D}" dt="2026-01-13T17:47:29.532" v="12" actId="790"/>
          <ac:spMkLst>
            <pc:docMk/>
            <pc:sldMk cId="467471398" sldId="370"/>
            <ac:spMk id="31" creationId="{1FEF715F-934C-4DE4-AB33-1D94F5A5CB6E}"/>
          </ac:spMkLst>
        </pc:spChg>
        <pc:spChg chg="mod">
          <ac:chgData name="Caitlin Coleman" userId="96f87ca1-0e64-4ae8-8d77-98757b85df0b" providerId="ADAL" clId="{E17250EC-7FAD-477C-A51D-3B241717B98D}" dt="2026-01-13T17:47:29.532" v="12" actId="790"/>
          <ac:spMkLst>
            <pc:docMk/>
            <pc:sldMk cId="467471398" sldId="370"/>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3251440659" sldId="371"/>
        </pc:sldMkLst>
        <pc:spChg chg="mod">
          <ac:chgData name="Caitlin Coleman" userId="96f87ca1-0e64-4ae8-8d77-98757b85df0b" providerId="ADAL" clId="{E17250EC-7FAD-477C-A51D-3B241717B98D}" dt="2026-01-13T17:47:29.532" v="12" actId="790"/>
          <ac:spMkLst>
            <pc:docMk/>
            <pc:sldMk cId="3251440659" sldId="371"/>
            <ac:spMk id="22" creationId="{E5EBD9A2-C9AA-4C7C-ADCB-04BE27E93094}"/>
          </ac:spMkLst>
        </pc:spChg>
        <pc:spChg chg="mod">
          <ac:chgData name="Caitlin Coleman" userId="96f87ca1-0e64-4ae8-8d77-98757b85df0b" providerId="ADAL" clId="{E17250EC-7FAD-477C-A51D-3B241717B98D}" dt="2026-01-13T17:47:29.532" v="12" actId="790"/>
          <ac:spMkLst>
            <pc:docMk/>
            <pc:sldMk cId="3251440659" sldId="371"/>
            <ac:spMk id="23" creationId="{E04B3CC2-98F2-453E-BD9F-1BCCE1A76D9A}"/>
          </ac:spMkLst>
        </pc:spChg>
        <pc:spChg chg="mod">
          <ac:chgData name="Caitlin Coleman" userId="96f87ca1-0e64-4ae8-8d77-98757b85df0b" providerId="ADAL" clId="{E17250EC-7FAD-477C-A51D-3B241717B98D}" dt="2026-01-13T17:47:29.532" v="12" actId="790"/>
          <ac:spMkLst>
            <pc:docMk/>
            <pc:sldMk cId="3251440659" sldId="371"/>
            <ac:spMk id="26" creationId="{00000000-0000-0000-0000-000000000000}"/>
          </ac:spMkLst>
        </pc:spChg>
      </pc:sldChg>
      <pc:sldChg chg="modSp mod">
        <pc:chgData name="Caitlin Coleman" userId="96f87ca1-0e64-4ae8-8d77-98757b85df0b" providerId="ADAL" clId="{E17250EC-7FAD-477C-A51D-3B241717B98D}" dt="2026-01-13T17:47:38.643" v="14" actId="20577"/>
        <pc:sldMkLst>
          <pc:docMk/>
          <pc:sldMk cId="673034135" sldId="372"/>
        </pc:sldMkLst>
        <pc:spChg chg="mod">
          <ac:chgData name="Caitlin Coleman" userId="96f87ca1-0e64-4ae8-8d77-98757b85df0b" providerId="ADAL" clId="{E17250EC-7FAD-477C-A51D-3B241717B98D}" dt="2026-01-13T17:47:29.532" v="12" actId="790"/>
          <ac:spMkLst>
            <pc:docMk/>
            <pc:sldMk cId="673034135" sldId="372"/>
            <ac:spMk id="11" creationId="{D237424C-A97B-4083-8BB1-6598E4C6E699}"/>
          </ac:spMkLst>
        </pc:spChg>
        <pc:spChg chg="mod">
          <ac:chgData name="Caitlin Coleman" userId="96f87ca1-0e64-4ae8-8d77-98757b85df0b" providerId="ADAL" clId="{E17250EC-7FAD-477C-A51D-3B241717B98D}" dt="2026-01-13T17:47:29.532" v="12" actId="790"/>
          <ac:spMkLst>
            <pc:docMk/>
            <pc:sldMk cId="673034135" sldId="372"/>
            <ac:spMk id="12" creationId="{7F21DD61-0639-47E3-9897-9EC2B34FFB8E}"/>
          </ac:spMkLst>
        </pc:spChg>
        <pc:spChg chg="mod">
          <ac:chgData name="Caitlin Coleman" userId="96f87ca1-0e64-4ae8-8d77-98757b85df0b" providerId="ADAL" clId="{E17250EC-7FAD-477C-A51D-3B241717B98D}" dt="2026-01-13T17:47:29.532" v="12" actId="790"/>
          <ac:spMkLst>
            <pc:docMk/>
            <pc:sldMk cId="673034135" sldId="372"/>
            <ac:spMk id="14" creationId="{0FABE7F8-E851-4355-A348-8E7EDD5FCA0D}"/>
          </ac:spMkLst>
        </pc:spChg>
        <pc:spChg chg="mod">
          <ac:chgData name="Caitlin Coleman" userId="96f87ca1-0e64-4ae8-8d77-98757b85df0b" providerId="ADAL" clId="{E17250EC-7FAD-477C-A51D-3B241717B98D}" dt="2026-01-13T17:47:29.532" v="12" actId="790"/>
          <ac:spMkLst>
            <pc:docMk/>
            <pc:sldMk cId="673034135" sldId="372"/>
            <ac:spMk id="15" creationId="{5E314660-D0C7-457A-9D8E-5ED655C26137}"/>
          </ac:spMkLst>
        </pc:spChg>
        <pc:spChg chg="mod">
          <ac:chgData name="Caitlin Coleman" userId="96f87ca1-0e64-4ae8-8d77-98757b85df0b" providerId="ADAL" clId="{E17250EC-7FAD-477C-A51D-3B241717B98D}" dt="2026-01-13T17:47:29.532" v="12" actId="790"/>
          <ac:spMkLst>
            <pc:docMk/>
            <pc:sldMk cId="673034135" sldId="372"/>
            <ac:spMk id="19" creationId="{85BE57AE-C87D-407A-8D99-03624978720A}"/>
          </ac:spMkLst>
        </pc:spChg>
        <pc:spChg chg="mod">
          <ac:chgData name="Caitlin Coleman" userId="96f87ca1-0e64-4ae8-8d77-98757b85df0b" providerId="ADAL" clId="{E17250EC-7FAD-477C-A51D-3B241717B98D}" dt="2026-01-13T17:47:29.532" v="12" actId="790"/>
          <ac:spMkLst>
            <pc:docMk/>
            <pc:sldMk cId="673034135" sldId="372"/>
            <ac:spMk id="20" creationId="{547292BA-CB4B-46BC-8FB4-082D8DD5224B}"/>
          </ac:spMkLst>
        </pc:spChg>
        <pc:spChg chg="mod">
          <ac:chgData name="Caitlin Coleman" userId="96f87ca1-0e64-4ae8-8d77-98757b85df0b" providerId="ADAL" clId="{E17250EC-7FAD-477C-A51D-3B241717B98D}" dt="2026-01-13T17:47:29.532" v="12" actId="790"/>
          <ac:spMkLst>
            <pc:docMk/>
            <pc:sldMk cId="673034135" sldId="372"/>
            <ac:spMk id="22" creationId="{E5EBD9A2-C9AA-4C7C-ADCB-04BE27E93094}"/>
          </ac:spMkLst>
        </pc:spChg>
        <pc:spChg chg="mod">
          <ac:chgData name="Caitlin Coleman" userId="96f87ca1-0e64-4ae8-8d77-98757b85df0b" providerId="ADAL" clId="{E17250EC-7FAD-477C-A51D-3B241717B98D}" dt="2026-01-13T17:47:29.532" v="12" actId="790"/>
          <ac:spMkLst>
            <pc:docMk/>
            <pc:sldMk cId="673034135" sldId="372"/>
            <ac:spMk id="23" creationId="{E04B3CC2-98F2-453E-BD9F-1BCCE1A76D9A}"/>
          </ac:spMkLst>
        </pc:spChg>
        <pc:spChg chg="mod">
          <ac:chgData name="Caitlin Coleman" userId="96f87ca1-0e64-4ae8-8d77-98757b85df0b" providerId="ADAL" clId="{E17250EC-7FAD-477C-A51D-3B241717B98D}" dt="2026-01-13T17:47:38.643" v="14" actId="20577"/>
          <ac:spMkLst>
            <pc:docMk/>
            <pc:sldMk cId="673034135" sldId="372"/>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170394447" sldId="373"/>
        </pc:sldMkLst>
        <pc:spChg chg="mod">
          <ac:chgData name="Caitlin Coleman" userId="96f87ca1-0e64-4ae8-8d77-98757b85df0b" providerId="ADAL" clId="{E17250EC-7FAD-477C-A51D-3B241717B98D}" dt="2026-01-13T17:47:29.532" v="12" actId="790"/>
          <ac:spMkLst>
            <pc:docMk/>
            <pc:sldMk cId="3170394447" sldId="373"/>
            <ac:spMk id="11" creationId="{D237424C-A97B-4083-8BB1-6598E4C6E699}"/>
          </ac:spMkLst>
        </pc:spChg>
        <pc:spChg chg="mod">
          <ac:chgData name="Caitlin Coleman" userId="96f87ca1-0e64-4ae8-8d77-98757b85df0b" providerId="ADAL" clId="{E17250EC-7FAD-477C-A51D-3B241717B98D}" dt="2026-01-13T17:47:29.532" v="12" actId="790"/>
          <ac:spMkLst>
            <pc:docMk/>
            <pc:sldMk cId="3170394447" sldId="373"/>
            <ac:spMk id="12" creationId="{7F21DD61-0639-47E3-9897-9EC2B34FFB8E}"/>
          </ac:spMkLst>
        </pc:spChg>
        <pc:spChg chg="mod">
          <ac:chgData name="Caitlin Coleman" userId="96f87ca1-0e64-4ae8-8d77-98757b85df0b" providerId="ADAL" clId="{E17250EC-7FAD-477C-A51D-3B241717B98D}" dt="2026-01-13T17:47:29.532" v="12" actId="790"/>
          <ac:spMkLst>
            <pc:docMk/>
            <pc:sldMk cId="3170394447" sldId="373"/>
            <ac:spMk id="14" creationId="{0FABE7F8-E851-4355-A348-8E7EDD5FCA0D}"/>
          </ac:spMkLst>
        </pc:spChg>
        <pc:spChg chg="mod">
          <ac:chgData name="Caitlin Coleman" userId="96f87ca1-0e64-4ae8-8d77-98757b85df0b" providerId="ADAL" clId="{E17250EC-7FAD-477C-A51D-3B241717B98D}" dt="2026-01-13T17:47:29.532" v="12" actId="790"/>
          <ac:spMkLst>
            <pc:docMk/>
            <pc:sldMk cId="3170394447" sldId="373"/>
            <ac:spMk id="15" creationId="{5E314660-D0C7-457A-9D8E-5ED655C26137}"/>
          </ac:spMkLst>
        </pc:spChg>
        <pc:spChg chg="mod">
          <ac:chgData name="Caitlin Coleman" userId="96f87ca1-0e64-4ae8-8d77-98757b85df0b" providerId="ADAL" clId="{E17250EC-7FAD-477C-A51D-3B241717B98D}" dt="2026-01-13T17:47:29.532" v="12" actId="790"/>
          <ac:spMkLst>
            <pc:docMk/>
            <pc:sldMk cId="3170394447" sldId="373"/>
            <ac:spMk id="19" creationId="{85BE57AE-C87D-407A-8D99-03624978720A}"/>
          </ac:spMkLst>
        </pc:spChg>
        <pc:spChg chg="mod">
          <ac:chgData name="Caitlin Coleman" userId="96f87ca1-0e64-4ae8-8d77-98757b85df0b" providerId="ADAL" clId="{E17250EC-7FAD-477C-A51D-3B241717B98D}" dt="2026-01-13T17:47:29.532" v="12" actId="790"/>
          <ac:spMkLst>
            <pc:docMk/>
            <pc:sldMk cId="3170394447" sldId="373"/>
            <ac:spMk id="20" creationId="{547292BA-CB4B-46BC-8FB4-082D8DD5224B}"/>
          </ac:spMkLst>
        </pc:spChg>
        <pc:spChg chg="mod">
          <ac:chgData name="Caitlin Coleman" userId="96f87ca1-0e64-4ae8-8d77-98757b85df0b" providerId="ADAL" clId="{E17250EC-7FAD-477C-A51D-3B241717B98D}" dt="2026-01-13T17:47:29.532" v="12" actId="790"/>
          <ac:spMkLst>
            <pc:docMk/>
            <pc:sldMk cId="3170394447" sldId="373"/>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07093003" sldId="374"/>
        </pc:sldMkLst>
        <pc:spChg chg="mod">
          <ac:chgData name="Caitlin Coleman" userId="96f87ca1-0e64-4ae8-8d77-98757b85df0b" providerId="ADAL" clId="{E17250EC-7FAD-477C-A51D-3B241717B98D}" dt="2026-01-13T17:47:29.532" v="12" actId="790"/>
          <ac:spMkLst>
            <pc:docMk/>
            <pc:sldMk cId="207093003" sldId="374"/>
            <ac:spMk id="8" creationId="{7D89A161-6A9A-4E1C-AA43-E49524458645}"/>
          </ac:spMkLst>
        </pc:spChg>
        <pc:spChg chg="mod">
          <ac:chgData name="Caitlin Coleman" userId="96f87ca1-0e64-4ae8-8d77-98757b85df0b" providerId="ADAL" clId="{E17250EC-7FAD-477C-A51D-3B241717B98D}" dt="2026-01-13T17:47:29.532" v="12" actId="790"/>
          <ac:spMkLst>
            <pc:docMk/>
            <pc:sldMk cId="207093003" sldId="374"/>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794841714" sldId="375"/>
        </pc:sldMkLst>
        <pc:spChg chg="mod">
          <ac:chgData name="Caitlin Coleman" userId="96f87ca1-0e64-4ae8-8d77-98757b85df0b" providerId="ADAL" clId="{E17250EC-7FAD-477C-A51D-3B241717B98D}" dt="2026-01-13T17:47:29.532" v="12" actId="790"/>
          <ac:spMkLst>
            <pc:docMk/>
            <pc:sldMk cId="794841714" sldId="375"/>
            <ac:spMk id="9" creationId="{F4FCD2BB-EEDE-4A0E-88BC-CA25490DDD53}"/>
          </ac:spMkLst>
        </pc:spChg>
        <pc:spChg chg="mod">
          <ac:chgData name="Caitlin Coleman" userId="96f87ca1-0e64-4ae8-8d77-98757b85df0b" providerId="ADAL" clId="{E17250EC-7FAD-477C-A51D-3B241717B98D}" dt="2026-01-13T17:47:29.532" v="12" actId="790"/>
          <ac:spMkLst>
            <pc:docMk/>
            <pc:sldMk cId="794841714" sldId="375"/>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917276080" sldId="376"/>
        </pc:sldMkLst>
        <pc:spChg chg="mod">
          <ac:chgData name="Caitlin Coleman" userId="96f87ca1-0e64-4ae8-8d77-98757b85df0b" providerId="ADAL" clId="{E17250EC-7FAD-477C-A51D-3B241717B98D}" dt="2026-01-13T17:47:29.532" v="12" actId="790"/>
          <ac:spMkLst>
            <pc:docMk/>
            <pc:sldMk cId="2917276080" sldId="376"/>
            <ac:spMk id="9" creationId="{43188245-B40A-4526-A809-74F7D44EC68F}"/>
          </ac:spMkLst>
        </pc:spChg>
        <pc:spChg chg="mod">
          <ac:chgData name="Caitlin Coleman" userId="96f87ca1-0e64-4ae8-8d77-98757b85df0b" providerId="ADAL" clId="{E17250EC-7FAD-477C-A51D-3B241717B98D}" dt="2026-01-13T17:47:29.532" v="12" actId="790"/>
          <ac:spMkLst>
            <pc:docMk/>
            <pc:sldMk cId="2917276080" sldId="376"/>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677615998" sldId="377"/>
        </pc:sldMkLst>
        <pc:spChg chg="mod">
          <ac:chgData name="Caitlin Coleman" userId="96f87ca1-0e64-4ae8-8d77-98757b85df0b" providerId="ADAL" clId="{E17250EC-7FAD-477C-A51D-3B241717B98D}" dt="2026-01-13T17:47:29.532" v="12" actId="790"/>
          <ac:spMkLst>
            <pc:docMk/>
            <pc:sldMk cId="3677615998" sldId="377"/>
            <ac:spMk id="8" creationId="{00000000-0000-0000-0000-000000000000}"/>
          </ac:spMkLst>
        </pc:spChg>
        <pc:spChg chg="mod">
          <ac:chgData name="Caitlin Coleman" userId="96f87ca1-0e64-4ae8-8d77-98757b85df0b" providerId="ADAL" clId="{E17250EC-7FAD-477C-A51D-3B241717B98D}" dt="2026-01-13T17:47:29.532" v="12" actId="790"/>
          <ac:spMkLst>
            <pc:docMk/>
            <pc:sldMk cId="3677615998" sldId="377"/>
            <ac:spMk id="9" creationId="{00000000-0000-0000-0000-000000000000}"/>
          </ac:spMkLst>
        </pc:spChg>
        <pc:spChg chg="mod">
          <ac:chgData name="Caitlin Coleman" userId="96f87ca1-0e64-4ae8-8d77-98757b85df0b" providerId="ADAL" clId="{E17250EC-7FAD-477C-A51D-3B241717B98D}" dt="2026-01-13T17:47:29.532" v="12" actId="790"/>
          <ac:spMkLst>
            <pc:docMk/>
            <pc:sldMk cId="3677615998" sldId="377"/>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3729210811" sldId="378"/>
        </pc:sldMkLst>
        <pc:spChg chg="mod">
          <ac:chgData name="Caitlin Coleman" userId="96f87ca1-0e64-4ae8-8d77-98757b85df0b" providerId="ADAL" clId="{E17250EC-7FAD-477C-A51D-3B241717B98D}" dt="2026-01-13T17:47:29.532" v="12" actId="790"/>
          <ac:spMkLst>
            <pc:docMk/>
            <pc:sldMk cId="3729210811" sldId="378"/>
            <ac:spMk id="18" creationId="{BE287EA0-C514-4801-82FD-5FBC9C140EEE}"/>
          </ac:spMkLst>
        </pc:spChg>
        <pc:spChg chg="mod">
          <ac:chgData name="Caitlin Coleman" userId="96f87ca1-0e64-4ae8-8d77-98757b85df0b" providerId="ADAL" clId="{E17250EC-7FAD-477C-A51D-3B241717B98D}" dt="2026-01-13T17:47:29.532" v="12" actId="790"/>
          <ac:spMkLst>
            <pc:docMk/>
            <pc:sldMk cId="3729210811" sldId="378"/>
            <ac:spMk id="19" creationId="{3BA1613B-4FD4-4AE6-8FFB-1A1AD1551B09}"/>
          </ac:spMkLst>
        </pc:spChg>
        <pc:spChg chg="mod">
          <ac:chgData name="Caitlin Coleman" userId="96f87ca1-0e64-4ae8-8d77-98757b85df0b" providerId="ADAL" clId="{E17250EC-7FAD-477C-A51D-3B241717B98D}" dt="2026-01-13T17:47:29.532" v="12" actId="790"/>
          <ac:spMkLst>
            <pc:docMk/>
            <pc:sldMk cId="3729210811" sldId="37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667768143" sldId="379"/>
        </pc:sldMkLst>
        <pc:spChg chg="mod">
          <ac:chgData name="Caitlin Coleman" userId="96f87ca1-0e64-4ae8-8d77-98757b85df0b" providerId="ADAL" clId="{E17250EC-7FAD-477C-A51D-3B241717B98D}" dt="2026-01-13T17:47:29.532" v="12" actId="790"/>
          <ac:spMkLst>
            <pc:docMk/>
            <pc:sldMk cId="667768143" sldId="379"/>
            <ac:spMk id="21" creationId="{C7BD34C1-7F31-49BC-BF57-C120C1063AB8}"/>
          </ac:spMkLst>
        </pc:spChg>
        <pc:spChg chg="mod">
          <ac:chgData name="Caitlin Coleman" userId="96f87ca1-0e64-4ae8-8d77-98757b85df0b" providerId="ADAL" clId="{E17250EC-7FAD-477C-A51D-3B241717B98D}" dt="2026-01-13T17:47:29.532" v="12" actId="790"/>
          <ac:spMkLst>
            <pc:docMk/>
            <pc:sldMk cId="667768143" sldId="379"/>
            <ac:spMk id="22" creationId="{5E93EE6D-684E-4CB6-8B66-5B94314DF107}"/>
          </ac:spMkLst>
        </pc:spChg>
        <pc:spChg chg="mod">
          <ac:chgData name="Caitlin Coleman" userId="96f87ca1-0e64-4ae8-8d77-98757b85df0b" providerId="ADAL" clId="{E17250EC-7FAD-477C-A51D-3B241717B98D}" dt="2026-01-13T17:47:29.532" v="12" actId="790"/>
          <ac:spMkLst>
            <pc:docMk/>
            <pc:sldMk cId="667768143" sldId="379"/>
            <ac:spMk id="24" creationId="{0202C54B-688D-4153-B525-5B1638EC80DA}"/>
          </ac:spMkLst>
        </pc:spChg>
        <pc:spChg chg="mod">
          <ac:chgData name="Caitlin Coleman" userId="96f87ca1-0e64-4ae8-8d77-98757b85df0b" providerId="ADAL" clId="{E17250EC-7FAD-477C-A51D-3B241717B98D}" dt="2026-01-13T17:47:29.532" v="12" actId="790"/>
          <ac:spMkLst>
            <pc:docMk/>
            <pc:sldMk cId="667768143" sldId="379"/>
            <ac:spMk id="25" creationId="{23ECE0F5-D51D-4657-9037-8D25912DD7C5}"/>
          </ac:spMkLst>
        </pc:spChg>
        <pc:spChg chg="mod">
          <ac:chgData name="Caitlin Coleman" userId="96f87ca1-0e64-4ae8-8d77-98757b85df0b" providerId="ADAL" clId="{E17250EC-7FAD-477C-A51D-3B241717B98D}" dt="2026-01-13T17:47:29.532" v="12" actId="790"/>
          <ac:spMkLst>
            <pc:docMk/>
            <pc:sldMk cId="667768143" sldId="379"/>
            <ac:spMk id="26" creationId="{00000000-0000-0000-0000-000000000000}"/>
          </ac:spMkLst>
        </pc:spChg>
        <pc:spChg chg="mod">
          <ac:chgData name="Caitlin Coleman" userId="96f87ca1-0e64-4ae8-8d77-98757b85df0b" providerId="ADAL" clId="{E17250EC-7FAD-477C-A51D-3B241717B98D}" dt="2026-01-13T17:47:29.532" v="12" actId="790"/>
          <ac:spMkLst>
            <pc:docMk/>
            <pc:sldMk cId="667768143" sldId="379"/>
            <ac:spMk id="28" creationId="{74500411-31FC-4ECA-90F2-6B9F65CF8ACB}"/>
          </ac:spMkLst>
        </pc:spChg>
        <pc:spChg chg="mod">
          <ac:chgData name="Caitlin Coleman" userId="96f87ca1-0e64-4ae8-8d77-98757b85df0b" providerId="ADAL" clId="{E17250EC-7FAD-477C-A51D-3B241717B98D}" dt="2026-01-13T17:47:29.532" v="12" actId="790"/>
          <ac:spMkLst>
            <pc:docMk/>
            <pc:sldMk cId="667768143" sldId="379"/>
            <ac:spMk id="31" creationId="{1FEF715F-934C-4DE4-AB33-1D94F5A5CB6E}"/>
          </ac:spMkLst>
        </pc:spChg>
        <pc:spChg chg="mod">
          <ac:chgData name="Caitlin Coleman" userId="96f87ca1-0e64-4ae8-8d77-98757b85df0b" providerId="ADAL" clId="{E17250EC-7FAD-477C-A51D-3B241717B98D}" dt="2026-01-13T17:47:29.532" v="12" actId="790"/>
          <ac:spMkLst>
            <pc:docMk/>
            <pc:sldMk cId="667768143" sldId="379"/>
            <ac:spMk id="32" creationId="{D5041226-A878-456E-A97F-D0F18EE0ACF6}"/>
          </ac:spMkLst>
        </pc:spChg>
        <pc:spChg chg="mod">
          <ac:chgData name="Caitlin Coleman" userId="96f87ca1-0e64-4ae8-8d77-98757b85df0b" providerId="ADAL" clId="{E17250EC-7FAD-477C-A51D-3B241717B98D}" dt="2026-01-13T17:47:29.532" v="12" actId="790"/>
          <ac:spMkLst>
            <pc:docMk/>
            <pc:sldMk cId="667768143" sldId="379"/>
            <ac:spMk id="34" creationId="{84D1ADB6-0A4D-4DFD-8877-3DE7002746C8}"/>
          </ac:spMkLst>
        </pc:spChg>
        <pc:spChg chg="mod">
          <ac:chgData name="Caitlin Coleman" userId="96f87ca1-0e64-4ae8-8d77-98757b85df0b" providerId="ADAL" clId="{E17250EC-7FAD-477C-A51D-3B241717B98D}" dt="2026-01-13T17:47:29.532" v="12" actId="790"/>
          <ac:spMkLst>
            <pc:docMk/>
            <pc:sldMk cId="667768143" sldId="379"/>
            <ac:spMk id="35" creationId="{432D1CC1-9001-401E-AD4A-41103D8D770B}"/>
          </ac:spMkLst>
        </pc:spChg>
      </pc:sldChg>
      <pc:sldChg chg="modSp mod">
        <pc:chgData name="Caitlin Coleman" userId="96f87ca1-0e64-4ae8-8d77-98757b85df0b" providerId="ADAL" clId="{E17250EC-7FAD-477C-A51D-3B241717B98D}" dt="2026-01-13T17:47:29.532" v="12" actId="790"/>
        <pc:sldMkLst>
          <pc:docMk/>
          <pc:sldMk cId="3820230191" sldId="380"/>
        </pc:sldMkLst>
        <pc:spChg chg="mod">
          <ac:chgData name="Caitlin Coleman" userId="96f87ca1-0e64-4ae8-8d77-98757b85df0b" providerId="ADAL" clId="{E17250EC-7FAD-477C-A51D-3B241717B98D}" dt="2026-01-13T17:47:29.532" v="12" actId="790"/>
          <ac:spMkLst>
            <pc:docMk/>
            <pc:sldMk cId="3820230191" sldId="380"/>
            <ac:spMk id="3" creationId="{2F37A219-56EE-44E1-9EFE-F3243E217392}"/>
          </ac:spMkLst>
        </pc:spChg>
        <pc:spChg chg="mod">
          <ac:chgData name="Caitlin Coleman" userId="96f87ca1-0e64-4ae8-8d77-98757b85df0b" providerId="ADAL" clId="{E17250EC-7FAD-477C-A51D-3B241717B98D}" dt="2026-01-13T17:47:29.532" v="12" actId="790"/>
          <ac:spMkLst>
            <pc:docMk/>
            <pc:sldMk cId="3820230191" sldId="380"/>
            <ac:spMk id="9" creationId="{C7038108-A70E-4694-B8EC-A13A3802D774}"/>
          </ac:spMkLst>
        </pc:spChg>
        <pc:spChg chg="mod">
          <ac:chgData name="Caitlin Coleman" userId="96f87ca1-0e64-4ae8-8d77-98757b85df0b" providerId="ADAL" clId="{E17250EC-7FAD-477C-A51D-3B241717B98D}" dt="2026-01-13T17:47:29.532" v="12" actId="790"/>
          <ac:spMkLst>
            <pc:docMk/>
            <pc:sldMk cId="3820230191" sldId="380"/>
            <ac:spMk id="32" creationId="{84108259-FBB9-4FE9-B92A-9B1E19B01024}"/>
          </ac:spMkLst>
        </pc:spChg>
      </pc:sldChg>
      <pc:sldChg chg="modSp mod">
        <pc:chgData name="Caitlin Coleman" userId="96f87ca1-0e64-4ae8-8d77-98757b85df0b" providerId="ADAL" clId="{E17250EC-7FAD-477C-A51D-3B241717B98D}" dt="2026-01-13T17:47:29.532" v="12" actId="790"/>
        <pc:sldMkLst>
          <pc:docMk/>
          <pc:sldMk cId="940876709" sldId="381"/>
        </pc:sldMkLst>
        <pc:spChg chg="mod">
          <ac:chgData name="Caitlin Coleman" userId="96f87ca1-0e64-4ae8-8d77-98757b85df0b" providerId="ADAL" clId="{E17250EC-7FAD-477C-A51D-3B241717B98D}" dt="2026-01-13T17:47:29.532" v="12" actId="790"/>
          <ac:spMkLst>
            <pc:docMk/>
            <pc:sldMk cId="940876709" sldId="381"/>
            <ac:spMk id="14" creationId="{4A3C89F5-5AC7-42CA-B269-E0EF8850E061}"/>
          </ac:spMkLst>
        </pc:spChg>
        <pc:spChg chg="mod">
          <ac:chgData name="Caitlin Coleman" userId="96f87ca1-0e64-4ae8-8d77-98757b85df0b" providerId="ADAL" clId="{E17250EC-7FAD-477C-A51D-3B241717B98D}" dt="2026-01-13T17:47:29.532" v="12" actId="790"/>
          <ac:spMkLst>
            <pc:docMk/>
            <pc:sldMk cId="940876709" sldId="381"/>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921743402" sldId="403"/>
        </pc:sldMkLst>
        <pc:spChg chg="mod">
          <ac:chgData name="Caitlin Coleman" userId="96f87ca1-0e64-4ae8-8d77-98757b85df0b" providerId="ADAL" clId="{E17250EC-7FAD-477C-A51D-3B241717B98D}" dt="2026-01-13T17:47:29.532" v="12" actId="790"/>
          <ac:spMkLst>
            <pc:docMk/>
            <pc:sldMk cId="921743402" sldId="403"/>
            <ac:spMk id="8" creationId="{00000000-0000-0000-0000-000000000000}"/>
          </ac:spMkLst>
        </pc:spChg>
        <pc:spChg chg="mod">
          <ac:chgData name="Caitlin Coleman" userId="96f87ca1-0e64-4ae8-8d77-98757b85df0b" providerId="ADAL" clId="{E17250EC-7FAD-477C-A51D-3B241717B98D}" dt="2026-01-13T17:47:29.532" v="12" actId="790"/>
          <ac:spMkLst>
            <pc:docMk/>
            <pc:sldMk cId="921743402" sldId="403"/>
            <ac:spMk id="9" creationId="{00000000-0000-0000-0000-000000000000}"/>
          </ac:spMkLst>
        </pc:spChg>
        <pc:spChg chg="mod">
          <ac:chgData name="Caitlin Coleman" userId="96f87ca1-0e64-4ae8-8d77-98757b85df0b" providerId="ADAL" clId="{E17250EC-7FAD-477C-A51D-3B241717B98D}" dt="2026-01-13T17:47:29.532" v="12" actId="790"/>
          <ac:spMkLst>
            <pc:docMk/>
            <pc:sldMk cId="921743402" sldId="403"/>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2870974942" sldId="404"/>
        </pc:sldMkLst>
        <pc:spChg chg="mod">
          <ac:chgData name="Caitlin Coleman" userId="96f87ca1-0e64-4ae8-8d77-98757b85df0b" providerId="ADAL" clId="{E17250EC-7FAD-477C-A51D-3B241717B98D}" dt="2026-01-13T17:47:29.532" v="12" actId="790"/>
          <ac:spMkLst>
            <pc:docMk/>
            <pc:sldMk cId="2870974942" sldId="404"/>
            <ac:spMk id="14" creationId="{5637DCF9-4696-4EBE-BDD0-F58721C5F815}"/>
          </ac:spMkLst>
        </pc:spChg>
        <pc:spChg chg="mod">
          <ac:chgData name="Caitlin Coleman" userId="96f87ca1-0e64-4ae8-8d77-98757b85df0b" providerId="ADAL" clId="{E17250EC-7FAD-477C-A51D-3B241717B98D}" dt="2026-01-13T17:47:29.532" v="12" actId="790"/>
          <ac:spMkLst>
            <pc:docMk/>
            <pc:sldMk cId="2870974942" sldId="404"/>
            <ac:spMk id="15" creationId="{EB78990A-D10C-4C74-A7AD-E4E1FD6DDFC4}"/>
          </ac:spMkLst>
        </pc:spChg>
        <pc:spChg chg="mod">
          <ac:chgData name="Caitlin Coleman" userId="96f87ca1-0e64-4ae8-8d77-98757b85df0b" providerId="ADAL" clId="{E17250EC-7FAD-477C-A51D-3B241717B98D}" dt="2026-01-13T17:47:29.532" v="12" actId="790"/>
          <ac:spMkLst>
            <pc:docMk/>
            <pc:sldMk cId="2870974942" sldId="404"/>
            <ac:spMk id="17" creationId="{3F978720-5F2E-45B8-A7F6-F82DDDA0B22E}"/>
          </ac:spMkLst>
        </pc:spChg>
        <pc:spChg chg="mod">
          <ac:chgData name="Caitlin Coleman" userId="96f87ca1-0e64-4ae8-8d77-98757b85df0b" providerId="ADAL" clId="{E17250EC-7FAD-477C-A51D-3B241717B98D}" dt="2026-01-13T17:47:29.532" v="12" actId="790"/>
          <ac:spMkLst>
            <pc:docMk/>
            <pc:sldMk cId="2870974942" sldId="404"/>
            <ac:spMk id="18" creationId="{7BF96C86-956F-4C8E-977B-236C669D2101}"/>
          </ac:spMkLst>
        </pc:spChg>
        <pc:spChg chg="mod">
          <ac:chgData name="Caitlin Coleman" userId="96f87ca1-0e64-4ae8-8d77-98757b85df0b" providerId="ADAL" clId="{E17250EC-7FAD-477C-A51D-3B241717B98D}" dt="2026-01-13T17:47:29.532" v="12" actId="790"/>
          <ac:spMkLst>
            <pc:docMk/>
            <pc:sldMk cId="2870974942" sldId="404"/>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826268903" sldId="405"/>
        </pc:sldMkLst>
        <pc:spChg chg="mod">
          <ac:chgData name="Caitlin Coleman" userId="96f87ca1-0e64-4ae8-8d77-98757b85df0b" providerId="ADAL" clId="{E17250EC-7FAD-477C-A51D-3B241717B98D}" dt="2026-01-13T17:47:29.532" v="12" actId="790"/>
          <ac:spMkLst>
            <pc:docMk/>
            <pc:sldMk cId="3826268903" sldId="405"/>
            <ac:spMk id="19" creationId="{7D61625F-2778-4F23-87AD-1A447E3378B9}"/>
          </ac:spMkLst>
        </pc:spChg>
        <pc:spChg chg="mod">
          <ac:chgData name="Caitlin Coleman" userId="96f87ca1-0e64-4ae8-8d77-98757b85df0b" providerId="ADAL" clId="{E17250EC-7FAD-477C-A51D-3B241717B98D}" dt="2026-01-13T17:47:29.532" v="12" actId="790"/>
          <ac:spMkLst>
            <pc:docMk/>
            <pc:sldMk cId="3826268903" sldId="405"/>
            <ac:spMk id="20" creationId="{1CC6EB4D-6666-4760-B587-400F852F455F}"/>
          </ac:spMkLst>
        </pc:spChg>
        <pc:spChg chg="mod">
          <ac:chgData name="Caitlin Coleman" userId="96f87ca1-0e64-4ae8-8d77-98757b85df0b" providerId="ADAL" clId="{E17250EC-7FAD-477C-A51D-3B241717B98D}" dt="2026-01-13T17:47:29.532" v="12" actId="790"/>
          <ac:spMkLst>
            <pc:docMk/>
            <pc:sldMk cId="3826268903" sldId="405"/>
            <ac:spMk id="22" creationId="{484DB072-F4EE-4D3E-9496-B5A299102E9C}"/>
          </ac:spMkLst>
        </pc:spChg>
        <pc:spChg chg="mod">
          <ac:chgData name="Caitlin Coleman" userId="96f87ca1-0e64-4ae8-8d77-98757b85df0b" providerId="ADAL" clId="{E17250EC-7FAD-477C-A51D-3B241717B98D}" dt="2026-01-13T17:47:29.532" v="12" actId="790"/>
          <ac:spMkLst>
            <pc:docMk/>
            <pc:sldMk cId="3826268903" sldId="405"/>
            <ac:spMk id="23" creationId="{AF2C7414-4D13-490E-B139-3DD3FABE4F23}"/>
          </ac:spMkLst>
        </pc:spChg>
        <pc:spChg chg="mod">
          <ac:chgData name="Caitlin Coleman" userId="96f87ca1-0e64-4ae8-8d77-98757b85df0b" providerId="ADAL" clId="{E17250EC-7FAD-477C-A51D-3B241717B98D}" dt="2026-01-13T17:47:29.532" v="12" actId="790"/>
          <ac:spMkLst>
            <pc:docMk/>
            <pc:sldMk cId="3826268903" sldId="405"/>
            <ac:spMk id="25" creationId="{33F9EE62-D826-4BF8-9BB1-7935937E02D7}"/>
          </ac:spMkLst>
        </pc:spChg>
        <pc:spChg chg="mod">
          <ac:chgData name="Caitlin Coleman" userId="96f87ca1-0e64-4ae8-8d77-98757b85df0b" providerId="ADAL" clId="{E17250EC-7FAD-477C-A51D-3B241717B98D}" dt="2026-01-13T17:47:29.532" v="12" actId="790"/>
          <ac:spMkLst>
            <pc:docMk/>
            <pc:sldMk cId="3826268903" sldId="405"/>
            <ac:spMk id="26" creationId="{00000000-0000-0000-0000-000000000000}"/>
          </ac:spMkLst>
        </pc:spChg>
        <pc:spChg chg="mod">
          <ac:chgData name="Caitlin Coleman" userId="96f87ca1-0e64-4ae8-8d77-98757b85df0b" providerId="ADAL" clId="{E17250EC-7FAD-477C-A51D-3B241717B98D}" dt="2026-01-13T17:47:29.532" v="12" actId="790"/>
          <ac:spMkLst>
            <pc:docMk/>
            <pc:sldMk cId="3826268903" sldId="405"/>
            <ac:spMk id="27" creationId="{27F8FF54-61B8-45C2-9BFF-CDA246276037}"/>
          </ac:spMkLst>
        </pc:spChg>
      </pc:sldChg>
      <pc:sldChg chg="modSp mod">
        <pc:chgData name="Caitlin Coleman" userId="96f87ca1-0e64-4ae8-8d77-98757b85df0b" providerId="ADAL" clId="{E17250EC-7FAD-477C-A51D-3B241717B98D}" dt="2026-01-13T17:47:29.532" v="12" actId="790"/>
        <pc:sldMkLst>
          <pc:docMk/>
          <pc:sldMk cId="1243452670" sldId="406"/>
        </pc:sldMkLst>
        <pc:spChg chg="mod">
          <ac:chgData name="Caitlin Coleman" userId="96f87ca1-0e64-4ae8-8d77-98757b85df0b" providerId="ADAL" clId="{E17250EC-7FAD-477C-A51D-3B241717B98D}" dt="2026-01-13T17:47:29.532" v="12" actId="790"/>
          <ac:spMkLst>
            <pc:docMk/>
            <pc:sldMk cId="1243452670" sldId="406"/>
            <ac:spMk id="8" creationId="{7D89A161-6A9A-4E1C-AA43-E49524458645}"/>
          </ac:spMkLst>
        </pc:spChg>
        <pc:spChg chg="mod">
          <ac:chgData name="Caitlin Coleman" userId="96f87ca1-0e64-4ae8-8d77-98757b85df0b" providerId="ADAL" clId="{E17250EC-7FAD-477C-A51D-3B241717B98D}" dt="2026-01-13T17:47:29.532" v="12" actId="790"/>
          <ac:spMkLst>
            <pc:docMk/>
            <pc:sldMk cId="1243452670" sldId="406"/>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092591570" sldId="407"/>
        </pc:sldMkLst>
        <pc:spChg chg="mod">
          <ac:chgData name="Caitlin Coleman" userId="96f87ca1-0e64-4ae8-8d77-98757b85df0b" providerId="ADAL" clId="{E17250EC-7FAD-477C-A51D-3B241717B98D}" dt="2026-01-13T17:47:29.532" v="12" actId="790"/>
          <ac:spMkLst>
            <pc:docMk/>
            <pc:sldMk cId="1092591570" sldId="407"/>
            <ac:spMk id="8" creationId="{7D89A161-6A9A-4E1C-AA43-E49524458645}"/>
          </ac:spMkLst>
        </pc:spChg>
        <pc:spChg chg="mod">
          <ac:chgData name="Caitlin Coleman" userId="96f87ca1-0e64-4ae8-8d77-98757b85df0b" providerId="ADAL" clId="{E17250EC-7FAD-477C-A51D-3B241717B98D}" dt="2026-01-13T17:47:29.532" v="12" actId="790"/>
          <ac:spMkLst>
            <pc:docMk/>
            <pc:sldMk cId="1092591570" sldId="40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239376616" sldId="408"/>
        </pc:sldMkLst>
        <pc:spChg chg="mod">
          <ac:chgData name="Caitlin Coleman" userId="96f87ca1-0e64-4ae8-8d77-98757b85df0b" providerId="ADAL" clId="{E17250EC-7FAD-477C-A51D-3B241717B98D}" dt="2026-01-13T17:47:29.532" v="12" actId="790"/>
          <ac:spMkLst>
            <pc:docMk/>
            <pc:sldMk cId="3239376616" sldId="408"/>
            <ac:spMk id="14" creationId="{4A3C89F5-5AC7-42CA-B269-E0EF8850E061}"/>
          </ac:spMkLst>
        </pc:spChg>
        <pc:spChg chg="mod">
          <ac:chgData name="Caitlin Coleman" userId="96f87ca1-0e64-4ae8-8d77-98757b85df0b" providerId="ADAL" clId="{E17250EC-7FAD-477C-A51D-3B241717B98D}" dt="2026-01-13T17:47:29.532" v="12" actId="790"/>
          <ac:spMkLst>
            <pc:docMk/>
            <pc:sldMk cId="3239376616" sldId="40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353989471" sldId="409"/>
        </pc:sldMkLst>
        <pc:spChg chg="mod">
          <ac:chgData name="Caitlin Coleman" userId="96f87ca1-0e64-4ae8-8d77-98757b85df0b" providerId="ADAL" clId="{E17250EC-7FAD-477C-A51D-3B241717B98D}" dt="2026-01-13T17:47:29.532" v="12" actId="790"/>
          <ac:spMkLst>
            <pc:docMk/>
            <pc:sldMk cId="1353989471" sldId="409"/>
            <ac:spMk id="8" creationId="{00000000-0000-0000-0000-000000000000}"/>
          </ac:spMkLst>
        </pc:spChg>
        <pc:spChg chg="mod">
          <ac:chgData name="Caitlin Coleman" userId="96f87ca1-0e64-4ae8-8d77-98757b85df0b" providerId="ADAL" clId="{E17250EC-7FAD-477C-A51D-3B241717B98D}" dt="2026-01-13T17:47:29.532" v="12" actId="790"/>
          <ac:spMkLst>
            <pc:docMk/>
            <pc:sldMk cId="1353989471" sldId="409"/>
            <ac:spMk id="9" creationId="{00000000-0000-0000-0000-000000000000}"/>
          </ac:spMkLst>
        </pc:spChg>
        <pc:spChg chg="mod">
          <ac:chgData name="Caitlin Coleman" userId="96f87ca1-0e64-4ae8-8d77-98757b85df0b" providerId="ADAL" clId="{E17250EC-7FAD-477C-A51D-3B241717B98D}" dt="2026-01-13T17:47:29.532" v="12" actId="790"/>
          <ac:spMkLst>
            <pc:docMk/>
            <pc:sldMk cId="1353989471" sldId="409"/>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1528497707" sldId="410"/>
        </pc:sldMkLst>
        <pc:spChg chg="mod">
          <ac:chgData name="Caitlin Coleman" userId="96f87ca1-0e64-4ae8-8d77-98757b85df0b" providerId="ADAL" clId="{E17250EC-7FAD-477C-A51D-3B241717B98D}" dt="2026-01-13T17:47:29.532" v="12" actId="790"/>
          <ac:spMkLst>
            <pc:docMk/>
            <pc:sldMk cId="1528497707" sldId="410"/>
            <ac:spMk id="2" creationId="{340058B1-7DFB-4993-8621-8F835D0568E0}"/>
          </ac:spMkLst>
        </pc:spChg>
        <pc:spChg chg="mod">
          <ac:chgData name="Caitlin Coleman" userId="96f87ca1-0e64-4ae8-8d77-98757b85df0b" providerId="ADAL" clId="{E17250EC-7FAD-477C-A51D-3B241717B98D}" dt="2026-01-13T17:47:29.532" v="12" actId="790"/>
          <ac:spMkLst>
            <pc:docMk/>
            <pc:sldMk cId="1528497707" sldId="410"/>
            <ac:spMk id="9" creationId="{5D3A210F-54D9-4B0A-AD90-C6F513713AFC}"/>
          </ac:spMkLst>
        </pc:spChg>
        <pc:spChg chg="mod">
          <ac:chgData name="Caitlin Coleman" userId="96f87ca1-0e64-4ae8-8d77-98757b85df0b" providerId="ADAL" clId="{E17250EC-7FAD-477C-A51D-3B241717B98D}" dt="2026-01-13T17:47:29.532" v="12" actId="790"/>
          <ac:spMkLst>
            <pc:docMk/>
            <pc:sldMk cId="1528497707" sldId="410"/>
            <ac:spMk id="10" creationId="{D2A0DF95-C5BE-4F2E-97CC-0A48F6C557CE}"/>
          </ac:spMkLst>
        </pc:spChg>
        <pc:spChg chg="mod">
          <ac:chgData name="Caitlin Coleman" userId="96f87ca1-0e64-4ae8-8d77-98757b85df0b" providerId="ADAL" clId="{E17250EC-7FAD-477C-A51D-3B241717B98D}" dt="2026-01-13T17:47:29.532" v="12" actId="790"/>
          <ac:spMkLst>
            <pc:docMk/>
            <pc:sldMk cId="1528497707" sldId="410"/>
            <ac:spMk id="11" creationId="{2B31C191-1D13-4C59-8D22-B2A7D3FD831A}"/>
          </ac:spMkLst>
        </pc:spChg>
        <pc:spChg chg="mod">
          <ac:chgData name="Caitlin Coleman" userId="96f87ca1-0e64-4ae8-8d77-98757b85df0b" providerId="ADAL" clId="{E17250EC-7FAD-477C-A51D-3B241717B98D}" dt="2026-01-13T17:47:29.532" v="12" actId="790"/>
          <ac:spMkLst>
            <pc:docMk/>
            <pc:sldMk cId="1528497707" sldId="410"/>
            <ac:spMk id="19" creationId="{3BA1613B-4FD4-4AE6-8FFB-1A1AD1551B09}"/>
          </ac:spMkLst>
        </pc:spChg>
        <pc:spChg chg="mod">
          <ac:chgData name="Caitlin Coleman" userId="96f87ca1-0e64-4ae8-8d77-98757b85df0b" providerId="ADAL" clId="{E17250EC-7FAD-477C-A51D-3B241717B98D}" dt="2026-01-13T17:47:29.532" v="12" actId="790"/>
          <ac:spMkLst>
            <pc:docMk/>
            <pc:sldMk cId="1528497707" sldId="410"/>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508583939" sldId="411"/>
        </pc:sldMkLst>
        <pc:spChg chg="mod">
          <ac:chgData name="Caitlin Coleman" userId="96f87ca1-0e64-4ae8-8d77-98757b85df0b" providerId="ADAL" clId="{E17250EC-7FAD-477C-A51D-3B241717B98D}" dt="2026-01-13T17:47:29.532" v="12" actId="790"/>
          <ac:spMkLst>
            <pc:docMk/>
            <pc:sldMk cId="1508583939" sldId="411"/>
            <ac:spMk id="21" creationId="{C7BD34C1-7F31-49BC-BF57-C120C1063AB8}"/>
          </ac:spMkLst>
        </pc:spChg>
        <pc:spChg chg="mod">
          <ac:chgData name="Caitlin Coleman" userId="96f87ca1-0e64-4ae8-8d77-98757b85df0b" providerId="ADAL" clId="{E17250EC-7FAD-477C-A51D-3B241717B98D}" dt="2026-01-13T17:47:29.532" v="12" actId="790"/>
          <ac:spMkLst>
            <pc:docMk/>
            <pc:sldMk cId="1508583939" sldId="411"/>
            <ac:spMk id="22" creationId="{5E93EE6D-684E-4CB6-8B66-5B94314DF107}"/>
          </ac:spMkLst>
        </pc:spChg>
        <pc:spChg chg="mod">
          <ac:chgData name="Caitlin Coleman" userId="96f87ca1-0e64-4ae8-8d77-98757b85df0b" providerId="ADAL" clId="{E17250EC-7FAD-477C-A51D-3B241717B98D}" dt="2026-01-13T17:47:29.532" v="12" actId="790"/>
          <ac:spMkLst>
            <pc:docMk/>
            <pc:sldMk cId="1508583939" sldId="411"/>
            <ac:spMk id="24" creationId="{0202C54B-688D-4153-B525-5B1638EC80DA}"/>
          </ac:spMkLst>
        </pc:spChg>
        <pc:spChg chg="mod">
          <ac:chgData name="Caitlin Coleman" userId="96f87ca1-0e64-4ae8-8d77-98757b85df0b" providerId="ADAL" clId="{E17250EC-7FAD-477C-A51D-3B241717B98D}" dt="2026-01-13T17:47:29.532" v="12" actId="790"/>
          <ac:spMkLst>
            <pc:docMk/>
            <pc:sldMk cId="1508583939" sldId="411"/>
            <ac:spMk id="25" creationId="{23ECE0F5-D51D-4657-9037-8D25912DD7C5}"/>
          </ac:spMkLst>
        </pc:spChg>
        <pc:spChg chg="mod">
          <ac:chgData name="Caitlin Coleman" userId="96f87ca1-0e64-4ae8-8d77-98757b85df0b" providerId="ADAL" clId="{E17250EC-7FAD-477C-A51D-3B241717B98D}" dt="2026-01-13T17:47:29.532" v="12" actId="790"/>
          <ac:spMkLst>
            <pc:docMk/>
            <pc:sldMk cId="1508583939" sldId="411"/>
            <ac:spMk id="26" creationId="{00000000-0000-0000-0000-000000000000}"/>
          </ac:spMkLst>
        </pc:spChg>
        <pc:spChg chg="mod">
          <ac:chgData name="Caitlin Coleman" userId="96f87ca1-0e64-4ae8-8d77-98757b85df0b" providerId="ADAL" clId="{E17250EC-7FAD-477C-A51D-3B241717B98D}" dt="2026-01-13T17:47:29.532" v="12" actId="790"/>
          <ac:spMkLst>
            <pc:docMk/>
            <pc:sldMk cId="1508583939" sldId="411"/>
            <ac:spMk id="28" creationId="{74500411-31FC-4ECA-90F2-6B9F65CF8ACB}"/>
          </ac:spMkLst>
        </pc:spChg>
        <pc:spChg chg="mod">
          <ac:chgData name="Caitlin Coleman" userId="96f87ca1-0e64-4ae8-8d77-98757b85df0b" providerId="ADAL" clId="{E17250EC-7FAD-477C-A51D-3B241717B98D}" dt="2026-01-13T17:47:29.532" v="12" actId="790"/>
          <ac:spMkLst>
            <pc:docMk/>
            <pc:sldMk cId="1508583939" sldId="411"/>
            <ac:spMk id="29" creationId="{C39CDABC-5458-4593-A718-AFA0D9E8B1E0}"/>
          </ac:spMkLst>
        </pc:spChg>
        <pc:spChg chg="mod">
          <ac:chgData name="Caitlin Coleman" userId="96f87ca1-0e64-4ae8-8d77-98757b85df0b" providerId="ADAL" clId="{E17250EC-7FAD-477C-A51D-3B241717B98D}" dt="2026-01-13T17:47:29.532" v="12" actId="790"/>
          <ac:spMkLst>
            <pc:docMk/>
            <pc:sldMk cId="1508583939" sldId="411"/>
            <ac:spMk id="31" creationId="{1FEF715F-934C-4DE4-AB33-1D94F5A5CB6E}"/>
          </ac:spMkLst>
        </pc:spChg>
        <pc:spChg chg="mod">
          <ac:chgData name="Caitlin Coleman" userId="96f87ca1-0e64-4ae8-8d77-98757b85df0b" providerId="ADAL" clId="{E17250EC-7FAD-477C-A51D-3B241717B98D}" dt="2026-01-13T17:47:29.532" v="12" actId="790"/>
          <ac:spMkLst>
            <pc:docMk/>
            <pc:sldMk cId="1508583939" sldId="411"/>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1551850664" sldId="412"/>
        </pc:sldMkLst>
        <pc:spChg chg="mod">
          <ac:chgData name="Caitlin Coleman" userId="96f87ca1-0e64-4ae8-8d77-98757b85df0b" providerId="ADAL" clId="{E17250EC-7FAD-477C-A51D-3B241717B98D}" dt="2026-01-13T17:47:29.532" v="12" actId="790"/>
          <ac:spMkLst>
            <pc:docMk/>
            <pc:sldMk cId="1551850664" sldId="412"/>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294271323" sldId="413"/>
        </pc:sldMkLst>
        <pc:spChg chg="mod">
          <ac:chgData name="Caitlin Coleman" userId="96f87ca1-0e64-4ae8-8d77-98757b85df0b" providerId="ADAL" clId="{E17250EC-7FAD-477C-A51D-3B241717B98D}" dt="2026-01-13T17:47:29.532" v="12" actId="790"/>
          <ac:spMkLst>
            <pc:docMk/>
            <pc:sldMk cId="1294271323" sldId="413"/>
            <ac:spMk id="11" creationId="{D237424C-A97B-4083-8BB1-6598E4C6E699}"/>
          </ac:spMkLst>
        </pc:spChg>
        <pc:spChg chg="mod">
          <ac:chgData name="Caitlin Coleman" userId="96f87ca1-0e64-4ae8-8d77-98757b85df0b" providerId="ADAL" clId="{E17250EC-7FAD-477C-A51D-3B241717B98D}" dt="2026-01-13T17:47:29.532" v="12" actId="790"/>
          <ac:spMkLst>
            <pc:docMk/>
            <pc:sldMk cId="1294271323" sldId="413"/>
            <ac:spMk id="12" creationId="{7F21DD61-0639-47E3-9897-9EC2B34FFB8E}"/>
          </ac:spMkLst>
        </pc:spChg>
        <pc:spChg chg="mod">
          <ac:chgData name="Caitlin Coleman" userId="96f87ca1-0e64-4ae8-8d77-98757b85df0b" providerId="ADAL" clId="{E17250EC-7FAD-477C-A51D-3B241717B98D}" dt="2026-01-13T17:47:29.532" v="12" actId="790"/>
          <ac:spMkLst>
            <pc:docMk/>
            <pc:sldMk cId="1294271323" sldId="413"/>
            <ac:spMk id="14" creationId="{0FABE7F8-E851-4355-A348-8E7EDD5FCA0D}"/>
          </ac:spMkLst>
        </pc:spChg>
        <pc:spChg chg="mod">
          <ac:chgData name="Caitlin Coleman" userId="96f87ca1-0e64-4ae8-8d77-98757b85df0b" providerId="ADAL" clId="{E17250EC-7FAD-477C-A51D-3B241717B98D}" dt="2026-01-13T17:47:29.532" v="12" actId="790"/>
          <ac:spMkLst>
            <pc:docMk/>
            <pc:sldMk cId="1294271323" sldId="413"/>
            <ac:spMk id="15" creationId="{5E314660-D0C7-457A-9D8E-5ED655C26137}"/>
          </ac:spMkLst>
        </pc:spChg>
        <pc:spChg chg="mod">
          <ac:chgData name="Caitlin Coleman" userId="96f87ca1-0e64-4ae8-8d77-98757b85df0b" providerId="ADAL" clId="{E17250EC-7FAD-477C-A51D-3B241717B98D}" dt="2026-01-13T17:47:29.532" v="12" actId="790"/>
          <ac:spMkLst>
            <pc:docMk/>
            <pc:sldMk cId="1294271323" sldId="413"/>
            <ac:spMk id="19" creationId="{85BE57AE-C87D-407A-8D99-03624978720A}"/>
          </ac:spMkLst>
        </pc:spChg>
        <pc:spChg chg="mod">
          <ac:chgData name="Caitlin Coleman" userId="96f87ca1-0e64-4ae8-8d77-98757b85df0b" providerId="ADAL" clId="{E17250EC-7FAD-477C-A51D-3B241717B98D}" dt="2026-01-13T17:47:29.532" v="12" actId="790"/>
          <ac:spMkLst>
            <pc:docMk/>
            <pc:sldMk cId="1294271323" sldId="413"/>
            <ac:spMk id="20" creationId="{547292BA-CB4B-46BC-8FB4-082D8DD5224B}"/>
          </ac:spMkLst>
        </pc:spChg>
        <pc:spChg chg="mod">
          <ac:chgData name="Caitlin Coleman" userId="96f87ca1-0e64-4ae8-8d77-98757b85df0b" providerId="ADAL" clId="{E17250EC-7FAD-477C-A51D-3B241717B98D}" dt="2026-01-13T17:47:29.532" v="12" actId="790"/>
          <ac:spMkLst>
            <pc:docMk/>
            <pc:sldMk cId="1294271323" sldId="413"/>
            <ac:spMk id="22" creationId="{E5EBD9A2-C9AA-4C7C-ADCB-04BE27E93094}"/>
          </ac:spMkLst>
        </pc:spChg>
        <pc:spChg chg="mod">
          <ac:chgData name="Caitlin Coleman" userId="96f87ca1-0e64-4ae8-8d77-98757b85df0b" providerId="ADAL" clId="{E17250EC-7FAD-477C-A51D-3B241717B98D}" dt="2026-01-13T17:47:29.532" v="12" actId="790"/>
          <ac:spMkLst>
            <pc:docMk/>
            <pc:sldMk cId="1294271323" sldId="413"/>
            <ac:spMk id="23" creationId="{E04B3CC2-98F2-453E-BD9F-1BCCE1A76D9A}"/>
          </ac:spMkLst>
        </pc:spChg>
        <pc:spChg chg="mod">
          <ac:chgData name="Caitlin Coleman" userId="96f87ca1-0e64-4ae8-8d77-98757b85df0b" providerId="ADAL" clId="{E17250EC-7FAD-477C-A51D-3B241717B98D}" dt="2026-01-13T17:47:29.532" v="12" actId="790"/>
          <ac:spMkLst>
            <pc:docMk/>
            <pc:sldMk cId="1294271323" sldId="413"/>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830842163" sldId="414"/>
        </pc:sldMkLst>
        <pc:spChg chg="mod">
          <ac:chgData name="Caitlin Coleman" userId="96f87ca1-0e64-4ae8-8d77-98757b85df0b" providerId="ADAL" clId="{E17250EC-7FAD-477C-A51D-3B241717B98D}" dt="2026-01-13T17:47:29.532" v="12" actId="790"/>
          <ac:spMkLst>
            <pc:docMk/>
            <pc:sldMk cId="2830842163" sldId="414"/>
            <ac:spMk id="14" creationId="{4A3C89F5-5AC7-42CA-B269-E0EF8850E061}"/>
          </ac:spMkLst>
        </pc:spChg>
        <pc:spChg chg="mod">
          <ac:chgData name="Caitlin Coleman" userId="96f87ca1-0e64-4ae8-8d77-98757b85df0b" providerId="ADAL" clId="{E17250EC-7FAD-477C-A51D-3B241717B98D}" dt="2026-01-13T17:47:29.532" v="12" actId="790"/>
          <ac:spMkLst>
            <pc:docMk/>
            <pc:sldMk cId="2830842163" sldId="414"/>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432940649" sldId="415"/>
        </pc:sldMkLst>
        <pc:spChg chg="mod">
          <ac:chgData name="Caitlin Coleman" userId="96f87ca1-0e64-4ae8-8d77-98757b85df0b" providerId="ADAL" clId="{E17250EC-7FAD-477C-A51D-3B241717B98D}" dt="2026-01-13T17:47:29.532" v="12" actId="790"/>
          <ac:spMkLst>
            <pc:docMk/>
            <pc:sldMk cId="432940649" sldId="415"/>
            <ac:spMk id="14" creationId="{4A3C89F5-5AC7-42CA-B269-E0EF8850E061}"/>
          </ac:spMkLst>
        </pc:spChg>
        <pc:spChg chg="mod">
          <ac:chgData name="Caitlin Coleman" userId="96f87ca1-0e64-4ae8-8d77-98757b85df0b" providerId="ADAL" clId="{E17250EC-7FAD-477C-A51D-3B241717B98D}" dt="2026-01-13T17:47:29.532" v="12" actId="790"/>
          <ac:spMkLst>
            <pc:docMk/>
            <pc:sldMk cId="432940649" sldId="415"/>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874929199" sldId="416"/>
        </pc:sldMkLst>
        <pc:spChg chg="mod">
          <ac:chgData name="Caitlin Coleman" userId="96f87ca1-0e64-4ae8-8d77-98757b85df0b" providerId="ADAL" clId="{E17250EC-7FAD-477C-A51D-3B241717B98D}" dt="2026-01-13T17:47:29.532" v="12" actId="790"/>
          <ac:spMkLst>
            <pc:docMk/>
            <pc:sldMk cId="3874929199" sldId="416"/>
            <ac:spMk id="11" creationId="{D237424C-A97B-4083-8BB1-6598E4C6E699}"/>
          </ac:spMkLst>
        </pc:spChg>
        <pc:spChg chg="mod">
          <ac:chgData name="Caitlin Coleman" userId="96f87ca1-0e64-4ae8-8d77-98757b85df0b" providerId="ADAL" clId="{E17250EC-7FAD-477C-A51D-3B241717B98D}" dt="2026-01-13T17:47:29.532" v="12" actId="790"/>
          <ac:spMkLst>
            <pc:docMk/>
            <pc:sldMk cId="3874929199" sldId="416"/>
            <ac:spMk id="12" creationId="{7F21DD61-0639-47E3-9897-9EC2B34FFB8E}"/>
          </ac:spMkLst>
        </pc:spChg>
        <pc:spChg chg="mod">
          <ac:chgData name="Caitlin Coleman" userId="96f87ca1-0e64-4ae8-8d77-98757b85df0b" providerId="ADAL" clId="{E17250EC-7FAD-477C-A51D-3B241717B98D}" dt="2026-01-13T17:47:29.532" v="12" actId="790"/>
          <ac:spMkLst>
            <pc:docMk/>
            <pc:sldMk cId="3874929199" sldId="416"/>
            <ac:spMk id="14" creationId="{0FABE7F8-E851-4355-A348-8E7EDD5FCA0D}"/>
          </ac:spMkLst>
        </pc:spChg>
        <pc:spChg chg="mod">
          <ac:chgData name="Caitlin Coleman" userId="96f87ca1-0e64-4ae8-8d77-98757b85df0b" providerId="ADAL" clId="{E17250EC-7FAD-477C-A51D-3B241717B98D}" dt="2026-01-13T17:47:29.532" v="12" actId="790"/>
          <ac:spMkLst>
            <pc:docMk/>
            <pc:sldMk cId="3874929199" sldId="416"/>
            <ac:spMk id="15" creationId="{5E314660-D0C7-457A-9D8E-5ED655C26137}"/>
          </ac:spMkLst>
        </pc:spChg>
        <pc:spChg chg="mod">
          <ac:chgData name="Caitlin Coleman" userId="96f87ca1-0e64-4ae8-8d77-98757b85df0b" providerId="ADAL" clId="{E17250EC-7FAD-477C-A51D-3B241717B98D}" dt="2026-01-13T17:47:29.532" v="12" actId="790"/>
          <ac:spMkLst>
            <pc:docMk/>
            <pc:sldMk cId="3874929199" sldId="416"/>
            <ac:spMk id="19" creationId="{85BE57AE-C87D-407A-8D99-03624978720A}"/>
          </ac:spMkLst>
        </pc:spChg>
        <pc:spChg chg="mod">
          <ac:chgData name="Caitlin Coleman" userId="96f87ca1-0e64-4ae8-8d77-98757b85df0b" providerId="ADAL" clId="{E17250EC-7FAD-477C-A51D-3B241717B98D}" dt="2026-01-13T17:47:29.532" v="12" actId="790"/>
          <ac:spMkLst>
            <pc:docMk/>
            <pc:sldMk cId="3874929199" sldId="416"/>
            <ac:spMk id="20" creationId="{547292BA-CB4B-46BC-8FB4-082D8DD5224B}"/>
          </ac:spMkLst>
        </pc:spChg>
        <pc:spChg chg="mod">
          <ac:chgData name="Caitlin Coleman" userId="96f87ca1-0e64-4ae8-8d77-98757b85df0b" providerId="ADAL" clId="{E17250EC-7FAD-477C-A51D-3B241717B98D}" dt="2026-01-13T17:47:29.532" v="12" actId="790"/>
          <ac:spMkLst>
            <pc:docMk/>
            <pc:sldMk cId="3874929199" sldId="416"/>
            <ac:spMk id="21" creationId="{78C548CE-F0AC-43B2-B141-823CB9EA7794}"/>
          </ac:spMkLst>
        </pc:spChg>
        <pc:spChg chg="mod">
          <ac:chgData name="Caitlin Coleman" userId="96f87ca1-0e64-4ae8-8d77-98757b85df0b" providerId="ADAL" clId="{E17250EC-7FAD-477C-A51D-3B241717B98D}" dt="2026-01-13T17:47:29.532" v="12" actId="790"/>
          <ac:spMkLst>
            <pc:docMk/>
            <pc:sldMk cId="3874929199" sldId="416"/>
            <ac:spMk id="23" creationId="{A3A31E39-5BAD-4094-B08F-686FC161F1B4}"/>
          </ac:spMkLst>
        </pc:spChg>
        <pc:spChg chg="mod">
          <ac:chgData name="Caitlin Coleman" userId="96f87ca1-0e64-4ae8-8d77-98757b85df0b" providerId="ADAL" clId="{E17250EC-7FAD-477C-A51D-3B241717B98D}" dt="2026-01-13T17:47:29.532" v="12" actId="790"/>
          <ac:spMkLst>
            <pc:docMk/>
            <pc:sldMk cId="3874929199" sldId="416"/>
            <ac:spMk id="24" creationId="{478F817B-3879-465C-B83E-DC56285C9A2D}"/>
          </ac:spMkLst>
        </pc:spChg>
        <pc:spChg chg="mod">
          <ac:chgData name="Caitlin Coleman" userId="96f87ca1-0e64-4ae8-8d77-98757b85df0b" providerId="ADAL" clId="{E17250EC-7FAD-477C-A51D-3B241717B98D}" dt="2026-01-13T17:47:29.532" v="12" actId="790"/>
          <ac:spMkLst>
            <pc:docMk/>
            <pc:sldMk cId="3874929199" sldId="416"/>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66702366" sldId="417"/>
        </pc:sldMkLst>
        <pc:spChg chg="mod">
          <ac:chgData name="Caitlin Coleman" userId="96f87ca1-0e64-4ae8-8d77-98757b85df0b" providerId="ADAL" clId="{E17250EC-7FAD-477C-A51D-3B241717B98D}" dt="2026-01-13T17:47:29.532" v="12" actId="790"/>
          <ac:spMkLst>
            <pc:docMk/>
            <pc:sldMk cId="166702366" sldId="417"/>
            <ac:spMk id="11" creationId="{D237424C-A97B-4083-8BB1-6598E4C6E699}"/>
          </ac:spMkLst>
        </pc:spChg>
        <pc:spChg chg="mod">
          <ac:chgData name="Caitlin Coleman" userId="96f87ca1-0e64-4ae8-8d77-98757b85df0b" providerId="ADAL" clId="{E17250EC-7FAD-477C-A51D-3B241717B98D}" dt="2026-01-13T17:47:29.532" v="12" actId="790"/>
          <ac:spMkLst>
            <pc:docMk/>
            <pc:sldMk cId="166702366" sldId="417"/>
            <ac:spMk id="12" creationId="{7F21DD61-0639-47E3-9897-9EC2B34FFB8E}"/>
          </ac:spMkLst>
        </pc:spChg>
        <pc:spChg chg="mod">
          <ac:chgData name="Caitlin Coleman" userId="96f87ca1-0e64-4ae8-8d77-98757b85df0b" providerId="ADAL" clId="{E17250EC-7FAD-477C-A51D-3B241717B98D}" dt="2026-01-13T17:47:29.532" v="12" actId="790"/>
          <ac:spMkLst>
            <pc:docMk/>
            <pc:sldMk cId="166702366" sldId="417"/>
            <ac:spMk id="14" creationId="{0FABE7F8-E851-4355-A348-8E7EDD5FCA0D}"/>
          </ac:spMkLst>
        </pc:spChg>
        <pc:spChg chg="mod">
          <ac:chgData name="Caitlin Coleman" userId="96f87ca1-0e64-4ae8-8d77-98757b85df0b" providerId="ADAL" clId="{E17250EC-7FAD-477C-A51D-3B241717B98D}" dt="2026-01-13T17:47:29.532" v="12" actId="790"/>
          <ac:spMkLst>
            <pc:docMk/>
            <pc:sldMk cId="166702366" sldId="417"/>
            <ac:spMk id="15" creationId="{5E314660-D0C7-457A-9D8E-5ED655C26137}"/>
          </ac:spMkLst>
        </pc:spChg>
        <pc:spChg chg="mod">
          <ac:chgData name="Caitlin Coleman" userId="96f87ca1-0e64-4ae8-8d77-98757b85df0b" providerId="ADAL" clId="{E17250EC-7FAD-477C-A51D-3B241717B98D}" dt="2026-01-13T17:47:29.532" v="12" actId="790"/>
          <ac:spMkLst>
            <pc:docMk/>
            <pc:sldMk cId="166702366" sldId="417"/>
            <ac:spMk id="18" creationId="{BDECE410-AB2F-41D8-80D2-324EB5C43F86}"/>
          </ac:spMkLst>
        </pc:spChg>
        <pc:spChg chg="mod">
          <ac:chgData name="Caitlin Coleman" userId="96f87ca1-0e64-4ae8-8d77-98757b85df0b" providerId="ADAL" clId="{E17250EC-7FAD-477C-A51D-3B241717B98D}" dt="2026-01-13T17:47:29.532" v="12" actId="790"/>
          <ac:spMkLst>
            <pc:docMk/>
            <pc:sldMk cId="166702366" sldId="417"/>
            <ac:spMk id="19" creationId="{85BE57AE-C87D-407A-8D99-03624978720A}"/>
          </ac:spMkLst>
        </pc:spChg>
        <pc:spChg chg="mod">
          <ac:chgData name="Caitlin Coleman" userId="96f87ca1-0e64-4ae8-8d77-98757b85df0b" providerId="ADAL" clId="{E17250EC-7FAD-477C-A51D-3B241717B98D}" dt="2026-01-13T17:47:29.532" v="12" actId="790"/>
          <ac:spMkLst>
            <pc:docMk/>
            <pc:sldMk cId="166702366" sldId="417"/>
            <ac:spMk id="20" creationId="{547292BA-CB4B-46BC-8FB4-082D8DD5224B}"/>
          </ac:spMkLst>
        </pc:spChg>
        <pc:spChg chg="mod">
          <ac:chgData name="Caitlin Coleman" userId="96f87ca1-0e64-4ae8-8d77-98757b85df0b" providerId="ADAL" clId="{E17250EC-7FAD-477C-A51D-3B241717B98D}" dt="2026-01-13T17:47:29.532" v="12" actId="790"/>
          <ac:spMkLst>
            <pc:docMk/>
            <pc:sldMk cId="166702366" sldId="417"/>
            <ac:spMk id="21" creationId="{72B2391F-4E5B-43CD-A834-ACC73D742EC5}"/>
          </ac:spMkLst>
        </pc:spChg>
        <pc:spChg chg="mod">
          <ac:chgData name="Caitlin Coleman" userId="96f87ca1-0e64-4ae8-8d77-98757b85df0b" providerId="ADAL" clId="{E17250EC-7FAD-477C-A51D-3B241717B98D}" dt="2026-01-13T17:47:29.532" v="12" actId="790"/>
          <ac:spMkLst>
            <pc:docMk/>
            <pc:sldMk cId="166702366" sldId="41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530613364" sldId="418"/>
        </pc:sldMkLst>
        <pc:spChg chg="mod">
          <ac:chgData name="Caitlin Coleman" userId="96f87ca1-0e64-4ae8-8d77-98757b85df0b" providerId="ADAL" clId="{E17250EC-7FAD-477C-A51D-3B241717B98D}" dt="2026-01-13T17:47:29.532" v="12" actId="790"/>
          <ac:spMkLst>
            <pc:docMk/>
            <pc:sldMk cId="3530613364" sldId="41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428621109" sldId="419"/>
        </pc:sldMkLst>
        <pc:spChg chg="mod">
          <ac:chgData name="Caitlin Coleman" userId="96f87ca1-0e64-4ae8-8d77-98757b85df0b" providerId="ADAL" clId="{E17250EC-7FAD-477C-A51D-3B241717B98D}" dt="2026-01-13T17:47:29.532" v="12" actId="790"/>
          <ac:spMkLst>
            <pc:docMk/>
            <pc:sldMk cId="1428621109" sldId="419"/>
            <ac:spMk id="14" creationId="{4A3C89F5-5AC7-42CA-B269-E0EF8850E061}"/>
          </ac:spMkLst>
        </pc:spChg>
        <pc:spChg chg="mod">
          <ac:chgData name="Caitlin Coleman" userId="96f87ca1-0e64-4ae8-8d77-98757b85df0b" providerId="ADAL" clId="{E17250EC-7FAD-477C-A51D-3B241717B98D}" dt="2026-01-13T17:47:29.532" v="12" actId="790"/>
          <ac:spMkLst>
            <pc:docMk/>
            <pc:sldMk cId="1428621109" sldId="419"/>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409254221" sldId="420"/>
        </pc:sldMkLst>
        <pc:spChg chg="mod">
          <ac:chgData name="Caitlin Coleman" userId="96f87ca1-0e64-4ae8-8d77-98757b85df0b" providerId="ADAL" clId="{E17250EC-7FAD-477C-A51D-3B241717B98D}" dt="2026-01-13T17:47:29.532" v="12" actId="790"/>
          <ac:spMkLst>
            <pc:docMk/>
            <pc:sldMk cId="3409254221" sldId="420"/>
            <ac:spMk id="8" creationId="{00000000-0000-0000-0000-000000000000}"/>
          </ac:spMkLst>
        </pc:spChg>
        <pc:spChg chg="mod">
          <ac:chgData name="Caitlin Coleman" userId="96f87ca1-0e64-4ae8-8d77-98757b85df0b" providerId="ADAL" clId="{E17250EC-7FAD-477C-A51D-3B241717B98D}" dt="2026-01-13T17:47:29.532" v="12" actId="790"/>
          <ac:spMkLst>
            <pc:docMk/>
            <pc:sldMk cId="3409254221" sldId="420"/>
            <ac:spMk id="9" creationId="{00000000-0000-0000-0000-000000000000}"/>
          </ac:spMkLst>
        </pc:spChg>
        <pc:spChg chg="mod">
          <ac:chgData name="Caitlin Coleman" userId="96f87ca1-0e64-4ae8-8d77-98757b85df0b" providerId="ADAL" clId="{E17250EC-7FAD-477C-A51D-3B241717B98D}" dt="2026-01-13T17:47:29.532" v="12" actId="790"/>
          <ac:spMkLst>
            <pc:docMk/>
            <pc:sldMk cId="3409254221" sldId="420"/>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1964793282" sldId="421"/>
        </pc:sldMkLst>
        <pc:spChg chg="mod">
          <ac:chgData name="Caitlin Coleman" userId="96f87ca1-0e64-4ae8-8d77-98757b85df0b" providerId="ADAL" clId="{E17250EC-7FAD-477C-A51D-3B241717B98D}" dt="2026-01-13T17:47:29.532" v="12" actId="790"/>
          <ac:spMkLst>
            <pc:docMk/>
            <pc:sldMk cId="1964793282" sldId="421"/>
            <ac:spMk id="21" creationId="{C7BD34C1-7F31-49BC-BF57-C120C1063AB8}"/>
          </ac:spMkLst>
        </pc:spChg>
        <pc:spChg chg="mod">
          <ac:chgData name="Caitlin Coleman" userId="96f87ca1-0e64-4ae8-8d77-98757b85df0b" providerId="ADAL" clId="{E17250EC-7FAD-477C-A51D-3B241717B98D}" dt="2026-01-13T17:47:29.532" v="12" actId="790"/>
          <ac:spMkLst>
            <pc:docMk/>
            <pc:sldMk cId="1964793282" sldId="421"/>
            <ac:spMk id="22" creationId="{5E93EE6D-684E-4CB6-8B66-5B94314DF107}"/>
          </ac:spMkLst>
        </pc:spChg>
        <pc:spChg chg="mod">
          <ac:chgData name="Caitlin Coleman" userId="96f87ca1-0e64-4ae8-8d77-98757b85df0b" providerId="ADAL" clId="{E17250EC-7FAD-477C-A51D-3B241717B98D}" dt="2026-01-13T17:47:29.532" v="12" actId="790"/>
          <ac:spMkLst>
            <pc:docMk/>
            <pc:sldMk cId="1964793282" sldId="421"/>
            <ac:spMk id="24" creationId="{0202C54B-688D-4153-B525-5B1638EC80DA}"/>
          </ac:spMkLst>
        </pc:spChg>
        <pc:spChg chg="mod">
          <ac:chgData name="Caitlin Coleman" userId="96f87ca1-0e64-4ae8-8d77-98757b85df0b" providerId="ADAL" clId="{E17250EC-7FAD-477C-A51D-3B241717B98D}" dt="2026-01-13T17:47:29.532" v="12" actId="790"/>
          <ac:spMkLst>
            <pc:docMk/>
            <pc:sldMk cId="1964793282" sldId="421"/>
            <ac:spMk id="25" creationId="{23ECE0F5-D51D-4657-9037-8D25912DD7C5}"/>
          </ac:spMkLst>
        </pc:spChg>
        <pc:spChg chg="mod">
          <ac:chgData name="Caitlin Coleman" userId="96f87ca1-0e64-4ae8-8d77-98757b85df0b" providerId="ADAL" clId="{E17250EC-7FAD-477C-A51D-3B241717B98D}" dt="2026-01-13T17:47:29.532" v="12" actId="790"/>
          <ac:spMkLst>
            <pc:docMk/>
            <pc:sldMk cId="1964793282" sldId="421"/>
            <ac:spMk id="26" creationId="{00000000-0000-0000-0000-000000000000}"/>
          </ac:spMkLst>
        </pc:spChg>
        <pc:spChg chg="mod">
          <ac:chgData name="Caitlin Coleman" userId="96f87ca1-0e64-4ae8-8d77-98757b85df0b" providerId="ADAL" clId="{E17250EC-7FAD-477C-A51D-3B241717B98D}" dt="2026-01-13T17:47:29.532" v="12" actId="790"/>
          <ac:spMkLst>
            <pc:docMk/>
            <pc:sldMk cId="1964793282" sldId="421"/>
            <ac:spMk id="28" creationId="{74500411-31FC-4ECA-90F2-6B9F65CF8ACB}"/>
          </ac:spMkLst>
        </pc:spChg>
        <pc:spChg chg="mod">
          <ac:chgData name="Caitlin Coleman" userId="96f87ca1-0e64-4ae8-8d77-98757b85df0b" providerId="ADAL" clId="{E17250EC-7FAD-477C-A51D-3B241717B98D}" dt="2026-01-13T17:47:29.532" v="12" actId="790"/>
          <ac:spMkLst>
            <pc:docMk/>
            <pc:sldMk cId="1964793282" sldId="421"/>
            <ac:spMk id="29" creationId="{C39CDABC-5458-4593-A718-AFA0D9E8B1E0}"/>
          </ac:spMkLst>
        </pc:spChg>
        <pc:spChg chg="mod">
          <ac:chgData name="Caitlin Coleman" userId="96f87ca1-0e64-4ae8-8d77-98757b85df0b" providerId="ADAL" clId="{E17250EC-7FAD-477C-A51D-3B241717B98D}" dt="2026-01-13T17:47:29.532" v="12" actId="790"/>
          <ac:spMkLst>
            <pc:docMk/>
            <pc:sldMk cId="1964793282" sldId="421"/>
            <ac:spMk id="31" creationId="{1FEF715F-934C-4DE4-AB33-1D94F5A5CB6E}"/>
          </ac:spMkLst>
        </pc:spChg>
        <pc:spChg chg="mod">
          <ac:chgData name="Caitlin Coleman" userId="96f87ca1-0e64-4ae8-8d77-98757b85df0b" providerId="ADAL" clId="{E17250EC-7FAD-477C-A51D-3B241717B98D}" dt="2026-01-13T17:47:29.532" v="12" actId="790"/>
          <ac:spMkLst>
            <pc:docMk/>
            <pc:sldMk cId="1964793282" sldId="421"/>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1877919979" sldId="422"/>
        </pc:sldMkLst>
        <pc:spChg chg="mod">
          <ac:chgData name="Caitlin Coleman" userId="96f87ca1-0e64-4ae8-8d77-98757b85df0b" providerId="ADAL" clId="{E17250EC-7FAD-477C-A51D-3B241717B98D}" dt="2026-01-13T17:47:29.532" v="12" actId="790"/>
          <ac:spMkLst>
            <pc:docMk/>
            <pc:sldMk cId="1877919979" sldId="422"/>
            <ac:spMk id="21" creationId="{C7BD34C1-7F31-49BC-BF57-C120C1063AB8}"/>
          </ac:spMkLst>
        </pc:spChg>
        <pc:spChg chg="mod">
          <ac:chgData name="Caitlin Coleman" userId="96f87ca1-0e64-4ae8-8d77-98757b85df0b" providerId="ADAL" clId="{E17250EC-7FAD-477C-A51D-3B241717B98D}" dt="2026-01-13T17:47:29.532" v="12" actId="790"/>
          <ac:spMkLst>
            <pc:docMk/>
            <pc:sldMk cId="1877919979" sldId="422"/>
            <ac:spMk id="22" creationId="{5E93EE6D-684E-4CB6-8B66-5B94314DF107}"/>
          </ac:spMkLst>
        </pc:spChg>
        <pc:spChg chg="mod">
          <ac:chgData name="Caitlin Coleman" userId="96f87ca1-0e64-4ae8-8d77-98757b85df0b" providerId="ADAL" clId="{E17250EC-7FAD-477C-A51D-3B241717B98D}" dt="2026-01-13T17:47:29.532" v="12" actId="790"/>
          <ac:spMkLst>
            <pc:docMk/>
            <pc:sldMk cId="1877919979" sldId="422"/>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819967555" sldId="423"/>
        </pc:sldMkLst>
        <pc:spChg chg="mod">
          <ac:chgData name="Caitlin Coleman" userId="96f87ca1-0e64-4ae8-8d77-98757b85df0b" providerId="ADAL" clId="{E17250EC-7FAD-477C-A51D-3B241717B98D}" dt="2026-01-13T17:47:29.532" v="12" actId="790"/>
          <ac:spMkLst>
            <pc:docMk/>
            <pc:sldMk cId="819967555" sldId="423"/>
            <ac:spMk id="7" creationId="{609825D4-111A-4DD6-A0F4-8605A1688703}"/>
          </ac:spMkLst>
        </pc:spChg>
        <pc:spChg chg="mod">
          <ac:chgData name="Caitlin Coleman" userId="96f87ca1-0e64-4ae8-8d77-98757b85df0b" providerId="ADAL" clId="{E17250EC-7FAD-477C-A51D-3B241717B98D}" dt="2026-01-13T17:47:29.532" v="12" actId="790"/>
          <ac:spMkLst>
            <pc:docMk/>
            <pc:sldMk cId="819967555" sldId="423"/>
            <ac:spMk id="8" creationId="{3A33A8D6-F1A5-425A-A8FA-C9741761FA2E}"/>
          </ac:spMkLst>
        </pc:spChg>
        <pc:spChg chg="mod">
          <ac:chgData name="Caitlin Coleman" userId="96f87ca1-0e64-4ae8-8d77-98757b85df0b" providerId="ADAL" clId="{E17250EC-7FAD-477C-A51D-3B241717B98D}" dt="2026-01-13T17:47:29.532" v="12" actId="790"/>
          <ac:spMkLst>
            <pc:docMk/>
            <pc:sldMk cId="819967555" sldId="423"/>
            <ac:spMk id="10" creationId="{C2E9BE3E-A414-4270-BCB0-BA28175E1782}"/>
          </ac:spMkLst>
        </pc:spChg>
        <pc:spChg chg="mod">
          <ac:chgData name="Caitlin Coleman" userId="96f87ca1-0e64-4ae8-8d77-98757b85df0b" providerId="ADAL" clId="{E17250EC-7FAD-477C-A51D-3B241717B98D}" dt="2026-01-13T17:47:29.532" v="12" actId="790"/>
          <ac:spMkLst>
            <pc:docMk/>
            <pc:sldMk cId="819967555" sldId="423"/>
            <ac:spMk id="11" creationId="{C93C83A9-C2F4-4226-A169-6997E972C187}"/>
          </ac:spMkLst>
        </pc:spChg>
        <pc:spChg chg="mod">
          <ac:chgData name="Caitlin Coleman" userId="96f87ca1-0e64-4ae8-8d77-98757b85df0b" providerId="ADAL" clId="{E17250EC-7FAD-477C-A51D-3B241717B98D}" dt="2026-01-13T17:47:29.532" v="12" actId="790"/>
          <ac:spMkLst>
            <pc:docMk/>
            <pc:sldMk cId="819967555" sldId="423"/>
            <ac:spMk id="14" creationId="{41007F7B-A2D7-4487-A272-87CDAC700A19}"/>
          </ac:spMkLst>
        </pc:spChg>
        <pc:spChg chg="mod">
          <ac:chgData name="Caitlin Coleman" userId="96f87ca1-0e64-4ae8-8d77-98757b85df0b" providerId="ADAL" clId="{E17250EC-7FAD-477C-A51D-3B241717B98D}" dt="2026-01-13T17:47:29.532" v="12" actId="790"/>
          <ac:spMkLst>
            <pc:docMk/>
            <pc:sldMk cId="819967555" sldId="423"/>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704919800" sldId="424"/>
        </pc:sldMkLst>
        <pc:spChg chg="mod">
          <ac:chgData name="Caitlin Coleman" userId="96f87ca1-0e64-4ae8-8d77-98757b85df0b" providerId="ADAL" clId="{E17250EC-7FAD-477C-A51D-3B241717B98D}" dt="2026-01-13T17:47:29.532" v="12" actId="790"/>
          <ac:spMkLst>
            <pc:docMk/>
            <pc:sldMk cId="3704919800" sldId="424"/>
            <ac:spMk id="17" creationId="{C6F4C827-021D-416D-B4A6-764115D25465}"/>
          </ac:spMkLst>
        </pc:spChg>
        <pc:spChg chg="mod">
          <ac:chgData name="Caitlin Coleman" userId="96f87ca1-0e64-4ae8-8d77-98757b85df0b" providerId="ADAL" clId="{E17250EC-7FAD-477C-A51D-3B241717B98D}" dt="2026-01-13T17:47:29.532" v="12" actId="790"/>
          <ac:spMkLst>
            <pc:docMk/>
            <pc:sldMk cId="3704919800" sldId="424"/>
            <ac:spMk id="21" creationId="{C7BD34C1-7F31-49BC-BF57-C120C1063AB8}"/>
          </ac:spMkLst>
        </pc:spChg>
        <pc:spChg chg="mod">
          <ac:chgData name="Caitlin Coleman" userId="96f87ca1-0e64-4ae8-8d77-98757b85df0b" providerId="ADAL" clId="{E17250EC-7FAD-477C-A51D-3B241717B98D}" dt="2026-01-13T17:47:29.532" v="12" actId="790"/>
          <ac:spMkLst>
            <pc:docMk/>
            <pc:sldMk cId="3704919800" sldId="424"/>
            <ac:spMk id="22" creationId="{5E93EE6D-684E-4CB6-8B66-5B94314DF107}"/>
          </ac:spMkLst>
        </pc:spChg>
        <pc:spChg chg="mod">
          <ac:chgData name="Caitlin Coleman" userId="96f87ca1-0e64-4ae8-8d77-98757b85df0b" providerId="ADAL" clId="{E17250EC-7FAD-477C-A51D-3B241717B98D}" dt="2026-01-13T17:47:29.532" v="12" actId="790"/>
          <ac:spMkLst>
            <pc:docMk/>
            <pc:sldMk cId="3704919800" sldId="424"/>
            <ac:spMk id="24" creationId="{0202C54B-688D-4153-B525-5B1638EC80DA}"/>
          </ac:spMkLst>
        </pc:spChg>
        <pc:spChg chg="mod">
          <ac:chgData name="Caitlin Coleman" userId="96f87ca1-0e64-4ae8-8d77-98757b85df0b" providerId="ADAL" clId="{E17250EC-7FAD-477C-A51D-3B241717B98D}" dt="2026-01-13T17:47:29.532" v="12" actId="790"/>
          <ac:spMkLst>
            <pc:docMk/>
            <pc:sldMk cId="3704919800" sldId="424"/>
            <ac:spMk id="25" creationId="{23ECE0F5-D51D-4657-9037-8D25912DD7C5}"/>
          </ac:spMkLst>
        </pc:spChg>
        <pc:spChg chg="mod">
          <ac:chgData name="Caitlin Coleman" userId="96f87ca1-0e64-4ae8-8d77-98757b85df0b" providerId="ADAL" clId="{E17250EC-7FAD-477C-A51D-3B241717B98D}" dt="2026-01-13T17:47:29.532" v="12" actId="790"/>
          <ac:spMkLst>
            <pc:docMk/>
            <pc:sldMk cId="3704919800" sldId="424"/>
            <ac:spMk id="26" creationId="{00000000-0000-0000-0000-000000000000}"/>
          </ac:spMkLst>
        </pc:spChg>
        <pc:spChg chg="mod">
          <ac:chgData name="Caitlin Coleman" userId="96f87ca1-0e64-4ae8-8d77-98757b85df0b" providerId="ADAL" clId="{E17250EC-7FAD-477C-A51D-3B241717B98D}" dt="2026-01-13T17:47:29.532" v="12" actId="790"/>
          <ac:spMkLst>
            <pc:docMk/>
            <pc:sldMk cId="3704919800" sldId="424"/>
            <ac:spMk id="28" creationId="{74500411-31FC-4ECA-90F2-6B9F65CF8ACB}"/>
          </ac:spMkLst>
        </pc:spChg>
        <pc:spChg chg="mod">
          <ac:chgData name="Caitlin Coleman" userId="96f87ca1-0e64-4ae8-8d77-98757b85df0b" providerId="ADAL" clId="{E17250EC-7FAD-477C-A51D-3B241717B98D}" dt="2026-01-13T17:47:29.532" v="12" actId="790"/>
          <ac:spMkLst>
            <pc:docMk/>
            <pc:sldMk cId="3704919800" sldId="424"/>
            <ac:spMk id="29" creationId="{C39CDABC-5458-4593-A718-AFA0D9E8B1E0}"/>
          </ac:spMkLst>
        </pc:spChg>
        <pc:spChg chg="mod">
          <ac:chgData name="Caitlin Coleman" userId="96f87ca1-0e64-4ae8-8d77-98757b85df0b" providerId="ADAL" clId="{E17250EC-7FAD-477C-A51D-3B241717B98D}" dt="2026-01-13T17:47:29.532" v="12" actId="790"/>
          <ac:spMkLst>
            <pc:docMk/>
            <pc:sldMk cId="3704919800" sldId="424"/>
            <ac:spMk id="31" creationId="{1FEF715F-934C-4DE4-AB33-1D94F5A5CB6E}"/>
          </ac:spMkLst>
        </pc:spChg>
        <pc:spChg chg="mod">
          <ac:chgData name="Caitlin Coleman" userId="96f87ca1-0e64-4ae8-8d77-98757b85df0b" providerId="ADAL" clId="{E17250EC-7FAD-477C-A51D-3B241717B98D}" dt="2026-01-13T17:47:29.532" v="12" actId="790"/>
          <ac:spMkLst>
            <pc:docMk/>
            <pc:sldMk cId="3704919800" sldId="424"/>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2477551199" sldId="425"/>
        </pc:sldMkLst>
        <pc:spChg chg="mod">
          <ac:chgData name="Caitlin Coleman" userId="96f87ca1-0e64-4ae8-8d77-98757b85df0b" providerId="ADAL" clId="{E17250EC-7FAD-477C-A51D-3B241717B98D}" dt="2026-01-13T17:47:29.532" v="12" actId="790"/>
          <ac:spMkLst>
            <pc:docMk/>
            <pc:sldMk cId="2477551199" sldId="425"/>
            <ac:spMk id="21" creationId="{C7BD34C1-7F31-49BC-BF57-C120C1063AB8}"/>
          </ac:spMkLst>
        </pc:spChg>
        <pc:spChg chg="mod">
          <ac:chgData name="Caitlin Coleman" userId="96f87ca1-0e64-4ae8-8d77-98757b85df0b" providerId="ADAL" clId="{E17250EC-7FAD-477C-A51D-3B241717B98D}" dt="2026-01-13T17:47:29.532" v="12" actId="790"/>
          <ac:spMkLst>
            <pc:docMk/>
            <pc:sldMk cId="2477551199" sldId="425"/>
            <ac:spMk id="22" creationId="{5E93EE6D-684E-4CB6-8B66-5B94314DF107}"/>
          </ac:spMkLst>
        </pc:spChg>
        <pc:spChg chg="mod">
          <ac:chgData name="Caitlin Coleman" userId="96f87ca1-0e64-4ae8-8d77-98757b85df0b" providerId="ADAL" clId="{E17250EC-7FAD-477C-A51D-3B241717B98D}" dt="2026-01-13T17:47:29.532" v="12" actId="790"/>
          <ac:spMkLst>
            <pc:docMk/>
            <pc:sldMk cId="2477551199" sldId="425"/>
            <ac:spMk id="24" creationId="{0202C54B-688D-4153-B525-5B1638EC80DA}"/>
          </ac:spMkLst>
        </pc:spChg>
        <pc:spChg chg="mod">
          <ac:chgData name="Caitlin Coleman" userId="96f87ca1-0e64-4ae8-8d77-98757b85df0b" providerId="ADAL" clId="{E17250EC-7FAD-477C-A51D-3B241717B98D}" dt="2026-01-13T17:47:29.532" v="12" actId="790"/>
          <ac:spMkLst>
            <pc:docMk/>
            <pc:sldMk cId="2477551199" sldId="425"/>
            <ac:spMk id="25" creationId="{23ECE0F5-D51D-4657-9037-8D25912DD7C5}"/>
          </ac:spMkLst>
        </pc:spChg>
        <pc:spChg chg="mod">
          <ac:chgData name="Caitlin Coleman" userId="96f87ca1-0e64-4ae8-8d77-98757b85df0b" providerId="ADAL" clId="{E17250EC-7FAD-477C-A51D-3B241717B98D}" dt="2026-01-13T17:47:29.532" v="12" actId="790"/>
          <ac:spMkLst>
            <pc:docMk/>
            <pc:sldMk cId="2477551199" sldId="425"/>
            <ac:spMk id="26" creationId="{00000000-0000-0000-0000-000000000000}"/>
          </ac:spMkLst>
        </pc:spChg>
        <pc:spChg chg="mod">
          <ac:chgData name="Caitlin Coleman" userId="96f87ca1-0e64-4ae8-8d77-98757b85df0b" providerId="ADAL" clId="{E17250EC-7FAD-477C-A51D-3B241717B98D}" dt="2026-01-13T17:47:29.532" v="12" actId="790"/>
          <ac:spMkLst>
            <pc:docMk/>
            <pc:sldMk cId="2477551199" sldId="425"/>
            <ac:spMk id="28" creationId="{74500411-31FC-4ECA-90F2-6B9F65CF8ACB}"/>
          </ac:spMkLst>
        </pc:spChg>
        <pc:spChg chg="mod">
          <ac:chgData name="Caitlin Coleman" userId="96f87ca1-0e64-4ae8-8d77-98757b85df0b" providerId="ADAL" clId="{E17250EC-7FAD-477C-A51D-3B241717B98D}" dt="2026-01-13T17:47:29.532" v="12" actId="790"/>
          <ac:spMkLst>
            <pc:docMk/>
            <pc:sldMk cId="2477551199" sldId="425"/>
            <ac:spMk id="29" creationId="{C39CDABC-5458-4593-A718-AFA0D9E8B1E0}"/>
          </ac:spMkLst>
        </pc:spChg>
        <pc:spChg chg="mod">
          <ac:chgData name="Caitlin Coleman" userId="96f87ca1-0e64-4ae8-8d77-98757b85df0b" providerId="ADAL" clId="{E17250EC-7FAD-477C-A51D-3B241717B98D}" dt="2026-01-13T17:47:29.532" v="12" actId="790"/>
          <ac:spMkLst>
            <pc:docMk/>
            <pc:sldMk cId="2477551199" sldId="425"/>
            <ac:spMk id="31" creationId="{1FEF715F-934C-4DE4-AB33-1D94F5A5CB6E}"/>
          </ac:spMkLst>
        </pc:spChg>
        <pc:spChg chg="mod">
          <ac:chgData name="Caitlin Coleman" userId="96f87ca1-0e64-4ae8-8d77-98757b85df0b" providerId="ADAL" clId="{E17250EC-7FAD-477C-A51D-3B241717B98D}" dt="2026-01-13T17:47:29.532" v="12" actId="790"/>
          <ac:spMkLst>
            <pc:docMk/>
            <pc:sldMk cId="2477551199" sldId="425"/>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300486958" sldId="426"/>
        </pc:sldMkLst>
        <pc:spChg chg="mod">
          <ac:chgData name="Caitlin Coleman" userId="96f87ca1-0e64-4ae8-8d77-98757b85df0b" providerId="ADAL" clId="{E17250EC-7FAD-477C-A51D-3B241717B98D}" dt="2026-01-13T17:47:29.532" v="12" actId="790"/>
          <ac:spMkLst>
            <pc:docMk/>
            <pc:sldMk cId="300486958" sldId="426"/>
            <ac:spMk id="2" creationId="{7A99A3D4-F0AF-48FE-B68E-AFB5E6EED7AF}"/>
          </ac:spMkLst>
        </pc:spChg>
        <pc:spChg chg="mod">
          <ac:chgData name="Caitlin Coleman" userId="96f87ca1-0e64-4ae8-8d77-98757b85df0b" providerId="ADAL" clId="{E17250EC-7FAD-477C-A51D-3B241717B98D}" dt="2026-01-13T17:47:29.532" v="12" actId="790"/>
          <ac:spMkLst>
            <pc:docMk/>
            <pc:sldMk cId="300486958" sldId="426"/>
            <ac:spMk id="15" creationId="{2966E85B-805B-4AA2-BFD9-7EED43121340}"/>
          </ac:spMkLst>
        </pc:spChg>
        <pc:spChg chg="mod">
          <ac:chgData name="Caitlin Coleman" userId="96f87ca1-0e64-4ae8-8d77-98757b85df0b" providerId="ADAL" clId="{E17250EC-7FAD-477C-A51D-3B241717B98D}" dt="2026-01-13T17:47:29.532" v="12" actId="790"/>
          <ac:spMkLst>
            <pc:docMk/>
            <pc:sldMk cId="300486958" sldId="426"/>
            <ac:spMk id="16" creationId="{24D30834-08C8-4381-A11F-5F446AFC28FF}"/>
          </ac:spMkLst>
        </pc:spChg>
        <pc:spChg chg="mod">
          <ac:chgData name="Caitlin Coleman" userId="96f87ca1-0e64-4ae8-8d77-98757b85df0b" providerId="ADAL" clId="{E17250EC-7FAD-477C-A51D-3B241717B98D}" dt="2026-01-13T17:47:29.532" v="12" actId="790"/>
          <ac:spMkLst>
            <pc:docMk/>
            <pc:sldMk cId="300486958" sldId="426"/>
            <ac:spMk id="18" creationId="{75DDB3EB-6FCD-4C7A-8371-1EE1602CB735}"/>
          </ac:spMkLst>
        </pc:spChg>
        <pc:spChg chg="mod">
          <ac:chgData name="Caitlin Coleman" userId="96f87ca1-0e64-4ae8-8d77-98757b85df0b" providerId="ADAL" clId="{E17250EC-7FAD-477C-A51D-3B241717B98D}" dt="2026-01-13T17:47:29.532" v="12" actId="790"/>
          <ac:spMkLst>
            <pc:docMk/>
            <pc:sldMk cId="300486958" sldId="426"/>
            <ac:spMk id="19" creationId="{C8C04760-0A97-4B83-8818-399DFB7A5C97}"/>
          </ac:spMkLst>
        </pc:spChg>
        <pc:spChg chg="mod">
          <ac:chgData name="Caitlin Coleman" userId="96f87ca1-0e64-4ae8-8d77-98757b85df0b" providerId="ADAL" clId="{E17250EC-7FAD-477C-A51D-3B241717B98D}" dt="2026-01-13T17:47:29.532" v="12" actId="790"/>
          <ac:spMkLst>
            <pc:docMk/>
            <pc:sldMk cId="300486958" sldId="426"/>
            <ac:spMk id="33" creationId="{8B63AD6A-6224-46E5-8A18-4250CB132358}"/>
          </ac:spMkLst>
        </pc:spChg>
        <pc:spChg chg="mod">
          <ac:chgData name="Caitlin Coleman" userId="96f87ca1-0e64-4ae8-8d77-98757b85df0b" providerId="ADAL" clId="{E17250EC-7FAD-477C-A51D-3B241717B98D}" dt="2026-01-13T17:47:29.532" v="12" actId="790"/>
          <ac:spMkLst>
            <pc:docMk/>
            <pc:sldMk cId="300486958" sldId="426"/>
            <ac:spMk id="34" creationId="{F84D7910-C961-4F1C-832C-734AD460E91F}"/>
          </ac:spMkLst>
        </pc:spChg>
        <pc:spChg chg="mod">
          <ac:chgData name="Caitlin Coleman" userId="96f87ca1-0e64-4ae8-8d77-98757b85df0b" providerId="ADAL" clId="{E17250EC-7FAD-477C-A51D-3B241717B98D}" dt="2026-01-13T17:47:29.532" v="12" actId="790"/>
          <ac:spMkLst>
            <pc:docMk/>
            <pc:sldMk cId="300486958" sldId="426"/>
            <ac:spMk id="35" creationId="{A0A13EBC-2135-4924-A960-E311BC57923D}"/>
          </ac:spMkLst>
        </pc:spChg>
        <pc:spChg chg="mod">
          <ac:chgData name="Caitlin Coleman" userId="96f87ca1-0e64-4ae8-8d77-98757b85df0b" providerId="ADAL" clId="{E17250EC-7FAD-477C-A51D-3B241717B98D}" dt="2026-01-13T17:47:29.532" v="12" actId="790"/>
          <ac:spMkLst>
            <pc:docMk/>
            <pc:sldMk cId="300486958" sldId="426"/>
            <ac:spMk id="37" creationId="{710B5B9E-287F-4B56-A276-5FB691115986}"/>
          </ac:spMkLst>
        </pc:spChg>
        <pc:spChg chg="mod">
          <ac:chgData name="Caitlin Coleman" userId="96f87ca1-0e64-4ae8-8d77-98757b85df0b" providerId="ADAL" clId="{E17250EC-7FAD-477C-A51D-3B241717B98D}" dt="2026-01-13T17:47:29.532" v="12" actId="790"/>
          <ac:spMkLst>
            <pc:docMk/>
            <pc:sldMk cId="300486958" sldId="426"/>
            <ac:spMk id="39" creationId="{CE12A3F6-09C9-40AA-8F41-A7B164E38AA5}"/>
          </ac:spMkLst>
        </pc:spChg>
      </pc:sldChg>
      <pc:sldChg chg="modSp mod">
        <pc:chgData name="Caitlin Coleman" userId="96f87ca1-0e64-4ae8-8d77-98757b85df0b" providerId="ADAL" clId="{E17250EC-7FAD-477C-A51D-3B241717B98D}" dt="2026-01-13T17:47:29.532" v="12" actId="790"/>
        <pc:sldMkLst>
          <pc:docMk/>
          <pc:sldMk cId="1698336216" sldId="427"/>
        </pc:sldMkLst>
        <pc:spChg chg="mod">
          <ac:chgData name="Caitlin Coleman" userId="96f87ca1-0e64-4ae8-8d77-98757b85df0b" providerId="ADAL" clId="{E17250EC-7FAD-477C-A51D-3B241717B98D}" dt="2026-01-13T17:47:29.532" v="12" actId="790"/>
          <ac:spMkLst>
            <pc:docMk/>
            <pc:sldMk cId="1698336216" sldId="427"/>
            <ac:spMk id="14" creationId="{4A3C89F5-5AC7-42CA-B269-E0EF8850E061}"/>
          </ac:spMkLst>
        </pc:spChg>
        <pc:spChg chg="mod">
          <ac:chgData name="Caitlin Coleman" userId="96f87ca1-0e64-4ae8-8d77-98757b85df0b" providerId="ADAL" clId="{E17250EC-7FAD-477C-A51D-3B241717B98D}" dt="2026-01-13T17:47:29.532" v="12" actId="790"/>
          <ac:spMkLst>
            <pc:docMk/>
            <pc:sldMk cId="1698336216" sldId="42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238289715" sldId="428"/>
        </pc:sldMkLst>
        <pc:spChg chg="mod">
          <ac:chgData name="Caitlin Coleman" userId="96f87ca1-0e64-4ae8-8d77-98757b85df0b" providerId="ADAL" clId="{E17250EC-7FAD-477C-A51D-3B241717B98D}" dt="2026-01-13T17:47:29.532" v="12" actId="790"/>
          <ac:spMkLst>
            <pc:docMk/>
            <pc:sldMk cId="1238289715" sldId="428"/>
            <ac:spMk id="14" creationId="{4A3C89F5-5AC7-42CA-B269-E0EF8850E061}"/>
          </ac:spMkLst>
        </pc:spChg>
        <pc:spChg chg="mod">
          <ac:chgData name="Caitlin Coleman" userId="96f87ca1-0e64-4ae8-8d77-98757b85df0b" providerId="ADAL" clId="{E17250EC-7FAD-477C-A51D-3B241717B98D}" dt="2026-01-13T17:47:29.532" v="12" actId="790"/>
          <ac:spMkLst>
            <pc:docMk/>
            <pc:sldMk cId="1238289715" sldId="42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88236370" sldId="429"/>
        </pc:sldMkLst>
        <pc:spChg chg="mod">
          <ac:chgData name="Caitlin Coleman" userId="96f87ca1-0e64-4ae8-8d77-98757b85df0b" providerId="ADAL" clId="{E17250EC-7FAD-477C-A51D-3B241717B98D}" dt="2026-01-13T17:47:29.532" v="12" actId="790"/>
          <ac:spMkLst>
            <pc:docMk/>
            <pc:sldMk cId="388236370" sldId="429"/>
            <ac:spMk id="14" creationId="{4A3C89F5-5AC7-42CA-B269-E0EF8850E061}"/>
          </ac:spMkLst>
        </pc:spChg>
        <pc:spChg chg="mod">
          <ac:chgData name="Caitlin Coleman" userId="96f87ca1-0e64-4ae8-8d77-98757b85df0b" providerId="ADAL" clId="{E17250EC-7FAD-477C-A51D-3B241717B98D}" dt="2026-01-13T17:47:29.532" v="12" actId="790"/>
          <ac:spMkLst>
            <pc:docMk/>
            <pc:sldMk cId="388236370" sldId="429"/>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By the end of this lesson, you will be able to explain economic inequality, explain how the poverty line is determined, and analyze the U.S. poverty rate over time.</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709808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In your opinion, what are some factors that keep people in poverty? What ideas do you have for changing the poverty problem?</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540699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752506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Economists have identified a problem known as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4134237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Graphically, consider the situation a single mother (earning $8 an hour) with two children faces. On the horizontal axis, put hours of leisure (or time spent with family responsibilities), increasing in quantity from left to right. Also on the horizontal axis, put the number of hours of paid work, from 0 hours on the right to the maximum of 2,500 hours on the left. On the vertical axis, put the amount of income per year, rising from low to higher amounts of income. Suppose a government antipoverty program guarantees every family with a single mother and two children $18,000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original choice is 500 hours of leisure, 2,000 hours of work at Point A,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With this program, each time the mother earns $1,000, the government will deduct $1,000 of its support. The table shows what will happen at each combination of work and government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690981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mother works full time, giving up 40 hours per week with her children, she still ends up with $18,000 at the end of the year. Only if she works 2,300 hours in the year—an average of 44 hours per week for 50 weeks a year—does household income rise to $18,400. All of her year's work means that household income rises by only $400 over the income she would receive if she did not work at all. She would need to work 50 hours a week to reach $20,000.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20785779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While the previous example simplifies this struggle, consider that a single parent also has to consider the added time and costs for things like food, clothes, transportation, and child care.</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432097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Instead of reducing government payments by $1 for every $1 earned, the government could reduce payments by a smaller amount instead. Imposing work requirements and setting a time limit on benefits can also reduce the harshness of the poverty trap. </a:t>
            </a:r>
            <a:r>
              <a:rPr lang="en-US" sz="1200" kern="1200">
                <a:solidFill>
                  <a:schemeClr val="bg1"/>
                </a:solidFill>
                <a:effectLst/>
                <a:latin typeface="+mn-lt"/>
                <a:ea typeface="+mn-ea"/>
                <a:cs typeface="+mn-cs"/>
              </a:rPr>
              <a:t>It may be preferable in the long run to spend more money on a program that </a:t>
            </a:r>
            <a:r>
              <a:rPr lang="en-US" sz="1200">
                <a:solidFill>
                  <a:schemeClr val="bg1"/>
                </a:solidFill>
              </a:rPr>
              <a:t>retains</a:t>
            </a:r>
            <a:r>
              <a:rPr lang="en-US" sz="1200" kern="1200">
                <a:solidFill>
                  <a:schemeClr val="bg1"/>
                </a:solidFill>
                <a:effectLst/>
                <a:latin typeface="+mn-lt"/>
                <a:ea typeface="+mn-ea"/>
                <a:cs typeface="+mn-cs"/>
              </a:rPr>
              <a:t> a greater incentive to work rather than spending less money on a program that nearly eliminates any gains from working.</a:t>
            </a: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61250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On September 17, 2011, Occupy Wall Street began in New York City's Wall Street financial district. Protesters argued that the concentration of wealth among the richest 1% in the United States was both economically unsustainable and inequitable, and it needed to be changed.</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118601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Safety Net. By the end of this lesson, you will be able to identify the goals of antipoverty government programs that comprise the safety net and discuss their complexities and why they can be controversial.</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295216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U.S. government has implemented a number of programs to assist those below the poverty line and those who have incomes just above the poverty line, whom we refer to as the near-poor. Such programs are called the safety net, to recognize that they offer some protection for those who find themselves without jobs or income.</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From the Great Depression until 1996, the United States' most visible antipoverty program was Aid to Families with Dependent Children (AFDC), which provided cash payments to mothers with children who were below the poverty line. Many just called this program "welfare." In 1996, Congress passed and President Bill Clinton signed into law the Personal Responsibility and Work Opportunity Reconciliation Act, more commonly called the "welfare reform act." The new law replaced AFDC with Temporary Assistance for Needy Families (TANF).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Under TANF, however, the federal government gives a fixed amount of money to each state. The state can then use the money for almost any program with an antipoverty component: for example, the state might use the money to give cash to poor families, or reduce teenage pregnancy, or even raise the high school graduation rate. However, the federal government imposed two key requirements. First, if states are to keep receiving the TANF grants, they must impose work requirements so that most of those receiving TANF benefits are working (or attending school). Second, no one can receive TANF benefits with federal money for more than a total of five years over his or her lifetime. The old AFDC program had no such work requirements or time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542591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earned income tax credit (EITC), first passed in 1975, is a method of assisting the working poor through the tax system. The EITC is one of the largest assistance programs for low-income groups. The amount of the tax break increases with the amount of income earned, up to a point. The EITC is popular with economists because of the way it effectively increases the payment received for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28476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EITC increased from more than $45 billion in 2000 to over $60 billion by 2020, far exceeding 2020 outlays in the CTC (Child Tax Credits) and TANF of over $46 billion and $16 billion, respectively.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834312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Often called "food stamps," Supplemental Nutrition Assistance Program (SNAP) is a federally funded program, started in 1964. With SNAP, each month eligible people receive a card like a debit card that they can use to buy food. The amount of food aid for which a household is eligible varies by income, number of children, and other factors. If 30% of a household’s net income is not enough to purchase a nutritionally adequate diet, those households are eligible for SNAP.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650610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every $100 earned, the government assumes a family can spend $30 more for food and thus reduces its eligibility for food aid by $30. While not a complete disincentive to work, combined with how other programs reduce benefits as income increases, it adds to the problem. SNAP does try to address the poverty trap with its own set of work requirements and time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5171093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Explain how SNAP can be used as a method of transferring income to the working poor when it is for food. Why does the program use a debit card?</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444996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Comparisons of high and low incomes raise two different issues: economic inequality and poverty. Poverty refers to the situation of an individual being below a certain level of income they need for a basic standard of living. The poverty line is the level of income needed for a basic standard of living. Income inequality compares the share of the total income (or wealth) in society that different groups receive.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SNAP is the modern-day version of food stamps and is a debit card received monthly that is preloaded with funds that can only be spent on food. The intent of this program using a debit card is an attempt to reduce spending on other forms of consumption that are not the intended use (food) of the program. Given the restriction of using the debit card for food, if recipients budgeted other income for food expenses, they could now allocate that money to other consumption since they now have the SNAP debit card supplement for food. This enables transferring income to the working poor.</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2872272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federal government deploys a range of income security programs that it funds through departments such as: Health and Human Services, Agriculture, and Housing and Urban Development.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9175366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Congress created Medicaid in 1965. Medicaid is a joint health insurance program between states and the federal government. It provides medical insurance for certain low-income people, with a focus on families with children, the elderly, and the disabled. The program ensures that participants receive a basic level of benefits, but the program differs from state to state.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8718916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Part (a) shows the Medicaid enrollment by different populations, with adults comprising the largest percentage at 41%, followed by children at 37.5%, and the disabled at 11.8%. Part (b) shows that Medicaid spending is principally for the disabled, followed by adults. Although children are the second largest population that Medicaid covers, expenditures on children are only at 15.5%.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357062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2535026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Income Inequality: Measurement and Causes. By the end of this lesson, you will be able to measure the distribution and inequality of income, calculate and graph a Lorenz curve, and understand the demand and supply of high-skilled labor. </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7864539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Poverty levels can be subjective based on the overall income levels of a country. Typically, a government measures poverty based on a percentage of the median income. Income inequality, however, has to do with the distribution of that income in terms of which group receives the most or least income. Income inequality involves comparing those with high incomes, middle incomes, and low incomes, not just looking at those below or near the poverty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 common way of measuring income inequality is to rank all households by income from lowest to highest and then divide all households into five groups with equal numbers of people, known as quintiles.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339221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Lorenz curve shows the cumulative share of population on the horizontal axis and the cumulative percentage of total income received on the vertical axis. Every Lorenz curve diagram begins with a line sloping up at a 45-degree angle. The income distribution in 1986 was closer to the perfect equality line than the income distribution in 2019; that is, the U.S. income distribution became more unequal over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1970, 41% of married women were in the labor force, but by 2015, 56.7% of married women were in the labor force. One result of this trend is that more households have two earners. Moreover, it has become more common for one high earner to marry another high earner. Now, mothers with high-powered careers are often returning to work while their children are quite young. This pattern of households with two high earners tends to increase the proportion of high-earning households.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96818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the United States, the official definition of the poverty line traces back to Mollie Orshansky. In 1963, Orshansky published an article called "Children of the Poor" in the Social Security Bulletin. Orshansky found that the average family spent one-third of its income on food. She then proposed that the poverty line be the amount required to buy an adequate diet, given the size of the family, multiplied by three.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314708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Another factor behind the rise in U.S. income inequality is that earnings have become less equal since the late 1970s. In particular, the earnings of high-skilled labor relative to low-skilled labor have increased. Winner-take-all labor markets result from changes in technology, which have increased global demand for "stars,“ like doctors or actors. The winner-take-all theory argues that the salary gap between the median and the top 1 percent is not due to educational differences.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0342100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We can view the market for high-skilled labor as a race between forces of supply and demand. Additional education and on-the-job training will tend to increase the high-skilled labor supply and to hold down its relative wage. Conversely, new technology and other economic trends, like globalization, tend to increase the demand for high-skilled labor and push up its relative wage. We can view the greater inequality of wages as a sign that demand for skilled labor is increasing faster than supply. Alternatively, if the supply of lower-skilled workers exceeds the demand, average wages in the lower quintiles of the income distribution will decrease. The combination of forces in the high-skilled and low-skilled labor markets leads to increased income disparity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25951422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0942517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 One of the factors contributing to growing income inequality is that now, unlike 30 or 40 years ago, many households have two professionals with high incomes. In the past, generally one spouse was the high-income earner and the other spouse had a lower paying profession or stayed out of the labor force to manage the household and raise the family.</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7392119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41090521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will always be some level of income inequality in a society, and that’s not necessarily a bad thing. But how much should there be is a constant question. In this lesson, titled “Government Policies to Reduce Income Inequality,” we’ll explore the different levels and how government can intervene.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41982234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 society should expect or desire complete equality of income at a given point in time for a number of reasons. Most workers receive low earnings in their first few jobs, higher earnings later in life, and then lower earnings after retirement. Thus, a society with people of varying ages will have a certain amount of income inequality. Also, people's preferences and desires differ. Some are willing to work long hours to have income for large houses, fast cars and computers, luxury vacations,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Redistribution</a:t>
            </a:r>
            <a:r>
              <a:rPr lang="en-US" sz="1200">
                <a:solidFill>
                  <a:schemeClr val="bg1"/>
                </a:solidFill>
              </a:rPr>
              <a:t> means taking income from those with higher incomes and providing income to those with lower incomes. Policies that provide support for the poor include the welfare program, TANF, the earned income tax credit, SNAP, and Medicaid. If a reduction in inequality is desired, these programs could receive additional funding. The federal income tax, which is a progressive tax system designed so that the rich pay a higher percent in income taxes, funds these programs.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13035502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The effective income tax is the percentage of total taxes paid divided by total income. The typical pattern is that people with higher incomes pay a higher average share of their income in federal income taxes.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17756293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Economic inequality is perhaps most troubling when it is not the result of effort or talent but instead is determined by the circumstances under which a child grows up. Sometimes income inequality isn’t based on talent or effort but on circumstance. Public policies like improved day care, preschool programs, college loans and grants, and adult re-training classes are examples of expanding access to opportunity. Choosing which policies will work can get political, and not all of them will succeed.</a:t>
            </a: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628697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poverty rate is the percentage of the population below the poverty line in any given year. Poverty rates are relatively low for whites, the elderly, the well-educated, and male-headed households. Poverty rates for females, Hispanics, and African Americans are much higher than for whites. While other races have a higher percentage of individuals living in poverty, most people in the U.S. living in poverty are white.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is always a debate about inheritance taxes. Why should people who have saved up a substantial nest egg not be able to give their money to their children and grandchildren? In particular, it would seem un-American if children were unable to inherit a family business or family home. The U.S. does have an estate tax—a tax imposed on the value of an inheritance—which suggests a willingness to limit inheritance.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16185219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is always a tradeoff between incentives for economic output and income inequality. If taken to extremes, policies to reduce inequality can negatively affect incentives for economic output. For example, if you guarantee a certain income, it could reduce the incentive to work. But, these extreme outcomes are a more pessimistic viewpoint.</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22195034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p>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198553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A country's population is 800 million, and 250 million are below the poverty line.</a:t>
            </a:r>
          </a:p>
          <a:p>
            <a:endParaRPr lang="en-US"/>
          </a:p>
          <a:p>
            <a:r>
              <a:rPr lang="en-US"/>
              <a:t>What is the poverty rate? Express your answer as a percentage.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946401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1. Divide the number of individuals below the poverty line by the population:</a:t>
            </a:r>
          </a:p>
          <a:p>
            <a:endParaRPr lang="en-US"/>
          </a:p>
          <a:p>
            <a:r>
              <a:rPr lang="en-US"/>
              <a:t>250/800=0.3125</a:t>
            </a:r>
          </a:p>
          <a:p>
            <a:endParaRPr lang="en-US"/>
          </a:p>
          <a:p>
            <a:r>
              <a:rPr lang="en-US"/>
              <a:t>2. Multiply this value by 100 to obtain a percentage:</a:t>
            </a:r>
          </a:p>
          <a:p>
            <a:endParaRPr lang="en-US"/>
          </a:p>
          <a:p>
            <a:r>
              <a:rPr lang="en-US"/>
              <a:t>0.3125×100=31.25%</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466744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poverty rate fell dramatically during the 1960s, rose in the early 1980s and early 1990s, and, after declining in the 1990s through mid-2000s, rose to 15.1% in 2010, which is close to the 1980 levels. In 2019, the poverty rate dropped slightly to 10.5% before rising in 2020 to 11.4%.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481145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a vast country like the United States, should there be a national poverty line? The median household income for a family of four was $140,657 in New Jersey and $74,888 in Mississippi in 2022. Should the government adjust the poverty line to account for the value of low-income assistance programs? Any poverty line will be somewhat arbitrary, and it is useful to have a poverty line whose basic definition does not change much over time. Government statisticians at the U.S. Census Bureau have ongoing research programs to address questions like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754818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881252"/>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Drawing the Poverty Line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433813"/>
            <a:ext cx="9144001" cy="1463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In your opinion, what are some factors that keep people in poverty? What ideas do you have for changing the poverty problem?</a:t>
            </a:r>
          </a:p>
        </p:txBody>
      </p:sp>
    </p:spTree>
    <p:extLst>
      <p:ext uri="{BB962C8B-B14F-4D97-AF65-F5344CB8AC3E}">
        <p14:creationId xmlns:p14="http://schemas.microsoft.com/office/powerpoint/2010/main" val="207093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401205"/>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Wages are influenced by supply and demand in labor markets, which can lead to very low incomes for some people and very high incomes for others.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Poverty applies to the condition of people who cannot afford the necessities of life while income inequality refers to the disparity between those with higher and lower incomes.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The poverty rate is what percentage of the population lives below the poverty line, which the amount of income that it takes to purchase the necessities of life determines.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Choosing a poverty line will always be somewhat controversial.</a:t>
            </a:r>
          </a:p>
          <a:p>
            <a:endParaRPr lang="en-US" sz="2000" noProof="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4276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1" y="2942356"/>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Poverty Trap</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677615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Hands holding an empty wallet">
            <a:extLst>
              <a:ext uri="{FF2B5EF4-FFF2-40B4-BE49-F238E27FC236}">
                <a16:creationId xmlns:a16="http://schemas.microsoft.com/office/drawing/2014/main" id="{D716065C-57B2-40DA-80D9-6DF98336A7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236" y="1291480"/>
            <a:ext cx="4365523" cy="2910349"/>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poverty trap.">
            <a:extLst>
              <a:ext uri="{FF2B5EF4-FFF2-40B4-BE49-F238E27FC236}">
                <a16:creationId xmlns:a16="http://schemas.microsoft.com/office/drawing/2014/main" id="{635484E1-69B7-45C0-93D1-3E34A99FCB56}"/>
              </a:ext>
            </a:extLst>
          </p:cNvPr>
          <p:cNvGrpSpPr/>
          <p:nvPr/>
        </p:nvGrpSpPr>
        <p:grpSpPr>
          <a:xfrm>
            <a:off x="1881187" y="4355401"/>
            <a:ext cx="8429625" cy="2164154"/>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noProof="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1638411"/>
            </a:xfrm>
            <a:prstGeom prst="rect">
              <a:avLst/>
            </a:prstGeom>
            <a:grpFill/>
          </p:spPr>
          <p:txBody>
            <a:bodyPr wrap="square" rtlCol="0">
              <a:spAutoFit/>
            </a:bodyPr>
            <a:lstStyle/>
            <a:p>
              <a:pPr algn="ctr"/>
              <a:r>
                <a:rPr lang="en-US" sz="2100" noProof="0" dirty="0">
                  <a:solidFill>
                    <a:schemeClr val="bg1"/>
                  </a:solidFill>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a:t>
              </a:r>
              <a:r>
                <a:rPr lang="en-US" sz="2100" b="1" noProof="0" dirty="0">
                  <a:solidFill>
                    <a:schemeClr val="bg1"/>
                  </a:solidFill>
                </a:rPr>
                <a:t>poverty trap.</a:t>
              </a:r>
            </a:p>
          </p:txBody>
        </p:sp>
      </p:grpSp>
    </p:spTree>
    <p:extLst>
      <p:ext uri="{BB962C8B-B14F-4D97-AF65-F5344CB8AC3E}">
        <p14:creationId xmlns:p14="http://schemas.microsoft.com/office/powerpoint/2010/main" val="3729210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 Scenario</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Graphically, consider the situation a single mother (earning $8 an hour) with two children faces.">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Graphically, consider the situation a single mother (earning $8 an hour) with two children faces.</a:t>
              </a:r>
            </a:p>
          </p:txBody>
        </p:sp>
      </p:grpSp>
      <p:grpSp>
        <p:nvGrpSpPr>
          <p:cNvPr id="23" name="Group 22" descr="On the horizontal axis, put hours of leisure (or time spent with family responsibilities), increasing in quantity from left to right.">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On the horizontal axis, put hours of leisure (or time spent with family responsibilities), increasing in quantity from left to right.</a:t>
              </a:r>
            </a:p>
          </p:txBody>
        </p:sp>
      </p:grpSp>
      <p:grpSp>
        <p:nvGrpSpPr>
          <p:cNvPr id="27" name="Group 26" descr="Also on the horizontal axis, put the number of hours of paid work, from 0 hours on the right to the maximum of 2,500 hours on the left.">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Also on the horizontal axis, put the number of hours of paid work, from 0 hours on the right to the maximum of 2,500 hours on the left.</a:t>
              </a:r>
            </a:p>
          </p:txBody>
        </p:sp>
      </p:grpSp>
      <p:grpSp>
        <p:nvGrpSpPr>
          <p:cNvPr id="30" name="Group 29" descr="On the vertical axis, put the amount of income per year, rising from low to higher amounts of income.">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On the vertical axis, put the amount of income per year, rising from low to higher amounts of income.</a:t>
              </a:r>
            </a:p>
          </p:txBody>
        </p:sp>
      </p:grpSp>
      <p:grpSp>
        <p:nvGrpSpPr>
          <p:cNvPr id="33" name="Group 32" descr="Suppose a government antipoverty program guarantees every family with a single mother and two children $18,000 in income.">
            <a:extLst>
              <a:ext uri="{FF2B5EF4-FFF2-40B4-BE49-F238E27FC236}">
                <a16:creationId xmlns:a16="http://schemas.microsoft.com/office/drawing/2014/main" id="{B512C610-58F7-4BB9-A7BC-F2A70F4BFBA9}"/>
              </a:ext>
            </a:extLst>
          </p:cNvPr>
          <p:cNvGrpSpPr/>
          <p:nvPr/>
        </p:nvGrpSpPr>
        <p:grpSpPr>
          <a:xfrm>
            <a:off x="2135749" y="521000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4D1ADB6-0A4D-4DFD-8877-3DE700274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5" name="TextBox 34">
              <a:extLst>
                <a:ext uri="{FF2B5EF4-FFF2-40B4-BE49-F238E27FC236}">
                  <a16:creationId xmlns:a16="http://schemas.microsoft.com/office/drawing/2014/main" id="{432D1CC1-9001-401E-AD4A-41103D8D770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Suppose a government antipoverty program guarantees every family with a single mother and two children $18,000 in income.</a:t>
              </a:r>
            </a:p>
          </p:txBody>
        </p:sp>
      </p:grpSp>
    </p:spTree>
    <p:extLst>
      <p:ext uri="{BB962C8B-B14F-4D97-AF65-F5344CB8AC3E}">
        <p14:creationId xmlns:p14="http://schemas.microsoft.com/office/powerpoint/2010/main" val="667768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84108259-FBB9-4FE9-B92A-9B1E19B0102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 Scenario</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AFEC29D-9258-4EFD-B553-960936C18E76}"/>
              </a:ext>
            </a:extLst>
          </p:cNvPr>
          <p:cNvSpPr txBox="1"/>
          <p:nvPr/>
        </p:nvSpPr>
        <p:spPr>
          <a:xfrm>
            <a:off x="1131988" y="1572175"/>
            <a:ext cx="4070634" cy="4093428"/>
          </a:xfrm>
          <a:prstGeom prst="rect">
            <a:avLst/>
          </a:prstGeom>
          <a:solidFill>
            <a:srgbClr val="627981"/>
          </a:solidFill>
        </p:spPr>
        <p:txBody>
          <a:bodyPr wrap="square" rtlCol="0">
            <a:spAutoFit/>
          </a:bodyPr>
          <a:lstStyle/>
          <a:p>
            <a:pPr algn="ctr"/>
            <a:r>
              <a:rPr lang="en-US" sz="2000" noProof="0" dirty="0">
                <a:solidFill>
                  <a:schemeClr val="bg1"/>
                </a:solidFill>
              </a:rPr>
              <a:t>The original choice is 500 hours of leisure, 2,000 hours of work at Point </a:t>
            </a:r>
            <a:r>
              <a:rPr lang="en-US" sz="2000" i="1" noProof="0" dirty="0">
                <a:solidFill>
                  <a:schemeClr val="bg1"/>
                </a:solidFill>
              </a:rPr>
              <a:t>A</a:t>
            </a:r>
            <a:r>
              <a:rPr lang="en-US" sz="2000" noProof="0" dirty="0">
                <a:solidFill>
                  <a:schemeClr val="bg1"/>
                </a:solidFill>
              </a:rPr>
              <a:t>,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endParaRPr lang="en-US" sz="2000" b="1" noProof="0" dirty="0">
              <a:solidFill>
                <a:schemeClr val="bg1"/>
              </a:solidFill>
            </a:endParaRPr>
          </a:p>
        </p:txBody>
      </p:sp>
      <p:pic>
        <p:nvPicPr>
          <p:cNvPr id="3" name="Picture 2" descr="A graph of a single-parent family's labor and leisure before and after government assistance.">
            <a:extLst>
              <a:ext uri="{FF2B5EF4-FFF2-40B4-BE49-F238E27FC236}">
                <a16:creationId xmlns:a16="http://schemas.microsoft.com/office/drawing/2014/main" id="{6E246201-324E-4092-ADF8-F67E2F50CB75}"/>
              </a:ext>
            </a:extLst>
          </p:cNvPr>
          <p:cNvPicPr>
            <a:picLocks noChangeAspect="1"/>
          </p:cNvPicPr>
          <p:nvPr/>
        </p:nvPicPr>
        <p:blipFill>
          <a:blip r:embed="rId3"/>
          <a:stretch>
            <a:fillRect/>
          </a:stretch>
        </p:blipFill>
        <p:spPr>
          <a:xfrm>
            <a:off x="5910948" y="1383374"/>
            <a:ext cx="5268330" cy="5082289"/>
          </a:xfrm>
          <a:prstGeom prst="rect">
            <a:avLst/>
          </a:prstGeom>
        </p:spPr>
      </p:pic>
    </p:spTree>
    <p:extLst>
      <p:ext uri="{BB962C8B-B14F-4D97-AF65-F5344CB8AC3E}">
        <p14:creationId xmlns:p14="http://schemas.microsoft.com/office/powerpoint/2010/main" val="3556520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84108259-FBB9-4FE9-B92A-9B1E19B0102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 Scenario</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F37A219-56EE-44E1-9EFE-F3243E217392}"/>
              </a:ext>
            </a:extLst>
          </p:cNvPr>
          <p:cNvSpPr txBox="1"/>
          <p:nvPr/>
        </p:nvSpPr>
        <p:spPr>
          <a:xfrm>
            <a:off x="3237271" y="1325503"/>
            <a:ext cx="5717458" cy="369332"/>
          </a:xfrm>
          <a:prstGeom prst="rect">
            <a:avLst/>
          </a:prstGeom>
          <a:noFill/>
        </p:spPr>
        <p:txBody>
          <a:bodyPr wrap="square" rtlCol="0">
            <a:spAutoFit/>
          </a:bodyPr>
          <a:lstStyle/>
          <a:p>
            <a:r>
              <a:rPr lang="en-US" noProof="0" dirty="0"/>
              <a:t>Total Income at Various Combinations of Work and Support</a:t>
            </a:r>
          </a:p>
        </p:txBody>
      </p:sp>
      <p:pic>
        <p:nvPicPr>
          <p:cNvPr id="5" name="Picture 4" descr="A table showing the relationship between hours worked, total earnings, government support, and total income. Columns are labeled: “Amount Worked (hours),” “Total Earnings,” “Government Support,” and “Total Income.” Rows show: 0 hours: $0 earnings, $18,000 support, $18,000 income. 500 hours: $4,000 earnings, $14,000 support, $18,000 income. 1,000 hours: $8,000 earnings, $10,000 support, $18,000 income. 1,500 hours: $12,000 earnings, $6,000 support, $18,000 income. 2,000 hours: $16,000 earnings, $2,000 support, $18,000 income. 2,500 hours: $20,000 earnings, $0 support, $20,000 income.">
            <a:extLst>
              <a:ext uri="{FF2B5EF4-FFF2-40B4-BE49-F238E27FC236}">
                <a16:creationId xmlns:a16="http://schemas.microsoft.com/office/drawing/2014/main" id="{D610F203-4C47-2F3E-E0F8-22CDC00B1D4B}"/>
              </a:ext>
            </a:extLst>
          </p:cNvPr>
          <p:cNvPicPr>
            <a:picLocks noChangeAspect="1"/>
          </p:cNvPicPr>
          <p:nvPr/>
        </p:nvPicPr>
        <p:blipFill>
          <a:blip r:embed="rId3"/>
          <a:stretch>
            <a:fillRect/>
          </a:stretch>
        </p:blipFill>
        <p:spPr>
          <a:xfrm>
            <a:off x="2096776" y="1849173"/>
            <a:ext cx="7951304" cy="2870731"/>
          </a:xfrm>
          <a:prstGeom prst="rect">
            <a:avLst/>
          </a:prstGeom>
        </p:spPr>
      </p:pic>
      <p:sp>
        <p:nvSpPr>
          <p:cNvPr id="9" name="TextBox 8">
            <a:extLst>
              <a:ext uri="{FF2B5EF4-FFF2-40B4-BE49-F238E27FC236}">
                <a16:creationId xmlns:a16="http://schemas.microsoft.com/office/drawing/2014/main" id="{C7038108-A70E-4694-B8EC-A13A3802D774}"/>
              </a:ext>
            </a:extLst>
          </p:cNvPr>
          <p:cNvSpPr txBox="1"/>
          <p:nvPr/>
        </p:nvSpPr>
        <p:spPr>
          <a:xfrm>
            <a:off x="2096776" y="5189177"/>
            <a:ext cx="7998448" cy="1061829"/>
          </a:xfrm>
          <a:prstGeom prst="rect">
            <a:avLst/>
          </a:prstGeom>
          <a:solidFill>
            <a:srgbClr val="627981"/>
          </a:solidFill>
        </p:spPr>
        <p:txBody>
          <a:bodyPr wrap="square" rtlCol="0">
            <a:spAutoFit/>
          </a:bodyPr>
          <a:lstStyle/>
          <a:p>
            <a:pPr algn="ctr"/>
            <a:r>
              <a:rPr lang="en-US" sz="2100" noProof="0" dirty="0">
                <a:solidFill>
                  <a:schemeClr val="bg1"/>
                </a:solidFill>
              </a:rPr>
              <a:t>With this program, each time the mother earns $1,000, the government will deduct $1,000 of its support. The table shows what will happen at each combination of work and government support.</a:t>
            </a:r>
            <a:endParaRPr lang="en-US" sz="2100" b="1" noProof="0" dirty="0">
              <a:solidFill>
                <a:schemeClr val="bg1"/>
              </a:solidFill>
            </a:endParaRPr>
          </a:p>
        </p:txBody>
      </p:sp>
    </p:spTree>
    <p:extLst>
      <p:ext uri="{BB962C8B-B14F-4D97-AF65-F5344CB8AC3E}">
        <p14:creationId xmlns:p14="http://schemas.microsoft.com/office/powerpoint/2010/main" val="3820230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 Scenario</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If the mother works full time, giving up 40 hours per week with her children, she still ends up with $18,000 at the end of the year.">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If the mother works full time, giving up 40 hours per week with her children, she still ends up with $18,000 at the end of the year.</a:t>
              </a:r>
            </a:p>
          </p:txBody>
        </p:sp>
      </p:grpSp>
      <p:grpSp>
        <p:nvGrpSpPr>
          <p:cNvPr id="23" name="Group 22" descr="Only if she works 2,300 hours in the year—an average of 44 hours per week for 50 weeks a year—does household income rise to $18,400.">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Only if she works 2,300 hours in the year—an average of 44 hours per week for 50 weeks a year—does household income rise to $18,400.</a:t>
              </a:r>
            </a:p>
          </p:txBody>
        </p:sp>
      </p:grpSp>
      <p:grpSp>
        <p:nvGrpSpPr>
          <p:cNvPr id="27" name="Group 26" descr="All of her year's work means that household income rises by only $400 over the income she would receive if she did not work at all.">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All of her year's work means that household income rises by only $400 over the income she would receive if she did not work at all.</a:t>
              </a:r>
            </a:p>
          </p:txBody>
        </p:sp>
      </p:grpSp>
      <p:grpSp>
        <p:nvGrpSpPr>
          <p:cNvPr id="30" name="Group 29" descr="She would need to work 50 hours a week to reach $20,000.">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She would need to work 50 hours a week to reach $20,000.</a:t>
              </a:r>
            </a:p>
          </p:txBody>
        </p:sp>
      </p:grpSp>
    </p:spTree>
    <p:extLst>
      <p:ext uri="{BB962C8B-B14F-4D97-AF65-F5344CB8AC3E}">
        <p14:creationId xmlns:p14="http://schemas.microsoft.com/office/powerpoint/2010/main" val="467471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Considerations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While the previous example simplifies this struggle, consider that a single parent also has to consider the added time and costs for things like food, clothes, transportation, and childcare.">
            <a:extLst>
              <a:ext uri="{FF2B5EF4-FFF2-40B4-BE49-F238E27FC236}">
                <a16:creationId xmlns:a16="http://schemas.microsoft.com/office/drawing/2014/main" id="{91143C8A-8327-42E5-BD06-4E9B736F835A}"/>
              </a:ext>
            </a:extLst>
          </p:cNvPr>
          <p:cNvGrpSpPr/>
          <p:nvPr/>
        </p:nvGrpSpPr>
        <p:grpSpPr>
          <a:xfrm>
            <a:off x="2039007" y="1371590"/>
            <a:ext cx="8086070" cy="1149661"/>
            <a:chOff x="542923" y="1635498"/>
            <a:chExt cx="8058154" cy="1015663"/>
          </a:xfrm>
          <a:solidFill>
            <a:srgbClr val="627981"/>
          </a:solidFill>
        </p:grpSpPr>
        <p:sp>
          <p:nvSpPr>
            <p:cNvPr id="12" name="Rectangle 11">
              <a:extLst>
                <a:ext uri="{FF2B5EF4-FFF2-40B4-BE49-F238E27FC236}">
                  <a16:creationId xmlns:a16="http://schemas.microsoft.com/office/drawing/2014/main" id="{25C82973-B90F-47C6-A4E8-2EC445E5A191}"/>
                </a:ext>
              </a:extLst>
            </p:cNvPr>
            <p:cNvSpPr/>
            <p:nvPr/>
          </p:nvSpPr>
          <p:spPr>
            <a:xfrm>
              <a:off x="542923" y="1635498"/>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3" name="TextBox 12">
              <a:extLst>
                <a:ext uri="{FF2B5EF4-FFF2-40B4-BE49-F238E27FC236}">
                  <a16:creationId xmlns:a16="http://schemas.microsoft.com/office/drawing/2014/main" id="{D08954B7-A193-4525-8552-94969B3ADF06}"/>
                </a:ext>
              </a:extLst>
            </p:cNvPr>
            <p:cNvSpPr txBox="1"/>
            <p:nvPr/>
          </p:nvSpPr>
          <p:spPr>
            <a:xfrm>
              <a:off x="655854" y="1641655"/>
              <a:ext cx="7807571" cy="969387"/>
            </a:xfrm>
            <a:prstGeom prst="rect">
              <a:avLst/>
            </a:prstGeom>
            <a:grpFill/>
          </p:spPr>
          <p:txBody>
            <a:bodyPr wrap="square" rtlCol="0">
              <a:spAutoFit/>
            </a:bodyPr>
            <a:lstStyle/>
            <a:p>
              <a:pPr algn="ctr"/>
              <a:r>
                <a:rPr lang="en-US" sz="2000" noProof="0" dirty="0">
                  <a:solidFill>
                    <a:schemeClr val="bg1"/>
                  </a:solidFill>
                </a:rPr>
                <a:t>While the previous </a:t>
              </a:r>
              <a:r>
                <a:rPr lang="en-US" sz="2000" kern="1200" noProof="0" dirty="0">
                  <a:solidFill>
                    <a:schemeClr val="bg1"/>
                  </a:solidFill>
                  <a:effectLst/>
                  <a:latin typeface="+mn-lt"/>
                  <a:ea typeface="+mn-ea"/>
                  <a:cs typeface="+mn-cs"/>
                </a:rPr>
                <a:t>example simplifies this struggle, consider that a single parent also has to consider the added time and costs for things like food, clothes, transportation, and childcare.</a:t>
              </a:r>
            </a:p>
          </p:txBody>
        </p:sp>
      </p:grpSp>
      <p:pic>
        <p:nvPicPr>
          <p:cNvPr id="7" name="Picture 6">
            <a:extLst>
              <a:ext uri="{FF2B5EF4-FFF2-40B4-BE49-F238E27FC236}">
                <a16:creationId xmlns:a16="http://schemas.microsoft.com/office/drawing/2014/main" id="{ADAAE58D-CF22-72B6-5E3E-B19809EC2EC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47511" y="2773687"/>
            <a:ext cx="4592576" cy="2946405"/>
          </a:xfrm>
          <a:prstGeom prst="rect">
            <a:avLst/>
          </a:prstGeom>
        </p:spPr>
      </p:pic>
    </p:spTree>
    <p:extLst>
      <p:ext uri="{BB962C8B-B14F-4D97-AF65-F5344CB8AC3E}">
        <p14:creationId xmlns:p14="http://schemas.microsoft.com/office/powerpoint/2010/main" val="1122993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Possible Government Modifications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stead of reducing government payments by $1 for every $1 earned, the government could reduce payments by a smaller amount instead.">
            <a:extLst>
              <a:ext uri="{FF2B5EF4-FFF2-40B4-BE49-F238E27FC236}">
                <a16:creationId xmlns:a16="http://schemas.microsoft.com/office/drawing/2014/main" id="{EB3815B5-DF80-49A1-8BF5-D530A2C2C5CC}"/>
              </a:ext>
            </a:extLst>
          </p:cNvPr>
          <p:cNvGrpSpPr/>
          <p:nvPr/>
        </p:nvGrpSpPr>
        <p:grpSpPr>
          <a:xfrm>
            <a:off x="1368834" y="1383373"/>
            <a:ext cx="6227872" cy="1202501"/>
            <a:chOff x="542923" y="1736761"/>
            <a:chExt cx="8058154" cy="806935"/>
          </a:xfrm>
          <a:solidFill>
            <a:srgbClr val="627981"/>
          </a:solidFill>
        </p:grpSpPr>
        <p:sp>
          <p:nvSpPr>
            <p:cNvPr id="8" name="Rectangle 7">
              <a:extLst>
                <a:ext uri="{FF2B5EF4-FFF2-40B4-BE49-F238E27FC236}">
                  <a16:creationId xmlns:a16="http://schemas.microsoft.com/office/drawing/2014/main" id="{AB03FF4E-99AE-406B-BA32-A0BCFD465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9" name="TextBox 8">
              <a:extLst>
                <a:ext uri="{FF2B5EF4-FFF2-40B4-BE49-F238E27FC236}">
                  <a16:creationId xmlns:a16="http://schemas.microsoft.com/office/drawing/2014/main" id="{651F6956-B7FE-41DB-8765-146E637D3F9F}"/>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Instead of reducing government payments by $1 for every $1 earned, the government could reduce payments by a smaller amount instead.</a:t>
              </a:r>
            </a:p>
          </p:txBody>
        </p:sp>
      </p:grpSp>
      <p:grpSp>
        <p:nvGrpSpPr>
          <p:cNvPr id="10" name="Group 9" descr="Imposing work requirements and setting a time limit on benefits can also reduce the harshness of the poverty trap.">
            <a:extLst>
              <a:ext uri="{FF2B5EF4-FFF2-40B4-BE49-F238E27FC236}">
                <a16:creationId xmlns:a16="http://schemas.microsoft.com/office/drawing/2014/main" id="{F48528EB-E529-4A74-A933-A8386A0EB880}"/>
              </a:ext>
            </a:extLst>
          </p:cNvPr>
          <p:cNvGrpSpPr/>
          <p:nvPr/>
        </p:nvGrpSpPr>
        <p:grpSpPr>
          <a:xfrm>
            <a:off x="1368834" y="2746010"/>
            <a:ext cx="6227872" cy="1182039"/>
            <a:chOff x="542923" y="1736761"/>
            <a:chExt cx="8058154" cy="806935"/>
          </a:xfrm>
          <a:solidFill>
            <a:srgbClr val="627981"/>
          </a:solidFill>
        </p:grpSpPr>
        <p:sp>
          <p:nvSpPr>
            <p:cNvPr id="11" name="Rectangle 10">
              <a:extLst>
                <a:ext uri="{FF2B5EF4-FFF2-40B4-BE49-F238E27FC236}">
                  <a16:creationId xmlns:a16="http://schemas.microsoft.com/office/drawing/2014/main" id="{91303392-D7CB-4753-BA56-477DAB4F6C8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02C0CDF0-57A6-4A7B-8F90-66204B208A6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Imposing work requirements and setting a time limit on benefits can also reduce the harshness of the poverty trap.</a:t>
              </a:r>
            </a:p>
          </p:txBody>
        </p:sp>
      </p:grpSp>
      <p:grpSp>
        <p:nvGrpSpPr>
          <p:cNvPr id="13" name="Group 12" descr="It may be preferable in the long run to spend more money on a program that retains a greater incentive to work rather than spending less money on a program that nearly eliminates any gains from working.">
            <a:extLst>
              <a:ext uri="{FF2B5EF4-FFF2-40B4-BE49-F238E27FC236}">
                <a16:creationId xmlns:a16="http://schemas.microsoft.com/office/drawing/2014/main" id="{BE380764-4005-42A1-85A9-3651B0FF250E}"/>
              </a:ext>
            </a:extLst>
          </p:cNvPr>
          <p:cNvGrpSpPr/>
          <p:nvPr/>
        </p:nvGrpSpPr>
        <p:grpSpPr>
          <a:xfrm>
            <a:off x="1359281" y="4088185"/>
            <a:ext cx="6227872" cy="1718363"/>
            <a:chOff x="542923" y="1736761"/>
            <a:chExt cx="8058154" cy="1354971"/>
          </a:xfrm>
          <a:solidFill>
            <a:srgbClr val="627981"/>
          </a:solidFill>
        </p:grpSpPr>
        <p:sp>
          <p:nvSpPr>
            <p:cNvPr id="14" name="Rectangle 13">
              <a:extLst>
                <a:ext uri="{FF2B5EF4-FFF2-40B4-BE49-F238E27FC236}">
                  <a16:creationId xmlns:a16="http://schemas.microsoft.com/office/drawing/2014/main" id="{7ED7A3E0-98E7-4C04-B30C-53FACCAADC9D}"/>
                </a:ext>
              </a:extLst>
            </p:cNvPr>
            <p:cNvSpPr/>
            <p:nvPr/>
          </p:nvSpPr>
          <p:spPr>
            <a:xfrm>
              <a:off x="542923" y="1736761"/>
              <a:ext cx="8058154" cy="13549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CD9BAEDF-D62C-40AB-826D-01ABB7185C65}"/>
                </a:ext>
              </a:extLst>
            </p:cNvPr>
            <p:cNvSpPr txBox="1"/>
            <p:nvPr/>
          </p:nvSpPr>
          <p:spPr>
            <a:xfrm>
              <a:off x="599388" y="1768293"/>
              <a:ext cx="7807571"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noProof="0" dirty="0">
                  <a:solidFill>
                    <a:schemeClr val="bg1"/>
                  </a:solidFill>
                  <a:effectLst/>
                  <a:latin typeface="+mn-lt"/>
                  <a:ea typeface="+mn-ea"/>
                  <a:cs typeface="+mn-cs"/>
                </a:rPr>
                <a:t>It may be preferable in the long run to spend more money on a program that </a:t>
              </a:r>
              <a:r>
                <a:rPr lang="en-US" sz="2000" noProof="0" dirty="0">
                  <a:solidFill>
                    <a:schemeClr val="bg1"/>
                  </a:solidFill>
                </a:rPr>
                <a:t>retains</a:t>
              </a:r>
              <a:r>
                <a:rPr lang="en-US" sz="2000" kern="1200" noProof="0" dirty="0">
                  <a:solidFill>
                    <a:schemeClr val="bg1"/>
                  </a:solidFill>
                  <a:effectLst/>
                  <a:latin typeface="+mn-lt"/>
                  <a:ea typeface="+mn-ea"/>
                  <a:cs typeface="+mn-cs"/>
                </a:rPr>
                <a:t> a greater incentive to work rather than spending less money on a program that nearly eliminates any gains from working.</a:t>
              </a:r>
            </a:p>
          </p:txBody>
        </p:sp>
      </p:grpSp>
      <p:pic>
        <p:nvPicPr>
          <p:cNvPr id="1026" name="Picture 2" descr="A photograph of a machine where people can clock in and clock out of work">
            <a:extLst>
              <a:ext uri="{FF2B5EF4-FFF2-40B4-BE49-F238E27FC236}">
                <a16:creationId xmlns:a16="http://schemas.microsoft.com/office/drawing/2014/main" id="{55772122-6FAC-4348-9B9B-D51B40284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7315" y="1733011"/>
            <a:ext cx="3466255" cy="3391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498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Public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protestors during the Occupy Wall Street protests">
            <a:extLst>
              <a:ext uri="{FF2B5EF4-FFF2-40B4-BE49-F238E27FC236}">
                <a16:creationId xmlns:a16="http://schemas.microsoft.com/office/drawing/2014/main" id="{769AFA62-1F0B-4640-AFCB-9FBA85AE7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8" y="1318038"/>
            <a:ext cx="5715000" cy="304800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On September 17, 2011, Occupy Wall Street began in New York City's Wall Street financial district. Protesters argued that the concentration of wealth among the richest 1% in the United States was both economically unsustainable and inequitable, and it needed to be changed.">
            <a:extLst>
              <a:ext uri="{FF2B5EF4-FFF2-40B4-BE49-F238E27FC236}">
                <a16:creationId xmlns:a16="http://schemas.microsoft.com/office/drawing/2014/main" id="{635484E1-69B7-45C0-93D1-3E34A99FCB56}"/>
              </a:ext>
            </a:extLst>
          </p:cNvPr>
          <p:cNvGrpSpPr/>
          <p:nvPr/>
        </p:nvGrpSpPr>
        <p:grpSpPr>
          <a:xfrm>
            <a:off x="1881187" y="4524704"/>
            <a:ext cx="8429625" cy="199484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noProof="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810107"/>
              <a:ext cx="8058152" cy="1377755"/>
            </a:xfrm>
            <a:prstGeom prst="rect">
              <a:avLst/>
            </a:prstGeom>
            <a:grpFill/>
          </p:spPr>
          <p:txBody>
            <a:bodyPr wrap="square" rtlCol="0">
              <a:spAutoFit/>
            </a:bodyPr>
            <a:lstStyle/>
            <a:p>
              <a:pPr algn="ctr"/>
              <a:r>
                <a:rPr lang="en-US" sz="2100" noProof="0" dirty="0">
                  <a:solidFill>
                    <a:schemeClr val="bg1"/>
                  </a:solidFill>
                </a:rPr>
                <a:t>On September 17, 2011, Occupy Wall Street began in New York City's Wall Street financial district. Protesters argued that the concentration of wealth among the richest 1% in the United States was both economically unsustainable and inequitable, and it needed to be changed.</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41027"/>
            <a:ext cx="9273061" cy="3785652"/>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A poverty trap occurs when government-support payments for the poor decline as the poor earn more income.</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As a result, the poor do not end up with much more income when they work because the loss of government support largely or completely offsets any income that one earns by working.</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Phasing out government benefits more slowly, as well as imposing requirements for work as a condition of receiving benefits and a time limit on benefits, can reduce the harshness of the poverty trap.</a:t>
            </a:r>
          </a:p>
          <a:p>
            <a:endParaRPr lang="en-US" sz="2000" noProof="0" dirty="0">
              <a:solidFill>
                <a:schemeClr val="bg1"/>
              </a:solidFill>
            </a:endParaRPr>
          </a:p>
        </p:txBody>
      </p:sp>
    </p:spTree>
    <p:extLst>
      <p:ext uri="{BB962C8B-B14F-4D97-AF65-F5344CB8AC3E}">
        <p14:creationId xmlns:p14="http://schemas.microsoft.com/office/powerpoint/2010/main" val="940876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4656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0180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Safety Net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353989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Safety Net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6" y="1542272"/>
            <a:ext cx="7998448" cy="1708160"/>
          </a:xfrm>
          <a:prstGeom prst="rect">
            <a:avLst/>
          </a:prstGeom>
          <a:solidFill>
            <a:srgbClr val="627981"/>
          </a:solidFill>
        </p:spPr>
        <p:txBody>
          <a:bodyPr wrap="square" rtlCol="0">
            <a:spAutoFit/>
          </a:bodyPr>
          <a:lstStyle/>
          <a:p>
            <a:pPr algn="ctr"/>
            <a:r>
              <a:rPr lang="en-US" sz="2100" noProof="0" dirty="0">
                <a:solidFill>
                  <a:schemeClr val="bg1"/>
                </a:solidFill>
              </a:rPr>
              <a:t>The U.S. government has implemented a number of programs to assist those below the poverty line and those who have incomes just above the poverty line, whom we refer to as the </a:t>
            </a:r>
            <a:r>
              <a:rPr lang="en-US" sz="2100" b="1" noProof="0" dirty="0">
                <a:solidFill>
                  <a:schemeClr val="bg1"/>
                </a:solidFill>
              </a:rPr>
              <a:t>near-poor</a:t>
            </a:r>
            <a:r>
              <a:rPr lang="en-US" sz="2100" noProof="0" dirty="0">
                <a:solidFill>
                  <a:schemeClr val="bg1"/>
                </a:solidFill>
              </a:rPr>
              <a:t>. Such programs are called the </a:t>
            </a:r>
            <a:r>
              <a:rPr lang="en-US" sz="2100" b="1" noProof="0" dirty="0">
                <a:solidFill>
                  <a:schemeClr val="bg1"/>
                </a:solidFill>
              </a:rPr>
              <a:t>safety net</a:t>
            </a:r>
            <a:r>
              <a:rPr lang="en-US" sz="2100" noProof="0" dirty="0">
                <a:solidFill>
                  <a:schemeClr val="bg1"/>
                </a:solidFill>
              </a:rPr>
              <a:t>, to recognize that they offer some protection for those who find themselves without jobs or income.</a:t>
            </a:r>
            <a:endParaRPr lang="en-US" sz="2100" b="1" noProof="0" dirty="0">
              <a:solidFill>
                <a:schemeClr val="bg1"/>
              </a:solidFill>
            </a:endParaRPr>
          </a:p>
        </p:txBody>
      </p:sp>
      <p:sp>
        <p:nvSpPr>
          <p:cNvPr id="2" name="Rectangle 1">
            <a:extLst>
              <a:ext uri="{FF2B5EF4-FFF2-40B4-BE49-F238E27FC236}">
                <a16:creationId xmlns:a16="http://schemas.microsoft.com/office/drawing/2014/main" id="{340058B1-7DFB-4993-8621-8F835D0568E0}"/>
              </a:ext>
            </a:extLst>
          </p:cNvPr>
          <p:cNvSpPr/>
          <p:nvPr/>
        </p:nvSpPr>
        <p:spPr>
          <a:xfrm>
            <a:off x="2963917" y="3654795"/>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SNAP (1964)</a:t>
            </a:r>
          </a:p>
        </p:txBody>
      </p:sp>
      <p:sp>
        <p:nvSpPr>
          <p:cNvPr id="10" name="Rectangle 9">
            <a:extLst>
              <a:ext uri="{FF2B5EF4-FFF2-40B4-BE49-F238E27FC236}">
                <a16:creationId xmlns:a16="http://schemas.microsoft.com/office/drawing/2014/main" id="{D2A0DF95-C5BE-4F2E-97CC-0A48F6C557CE}"/>
              </a:ext>
            </a:extLst>
          </p:cNvPr>
          <p:cNvSpPr/>
          <p:nvPr/>
        </p:nvSpPr>
        <p:spPr>
          <a:xfrm>
            <a:off x="6752899" y="3654795"/>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Medicaid (1965)</a:t>
            </a:r>
          </a:p>
        </p:txBody>
      </p:sp>
      <p:sp>
        <p:nvSpPr>
          <p:cNvPr id="9" name="Rectangle 8">
            <a:extLst>
              <a:ext uri="{FF2B5EF4-FFF2-40B4-BE49-F238E27FC236}">
                <a16:creationId xmlns:a16="http://schemas.microsoft.com/office/drawing/2014/main" id="{5D3A210F-54D9-4B0A-AD90-C6F513713AFC}"/>
              </a:ext>
            </a:extLst>
          </p:cNvPr>
          <p:cNvSpPr/>
          <p:nvPr/>
        </p:nvSpPr>
        <p:spPr>
          <a:xfrm>
            <a:off x="2963917" y="5162226"/>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EITC (1975)</a:t>
            </a:r>
          </a:p>
        </p:txBody>
      </p:sp>
      <p:sp>
        <p:nvSpPr>
          <p:cNvPr id="11" name="Rectangle 10">
            <a:extLst>
              <a:ext uri="{FF2B5EF4-FFF2-40B4-BE49-F238E27FC236}">
                <a16:creationId xmlns:a16="http://schemas.microsoft.com/office/drawing/2014/main" id="{2B31C191-1D13-4C59-8D22-B2A7D3FD831A}"/>
              </a:ext>
            </a:extLst>
          </p:cNvPr>
          <p:cNvSpPr/>
          <p:nvPr/>
        </p:nvSpPr>
        <p:spPr>
          <a:xfrm>
            <a:off x="6752899" y="5162226"/>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TANF (1996)</a:t>
            </a:r>
          </a:p>
        </p:txBody>
      </p:sp>
    </p:spTree>
    <p:extLst>
      <p:ext uri="{BB962C8B-B14F-4D97-AF65-F5344CB8AC3E}">
        <p14:creationId xmlns:p14="http://schemas.microsoft.com/office/powerpoint/2010/main" val="1528497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Temporary Assistance for Needy Families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From the Great Depression until 1996, the United States' most visible antipoverty program was Aid to Families with Dependent Children (AFDC).">
            <a:extLst>
              <a:ext uri="{FF2B5EF4-FFF2-40B4-BE49-F238E27FC236}">
                <a16:creationId xmlns:a16="http://schemas.microsoft.com/office/drawing/2014/main" id="{D459C2B1-BE53-499D-94B7-B0CC03D54CD1}"/>
              </a:ext>
            </a:extLst>
          </p:cNvPr>
          <p:cNvGrpSpPr/>
          <p:nvPr/>
        </p:nvGrpSpPr>
        <p:grpSpPr>
          <a:xfrm>
            <a:off x="2135749" y="1620241"/>
            <a:ext cx="8058154" cy="1065187"/>
            <a:chOff x="542923" y="1736761"/>
            <a:chExt cx="8058154" cy="1065187"/>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From the Great Depression until 1996, the United States' most visible antipoverty program was Aid to Families with Dependent Children (AFDC).</a:t>
              </a:r>
            </a:p>
          </p:txBody>
        </p:sp>
      </p:grpSp>
      <p:grpSp>
        <p:nvGrpSpPr>
          <p:cNvPr id="23" name="Group 22" descr="AFDC provided cash payments to mothers with children who were below the poverty line.">
            <a:extLst>
              <a:ext uri="{FF2B5EF4-FFF2-40B4-BE49-F238E27FC236}">
                <a16:creationId xmlns:a16="http://schemas.microsoft.com/office/drawing/2014/main" id="{C14D4E0C-3E43-4F96-8B86-170AD6D3CA94}"/>
              </a:ext>
            </a:extLst>
          </p:cNvPr>
          <p:cNvGrpSpPr/>
          <p:nvPr/>
        </p:nvGrpSpPr>
        <p:grpSpPr>
          <a:xfrm>
            <a:off x="2135749" y="2764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AFDC provided cash payments to mothers with children who were below the poverty line. </a:t>
              </a:r>
            </a:p>
          </p:txBody>
        </p:sp>
      </p:grpSp>
      <p:grpSp>
        <p:nvGrpSpPr>
          <p:cNvPr id="27" name="Group 26" descr="In 1996, Congress passed and President Bill Clinton signed into law the Personal Responsibility and Work Opportunity Reconciliation Act.">
            <a:extLst>
              <a:ext uri="{FF2B5EF4-FFF2-40B4-BE49-F238E27FC236}">
                <a16:creationId xmlns:a16="http://schemas.microsoft.com/office/drawing/2014/main" id="{6D6D382D-0E6A-4F1B-A8A4-9895D1C48A40}"/>
              </a:ext>
            </a:extLst>
          </p:cNvPr>
          <p:cNvGrpSpPr/>
          <p:nvPr/>
        </p:nvGrpSpPr>
        <p:grpSpPr>
          <a:xfrm>
            <a:off x="2135749" y="3659008"/>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1996, Congress passed and President Bill Clinton signed into law the Personal Responsibility and Work Opportunity Reconciliation Act.</a:t>
              </a:r>
            </a:p>
          </p:txBody>
        </p:sp>
      </p:grpSp>
      <p:grpSp>
        <p:nvGrpSpPr>
          <p:cNvPr id="30" name="Group 29" descr="The new law replaced AFDC with Temporary Assistance for Needy Families (TANF).">
            <a:extLst>
              <a:ext uri="{FF2B5EF4-FFF2-40B4-BE49-F238E27FC236}">
                <a16:creationId xmlns:a16="http://schemas.microsoft.com/office/drawing/2014/main" id="{29F93452-024C-45E1-9B70-21EF5D58F192}"/>
              </a:ext>
            </a:extLst>
          </p:cNvPr>
          <p:cNvGrpSpPr/>
          <p:nvPr/>
        </p:nvGrpSpPr>
        <p:grpSpPr>
          <a:xfrm>
            <a:off x="2135749" y="4553726"/>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new law replaced AFDC with Temporary Assistance for Needy Families (TANF).</a:t>
              </a:r>
            </a:p>
          </p:txBody>
        </p:sp>
      </p:grpSp>
    </p:spTree>
    <p:extLst>
      <p:ext uri="{BB962C8B-B14F-4D97-AF65-F5344CB8AC3E}">
        <p14:creationId xmlns:p14="http://schemas.microsoft.com/office/powerpoint/2010/main" val="1508583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Temporary Assistance for Needy Families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ANF attempts to avoid the poverty trap by: requiring that welfare recipients work and limiting the length of time recipients can receive benefits.">
            <a:extLst>
              <a:ext uri="{FF2B5EF4-FFF2-40B4-BE49-F238E27FC236}">
                <a16:creationId xmlns:a16="http://schemas.microsoft.com/office/drawing/2014/main" id="{D6839A7F-4F0A-517B-C8DB-8E5C0D0BD3A2}"/>
              </a:ext>
            </a:extLst>
          </p:cNvPr>
          <p:cNvPicPr>
            <a:picLocks noChangeAspect="1"/>
          </p:cNvPicPr>
          <p:nvPr/>
        </p:nvPicPr>
        <p:blipFill>
          <a:blip r:embed="rId3"/>
          <a:stretch>
            <a:fillRect/>
          </a:stretch>
        </p:blipFill>
        <p:spPr>
          <a:xfrm>
            <a:off x="4229716" y="1255783"/>
            <a:ext cx="3732568" cy="5136181"/>
          </a:xfrm>
          <a:prstGeom prst="rect">
            <a:avLst/>
          </a:prstGeom>
        </p:spPr>
      </p:pic>
    </p:spTree>
    <p:extLst>
      <p:ext uri="{BB962C8B-B14F-4D97-AF65-F5344CB8AC3E}">
        <p14:creationId xmlns:p14="http://schemas.microsoft.com/office/powerpoint/2010/main" val="1551850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Earned Income Tax Credit (EITC)</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Earned Income Tax Credit (EITC), first passed in 1975, is a method of assisting the working poor through the tax system.">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Earned Income Tax Credit (EITC), first passed in 1975, is a method of assisting the working poor through the tax system.</a:t>
              </a:r>
            </a:p>
          </p:txBody>
        </p:sp>
      </p:grpSp>
      <p:grpSp>
        <p:nvGrpSpPr>
          <p:cNvPr id="13" name="Group 12" descr="The EITC is one of the largest assistance programs for low-income groups.">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EITC is one of the largest assistance programs for low-income groups.</a:t>
              </a:r>
            </a:p>
          </p:txBody>
        </p:sp>
      </p:grpSp>
      <p:grpSp>
        <p:nvGrpSpPr>
          <p:cNvPr id="16" name="Group 15" descr="The amount of the tax break increases with the amount of income earned, up to a point.">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amount of the tax break increases with the amount of income earned, up to a point.</a:t>
              </a:r>
            </a:p>
          </p:txBody>
        </p:sp>
      </p:grpSp>
      <p:grpSp>
        <p:nvGrpSpPr>
          <p:cNvPr id="21" name="Group 20" descr="The EITC is popular with economists because of the way it effectively increases the payment received for work.">
            <a:extLst>
              <a:ext uri="{FF2B5EF4-FFF2-40B4-BE49-F238E27FC236}">
                <a16:creationId xmlns:a16="http://schemas.microsoft.com/office/drawing/2014/main" id="{B1637BFA-66C6-46AE-B249-3A931CA30BB5}"/>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EITC is popular with economists because of the way it effectively increases the payment received for work.</a:t>
              </a:r>
            </a:p>
          </p:txBody>
        </p:sp>
      </p:grpSp>
    </p:spTree>
    <p:extLst>
      <p:ext uri="{BB962C8B-B14F-4D97-AF65-F5344CB8AC3E}">
        <p14:creationId xmlns:p14="http://schemas.microsoft.com/office/powerpoint/2010/main" val="1294271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Earned Income Tax Credit (EITC)</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comparing costs of EIC, CTC, and TANF over time.">
            <a:extLst>
              <a:ext uri="{FF2B5EF4-FFF2-40B4-BE49-F238E27FC236}">
                <a16:creationId xmlns:a16="http://schemas.microsoft.com/office/drawing/2014/main" id="{A83C1CB5-D4DB-2E1B-AAE9-E9BB04E46FA8}"/>
              </a:ext>
            </a:extLst>
          </p:cNvPr>
          <p:cNvPicPr>
            <a:picLocks noChangeAspect="1"/>
          </p:cNvPicPr>
          <p:nvPr/>
        </p:nvPicPr>
        <p:blipFill>
          <a:blip r:embed="rId3"/>
          <a:stretch>
            <a:fillRect/>
          </a:stretch>
        </p:blipFill>
        <p:spPr>
          <a:xfrm>
            <a:off x="2649791" y="1259848"/>
            <a:ext cx="6754763" cy="4094426"/>
          </a:xfrm>
          <a:prstGeom prst="rect">
            <a:avLst/>
          </a:prstGeom>
        </p:spPr>
      </p:pic>
      <p:grpSp>
        <p:nvGrpSpPr>
          <p:cNvPr id="21" name="Group 20" descr="EITC increased from more than $45 billion in 2000 to over $60 billion by 2020, far exceeding 2020 outlays in the CTC (Child Tax Credits) and TANF of over $46 billion and $16 billion, respectively.">
            <a:extLst>
              <a:ext uri="{FF2B5EF4-FFF2-40B4-BE49-F238E27FC236}">
                <a16:creationId xmlns:a16="http://schemas.microsoft.com/office/drawing/2014/main" id="{B1637BFA-66C6-46AE-B249-3A931CA30BB5}"/>
              </a:ext>
            </a:extLst>
          </p:cNvPr>
          <p:cNvGrpSpPr/>
          <p:nvPr/>
        </p:nvGrpSpPr>
        <p:grpSpPr>
          <a:xfrm>
            <a:off x="2066923" y="5476213"/>
            <a:ext cx="8058154" cy="1117786"/>
            <a:chOff x="542923" y="1736761"/>
            <a:chExt cx="8058154" cy="1372960"/>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1372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1015663"/>
            </a:xfrm>
            <a:prstGeom prst="rect">
              <a:avLst/>
            </a:prstGeom>
            <a:grpFill/>
          </p:spPr>
          <p:txBody>
            <a:bodyPr wrap="square" rtlCol="0">
              <a:spAutoFit/>
            </a:bodyPr>
            <a:lstStyle/>
            <a:p>
              <a:pPr algn="ctr"/>
              <a:r>
                <a:rPr lang="en-US" sz="2000" noProof="0" dirty="0">
                  <a:solidFill>
                    <a:schemeClr val="bg1"/>
                  </a:solidFill>
                </a:rPr>
                <a:t>EITC increased from more than $45 billion in 2000 to over $60 billion by 2020, far exceeding 2020 outlays in the CTC (Child Tax Credits) and TANF of over $46 billion and $16 billion, respectively.</a:t>
              </a:r>
            </a:p>
          </p:txBody>
        </p:sp>
      </p:grpSp>
    </p:spTree>
    <p:extLst>
      <p:ext uri="{BB962C8B-B14F-4D97-AF65-F5344CB8AC3E}">
        <p14:creationId xmlns:p14="http://schemas.microsoft.com/office/powerpoint/2010/main" val="3251440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150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Supplemental Nutrition Assistance Program (SNAP)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Often called &quot;food stamps,&quot; Supplemental Nutrition Assistance Program (SNAP) is a federally funded program, started in 1964.">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Often called "food stamps," Supplemental Nutrition Assistance Program (SNAP) is a federally funded program, started in 1964.</a:t>
              </a:r>
            </a:p>
          </p:txBody>
        </p:sp>
      </p:grpSp>
      <p:grpSp>
        <p:nvGrpSpPr>
          <p:cNvPr id="13" name="Group 12" descr="With SNAP, each month eligible people receive a card like a debit card that they can use to buy food.">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With SNAP, each month eligible people receive a card like a debit card that they can use to buy food.</a:t>
              </a:r>
            </a:p>
          </p:txBody>
        </p:sp>
      </p:grpSp>
      <p:grpSp>
        <p:nvGrpSpPr>
          <p:cNvPr id="16" name="Group 15" descr="The amount of food aid for which a household is eligible varies by income, number of children, and other factors.">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amount of food aid for which a household is eligible varies by income, number of children, and other factors.</a:t>
              </a:r>
            </a:p>
          </p:txBody>
        </p:sp>
      </p:grpSp>
      <p:grpSp>
        <p:nvGrpSpPr>
          <p:cNvPr id="21" name="Group 20" descr="If 30% of a household’s net income is not enough to purchase a nutritionally adequate diet, those households are eligible for SNAP.">
            <a:extLst>
              <a:ext uri="{FF2B5EF4-FFF2-40B4-BE49-F238E27FC236}">
                <a16:creationId xmlns:a16="http://schemas.microsoft.com/office/drawing/2014/main" id="{B1637BFA-66C6-46AE-B249-3A931CA30BB5}"/>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If 30% of a household’s net income is not enough to purchase a nutritionally adequate diet, those households are eligible for SNAP.</a:t>
              </a:r>
            </a:p>
          </p:txBody>
        </p:sp>
      </p:grpSp>
    </p:spTree>
    <p:extLst>
      <p:ext uri="{BB962C8B-B14F-4D97-AF65-F5344CB8AC3E}">
        <p14:creationId xmlns:p14="http://schemas.microsoft.com/office/powerpoint/2010/main" val="673034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SNAP and the Poverty Trap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For every $100 earned, the government assumes a family can spend $30 more for food and thus reduces its eligibility for food aid by $30.">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For every $100 earned, the government assumes a family can spend $30 more for food and thus reduces its eligibility for food aid by $30.</a:t>
              </a:r>
            </a:p>
          </p:txBody>
        </p:sp>
      </p:grpSp>
      <p:grpSp>
        <p:nvGrpSpPr>
          <p:cNvPr id="13" name="Group 12" descr="While not a complete disincentive to work, combined with how other programs reduce benefits as income increases, it adds to the problem.">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While not a complete disincentive to work, combined with how other programs reduce benefits as income increases, it adds to the problem.</a:t>
              </a:r>
            </a:p>
          </p:txBody>
        </p:sp>
      </p:grpSp>
      <p:grpSp>
        <p:nvGrpSpPr>
          <p:cNvPr id="16" name="Group 15" descr="SNAP does try to address the poverty trap with its own set of work requirements and time limits.">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SNAP does try to address the poverty trap with its own set of work requirements and time limits.</a:t>
              </a:r>
            </a:p>
          </p:txBody>
        </p:sp>
      </p:grpSp>
    </p:spTree>
    <p:extLst>
      <p:ext uri="{BB962C8B-B14F-4D97-AF65-F5344CB8AC3E}">
        <p14:creationId xmlns:p14="http://schemas.microsoft.com/office/powerpoint/2010/main" val="31703944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8962"/>
            <a:ext cx="9273061" cy="1097280"/>
          </a:xfrm>
          <a:prstGeom prst="rect">
            <a:avLst/>
          </a:prstGeom>
          <a:solidFill>
            <a:srgbClr val="627981"/>
          </a:solidFill>
          <a:ln>
            <a:solidFill>
              <a:srgbClr val="627981"/>
            </a:solidFill>
          </a:ln>
        </p:spPr>
        <p:txBody>
          <a:bodyPr wrap="square" rtlCol="0" anchor="ctr">
            <a:spAutoFit/>
          </a:bodyPr>
          <a:lstStyle/>
          <a:p>
            <a:pPr algn="ctr"/>
            <a:r>
              <a:rPr lang="en-US" sz="2000" noProof="0" dirty="0">
                <a:solidFill>
                  <a:schemeClr val="bg1"/>
                </a:solidFill>
              </a:rPr>
              <a:t>Explain how SNAP can be used as a method of transferring income to the working poor when it is for food. Why does the program use a debit card?</a:t>
            </a:r>
          </a:p>
        </p:txBody>
      </p:sp>
    </p:spTree>
    <p:extLst>
      <p:ext uri="{BB962C8B-B14F-4D97-AF65-F5344CB8AC3E}">
        <p14:creationId xmlns:p14="http://schemas.microsoft.com/office/powerpoint/2010/main" val="2830842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Poverty and Economic Inequality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Comparisons of high and low incomes raise two different issues: economic inequality and poverty.">
            <a:extLst>
              <a:ext uri="{FF2B5EF4-FFF2-40B4-BE49-F238E27FC236}">
                <a16:creationId xmlns:a16="http://schemas.microsoft.com/office/drawing/2014/main" id="{B8D0D0E0-DD78-4ED5-B972-A39BBE18D9B4}"/>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1104F01C-B0B1-40A4-A210-BD02B547B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8" name="TextBox 7">
              <a:extLst>
                <a:ext uri="{FF2B5EF4-FFF2-40B4-BE49-F238E27FC236}">
                  <a16:creationId xmlns:a16="http://schemas.microsoft.com/office/drawing/2014/main" id="{53290B2C-071F-4FDD-B00F-BCCED5D4F3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Comparisons of high and low incomes raise two different issues: economic inequality and poverty.</a:t>
              </a:r>
            </a:p>
          </p:txBody>
        </p:sp>
      </p:grpSp>
      <p:grpSp>
        <p:nvGrpSpPr>
          <p:cNvPr id="9" name="Group 8" descr="Poverty refers to the situation of an individual being below a certain level of income they need for a basic standard of living.">
            <a:extLst>
              <a:ext uri="{FF2B5EF4-FFF2-40B4-BE49-F238E27FC236}">
                <a16:creationId xmlns:a16="http://schemas.microsoft.com/office/drawing/2014/main" id="{34AD1E51-8326-447C-AD08-35363625A60B}"/>
              </a:ext>
            </a:extLst>
          </p:cNvPr>
          <p:cNvGrpSpPr/>
          <p:nvPr/>
        </p:nvGrpSpPr>
        <p:grpSpPr>
          <a:xfrm>
            <a:off x="2135749" y="252585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94F7561-BB39-4860-8E87-541D035F8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1" name="TextBox 10">
              <a:extLst>
                <a:ext uri="{FF2B5EF4-FFF2-40B4-BE49-F238E27FC236}">
                  <a16:creationId xmlns:a16="http://schemas.microsoft.com/office/drawing/2014/main" id="{F4674911-B959-4AF5-9502-29A716FDF1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noProof="0" dirty="0">
                  <a:solidFill>
                    <a:schemeClr val="bg1"/>
                  </a:solidFill>
                </a:rPr>
                <a:t>Poverty</a:t>
              </a:r>
              <a:r>
                <a:rPr lang="en-US" sz="2000" noProof="0" dirty="0">
                  <a:solidFill>
                    <a:schemeClr val="bg1"/>
                  </a:solidFill>
                </a:rPr>
                <a:t> refers to the situation of an individual being below a certain level of income they need for a basic standard of living.</a:t>
              </a:r>
            </a:p>
          </p:txBody>
        </p:sp>
      </p:grpSp>
      <p:grpSp>
        <p:nvGrpSpPr>
          <p:cNvPr id="12" name="Group 11" descr="The poverty line is the level of income needed for a basic standard of living.">
            <a:extLst>
              <a:ext uri="{FF2B5EF4-FFF2-40B4-BE49-F238E27FC236}">
                <a16:creationId xmlns:a16="http://schemas.microsoft.com/office/drawing/2014/main" id="{EE7D3EEF-67AA-4770-ABC6-E627B5D70E0D}"/>
              </a:ext>
            </a:extLst>
          </p:cNvPr>
          <p:cNvGrpSpPr/>
          <p:nvPr/>
        </p:nvGrpSpPr>
        <p:grpSpPr>
          <a:xfrm>
            <a:off x="2135749" y="342900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99375B1-9AA3-4FB3-8FB1-9EB03F3D80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4" name="TextBox 13">
              <a:extLst>
                <a:ext uri="{FF2B5EF4-FFF2-40B4-BE49-F238E27FC236}">
                  <a16:creationId xmlns:a16="http://schemas.microsoft.com/office/drawing/2014/main" id="{C42FB4C4-C9B8-4612-A4F6-9542DE1292F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t>
              </a:r>
              <a:r>
                <a:rPr lang="en-US" sz="2000" b="1" noProof="0" dirty="0">
                  <a:solidFill>
                    <a:schemeClr val="bg1"/>
                  </a:solidFill>
                </a:rPr>
                <a:t>poverty line </a:t>
              </a:r>
              <a:r>
                <a:rPr lang="en-US" sz="2000" noProof="0" dirty="0">
                  <a:solidFill>
                    <a:schemeClr val="bg1"/>
                  </a:solidFill>
                </a:rPr>
                <a:t>is the level of income needed for a basic standard of living.</a:t>
              </a:r>
            </a:p>
          </p:txBody>
        </p:sp>
      </p:grpSp>
      <p:grpSp>
        <p:nvGrpSpPr>
          <p:cNvPr id="15" name="Group 14" descr="Income inequality compares the share of the total income (or wealth) in society that different groups receive.">
            <a:extLst>
              <a:ext uri="{FF2B5EF4-FFF2-40B4-BE49-F238E27FC236}">
                <a16:creationId xmlns:a16="http://schemas.microsoft.com/office/drawing/2014/main" id="{521BD967-7530-409F-886E-E105E557DF91}"/>
              </a:ext>
            </a:extLst>
          </p:cNvPr>
          <p:cNvGrpSpPr/>
          <p:nvPr/>
        </p:nvGrpSpPr>
        <p:grpSpPr>
          <a:xfrm>
            <a:off x="2139154" y="4347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B9F9B84-3DA0-4134-98AD-A81C8B71F3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7" name="TextBox 16">
              <a:extLst>
                <a:ext uri="{FF2B5EF4-FFF2-40B4-BE49-F238E27FC236}">
                  <a16:creationId xmlns:a16="http://schemas.microsoft.com/office/drawing/2014/main" id="{0D49B441-4A01-4DC9-8117-9B29731A8FF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noProof="0" dirty="0">
                  <a:solidFill>
                    <a:schemeClr val="bg1"/>
                  </a:solidFill>
                </a:rPr>
                <a:t>Income inequality </a:t>
              </a:r>
              <a:r>
                <a:rPr lang="en-US" sz="2000" noProof="0" dirty="0">
                  <a:solidFill>
                    <a:schemeClr val="bg1"/>
                  </a:solidFill>
                </a:rPr>
                <a:t>compares the share of the total income (or wealth) in society that different groups receive.</a:t>
              </a: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5"/>
            <a:ext cx="9273061" cy="3477875"/>
          </a:xfrm>
          <a:prstGeom prst="rect">
            <a:avLst/>
          </a:prstGeom>
          <a:solidFill>
            <a:srgbClr val="627981"/>
          </a:solidFill>
          <a:ln>
            <a:solidFill>
              <a:srgbClr val="627981"/>
            </a:solidFill>
          </a:ln>
        </p:spPr>
        <p:txBody>
          <a:bodyPr wrap="square" rtlCol="0" anchor="ctr">
            <a:spAutoFit/>
          </a:bodyPr>
          <a:lstStyle/>
          <a:p>
            <a:pPr algn="ctr"/>
            <a:r>
              <a:rPr lang="en-US" sz="2000" noProof="0" dirty="0">
                <a:solidFill>
                  <a:schemeClr val="bg1"/>
                </a:solidFill>
              </a:rPr>
              <a:t>Explain how SNAP can be used as a method of transferring income to the working poor when it is for food. Why does the program use a debit card?</a:t>
            </a:r>
          </a:p>
          <a:p>
            <a:pPr algn="ctr"/>
            <a:endParaRPr lang="en-US" sz="2000" i="1" noProof="0" dirty="0">
              <a:solidFill>
                <a:schemeClr val="bg1"/>
              </a:solidFill>
            </a:endParaRPr>
          </a:p>
          <a:p>
            <a:pPr algn="ctr"/>
            <a:r>
              <a:rPr lang="en-US" sz="2000" i="1" noProof="0" dirty="0">
                <a:solidFill>
                  <a:schemeClr val="bg1"/>
                </a:solidFill>
              </a:rPr>
              <a:t>SNAP is the modern-day version of food stamps and is a debit card received monthly that is preloaded with funds that can only be spent on food. The intent of this program using a debit card is an attempt to reduce spending on other forms of consumption that are not the intended use (food) of the program. Given the restriction of using the debit card for food, if recipients budgeted other income for food expenses, they could now allocate that money to other consumption since they now have the SNAP debit card supplement for food. This enables transferring income to the working poor.</a:t>
            </a:r>
          </a:p>
          <a:p>
            <a:pPr algn="ctr"/>
            <a:endParaRPr lang="en-US" sz="2000" noProof="0" dirty="0">
              <a:solidFill>
                <a:schemeClr val="bg1"/>
              </a:solidFill>
            </a:endParaRPr>
          </a:p>
        </p:txBody>
      </p:sp>
    </p:spTree>
    <p:extLst>
      <p:ext uri="{BB962C8B-B14F-4D97-AF65-F5344CB8AC3E}">
        <p14:creationId xmlns:p14="http://schemas.microsoft.com/office/powerpoint/2010/main" val="432940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Other Income Security Programs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federal government deploys a range of income security programs that it funds through departments such as:">
            <a:extLst>
              <a:ext uri="{FF2B5EF4-FFF2-40B4-BE49-F238E27FC236}">
                <a16:creationId xmlns:a16="http://schemas.microsoft.com/office/drawing/2014/main" id="{78CD20DF-6FB8-494F-8D4C-7C2499AAB32E}"/>
              </a:ext>
            </a:extLst>
          </p:cNvPr>
          <p:cNvGrpSpPr/>
          <p:nvPr/>
        </p:nvGrpSpPr>
        <p:grpSpPr>
          <a:xfrm>
            <a:off x="2252659" y="153443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23202A76-C671-4CEF-92CB-2F1E9B7D0D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78C548CE-F0AC-43B2-B141-823CB9EA7794}"/>
                </a:ext>
              </a:extLst>
            </p:cNvPr>
            <p:cNvSpPr txBox="1"/>
            <p:nvPr/>
          </p:nvSpPr>
          <p:spPr>
            <a:xfrm>
              <a:off x="599388" y="1798279"/>
              <a:ext cx="7807571" cy="707886"/>
            </a:xfrm>
            <a:prstGeom prst="rect">
              <a:avLst/>
            </a:prstGeom>
            <a:grpFill/>
          </p:spPr>
          <p:txBody>
            <a:bodyPr wrap="square" rtlCol="0">
              <a:spAutoFit/>
            </a:bodyPr>
            <a:lstStyle/>
            <a:p>
              <a:pPr algn="ctr"/>
              <a:r>
                <a:rPr lang="en-US" sz="2000" noProof="0" dirty="0">
                  <a:solidFill>
                    <a:schemeClr val="bg1"/>
                  </a:solidFill>
                </a:rPr>
                <a:t>The federal government deploys a range of income security programs that it funds through departments such as:</a:t>
              </a:r>
            </a:p>
          </p:txBody>
        </p:sp>
      </p:grpSp>
      <p:grpSp>
        <p:nvGrpSpPr>
          <p:cNvPr id="10" name="Group 9" descr="Health and Human Services">
            <a:extLst>
              <a:ext uri="{FF2B5EF4-FFF2-40B4-BE49-F238E27FC236}">
                <a16:creationId xmlns:a16="http://schemas.microsoft.com/office/drawing/2014/main" id="{CE620BF8-E849-439E-B2C6-3936244CE09F}"/>
              </a:ext>
            </a:extLst>
          </p:cNvPr>
          <p:cNvGrpSpPr/>
          <p:nvPr/>
        </p:nvGrpSpPr>
        <p:grpSpPr>
          <a:xfrm>
            <a:off x="3644656" y="2440049"/>
            <a:ext cx="4902685"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599388" y="1940173"/>
              <a:ext cx="7807571" cy="400110"/>
            </a:xfrm>
            <a:prstGeom prst="rect">
              <a:avLst/>
            </a:prstGeom>
            <a:grpFill/>
          </p:spPr>
          <p:txBody>
            <a:bodyPr wrap="square" rtlCol="0">
              <a:spAutoFit/>
            </a:bodyPr>
            <a:lstStyle/>
            <a:p>
              <a:pPr algn="ctr"/>
              <a:r>
                <a:rPr lang="en-US" sz="2000" noProof="0" dirty="0">
                  <a:solidFill>
                    <a:schemeClr val="bg1"/>
                  </a:solidFill>
                </a:rPr>
                <a:t>Health and Human Services</a:t>
              </a:r>
            </a:p>
          </p:txBody>
        </p:sp>
      </p:grpSp>
      <p:grpSp>
        <p:nvGrpSpPr>
          <p:cNvPr id="13" name="Group 12" descr="Agriculture">
            <a:extLst>
              <a:ext uri="{FF2B5EF4-FFF2-40B4-BE49-F238E27FC236}">
                <a16:creationId xmlns:a16="http://schemas.microsoft.com/office/drawing/2014/main" id="{2C9665DB-9D72-48E2-AFC5-B37E52FB9BFC}"/>
              </a:ext>
            </a:extLst>
          </p:cNvPr>
          <p:cNvGrpSpPr/>
          <p:nvPr/>
        </p:nvGrpSpPr>
        <p:grpSpPr>
          <a:xfrm>
            <a:off x="3644655" y="3329853"/>
            <a:ext cx="4902685"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925953"/>
              <a:ext cx="7807571" cy="400110"/>
            </a:xfrm>
            <a:prstGeom prst="rect">
              <a:avLst/>
            </a:prstGeom>
            <a:grpFill/>
          </p:spPr>
          <p:txBody>
            <a:bodyPr wrap="square" rtlCol="0">
              <a:spAutoFit/>
            </a:bodyPr>
            <a:lstStyle/>
            <a:p>
              <a:pPr algn="ctr"/>
              <a:r>
                <a:rPr lang="en-US" sz="2000" noProof="0" dirty="0">
                  <a:solidFill>
                    <a:schemeClr val="bg1"/>
                  </a:solidFill>
                </a:rPr>
                <a:t>Agriculture</a:t>
              </a:r>
            </a:p>
          </p:txBody>
        </p:sp>
      </p:grpSp>
      <p:grpSp>
        <p:nvGrpSpPr>
          <p:cNvPr id="16" name="Group 15" descr="Housing and Urban Development (HUD)">
            <a:extLst>
              <a:ext uri="{FF2B5EF4-FFF2-40B4-BE49-F238E27FC236}">
                <a16:creationId xmlns:a16="http://schemas.microsoft.com/office/drawing/2014/main" id="{516C6BAA-83B4-4568-95D8-FEB10175D4C9}"/>
              </a:ext>
            </a:extLst>
          </p:cNvPr>
          <p:cNvGrpSpPr/>
          <p:nvPr/>
        </p:nvGrpSpPr>
        <p:grpSpPr>
          <a:xfrm>
            <a:off x="3644654" y="4207720"/>
            <a:ext cx="4902686"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943945"/>
              <a:ext cx="7807571" cy="400110"/>
            </a:xfrm>
            <a:prstGeom prst="rect">
              <a:avLst/>
            </a:prstGeom>
            <a:grpFill/>
          </p:spPr>
          <p:txBody>
            <a:bodyPr wrap="square" rtlCol="0">
              <a:spAutoFit/>
            </a:bodyPr>
            <a:lstStyle/>
            <a:p>
              <a:pPr algn="ctr"/>
              <a:r>
                <a:rPr lang="en-US" sz="2000" noProof="0" dirty="0">
                  <a:solidFill>
                    <a:schemeClr val="bg1"/>
                  </a:solidFill>
                </a:rPr>
                <a:t>Housing and Urban Development (HUD)</a:t>
              </a:r>
            </a:p>
          </p:txBody>
        </p:sp>
      </p:grpSp>
      <p:grpSp>
        <p:nvGrpSpPr>
          <p:cNvPr id="22" name="Group 21" descr="Collectively, these three departments provided an estimated $110.8 billion of aid in 2017 through programs such as supplemental feeding programs for women and children, subsidized housing, and energy assistance.">
            <a:extLst>
              <a:ext uri="{FF2B5EF4-FFF2-40B4-BE49-F238E27FC236}">
                <a16:creationId xmlns:a16="http://schemas.microsoft.com/office/drawing/2014/main" id="{2D6725F2-D110-40E1-B020-F25DB26E94D1}"/>
              </a:ext>
            </a:extLst>
          </p:cNvPr>
          <p:cNvGrpSpPr/>
          <p:nvPr/>
        </p:nvGrpSpPr>
        <p:grpSpPr>
          <a:xfrm>
            <a:off x="2183832" y="5109504"/>
            <a:ext cx="8058154" cy="1015663"/>
            <a:chOff x="542923" y="1736761"/>
            <a:chExt cx="8058154" cy="1015663"/>
          </a:xfrm>
          <a:solidFill>
            <a:srgbClr val="627981"/>
          </a:solidFill>
        </p:grpSpPr>
        <p:sp>
          <p:nvSpPr>
            <p:cNvPr id="23" name="Rectangle 22">
              <a:extLst>
                <a:ext uri="{FF2B5EF4-FFF2-40B4-BE49-F238E27FC236}">
                  <a16:creationId xmlns:a16="http://schemas.microsoft.com/office/drawing/2014/main" id="{A3A31E39-5BAD-4094-B08F-686FC161F1B4}"/>
                </a:ext>
              </a:extLst>
            </p:cNvPr>
            <p:cNvSpPr/>
            <p:nvPr/>
          </p:nvSpPr>
          <p:spPr>
            <a:xfrm>
              <a:off x="542923" y="1736761"/>
              <a:ext cx="8058154" cy="10156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4" name="TextBox 23">
              <a:extLst>
                <a:ext uri="{FF2B5EF4-FFF2-40B4-BE49-F238E27FC236}">
                  <a16:creationId xmlns:a16="http://schemas.microsoft.com/office/drawing/2014/main" id="{478F817B-3879-465C-B83E-DC56285C9A2D}"/>
                </a:ext>
              </a:extLst>
            </p:cNvPr>
            <p:cNvSpPr txBox="1"/>
            <p:nvPr/>
          </p:nvSpPr>
          <p:spPr>
            <a:xfrm>
              <a:off x="594987" y="1736761"/>
              <a:ext cx="8006090" cy="1015663"/>
            </a:xfrm>
            <a:prstGeom prst="rect">
              <a:avLst/>
            </a:prstGeom>
            <a:grpFill/>
          </p:spPr>
          <p:txBody>
            <a:bodyPr wrap="square" rtlCol="0">
              <a:spAutoFit/>
            </a:bodyPr>
            <a:lstStyle/>
            <a:p>
              <a:pPr algn="ctr"/>
              <a:r>
                <a:rPr lang="en-US" sz="2000" noProof="0" dirty="0">
                  <a:solidFill>
                    <a:schemeClr val="bg1"/>
                  </a:solidFill>
                </a:rPr>
                <a:t>Collectively, these three departments provided an estimated $110.8 billion of aid in 2017 through programs such as supplemental feeding programs for women and children, subsidized housing, and energy assistance.</a:t>
              </a:r>
            </a:p>
          </p:txBody>
        </p:sp>
      </p:grpSp>
    </p:spTree>
    <p:extLst>
      <p:ext uri="{BB962C8B-B14F-4D97-AF65-F5344CB8AC3E}">
        <p14:creationId xmlns:p14="http://schemas.microsoft.com/office/powerpoint/2010/main" val="3874929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Medicaid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Congress created Medicaid in 1965.">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Congress created Medicaid in 1965.</a:t>
              </a:r>
            </a:p>
          </p:txBody>
        </p:sp>
      </p:grpSp>
      <p:grpSp>
        <p:nvGrpSpPr>
          <p:cNvPr id="13" name="Group 12" descr="Medicaid is a joint health insurance program between states and the federal government.">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Medicaid is a joint health insurance program between states and the federal government.</a:t>
              </a:r>
            </a:p>
          </p:txBody>
        </p:sp>
      </p:grpSp>
      <p:grpSp>
        <p:nvGrpSpPr>
          <p:cNvPr id="16" name="Group 15" descr="It provides medical insurance for certain low-income people, with a focus on families with children, the elderly, and the disabled.">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It provides medical insurance for certain low-income people, with a focus on families with children, the elderly, and the disabled.</a:t>
              </a:r>
            </a:p>
          </p:txBody>
        </p:sp>
      </p:grpSp>
      <p:grpSp>
        <p:nvGrpSpPr>
          <p:cNvPr id="17" name="Group 16" descr="The program ensures that participants receive a basic level of benefits, but the program differs from state to state.">
            <a:extLst>
              <a:ext uri="{FF2B5EF4-FFF2-40B4-BE49-F238E27FC236}">
                <a16:creationId xmlns:a16="http://schemas.microsoft.com/office/drawing/2014/main" id="{E7C3036B-4333-4BBC-B8FD-568D89FD7A41}"/>
              </a:ext>
            </a:extLst>
          </p:cNvPr>
          <p:cNvGrpSpPr/>
          <p:nvPr/>
        </p:nvGrpSpPr>
        <p:grpSpPr>
          <a:xfrm>
            <a:off x="2135749" y="431529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DECE410-AB2F-41D8-80D2-324EB5C43F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72B2391F-4E5B-43CD-A834-ACC73D742EC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program ensures that participants receive a basic level of benefits, but the program differs from state to state.</a:t>
              </a:r>
            </a:p>
          </p:txBody>
        </p:sp>
      </p:grpSp>
    </p:spTree>
    <p:extLst>
      <p:ext uri="{BB962C8B-B14F-4D97-AF65-F5344CB8AC3E}">
        <p14:creationId xmlns:p14="http://schemas.microsoft.com/office/powerpoint/2010/main" val="1667023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Medicaid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wo pie charts that compare Medicaid enrollment and spending.">
            <a:extLst>
              <a:ext uri="{FF2B5EF4-FFF2-40B4-BE49-F238E27FC236}">
                <a16:creationId xmlns:a16="http://schemas.microsoft.com/office/drawing/2014/main" id="{129B7E98-49D0-CE04-21E4-4B55D4E0BDE0}"/>
              </a:ext>
            </a:extLst>
          </p:cNvPr>
          <p:cNvPicPr>
            <a:picLocks noChangeAspect="1"/>
          </p:cNvPicPr>
          <p:nvPr/>
        </p:nvPicPr>
        <p:blipFill>
          <a:blip r:embed="rId3"/>
          <a:stretch>
            <a:fillRect/>
          </a:stretch>
        </p:blipFill>
        <p:spPr>
          <a:xfrm>
            <a:off x="1523999" y="1484947"/>
            <a:ext cx="9143999" cy="4850388"/>
          </a:xfrm>
          <a:prstGeom prst="rect">
            <a:avLst/>
          </a:prstGeom>
        </p:spPr>
      </p:pic>
    </p:spTree>
    <p:extLst>
      <p:ext uri="{BB962C8B-B14F-4D97-AF65-F5344CB8AC3E}">
        <p14:creationId xmlns:p14="http://schemas.microsoft.com/office/powerpoint/2010/main" val="3530613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2009257"/>
            <a:ext cx="9273061" cy="2246769"/>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We call the group of government programs that assist the poor the safety net.</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In the United States, prominent safety net programs include Temporary Assistance to Needy Families (TANF), the Supplemental Nutrition Assistance Program (SNAP), the earned income tax credit (EITC), and Medicaid.</a:t>
            </a:r>
          </a:p>
          <a:p>
            <a:endParaRPr lang="en-US" sz="2000" noProof="0" dirty="0">
              <a:solidFill>
                <a:schemeClr val="bg1"/>
              </a:solidFill>
            </a:endParaRPr>
          </a:p>
        </p:txBody>
      </p:sp>
    </p:spTree>
    <p:extLst>
      <p:ext uri="{BB962C8B-B14F-4D97-AF65-F5344CB8AC3E}">
        <p14:creationId xmlns:p14="http://schemas.microsoft.com/office/powerpoint/2010/main" val="14286211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Income Inequality: Measurements and Causes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4092542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Income Inequality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Poverty levels can be subjective based on the overall income levels of a country.">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Poverty levels can be subjective based on the overall income levels of a country.</a:t>
              </a:r>
            </a:p>
          </p:txBody>
        </p:sp>
      </p:grpSp>
      <p:grpSp>
        <p:nvGrpSpPr>
          <p:cNvPr id="23" name="Group 22" descr="Typically, a government measures poverty based on a percentage of the median income.">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Typically, a government measures poverty based on a percentage of the median income.</a:t>
              </a:r>
            </a:p>
          </p:txBody>
        </p:sp>
      </p:grpSp>
      <p:grpSp>
        <p:nvGrpSpPr>
          <p:cNvPr id="27" name="Group 26" descr="Income inequality, however, has to do with the distribution of that income in terms of which group receives the most or least income.">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Income inequality, however, has to do with the distribution of that income in terms of which group receives the most or least income.</a:t>
              </a:r>
            </a:p>
          </p:txBody>
        </p:sp>
      </p:grpSp>
      <p:grpSp>
        <p:nvGrpSpPr>
          <p:cNvPr id="30" name="Group 29" descr="Income inequality involves comparing those with high incomes, middle incomes, and low incomes, not just looking at those below or near the poverty line.">
            <a:extLst>
              <a:ext uri="{FF2B5EF4-FFF2-40B4-BE49-F238E27FC236}">
                <a16:creationId xmlns:a16="http://schemas.microsoft.com/office/drawing/2014/main" id="{29F93452-024C-45E1-9B70-21EF5D58F192}"/>
              </a:ext>
            </a:extLst>
          </p:cNvPr>
          <p:cNvGrpSpPr/>
          <p:nvPr/>
        </p:nvGrpSpPr>
        <p:grpSpPr>
          <a:xfrm>
            <a:off x="2135749" y="4315290"/>
            <a:ext cx="8058154" cy="1065187"/>
            <a:chOff x="542923" y="1736761"/>
            <a:chExt cx="8058154" cy="1065187"/>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Income inequality involves comparing those with high incomes, middle incomes, and low incomes, not just looking at those below or near the poverty line.</a:t>
              </a:r>
            </a:p>
          </p:txBody>
        </p:sp>
      </p:grpSp>
    </p:spTree>
    <p:extLst>
      <p:ext uri="{BB962C8B-B14F-4D97-AF65-F5344CB8AC3E}">
        <p14:creationId xmlns:p14="http://schemas.microsoft.com/office/powerpoint/2010/main" val="19647932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Income Distribution by Quintiles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 common way of measuring income inequality is to rank all households by income from lowest to highest and then divide all households into five groups with equal numbers of people, known as quintiles.">
            <a:extLst>
              <a:ext uri="{FF2B5EF4-FFF2-40B4-BE49-F238E27FC236}">
                <a16:creationId xmlns:a16="http://schemas.microsoft.com/office/drawing/2014/main" id="{D459C2B1-BE53-499D-94B7-B0CC03D54CD1}"/>
              </a:ext>
            </a:extLst>
          </p:cNvPr>
          <p:cNvGrpSpPr/>
          <p:nvPr/>
        </p:nvGrpSpPr>
        <p:grpSpPr>
          <a:xfrm>
            <a:off x="2135749" y="1620242"/>
            <a:ext cx="8058154" cy="1059896"/>
            <a:chOff x="542923" y="1736761"/>
            <a:chExt cx="8058154" cy="1372961"/>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137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70518"/>
              <a:ext cx="7807571" cy="1315663"/>
            </a:xfrm>
            <a:prstGeom prst="rect">
              <a:avLst/>
            </a:prstGeom>
            <a:grpFill/>
          </p:spPr>
          <p:txBody>
            <a:bodyPr wrap="square" rtlCol="0">
              <a:spAutoFit/>
            </a:bodyPr>
            <a:lstStyle/>
            <a:p>
              <a:pPr algn="ctr"/>
              <a:r>
                <a:rPr lang="en-US" sz="2000" noProof="0" dirty="0">
                  <a:solidFill>
                    <a:schemeClr val="bg1"/>
                  </a:solidFill>
                </a:rPr>
                <a:t>A common way of measuring income inequality is to rank all households by income from lowest to highest and then divide all households into five groups with equal numbers of people, known as </a:t>
              </a:r>
              <a:r>
                <a:rPr lang="en-US" sz="2000" b="1" noProof="0" dirty="0">
                  <a:solidFill>
                    <a:schemeClr val="bg1"/>
                  </a:solidFill>
                </a:rPr>
                <a:t>quintiles.</a:t>
              </a:r>
            </a:p>
          </p:txBody>
        </p:sp>
      </p:grpSp>
      <p:pic>
        <p:nvPicPr>
          <p:cNvPr id="4" name="Picture 3" descr="A table titled Share of Aggregate Income Received by Each Quintile and Top 10% of Households. The columns are: Year, Lowest Quintile, Second Quintile, Third Quintile, Fourth Quintile, Highest Quintile, and Top 10%. The data shows income share percentages for years 2000, 2005, 2010, 2015, and 2019: 2000: Lowest 5.5%, Second 10.7%, Third 15.6%, Fourth 22.3%, Highest 45.9%, Top 10% 30.3%. 2005: Lowest 5.3%, Second 10.5%, Third 15.4%, Fourth 22.3%, Highest 46.5%, Top 10% 30.8%. 2010: Lowest 5.3%, Second 10.6%, Third 15.7%, Fourth 22.9%, Highest 45.6%, Top 10% 29.3%. 2015: Lowest 5.3%, Second 10.3%, Third 15.1%, Fourth 22.4%, Highest 46.9%, Top 10% 30.5%. 2019: Lowest 5.1%, Second 10.2%, Third 15.2%, Fourth 22.5%, Highest 47.0%, Top 10% 30.8%.">
            <a:extLst>
              <a:ext uri="{FF2B5EF4-FFF2-40B4-BE49-F238E27FC236}">
                <a16:creationId xmlns:a16="http://schemas.microsoft.com/office/drawing/2014/main" id="{C560F489-0CF1-9B83-0BEA-69C9C849CCCA}"/>
              </a:ext>
            </a:extLst>
          </p:cNvPr>
          <p:cNvPicPr>
            <a:picLocks noChangeAspect="1"/>
          </p:cNvPicPr>
          <p:nvPr/>
        </p:nvPicPr>
        <p:blipFill>
          <a:blip r:embed="rId3"/>
          <a:stretch>
            <a:fillRect/>
          </a:stretch>
        </p:blipFill>
        <p:spPr>
          <a:xfrm>
            <a:off x="2135749" y="3162471"/>
            <a:ext cx="8090279" cy="2878172"/>
          </a:xfrm>
          <a:prstGeom prst="rect">
            <a:avLst/>
          </a:prstGeom>
        </p:spPr>
      </p:pic>
    </p:spTree>
    <p:extLst>
      <p:ext uri="{BB962C8B-B14F-4D97-AF65-F5344CB8AC3E}">
        <p14:creationId xmlns:p14="http://schemas.microsoft.com/office/powerpoint/2010/main" val="18779199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Lorenz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Lorenz curve shows the cumulative share of population on the horizontal axis and the cumulative percentage of total income received on the vertical axis.">
            <a:extLst>
              <a:ext uri="{FF2B5EF4-FFF2-40B4-BE49-F238E27FC236}">
                <a16:creationId xmlns:a16="http://schemas.microsoft.com/office/drawing/2014/main" id="{B39A7FA2-DDEC-4632-A488-2B86E9EE62BD}"/>
              </a:ext>
            </a:extLst>
          </p:cNvPr>
          <p:cNvGrpSpPr/>
          <p:nvPr/>
        </p:nvGrpSpPr>
        <p:grpSpPr>
          <a:xfrm>
            <a:off x="1524001" y="1497714"/>
            <a:ext cx="3192996" cy="2335037"/>
            <a:chOff x="542923" y="1736760"/>
            <a:chExt cx="8058154" cy="1310065"/>
          </a:xfrm>
          <a:solidFill>
            <a:srgbClr val="627981"/>
          </a:solidFill>
        </p:grpSpPr>
        <p:sp>
          <p:nvSpPr>
            <p:cNvPr id="7" name="Rectangle 6">
              <a:extLst>
                <a:ext uri="{FF2B5EF4-FFF2-40B4-BE49-F238E27FC236}">
                  <a16:creationId xmlns:a16="http://schemas.microsoft.com/office/drawing/2014/main" id="{609825D4-111A-4DD6-A0F4-8605A1688703}"/>
                </a:ext>
              </a:extLst>
            </p:cNvPr>
            <p:cNvSpPr/>
            <p:nvPr/>
          </p:nvSpPr>
          <p:spPr>
            <a:xfrm>
              <a:off x="542923" y="1736760"/>
              <a:ext cx="8058154" cy="13100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8" name="TextBox 7">
              <a:extLst>
                <a:ext uri="{FF2B5EF4-FFF2-40B4-BE49-F238E27FC236}">
                  <a16:creationId xmlns:a16="http://schemas.microsoft.com/office/drawing/2014/main" id="{3A33A8D6-F1A5-425A-A8FA-C9741761FA2E}"/>
                </a:ext>
              </a:extLst>
            </p:cNvPr>
            <p:cNvSpPr txBox="1"/>
            <p:nvPr/>
          </p:nvSpPr>
          <p:spPr>
            <a:xfrm>
              <a:off x="576276" y="1768594"/>
              <a:ext cx="7807571" cy="1260542"/>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Lorenz curve shows the cumulative share of population on the horizontal axis and the cumulative percentage of total income received on the vertical axis.</a:t>
              </a:r>
            </a:p>
          </p:txBody>
        </p:sp>
      </p:grpSp>
      <p:grpSp>
        <p:nvGrpSpPr>
          <p:cNvPr id="9" name="Group 8" descr="Every Lorenz curve diagram begins with a line sloping up at a 45-degree angle.">
            <a:extLst>
              <a:ext uri="{FF2B5EF4-FFF2-40B4-BE49-F238E27FC236}">
                <a16:creationId xmlns:a16="http://schemas.microsoft.com/office/drawing/2014/main" id="{CD1C208B-3DAC-476F-8816-00C37DBFB791}"/>
              </a:ext>
            </a:extLst>
          </p:cNvPr>
          <p:cNvGrpSpPr/>
          <p:nvPr/>
        </p:nvGrpSpPr>
        <p:grpSpPr>
          <a:xfrm>
            <a:off x="1537217" y="3974976"/>
            <a:ext cx="3192996" cy="1385310"/>
            <a:chOff x="542923" y="1736760"/>
            <a:chExt cx="8058154" cy="1310065"/>
          </a:xfrm>
          <a:solidFill>
            <a:srgbClr val="627981"/>
          </a:solidFill>
        </p:grpSpPr>
        <p:sp>
          <p:nvSpPr>
            <p:cNvPr id="10" name="Rectangle 9">
              <a:extLst>
                <a:ext uri="{FF2B5EF4-FFF2-40B4-BE49-F238E27FC236}">
                  <a16:creationId xmlns:a16="http://schemas.microsoft.com/office/drawing/2014/main" id="{C2E9BE3E-A414-4270-BCB0-BA28175E1782}"/>
                </a:ext>
              </a:extLst>
            </p:cNvPr>
            <p:cNvSpPr/>
            <p:nvPr/>
          </p:nvSpPr>
          <p:spPr>
            <a:xfrm>
              <a:off x="542923" y="1736760"/>
              <a:ext cx="8058154" cy="13100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1" name="TextBox 10">
              <a:extLst>
                <a:ext uri="{FF2B5EF4-FFF2-40B4-BE49-F238E27FC236}">
                  <a16:creationId xmlns:a16="http://schemas.microsoft.com/office/drawing/2014/main" id="{C93C83A9-C2F4-4226-A169-6997E972C187}"/>
                </a:ext>
              </a:extLst>
            </p:cNvPr>
            <p:cNvSpPr txBox="1"/>
            <p:nvPr/>
          </p:nvSpPr>
          <p:spPr>
            <a:xfrm>
              <a:off x="576276" y="1768594"/>
              <a:ext cx="7807571" cy="742511"/>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Every Lorenz curve diagram begins with a line sloping up at a 45-degree angle.</a:t>
              </a:r>
            </a:p>
          </p:txBody>
        </p:sp>
      </p:grpSp>
      <p:pic>
        <p:nvPicPr>
          <p:cNvPr id="4" name="Picture 3" descr="A graph showing inequality data with two Lorenz curves, one from 1986 and one from 2019.">
            <a:extLst>
              <a:ext uri="{FF2B5EF4-FFF2-40B4-BE49-F238E27FC236}">
                <a16:creationId xmlns:a16="http://schemas.microsoft.com/office/drawing/2014/main" id="{FE795080-C808-437A-E43A-AF5BE03C436C}"/>
              </a:ext>
            </a:extLst>
          </p:cNvPr>
          <p:cNvPicPr>
            <a:picLocks noChangeAspect="1"/>
          </p:cNvPicPr>
          <p:nvPr/>
        </p:nvPicPr>
        <p:blipFill>
          <a:blip r:embed="rId3"/>
          <a:stretch>
            <a:fillRect/>
          </a:stretch>
        </p:blipFill>
        <p:spPr>
          <a:xfrm>
            <a:off x="4999355" y="1366893"/>
            <a:ext cx="5890577" cy="4124214"/>
          </a:xfrm>
          <a:prstGeom prst="rect">
            <a:avLst/>
          </a:prstGeom>
        </p:spPr>
      </p:pic>
      <p:sp>
        <p:nvSpPr>
          <p:cNvPr id="14" name="TextBox 13">
            <a:extLst>
              <a:ext uri="{FF2B5EF4-FFF2-40B4-BE49-F238E27FC236}">
                <a16:creationId xmlns:a16="http://schemas.microsoft.com/office/drawing/2014/main" id="{41007F7B-A2D7-4487-A272-87CDAC700A19}"/>
              </a:ext>
            </a:extLst>
          </p:cNvPr>
          <p:cNvSpPr txBox="1"/>
          <p:nvPr/>
        </p:nvSpPr>
        <p:spPr>
          <a:xfrm>
            <a:off x="2192214" y="5720092"/>
            <a:ext cx="7807571" cy="923330"/>
          </a:xfrm>
          <a:prstGeom prst="rect">
            <a:avLst/>
          </a:prstGeom>
          <a:solidFill>
            <a:srgbClr val="627981"/>
          </a:solidFill>
        </p:spPr>
        <p:txBody>
          <a:bodyPr wrap="square" rtlCol="0">
            <a:spAutoFit/>
          </a:bodyPr>
          <a:lstStyle/>
          <a:p>
            <a:pPr algn="ctr"/>
            <a:r>
              <a:rPr lang="en-US" noProof="0" dirty="0">
                <a:solidFill>
                  <a:schemeClr val="bg1"/>
                </a:solidFill>
              </a:rPr>
              <a:t>The income distribution in 1986 was closer to the perfect equality line than the income distribution in 2019; that is, the U.S. income distribution became more unequal over time.</a:t>
            </a:r>
          </a:p>
        </p:txBody>
      </p:sp>
    </p:spTree>
    <p:extLst>
      <p:ext uri="{BB962C8B-B14F-4D97-AF65-F5344CB8AC3E}">
        <p14:creationId xmlns:p14="http://schemas.microsoft.com/office/powerpoint/2010/main" val="819967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Causes of Growing Inequality: The Changing Composition of American Households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In 1970, 41% of married women were in the labor force, but by 2020, 57.4% of married women were in the labor force.">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24322" y="17825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1970, 41% of married women were in the labor force, but by 2020, 57.4% of married women were in the labor force.</a:t>
              </a:r>
            </a:p>
          </p:txBody>
        </p:sp>
      </p:grpSp>
      <p:grpSp>
        <p:nvGrpSpPr>
          <p:cNvPr id="23" name="Group 22" descr="One result of this trend is that more households have two earners.">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One result of this trend is that more households have two earners.</a:t>
              </a:r>
            </a:p>
          </p:txBody>
        </p:sp>
      </p:grpSp>
      <p:grpSp>
        <p:nvGrpSpPr>
          <p:cNvPr id="27" name="Group 26" descr="Moreover, it has become more common for one high earner to marry another high earner.">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Moreover, it has become more common for one high earner to marry another high earner. </a:t>
              </a:r>
            </a:p>
          </p:txBody>
        </p:sp>
      </p:grpSp>
      <p:grpSp>
        <p:nvGrpSpPr>
          <p:cNvPr id="30" name="Group 29" descr="Now, mothers with high-powered careers are often returning to work while their children are quite young.">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Now, mothers with high-powered careers are often returning to work while their children are quite young. </a:t>
              </a:r>
            </a:p>
          </p:txBody>
        </p:sp>
      </p:grpSp>
      <p:grpSp>
        <p:nvGrpSpPr>
          <p:cNvPr id="16" name="Group 15" descr="This pattern of households with two high earners tends to increase the proportion of high-earning households.">
            <a:extLst>
              <a:ext uri="{FF2B5EF4-FFF2-40B4-BE49-F238E27FC236}">
                <a16:creationId xmlns:a16="http://schemas.microsoft.com/office/drawing/2014/main" id="{AA22C71B-930F-4FB9-A3F5-30E65DB2F25A}"/>
              </a:ext>
            </a:extLst>
          </p:cNvPr>
          <p:cNvGrpSpPr/>
          <p:nvPr/>
        </p:nvGrpSpPr>
        <p:grpSpPr>
          <a:xfrm>
            <a:off x="2135749" y="521516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C6F4C827-021D-416D-B4A6-764115D254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35E758BE-EDBF-44AA-AAE5-16BEA5FF364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This pattern of households with two high earners tends to increase the proportion of high-earning households.</a:t>
              </a:r>
            </a:p>
          </p:txBody>
        </p:sp>
      </p:grpSp>
    </p:spTree>
    <p:extLst>
      <p:ext uri="{BB962C8B-B14F-4D97-AF65-F5344CB8AC3E}">
        <p14:creationId xmlns:p14="http://schemas.microsoft.com/office/powerpoint/2010/main" val="3704919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Mollie </a:t>
            </a:r>
            <a:r>
              <a:rPr kumimoji="0" lang="en-US" sz="3000" b="0" i="0" u="none" strike="noStrike" kern="1200" cap="none" spc="0" normalizeH="0" baseline="0" noProof="0" dirty="0" err="1">
                <a:ln>
                  <a:noFill/>
                </a:ln>
                <a:solidFill>
                  <a:srgbClr val="323542"/>
                </a:solidFill>
                <a:effectLst/>
                <a:uLnTx/>
                <a:uFillTx/>
                <a:latin typeface="Century Gothic" panose="020B0502020202020204" pitchFamily="34" charset="0"/>
                <a:ea typeface="+mn-ea"/>
                <a:cs typeface="+mn-cs"/>
              </a:rPr>
              <a:t>Orshansky</a:t>
            </a:r>
            <a:endPar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United States, the official definition of the poverty line traces back to Mollie Orshansky.">
            <a:extLst>
              <a:ext uri="{FF2B5EF4-FFF2-40B4-BE49-F238E27FC236}">
                <a16:creationId xmlns:a16="http://schemas.microsoft.com/office/drawing/2014/main" id="{B8D0D0E0-DD78-4ED5-B972-A39BBE18D9B4}"/>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1104F01C-B0B1-40A4-A210-BD02B547B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8" name="TextBox 7">
              <a:extLst>
                <a:ext uri="{FF2B5EF4-FFF2-40B4-BE49-F238E27FC236}">
                  <a16:creationId xmlns:a16="http://schemas.microsoft.com/office/drawing/2014/main" id="{53290B2C-071F-4FDD-B00F-BCCED5D4F3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the United States, the official definition of the poverty line traces back to Mollie </a:t>
              </a:r>
              <a:r>
                <a:rPr lang="en-US" sz="2000" noProof="0" dirty="0" err="1">
                  <a:solidFill>
                    <a:schemeClr val="bg1"/>
                  </a:solidFill>
                </a:rPr>
                <a:t>Orshansky</a:t>
              </a:r>
              <a:r>
                <a:rPr lang="en-US" sz="2000" noProof="0" dirty="0">
                  <a:solidFill>
                    <a:schemeClr val="bg1"/>
                  </a:solidFill>
                </a:rPr>
                <a:t>.</a:t>
              </a:r>
            </a:p>
          </p:txBody>
        </p:sp>
      </p:grpSp>
      <p:grpSp>
        <p:nvGrpSpPr>
          <p:cNvPr id="9" name="Group 8" descr="In 1963, Orshansky published an article called &quot;Children of the Poor&quot; in the Social Security Bulletin.">
            <a:extLst>
              <a:ext uri="{FF2B5EF4-FFF2-40B4-BE49-F238E27FC236}">
                <a16:creationId xmlns:a16="http://schemas.microsoft.com/office/drawing/2014/main" id="{34AD1E51-8326-447C-AD08-35363625A60B}"/>
              </a:ext>
            </a:extLst>
          </p:cNvPr>
          <p:cNvGrpSpPr/>
          <p:nvPr/>
        </p:nvGrpSpPr>
        <p:grpSpPr>
          <a:xfrm>
            <a:off x="2135749" y="252585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94F7561-BB39-4860-8E87-541D035F8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1" name="TextBox 10">
              <a:extLst>
                <a:ext uri="{FF2B5EF4-FFF2-40B4-BE49-F238E27FC236}">
                  <a16:creationId xmlns:a16="http://schemas.microsoft.com/office/drawing/2014/main" id="{F4674911-B959-4AF5-9502-29A716FDF1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1963, </a:t>
              </a:r>
              <a:r>
                <a:rPr lang="en-US" sz="2000" noProof="0" dirty="0" err="1">
                  <a:solidFill>
                    <a:schemeClr val="bg1"/>
                  </a:solidFill>
                </a:rPr>
                <a:t>Orshansky</a:t>
              </a:r>
              <a:r>
                <a:rPr lang="en-US" sz="2000" noProof="0" dirty="0">
                  <a:solidFill>
                    <a:schemeClr val="bg1"/>
                  </a:solidFill>
                </a:rPr>
                <a:t> published an article called "Children of the Poor" in the </a:t>
              </a:r>
              <a:r>
                <a:rPr lang="en-US" sz="2000" i="1" noProof="0" dirty="0">
                  <a:solidFill>
                    <a:schemeClr val="bg1"/>
                  </a:solidFill>
                </a:rPr>
                <a:t>Social Security Bulletin</a:t>
              </a:r>
              <a:r>
                <a:rPr lang="en-US" sz="2000" noProof="0" dirty="0">
                  <a:solidFill>
                    <a:schemeClr val="bg1"/>
                  </a:solidFill>
                </a:rPr>
                <a:t>.</a:t>
              </a:r>
            </a:p>
          </p:txBody>
        </p:sp>
      </p:grpSp>
      <p:grpSp>
        <p:nvGrpSpPr>
          <p:cNvPr id="12" name="Group 11" descr="Orshansky found that the average family spent one-third of its income on food.">
            <a:extLst>
              <a:ext uri="{FF2B5EF4-FFF2-40B4-BE49-F238E27FC236}">
                <a16:creationId xmlns:a16="http://schemas.microsoft.com/office/drawing/2014/main" id="{EE7D3EEF-67AA-4770-ABC6-E627B5D70E0D}"/>
              </a:ext>
            </a:extLst>
          </p:cNvPr>
          <p:cNvGrpSpPr/>
          <p:nvPr/>
        </p:nvGrpSpPr>
        <p:grpSpPr>
          <a:xfrm>
            <a:off x="2135749" y="342900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99375B1-9AA3-4FB3-8FB1-9EB03F3D80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4" name="TextBox 13">
              <a:extLst>
                <a:ext uri="{FF2B5EF4-FFF2-40B4-BE49-F238E27FC236}">
                  <a16:creationId xmlns:a16="http://schemas.microsoft.com/office/drawing/2014/main" id="{C42FB4C4-C9B8-4612-A4F6-9542DE1292F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err="1">
                  <a:solidFill>
                    <a:schemeClr val="bg1"/>
                  </a:solidFill>
                </a:rPr>
                <a:t>Orshansky</a:t>
              </a:r>
              <a:r>
                <a:rPr lang="en-US" sz="2000" noProof="0" dirty="0">
                  <a:solidFill>
                    <a:schemeClr val="bg1"/>
                  </a:solidFill>
                </a:rPr>
                <a:t> found that the average family spent one-third of its income on food.</a:t>
              </a:r>
            </a:p>
          </p:txBody>
        </p:sp>
      </p:grpSp>
      <p:grpSp>
        <p:nvGrpSpPr>
          <p:cNvPr id="15" name="Group 14" descr="She then proposed that the poverty line be the amount required to buy an adequate diet, given the size of the family, multiplied by three.">
            <a:extLst>
              <a:ext uri="{FF2B5EF4-FFF2-40B4-BE49-F238E27FC236}">
                <a16:creationId xmlns:a16="http://schemas.microsoft.com/office/drawing/2014/main" id="{521BD967-7530-409F-886E-E105E557DF91}"/>
              </a:ext>
            </a:extLst>
          </p:cNvPr>
          <p:cNvGrpSpPr/>
          <p:nvPr/>
        </p:nvGrpSpPr>
        <p:grpSpPr>
          <a:xfrm>
            <a:off x="2139154" y="4347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B9F9B84-3DA0-4134-98AD-A81C8B71F3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7" name="TextBox 16">
              <a:extLst>
                <a:ext uri="{FF2B5EF4-FFF2-40B4-BE49-F238E27FC236}">
                  <a16:creationId xmlns:a16="http://schemas.microsoft.com/office/drawing/2014/main" id="{0D49B441-4A01-4DC9-8117-9B29731A8FF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She then proposed that the poverty line be the amount required to buy an adequate diet, given the size of the family, multiplied by three.</a:t>
              </a:r>
            </a:p>
          </p:txBody>
        </p:sp>
      </p:grpSp>
    </p:spTree>
    <p:extLst>
      <p:ext uri="{BB962C8B-B14F-4D97-AF65-F5344CB8AC3E}">
        <p14:creationId xmlns:p14="http://schemas.microsoft.com/office/powerpoint/2010/main" val="2475902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Causes of Growing Inequality: A Shift in the Distribution of Wages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nother factor behind the rise in U.S. income inequality is that earnings have become less equal since the late 1970s.">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24322" y="17825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Another factor behind the rise in U.S. income inequality is that earnings have become less equal since the late 1970s.</a:t>
              </a:r>
            </a:p>
          </p:txBody>
        </p:sp>
      </p:grpSp>
      <p:grpSp>
        <p:nvGrpSpPr>
          <p:cNvPr id="23" name="Group 22" descr="In particular, the earnings of high-skilled labor relative to low-skilled labor have increased.">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6243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particular, the earnings of high-skilled labor relative to low-skilled labor have increased.</a:t>
              </a:r>
            </a:p>
          </p:txBody>
        </p:sp>
      </p:grpSp>
      <p:grpSp>
        <p:nvGrpSpPr>
          <p:cNvPr id="27" name="Group 26" descr="Winner-take-all labor markets result from changes in technology, which have increased global demand for “stars,” like doctors or actors.">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Winner-take-all labor markets result from changes in technology, which have increased global demand for “stars,” like doctors or actors.</a:t>
              </a:r>
            </a:p>
          </p:txBody>
        </p:sp>
      </p:grpSp>
      <p:grpSp>
        <p:nvGrpSpPr>
          <p:cNvPr id="30" name="Group 29" descr="The winner-take-all theory argues that the salary gap between the median and the top 1% is not due to educational differences.">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winner-take-all theory argues that the salary gap between the median and the top 1% is not due to educational differences.</a:t>
              </a:r>
            </a:p>
          </p:txBody>
        </p:sp>
      </p:grpSp>
    </p:spTree>
    <p:extLst>
      <p:ext uri="{BB962C8B-B14F-4D97-AF65-F5344CB8AC3E}">
        <p14:creationId xmlns:p14="http://schemas.microsoft.com/office/powerpoint/2010/main" val="24775511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Causes of Growing Inequality: A Shift in the Distribution of Wages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e can view the market for high-skilled labor as a race between forces of supply and demand.">
            <a:extLst>
              <a:ext uri="{FF2B5EF4-FFF2-40B4-BE49-F238E27FC236}">
                <a16:creationId xmlns:a16="http://schemas.microsoft.com/office/drawing/2014/main" id="{F4B48558-C729-4ED5-8FB2-4480697FEAF5}"/>
              </a:ext>
            </a:extLst>
          </p:cNvPr>
          <p:cNvGrpSpPr/>
          <p:nvPr/>
        </p:nvGrpSpPr>
        <p:grpSpPr>
          <a:xfrm>
            <a:off x="1881187" y="1456253"/>
            <a:ext cx="8429626" cy="767078"/>
            <a:chOff x="542923" y="1736761"/>
            <a:chExt cx="8058154" cy="1372961"/>
          </a:xfrm>
          <a:solidFill>
            <a:srgbClr val="627981"/>
          </a:solidFill>
        </p:grpSpPr>
        <p:sp>
          <p:nvSpPr>
            <p:cNvPr id="15" name="Rectangle 14">
              <a:extLst>
                <a:ext uri="{FF2B5EF4-FFF2-40B4-BE49-F238E27FC236}">
                  <a16:creationId xmlns:a16="http://schemas.microsoft.com/office/drawing/2014/main" id="{2966E85B-805B-4AA2-BFD9-7EED43121340}"/>
                </a:ext>
              </a:extLst>
            </p:cNvPr>
            <p:cNvSpPr/>
            <p:nvPr/>
          </p:nvSpPr>
          <p:spPr>
            <a:xfrm>
              <a:off x="542923" y="1736761"/>
              <a:ext cx="8058154" cy="137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6" name="TextBox 15">
              <a:extLst>
                <a:ext uri="{FF2B5EF4-FFF2-40B4-BE49-F238E27FC236}">
                  <a16:creationId xmlns:a16="http://schemas.microsoft.com/office/drawing/2014/main" id="{24D30834-08C8-4381-A11F-5F446AFC28FF}"/>
                </a:ext>
              </a:extLst>
            </p:cNvPr>
            <p:cNvSpPr txBox="1"/>
            <p:nvPr/>
          </p:nvSpPr>
          <p:spPr>
            <a:xfrm>
              <a:off x="655854" y="1770518"/>
              <a:ext cx="7807571" cy="916977"/>
            </a:xfrm>
            <a:prstGeom prst="rect">
              <a:avLst/>
            </a:prstGeom>
            <a:grpFill/>
          </p:spPr>
          <p:txBody>
            <a:bodyPr wrap="square" rtlCol="0">
              <a:spAutoFit/>
            </a:bodyPr>
            <a:lstStyle/>
            <a:p>
              <a:pPr algn="ctr"/>
              <a:r>
                <a:rPr lang="en-US" sz="2000" noProof="0" dirty="0">
                  <a:solidFill>
                    <a:schemeClr val="bg1"/>
                  </a:solidFill>
                </a:rPr>
                <a:t>We can view the market for high-skilled labor as a race between forces of supply and demand.</a:t>
              </a:r>
              <a:endParaRPr lang="en-US" sz="2000" b="1" noProof="0" dirty="0">
                <a:solidFill>
                  <a:schemeClr val="bg1"/>
                </a:solidFill>
              </a:endParaRPr>
            </a:p>
          </p:txBody>
        </p:sp>
      </p:grpSp>
      <p:sp>
        <p:nvSpPr>
          <p:cNvPr id="2" name="Rectangle 1">
            <a:extLst>
              <a:ext uri="{FF2B5EF4-FFF2-40B4-BE49-F238E27FC236}">
                <a16:creationId xmlns:a16="http://schemas.microsoft.com/office/drawing/2014/main" id="{7A99A3D4-F0AF-48FE-B68E-AFB5E6EED7AF}"/>
              </a:ext>
            </a:extLst>
          </p:cNvPr>
          <p:cNvSpPr/>
          <p:nvPr/>
        </p:nvSpPr>
        <p:spPr>
          <a:xfrm>
            <a:off x="1881187"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Increased education and training</a:t>
            </a:r>
          </a:p>
        </p:txBody>
      </p:sp>
      <p:sp>
        <p:nvSpPr>
          <p:cNvPr id="3" name="Arrow: Right 2" descr="leads to">
            <a:extLst>
              <a:ext uri="{FF2B5EF4-FFF2-40B4-BE49-F238E27FC236}">
                <a16:creationId xmlns:a16="http://schemas.microsoft.com/office/drawing/2014/main" id="{4938B1F7-4903-4A01-B62B-4AE448E47F4C}"/>
              </a:ext>
            </a:extLst>
          </p:cNvPr>
          <p:cNvSpPr/>
          <p:nvPr/>
        </p:nvSpPr>
        <p:spPr>
          <a:xfrm>
            <a:off x="4209392" y="3059984"/>
            <a:ext cx="722505" cy="28377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Rectangle 32">
            <a:extLst>
              <a:ext uri="{FF2B5EF4-FFF2-40B4-BE49-F238E27FC236}">
                <a16:creationId xmlns:a16="http://schemas.microsoft.com/office/drawing/2014/main" id="{8B63AD6A-6224-46E5-8A18-4250CB132358}"/>
              </a:ext>
            </a:extLst>
          </p:cNvPr>
          <p:cNvSpPr/>
          <p:nvPr/>
        </p:nvSpPr>
        <p:spPr>
          <a:xfrm>
            <a:off x="4931897"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Increases in the highly skilled labor supply</a:t>
            </a:r>
          </a:p>
        </p:txBody>
      </p:sp>
      <p:sp>
        <p:nvSpPr>
          <p:cNvPr id="38" name="Arrow: Right 37" descr="which means">
            <a:extLst>
              <a:ext uri="{FF2B5EF4-FFF2-40B4-BE49-F238E27FC236}">
                <a16:creationId xmlns:a16="http://schemas.microsoft.com/office/drawing/2014/main" id="{8EDCD196-6F89-48D2-AB12-A56A8321A9D5}"/>
              </a:ext>
            </a:extLst>
          </p:cNvPr>
          <p:cNvSpPr/>
          <p:nvPr/>
        </p:nvSpPr>
        <p:spPr>
          <a:xfrm>
            <a:off x="7260102" y="3059982"/>
            <a:ext cx="733011" cy="28377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Rectangle 33">
            <a:extLst>
              <a:ext uri="{FF2B5EF4-FFF2-40B4-BE49-F238E27FC236}">
                <a16:creationId xmlns:a16="http://schemas.microsoft.com/office/drawing/2014/main" id="{F84D7910-C961-4F1C-832C-734AD460E91F}"/>
              </a:ext>
            </a:extLst>
          </p:cNvPr>
          <p:cNvSpPr/>
          <p:nvPr/>
        </p:nvSpPr>
        <p:spPr>
          <a:xfrm>
            <a:off x="7982608"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Wages should be relatively lower</a:t>
            </a:r>
          </a:p>
        </p:txBody>
      </p:sp>
      <p:sp>
        <p:nvSpPr>
          <p:cNvPr id="35" name="Rectangle 34">
            <a:extLst>
              <a:ext uri="{FF2B5EF4-FFF2-40B4-BE49-F238E27FC236}">
                <a16:creationId xmlns:a16="http://schemas.microsoft.com/office/drawing/2014/main" id="{A0A13EBC-2135-4924-A960-E311BC57923D}"/>
              </a:ext>
            </a:extLst>
          </p:cNvPr>
          <p:cNvSpPr/>
          <p:nvPr/>
        </p:nvSpPr>
        <p:spPr>
          <a:xfrm>
            <a:off x="1881187"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Technological advancement and globalization</a:t>
            </a:r>
          </a:p>
        </p:txBody>
      </p:sp>
      <p:sp>
        <p:nvSpPr>
          <p:cNvPr id="39" name="Arrow: Right 38" descr="leads to">
            <a:extLst>
              <a:ext uri="{FF2B5EF4-FFF2-40B4-BE49-F238E27FC236}">
                <a16:creationId xmlns:a16="http://schemas.microsoft.com/office/drawing/2014/main" id="{CE12A3F6-09C9-40AA-8F41-A7B164E38AA5}"/>
              </a:ext>
            </a:extLst>
          </p:cNvPr>
          <p:cNvSpPr/>
          <p:nvPr/>
        </p:nvSpPr>
        <p:spPr>
          <a:xfrm>
            <a:off x="4204132" y="4521061"/>
            <a:ext cx="748776" cy="28377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6" name="Rectangle 35">
            <a:extLst>
              <a:ext uri="{FF2B5EF4-FFF2-40B4-BE49-F238E27FC236}">
                <a16:creationId xmlns:a16="http://schemas.microsoft.com/office/drawing/2014/main" id="{DFC902A5-D027-4E5E-8937-3F60D41026FD}"/>
              </a:ext>
            </a:extLst>
          </p:cNvPr>
          <p:cNvSpPr/>
          <p:nvPr/>
        </p:nvSpPr>
        <p:spPr>
          <a:xfrm>
            <a:off x="4931897"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Increases in the demand for highly skilled labor</a:t>
            </a:r>
          </a:p>
        </p:txBody>
      </p:sp>
      <p:sp>
        <p:nvSpPr>
          <p:cNvPr id="40" name="Arrow: Right 39" descr="which means">
            <a:extLst>
              <a:ext uri="{FF2B5EF4-FFF2-40B4-BE49-F238E27FC236}">
                <a16:creationId xmlns:a16="http://schemas.microsoft.com/office/drawing/2014/main" id="{484C6944-9A07-484D-BA08-27126BBBB04D}"/>
              </a:ext>
            </a:extLst>
          </p:cNvPr>
          <p:cNvSpPr/>
          <p:nvPr/>
        </p:nvSpPr>
        <p:spPr>
          <a:xfrm>
            <a:off x="7270608" y="4521059"/>
            <a:ext cx="722505" cy="28377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Rectangle 36">
            <a:extLst>
              <a:ext uri="{FF2B5EF4-FFF2-40B4-BE49-F238E27FC236}">
                <a16:creationId xmlns:a16="http://schemas.microsoft.com/office/drawing/2014/main" id="{710B5B9E-287F-4B56-A276-5FB691115986}"/>
              </a:ext>
            </a:extLst>
          </p:cNvPr>
          <p:cNvSpPr/>
          <p:nvPr/>
        </p:nvSpPr>
        <p:spPr>
          <a:xfrm>
            <a:off x="7982608"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Wages should be relatively higher</a:t>
            </a:r>
          </a:p>
        </p:txBody>
      </p:sp>
      <p:grpSp>
        <p:nvGrpSpPr>
          <p:cNvPr id="17" name="Group 16" descr="We can view the greater inequality of wages as a sign that demand for skilled labor is increasing faster than supply. The combination of forces in the high-skilled and low-skilled labor markets leads to increased income disparity.">
            <a:extLst>
              <a:ext uri="{FF2B5EF4-FFF2-40B4-BE49-F238E27FC236}">
                <a16:creationId xmlns:a16="http://schemas.microsoft.com/office/drawing/2014/main" id="{4F3DC546-A5B2-4C3A-84A6-B7C7B1D0D53B}"/>
              </a:ext>
            </a:extLst>
          </p:cNvPr>
          <p:cNvGrpSpPr/>
          <p:nvPr/>
        </p:nvGrpSpPr>
        <p:grpSpPr>
          <a:xfrm>
            <a:off x="1881187" y="5525959"/>
            <a:ext cx="8429626" cy="1034524"/>
            <a:chOff x="542923" y="1736759"/>
            <a:chExt cx="8058154" cy="1851652"/>
          </a:xfrm>
          <a:solidFill>
            <a:srgbClr val="627981"/>
          </a:solidFill>
        </p:grpSpPr>
        <p:sp>
          <p:nvSpPr>
            <p:cNvPr id="18" name="Rectangle 17">
              <a:extLst>
                <a:ext uri="{FF2B5EF4-FFF2-40B4-BE49-F238E27FC236}">
                  <a16:creationId xmlns:a16="http://schemas.microsoft.com/office/drawing/2014/main" id="{75DDB3EB-6FCD-4C7A-8371-1EE1602CB735}"/>
                </a:ext>
              </a:extLst>
            </p:cNvPr>
            <p:cNvSpPr/>
            <p:nvPr/>
          </p:nvSpPr>
          <p:spPr>
            <a:xfrm>
              <a:off x="542923" y="1736759"/>
              <a:ext cx="8058154" cy="185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9" name="TextBox 18">
              <a:extLst>
                <a:ext uri="{FF2B5EF4-FFF2-40B4-BE49-F238E27FC236}">
                  <a16:creationId xmlns:a16="http://schemas.microsoft.com/office/drawing/2014/main" id="{C8C04760-0A97-4B83-8818-399DFB7A5C97}"/>
                </a:ext>
              </a:extLst>
            </p:cNvPr>
            <p:cNvSpPr txBox="1"/>
            <p:nvPr/>
          </p:nvSpPr>
          <p:spPr>
            <a:xfrm>
              <a:off x="655854" y="1770518"/>
              <a:ext cx="7807571" cy="1817893"/>
            </a:xfrm>
            <a:prstGeom prst="rect">
              <a:avLst/>
            </a:prstGeom>
            <a:grpFill/>
          </p:spPr>
          <p:txBody>
            <a:bodyPr wrap="square" rtlCol="0">
              <a:spAutoFit/>
            </a:bodyPr>
            <a:lstStyle/>
            <a:p>
              <a:pPr algn="ctr"/>
              <a:r>
                <a:rPr lang="en-US" sz="2000" noProof="0" dirty="0">
                  <a:solidFill>
                    <a:schemeClr val="bg1"/>
                  </a:solidFill>
                </a:rPr>
                <a:t>We can view the greater inequality of wages as a sign that demand for skilled labor is increasing faster than supply. The combination of forces in the high-skilled and low-skilled labor markets leads to increased income disparity.</a:t>
              </a:r>
              <a:endParaRPr lang="en-US" sz="2000" b="1" noProof="0" dirty="0">
                <a:solidFill>
                  <a:schemeClr val="bg1"/>
                </a:solidFill>
              </a:endParaRPr>
            </a:p>
          </p:txBody>
        </p:sp>
      </p:grpSp>
    </p:spTree>
    <p:extLst>
      <p:ext uri="{BB962C8B-B14F-4D97-AF65-F5344CB8AC3E}">
        <p14:creationId xmlns:p14="http://schemas.microsoft.com/office/powerpoint/2010/main" val="3004869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88451"/>
            <a:ext cx="9273061" cy="1631216"/>
          </a:xfrm>
          <a:prstGeom prst="rect">
            <a:avLst/>
          </a:prstGeom>
          <a:solidFill>
            <a:srgbClr val="627981"/>
          </a:solidFill>
          <a:ln>
            <a:solidFill>
              <a:srgbClr val="627981"/>
            </a:solidFill>
          </a:ln>
        </p:spPr>
        <p:txBody>
          <a:bodyPr wrap="square" rtlCol="0" anchor="ctr">
            <a:spAutoFit/>
          </a:bodyPr>
          <a:lstStyle/>
          <a:p>
            <a:pPr algn="ctr"/>
            <a:r>
              <a:rPr lang="en-US" sz="2000" noProof="0" dirty="0">
                <a:solidFill>
                  <a:schemeClr val="bg1"/>
                </a:solidFill>
              </a:rPr>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p:txBody>
      </p:sp>
    </p:spTree>
    <p:extLst>
      <p:ext uri="{BB962C8B-B14F-4D97-AF65-F5344CB8AC3E}">
        <p14:creationId xmlns:p14="http://schemas.microsoft.com/office/powerpoint/2010/main" val="16983362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algn="ctr"/>
            <a:r>
              <a:rPr lang="en-US" sz="2000" noProof="0" dirty="0">
                <a:solidFill>
                  <a:schemeClr val="bg1"/>
                </a:solidFill>
              </a:rPr>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a:p>
            <a:pPr algn="ctr"/>
            <a:endParaRPr lang="en-US" sz="2000" noProof="0" dirty="0">
              <a:solidFill>
                <a:schemeClr val="bg1"/>
              </a:solidFill>
            </a:endParaRPr>
          </a:p>
          <a:p>
            <a:pPr algn="ctr"/>
            <a:r>
              <a:rPr lang="en-US" sz="2000" i="1" noProof="0" dirty="0">
                <a:solidFill>
                  <a:schemeClr val="bg1"/>
                </a:solidFill>
              </a:rPr>
              <a:t>One of the factors contributing to growing income inequality is that now, unlike 30 or 40 years ago, many households have two professionals with high incomes. In the past, generally one spouse was the high-income earner and the other spouse had a lower paying profession or stayed out of the labor force to manage the household and raise the family.</a:t>
            </a:r>
          </a:p>
        </p:txBody>
      </p:sp>
    </p:spTree>
    <p:extLst>
      <p:ext uri="{BB962C8B-B14F-4D97-AF65-F5344CB8AC3E}">
        <p14:creationId xmlns:p14="http://schemas.microsoft.com/office/powerpoint/2010/main" val="12382897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Measuring inequality involves making comparisons across the entire distribution of income, not just the poor. </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One way of doing this is to divide the population into groups, like quintiles, and then calculate what share of income each group receives.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An alternative approach is to draw Lorenz curves, which compare the cumulative income actually received to a perfectly equal distribution of income.</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Income inequality in the United States increased substantially from the late 1970s and early 1980s into the 2000s. </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The two most common explanations that economists cite are changes in household structures that have led to more two-earner couples and single-parent families and the effect of new information and communications technology on wages.</a:t>
            </a:r>
          </a:p>
        </p:txBody>
      </p:sp>
    </p:spTree>
    <p:extLst>
      <p:ext uri="{BB962C8B-B14F-4D97-AF65-F5344CB8AC3E}">
        <p14:creationId xmlns:p14="http://schemas.microsoft.com/office/powerpoint/2010/main" val="3882363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Government Policies to Reduce Income Inequality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9217434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931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No society should expect or desire complete equality of income at a given point in time for a number of reasons.">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No society should expect or desire complete equality of income at a given point in time for a number of reasons.</a:t>
              </a:r>
            </a:p>
          </p:txBody>
        </p:sp>
      </p:grpSp>
      <p:grpSp>
        <p:nvGrpSpPr>
          <p:cNvPr id="16" name="Group 15" descr="Most workers receive low earnings in their first few jobs, higher earnings later in life, and then lower earnings after retirement.">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Most workers receive low earnings in their first few jobs, higher earnings later in life, and then lower earnings after retirement.</a:t>
              </a:r>
            </a:p>
          </p:txBody>
        </p:sp>
      </p:grpSp>
      <p:grpSp>
        <p:nvGrpSpPr>
          <p:cNvPr id="19" name="Group 18" descr="Thus, a society with people of varying ages will have a certain amount of income inequality.">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Thus, a society with people of varying ages will have a certain amount of income inequality.</a:t>
              </a:r>
            </a:p>
          </p:txBody>
        </p:sp>
      </p:grpSp>
      <p:grpSp>
        <p:nvGrpSpPr>
          <p:cNvPr id="13" name="Group 12" descr="Also, people's preferences and desires differ.">
            <a:extLst>
              <a:ext uri="{FF2B5EF4-FFF2-40B4-BE49-F238E27FC236}">
                <a16:creationId xmlns:a16="http://schemas.microsoft.com/office/drawing/2014/main" id="{BF30CD0C-AE4F-4DDA-9ACB-AEDDDF410ED4}"/>
              </a:ext>
            </a:extLst>
          </p:cNvPr>
          <p:cNvGrpSpPr/>
          <p:nvPr/>
        </p:nvGrpSpPr>
        <p:grpSpPr>
          <a:xfrm>
            <a:off x="2123388"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852D6BB-5CEB-4428-8520-0A44729994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2FFDF0B-8654-499F-B525-DF2B5799051D}"/>
                </a:ext>
              </a:extLst>
            </p:cNvPr>
            <p:cNvSpPr txBox="1"/>
            <p:nvPr/>
          </p:nvSpPr>
          <p:spPr>
            <a:xfrm>
              <a:off x="599388"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Also, people's preferences and desires differ.</a:t>
              </a:r>
            </a:p>
          </p:txBody>
        </p:sp>
      </p:grpSp>
      <p:grpSp>
        <p:nvGrpSpPr>
          <p:cNvPr id="24" name="Group 23" descr="Some are willing to work long hours to have income for large houses, fast cars and computers, luxury vacations, etc.">
            <a:extLst>
              <a:ext uri="{FF2B5EF4-FFF2-40B4-BE49-F238E27FC236}">
                <a16:creationId xmlns:a16="http://schemas.microsoft.com/office/drawing/2014/main" id="{A7982E66-9E75-434B-9DC1-D86C9869E576}"/>
              </a:ext>
            </a:extLst>
          </p:cNvPr>
          <p:cNvGrpSpPr/>
          <p:nvPr/>
        </p:nvGrpSpPr>
        <p:grpSpPr>
          <a:xfrm>
            <a:off x="2135749" y="5224511"/>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37A75AB-C5D3-4DB0-A634-B1465AEA31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7" name="TextBox 26">
              <a:extLst>
                <a:ext uri="{FF2B5EF4-FFF2-40B4-BE49-F238E27FC236}">
                  <a16:creationId xmlns:a16="http://schemas.microsoft.com/office/drawing/2014/main" id="{67DE9719-CDCB-45C7-B46F-2A6F69064E1E}"/>
                </a:ext>
              </a:extLst>
            </p:cNvPr>
            <p:cNvSpPr txBox="1"/>
            <p:nvPr/>
          </p:nvSpPr>
          <p:spPr>
            <a:xfrm>
              <a:off x="599388" y="1802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Some are willing to work long hours to have income for large houses, fast cars and computers, luxury vacations, etc.</a:t>
              </a:r>
            </a:p>
          </p:txBody>
        </p:sp>
      </p:grpSp>
    </p:spTree>
    <p:extLst>
      <p:ext uri="{BB962C8B-B14F-4D97-AF65-F5344CB8AC3E}">
        <p14:creationId xmlns:p14="http://schemas.microsoft.com/office/powerpoint/2010/main" val="21544496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4581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Redistribution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Redistribution means taking income from those with higher incomes and providing income to those with lower incomes.">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noProof="0" dirty="0">
                  <a:solidFill>
                    <a:schemeClr val="bg1"/>
                  </a:solidFill>
                </a:rPr>
                <a:t>Redistribution</a:t>
              </a:r>
              <a:r>
                <a:rPr lang="en-US" sz="2000" noProof="0" dirty="0">
                  <a:solidFill>
                    <a:schemeClr val="bg1"/>
                  </a:solidFill>
                </a:rPr>
                <a:t> means taking income from those with higher incomes and providing income to those with lower incomes.</a:t>
              </a:r>
            </a:p>
          </p:txBody>
        </p:sp>
      </p:grpSp>
      <p:grpSp>
        <p:nvGrpSpPr>
          <p:cNvPr id="16" name="Group 15" descr="Policies that provide support for the poor include the welfare program, TANF, the earned income tax credit, SNAP, and Medicaid.">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Policies that provide support for the poor include the welfare program, TANF, the earned income tax credit, SNAP, and Medicaid.</a:t>
              </a:r>
            </a:p>
          </p:txBody>
        </p:sp>
      </p:grpSp>
      <p:grpSp>
        <p:nvGrpSpPr>
          <p:cNvPr id="19" name="Group 18" descr="If a reduction in inequality is desired, these programs could receive additional funding.">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If a reduction in inequality is desired, these programs could receive additional funding.</a:t>
              </a:r>
            </a:p>
          </p:txBody>
        </p:sp>
      </p:grpSp>
      <p:grpSp>
        <p:nvGrpSpPr>
          <p:cNvPr id="13" name="Group 12" descr="The federal income tax, which is a progressive tax system designed so that the rich pay a higher percent in income taxes, funds these programs.">
            <a:extLst>
              <a:ext uri="{FF2B5EF4-FFF2-40B4-BE49-F238E27FC236}">
                <a16:creationId xmlns:a16="http://schemas.microsoft.com/office/drawing/2014/main" id="{BF30CD0C-AE4F-4DDA-9ACB-AEDDDF410ED4}"/>
              </a:ext>
            </a:extLst>
          </p:cNvPr>
          <p:cNvGrpSpPr/>
          <p:nvPr/>
        </p:nvGrpSpPr>
        <p:grpSpPr>
          <a:xfrm>
            <a:off x="2123388" y="4315290"/>
            <a:ext cx="8058154" cy="1030166"/>
            <a:chOff x="542923" y="1736761"/>
            <a:chExt cx="8058154" cy="1030166"/>
          </a:xfrm>
          <a:solidFill>
            <a:srgbClr val="627981"/>
          </a:solidFill>
        </p:grpSpPr>
        <p:sp>
          <p:nvSpPr>
            <p:cNvPr id="22" name="Rectangle 21">
              <a:extLst>
                <a:ext uri="{FF2B5EF4-FFF2-40B4-BE49-F238E27FC236}">
                  <a16:creationId xmlns:a16="http://schemas.microsoft.com/office/drawing/2014/main" id="{4852D6BB-5CEB-4428-8520-0A4472999426}"/>
                </a:ext>
              </a:extLst>
            </p:cNvPr>
            <p:cNvSpPr/>
            <p:nvPr/>
          </p:nvSpPr>
          <p:spPr>
            <a:xfrm>
              <a:off x="542923" y="1736761"/>
              <a:ext cx="8058154" cy="10301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2FFDF0B-8654-499F-B525-DF2B5799051D}"/>
                </a:ext>
              </a:extLst>
            </p:cNvPr>
            <p:cNvSpPr txBox="1"/>
            <p:nvPr/>
          </p:nvSpPr>
          <p:spPr>
            <a:xfrm>
              <a:off x="611749" y="1751264"/>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federal income tax, which is a </a:t>
              </a:r>
              <a:r>
                <a:rPr lang="en-US" sz="2000" b="1" noProof="0" dirty="0">
                  <a:solidFill>
                    <a:schemeClr val="bg1"/>
                  </a:solidFill>
                </a:rPr>
                <a:t>progressive tax system </a:t>
              </a:r>
              <a:r>
                <a:rPr lang="en-US" sz="2000" noProof="0" dirty="0">
                  <a:solidFill>
                    <a:schemeClr val="bg1"/>
                  </a:solidFill>
                </a:rPr>
                <a:t>designed so that the rich pay a higher percent in income taxes, funds these programs. </a:t>
              </a:r>
            </a:p>
          </p:txBody>
        </p:sp>
      </p:grpSp>
    </p:spTree>
    <p:extLst>
      <p:ext uri="{BB962C8B-B14F-4D97-AF65-F5344CB8AC3E}">
        <p14:creationId xmlns:p14="http://schemas.microsoft.com/office/powerpoint/2010/main" val="18408059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4581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Effective Income Tax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effective income tax is the percentage of total taxes paid divided by total income.">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t>
              </a:r>
              <a:r>
                <a:rPr lang="en-US" sz="2000" b="1" noProof="0" dirty="0">
                  <a:solidFill>
                    <a:schemeClr val="bg1"/>
                  </a:solidFill>
                </a:rPr>
                <a:t>effective income tax </a:t>
              </a:r>
              <a:r>
                <a:rPr lang="en-US" sz="2000" noProof="0" dirty="0">
                  <a:solidFill>
                    <a:schemeClr val="bg1"/>
                  </a:solidFill>
                </a:rPr>
                <a:t>is the percentage of total taxes paid divided by total income.</a:t>
              </a:r>
            </a:p>
          </p:txBody>
        </p:sp>
      </p:grpSp>
      <p:grpSp>
        <p:nvGrpSpPr>
          <p:cNvPr id="16" name="Group 15" descr="The typical pattern is that people with higher incomes pay a higher average share of their income in federal income taxes.">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typical pattern is that people with higher incomes pay a higher average share of their income in federal income taxes.</a:t>
              </a:r>
            </a:p>
          </p:txBody>
        </p:sp>
      </p:grpSp>
    </p:spTree>
    <p:extLst>
      <p:ext uri="{BB962C8B-B14F-4D97-AF65-F5344CB8AC3E}">
        <p14:creationId xmlns:p14="http://schemas.microsoft.com/office/powerpoint/2010/main" val="28709749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Ladder of Opportunity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Economic inequality is perhaps most troubling when it is not the result of effort or talent but instead is determined by the circumstances under which a child grows up.">
            <a:extLst>
              <a:ext uri="{FF2B5EF4-FFF2-40B4-BE49-F238E27FC236}">
                <a16:creationId xmlns:a16="http://schemas.microsoft.com/office/drawing/2014/main" id="{985F4499-3315-47FC-81A9-DBBDFDEAA959}"/>
              </a:ext>
            </a:extLst>
          </p:cNvPr>
          <p:cNvGrpSpPr/>
          <p:nvPr/>
        </p:nvGrpSpPr>
        <p:grpSpPr>
          <a:xfrm>
            <a:off x="2135749" y="1620241"/>
            <a:ext cx="8058154" cy="1065187"/>
            <a:chOff x="542923" y="1736761"/>
            <a:chExt cx="8058154" cy="1065187"/>
          </a:xfrm>
          <a:solidFill>
            <a:srgbClr val="627981"/>
          </a:solidFill>
        </p:grpSpPr>
        <p:sp>
          <p:nvSpPr>
            <p:cNvPr id="19" name="Rectangle 18">
              <a:extLst>
                <a:ext uri="{FF2B5EF4-FFF2-40B4-BE49-F238E27FC236}">
                  <a16:creationId xmlns:a16="http://schemas.microsoft.com/office/drawing/2014/main" id="{7D61625F-2778-4F23-87AD-1A447E3378B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1CC6EB4D-6666-4760-B587-400F852F455F}"/>
                </a:ext>
              </a:extLst>
            </p:cNvPr>
            <p:cNvSpPr txBox="1"/>
            <p:nvPr/>
          </p:nvSpPr>
          <p:spPr>
            <a:xfrm>
              <a:off x="655854" y="1786285"/>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noProof="0" dirty="0">
                  <a:solidFill>
                    <a:schemeClr val="bg1"/>
                  </a:solidFill>
                  <a:effectLst/>
                  <a:latin typeface="+mn-lt"/>
                  <a:ea typeface="+mn-ea"/>
                  <a:cs typeface="+mn-cs"/>
                </a:rPr>
                <a:t>Economic inequality is perhaps most troubling when it is not the result of effort or talent but instead is determined by the circumstances under which a child grows up. </a:t>
              </a:r>
            </a:p>
          </p:txBody>
        </p:sp>
      </p:grpSp>
      <p:grpSp>
        <p:nvGrpSpPr>
          <p:cNvPr id="21" name="Group 20" descr="Public policies like improved day care, preschool programs, college loans and grants, and adult re-training classes are examples of expanding access to opportunity.">
            <a:extLst>
              <a:ext uri="{FF2B5EF4-FFF2-40B4-BE49-F238E27FC236}">
                <a16:creationId xmlns:a16="http://schemas.microsoft.com/office/drawing/2014/main" id="{AD131535-4CF1-428C-84F3-A5E1E2AC6956}"/>
              </a:ext>
            </a:extLst>
          </p:cNvPr>
          <p:cNvGrpSpPr/>
          <p:nvPr/>
        </p:nvGrpSpPr>
        <p:grpSpPr>
          <a:xfrm>
            <a:off x="2135749" y="2891942"/>
            <a:ext cx="8058154" cy="1065187"/>
            <a:chOff x="542923" y="1736761"/>
            <a:chExt cx="8058154" cy="1065187"/>
          </a:xfrm>
          <a:solidFill>
            <a:srgbClr val="627981"/>
          </a:solidFill>
        </p:grpSpPr>
        <p:sp>
          <p:nvSpPr>
            <p:cNvPr id="22" name="Rectangle 21">
              <a:extLst>
                <a:ext uri="{FF2B5EF4-FFF2-40B4-BE49-F238E27FC236}">
                  <a16:creationId xmlns:a16="http://schemas.microsoft.com/office/drawing/2014/main" id="{484DB072-F4EE-4D3E-9496-B5A299102E9C}"/>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AF2C7414-4D13-490E-B139-3DD3FABE4F23}"/>
                </a:ext>
              </a:extLst>
            </p:cNvPr>
            <p:cNvSpPr txBox="1"/>
            <p:nvPr/>
          </p:nvSpPr>
          <p:spPr>
            <a:xfrm>
              <a:off x="655854" y="1786285"/>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noProof="0" dirty="0">
                  <a:solidFill>
                    <a:schemeClr val="bg1"/>
                  </a:solidFill>
                  <a:effectLst/>
                  <a:latin typeface="+mn-lt"/>
                  <a:ea typeface="+mn-ea"/>
                  <a:cs typeface="+mn-cs"/>
                </a:rPr>
                <a:t>Public policies like improved day care, preschool programs, college loans and grants, and adult re-training classes are examples of expanding access to opportunity. </a:t>
              </a:r>
            </a:p>
          </p:txBody>
        </p:sp>
      </p:grpSp>
      <p:grpSp>
        <p:nvGrpSpPr>
          <p:cNvPr id="24" name="Group 23" descr="Choosing which policies will work can get political, and not all of them will succeed.">
            <a:extLst>
              <a:ext uri="{FF2B5EF4-FFF2-40B4-BE49-F238E27FC236}">
                <a16:creationId xmlns:a16="http://schemas.microsoft.com/office/drawing/2014/main" id="{11C1D211-E92E-42C3-9410-2D6C73A6DCC9}"/>
              </a:ext>
            </a:extLst>
          </p:cNvPr>
          <p:cNvGrpSpPr/>
          <p:nvPr/>
        </p:nvGrpSpPr>
        <p:grpSpPr>
          <a:xfrm>
            <a:off x="2135749" y="416364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33F9EE62-D826-4BF8-9BB1-7935937E02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7" name="TextBox 26">
              <a:extLst>
                <a:ext uri="{FF2B5EF4-FFF2-40B4-BE49-F238E27FC236}">
                  <a16:creationId xmlns:a16="http://schemas.microsoft.com/office/drawing/2014/main" id="{27F8FF54-61B8-45C2-9BFF-CDA246276037}"/>
                </a:ext>
              </a:extLst>
            </p:cNvPr>
            <p:cNvSpPr txBox="1"/>
            <p:nvPr/>
          </p:nvSpPr>
          <p:spPr>
            <a:xfrm>
              <a:off x="65585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noProof="0" dirty="0">
                  <a:solidFill>
                    <a:schemeClr val="bg1"/>
                  </a:solidFill>
                  <a:effectLst/>
                  <a:latin typeface="+mn-lt"/>
                  <a:ea typeface="+mn-ea"/>
                  <a:cs typeface="+mn-cs"/>
                </a:rPr>
                <a:t>Choosing which policies will work can get political, and not all of them will succeed.</a:t>
              </a:r>
            </a:p>
          </p:txBody>
        </p:sp>
      </p:grpSp>
    </p:spTree>
    <p:extLst>
      <p:ext uri="{BB962C8B-B14F-4D97-AF65-F5344CB8AC3E}">
        <p14:creationId xmlns:p14="http://schemas.microsoft.com/office/powerpoint/2010/main" val="382626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Poverty Rate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poverty rate is the percentage of the population below the poverty line in any given year.">
            <a:extLst>
              <a:ext uri="{FF2B5EF4-FFF2-40B4-BE49-F238E27FC236}">
                <a16:creationId xmlns:a16="http://schemas.microsoft.com/office/drawing/2014/main" id="{602B1280-8CD9-4A74-9F27-83607E34FEA2}"/>
              </a:ext>
            </a:extLst>
          </p:cNvPr>
          <p:cNvGrpSpPr/>
          <p:nvPr/>
        </p:nvGrpSpPr>
        <p:grpSpPr>
          <a:xfrm>
            <a:off x="2135749" y="162024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7A8BC9F-3060-4742-A5FF-477775A45D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9" name="TextBox 18">
              <a:extLst>
                <a:ext uri="{FF2B5EF4-FFF2-40B4-BE49-F238E27FC236}">
                  <a16:creationId xmlns:a16="http://schemas.microsoft.com/office/drawing/2014/main" id="{19912662-CCA9-4464-AE9D-2EEC32F51AF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t>
              </a:r>
              <a:r>
                <a:rPr lang="en-US" sz="2000" b="1" noProof="0" dirty="0">
                  <a:solidFill>
                    <a:schemeClr val="bg1"/>
                  </a:solidFill>
                </a:rPr>
                <a:t>poverty rate </a:t>
              </a:r>
              <a:r>
                <a:rPr lang="en-US" sz="2000" noProof="0" dirty="0">
                  <a:solidFill>
                    <a:schemeClr val="bg1"/>
                  </a:solidFill>
                </a:rPr>
                <a:t>is the percentage of the population below the poverty line in any given year.</a:t>
              </a:r>
            </a:p>
          </p:txBody>
        </p:sp>
      </p:grpSp>
      <p:grpSp>
        <p:nvGrpSpPr>
          <p:cNvPr id="20" name="Group 19" descr="Poverty rates are relatively low for whites, the elderly, the well-educated, and male-headed households.">
            <a:extLst>
              <a:ext uri="{FF2B5EF4-FFF2-40B4-BE49-F238E27FC236}">
                <a16:creationId xmlns:a16="http://schemas.microsoft.com/office/drawing/2014/main" id="{26F61A50-6A0D-41D5-9509-310B9BC6D81D}"/>
              </a:ext>
            </a:extLst>
          </p:cNvPr>
          <p:cNvGrpSpPr/>
          <p:nvPr/>
        </p:nvGrpSpPr>
        <p:grpSpPr>
          <a:xfrm>
            <a:off x="2135749" y="252585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F2848F8-DF3A-4414-B193-6B6AE2068C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058D65-BA90-486E-9E0C-5A4B1657E2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Poverty rates are relatively low for whites, the elderly, the well-educated, and male-headed households. </a:t>
              </a:r>
            </a:p>
          </p:txBody>
        </p:sp>
      </p:grpSp>
      <p:grpSp>
        <p:nvGrpSpPr>
          <p:cNvPr id="23" name="Group 22" descr="Poverty rates for females, Hispanics, and African Americans are much higher.">
            <a:extLst>
              <a:ext uri="{FF2B5EF4-FFF2-40B4-BE49-F238E27FC236}">
                <a16:creationId xmlns:a16="http://schemas.microsoft.com/office/drawing/2014/main" id="{3D90DB38-586E-4E7C-9A7F-9EBB1B4888A0}"/>
              </a:ext>
            </a:extLst>
          </p:cNvPr>
          <p:cNvGrpSpPr/>
          <p:nvPr/>
        </p:nvGrpSpPr>
        <p:grpSpPr>
          <a:xfrm>
            <a:off x="2135749"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1194B1B4-F2C8-4CC0-9BAB-816A716E69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A44C92A5-B384-4E68-A496-4D7B944A172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Poverty rates for females, Hispanics, and African Americans are much higher.</a:t>
              </a:r>
            </a:p>
          </p:txBody>
        </p:sp>
      </p:grpSp>
      <p:grpSp>
        <p:nvGrpSpPr>
          <p:cNvPr id="30" name="Group 29" descr="While other races have a higher percentage of individuals living in poverty, most people in the U.S. living in poverty are white.">
            <a:extLst>
              <a:ext uri="{FF2B5EF4-FFF2-40B4-BE49-F238E27FC236}">
                <a16:creationId xmlns:a16="http://schemas.microsoft.com/office/drawing/2014/main" id="{B64BB581-C232-4AFB-8FD2-7CE671DB25E9}"/>
              </a:ext>
            </a:extLst>
          </p:cNvPr>
          <p:cNvGrpSpPr/>
          <p:nvPr/>
        </p:nvGrpSpPr>
        <p:grpSpPr>
          <a:xfrm>
            <a:off x="2135749" y="4332146"/>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C344134-2CB5-4230-A043-2D1623382C4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0891E10A-35F3-47A6-A4A7-02F857AB9AC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While other races have a higher percentage of individuals living in poverty, most people in the U.S. living in poverty are white.</a:t>
              </a:r>
            </a:p>
          </p:txBody>
        </p:sp>
      </p:grpSp>
    </p:spTree>
    <p:extLst>
      <p:ext uri="{BB962C8B-B14F-4D97-AF65-F5344CB8AC3E}">
        <p14:creationId xmlns:p14="http://schemas.microsoft.com/office/powerpoint/2010/main" val="1806453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Inheritance Tax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re is always a debate about inheritance taxes. Why should people who have saved up a substantial nest egg not be able to give their money to their children and grandchildren?">
            <a:extLst>
              <a:ext uri="{FF2B5EF4-FFF2-40B4-BE49-F238E27FC236}">
                <a16:creationId xmlns:a16="http://schemas.microsoft.com/office/drawing/2014/main" id="{FC9D3F83-A59E-44B8-8986-9F59754A1B2C}"/>
              </a:ext>
            </a:extLst>
          </p:cNvPr>
          <p:cNvGrpSpPr/>
          <p:nvPr/>
        </p:nvGrpSpPr>
        <p:grpSpPr>
          <a:xfrm>
            <a:off x="2079283" y="1383374"/>
            <a:ext cx="8045793" cy="1222846"/>
            <a:chOff x="542923" y="1736761"/>
            <a:chExt cx="8058154" cy="1222846"/>
          </a:xfrm>
          <a:solidFill>
            <a:srgbClr val="627981"/>
          </a:solidFill>
        </p:grpSpPr>
        <p:sp>
          <p:nvSpPr>
            <p:cNvPr id="8" name="Rectangle 7">
              <a:extLst>
                <a:ext uri="{FF2B5EF4-FFF2-40B4-BE49-F238E27FC236}">
                  <a16:creationId xmlns:a16="http://schemas.microsoft.com/office/drawing/2014/main" id="{A1241303-45B5-4163-BAE8-764BFB6AE331}"/>
                </a:ext>
              </a:extLst>
            </p:cNvPr>
            <p:cNvSpPr/>
            <p:nvPr/>
          </p:nvSpPr>
          <p:spPr>
            <a:xfrm>
              <a:off x="542923" y="1736761"/>
              <a:ext cx="8058154" cy="12228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9" name="TextBox 8">
              <a:extLst>
                <a:ext uri="{FF2B5EF4-FFF2-40B4-BE49-F238E27FC236}">
                  <a16:creationId xmlns:a16="http://schemas.microsoft.com/office/drawing/2014/main" id="{F58A269D-4F5A-4D49-8D11-FE0A64D49BF4}"/>
                </a:ext>
              </a:extLst>
            </p:cNvPr>
            <p:cNvSpPr txBox="1"/>
            <p:nvPr/>
          </p:nvSpPr>
          <p:spPr>
            <a:xfrm>
              <a:off x="599387" y="184623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There is always a debate about inheritance taxes. Why should people who have saved up a substantial nest egg not be able to give their money to their children and grandchildren?</a:t>
              </a:r>
            </a:p>
          </p:txBody>
        </p:sp>
      </p:grpSp>
      <p:grpSp>
        <p:nvGrpSpPr>
          <p:cNvPr id="13" name="Group 12" descr="In particular, it would seem un-American if children were unable to inherit a family business or family home.">
            <a:extLst>
              <a:ext uri="{FF2B5EF4-FFF2-40B4-BE49-F238E27FC236}">
                <a16:creationId xmlns:a16="http://schemas.microsoft.com/office/drawing/2014/main" id="{E5DF8229-9E8D-406C-8D5A-1502B6123853}"/>
              </a:ext>
            </a:extLst>
          </p:cNvPr>
          <p:cNvGrpSpPr/>
          <p:nvPr/>
        </p:nvGrpSpPr>
        <p:grpSpPr>
          <a:xfrm>
            <a:off x="2079284" y="270192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D10A4D0-0B43-465E-B8AF-AB12425308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78B6E9BA-142F-402C-BA07-9C89B4159CD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particular, it would seem un-American if children were unable to inherit a family business or family home.</a:t>
              </a:r>
            </a:p>
          </p:txBody>
        </p:sp>
      </p:grpSp>
      <p:grpSp>
        <p:nvGrpSpPr>
          <p:cNvPr id="19" name="Group 18" descr="Alternatively, many Americans are more comfortable with inequality resulting from high-income people who earned their money by starting innovative new companies than they are with inequality resulting from high-income people who have inherited money from rich parents.">
            <a:extLst>
              <a:ext uri="{FF2B5EF4-FFF2-40B4-BE49-F238E27FC236}">
                <a16:creationId xmlns:a16="http://schemas.microsoft.com/office/drawing/2014/main" id="{1217B598-9809-42E9-93F6-63BC76E1ADA6}"/>
              </a:ext>
            </a:extLst>
          </p:cNvPr>
          <p:cNvGrpSpPr/>
          <p:nvPr/>
        </p:nvGrpSpPr>
        <p:grpSpPr>
          <a:xfrm>
            <a:off x="2079283" y="3596642"/>
            <a:ext cx="8045794" cy="1701280"/>
            <a:chOff x="542923" y="1736761"/>
            <a:chExt cx="8058154" cy="1701280"/>
          </a:xfrm>
          <a:solidFill>
            <a:srgbClr val="627981"/>
          </a:solidFill>
        </p:grpSpPr>
        <p:sp>
          <p:nvSpPr>
            <p:cNvPr id="20" name="Rectangle 19">
              <a:extLst>
                <a:ext uri="{FF2B5EF4-FFF2-40B4-BE49-F238E27FC236}">
                  <a16:creationId xmlns:a16="http://schemas.microsoft.com/office/drawing/2014/main" id="{18456395-8582-4C10-ACBC-16B7DA4AC7F5}"/>
                </a:ext>
              </a:extLst>
            </p:cNvPr>
            <p:cNvSpPr/>
            <p:nvPr/>
          </p:nvSpPr>
          <p:spPr>
            <a:xfrm>
              <a:off x="542923" y="1736761"/>
              <a:ext cx="8058154" cy="1701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9F588AFD-7071-4594-92EB-3E23E9B7570C}"/>
                </a:ext>
              </a:extLst>
            </p:cNvPr>
            <p:cNvSpPr txBox="1"/>
            <p:nvPr/>
          </p:nvSpPr>
          <p:spPr>
            <a:xfrm>
              <a:off x="599388" y="1786285"/>
              <a:ext cx="7807571" cy="163121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Alternatively, many Americans are more comfortable with inequality resulting from high-income people who earned their money by starting innovative new companies than they are with inequality resulting from high-income people who have inherited money from rich parents.</a:t>
              </a:r>
            </a:p>
          </p:txBody>
        </p:sp>
      </p:grpSp>
      <p:grpSp>
        <p:nvGrpSpPr>
          <p:cNvPr id="16" name="Group 15" descr="The U.S. does have an estate tax—a tax imposed on the value of an inheritance—which suggests a willingness to limit how much wealth one can pass on as an inheritance.">
            <a:extLst>
              <a:ext uri="{FF2B5EF4-FFF2-40B4-BE49-F238E27FC236}">
                <a16:creationId xmlns:a16="http://schemas.microsoft.com/office/drawing/2014/main" id="{91484C99-CF94-4671-9DDA-8B5026361994}"/>
              </a:ext>
            </a:extLst>
          </p:cNvPr>
          <p:cNvGrpSpPr/>
          <p:nvPr/>
        </p:nvGrpSpPr>
        <p:grpSpPr>
          <a:xfrm>
            <a:off x="2079283" y="5385705"/>
            <a:ext cx="8045794" cy="1065187"/>
            <a:chOff x="542923" y="1736761"/>
            <a:chExt cx="8058154" cy="1065187"/>
          </a:xfrm>
          <a:solidFill>
            <a:srgbClr val="627981"/>
          </a:solidFill>
        </p:grpSpPr>
        <p:sp>
          <p:nvSpPr>
            <p:cNvPr id="17" name="Rectangle 16">
              <a:extLst>
                <a:ext uri="{FF2B5EF4-FFF2-40B4-BE49-F238E27FC236}">
                  <a16:creationId xmlns:a16="http://schemas.microsoft.com/office/drawing/2014/main" id="{A37B2EF7-E530-4BA4-AADA-58AEDEDE8730}"/>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1B57270C-191B-411C-A4A9-99C62B401E8B}"/>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U.S. does have an </a:t>
              </a:r>
              <a:r>
                <a:rPr lang="en-US" sz="2000" b="1" noProof="0" dirty="0">
                  <a:solidFill>
                    <a:schemeClr val="bg1"/>
                  </a:solidFill>
                </a:rPr>
                <a:t>estate tax</a:t>
              </a:r>
              <a:r>
                <a:rPr lang="en-US" sz="2000" noProof="0" dirty="0">
                  <a:solidFill>
                    <a:schemeClr val="bg1"/>
                  </a:solidFill>
                </a:rPr>
                <a:t>—a tax imposed on the value of an inheritance—which suggests a willingness to limit how much wealth one can pass on as an inheritance.</a:t>
              </a:r>
            </a:p>
          </p:txBody>
        </p:sp>
      </p:grpSp>
    </p:spTree>
    <p:extLst>
      <p:ext uri="{BB962C8B-B14F-4D97-AF65-F5344CB8AC3E}">
        <p14:creationId xmlns:p14="http://schemas.microsoft.com/office/powerpoint/2010/main" val="28996686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6852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 between Incentives and Income Equality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showing the tradeoff between economic output and equality.">
            <a:extLst>
              <a:ext uri="{FF2B5EF4-FFF2-40B4-BE49-F238E27FC236}">
                <a16:creationId xmlns:a16="http://schemas.microsoft.com/office/drawing/2014/main" id="{82332638-A632-444D-BC0D-42848BBD9A43}"/>
              </a:ext>
            </a:extLst>
          </p:cNvPr>
          <p:cNvPicPr>
            <a:picLocks noChangeAspect="1"/>
          </p:cNvPicPr>
          <p:nvPr/>
        </p:nvPicPr>
        <p:blipFill>
          <a:blip r:embed="rId3"/>
          <a:stretch>
            <a:fillRect/>
          </a:stretch>
        </p:blipFill>
        <p:spPr>
          <a:xfrm>
            <a:off x="1779637" y="1328100"/>
            <a:ext cx="8632725" cy="3672334"/>
          </a:xfrm>
          <a:prstGeom prst="rect">
            <a:avLst/>
          </a:prstGeom>
        </p:spPr>
      </p:pic>
      <p:grpSp>
        <p:nvGrpSpPr>
          <p:cNvPr id="9" name="Group 8" descr="Society faces a tradeoff where any attempt to move toward greater equality, like moving from choice A to B, involves a reduction in economic output. At some point, too aggressive a push for equality will tend to reduce economic output, like the shift from E to F. A healthy balance is difficult to achieve.">
            <a:extLst>
              <a:ext uri="{FF2B5EF4-FFF2-40B4-BE49-F238E27FC236}">
                <a16:creationId xmlns:a16="http://schemas.microsoft.com/office/drawing/2014/main" id="{97389CED-45B1-4BAF-B83D-0818192D0392}"/>
              </a:ext>
            </a:extLst>
          </p:cNvPr>
          <p:cNvGrpSpPr/>
          <p:nvPr/>
        </p:nvGrpSpPr>
        <p:grpSpPr>
          <a:xfrm>
            <a:off x="1111043" y="5224186"/>
            <a:ext cx="9969909" cy="1372963"/>
            <a:chOff x="-580101" y="1736761"/>
            <a:chExt cx="9969909" cy="1372963"/>
          </a:xfrm>
          <a:solidFill>
            <a:srgbClr val="627981"/>
          </a:solidFill>
        </p:grpSpPr>
        <p:sp>
          <p:nvSpPr>
            <p:cNvPr id="10" name="Rectangle 9">
              <a:extLst>
                <a:ext uri="{FF2B5EF4-FFF2-40B4-BE49-F238E27FC236}">
                  <a16:creationId xmlns:a16="http://schemas.microsoft.com/office/drawing/2014/main" id="{0B343CD9-D102-42B4-9222-30DB656F45DA}"/>
                </a:ext>
              </a:extLst>
            </p:cNvPr>
            <p:cNvSpPr/>
            <p:nvPr/>
          </p:nvSpPr>
          <p:spPr>
            <a:xfrm>
              <a:off x="-580100" y="1736761"/>
              <a:ext cx="9969908"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1" name="TextBox 10">
              <a:extLst>
                <a:ext uri="{FF2B5EF4-FFF2-40B4-BE49-F238E27FC236}">
                  <a16:creationId xmlns:a16="http://schemas.microsoft.com/office/drawing/2014/main" id="{8110F788-051C-429D-87DF-570F24C51666}"/>
                </a:ext>
              </a:extLst>
            </p:cNvPr>
            <p:cNvSpPr txBox="1"/>
            <p:nvPr/>
          </p:nvSpPr>
          <p:spPr>
            <a:xfrm>
              <a:off x="-580101" y="1786285"/>
              <a:ext cx="9969909" cy="1323439"/>
            </a:xfrm>
            <a:prstGeom prst="rect">
              <a:avLst/>
            </a:prstGeom>
            <a:grpFill/>
          </p:spPr>
          <p:txBody>
            <a:bodyPr wrap="square" rtlCol="0">
              <a:spAutoFit/>
            </a:bodyPr>
            <a:lstStyle/>
            <a:p>
              <a:pPr algn="ctr"/>
              <a:r>
                <a:rPr lang="en-US" sz="2000" noProof="0" dirty="0">
                  <a:solidFill>
                    <a:schemeClr val="bg1"/>
                  </a:solidFill>
                </a:rPr>
                <a:t>Society faces a tradeoff where any attempt to move toward greater equality, like moving from choice </a:t>
              </a:r>
              <a:r>
                <a:rPr lang="en-US" sz="2000" i="1" noProof="0" dirty="0">
                  <a:solidFill>
                    <a:schemeClr val="bg1"/>
                  </a:solidFill>
                </a:rPr>
                <a:t>A</a:t>
              </a:r>
              <a:r>
                <a:rPr lang="en-US" sz="2000" noProof="0" dirty="0">
                  <a:solidFill>
                    <a:schemeClr val="bg1"/>
                  </a:solidFill>
                </a:rPr>
                <a:t> to </a:t>
              </a:r>
              <a:r>
                <a:rPr lang="en-US" sz="2000" i="1" noProof="0" dirty="0">
                  <a:solidFill>
                    <a:schemeClr val="bg1"/>
                  </a:solidFill>
                </a:rPr>
                <a:t>B</a:t>
              </a:r>
              <a:r>
                <a:rPr lang="en-US" sz="2000" noProof="0" dirty="0">
                  <a:solidFill>
                    <a:schemeClr val="bg1"/>
                  </a:solidFill>
                </a:rPr>
                <a:t>, involves a reduction in economic output. At some point, too aggressive a push for equality will tend to reduce economic output, like the shift from </a:t>
              </a:r>
              <a:r>
                <a:rPr lang="en-US" sz="2000" i="1" noProof="0" dirty="0">
                  <a:solidFill>
                    <a:schemeClr val="bg1"/>
                  </a:solidFill>
                </a:rPr>
                <a:t>E</a:t>
              </a:r>
              <a:r>
                <a:rPr lang="en-US" sz="2000" noProof="0" dirty="0">
                  <a:solidFill>
                    <a:schemeClr val="bg1"/>
                  </a:solidFill>
                </a:rPr>
                <a:t> to </a:t>
              </a:r>
              <a:r>
                <a:rPr lang="en-US" sz="2000" i="1" noProof="0" dirty="0">
                  <a:solidFill>
                    <a:schemeClr val="bg1"/>
                  </a:solidFill>
                </a:rPr>
                <a:t>F</a:t>
              </a:r>
              <a:r>
                <a:rPr lang="en-US" sz="2000" noProof="0" dirty="0">
                  <a:solidFill>
                    <a:schemeClr val="bg1"/>
                  </a:solidFill>
                </a:rPr>
                <a:t>. A healthy balance is difficult to achieve.</a:t>
              </a:r>
            </a:p>
          </p:txBody>
        </p:sp>
      </p:grpSp>
    </p:spTree>
    <p:extLst>
      <p:ext uri="{BB962C8B-B14F-4D97-AF65-F5344CB8AC3E}">
        <p14:creationId xmlns:p14="http://schemas.microsoft.com/office/powerpoint/2010/main" val="6662557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8</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24688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endParaRPr lang="en-US" sz="2000" i="1" noProof="0" dirty="0"/>
          </a:p>
        </p:txBody>
      </p:sp>
    </p:spTree>
    <p:extLst>
      <p:ext uri="{BB962C8B-B14F-4D97-AF65-F5344CB8AC3E}">
        <p14:creationId xmlns:p14="http://schemas.microsoft.com/office/powerpoint/2010/main" val="12434526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9</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18745" y="1223508"/>
            <a:ext cx="9144001" cy="55241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p>
          <a:p>
            <a:pPr algn="ctr"/>
            <a:endParaRPr lang="en-US" sz="2000" noProof="0" dirty="0"/>
          </a:p>
          <a:p>
            <a:pPr algn="ctr"/>
            <a:r>
              <a:rPr lang="en-US" i="1" noProof="0" dirty="0"/>
              <a:t>Redistribution: It seems fair to many that those with the ability to pay more taxes should pay a higher percentage of their income in tax than those with very low incomes.</a:t>
            </a:r>
          </a:p>
          <a:p>
            <a:pPr algn="ctr"/>
            <a:endParaRPr lang="en-US" i="1" noProof="0" dirty="0"/>
          </a:p>
          <a:p>
            <a:pPr algn="ctr"/>
            <a:r>
              <a:rPr lang="en-US" i="1" noProof="0" dirty="0"/>
              <a:t>Ladder of Opportunity: It seems fair to ensure that everyone, especially those that are disadvantaged at birth by having been born to low-income parents, is given the opportunity to reach the American Dream of achieving a better standard of living through hard work.</a:t>
            </a:r>
          </a:p>
          <a:p>
            <a:pPr algn="ctr"/>
            <a:endParaRPr lang="en-US" i="1" noProof="0" dirty="0"/>
          </a:p>
          <a:p>
            <a:pPr algn="ctr"/>
            <a:r>
              <a:rPr lang="en-US" i="1" noProof="0" dirty="0"/>
              <a:t>Inheritance Taxes: It seems fair to tax people who inherit money from rich parents rather than those who have earned wages and salaries through hard work and risk-taking, especially since estate taxes are applied only to large estates of more than $5.43 million.</a:t>
            </a:r>
          </a:p>
        </p:txBody>
      </p:sp>
    </p:spTree>
    <p:extLst>
      <p:ext uri="{BB962C8B-B14F-4D97-AF65-F5344CB8AC3E}">
        <p14:creationId xmlns:p14="http://schemas.microsoft.com/office/powerpoint/2010/main" val="1092591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2781"/>
            <a:ext cx="9273061" cy="3785652"/>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Policies that can affect the level of economic inequality include redistribution between rich and poor, making it easier for people to climb the ladder of opportunity, and estate taxes, which are taxes on inheritances.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Pushing too aggressively for economic equality can run the risk of decreasing economic incentives.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However, a moderate push for economic equality can increase economic output, both through methods like improved education and by building a base of political support for market forces.</a:t>
            </a:r>
          </a:p>
          <a:p>
            <a:endParaRPr lang="en-US" sz="2000" noProof="0" dirty="0">
              <a:solidFill>
                <a:schemeClr val="bg1"/>
              </a:solidFill>
            </a:endParaRPr>
          </a:p>
        </p:txBody>
      </p:sp>
    </p:spTree>
    <p:extLst>
      <p:ext uri="{BB962C8B-B14F-4D97-AF65-F5344CB8AC3E}">
        <p14:creationId xmlns:p14="http://schemas.microsoft.com/office/powerpoint/2010/main" val="32393766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F4FCD2BB-EEDE-4A0E-88BC-CA25490DDD53}"/>
              </a:ext>
            </a:extLst>
          </p:cNvPr>
          <p:cNvSpPr/>
          <p:nvPr/>
        </p:nvSpPr>
        <p:spPr>
          <a:xfrm>
            <a:off x="1524000" y="1433813"/>
            <a:ext cx="9144001" cy="1995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A country's population is </a:t>
            </a:r>
            <a:r>
              <a:rPr lang="en-US" sz="2000" b="1" noProof="0" dirty="0"/>
              <a:t>800 million</a:t>
            </a:r>
            <a:r>
              <a:rPr lang="en-US" sz="2000" noProof="0" dirty="0"/>
              <a:t>, and </a:t>
            </a:r>
            <a:r>
              <a:rPr lang="en-US" sz="2000" b="1" noProof="0" dirty="0"/>
              <a:t>250 million </a:t>
            </a:r>
            <a:r>
              <a:rPr lang="en-US" sz="2000" noProof="0" dirty="0"/>
              <a:t>are below the poverty line.</a:t>
            </a:r>
          </a:p>
          <a:p>
            <a:pPr algn="ctr"/>
            <a:endParaRPr lang="en-US" sz="2000" noProof="0" dirty="0"/>
          </a:p>
          <a:p>
            <a:pPr algn="ctr"/>
            <a:endParaRPr lang="en-US" sz="2000" noProof="0" dirty="0"/>
          </a:p>
          <a:p>
            <a:pPr algn="ctr"/>
            <a:r>
              <a:rPr lang="en-US" sz="2000" noProof="0" dirty="0"/>
              <a:t>What is the poverty rate? Express your answer as a percentage.</a:t>
            </a:r>
          </a:p>
        </p:txBody>
      </p:sp>
    </p:spTree>
    <p:extLst>
      <p:ext uri="{BB962C8B-B14F-4D97-AF65-F5344CB8AC3E}">
        <p14:creationId xmlns:p14="http://schemas.microsoft.com/office/powerpoint/2010/main" val="794841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3188245-B40A-4526-A809-74F7D44EC68F}"/>
              </a:ext>
            </a:extLst>
          </p:cNvPr>
          <p:cNvSpPr/>
          <p:nvPr/>
        </p:nvSpPr>
        <p:spPr>
          <a:xfrm>
            <a:off x="1524000" y="1433813"/>
            <a:ext cx="9144001" cy="1995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A country's population is </a:t>
            </a:r>
            <a:r>
              <a:rPr lang="en-US" sz="2000" b="1" noProof="0" dirty="0"/>
              <a:t>800 million</a:t>
            </a:r>
            <a:r>
              <a:rPr lang="en-US" sz="2000" noProof="0" dirty="0"/>
              <a:t>, and </a:t>
            </a:r>
            <a:r>
              <a:rPr lang="en-US" sz="2000" b="1" noProof="0" dirty="0"/>
              <a:t>250 million </a:t>
            </a:r>
            <a:r>
              <a:rPr lang="en-US" sz="2000" noProof="0" dirty="0"/>
              <a:t>are below the poverty line.</a:t>
            </a:r>
          </a:p>
          <a:p>
            <a:pPr algn="ctr"/>
            <a:endParaRPr lang="en-US" sz="2000" noProof="0" dirty="0"/>
          </a:p>
          <a:p>
            <a:pPr algn="ctr"/>
            <a:endParaRPr lang="en-US" sz="2000" noProof="0" dirty="0"/>
          </a:p>
          <a:p>
            <a:pPr algn="ctr"/>
            <a:r>
              <a:rPr lang="en-US" sz="2000" noProof="0" dirty="0"/>
              <a:t>What is the poverty rate? Express your answer as a percentage.</a:t>
            </a:r>
          </a:p>
        </p:txBody>
      </p:sp>
      <p:pic>
        <p:nvPicPr>
          <p:cNvPr id="3" name="Picture 2" descr="1. Divide the number of individuals below the poverty line by the population: 250 million divided by 800 million =0.3125. 2. Multiply this value by 100 to obtain a percentage: 0.3125 times 100 = 31.25%.">
            <a:extLst>
              <a:ext uri="{FF2B5EF4-FFF2-40B4-BE49-F238E27FC236}">
                <a16:creationId xmlns:a16="http://schemas.microsoft.com/office/drawing/2014/main" id="{666BB427-A0CF-589C-31C3-722171F0C9E4}"/>
              </a:ext>
            </a:extLst>
          </p:cNvPr>
          <p:cNvPicPr>
            <a:picLocks noChangeAspect="1"/>
          </p:cNvPicPr>
          <p:nvPr/>
        </p:nvPicPr>
        <p:blipFill>
          <a:blip r:embed="rId3"/>
          <a:stretch>
            <a:fillRect/>
          </a:stretch>
        </p:blipFill>
        <p:spPr>
          <a:xfrm>
            <a:off x="1523999" y="3529592"/>
            <a:ext cx="9145354" cy="2818045"/>
          </a:xfrm>
          <a:prstGeom prst="rect">
            <a:avLst/>
          </a:prstGeom>
        </p:spPr>
      </p:pic>
    </p:spTree>
    <p:extLst>
      <p:ext uri="{BB962C8B-B14F-4D97-AF65-F5344CB8AC3E}">
        <p14:creationId xmlns:p14="http://schemas.microsoft.com/office/powerpoint/2010/main" val="2917276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Poverty Rate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showing the percentage of people below the poverty line over time.">
            <a:extLst>
              <a:ext uri="{FF2B5EF4-FFF2-40B4-BE49-F238E27FC236}">
                <a16:creationId xmlns:a16="http://schemas.microsoft.com/office/drawing/2014/main" id="{C1246467-0B93-DDF4-4B92-D8AA114F6276}"/>
              </a:ext>
            </a:extLst>
          </p:cNvPr>
          <p:cNvPicPr>
            <a:picLocks noChangeAspect="1"/>
          </p:cNvPicPr>
          <p:nvPr/>
        </p:nvPicPr>
        <p:blipFill>
          <a:blip r:embed="rId3"/>
          <a:stretch>
            <a:fillRect/>
          </a:stretch>
        </p:blipFill>
        <p:spPr>
          <a:xfrm>
            <a:off x="2969986" y="1187433"/>
            <a:ext cx="6227304" cy="3845243"/>
          </a:xfrm>
          <a:prstGeom prst="rect">
            <a:avLst/>
          </a:prstGeom>
        </p:spPr>
      </p:pic>
      <p:grpSp>
        <p:nvGrpSpPr>
          <p:cNvPr id="15" name="Group 14" descr="The poverty rate fell dramatically during the 1960s, rose in the early 1980s and early 1990s, and, after declining in the 1990s through mid-2000s, rose to 15.1% in 2010, which is close to the 1980 levels. In 2019, the poverty rate dropped slightly to 10.5% before rising in 2020 to 11.4%.">
            <a:extLst>
              <a:ext uri="{FF2B5EF4-FFF2-40B4-BE49-F238E27FC236}">
                <a16:creationId xmlns:a16="http://schemas.microsoft.com/office/drawing/2014/main" id="{602B1280-8CD9-4A74-9F27-83607E34FEA2}"/>
              </a:ext>
            </a:extLst>
          </p:cNvPr>
          <p:cNvGrpSpPr/>
          <p:nvPr/>
        </p:nvGrpSpPr>
        <p:grpSpPr>
          <a:xfrm>
            <a:off x="2066922" y="5146592"/>
            <a:ext cx="8058154" cy="1372963"/>
            <a:chOff x="542923" y="1736761"/>
            <a:chExt cx="8058154" cy="1372963"/>
          </a:xfrm>
          <a:solidFill>
            <a:srgbClr val="627981"/>
          </a:solidFill>
        </p:grpSpPr>
        <p:sp>
          <p:nvSpPr>
            <p:cNvPr id="17" name="Rectangle 16">
              <a:extLst>
                <a:ext uri="{FF2B5EF4-FFF2-40B4-BE49-F238E27FC236}">
                  <a16:creationId xmlns:a16="http://schemas.microsoft.com/office/drawing/2014/main" id="{97A8BC9F-3060-4742-A5FF-477775A45D72}"/>
                </a:ext>
              </a:extLst>
            </p:cNvPr>
            <p:cNvSpPr/>
            <p:nvPr/>
          </p:nvSpPr>
          <p:spPr>
            <a:xfrm>
              <a:off x="542923" y="1736761"/>
              <a:ext cx="8058154" cy="13729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9" name="TextBox 18">
              <a:extLst>
                <a:ext uri="{FF2B5EF4-FFF2-40B4-BE49-F238E27FC236}">
                  <a16:creationId xmlns:a16="http://schemas.microsoft.com/office/drawing/2014/main" id="{19912662-CCA9-4464-AE9D-2EEC32F51AF3}"/>
                </a:ext>
              </a:extLst>
            </p:cNvPr>
            <p:cNvSpPr txBox="1"/>
            <p:nvPr/>
          </p:nvSpPr>
          <p:spPr>
            <a:xfrm>
              <a:off x="655854" y="1786285"/>
              <a:ext cx="7807571" cy="1323439"/>
            </a:xfrm>
            <a:prstGeom prst="rect">
              <a:avLst/>
            </a:prstGeom>
            <a:grpFill/>
          </p:spPr>
          <p:txBody>
            <a:bodyPr wrap="square" rtlCol="0">
              <a:spAutoFit/>
            </a:bodyPr>
            <a:lstStyle/>
            <a:p>
              <a:pPr algn="ctr"/>
              <a:r>
                <a:rPr lang="en-US" sz="2000" noProof="0" dirty="0">
                  <a:solidFill>
                    <a:schemeClr val="bg1"/>
                  </a:solidFill>
                </a:rPr>
                <a:t>The poverty rate fell dramatically during the 1960s, rose in the early 1980s and early 1990s, and, after declining in the 1990s through mid-2000s, rose to 15.1% in 2010, which is close to the 1980 levels. In 2019, the poverty rate dropped slightly to 10.5% before rising in 2020 to 11.4%.</a:t>
              </a:r>
            </a:p>
          </p:txBody>
        </p:sp>
      </p:grpSp>
    </p:spTree>
    <p:extLst>
      <p:ext uri="{BB962C8B-B14F-4D97-AF65-F5344CB8AC3E}">
        <p14:creationId xmlns:p14="http://schemas.microsoft.com/office/powerpoint/2010/main" val="1243840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Questions on Poverty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n a vast country like the United States, should there be a national poverty line?">
            <a:extLst>
              <a:ext uri="{FF2B5EF4-FFF2-40B4-BE49-F238E27FC236}">
                <a16:creationId xmlns:a16="http://schemas.microsoft.com/office/drawing/2014/main" id="{8480701F-5C56-4BDD-A6F3-64F7B9784CF3}"/>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671ADAC-E35A-47BA-AFE8-08F0FF2587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3DA309AA-5541-46A9-AA42-F664D234CC1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a vast country like the United States, should there be a national poverty line?</a:t>
              </a:r>
            </a:p>
          </p:txBody>
        </p:sp>
      </p:grpSp>
      <p:grpSp>
        <p:nvGrpSpPr>
          <p:cNvPr id="13" name="Group 12" descr="The median household income for a family of four was $140,657 in New Jersey and $74,888 in Mississippi in 2022.">
            <a:extLst>
              <a:ext uri="{FF2B5EF4-FFF2-40B4-BE49-F238E27FC236}">
                <a16:creationId xmlns:a16="http://schemas.microsoft.com/office/drawing/2014/main" id="{93163595-B0D2-4C7C-B198-5429C8216524}"/>
              </a:ext>
            </a:extLst>
          </p:cNvPr>
          <p:cNvGrpSpPr/>
          <p:nvPr/>
        </p:nvGrpSpPr>
        <p:grpSpPr>
          <a:xfrm>
            <a:off x="2135749" y="250220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722BAB-1367-4DFE-AC08-D871E81350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86D815B-E25C-4767-B49C-D74CB166EB82}"/>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median household income for a family of four was $140,657 in New Jersey and $74,888 in Mississippi in 2022.</a:t>
              </a:r>
            </a:p>
          </p:txBody>
        </p:sp>
      </p:grpSp>
      <p:grpSp>
        <p:nvGrpSpPr>
          <p:cNvPr id="19" name="Group 18" descr="Should the government adjust the poverty line to account for the value of government programs?">
            <a:extLst>
              <a:ext uri="{FF2B5EF4-FFF2-40B4-BE49-F238E27FC236}">
                <a16:creationId xmlns:a16="http://schemas.microsoft.com/office/drawing/2014/main" id="{93F96EDA-5097-44CC-A8C4-F9FDC1249582}"/>
              </a:ext>
            </a:extLst>
          </p:cNvPr>
          <p:cNvGrpSpPr/>
          <p:nvPr/>
        </p:nvGrpSpPr>
        <p:grpSpPr>
          <a:xfrm>
            <a:off x="2135749" y="339746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15852B3-D324-41A8-AE5F-5885751F4D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0794F6E6-16DF-4AA6-8B5F-A42EEB53E0F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Should the government adjust the poverty line to account for the value of government programs?</a:t>
              </a:r>
            </a:p>
          </p:txBody>
        </p:sp>
      </p:grpSp>
      <p:grpSp>
        <p:nvGrpSpPr>
          <p:cNvPr id="16" name="Group 15" descr="Any poverty line will be somewhat arbitrary, and it is useful to have a poverty line whose basic definition does not change much over time.">
            <a:extLst>
              <a:ext uri="{FF2B5EF4-FFF2-40B4-BE49-F238E27FC236}">
                <a16:creationId xmlns:a16="http://schemas.microsoft.com/office/drawing/2014/main" id="{95348A16-69F5-445B-A629-A4AE75D1A488}"/>
              </a:ext>
            </a:extLst>
          </p:cNvPr>
          <p:cNvGrpSpPr/>
          <p:nvPr/>
        </p:nvGrpSpPr>
        <p:grpSpPr>
          <a:xfrm>
            <a:off x="2135749" y="429266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9B48880-2DD8-4CF8-AE64-3A099D324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F6C2E2C7-1058-44A2-9D91-8E4051B952E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Any poverty line will be somewhat arbitrary, and it is useful to have a poverty line whose basic definition does not change much over time.</a:t>
              </a:r>
            </a:p>
          </p:txBody>
        </p:sp>
      </p:grpSp>
      <p:grpSp>
        <p:nvGrpSpPr>
          <p:cNvPr id="22" name="Group 21" descr="Government statisticians at the U.S. Census Bureau have ongoing research programs to address questions like these.">
            <a:extLst>
              <a:ext uri="{FF2B5EF4-FFF2-40B4-BE49-F238E27FC236}">
                <a16:creationId xmlns:a16="http://schemas.microsoft.com/office/drawing/2014/main" id="{55491212-BE91-4F80-8268-8876361307BE}"/>
              </a:ext>
            </a:extLst>
          </p:cNvPr>
          <p:cNvGrpSpPr/>
          <p:nvPr/>
        </p:nvGrpSpPr>
        <p:grpSpPr>
          <a:xfrm>
            <a:off x="2135749" y="51878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1313B92-8FA7-45E5-9930-DBEB9CBFF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4" name="TextBox 23">
              <a:extLst>
                <a:ext uri="{FF2B5EF4-FFF2-40B4-BE49-F238E27FC236}">
                  <a16:creationId xmlns:a16="http://schemas.microsoft.com/office/drawing/2014/main" id="{5393CE96-BB9E-4EA5-8774-C9EF8DD87E5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Government statisticians at the U.S. Census Bureau have ongoing research programs to address questions like these.</a:t>
              </a:r>
            </a:p>
          </p:txBody>
        </p:sp>
      </p:grpSp>
    </p:spTree>
    <p:extLst>
      <p:ext uri="{BB962C8B-B14F-4D97-AF65-F5344CB8AC3E}">
        <p14:creationId xmlns:p14="http://schemas.microsoft.com/office/powerpoint/2010/main" val="3024257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E70B00-D797-426A-AE7F-6E1712F04D4A}">
  <ds:schemaRefs>
    <ds:schemaRef ds:uri="http://schemas.microsoft.com/sharepoint/v3/contenttype/forms"/>
  </ds:schemaRefs>
</ds:datastoreItem>
</file>

<file path=customXml/itemProps2.xml><?xml version="1.0" encoding="utf-8"?>
<ds:datastoreItem xmlns:ds="http://schemas.openxmlformats.org/officeDocument/2006/customXml" ds:itemID="{30E30159-7D1A-439C-A277-9C9B30EBA684}">
  <ds:schemaRefs>
    <ds:schemaRef ds:uri="http://schemas.microsoft.com/office/2006/metadata/properties"/>
    <ds:schemaRef ds:uri="http://purl.org/dc/terms/"/>
    <ds:schemaRef ds:uri="fdab59f7-c3a7-48e5-acd8-618ce834776e"/>
    <ds:schemaRef ds:uri="http://purl.org/dc/elements/1.1/"/>
    <ds:schemaRef ds:uri="06d9c582-05c2-476b-83d2-72ab8b1380b2"/>
    <ds:schemaRef ds:uri="http://www.w3.org/XML/1998/namespace"/>
    <ds:schemaRef ds:uri="http://schemas.microsoft.com/office/2006/documentManagement/types"/>
    <ds:schemaRef ds:uri="http://purl.org/dc/dcmitype/"/>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214F7FA7-5F9A-4192-AEDD-0A3C514FDB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539</TotalTime>
  <Words>7338</Words>
  <Application>Microsoft Office PowerPoint</Application>
  <PresentationFormat>Widescreen</PresentationFormat>
  <Paragraphs>482</Paragraphs>
  <Slides>55</Slides>
  <Notes>53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55</vt:i4>
      </vt:variant>
    </vt:vector>
  </HeadingPairs>
  <TitlesOfParts>
    <vt:vector size="61" baseType="lpstr">
      <vt:lpstr>Arial</vt:lpstr>
      <vt:lpstr>Calibri</vt:lpstr>
      <vt:lpstr>Calibri Light</vt:lpstr>
      <vt:lpstr>Century Gothic</vt:lpstr>
      <vt:lpstr>Office Theme</vt:lpstr>
      <vt:lpstr>1_Office Theme</vt:lpstr>
      <vt:lpstr>Drawing the Poverty Line</vt:lpstr>
      <vt:lpstr>Public Goods</vt:lpstr>
      <vt:lpstr>Poverty and Economic Inequality</vt:lpstr>
      <vt:lpstr>Mollie Orshansky</vt:lpstr>
      <vt:lpstr>Poverty Rate1</vt:lpstr>
      <vt:lpstr>On Your Own1</vt:lpstr>
      <vt:lpstr>On Your Own2</vt:lpstr>
      <vt:lpstr>Poverty Rate2</vt:lpstr>
      <vt:lpstr>Questions on Poverty</vt:lpstr>
      <vt:lpstr>On Your Own3</vt:lpstr>
      <vt:lpstr>Summary1</vt:lpstr>
      <vt:lpstr>The Poverty Trap</vt:lpstr>
      <vt:lpstr>The Poverty Trap1</vt:lpstr>
      <vt:lpstr>The Poverty Trap: Scenario1</vt:lpstr>
      <vt:lpstr>The Poverty Trap: Scenario2</vt:lpstr>
      <vt:lpstr>The Poverty Trap: Scenario3</vt:lpstr>
      <vt:lpstr>The Poverty Trap: Scenario4</vt:lpstr>
      <vt:lpstr>Considerations</vt:lpstr>
      <vt:lpstr>Possible Government Modifications</vt:lpstr>
      <vt:lpstr>Summary2</vt:lpstr>
      <vt:lpstr>The Safety Net</vt:lpstr>
      <vt:lpstr>The Safety Net1</vt:lpstr>
      <vt:lpstr>Temporary Assistance for Needy Families1</vt:lpstr>
      <vt:lpstr>Temporary Assistance for Needy Families2</vt:lpstr>
      <vt:lpstr>The Earned Income Tax Credit (EITC)1</vt:lpstr>
      <vt:lpstr>The Earned Income Tax Credit (EITC)2</vt:lpstr>
      <vt:lpstr>Supplemental Nutrition Assistance Program (SNAP)</vt:lpstr>
      <vt:lpstr>SNAP and the Poverty Trap</vt:lpstr>
      <vt:lpstr>On Your Own4</vt:lpstr>
      <vt:lpstr>On Your Own5</vt:lpstr>
      <vt:lpstr>Other Income Security Programs</vt:lpstr>
      <vt:lpstr>Medicaid1</vt:lpstr>
      <vt:lpstr>Medicaid2</vt:lpstr>
      <vt:lpstr>Summary3</vt:lpstr>
      <vt:lpstr>Income Inequality: Measurements and Causes</vt:lpstr>
      <vt:lpstr>Income Inequality</vt:lpstr>
      <vt:lpstr>Measuring Income Distribution by Quintiles</vt:lpstr>
      <vt:lpstr>Lorenz Curve</vt:lpstr>
      <vt:lpstr>Causes of Growing Inequality: The Changing Composition of American Households</vt:lpstr>
      <vt:lpstr>Causes of Growing Inequality: A Shift in the Distribution of Wages1</vt:lpstr>
      <vt:lpstr>Causes of Growing Inequality: A Shift in the Distribution of Wages2</vt:lpstr>
      <vt:lpstr>On Your Own6</vt:lpstr>
      <vt:lpstr>On Your Own7</vt:lpstr>
      <vt:lpstr>Summary4</vt:lpstr>
      <vt:lpstr>Government Policies to Reduce Income Inequality</vt:lpstr>
      <vt:lpstr>Introduction</vt:lpstr>
      <vt:lpstr>Redistribution</vt:lpstr>
      <vt:lpstr>Effective Income Tax</vt:lpstr>
      <vt:lpstr>Ladder of Opportunity</vt:lpstr>
      <vt:lpstr>Inheritance Tax</vt:lpstr>
      <vt:lpstr>The Tradeoff between Incentives and Income Equality</vt:lpstr>
      <vt:lpstr>On Your Own8</vt:lpstr>
      <vt:lpstr>On Your Own9</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35</cp:revision>
  <dcterms:created xsi:type="dcterms:W3CDTF">2017-06-16T13:06:21Z</dcterms:created>
  <dcterms:modified xsi:type="dcterms:W3CDTF">2026-02-02T16:31:29Z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