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3"/>
  </p:notesMasterIdLst>
  <p:sldIdLst>
    <p:sldId id="256" r:id="rId6"/>
    <p:sldId id="367" r:id="rId7"/>
    <p:sldId id="368" r:id="rId8"/>
    <p:sldId id="369" r:id="rId9"/>
    <p:sldId id="289" r:id="rId10"/>
    <p:sldId id="290" r:id="rId11"/>
    <p:sldId id="291" r:id="rId12"/>
    <p:sldId id="292" r:id="rId13"/>
    <p:sldId id="293" r:id="rId14"/>
    <p:sldId id="294" r:id="rId15"/>
    <p:sldId id="295" r:id="rId16"/>
    <p:sldId id="296" r:id="rId17"/>
    <p:sldId id="370" r:id="rId18"/>
    <p:sldId id="364" r:id="rId19"/>
    <p:sldId id="371" r:id="rId20"/>
    <p:sldId id="372" r:id="rId21"/>
    <p:sldId id="257" r:id="rId22"/>
    <p:sldId id="373" r:id="rId23"/>
    <p:sldId id="374" r:id="rId24"/>
    <p:sldId id="375" r:id="rId25"/>
    <p:sldId id="376" r:id="rId26"/>
    <p:sldId id="377" r:id="rId27"/>
    <p:sldId id="378" r:id="rId28"/>
    <p:sldId id="379" r:id="rId29"/>
    <p:sldId id="380" r:id="rId30"/>
    <p:sldId id="381" r:id="rId31"/>
    <p:sldId id="366" r:id="rId32"/>
    <p:sldId id="382" r:id="rId33"/>
    <p:sldId id="383" r:id="rId34"/>
    <p:sldId id="384" r:id="rId35"/>
    <p:sldId id="302" r:id="rId36"/>
    <p:sldId id="365" r:id="rId37"/>
    <p:sldId id="385" r:id="rId38"/>
    <p:sldId id="303" r:id="rId39"/>
    <p:sldId id="310" r:id="rId40"/>
    <p:sldId id="311" r:id="rId41"/>
    <p:sldId id="312" r:id="rId42"/>
    <p:sldId id="313" r:id="rId43"/>
    <p:sldId id="314" r:id="rId44"/>
    <p:sldId id="315" r:id="rId45"/>
    <p:sldId id="308" r:id="rId46"/>
    <p:sldId id="386" r:id="rId47"/>
    <p:sldId id="387" r:id="rId48"/>
    <p:sldId id="388" r:id="rId49"/>
    <p:sldId id="389" r:id="rId50"/>
    <p:sldId id="390" r:id="rId51"/>
    <p:sldId id="297" r:id="rId52"/>
    <p:sldId id="391" r:id="rId53"/>
    <p:sldId id="392" r:id="rId54"/>
    <p:sldId id="393" r:id="rId55"/>
    <p:sldId id="394" r:id="rId56"/>
    <p:sldId id="395" r:id="rId57"/>
    <p:sldId id="298" r:id="rId58"/>
    <p:sldId id="396" r:id="rId59"/>
    <p:sldId id="397" r:id="rId60"/>
    <p:sldId id="398" r:id="rId61"/>
    <p:sldId id="27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227B59-179E-40A0-A386-52F779F959D6}" v="3" dt="2026-02-02T13:50:36.0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5343" autoAdjust="0"/>
  </p:normalViewPr>
  <p:slideViewPr>
    <p:cSldViewPr snapToGrid="0">
      <p:cViewPr varScale="1">
        <p:scale>
          <a:sx n="91" d="100"/>
          <a:sy n="91" d="100"/>
        </p:scale>
        <p:origin x="127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7T19:30:14.975" v="547" actId="962"/>
      <pc:docMkLst>
        <pc:docMk/>
      </pc:docMkLst>
      <pc:sldChg chg="modSp mod">
        <pc:chgData name="Caitlin Coleman" userId="96f87ca1-0e64-4ae8-8d77-98757b85df0b" providerId="ADAL" clId="{DDA6BCD5-DC0D-434C-93A0-51E2BCD25B34}" dt="2026-01-07T17:12:23.011" v="6" actId="962"/>
        <pc:sldMkLst>
          <pc:docMk/>
          <pc:sldMk cId="561987701" sldId="256"/>
        </pc:sldMkLst>
        <pc:spChg chg="mod">
          <ac:chgData name="Caitlin Coleman" userId="96f87ca1-0e64-4ae8-8d77-98757b85df0b" providerId="ADAL" clId="{DDA6BCD5-DC0D-434C-93A0-51E2BCD25B34}" dt="2026-01-07T17:12:10.415"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7T17:12:16.641"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7T17:12:22.052"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7T17:12:23.011"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7T17:57:46.157" v="156" actId="962"/>
        <pc:sldMkLst>
          <pc:docMk/>
          <pc:sldMk cId="443456503" sldId="257"/>
        </pc:sldMkLst>
        <pc:spChg chg="mod">
          <ac:chgData name="Caitlin Coleman" userId="96f87ca1-0e64-4ae8-8d77-98757b85df0b" providerId="ADAL" clId="{DDA6BCD5-DC0D-434C-93A0-51E2BCD25B34}" dt="2026-01-07T17:57:12.396" v="149" actId="33553"/>
          <ac:spMkLst>
            <pc:docMk/>
            <pc:sldMk cId="443456503" sldId="257"/>
            <ac:spMk id="26" creationId="{00000000-0000-0000-0000-000000000000}"/>
          </ac:spMkLst>
        </pc:spChg>
        <pc:grpChg chg="mod">
          <ac:chgData name="Caitlin Coleman" userId="96f87ca1-0e64-4ae8-8d77-98757b85df0b" providerId="ADAL" clId="{DDA6BCD5-DC0D-434C-93A0-51E2BCD25B34}" dt="2026-01-07T17:57:22.125" v="151" actId="962"/>
          <ac:grpSpMkLst>
            <pc:docMk/>
            <pc:sldMk cId="443456503" sldId="257"/>
            <ac:grpSpMk id="14" creationId="{878351D1-7C7B-4D7C-B38C-3D0AAC210DED}"/>
          </ac:grpSpMkLst>
        </pc:grpChg>
        <pc:grpChg chg="mod ord">
          <ac:chgData name="Caitlin Coleman" userId="96f87ca1-0e64-4ae8-8d77-98757b85df0b" providerId="ADAL" clId="{DDA6BCD5-DC0D-434C-93A0-51E2BCD25B34}" dt="2026-01-07T17:57:46.157" v="156" actId="962"/>
          <ac:grpSpMkLst>
            <pc:docMk/>
            <pc:sldMk cId="443456503" sldId="257"/>
            <ac:grpSpMk id="21" creationId="{3A1EFC6F-4946-46F5-BA8D-B4211470F2DC}"/>
          </ac:grpSpMkLst>
        </pc:grpChg>
        <pc:grpChg chg="mod">
          <ac:chgData name="Caitlin Coleman" userId="96f87ca1-0e64-4ae8-8d77-98757b85df0b" providerId="ADAL" clId="{DDA6BCD5-DC0D-434C-93A0-51E2BCD25B34}" dt="2026-01-07T17:57:32.096" v="154" actId="962"/>
          <ac:grpSpMkLst>
            <pc:docMk/>
            <pc:sldMk cId="443456503" sldId="257"/>
            <ac:grpSpMk id="24" creationId="{7E6BABD9-D237-4B6D-9FB7-E5C4E4F98F67}"/>
          </ac:grpSpMkLst>
        </pc:grpChg>
        <pc:grpChg chg="mod">
          <ac:chgData name="Caitlin Coleman" userId="96f87ca1-0e64-4ae8-8d77-98757b85df0b" providerId="ADAL" clId="{DDA6BCD5-DC0D-434C-93A0-51E2BCD25B34}" dt="2026-01-07T17:57:38.173" v="155" actId="962"/>
          <ac:grpSpMkLst>
            <pc:docMk/>
            <pc:sldMk cId="443456503" sldId="257"/>
            <ac:grpSpMk id="28" creationId="{A21E9497-0C52-4855-88D9-434F8CF83CD0}"/>
          </ac:grpSpMkLst>
        </pc:grpChg>
        <pc:cxnChg chg="mod">
          <ac:chgData name="Caitlin Coleman" userId="96f87ca1-0e64-4ae8-8d77-98757b85df0b" providerId="ADAL" clId="{DDA6BCD5-DC0D-434C-93A0-51E2BCD25B34}" dt="2026-01-07T17:57:16.596" v="150"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7T19:30:14.975" v="547" actId="962"/>
        <pc:sldMkLst>
          <pc:docMk/>
          <pc:sldMk cId="4240033176" sldId="278"/>
        </pc:sldMkLst>
        <pc:spChg chg="mod ord">
          <ac:chgData name="Caitlin Coleman" userId="96f87ca1-0e64-4ae8-8d77-98757b85df0b" providerId="ADAL" clId="{DDA6BCD5-DC0D-434C-93A0-51E2BCD25B34}" dt="2026-01-07T19:30:11.613" v="542"/>
          <ac:spMkLst>
            <pc:docMk/>
            <pc:sldMk cId="4240033176" sldId="278"/>
            <ac:spMk id="5" creationId="{00000000-0000-0000-0000-000000000000}"/>
          </ac:spMkLst>
        </pc:spChg>
        <pc:picChg chg="mod">
          <ac:chgData name="Caitlin Coleman" userId="96f87ca1-0e64-4ae8-8d77-98757b85df0b" providerId="ADAL" clId="{DDA6BCD5-DC0D-434C-93A0-51E2BCD25B34}" dt="2026-01-07T19:30:13.444" v="544"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7T19:30:14.047" v="545"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7T19:30:14.521" v="546"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7T19:30:14.975" v="547"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7T19:30:12.768" v="543"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7T17:14:58.629" v="34" actId="962"/>
        <pc:sldMkLst>
          <pc:docMk/>
          <pc:sldMk cId="4190631026" sldId="289"/>
        </pc:sldMkLst>
        <pc:spChg chg="mod">
          <ac:chgData name="Caitlin Coleman" userId="96f87ca1-0e64-4ae8-8d77-98757b85df0b" providerId="ADAL" clId="{DDA6BCD5-DC0D-434C-93A0-51E2BCD25B34}" dt="2026-01-07T17:14:37.637" v="30" actId="33553"/>
          <ac:spMkLst>
            <pc:docMk/>
            <pc:sldMk cId="4190631026" sldId="289"/>
            <ac:spMk id="26" creationId="{00000000-0000-0000-0000-000000000000}"/>
          </ac:spMkLst>
        </pc:spChg>
        <pc:grpChg chg="mod">
          <ac:chgData name="Caitlin Coleman" userId="96f87ca1-0e64-4ae8-8d77-98757b85df0b" providerId="ADAL" clId="{DDA6BCD5-DC0D-434C-93A0-51E2BCD25B34}" dt="2026-01-07T17:14:46.941" v="32" actId="962"/>
          <ac:grpSpMkLst>
            <pc:docMk/>
            <pc:sldMk cId="4190631026" sldId="289"/>
            <ac:grpSpMk id="11" creationId="{C80D9F13-7EE0-475C-8D20-52121987EE1F}"/>
          </ac:grpSpMkLst>
        </pc:grpChg>
        <pc:grpChg chg="mod">
          <ac:chgData name="Caitlin Coleman" userId="96f87ca1-0e64-4ae8-8d77-98757b85df0b" providerId="ADAL" clId="{DDA6BCD5-DC0D-434C-93A0-51E2BCD25B34}" dt="2026-01-07T17:14:52.487" v="33" actId="962"/>
          <ac:grpSpMkLst>
            <pc:docMk/>
            <pc:sldMk cId="4190631026" sldId="289"/>
            <ac:grpSpMk id="15" creationId="{A2CBD9A6-1EAA-4111-8D7F-11133BA02C37}"/>
          </ac:grpSpMkLst>
        </pc:grpChg>
        <pc:grpChg chg="mod">
          <ac:chgData name="Caitlin Coleman" userId="96f87ca1-0e64-4ae8-8d77-98757b85df0b" providerId="ADAL" clId="{DDA6BCD5-DC0D-434C-93A0-51E2BCD25B34}" dt="2026-01-07T17:14:58.629" v="34" actId="962"/>
          <ac:grpSpMkLst>
            <pc:docMk/>
            <pc:sldMk cId="4190631026" sldId="289"/>
            <ac:grpSpMk id="18" creationId="{E5BF11C8-ACF6-4CD2-B87D-414C0B1D37B8}"/>
          </ac:grpSpMkLst>
        </pc:grpChg>
        <pc:cxnChg chg="mod">
          <ac:chgData name="Caitlin Coleman" userId="96f87ca1-0e64-4ae8-8d77-98757b85df0b" providerId="ADAL" clId="{DDA6BCD5-DC0D-434C-93A0-51E2BCD25B34}" dt="2026-01-07T17:14:40.955" v="31"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07T17:16:22.003" v="46" actId="962"/>
        <pc:sldMkLst>
          <pc:docMk/>
          <pc:sldMk cId="1806453256" sldId="290"/>
        </pc:sldMkLst>
        <pc:spChg chg="mod">
          <ac:chgData name="Caitlin Coleman" userId="96f87ca1-0e64-4ae8-8d77-98757b85df0b" providerId="ADAL" clId="{DDA6BCD5-DC0D-434C-93A0-51E2BCD25B34}" dt="2026-01-07T17:15:32.230" v="35" actId="33553"/>
          <ac:spMkLst>
            <pc:docMk/>
            <pc:sldMk cId="1806453256" sldId="290"/>
            <ac:spMk id="26" creationId="{00000000-0000-0000-0000-000000000000}"/>
          </ac:spMkLst>
        </pc:spChg>
        <pc:spChg chg="ord">
          <ac:chgData name="Caitlin Coleman" userId="96f87ca1-0e64-4ae8-8d77-98757b85df0b" providerId="ADAL" clId="{DDA6BCD5-DC0D-434C-93A0-51E2BCD25B34}" dt="2026-01-07T17:15:44.096" v="41"/>
          <ac:spMkLst>
            <pc:docMk/>
            <pc:sldMk cId="1806453256" sldId="290"/>
            <ac:spMk id="27" creationId="{9CE62D3B-239E-4A40-AAF0-7C69485EF191}"/>
          </ac:spMkLst>
        </pc:spChg>
        <pc:grpChg chg="mod">
          <ac:chgData name="Caitlin Coleman" userId="96f87ca1-0e64-4ae8-8d77-98757b85df0b" providerId="ADAL" clId="{DDA6BCD5-DC0D-434C-93A0-51E2BCD25B34}" dt="2026-01-07T17:15:52.767" v="42" actId="962"/>
          <ac:grpSpMkLst>
            <pc:docMk/>
            <pc:sldMk cId="1806453256" sldId="290"/>
            <ac:grpSpMk id="4" creationId="{8958AE97-3632-469F-946B-63CEB15F5256}"/>
          </ac:grpSpMkLst>
        </pc:grpChg>
        <pc:grpChg chg="mod">
          <ac:chgData name="Caitlin Coleman" userId="96f87ca1-0e64-4ae8-8d77-98757b85df0b" providerId="ADAL" clId="{DDA6BCD5-DC0D-434C-93A0-51E2BCD25B34}" dt="2026-01-07T17:15:59.092" v="43" actId="962"/>
          <ac:grpSpMkLst>
            <pc:docMk/>
            <pc:sldMk cId="1806453256" sldId="290"/>
            <ac:grpSpMk id="7" creationId="{E3429843-89AE-4164-B47F-49E3791FB61D}"/>
          </ac:grpSpMkLst>
        </pc:grpChg>
        <pc:grpChg chg="mod">
          <ac:chgData name="Caitlin Coleman" userId="96f87ca1-0e64-4ae8-8d77-98757b85df0b" providerId="ADAL" clId="{DDA6BCD5-DC0D-434C-93A0-51E2BCD25B34}" dt="2026-01-07T17:16:07.921" v="44" actId="962"/>
          <ac:grpSpMkLst>
            <pc:docMk/>
            <pc:sldMk cId="1806453256" sldId="290"/>
            <ac:grpSpMk id="10" creationId="{D0AFBF63-B3E9-47B8-B88F-80F0D89DD939}"/>
          </ac:grpSpMkLst>
        </pc:grpChg>
        <pc:grpChg chg="mod">
          <ac:chgData name="Caitlin Coleman" userId="96f87ca1-0e64-4ae8-8d77-98757b85df0b" providerId="ADAL" clId="{DDA6BCD5-DC0D-434C-93A0-51E2BCD25B34}" dt="2026-01-07T17:16:15.798" v="45" actId="962"/>
          <ac:grpSpMkLst>
            <pc:docMk/>
            <pc:sldMk cId="1806453256" sldId="290"/>
            <ac:grpSpMk id="13" creationId="{4B159491-16C6-4435-BCC4-55F4702E1202}"/>
          </ac:grpSpMkLst>
        </pc:grpChg>
        <pc:grpChg chg="mod">
          <ac:chgData name="Caitlin Coleman" userId="96f87ca1-0e64-4ae8-8d77-98757b85df0b" providerId="ADAL" clId="{DDA6BCD5-DC0D-434C-93A0-51E2BCD25B34}" dt="2026-01-07T17:16:22.003" v="46" actId="962"/>
          <ac:grpSpMkLst>
            <pc:docMk/>
            <pc:sldMk cId="1806453256" sldId="290"/>
            <ac:grpSpMk id="16" creationId="{22938E3E-4313-43BE-A8CD-80D5F53DA68F}"/>
          </ac:grpSpMkLst>
        </pc:grpChg>
        <pc:cxnChg chg="mod">
          <ac:chgData name="Caitlin Coleman" userId="96f87ca1-0e64-4ae8-8d77-98757b85df0b" providerId="ADAL" clId="{DDA6BCD5-DC0D-434C-93A0-51E2BCD25B34}" dt="2026-01-07T17:15:37.655" v="36" actId="962"/>
          <ac:cxnSpMkLst>
            <pc:docMk/>
            <pc:sldMk cId="1806453256" sldId="290"/>
            <ac:cxnSpMk id="55" creationId="{00000000-0000-0000-0000-000000000000}"/>
          </ac:cxnSpMkLst>
        </pc:cxnChg>
      </pc:sldChg>
      <pc:sldChg chg="addSp delSp modSp mod">
        <pc:chgData name="Caitlin Coleman" userId="96f87ca1-0e64-4ae8-8d77-98757b85df0b" providerId="ADAL" clId="{DDA6BCD5-DC0D-434C-93A0-51E2BCD25B34}" dt="2026-01-07T17:22:49.855" v="60" actId="962"/>
        <pc:sldMkLst>
          <pc:docMk/>
          <pc:sldMk cId="1336995091" sldId="291"/>
        </pc:sldMkLst>
        <pc:spChg chg="mod">
          <ac:chgData name="Caitlin Coleman" userId="96f87ca1-0e64-4ae8-8d77-98757b85df0b" providerId="ADAL" clId="{DDA6BCD5-DC0D-434C-93A0-51E2BCD25B34}" dt="2026-01-07T17:16:33.167" v="47" actId="33553"/>
          <ac:spMkLst>
            <pc:docMk/>
            <pc:sldMk cId="1336995091" sldId="291"/>
            <ac:spMk id="26" creationId="{00000000-0000-0000-0000-000000000000}"/>
          </ac:spMkLst>
        </pc:spChg>
        <pc:picChg chg="add mod">
          <ac:chgData name="Caitlin Coleman" userId="96f87ca1-0e64-4ae8-8d77-98757b85df0b" providerId="ADAL" clId="{DDA6BCD5-DC0D-434C-93A0-51E2BCD25B34}" dt="2026-01-07T17:22:49.855" v="60" actId="962"/>
          <ac:picMkLst>
            <pc:docMk/>
            <pc:sldMk cId="1336995091" sldId="291"/>
            <ac:picMk id="4" creationId="{DB420AAD-1568-D11C-AF6B-8C9FD2F36C16}"/>
          </ac:picMkLst>
        </pc:picChg>
        <pc:cxnChg chg="mod">
          <ac:chgData name="Caitlin Coleman" userId="96f87ca1-0e64-4ae8-8d77-98757b85df0b" providerId="ADAL" clId="{DDA6BCD5-DC0D-434C-93A0-51E2BCD25B34}" dt="2026-01-07T17:16:37.909" v="48" actId="962"/>
          <ac:cxnSpMkLst>
            <pc:docMk/>
            <pc:sldMk cId="1336995091" sldId="291"/>
            <ac:cxnSpMk id="55" creationId="{00000000-0000-0000-0000-000000000000}"/>
          </ac:cxnSpMkLst>
        </pc:cxnChg>
      </pc:sldChg>
      <pc:sldChg chg="delSp modSp mod">
        <pc:chgData name="Caitlin Coleman" userId="96f87ca1-0e64-4ae8-8d77-98757b85df0b" providerId="ADAL" clId="{DDA6BCD5-DC0D-434C-93A0-51E2BCD25B34}" dt="2026-01-07T17:26:51.494" v="66" actId="962"/>
        <pc:sldMkLst>
          <pc:docMk/>
          <pc:sldMk cId="3024257165" sldId="292"/>
        </pc:sldMkLst>
        <pc:spChg chg="mod">
          <ac:chgData name="Caitlin Coleman" userId="96f87ca1-0e64-4ae8-8d77-98757b85df0b" providerId="ADAL" clId="{DDA6BCD5-DC0D-434C-93A0-51E2BCD25B34}" dt="2026-01-07T17:26:22.597" v="61"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7T17:26:39.007" v="64" actId="962"/>
          <ac:grpSpMkLst>
            <pc:docMk/>
            <pc:sldMk cId="3024257165" sldId="292"/>
            <ac:grpSpMk id="9" creationId="{3B08B5BB-882D-4942-91AC-F01A0C8C0C33}"/>
          </ac:grpSpMkLst>
        </pc:grpChg>
        <pc:grpChg chg="mod">
          <ac:chgData name="Caitlin Coleman" userId="96f87ca1-0e64-4ae8-8d77-98757b85df0b" providerId="ADAL" clId="{DDA6BCD5-DC0D-434C-93A0-51E2BCD25B34}" dt="2026-01-07T17:26:45.462" v="65" actId="962"/>
          <ac:grpSpMkLst>
            <pc:docMk/>
            <pc:sldMk cId="3024257165" sldId="292"/>
            <ac:grpSpMk id="15" creationId="{C57535FA-DE0F-4C3D-92F7-3B56B5A9FCB4}"/>
          </ac:grpSpMkLst>
        </pc:grpChg>
        <pc:grpChg chg="mod">
          <ac:chgData name="Caitlin Coleman" userId="96f87ca1-0e64-4ae8-8d77-98757b85df0b" providerId="ADAL" clId="{DDA6BCD5-DC0D-434C-93A0-51E2BCD25B34}" dt="2026-01-07T17:26:51.494" v="66" actId="962"/>
          <ac:grpSpMkLst>
            <pc:docMk/>
            <pc:sldMk cId="3024257165" sldId="292"/>
            <ac:grpSpMk id="18" creationId="{BB1FE13F-5AFC-4E6B-A11A-97A91DD17AAB}"/>
          </ac:grpSpMkLst>
        </pc:grpChg>
        <pc:cxnChg chg="mod">
          <ac:chgData name="Caitlin Coleman" userId="96f87ca1-0e64-4ae8-8d77-98757b85df0b" providerId="ADAL" clId="{DDA6BCD5-DC0D-434C-93A0-51E2BCD25B34}" dt="2026-01-07T17:26:27.954" v="62"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07T17:34:02.614" v="89" actId="14100"/>
        <pc:sldMkLst>
          <pc:docMk/>
          <pc:sldMk cId="4255222521" sldId="293"/>
        </pc:sldMkLst>
        <pc:spChg chg="mod">
          <ac:chgData name="Caitlin Coleman" userId="96f87ca1-0e64-4ae8-8d77-98757b85df0b" providerId="ADAL" clId="{DDA6BCD5-DC0D-434C-93A0-51E2BCD25B34}" dt="2026-01-07T17:34:02.614" v="89" actId="14100"/>
          <ac:spMkLst>
            <pc:docMk/>
            <pc:sldMk cId="4255222521" sldId="293"/>
            <ac:spMk id="11" creationId="{F01BE4B8-60A1-408F-8B81-3BB7E82BB308}"/>
          </ac:spMkLst>
        </pc:spChg>
        <pc:spChg chg="mod ord">
          <ac:chgData name="Caitlin Coleman" userId="96f87ca1-0e64-4ae8-8d77-98757b85df0b" providerId="ADAL" clId="{DDA6BCD5-DC0D-434C-93A0-51E2BCD25B34}" dt="2026-01-07T17:27:09.887" v="68"/>
          <ac:spMkLst>
            <pc:docMk/>
            <pc:sldMk cId="4255222521" sldId="293"/>
            <ac:spMk id="26" creationId="{00000000-0000-0000-0000-000000000000}"/>
          </ac:spMkLst>
        </pc:spChg>
        <pc:grpChg chg="mod ord">
          <ac:chgData name="Caitlin Coleman" userId="96f87ca1-0e64-4ae8-8d77-98757b85df0b" providerId="ADAL" clId="{DDA6BCD5-DC0D-434C-93A0-51E2BCD25B34}" dt="2026-01-07T17:27:23.254" v="72"/>
          <ac:grpSpMkLst>
            <pc:docMk/>
            <pc:sldMk cId="4255222521" sldId="293"/>
            <ac:grpSpMk id="13" creationId="{FAE8FFB3-505B-4F5A-AD73-299BD69DB45B}"/>
          </ac:grpSpMkLst>
        </pc:grpChg>
        <pc:grpChg chg="mod ord">
          <ac:chgData name="Caitlin Coleman" userId="96f87ca1-0e64-4ae8-8d77-98757b85df0b" providerId="ADAL" clId="{DDA6BCD5-DC0D-434C-93A0-51E2BCD25B34}" dt="2026-01-07T17:27:34.607" v="74" actId="962"/>
          <ac:grpSpMkLst>
            <pc:docMk/>
            <pc:sldMk cId="4255222521" sldId="293"/>
            <ac:grpSpMk id="16" creationId="{7A9C8859-D69B-4CDE-A97A-768ACCA0D140}"/>
          </ac:grpSpMkLst>
        </pc:grpChg>
        <pc:picChg chg="add mod ord">
          <ac:chgData name="Caitlin Coleman" userId="96f87ca1-0e64-4ae8-8d77-98757b85df0b" providerId="ADAL" clId="{DDA6BCD5-DC0D-434C-93A0-51E2BCD25B34}" dt="2026-01-07T17:33:53.932" v="88"/>
          <ac:picMkLst>
            <pc:docMk/>
            <pc:sldMk cId="4255222521" sldId="293"/>
            <ac:picMk id="3" creationId="{7DCBC0D9-8309-E54D-E94C-98913925178F}"/>
          </ac:picMkLst>
        </pc:picChg>
        <pc:cxnChg chg="mod ord">
          <ac:chgData name="Caitlin Coleman" userId="96f87ca1-0e64-4ae8-8d77-98757b85df0b" providerId="ADAL" clId="{DDA6BCD5-DC0D-434C-93A0-51E2BCD25B34}" dt="2026-01-07T17:27:12.925" v="70" actId="962"/>
          <ac:cxnSpMkLst>
            <pc:docMk/>
            <pc:sldMk cId="4255222521" sldId="293"/>
            <ac:cxnSpMk id="55" creationId="{00000000-0000-0000-0000-000000000000}"/>
          </ac:cxnSpMkLst>
        </pc:cxnChg>
      </pc:sldChg>
      <pc:sldChg chg="addSp delSp modSp mod">
        <pc:chgData name="Caitlin Coleman" userId="96f87ca1-0e64-4ae8-8d77-98757b85df0b" providerId="ADAL" clId="{DDA6BCD5-DC0D-434C-93A0-51E2BCD25B34}" dt="2026-01-07T17:50:54.875" v="106" actId="947"/>
        <pc:sldMkLst>
          <pc:docMk/>
          <pc:sldMk cId="2395395262" sldId="294"/>
        </pc:sldMkLst>
        <pc:spChg chg="mod">
          <ac:chgData name="Caitlin Coleman" userId="96f87ca1-0e64-4ae8-8d77-98757b85df0b" providerId="ADAL" clId="{DDA6BCD5-DC0D-434C-93A0-51E2BCD25B34}" dt="2026-01-07T17:50:54.875" v="106" actId="947"/>
          <ac:spMkLst>
            <pc:docMk/>
            <pc:sldMk cId="2395395262" sldId="294"/>
            <ac:spMk id="26" creationId="{00000000-0000-0000-0000-000000000000}"/>
          </ac:spMkLst>
        </pc:spChg>
        <pc:grpChg chg="mod ord">
          <ac:chgData name="Caitlin Coleman" userId="96f87ca1-0e64-4ae8-8d77-98757b85df0b" providerId="ADAL" clId="{DDA6BCD5-DC0D-434C-93A0-51E2BCD25B34}" dt="2026-01-07T17:49:08.975" v="95" actId="962"/>
          <ac:grpSpMkLst>
            <pc:docMk/>
            <pc:sldMk cId="2395395262" sldId="294"/>
            <ac:grpSpMk id="11" creationId="{A7EC2D2A-572B-4951-B4B3-236D06CEBF8B}"/>
          </ac:grpSpMkLst>
        </pc:grpChg>
        <pc:grpChg chg="mod ord">
          <ac:chgData name="Caitlin Coleman" userId="96f87ca1-0e64-4ae8-8d77-98757b85df0b" providerId="ADAL" clId="{DDA6BCD5-DC0D-434C-93A0-51E2BCD25B34}" dt="2026-01-07T17:49:16.605" v="97" actId="962"/>
          <ac:grpSpMkLst>
            <pc:docMk/>
            <pc:sldMk cId="2395395262" sldId="294"/>
            <ac:grpSpMk id="14" creationId="{4734FC39-A08B-401A-BD55-64B5C4767C1E}"/>
          </ac:grpSpMkLst>
        </pc:grpChg>
        <pc:picChg chg="add mod ord">
          <ac:chgData name="Caitlin Coleman" userId="96f87ca1-0e64-4ae8-8d77-98757b85df0b" providerId="ADAL" clId="{DDA6BCD5-DC0D-434C-93A0-51E2BCD25B34}" dt="2026-01-07T17:49:22.726" v="98"/>
          <ac:picMkLst>
            <pc:docMk/>
            <pc:sldMk cId="2395395262" sldId="294"/>
            <ac:picMk id="2" creationId="{DC6C9633-E291-8117-2493-A70E752F091B}"/>
          </ac:picMkLst>
        </pc:picChg>
        <pc:picChg chg="add mod">
          <ac:chgData name="Caitlin Coleman" userId="96f87ca1-0e64-4ae8-8d77-98757b85df0b" providerId="ADAL" clId="{DDA6BCD5-DC0D-434C-93A0-51E2BCD25B34}" dt="2026-01-07T17:50:38.656" v="104" actId="962"/>
          <ac:picMkLst>
            <pc:docMk/>
            <pc:sldMk cId="2395395262" sldId="294"/>
            <ac:picMk id="4" creationId="{15F80A3C-7069-0EF8-1C73-94C52E1C6402}"/>
          </ac:picMkLst>
        </pc:picChg>
        <pc:cxnChg chg="mod">
          <ac:chgData name="Caitlin Coleman" userId="96f87ca1-0e64-4ae8-8d77-98757b85df0b" providerId="ADAL" clId="{DDA6BCD5-DC0D-434C-93A0-51E2BCD25B34}" dt="2026-01-07T17:48:52.119" v="91" actId="962"/>
          <ac:cxnSpMkLst>
            <pc:docMk/>
            <pc:sldMk cId="2395395262" sldId="294"/>
            <ac:cxnSpMk id="55" creationId="{00000000-0000-0000-0000-000000000000}"/>
          </ac:cxnSpMkLst>
        </pc:cxnChg>
      </pc:sldChg>
      <pc:sldChg chg="addSp delSp modSp mod">
        <pc:chgData name="Caitlin Coleman" userId="96f87ca1-0e64-4ae8-8d77-98757b85df0b" providerId="ADAL" clId="{DDA6BCD5-DC0D-434C-93A0-51E2BCD25B34}" dt="2026-01-07T17:53:34.349" v="117" actId="962"/>
        <pc:sldMkLst>
          <pc:docMk/>
          <pc:sldMk cId="299987541" sldId="295"/>
        </pc:sldMkLst>
        <pc:spChg chg="mod">
          <ac:chgData name="Caitlin Coleman" userId="96f87ca1-0e64-4ae8-8d77-98757b85df0b" providerId="ADAL" clId="{DDA6BCD5-DC0D-434C-93A0-51E2BCD25B34}" dt="2026-01-07T17:51:09.690" v="109" actId="33553"/>
          <ac:spMkLst>
            <pc:docMk/>
            <pc:sldMk cId="299987541" sldId="295"/>
            <ac:spMk id="26" creationId="{00000000-0000-0000-0000-000000000000}"/>
          </ac:spMkLst>
        </pc:spChg>
        <pc:grpChg chg="mod ord">
          <ac:chgData name="Caitlin Coleman" userId="96f87ca1-0e64-4ae8-8d77-98757b85df0b" providerId="ADAL" clId="{DDA6BCD5-DC0D-434C-93A0-51E2BCD25B34}" dt="2026-01-07T17:51:23.499" v="112" actId="962"/>
          <ac:grpSpMkLst>
            <pc:docMk/>
            <pc:sldMk cId="299987541" sldId="295"/>
            <ac:grpSpMk id="6" creationId="{0DFC4CCE-00B4-42CA-AC0D-56EB74C15E37}"/>
          </ac:grpSpMkLst>
        </pc:grpChg>
        <pc:picChg chg="add mod">
          <ac:chgData name="Caitlin Coleman" userId="96f87ca1-0e64-4ae8-8d77-98757b85df0b" providerId="ADAL" clId="{DDA6BCD5-DC0D-434C-93A0-51E2BCD25B34}" dt="2026-01-07T17:53:34.349" v="117" actId="962"/>
          <ac:picMkLst>
            <pc:docMk/>
            <pc:sldMk cId="299987541" sldId="295"/>
            <ac:picMk id="4" creationId="{E3A34649-A2CA-133C-DCC0-48D157A29432}"/>
          </ac:picMkLst>
        </pc:picChg>
        <pc:cxnChg chg="mod">
          <ac:chgData name="Caitlin Coleman" userId="96f87ca1-0e64-4ae8-8d77-98757b85df0b" providerId="ADAL" clId="{DDA6BCD5-DC0D-434C-93A0-51E2BCD25B34}" dt="2026-01-07T17:51:13.866" v="110" actId="962"/>
          <ac:cxnSpMkLst>
            <pc:docMk/>
            <pc:sldMk cId="299987541" sldId="295"/>
            <ac:cxnSpMk id="55" creationId="{00000000-0000-0000-0000-000000000000}"/>
          </ac:cxnSpMkLst>
        </pc:cxnChg>
      </pc:sldChg>
      <pc:sldChg chg="modSp mod">
        <pc:chgData name="Caitlin Coleman" userId="96f87ca1-0e64-4ae8-8d77-98757b85df0b" providerId="ADAL" clId="{DDA6BCD5-DC0D-434C-93A0-51E2BCD25B34}" dt="2026-01-07T17:54:12.298" v="123" actId="962"/>
        <pc:sldMkLst>
          <pc:docMk/>
          <pc:sldMk cId="3801011130" sldId="296"/>
        </pc:sldMkLst>
        <pc:spChg chg="mod">
          <ac:chgData name="Caitlin Coleman" userId="96f87ca1-0e64-4ae8-8d77-98757b85df0b" providerId="ADAL" clId="{DDA6BCD5-DC0D-434C-93A0-51E2BCD25B34}" dt="2026-01-07T17:53:42.364" v="118" actId="33553"/>
          <ac:spMkLst>
            <pc:docMk/>
            <pc:sldMk cId="3801011130" sldId="296"/>
            <ac:spMk id="26" creationId="{00000000-0000-0000-0000-000000000000}"/>
          </ac:spMkLst>
        </pc:spChg>
        <pc:grpChg chg="mod">
          <ac:chgData name="Caitlin Coleman" userId="96f87ca1-0e64-4ae8-8d77-98757b85df0b" providerId="ADAL" clId="{DDA6BCD5-DC0D-434C-93A0-51E2BCD25B34}" dt="2026-01-07T17:53:52.335" v="120" actId="962"/>
          <ac:grpSpMkLst>
            <pc:docMk/>
            <pc:sldMk cId="3801011130" sldId="296"/>
            <ac:grpSpMk id="5" creationId="{F834CD21-62F1-46CB-9A2B-2240AF8994A3}"/>
          </ac:grpSpMkLst>
        </pc:grpChg>
        <pc:grpChg chg="mod">
          <ac:chgData name="Caitlin Coleman" userId="96f87ca1-0e64-4ae8-8d77-98757b85df0b" providerId="ADAL" clId="{DDA6BCD5-DC0D-434C-93A0-51E2BCD25B34}" dt="2026-01-07T17:53:59.258" v="121" actId="962"/>
          <ac:grpSpMkLst>
            <pc:docMk/>
            <pc:sldMk cId="3801011130" sldId="296"/>
            <ac:grpSpMk id="8" creationId="{705D38FF-0131-49BA-B281-F7B208874887}"/>
          </ac:grpSpMkLst>
        </pc:grpChg>
        <pc:grpChg chg="mod">
          <ac:chgData name="Caitlin Coleman" userId="96f87ca1-0e64-4ae8-8d77-98757b85df0b" providerId="ADAL" clId="{DDA6BCD5-DC0D-434C-93A0-51E2BCD25B34}" dt="2026-01-07T17:54:06.237" v="122" actId="962"/>
          <ac:grpSpMkLst>
            <pc:docMk/>
            <pc:sldMk cId="3801011130" sldId="296"/>
            <ac:grpSpMk id="11" creationId="{E6D7D30D-B93D-4F5E-BF31-EF43C85DB83B}"/>
          </ac:grpSpMkLst>
        </pc:grpChg>
        <pc:grpChg chg="mod">
          <ac:chgData name="Caitlin Coleman" userId="96f87ca1-0e64-4ae8-8d77-98757b85df0b" providerId="ADAL" clId="{DDA6BCD5-DC0D-434C-93A0-51E2BCD25B34}" dt="2026-01-07T17:54:12.298" v="123" actId="962"/>
          <ac:grpSpMkLst>
            <pc:docMk/>
            <pc:sldMk cId="3801011130" sldId="296"/>
            <ac:grpSpMk id="14" creationId="{2EF902AE-923E-4FF2-866B-A512BB09E8FB}"/>
          </ac:grpSpMkLst>
        </pc:grpChg>
        <pc:cxnChg chg="mod">
          <ac:chgData name="Caitlin Coleman" userId="96f87ca1-0e64-4ae8-8d77-98757b85df0b" providerId="ADAL" clId="{DDA6BCD5-DC0D-434C-93A0-51E2BCD25B34}" dt="2026-01-07T17:53:46.516" v="119" actId="962"/>
          <ac:cxnSpMkLst>
            <pc:docMk/>
            <pc:sldMk cId="3801011130" sldId="296"/>
            <ac:cxnSpMk id="55" creationId="{00000000-0000-0000-0000-000000000000}"/>
          </ac:cxnSpMkLst>
        </pc:cxnChg>
      </pc:sldChg>
      <pc:sldChg chg="modSp mod">
        <pc:chgData name="Caitlin Coleman" userId="96f87ca1-0e64-4ae8-8d77-98757b85df0b" providerId="ADAL" clId="{DDA6BCD5-DC0D-434C-93A0-51E2BCD25B34}" dt="2026-01-07T19:21:08.256" v="483" actId="962"/>
        <pc:sldMkLst>
          <pc:docMk/>
          <pc:sldMk cId="395954090" sldId="297"/>
        </pc:sldMkLst>
        <pc:spChg chg="mod">
          <ac:chgData name="Caitlin Coleman" userId="96f87ca1-0e64-4ae8-8d77-98757b85df0b" providerId="ADAL" clId="{DDA6BCD5-DC0D-434C-93A0-51E2BCD25B34}" dt="2026-01-07T19:20:56.299" v="480" actId="33553"/>
          <ac:spMkLst>
            <pc:docMk/>
            <pc:sldMk cId="395954090" sldId="297"/>
            <ac:spMk id="26" creationId="{00000000-0000-0000-0000-000000000000}"/>
          </ac:spMkLst>
        </pc:spChg>
        <pc:grpChg chg="mod">
          <ac:chgData name="Caitlin Coleman" userId="96f87ca1-0e64-4ae8-8d77-98757b85df0b" providerId="ADAL" clId="{DDA6BCD5-DC0D-434C-93A0-51E2BCD25B34}" dt="2026-01-07T19:21:08.256" v="483" actId="962"/>
          <ac:grpSpMkLst>
            <pc:docMk/>
            <pc:sldMk cId="395954090" sldId="297"/>
            <ac:grpSpMk id="20" creationId="{364EDC92-042D-494A-8300-1FB815B1EAE5}"/>
          </ac:grpSpMkLst>
        </pc:grpChg>
        <pc:picChg chg="ord">
          <ac:chgData name="Caitlin Coleman" userId="96f87ca1-0e64-4ae8-8d77-98757b85df0b" providerId="ADAL" clId="{DDA6BCD5-DC0D-434C-93A0-51E2BCD25B34}" dt="2026-01-07T19:21:01.506" v="482"/>
          <ac:picMkLst>
            <pc:docMk/>
            <pc:sldMk cId="395954090" sldId="297"/>
            <ac:picMk id="3" creationId="{9D9D3786-4F72-407E-AF85-C80280EE9535}"/>
          </ac:picMkLst>
        </pc:picChg>
        <pc:cxnChg chg="mod">
          <ac:chgData name="Caitlin Coleman" userId="96f87ca1-0e64-4ae8-8d77-98757b85df0b" providerId="ADAL" clId="{DDA6BCD5-DC0D-434C-93A0-51E2BCD25B34}" dt="2026-01-07T19:20:59.861" v="481" actId="962"/>
          <ac:cxnSpMkLst>
            <pc:docMk/>
            <pc:sldMk cId="395954090" sldId="297"/>
            <ac:cxnSpMk id="55" creationId="{00000000-0000-0000-0000-000000000000}"/>
          </ac:cxnSpMkLst>
        </pc:cxnChg>
      </pc:sldChg>
      <pc:sldChg chg="modSp mod">
        <pc:chgData name="Caitlin Coleman" userId="96f87ca1-0e64-4ae8-8d77-98757b85df0b" providerId="ADAL" clId="{DDA6BCD5-DC0D-434C-93A0-51E2BCD25B34}" dt="2026-01-07T19:24:42.002" v="509"/>
        <pc:sldMkLst>
          <pc:docMk/>
          <pc:sldMk cId="117474313" sldId="298"/>
        </pc:sldMkLst>
        <pc:spChg chg="ord">
          <ac:chgData name="Caitlin Coleman" userId="96f87ca1-0e64-4ae8-8d77-98757b85df0b" providerId="ADAL" clId="{DDA6BCD5-DC0D-434C-93A0-51E2BCD25B34}" dt="2026-01-07T19:24:42.002" v="509"/>
          <ac:spMkLst>
            <pc:docMk/>
            <pc:sldMk cId="117474313" sldId="298"/>
            <ac:spMk id="2" creationId="{9C7903D2-8A39-49FD-9E9D-AB1234B275B9}"/>
          </ac:spMkLst>
        </pc:spChg>
        <pc:spChg chg="mod">
          <ac:chgData name="Caitlin Coleman" userId="96f87ca1-0e64-4ae8-8d77-98757b85df0b" providerId="ADAL" clId="{DDA6BCD5-DC0D-434C-93A0-51E2BCD25B34}" dt="2026-01-07T19:24:35.974" v="507" actId="33553"/>
          <ac:spMkLst>
            <pc:docMk/>
            <pc:sldMk cId="117474313" sldId="298"/>
            <ac:spMk id="26" creationId="{00000000-0000-0000-0000-000000000000}"/>
          </ac:spMkLst>
        </pc:spChg>
        <pc:cxnChg chg="mod">
          <ac:chgData name="Caitlin Coleman" userId="96f87ca1-0e64-4ae8-8d77-98757b85df0b" providerId="ADAL" clId="{DDA6BCD5-DC0D-434C-93A0-51E2BCD25B34}" dt="2026-01-07T19:24:39.501" v="508" actId="962"/>
          <ac:cxnSpMkLst>
            <pc:docMk/>
            <pc:sldMk cId="117474313" sldId="298"/>
            <ac:cxnSpMk id="55" creationId="{00000000-0000-0000-0000-000000000000}"/>
          </ac:cxnSpMkLst>
        </pc:cxnChg>
      </pc:sldChg>
      <pc:sldChg chg="modSp mod">
        <pc:chgData name="Caitlin Coleman" userId="96f87ca1-0e64-4ae8-8d77-98757b85df0b" providerId="ADAL" clId="{DDA6BCD5-DC0D-434C-93A0-51E2BCD25B34}" dt="2026-01-07T18:17:27.726" v="269" actId="947"/>
        <pc:sldMkLst>
          <pc:docMk/>
          <pc:sldMk cId="309467256" sldId="302"/>
        </pc:sldMkLst>
        <pc:spChg chg="mod">
          <ac:chgData name="Caitlin Coleman" userId="96f87ca1-0e64-4ae8-8d77-98757b85df0b" providerId="ADAL" clId="{DDA6BCD5-DC0D-434C-93A0-51E2BCD25B34}" dt="2026-01-07T18:17:27.726" v="269" actId="947"/>
          <ac:spMkLst>
            <pc:docMk/>
            <pc:sldMk cId="309467256" sldId="302"/>
            <ac:spMk id="26" creationId="{00000000-0000-0000-0000-000000000000}"/>
          </ac:spMkLst>
        </pc:spChg>
        <pc:spChg chg="mod">
          <ac:chgData name="Caitlin Coleman" userId="96f87ca1-0e64-4ae8-8d77-98757b85df0b" providerId="ADAL" clId="{DDA6BCD5-DC0D-434C-93A0-51E2BCD25B34}" dt="2026-01-07T18:15:35.930" v="249" actId="20577"/>
          <ac:spMkLst>
            <pc:docMk/>
            <pc:sldMk cId="309467256" sldId="302"/>
            <ac:spMk id="29" creationId="{9A17CA46-1A1D-46A7-A37C-E2225386AFF4}"/>
          </ac:spMkLst>
        </pc:spChg>
        <pc:grpChg chg="mod">
          <ac:chgData name="Caitlin Coleman" userId="96f87ca1-0e64-4ae8-8d77-98757b85df0b" providerId="ADAL" clId="{DDA6BCD5-DC0D-434C-93A0-51E2BCD25B34}" dt="2026-01-07T18:15:16.124" v="246" actId="962"/>
          <ac:grpSpMkLst>
            <pc:docMk/>
            <pc:sldMk cId="309467256" sldId="302"/>
            <ac:grpSpMk id="15" creationId="{6C148E2B-57E4-4C62-9FDB-2A2B88093165}"/>
          </ac:grpSpMkLst>
        </pc:grpChg>
        <pc:grpChg chg="mod">
          <ac:chgData name="Caitlin Coleman" userId="96f87ca1-0e64-4ae8-8d77-98757b85df0b" providerId="ADAL" clId="{DDA6BCD5-DC0D-434C-93A0-51E2BCD25B34}" dt="2026-01-07T18:15:24.362" v="247" actId="962"/>
          <ac:grpSpMkLst>
            <pc:docMk/>
            <pc:sldMk cId="309467256" sldId="302"/>
            <ac:grpSpMk id="19" creationId="{9049C4F0-04EB-460A-8EEE-4C51140B18E6}"/>
          </ac:grpSpMkLst>
        </pc:grpChg>
        <pc:grpChg chg="mod">
          <ac:chgData name="Caitlin Coleman" userId="96f87ca1-0e64-4ae8-8d77-98757b85df0b" providerId="ADAL" clId="{DDA6BCD5-DC0D-434C-93A0-51E2BCD25B34}" dt="2026-01-07T18:15:31.137" v="248" actId="962"/>
          <ac:grpSpMkLst>
            <pc:docMk/>
            <pc:sldMk cId="309467256" sldId="302"/>
            <ac:grpSpMk id="23" creationId="{FFE24032-5AFA-4C09-A774-40AF474D83E5}"/>
          </ac:grpSpMkLst>
        </pc:grpChg>
        <pc:grpChg chg="mod">
          <ac:chgData name="Caitlin Coleman" userId="96f87ca1-0e64-4ae8-8d77-98757b85df0b" providerId="ADAL" clId="{DDA6BCD5-DC0D-434C-93A0-51E2BCD25B34}" dt="2026-01-07T18:15:48.333" v="250" actId="962"/>
          <ac:grpSpMkLst>
            <pc:docMk/>
            <pc:sldMk cId="309467256" sldId="302"/>
            <ac:grpSpMk id="27" creationId="{05B5B1BA-02AA-4C3C-9C99-4B566E7083A8}"/>
          </ac:grpSpMkLst>
        </pc:grpChg>
        <pc:grpChg chg="mod">
          <ac:chgData name="Caitlin Coleman" userId="96f87ca1-0e64-4ae8-8d77-98757b85df0b" providerId="ADAL" clId="{DDA6BCD5-DC0D-434C-93A0-51E2BCD25B34}" dt="2026-01-07T18:15:56.004" v="251" actId="962"/>
          <ac:grpSpMkLst>
            <pc:docMk/>
            <pc:sldMk cId="309467256" sldId="302"/>
            <ac:grpSpMk id="30" creationId="{4EF2223F-7634-4F18-8D34-491DF5B98E61}"/>
          </ac:grpSpMkLst>
        </pc:grpChg>
        <pc:cxnChg chg="mod">
          <ac:chgData name="Caitlin Coleman" userId="96f87ca1-0e64-4ae8-8d77-98757b85df0b" providerId="ADAL" clId="{DDA6BCD5-DC0D-434C-93A0-51E2BCD25B34}" dt="2026-01-07T18:15:08.347" v="245" actId="962"/>
          <ac:cxnSpMkLst>
            <pc:docMk/>
            <pc:sldMk cId="309467256" sldId="302"/>
            <ac:cxnSpMk id="55" creationId="{00000000-0000-0000-0000-000000000000}"/>
          </ac:cxnSpMkLst>
        </pc:cxnChg>
      </pc:sldChg>
      <pc:sldChg chg="addSp delSp modSp mod">
        <pc:chgData name="Caitlin Coleman" userId="96f87ca1-0e64-4ae8-8d77-98757b85df0b" providerId="ADAL" clId="{DDA6BCD5-DC0D-434C-93A0-51E2BCD25B34}" dt="2026-01-07T18:20:15.990" v="289" actId="1076"/>
        <pc:sldMkLst>
          <pc:docMk/>
          <pc:sldMk cId="4203948753" sldId="303"/>
        </pc:sldMkLst>
        <pc:spChg chg="mod">
          <ac:chgData name="Caitlin Coleman" userId="96f87ca1-0e64-4ae8-8d77-98757b85df0b" providerId="ADAL" clId="{DDA6BCD5-DC0D-434C-93A0-51E2BCD25B34}" dt="2026-01-07T18:17:41.596" v="272" actId="33553"/>
          <ac:spMkLst>
            <pc:docMk/>
            <pc:sldMk cId="4203948753" sldId="303"/>
            <ac:spMk id="26" creationId="{00000000-0000-0000-0000-000000000000}"/>
          </ac:spMkLst>
        </pc:spChg>
        <pc:grpChg chg="mod ord">
          <ac:chgData name="Caitlin Coleman" userId="96f87ca1-0e64-4ae8-8d77-98757b85df0b" providerId="ADAL" clId="{DDA6BCD5-DC0D-434C-93A0-51E2BCD25B34}" dt="2026-01-07T18:18:13.445" v="278" actId="962"/>
          <ac:grpSpMkLst>
            <pc:docMk/>
            <pc:sldMk cId="4203948753" sldId="303"/>
            <ac:grpSpMk id="13" creationId="{3DA51F1D-010F-4D8F-8B6B-6A564A7EB690}"/>
          </ac:grpSpMkLst>
        </pc:grpChg>
        <pc:grpChg chg="mod">
          <ac:chgData name="Caitlin Coleman" userId="96f87ca1-0e64-4ae8-8d77-98757b85df0b" providerId="ADAL" clId="{DDA6BCD5-DC0D-434C-93A0-51E2BCD25B34}" dt="2026-01-07T18:18:08.140" v="277" actId="962"/>
          <ac:grpSpMkLst>
            <pc:docMk/>
            <pc:sldMk cId="4203948753" sldId="303"/>
            <ac:grpSpMk id="25" creationId="{18E9D318-0346-4A66-96A8-864A4F2549C5}"/>
          </ac:grpSpMkLst>
        </pc:grpChg>
        <pc:picChg chg="add mod">
          <ac:chgData name="Caitlin Coleman" userId="96f87ca1-0e64-4ae8-8d77-98757b85df0b" providerId="ADAL" clId="{DDA6BCD5-DC0D-434C-93A0-51E2BCD25B34}" dt="2026-01-07T18:20:15.990" v="289" actId="1076"/>
          <ac:picMkLst>
            <pc:docMk/>
            <pc:sldMk cId="4203948753" sldId="303"/>
            <ac:picMk id="4" creationId="{B3CEC51D-D77D-88BA-205B-AA1AA5E2F13D}"/>
          </ac:picMkLst>
        </pc:picChg>
        <pc:cxnChg chg="mod">
          <ac:chgData name="Caitlin Coleman" userId="96f87ca1-0e64-4ae8-8d77-98757b85df0b" providerId="ADAL" clId="{DDA6BCD5-DC0D-434C-93A0-51E2BCD25B34}" dt="2026-01-07T18:17:46.160" v="273" actId="962"/>
          <ac:cxnSpMkLst>
            <pc:docMk/>
            <pc:sldMk cId="4203948753" sldId="303"/>
            <ac:cxnSpMk id="55" creationId="{00000000-0000-0000-0000-000000000000}"/>
          </ac:cxnSpMkLst>
        </pc:cxnChg>
      </pc:sldChg>
      <pc:sldChg chg="addSp delSp modSp mod">
        <pc:chgData name="Caitlin Coleman" userId="96f87ca1-0e64-4ae8-8d77-98757b85df0b" providerId="ADAL" clId="{DDA6BCD5-DC0D-434C-93A0-51E2BCD25B34}" dt="2026-01-07T19:11:15.524" v="434" actId="962"/>
        <pc:sldMkLst>
          <pc:docMk/>
          <pc:sldMk cId="1108890651" sldId="308"/>
        </pc:sldMkLst>
        <pc:spChg chg="mod">
          <ac:chgData name="Caitlin Coleman" userId="96f87ca1-0e64-4ae8-8d77-98757b85df0b" providerId="ADAL" clId="{DDA6BCD5-DC0D-434C-93A0-51E2BCD25B34}" dt="2026-01-07T19:07:19.150" v="408" actId="33553"/>
          <ac:spMkLst>
            <pc:docMk/>
            <pc:sldMk cId="1108890651" sldId="308"/>
            <ac:spMk id="26" creationId="{00000000-0000-0000-0000-000000000000}"/>
          </ac:spMkLst>
        </pc:spChg>
        <pc:picChg chg="add mod">
          <ac:chgData name="Caitlin Coleman" userId="96f87ca1-0e64-4ae8-8d77-98757b85df0b" providerId="ADAL" clId="{DDA6BCD5-DC0D-434C-93A0-51E2BCD25B34}" dt="2026-01-07T19:10:08.855" v="433" actId="962"/>
          <ac:picMkLst>
            <pc:docMk/>
            <pc:sldMk cId="1108890651" sldId="308"/>
            <ac:picMk id="3" creationId="{5DD3E55E-AC71-3815-FFCC-670DB6E3E858}"/>
          </ac:picMkLst>
        </pc:picChg>
        <pc:picChg chg="add mod">
          <ac:chgData name="Caitlin Coleman" userId="96f87ca1-0e64-4ae8-8d77-98757b85df0b" providerId="ADAL" clId="{DDA6BCD5-DC0D-434C-93A0-51E2BCD25B34}" dt="2026-01-07T19:11:15.524" v="434" actId="962"/>
          <ac:picMkLst>
            <pc:docMk/>
            <pc:sldMk cId="1108890651" sldId="308"/>
            <ac:picMk id="5" creationId="{947D4AC4-2A5D-86AF-5420-4C5BACD7FFE0}"/>
          </ac:picMkLst>
        </pc:picChg>
        <pc:cxnChg chg="mod">
          <ac:chgData name="Caitlin Coleman" userId="96f87ca1-0e64-4ae8-8d77-98757b85df0b" providerId="ADAL" clId="{DDA6BCD5-DC0D-434C-93A0-51E2BCD25B34}" dt="2026-01-07T19:07:23.301" v="409" actId="962"/>
          <ac:cxnSpMkLst>
            <pc:docMk/>
            <pc:sldMk cId="1108890651" sldId="308"/>
            <ac:cxnSpMk id="55" creationId="{00000000-0000-0000-0000-000000000000}"/>
          </ac:cxnSpMkLst>
        </pc:cxnChg>
      </pc:sldChg>
      <pc:sldChg chg="addSp delSp modSp mod">
        <pc:chgData name="Caitlin Coleman" userId="96f87ca1-0e64-4ae8-8d77-98757b85df0b" providerId="ADAL" clId="{DDA6BCD5-DC0D-434C-93A0-51E2BCD25B34}" dt="2026-01-07T18:25:30.615" v="305" actId="962"/>
        <pc:sldMkLst>
          <pc:docMk/>
          <pc:sldMk cId="658310337" sldId="310"/>
        </pc:sldMkLst>
        <pc:spChg chg="mod">
          <ac:chgData name="Caitlin Coleman" userId="96f87ca1-0e64-4ae8-8d77-98757b85df0b" providerId="ADAL" clId="{DDA6BCD5-DC0D-434C-93A0-51E2BCD25B34}" dt="2026-01-07T18:23:23.260" v="290" actId="33553"/>
          <ac:spMkLst>
            <pc:docMk/>
            <pc:sldMk cId="658310337" sldId="310"/>
            <ac:spMk id="26" creationId="{00000000-0000-0000-0000-000000000000}"/>
          </ac:spMkLst>
        </pc:spChg>
        <pc:picChg chg="add mod">
          <ac:chgData name="Caitlin Coleman" userId="96f87ca1-0e64-4ae8-8d77-98757b85df0b" providerId="ADAL" clId="{DDA6BCD5-DC0D-434C-93A0-51E2BCD25B34}" dt="2026-01-07T18:25:30.615" v="305" actId="962"/>
          <ac:picMkLst>
            <pc:docMk/>
            <pc:sldMk cId="658310337" sldId="310"/>
            <ac:picMk id="6" creationId="{67559A9B-F6EA-2FC3-BC6A-CCF4D185BC96}"/>
          </ac:picMkLst>
        </pc:picChg>
        <pc:cxnChg chg="mod">
          <ac:chgData name="Caitlin Coleman" userId="96f87ca1-0e64-4ae8-8d77-98757b85df0b" providerId="ADAL" clId="{DDA6BCD5-DC0D-434C-93A0-51E2BCD25B34}" dt="2026-01-07T18:23:27.754" v="291" actId="962"/>
          <ac:cxnSpMkLst>
            <pc:docMk/>
            <pc:sldMk cId="658310337" sldId="310"/>
            <ac:cxnSpMk id="55" creationId="{00000000-0000-0000-0000-000000000000}"/>
          </ac:cxnSpMkLst>
        </pc:cxnChg>
      </pc:sldChg>
      <pc:sldChg chg="addSp delSp modSp mod">
        <pc:chgData name="Caitlin Coleman" userId="96f87ca1-0e64-4ae8-8d77-98757b85df0b" providerId="ADAL" clId="{DDA6BCD5-DC0D-434C-93A0-51E2BCD25B34}" dt="2026-01-07T18:30:28.305" v="321" actId="1076"/>
        <pc:sldMkLst>
          <pc:docMk/>
          <pc:sldMk cId="2910334019" sldId="311"/>
        </pc:sldMkLst>
        <pc:spChg chg="mod">
          <ac:chgData name="Caitlin Coleman" userId="96f87ca1-0e64-4ae8-8d77-98757b85df0b" providerId="ADAL" clId="{DDA6BCD5-DC0D-434C-93A0-51E2BCD25B34}" dt="2026-01-07T18:26:34.627" v="306" actId="33553"/>
          <ac:spMkLst>
            <pc:docMk/>
            <pc:sldMk cId="2910334019" sldId="311"/>
            <ac:spMk id="26" creationId="{00000000-0000-0000-0000-000000000000}"/>
          </ac:spMkLst>
        </pc:spChg>
        <pc:grpChg chg="mod ord">
          <ac:chgData name="Caitlin Coleman" userId="96f87ca1-0e64-4ae8-8d77-98757b85df0b" providerId="ADAL" clId="{DDA6BCD5-DC0D-434C-93A0-51E2BCD25B34}" dt="2026-01-07T18:26:58.408" v="312" actId="962"/>
          <ac:grpSpMkLst>
            <pc:docMk/>
            <pc:sldMk cId="2910334019" sldId="311"/>
            <ac:grpSpMk id="14" creationId="{6220D5F1-464B-4232-BDE3-0158BFADDCF6}"/>
          </ac:grpSpMkLst>
        </pc:grpChg>
        <pc:grpChg chg="mod ord">
          <ac:chgData name="Caitlin Coleman" userId="96f87ca1-0e64-4ae8-8d77-98757b85df0b" providerId="ADAL" clId="{DDA6BCD5-DC0D-434C-93A0-51E2BCD25B34}" dt="2026-01-07T18:26:51.874" v="311" actId="962"/>
          <ac:grpSpMkLst>
            <pc:docMk/>
            <pc:sldMk cId="2910334019" sldId="311"/>
            <ac:grpSpMk id="25" creationId="{18E9D318-0346-4A66-96A8-864A4F2549C5}"/>
          </ac:grpSpMkLst>
        </pc:grpChg>
        <pc:picChg chg="add mod">
          <ac:chgData name="Caitlin Coleman" userId="96f87ca1-0e64-4ae8-8d77-98757b85df0b" providerId="ADAL" clId="{DDA6BCD5-DC0D-434C-93A0-51E2BCD25B34}" dt="2026-01-07T18:30:28.305" v="321" actId="1076"/>
          <ac:picMkLst>
            <pc:docMk/>
            <pc:sldMk cId="2910334019" sldId="311"/>
            <ac:picMk id="3" creationId="{CA1DF395-C6B0-D020-5388-1AC4793EF046}"/>
          </ac:picMkLst>
        </pc:picChg>
        <pc:cxnChg chg="mod">
          <ac:chgData name="Caitlin Coleman" userId="96f87ca1-0e64-4ae8-8d77-98757b85df0b" providerId="ADAL" clId="{DDA6BCD5-DC0D-434C-93A0-51E2BCD25B34}" dt="2026-01-07T18:26:40.751" v="307" actId="962"/>
          <ac:cxnSpMkLst>
            <pc:docMk/>
            <pc:sldMk cId="2910334019" sldId="311"/>
            <ac:cxnSpMk id="55" creationId="{00000000-0000-0000-0000-000000000000}"/>
          </ac:cxnSpMkLst>
        </pc:cxnChg>
      </pc:sldChg>
      <pc:sldChg chg="addSp delSp modSp mod">
        <pc:chgData name="Caitlin Coleman" userId="96f87ca1-0e64-4ae8-8d77-98757b85df0b" providerId="ADAL" clId="{DDA6BCD5-DC0D-434C-93A0-51E2BCD25B34}" dt="2026-01-07T18:59:16.386" v="343" actId="947"/>
        <pc:sldMkLst>
          <pc:docMk/>
          <pc:sldMk cId="760471644" sldId="312"/>
        </pc:sldMkLst>
        <pc:spChg chg="mod">
          <ac:chgData name="Caitlin Coleman" userId="96f87ca1-0e64-4ae8-8d77-98757b85df0b" providerId="ADAL" clId="{DDA6BCD5-DC0D-434C-93A0-51E2BCD25B34}" dt="2026-01-07T18:59:16.386" v="343" actId="947"/>
          <ac:spMkLst>
            <pc:docMk/>
            <pc:sldMk cId="760471644" sldId="312"/>
            <ac:spMk id="26" creationId="{00000000-0000-0000-0000-000000000000}"/>
          </ac:spMkLst>
        </pc:spChg>
        <pc:grpChg chg="mod ord">
          <ac:chgData name="Caitlin Coleman" userId="96f87ca1-0e64-4ae8-8d77-98757b85df0b" providerId="ADAL" clId="{DDA6BCD5-DC0D-434C-93A0-51E2BCD25B34}" dt="2026-01-07T18:54:32.145" v="330" actId="962"/>
          <ac:grpSpMkLst>
            <pc:docMk/>
            <pc:sldMk cId="760471644" sldId="312"/>
            <ac:grpSpMk id="14" creationId="{6220D5F1-464B-4232-BDE3-0158BFADDCF6}"/>
          </ac:grpSpMkLst>
        </pc:grpChg>
        <pc:grpChg chg="mod ord">
          <ac:chgData name="Caitlin Coleman" userId="96f87ca1-0e64-4ae8-8d77-98757b85df0b" providerId="ADAL" clId="{DDA6BCD5-DC0D-434C-93A0-51E2BCD25B34}" dt="2026-01-07T18:54:26.935" v="329" actId="962"/>
          <ac:grpSpMkLst>
            <pc:docMk/>
            <pc:sldMk cId="760471644" sldId="312"/>
            <ac:grpSpMk id="25" creationId="{18E9D318-0346-4A66-96A8-864A4F2549C5}"/>
          </ac:grpSpMkLst>
        </pc:grpChg>
        <pc:picChg chg="add mod">
          <ac:chgData name="Caitlin Coleman" userId="96f87ca1-0e64-4ae8-8d77-98757b85df0b" providerId="ADAL" clId="{DDA6BCD5-DC0D-434C-93A0-51E2BCD25B34}" dt="2026-01-07T18:56:15.787" v="341" actId="14100"/>
          <ac:picMkLst>
            <pc:docMk/>
            <pc:sldMk cId="760471644" sldId="312"/>
            <ac:picMk id="4" creationId="{B478B5E2-8B0C-A940-DD2C-7DF7792D1A5B}"/>
          </ac:picMkLst>
        </pc:picChg>
        <pc:cxnChg chg="mod">
          <ac:chgData name="Caitlin Coleman" userId="96f87ca1-0e64-4ae8-8d77-98757b85df0b" providerId="ADAL" clId="{DDA6BCD5-DC0D-434C-93A0-51E2BCD25B34}" dt="2026-01-07T18:54:14.321" v="323" actId="962"/>
          <ac:cxnSpMkLst>
            <pc:docMk/>
            <pc:sldMk cId="760471644" sldId="312"/>
            <ac:cxnSpMk id="55" creationId="{00000000-0000-0000-0000-000000000000}"/>
          </ac:cxnSpMkLst>
        </pc:cxnChg>
      </pc:sldChg>
      <pc:sldChg chg="modSp mod">
        <pc:chgData name="Caitlin Coleman" userId="96f87ca1-0e64-4ae8-8d77-98757b85df0b" providerId="ADAL" clId="{DDA6BCD5-DC0D-434C-93A0-51E2BCD25B34}" dt="2026-01-07T18:59:57.297" v="350" actId="962"/>
        <pc:sldMkLst>
          <pc:docMk/>
          <pc:sldMk cId="1297312688" sldId="313"/>
        </pc:sldMkLst>
        <pc:spChg chg="mod">
          <ac:chgData name="Caitlin Coleman" userId="96f87ca1-0e64-4ae8-8d77-98757b85df0b" providerId="ADAL" clId="{DDA6BCD5-DC0D-434C-93A0-51E2BCD25B34}" dt="2026-01-07T18:59:28.483" v="346" actId="33553"/>
          <ac:spMkLst>
            <pc:docMk/>
            <pc:sldMk cId="1297312688" sldId="313"/>
            <ac:spMk id="26" creationId="{00000000-0000-0000-0000-000000000000}"/>
          </ac:spMkLst>
        </pc:spChg>
        <pc:grpChg chg="mod">
          <ac:chgData name="Caitlin Coleman" userId="96f87ca1-0e64-4ae8-8d77-98757b85df0b" providerId="ADAL" clId="{DDA6BCD5-DC0D-434C-93A0-51E2BCD25B34}" dt="2026-01-07T18:59:44.713" v="348" actId="962"/>
          <ac:grpSpMkLst>
            <pc:docMk/>
            <pc:sldMk cId="1297312688" sldId="313"/>
            <ac:grpSpMk id="20" creationId="{54FC5226-8638-4FD1-A9B6-9335E31E0C2F}"/>
          </ac:grpSpMkLst>
        </pc:grpChg>
        <pc:grpChg chg="mod">
          <ac:chgData name="Caitlin Coleman" userId="96f87ca1-0e64-4ae8-8d77-98757b85df0b" providerId="ADAL" clId="{DDA6BCD5-DC0D-434C-93A0-51E2BCD25B34}" dt="2026-01-07T18:59:50.551" v="349" actId="962"/>
          <ac:grpSpMkLst>
            <pc:docMk/>
            <pc:sldMk cId="1297312688" sldId="313"/>
            <ac:grpSpMk id="23" creationId="{9C50FA4A-C3E3-4BEF-9DD5-5C81BCB66275}"/>
          </ac:grpSpMkLst>
        </pc:grpChg>
        <pc:grpChg chg="mod">
          <ac:chgData name="Caitlin Coleman" userId="96f87ca1-0e64-4ae8-8d77-98757b85df0b" providerId="ADAL" clId="{DDA6BCD5-DC0D-434C-93A0-51E2BCD25B34}" dt="2026-01-07T18:59:57.297" v="350" actId="962"/>
          <ac:grpSpMkLst>
            <pc:docMk/>
            <pc:sldMk cId="1297312688" sldId="313"/>
            <ac:grpSpMk id="31" creationId="{AF544E51-EEE9-4006-A6DB-A3DCDBCCAE42}"/>
          </ac:grpSpMkLst>
        </pc:grpChg>
        <pc:cxnChg chg="mod">
          <ac:chgData name="Caitlin Coleman" userId="96f87ca1-0e64-4ae8-8d77-98757b85df0b" providerId="ADAL" clId="{DDA6BCD5-DC0D-434C-93A0-51E2BCD25B34}" dt="2026-01-07T18:59:34.084" v="347" actId="962"/>
          <ac:cxnSpMkLst>
            <pc:docMk/>
            <pc:sldMk cId="1297312688" sldId="313"/>
            <ac:cxnSpMk id="55" creationId="{00000000-0000-0000-0000-000000000000}"/>
          </ac:cxnSpMkLst>
        </pc:cxnChg>
      </pc:sldChg>
      <pc:sldChg chg="addSp delSp modSp mod">
        <pc:chgData name="Caitlin Coleman" userId="96f87ca1-0e64-4ae8-8d77-98757b85df0b" providerId="ADAL" clId="{DDA6BCD5-DC0D-434C-93A0-51E2BCD25B34}" dt="2026-01-07T19:03:46.275" v="377" actId="1076"/>
        <pc:sldMkLst>
          <pc:docMk/>
          <pc:sldMk cId="4283455599" sldId="314"/>
        </pc:sldMkLst>
        <pc:spChg chg="mod">
          <ac:chgData name="Caitlin Coleman" userId="96f87ca1-0e64-4ae8-8d77-98757b85df0b" providerId="ADAL" clId="{DDA6BCD5-DC0D-434C-93A0-51E2BCD25B34}" dt="2026-01-07T19:00:16.701" v="353" actId="33553"/>
          <ac:spMkLst>
            <pc:docMk/>
            <pc:sldMk cId="4283455599" sldId="314"/>
            <ac:spMk id="26" creationId="{00000000-0000-0000-0000-000000000000}"/>
          </ac:spMkLst>
        </pc:spChg>
        <pc:grpChg chg="mod ord">
          <ac:chgData name="Caitlin Coleman" userId="96f87ca1-0e64-4ae8-8d77-98757b85df0b" providerId="ADAL" clId="{DDA6BCD5-DC0D-434C-93A0-51E2BCD25B34}" dt="2026-01-07T19:02:01.996" v="365" actId="962"/>
          <ac:grpSpMkLst>
            <pc:docMk/>
            <pc:sldMk cId="4283455599" sldId="314"/>
            <ac:grpSpMk id="14" creationId="{6220D5F1-464B-4232-BDE3-0158BFADDCF6}"/>
          </ac:grpSpMkLst>
        </pc:grpChg>
        <pc:grpChg chg="mod ord">
          <ac:chgData name="Caitlin Coleman" userId="96f87ca1-0e64-4ae8-8d77-98757b85df0b" providerId="ADAL" clId="{DDA6BCD5-DC0D-434C-93A0-51E2BCD25B34}" dt="2026-01-07T19:02:07.873" v="366" actId="962"/>
          <ac:grpSpMkLst>
            <pc:docMk/>
            <pc:sldMk cId="4283455599" sldId="314"/>
            <ac:grpSpMk id="16" creationId="{922D5260-7276-4412-AE5D-2EA7E37824B8}"/>
          </ac:grpSpMkLst>
        </pc:grpChg>
        <pc:grpChg chg="mod ord">
          <ac:chgData name="Caitlin Coleman" userId="96f87ca1-0e64-4ae8-8d77-98757b85df0b" providerId="ADAL" clId="{DDA6BCD5-DC0D-434C-93A0-51E2BCD25B34}" dt="2026-01-07T19:01:56.158" v="364" actId="962"/>
          <ac:grpSpMkLst>
            <pc:docMk/>
            <pc:sldMk cId="4283455599" sldId="314"/>
            <ac:grpSpMk id="25" creationId="{18E9D318-0346-4A66-96A8-864A4F2549C5}"/>
          </ac:grpSpMkLst>
        </pc:grpChg>
        <pc:picChg chg="add mod">
          <ac:chgData name="Caitlin Coleman" userId="96f87ca1-0e64-4ae8-8d77-98757b85df0b" providerId="ADAL" clId="{DDA6BCD5-DC0D-434C-93A0-51E2BCD25B34}" dt="2026-01-07T19:03:46.275" v="377" actId="1076"/>
          <ac:picMkLst>
            <pc:docMk/>
            <pc:sldMk cId="4283455599" sldId="314"/>
            <ac:picMk id="4" creationId="{7EB160FD-8744-0B56-9F8F-E06B83FE71F4}"/>
          </ac:picMkLst>
        </pc:picChg>
        <pc:cxnChg chg="mod">
          <ac:chgData name="Caitlin Coleman" userId="96f87ca1-0e64-4ae8-8d77-98757b85df0b" providerId="ADAL" clId="{DDA6BCD5-DC0D-434C-93A0-51E2BCD25B34}" dt="2026-01-07T19:00:20.996" v="354" actId="962"/>
          <ac:cxnSpMkLst>
            <pc:docMk/>
            <pc:sldMk cId="4283455599" sldId="314"/>
            <ac:cxnSpMk id="55" creationId="{00000000-0000-0000-0000-000000000000}"/>
          </ac:cxnSpMkLst>
        </pc:cxnChg>
      </pc:sldChg>
      <pc:sldChg chg="addSp delSp modSp mod">
        <pc:chgData name="Caitlin Coleman" userId="96f87ca1-0e64-4ae8-8d77-98757b85df0b" providerId="ADAL" clId="{DDA6BCD5-DC0D-434C-93A0-51E2BCD25B34}" dt="2026-01-07T19:07:00.178" v="405" actId="1076"/>
        <pc:sldMkLst>
          <pc:docMk/>
          <pc:sldMk cId="3159726958" sldId="315"/>
        </pc:sldMkLst>
        <pc:spChg chg="mod">
          <ac:chgData name="Caitlin Coleman" userId="96f87ca1-0e64-4ae8-8d77-98757b85df0b" providerId="ADAL" clId="{DDA6BCD5-DC0D-434C-93A0-51E2BCD25B34}" dt="2026-01-07T19:04:04.586" v="380" actId="33553"/>
          <ac:spMkLst>
            <pc:docMk/>
            <pc:sldMk cId="3159726958" sldId="315"/>
            <ac:spMk id="26" creationId="{00000000-0000-0000-0000-000000000000}"/>
          </ac:spMkLst>
        </pc:spChg>
        <pc:grpChg chg="mod ord">
          <ac:chgData name="Caitlin Coleman" userId="96f87ca1-0e64-4ae8-8d77-98757b85df0b" providerId="ADAL" clId="{DDA6BCD5-DC0D-434C-93A0-51E2BCD25B34}" dt="2026-01-07T19:04:28.524" v="392" actId="962"/>
          <ac:grpSpMkLst>
            <pc:docMk/>
            <pc:sldMk cId="3159726958" sldId="315"/>
            <ac:grpSpMk id="14" creationId="{6220D5F1-464B-4232-BDE3-0158BFADDCF6}"/>
          </ac:grpSpMkLst>
        </pc:grpChg>
        <pc:grpChg chg="mod ord">
          <ac:chgData name="Caitlin Coleman" userId="96f87ca1-0e64-4ae8-8d77-98757b85df0b" providerId="ADAL" clId="{DDA6BCD5-DC0D-434C-93A0-51E2BCD25B34}" dt="2026-01-07T19:04:35.650" v="394" actId="962"/>
          <ac:grpSpMkLst>
            <pc:docMk/>
            <pc:sldMk cId="3159726958" sldId="315"/>
            <ac:grpSpMk id="21" creationId="{96877416-FC54-427A-9508-6EBE9F6E8465}"/>
          </ac:grpSpMkLst>
        </pc:grpChg>
        <pc:grpChg chg="mod ord">
          <ac:chgData name="Caitlin Coleman" userId="96f87ca1-0e64-4ae8-8d77-98757b85df0b" providerId="ADAL" clId="{DDA6BCD5-DC0D-434C-93A0-51E2BCD25B34}" dt="2026-01-07T19:04:21.990" v="391" actId="962"/>
          <ac:grpSpMkLst>
            <pc:docMk/>
            <pc:sldMk cId="3159726958" sldId="315"/>
            <ac:grpSpMk id="25" creationId="{18E9D318-0346-4A66-96A8-864A4F2549C5}"/>
          </ac:grpSpMkLst>
        </pc:grpChg>
        <pc:picChg chg="add mod">
          <ac:chgData name="Caitlin Coleman" userId="96f87ca1-0e64-4ae8-8d77-98757b85df0b" providerId="ADAL" clId="{DDA6BCD5-DC0D-434C-93A0-51E2BCD25B34}" dt="2026-01-07T19:07:00.178" v="405" actId="1076"/>
          <ac:picMkLst>
            <pc:docMk/>
            <pc:sldMk cId="3159726958" sldId="315"/>
            <ac:picMk id="4" creationId="{FB3F33F0-83A5-10B7-16F6-C145F24BD750}"/>
          </ac:picMkLst>
        </pc:picChg>
        <pc:cxnChg chg="mod">
          <ac:chgData name="Caitlin Coleman" userId="96f87ca1-0e64-4ae8-8d77-98757b85df0b" providerId="ADAL" clId="{DDA6BCD5-DC0D-434C-93A0-51E2BCD25B34}" dt="2026-01-07T19:04:08.429" v="381" actId="962"/>
          <ac:cxnSpMkLst>
            <pc:docMk/>
            <pc:sldMk cId="3159726958" sldId="315"/>
            <ac:cxnSpMk id="55" creationId="{00000000-0000-0000-0000-000000000000}"/>
          </ac:cxnSpMkLst>
        </pc:cxnChg>
      </pc:sldChg>
      <pc:sldChg chg="delSp modSp mod">
        <pc:chgData name="Caitlin Coleman" userId="96f87ca1-0e64-4ae8-8d77-98757b85df0b" providerId="ADAL" clId="{DDA6BCD5-DC0D-434C-93A0-51E2BCD25B34}" dt="2026-01-07T17:55:20.804" v="136" actId="5793"/>
        <pc:sldMkLst>
          <pc:docMk/>
          <pc:sldMk cId="1744979055" sldId="364"/>
        </pc:sldMkLst>
        <pc:spChg chg="mod">
          <ac:chgData name="Caitlin Coleman" userId="96f87ca1-0e64-4ae8-8d77-98757b85df0b" providerId="ADAL" clId="{DDA6BCD5-DC0D-434C-93A0-51E2BCD25B34}" dt="2026-01-07T17:55:20.804" v="136"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7T17:55:11.244" v="13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7T17:55:17.682" v="135" actId="962"/>
          <ac:cxnSpMkLst>
            <pc:docMk/>
            <pc:sldMk cId="1744979055" sldId="364"/>
            <ac:cxnSpMk id="55" creationId="{00000000-0000-0000-0000-000000000000}"/>
          </ac:cxnSpMkLst>
        </pc:cxnChg>
      </pc:sldChg>
      <pc:sldChg chg="delSp modSp mod">
        <pc:chgData name="Caitlin Coleman" userId="96f87ca1-0e64-4ae8-8d77-98757b85df0b" providerId="ADAL" clId="{DDA6BCD5-DC0D-434C-93A0-51E2BCD25B34}" dt="2026-01-07T18:16:39.465" v="259" actId="947"/>
        <pc:sldMkLst>
          <pc:docMk/>
          <pc:sldMk cId="1763030702" sldId="365"/>
        </pc:sldMkLst>
        <pc:spChg chg="mod ord">
          <ac:chgData name="Caitlin Coleman" userId="96f87ca1-0e64-4ae8-8d77-98757b85df0b" providerId="ADAL" clId="{DDA6BCD5-DC0D-434C-93A0-51E2BCD25B34}" dt="2026-01-07T18:16:21.178" v="256" actId="962"/>
          <ac:spMkLst>
            <pc:docMk/>
            <pc:sldMk cId="1763030702" sldId="365"/>
            <ac:spMk id="3" creationId="{0AEF9BB3-E023-42C3-A94F-E17451A76B7F}"/>
          </ac:spMkLst>
        </pc:spChg>
        <pc:spChg chg="mod topLvl">
          <ac:chgData name="Caitlin Coleman" userId="96f87ca1-0e64-4ae8-8d77-98757b85df0b" providerId="ADAL" clId="{DDA6BCD5-DC0D-434C-93A0-51E2BCD25B34}" dt="2026-01-07T18:16:39.465" v="259" actId="947"/>
          <ac:spMkLst>
            <pc:docMk/>
            <pc:sldMk cId="1763030702" sldId="365"/>
            <ac:spMk id="26" creationId="{00000000-0000-0000-0000-000000000000}"/>
          </ac:spMkLst>
        </pc:spChg>
        <pc:cxnChg chg="mod">
          <ac:chgData name="Caitlin Coleman" userId="96f87ca1-0e64-4ae8-8d77-98757b85df0b" providerId="ADAL" clId="{DDA6BCD5-DC0D-434C-93A0-51E2BCD25B34}" dt="2026-01-07T18:16:21.972" v="257" actId="962"/>
          <ac:cxnSpMkLst>
            <pc:docMk/>
            <pc:sldMk cId="1763030702" sldId="365"/>
            <ac:cxnSpMk id="55" creationId="{00000000-0000-0000-0000-000000000000}"/>
          </ac:cxnSpMkLst>
        </pc:cxnChg>
      </pc:sldChg>
      <pc:sldChg chg="addSp delSp modSp mod">
        <pc:chgData name="Caitlin Coleman" userId="96f87ca1-0e64-4ae8-8d77-98757b85df0b" providerId="ADAL" clId="{DDA6BCD5-DC0D-434C-93A0-51E2BCD25B34}" dt="2026-01-07T18:08:47.217" v="222" actId="962"/>
        <pc:sldMkLst>
          <pc:docMk/>
          <pc:sldMk cId="335851155" sldId="366"/>
        </pc:sldMkLst>
        <pc:spChg chg="mod">
          <ac:chgData name="Caitlin Coleman" userId="96f87ca1-0e64-4ae8-8d77-98757b85df0b" providerId="ADAL" clId="{DDA6BCD5-DC0D-434C-93A0-51E2BCD25B34}" dt="2026-01-07T18:07:30.494" v="215" actId="33553"/>
          <ac:spMkLst>
            <pc:docMk/>
            <pc:sldMk cId="335851155" sldId="366"/>
            <ac:spMk id="26" creationId="{00000000-0000-0000-0000-000000000000}"/>
          </ac:spMkLst>
        </pc:spChg>
        <pc:picChg chg="add mod">
          <ac:chgData name="Caitlin Coleman" userId="96f87ca1-0e64-4ae8-8d77-98757b85df0b" providerId="ADAL" clId="{DDA6BCD5-DC0D-434C-93A0-51E2BCD25B34}" dt="2026-01-07T18:08:47.217" v="222" actId="962"/>
          <ac:picMkLst>
            <pc:docMk/>
            <pc:sldMk cId="335851155" sldId="366"/>
            <ac:picMk id="3" creationId="{5C35D0CB-78D0-CCD8-3215-54A6E8310AB0}"/>
          </ac:picMkLst>
        </pc:picChg>
        <pc:cxnChg chg="mod">
          <ac:chgData name="Caitlin Coleman" userId="96f87ca1-0e64-4ae8-8d77-98757b85df0b" providerId="ADAL" clId="{DDA6BCD5-DC0D-434C-93A0-51E2BCD25B34}" dt="2026-01-07T18:07:34.581" v="216" actId="962"/>
          <ac:cxnSpMkLst>
            <pc:docMk/>
            <pc:sldMk cId="335851155" sldId="366"/>
            <ac:cxnSpMk id="55" creationId="{00000000-0000-0000-0000-000000000000}"/>
          </ac:cxnSpMkLst>
        </pc:cxnChg>
      </pc:sldChg>
      <pc:sldChg chg="modSp mod">
        <pc:chgData name="Caitlin Coleman" userId="96f87ca1-0e64-4ae8-8d77-98757b85df0b" providerId="ADAL" clId="{DDA6BCD5-DC0D-434C-93A0-51E2BCD25B34}" dt="2026-01-07T17:12:50.038" v="11"/>
        <pc:sldMkLst>
          <pc:docMk/>
          <pc:sldMk cId="1565769691" sldId="367"/>
        </pc:sldMkLst>
        <pc:spChg chg="mod">
          <ac:chgData name="Caitlin Coleman" userId="96f87ca1-0e64-4ae8-8d77-98757b85df0b" providerId="ADAL" clId="{DDA6BCD5-DC0D-434C-93A0-51E2BCD25B34}" dt="2026-01-07T17:12:42.212" v="9"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7T17:12:50.038" v="11"/>
          <ac:picMkLst>
            <pc:docMk/>
            <pc:sldMk cId="1565769691" sldId="367"/>
            <ac:picMk id="2" creationId="{B4F64A46-3F65-475F-80B5-005B29939442}"/>
          </ac:picMkLst>
        </pc:picChg>
        <pc:cxnChg chg="mod">
          <ac:chgData name="Caitlin Coleman" userId="96f87ca1-0e64-4ae8-8d77-98757b85df0b" providerId="ADAL" clId="{DDA6BCD5-DC0D-434C-93A0-51E2BCD25B34}" dt="2026-01-07T17:12:48.279" v="10"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7T17:13:44.987" v="21" actId="120"/>
        <pc:sldMkLst>
          <pc:docMk/>
          <pc:sldMk cId="3285405714" sldId="368"/>
        </pc:sldMkLst>
        <pc:spChg chg="mod">
          <ac:chgData name="Caitlin Coleman" userId="96f87ca1-0e64-4ae8-8d77-98757b85df0b" providerId="ADAL" clId="{DDA6BCD5-DC0D-434C-93A0-51E2BCD25B34}" dt="2026-01-07T17:13:42.808" v="20" actId="120"/>
          <ac:spMkLst>
            <pc:docMk/>
            <pc:sldMk cId="3285405714" sldId="368"/>
            <ac:spMk id="12" creationId="{6F206F87-C056-4014-BD13-746A295CCA9D}"/>
          </ac:spMkLst>
        </pc:spChg>
        <pc:spChg chg="mod">
          <ac:chgData name="Caitlin Coleman" userId="96f87ca1-0e64-4ae8-8d77-98757b85df0b" providerId="ADAL" clId="{DDA6BCD5-DC0D-434C-93A0-51E2BCD25B34}" dt="2026-01-07T17:13:40.394" v="19" actId="120"/>
          <ac:spMkLst>
            <pc:docMk/>
            <pc:sldMk cId="3285405714" sldId="368"/>
            <ac:spMk id="17" creationId="{F24B5A9B-8BA3-434D-AE94-98F5E513DB3A}"/>
          </ac:spMkLst>
        </pc:spChg>
        <pc:spChg chg="mod">
          <ac:chgData name="Caitlin Coleman" userId="96f87ca1-0e64-4ae8-8d77-98757b85df0b" providerId="ADAL" clId="{DDA6BCD5-DC0D-434C-93A0-51E2BCD25B34}" dt="2026-01-07T17:13:44.987" v="21" actId="120"/>
          <ac:spMkLst>
            <pc:docMk/>
            <pc:sldMk cId="3285405714" sldId="368"/>
            <ac:spMk id="23" creationId="{1438B5A5-EC6D-46EF-8160-6017E815E0FF}"/>
          </ac:spMkLst>
        </pc:spChg>
        <pc:spChg chg="mod">
          <ac:chgData name="Caitlin Coleman" userId="96f87ca1-0e64-4ae8-8d77-98757b85df0b" providerId="ADAL" clId="{DDA6BCD5-DC0D-434C-93A0-51E2BCD25B34}" dt="2026-01-07T17:12:58.650" v="12" actId="33553"/>
          <ac:spMkLst>
            <pc:docMk/>
            <pc:sldMk cId="3285405714" sldId="368"/>
            <ac:spMk id="26" creationId="{00000000-0000-0000-0000-000000000000}"/>
          </ac:spMkLst>
        </pc:spChg>
        <pc:grpChg chg="mod">
          <ac:chgData name="Caitlin Coleman" userId="96f87ca1-0e64-4ae8-8d77-98757b85df0b" providerId="ADAL" clId="{DDA6BCD5-DC0D-434C-93A0-51E2BCD25B34}" dt="2026-01-07T17:13:31.163" v="17" actId="962"/>
          <ac:grpSpMkLst>
            <pc:docMk/>
            <pc:sldMk cId="3285405714" sldId="368"/>
            <ac:grpSpMk id="10" creationId="{32240C6A-5584-495B-B4B5-BA5C59390C77}"/>
          </ac:grpSpMkLst>
        </pc:grpChg>
        <pc:grpChg chg="mod">
          <ac:chgData name="Caitlin Coleman" userId="96f87ca1-0e64-4ae8-8d77-98757b85df0b" providerId="ADAL" clId="{DDA6BCD5-DC0D-434C-93A0-51E2BCD25B34}" dt="2026-01-07T17:13:36.629" v="18" actId="962"/>
          <ac:grpSpMkLst>
            <pc:docMk/>
            <pc:sldMk cId="3285405714" sldId="368"/>
            <ac:grpSpMk id="13" creationId="{035710CA-DA9D-4E71-AF89-398AC1525B11}"/>
          </ac:grpSpMkLst>
        </pc:grpChg>
        <pc:grpChg chg="mod">
          <ac:chgData name="Caitlin Coleman" userId="96f87ca1-0e64-4ae8-8d77-98757b85df0b" providerId="ADAL" clId="{DDA6BCD5-DC0D-434C-93A0-51E2BCD25B34}" dt="2026-01-07T17:13:10.411" v="14" actId="962"/>
          <ac:grpSpMkLst>
            <pc:docMk/>
            <pc:sldMk cId="3285405714" sldId="368"/>
            <ac:grpSpMk id="14" creationId="{69421A8F-12C6-476E-BDA8-6D0ECC671E1A}"/>
          </ac:grpSpMkLst>
        </pc:grpChg>
        <pc:grpChg chg="mod">
          <ac:chgData name="Caitlin Coleman" userId="96f87ca1-0e64-4ae8-8d77-98757b85df0b" providerId="ADAL" clId="{DDA6BCD5-DC0D-434C-93A0-51E2BCD25B34}" dt="2026-01-07T17:13:19.510" v="16" actId="962"/>
          <ac:grpSpMkLst>
            <pc:docMk/>
            <pc:sldMk cId="3285405714" sldId="368"/>
            <ac:grpSpMk id="21" creationId="{BEC7272D-6EDE-4EE8-90F8-AA154FE80252}"/>
          </ac:grpSpMkLst>
        </pc:grpChg>
        <pc:cxnChg chg="mod">
          <ac:chgData name="Caitlin Coleman" userId="96f87ca1-0e64-4ae8-8d77-98757b85df0b" providerId="ADAL" clId="{DDA6BCD5-DC0D-434C-93A0-51E2BCD25B34}" dt="2026-01-07T17:13:03.825" v="13" actId="962"/>
          <ac:cxnSpMkLst>
            <pc:docMk/>
            <pc:sldMk cId="3285405714" sldId="368"/>
            <ac:cxnSpMk id="55" creationId="{00000000-0000-0000-0000-000000000000}"/>
          </ac:cxnSpMkLst>
        </pc:cxnChg>
      </pc:sldChg>
      <pc:sldChg chg="modSp mod">
        <pc:chgData name="Caitlin Coleman" userId="96f87ca1-0e64-4ae8-8d77-98757b85df0b" providerId="ADAL" clId="{DDA6BCD5-DC0D-434C-93A0-51E2BCD25B34}" dt="2026-01-07T17:14:29.510" v="29" actId="962"/>
        <pc:sldMkLst>
          <pc:docMk/>
          <pc:sldMk cId="555804206" sldId="369"/>
        </pc:sldMkLst>
        <pc:spChg chg="mod">
          <ac:chgData name="Caitlin Coleman" userId="96f87ca1-0e64-4ae8-8d77-98757b85df0b" providerId="ADAL" clId="{DDA6BCD5-DC0D-434C-93A0-51E2BCD25B34}" dt="2026-01-07T17:13:54.713" v="22" actId="33553"/>
          <ac:spMkLst>
            <pc:docMk/>
            <pc:sldMk cId="555804206" sldId="369"/>
            <ac:spMk id="26" creationId="{00000000-0000-0000-0000-000000000000}"/>
          </ac:spMkLst>
        </pc:spChg>
        <pc:grpChg chg="mod ord">
          <ac:chgData name="Caitlin Coleman" userId="96f87ca1-0e64-4ae8-8d77-98757b85df0b" providerId="ADAL" clId="{DDA6BCD5-DC0D-434C-93A0-51E2BCD25B34}" dt="2026-01-07T17:14:29.510" v="29" actId="962"/>
          <ac:grpSpMkLst>
            <pc:docMk/>
            <pc:sldMk cId="555804206" sldId="369"/>
            <ac:grpSpMk id="10" creationId="{32240C6A-5584-495B-B4B5-BA5C59390C77}"/>
          </ac:grpSpMkLst>
        </pc:grpChg>
        <pc:grpChg chg="mod">
          <ac:chgData name="Caitlin Coleman" userId="96f87ca1-0e64-4ae8-8d77-98757b85df0b" providerId="ADAL" clId="{DDA6BCD5-DC0D-434C-93A0-51E2BCD25B34}" dt="2026-01-07T17:14:07.467" v="24" actId="962"/>
          <ac:grpSpMkLst>
            <pc:docMk/>
            <pc:sldMk cId="555804206" sldId="369"/>
            <ac:grpSpMk id="14" creationId="{69421A8F-12C6-476E-BDA8-6D0ECC671E1A}"/>
          </ac:grpSpMkLst>
        </pc:grpChg>
        <pc:grpChg chg="mod">
          <ac:chgData name="Caitlin Coleman" userId="96f87ca1-0e64-4ae8-8d77-98757b85df0b" providerId="ADAL" clId="{DDA6BCD5-DC0D-434C-93A0-51E2BCD25B34}" dt="2026-01-07T17:14:17.174" v="27" actId="962"/>
          <ac:grpSpMkLst>
            <pc:docMk/>
            <pc:sldMk cId="555804206" sldId="369"/>
            <ac:grpSpMk id="19" creationId="{F8728D80-68EB-4689-B9EB-59E8CDC4AF7C}"/>
          </ac:grpSpMkLst>
        </pc:grpChg>
        <pc:grpChg chg="mod">
          <ac:chgData name="Caitlin Coleman" userId="96f87ca1-0e64-4ae8-8d77-98757b85df0b" providerId="ADAL" clId="{DDA6BCD5-DC0D-434C-93A0-51E2BCD25B34}" dt="2026-01-07T17:14:23.957" v="28" actId="962"/>
          <ac:grpSpMkLst>
            <pc:docMk/>
            <pc:sldMk cId="555804206" sldId="369"/>
            <ac:grpSpMk id="25" creationId="{094620AC-3128-4402-A898-775ECE7394E0}"/>
          </ac:grpSpMkLst>
        </pc:grpChg>
        <pc:cxnChg chg="mod">
          <ac:chgData name="Caitlin Coleman" userId="96f87ca1-0e64-4ae8-8d77-98757b85df0b" providerId="ADAL" clId="{DDA6BCD5-DC0D-434C-93A0-51E2BCD25B34}" dt="2026-01-07T17:14:00.079" v="23" actId="962"/>
          <ac:cxnSpMkLst>
            <pc:docMk/>
            <pc:sldMk cId="555804206" sldId="369"/>
            <ac:cxnSpMk id="55" creationId="{00000000-0000-0000-0000-000000000000}"/>
          </ac:cxnSpMkLst>
        </pc:cxnChg>
      </pc:sldChg>
      <pc:sldChg chg="modSp mod">
        <pc:chgData name="Caitlin Coleman" userId="96f87ca1-0e64-4ae8-8d77-98757b85df0b" providerId="ADAL" clId="{DDA6BCD5-DC0D-434C-93A0-51E2BCD25B34}" dt="2026-01-07T17:54:51.201" v="129" actId="962"/>
        <pc:sldMkLst>
          <pc:docMk/>
          <pc:sldMk cId="3336273394" sldId="370"/>
        </pc:sldMkLst>
        <pc:spChg chg="mod">
          <ac:chgData name="Caitlin Coleman" userId="96f87ca1-0e64-4ae8-8d77-98757b85df0b" providerId="ADAL" clId="{DDA6BCD5-DC0D-434C-93A0-51E2BCD25B34}" dt="2026-01-07T17:54:21.787" v="124" actId="33553"/>
          <ac:spMkLst>
            <pc:docMk/>
            <pc:sldMk cId="3336273394" sldId="370"/>
            <ac:spMk id="26" creationId="{00000000-0000-0000-0000-000000000000}"/>
          </ac:spMkLst>
        </pc:spChg>
        <pc:grpChg chg="mod">
          <ac:chgData name="Caitlin Coleman" userId="96f87ca1-0e64-4ae8-8d77-98757b85df0b" providerId="ADAL" clId="{DDA6BCD5-DC0D-434C-93A0-51E2BCD25B34}" dt="2026-01-07T17:54:32.607" v="126" actId="962"/>
          <ac:grpSpMkLst>
            <pc:docMk/>
            <pc:sldMk cId="3336273394" sldId="370"/>
            <ac:grpSpMk id="5" creationId="{F834CD21-62F1-46CB-9A2B-2240AF8994A3}"/>
          </ac:grpSpMkLst>
        </pc:grpChg>
        <pc:grpChg chg="mod">
          <ac:chgData name="Caitlin Coleman" userId="96f87ca1-0e64-4ae8-8d77-98757b85df0b" providerId="ADAL" clId="{DDA6BCD5-DC0D-434C-93A0-51E2BCD25B34}" dt="2026-01-07T17:54:38.626" v="127" actId="962"/>
          <ac:grpSpMkLst>
            <pc:docMk/>
            <pc:sldMk cId="3336273394" sldId="370"/>
            <ac:grpSpMk id="8" creationId="{705D38FF-0131-49BA-B281-F7B208874887}"/>
          </ac:grpSpMkLst>
        </pc:grpChg>
        <pc:grpChg chg="mod">
          <ac:chgData name="Caitlin Coleman" userId="96f87ca1-0e64-4ae8-8d77-98757b85df0b" providerId="ADAL" clId="{DDA6BCD5-DC0D-434C-93A0-51E2BCD25B34}" dt="2026-01-07T17:54:45.166" v="128" actId="962"/>
          <ac:grpSpMkLst>
            <pc:docMk/>
            <pc:sldMk cId="3336273394" sldId="370"/>
            <ac:grpSpMk id="17" creationId="{63112688-D03F-46FC-BA13-C025C23A8D07}"/>
          </ac:grpSpMkLst>
        </pc:grpChg>
        <pc:grpChg chg="mod">
          <ac:chgData name="Caitlin Coleman" userId="96f87ca1-0e64-4ae8-8d77-98757b85df0b" providerId="ADAL" clId="{DDA6BCD5-DC0D-434C-93A0-51E2BCD25B34}" dt="2026-01-07T17:54:51.201" v="129" actId="962"/>
          <ac:grpSpMkLst>
            <pc:docMk/>
            <pc:sldMk cId="3336273394" sldId="370"/>
            <ac:grpSpMk id="20" creationId="{8275030E-F5C6-4B8D-A6CA-7A119B84DEEB}"/>
          </ac:grpSpMkLst>
        </pc:grpChg>
        <pc:cxnChg chg="mod">
          <ac:chgData name="Caitlin Coleman" userId="96f87ca1-0e64-4ae8-8d77-98757b85df0b" providerId="ADAL" clId="{DDA6BCD5-DC0D-434C-93A0-51E2BCD25B34}" dt="2026-01-07T17:54:25.964" v="125" actId="962"/>
          <ac:cxnSpMkLst>
            <pc:docMk/>
            <pc:sldMk cId="3336273394" sldId="370"/>
            <ac:cxnSpMk id="55" creationId="{00000000-0000-0000-0000-000000000000}"/>
          </ac:cxnSpMkLst>
        </pc:cxnChg>
      </pc:sldChg>
      <pc:sldChg chg="modSp mod">
        <pc:chgData name="Caitlin Coleman" userId="96f87ca1-0e64-4ae8-8d77-98757b85df0b" providerId="ADAL" clId="{DDA6BCD5-DC0D-434C-93A0-51E2BCD25B34}" dt="2026-01-07T17:56:38.572" v="143" actId="962"/>
        <pc:sldMkLst>
          <pc:docMk/>
          <pc:sldMk cId="1031765447" sldId="371"/>
        </pc:sldMkLst>
        <pc:spChg chg="mod">
          <ac:chgData name="Caitlin Coleman" userId="96f87ca1-0e64-4ae8-8d77-98757b85df0b" providerId="ADAL" clId="{DDA6BCD5-DC0D-434C-93A0-51E2BCD25B34}" dt="2026-01-07T17:56:28.184" v="137" actId="33553"/>
          <ac:spMkLst>
            <pc:docMk/>
            <pc:sldMk cId="1031765447" sldId="371"/>
            <ac:spMk id="9" creationId="{00000000-0000-0000-0000-000000000000}"/>
          </ac:spMkLst>
        </pc:spChg>
        <pc:spChg chg="mod">
          <ac:chgData name="Caitlin Coleman" userId="96f87ca1-0e64-4ae8-8d77-98757b85df0b" providerId="ADAL" clId="{DDA6BCD5-DC0D-434C-93A0-51E2BCD25B34}" dt="2026-01-07T17:56:33.589" v="138" actId="962"/>
          <ac:spMkLst>
            <pc:docMk/>
            <pc:sldMk cId="1031765447" sldId="371"/>
            <ac:spMk id="10" creationId="{00000000-0000-0000-0000-000000000000}"/>
          </ac:spMkLst>
        </pc:spChg>
        <pc:cxnChg chg="mod ord">
          <ac:chgData name="Caitlin Coleman" userId="96f87ca1-0e64-4ae8-8d77-98757b85df0b" providerId="ADAL" clId="{DDA6BCD5-DC0D-434C-93A0-51E2BCD25B34}" dt="2026-01-07T17:56:37.998" v="142" actId="962"/>
          <ac:cxnSpMkLst>
            <pc:docMk/>
            <pc:sldMk cId="1031765447" sldId="371"/>
            <ac:cxnSpMk id="11" creationId="{00000000-0000-0000-0000-000000000000}"/>
          </ac:cxnSpMkLst>
        </pc:cxnChg>
        <pc:cxnChg chg="mod">
          <ac:chgData name="Caitlin Coleman" userId="96f87ca1-0e64-4ae8-8d77-98757b85df0b" providerId="ADAL" clId="{DDA6BCD5-DC0D-434C-93A0-51E2BCD25B34}" dt="2026-01-07T17:56:38.572" v="143" actId="962"/>
          <ac:cxnSpMkLst>
            <pc:docMk/>
            <pc:sldMk cId="1031765447" sldId="371"/>
            <ac:cxnSpMk id="14" creationId="{00000000-0000-0000-0000-000000000000}"/>
          </ac:cxnSpMkLst>
        </pc:cxnChg>
      </pc:sldChg>
      <pc:sldChg chg="modSp mod">
        <pc:chgData name="Caitlin Coleman" userId="96f87ca1-0e64-4ae8-8d77-98757b85df0b" providerId="ADAL" clId="{DDA6BCD5-DC0D-434C-93A0-51E2BCD25B34}" dt="2026-01-07T17:57:03.565" v="148"/>
        <pc:sldMkLst>
          <pc:docMk/>
          <pc:sldMk cId="1639121353" sldId="372"/>
        </pc:sldMkLst>
        <pc:spChg chg="mod">
          <ac:chgData name="Caitlin Coleman" userId="96f87ca1-0e64-4ae8-8d77-98757b85df0b" providerId="ADAL" clId="{DDA6BCD5-DC0D-434C-93A0-51E2BCD25B34}" dt="2026-01-07T17:56:57.259" v="146" actId="33553"/>
          <ac:spMkLst>
            <pc:docMk/>
            <pc:sldMk cId="1639121353" sldId="372"/>
            <ac:spMk id="26" creationId="{00000000-0000-0000-0000-000000000000}"/>
          </ac:spMkLst>
        </pc:spChg>
        <pc:picChg chg="mod">
          <ac:chgData name="Caitlin Coleman" userId="96f87ca1-0e64-4ae8-8d77-98757b85df0b" providerId="ADAL" clId="{DDA6BCD5-DC0D-434C-93A0-51E2BCD25B34}" dt="2026-01-07T17:57:03.565" v="148"/>
          <ac:picMkLst>
            <pc:docMk/>
            <pc:sldMk cId="1639121353" sldId="372"/>
            <ac:picMk id="1026" creationId="{B6C71CBD-CB98-4326-8A3D-83035030BD87}"/>
          </ac:picMkLst>
        </pc:picChg>
        <pc:cxnChg chg="mod">
          <ac:chgData name="Caitlin Coleman" userId="96f87ca1-0e64-4ae8-8d77-98757b85df0b" providerId="ADAL" clId="{DDA6BCD5-DC0D-434C-93A0-51E2BCD25B34}" dt="2026-01-07T17:57:01.749" v="147" actId="962"/>
          <ac:cxnSpMkLst>
            <pc:docMk/>
            <pc:sldMk cId="1639121353" sldId="372"/>
            <ac:cxnSpMk id="55" creationId="{00000000-0000-0000-0000-000000000000}"/>
          </ac:cxnSpMkLst>
        </pc:cxnChg>
      </pc:sldChg>
      <pc:sldChg chg="addSp delSp modSp mod">
        <pc:chgData name="Caitlin Coleman" userId="96f87ca1-0e64-4ae8-8d77-98757b85df0b" providerId="ADAL" clId="{DDA6BCD5-DC0D-434C-93A0-51E2BCD25B34}" dt="2026-01-07T17:59:07.220" v="165" actId="962"/>
        <pc:sldMkLst>
          <pc:docMk/>
          <pc:sldMk cId="4039961825" sldId="373"/>
        </pc:sldMkLst>
        <pc:spChg chg="mod">
          <ac:chgData name="Caitlin Coleman" userId="96f87ca1-0e64-4ae8-8d77-98757b85df0b" providerId="ADAL" clId="{DDA6BCD5-DC0D-434C-93A0-51E2BCD25B34}" dt="2026-01-07T17:57:53.035" v="157" actId="33553"/>
          <ac:spMkLst>
            <pc:docMk/>
            <pc:sldMk cId="4039961825" sldId="373"/>
            <ac:spMk id="26" creationId="{00000000-0000-0000-0000-000000000000}"/>
          </ac:spMkLst>
        </pc:spChg>
        <pc:picChg chg="add mod">
          <ac:chgData name="Caitlin Coleman" userId="96f87ca1-0e64-4ae8-8d77-98757b85df0b" providerId="ADAL" clId="{DDA6BCD5-DC0D-434C-93A0-51E2BCD25B34}" dt="2026-01-07T17:59:07.220" v="165" actId="962"/>
          <ac:picMkLst>
            <pc:docMk/>
            <pc:sldMk cId="4039961825" sldId="373"/>
            <ac:picMk id="4" creationId="{CF4CD721-1643-AAD5-51D9-EF29F797790A}"/>
          </ac:picMkLst>
        </pc:picChg>
        <pc:cxnChg chg="mod">
          <ac:chgData name="Caitlin Coleman" userId="96f87ca1-0e64-4ae8-8d77-98757b85df0b" providerId="ADAL" clId="{DDA6BCD5-DC0D-434C-93A0-51E2BCD25B34}" dt="2026-01-07T17:58:30.776" v="164" actId="962"/>
          <ac:cxnSpMkLst>
            <pc:docMk/>
            <pc:sldMk cId="4039961825" sldId="373"/>
            <ac:cxnSpMk id="55" creationId="{00000000-0000-0000-0000-000000000000}"/>
          </ac:cxnSpMkLst>
        </pc:cxnChg>
      </pc:sldChg>
      <pc:sldChg chg="modSp mod">
        <pc:chgData name="Caitlin Coleman" userId="96f87ca1-0e64-4ae8-8d77-98757b85df0b" providerId="ADAL" clId="{DDA6BCD5-DC0D-434C-93A0-51E2BCD25B34}" dt="2026-01-07T18:00:51.404" v="173" actId="947"/>
        <pc:sldMkLst>
          <pc:docMk/>
          <pc:sldMk cId="2032612774" sldId="374"/>
        </pc:sldMkLst>
        <pc:spChg chg="mod">
          <ac:chgData name="Caitlin Coleman" userId="96f87ca1-0e64-4ae8-8d77-98757b85df0b" providerId="ADAL" clId="{DDA6BCD5-DC0D-434C-93A0-51E2BCD25B34}" dt="2026-01-07T18:00:51.404" v="173" actId="947"/>
          <ac:spMkLst>
            <pc:docMk/>
            <pc:sldMk cId="2032612774" sldId="374"/>
            <ac:spMk id="26" creationId="{00000000-0000-0000-0000-000000000000}"/>
          </ac:spMkLst>
        </pc:spChg>
        <pc:grpChg chg="mod">
          <ac:chgData name="Caitlin Coleman" userId="96f87ca1-0e64-4ae8-8d77-98757b85df0b" providerId="ADAL" clId="{DDA6BCD5-DC0D-434C-93A0-51E2BCD25B34}" dt="2026-01-07T17:59:25.004" v="168" actId="962"/>
          <ac:grpSpMkLst>
            <pc:docMk/>
            <pc:sldMk cId="2032612774" sldId="374"/>
            <ac:grpSpMk id="24" creationId="{4A232306-5320-4A06-BB48-45DD42048D13}"/>
          </ac:grpSpMkLst>
        </pc:grpChg>
        <pc:grpChg chg="mod">
          <ac:chgData name="Caitlin Coleman" userId="96f87ca1-0e64-4ae8-8d77-98757b85df0b" providerId="ADAL" clId="{DDA6BCD5-DC0D-434C-93A0-51E2BCD25B34}" dt="2026-01-07T17:59:31.841" v="169" actId="962"/>
          <ac:grpSpMkLst>
            <pc:docMk/>
            <pc:sldMk cId="2032612774" sldId="374"/>
            <ac:grpSpMk id="29" creationId="{BD19D394-B095-440D-9380-05C4FAFC7534}"/>
          </ac:grpSpMkLst>
        </pc:grpChg>
        <pc:grpChg chg="mod">
          <ac:chgData name="Caitlin Coleman" userId="96f87ca1-0e64-4ae8-8d77-98757b85df0b" providerId="ADAL" clId="{DDA6BCD5-DC0D-434C-93A0-51E2BCD25B34}" dt="2026-01-07T17:59:37.474" v="170" actId="962"/>
          <ac:grpSpMkLst>
            <pc:docMk/>
            <pc:sldMk cId="2032612774" sldId="374"/>
            <ac:grpSpMk id="35" creationId="{7789C53B-BEF9-44CF-9909-E2B186FE1028}"/>
          </ac:grpSpMkLst>
        </pc:grpChg>
        <pc:cxnChg chg="mod">
          <ac:chgData name="Caitlin Coleman" userId="96f87ca1-0e64-4ae8-8d77-98757b85df0b" providerId="ADAL" clId="{DDA6BCD5-DC0D-434C-93A0-51E2BCD25B34}" dt="2026-01-07T17:59:19.524" v="167" actId="962"/>
          <ac:cxnSpMkLst>
            <pc:docMk/>
            <pc:sldMk cId="2032612774" sldId="374"/>
            <ac:cxnSpMk id="55" creationId="{00000000-0000-0000-0000-000000000000}"/>
          </ac:cxnSpMkLst>
        </pc:cxnChg>
      </pc:sldChg>
      <pc:sldChg chg="modSp mod">
        <pc:chgData name="Caitlin Coleman" userId="96f87ca1-0e64-4ae8-8d77-98757b85df0b" providerId="ADAL" clId="{DDA6BCD5-DC0D-434C-93A0-51E2BCD25B34}" dt="2026-01-07T18:01:19.015" v="179" actId="962"/>
        <pc:sldMkLst>
          <pc:docMk/>
          <pc:sldMk cId="2545102255" sldId="375"/>
        </pc:sldMkLst>
        <pc:spChg chg="mod">
          <ac:chgData name="Caitlin Coleman" userId="96f87ca1-0e64-4ae8-8d77-98757b85df0b" providerId="ADAL" clId="{DDA6BCD5-DC0D-434C-93A0-51E2BCD25B34}" dt="2026-01-07T18:01:07.306" v="177" actId="33553"/>
          <ac:spMkLst>
            <pc:docMk/>
            <pc:sldMk cId="2545102255" sldId="375"/>
            <ac:spMk id="26" creationId="{00000000-0000-0000-0000-000000000000}"/>
          </ac:spMkLst>
        </pc:spChg>
        <pc:grpChg chg="mod">
          <ac:chgData name="Caitlin Coleman" userId="96f87ca1-0e64-4ae8-8d77-98757b85df0b" providerId="ADAL" clId="{DDA6BCD5-DC0D-434C-93A0-51E2BCD25B34}" dt="2026-01-07T18:01:19.015" v="179" actId="962"/>
          <ac:grpSpMkLst>
            <pc:docMk/>
            <pc:sldMk cId="2545102255" sldId="375"/>
            <ac:grpSpMk id="18" creationId="{E6EA8F62-2156-46E5-8685-13509198D59B}"/>
          </ac:grpSpMkLst>
        </pc:grpChg>
        <pc:cxnChg chg="mod">
          <ac:chgData name="Caitlin Coleman" userId="96f87ca1-0e64-4ae8-8d77-98757b85df0b" providerId="ADAL" clId="{DDA6BCD5-DC0D-434C-93A0-51E2BCD25B34}" dt="2026-01-07T18:01:11.666" v="178" actId="962"/>
          <ac:cxnSpMkLst>
            <pc:docMk/>
            <pc:sldMk cId="2545102255" sldId="375"/>
            <ac:cxnSpMk id="55" creationId="{00000000-0000-0000-0000-000000000000}"/>
          </ac:cxnSpMkLst>
        </pc:cxnChg>
      </pc:sldChg>
      <pc:sldChg chg="modSp mod">
        <pc:chgData name="Caitlin Coleman" userId="96f87ca1-0e64-4ae8-8d77-98757b85df0b" providerId="ADAL" clId="{DDA6BCD5-DC0D-434C-93A0-51E2BCD25B34}" dt="2026-01-07T18:01:53.512" v="185" actId="962"/>
        <pc:sldMkLst>
          <pc:docMk/>
          <pc:sldMk cId="3097800525" sldId="376"/>
        </pc:sldMkLst>
        <pc:spChg chg="mod">
          <ac:chgData name="Caitlin Coleman" userId="96f87ca1-0e64-4ae8-8d77-98757b85df0b" providerId="ADAL" clId="{DDA6BCD5-DC0D-434C-93A0-51E2BCD25B34}" dt="2026-01-07T18:01:25.857" v="180" actId="33553"/>
          <ac:spMkLst>
            <pc:docMk/>
            <pc:sldMk cId="3097800525" sldId="376"/>
            <ac:spMk id="26" creationId="{00000000-0000-0000-0000-000000000000}"/>
          </ac:spMkLst>
        </pc:spChg>
        <pc:grpChg chg="mod">
          <ac:chgData name="Caitlin Coleman" userId="96f87ca1-0e64-4ae8-8d77-98757b85df0b" providerId="ADAL" clId="{DDA6BCD5-DC0D-434C-93A0-51E2BCD25B34}" dt="2026-01-07T18:01:35.598" v="182" actId="962"/>
          <ac:grpSpMkLst>
            <pc:docMk/>
            <pc:sldMk cId="3097800525" sldId="376"/>
            <ac:grpSpMk id="34" creationId="{4E6D376F-AE2E-45AC-98BB-0C4172F571CC}"/>
          </ac:grpSpMkLst>
        </pc:grpChg>
        <pc:grpChg chg="mod">
          <ac:chgData name="Caitlin Coleman" userId="96f87ca1-0e64-4ae8-8d77-98757b85df0b" providerId="ADAL" clId="{DDA6BCD5-DC0D-434C-93A0-51E2BCD25B34}" dt="2026-01-07T18:01:40.814" v="183" actId="962"/>
          <ac:grpSpMkLst>
            <pc:docMk/>
            <pc:sldMk cId="3097800525" sldId="376"/>
            <ac:grpSpMk id="39" creationId="{6753D2AD-FE7B-4E1A-ACC7-1A1BFA183BCD}"/>
          </ac:grpSpMkLst>
        </pc:grpChg>
        <pc:grpChg chg="mod">
          <ac:chgData name="Caitlin Coleman" userId="96f87ca1-0e64-4ae8-8d77-98757b85df0b" providerId="ADAL" clId="{DDA6BCD5-DC0D-434C-93A0-51E2BCD25B34}" dt="2026-01-07T18:01:46.971" v="184" actId="962"/>
          <ac:grpSpMkLst>
            <pc:docMk/>
            <pc:sldMk cId="3097800525" sldId="376"/>
            <ac:grpSpMk id="43" creationId="{98F5A6A0-557B-4E9F-84C5-CE3F4E3535B8}"/>
          </ac:grpSpMkLst>
        </pc:grpChg>
        <pc:grpChg chg="mod">
          <ac:chgData name="Caitlin Coleman" userId="96f87ca1-0e64-4ae8-8d77-98757b85df0b" providerId="ADAL" clId="{DDA6BCD5-DC0D-434C-93A0-51E2BCD25B34}" dt="2026-01-07T18:01:53.512" v="185" actId="962"/>
          <ac:grpSpMkLst>
            <pc:docMk/>
            <pc:sldMk cId="3097800525" sldId="376"/>
            <ac:grpSpMk id="46" creationId="{A33A94CE-8AEE-455A-9EC4-83705E53C78D}"/>
          </ac:grpSpMkLst>
        </pc:grpChg>
        <pc:cxnChg chg="mod">
          <ac:chgData name="Caitlin Coleman" userId="96f87ca1-0e64-4ae8-8d77-98757b85df0b" providerId="ADAL" clId="{DDA6BCD5-DC0D-434C-93A0-51E2BCD25B34}" dt="2026-01-07T18:01:29.329" v="181" actId="962"/>
          <ac:cxnSpMkLst>
            <pc:docMk/>
            <pc:sldMk cId="3097800525" sldId="376"/>
            <ac:cxnSpMk id="55" creationId="{00000000-0000-0000-0000-000000000000}"/>
          </ac:cxnSpMkLst>
        </pc:cxnChg>
      </pc:sldChg>
      <pc:sldChg chg="modSp mod">
        <pc:chgData name="Caitlin Coleman" userId="96f87ca1-0e64-4ae8-8d77-98757b85df0b" providerId="ADAL" clId="{DDA6BCD5-DC0D-434C-93A0-51E2BCD25B34}" dt="2026-01-07T18:04:26.334" v="190" actId="962"/>
        <pc:sldMkLst>
          <pc:docMk/>
          <pc:sldMk cId="1627725213" sldId="377"/>
        </pc:sldMkLst>
        <pc:spChg chg="mod">
          <ac:chgData name="Caitlin Coleman" userId="96f87ca1-0e64-4ae8-8d77-98757b85df0b" providerId="ADAL" clId="{DDA6BCD5-DC0D-434C-93A0-51E2BCD25B34}" dt="2026-01-07T18:04:05.669" v="186" actId="33553"/>
          <ac:spMkLst>
            <pc:docMk/>
            <pc:sldMk cId="1627725213" sldId="377"/>
            <ac:spMk id="26" creationId="{00000000-0000-0000-0000-000000000000}"/>
          </ac:spMkLst>
        </pc:spChg>
        <pc:grpChg chg="mod">
          <ac:chgData name="Caitlin Coleman" userId="96f87ca1-0e64-4ae8-8d77-98757b85df0b" providerId="ADAL" clId="{DDA6BCD5-DC0D-434C-93A0-51E2BCD25B34}" dt="2026-01-07T18:04:14.309" v="188" actId="962"/>
          <ac:grpSpMkLst>
            <pc:docMk/>
            <pc:sldMk cId="1627725213" sldId="377"/>
            <ac:grpSpMk id="20" creationId="{192A8499-289D-4201-85DF-7EB83BA2C2B2}"/>
          </ac:grpSpMkLst>
        </pc:grpChg>
        <pc:grpChg chg="mod">
          <ac:chgData name="Caitlin Coleman" userId="96f87ca1-0e64-4ae8-8d77-98757b85df0b" providerId="ADAL" clId="{DDA6BCD5-DC0D-434C-93A0-51E2BCD25B34}" dt="2026-01-07T18:04:19.779" v="189" actId="962"/>
          <ac:grpSpMkLst>
            <pc:docMk/>
            <pc:sldMk cId="1627725213" sldId="377"/>
            <ac:grpSpMk id="30" creationId="{8852E183-2ABF-4F92-B26E-A4928C802DCE}"/>
          </ac:grpSpMkLst>
        </pc:grpChg>
        <pc:grpChg chg="mod">
          <ac:chgData name="Caitlin Coleman" userId="96f87ca1-0e64-4ae8-8d77-98757b85df0b" providerId="ADAL" clId="{DDA6BCD5-DC0D-434C-93A0-51E2BCD25B34}" dt="2026-01-07T18:04:26.334" v="190" actId="962"/>
          <ac:grpSpMkLst>
            <pc:docMk/>
            <pc:sldMk cId="1627725213" sldId="377"/>
            <ac:grpSpMk id="33" creationId="{0A84607C-E2D0-4365-ABD3-8D0D6F26ED1C}"/>
          </ac:grpSpMkLst>
        </pc:grpChg>
        <pc:cxnChg chg="mod">
          <ac:chgData name="Caitlin Coleman" userId="96f87ca1-0e64-4ae8-8d77-98757b85df0b" providerId="ADAL" clId="{DDA6BCD5-DC0D-434C-93A0-51E2BCD25B34}" dt="2026-01-07T18:04:08.918" v="187" actId="962"/>
          <ac:cxnSpMkLst>
            <pc:docMk/>
            <pc:sldMk cId="1627725213" sldId="377"/>
            <ac:cxnSpMk id="55" creationId="{00000000-0000-0000-0000-000000000000}"/>
          </ac:cxnSpMkLst>
        </pc:cxnChg>
      </pc:sldChg>
      <pc:sldChg chg="modSp mod">
        <pc:chgData name="Caitlin Coleman" userId="96f87ca1-0e64-4ae8-8d77-98757b85df0b" providerId="ADAL" clId="{DDA6BCD5-DC0D-434C-93A0-51E2BCD25B34}" dt="2026-01-07T18:05:07.578" v="197" actId="947"/>
        <pc:sldMkLst>
          <pc:docMk/>
          <pc:sldMk cId="808802290" sldId="378"/>
        </pc:sldMkLst>
        <pc:spChg chg="mod">
          <ac:chgData name="Caitlin Coleman" userId="96f87ca1-0e64-4ae8-8d77-98757b85df0b" providerId="ADAL" clId="{DDA6BCD5-DC0D-434C-93A0-51E2BCD25B34}" dt="2026-01-07T18:05:07.578" v="197" actId="947"/>
          <ac:spMkLst>
            <pc:docMk/>
            <pc:sldMk cId="808802290" sldId="378"/>
            <ac:spMk id="26" creationId="{00000000-0000-0000-0000-000000000000}"/>
          </ac:spMkLst>
        </pc:spChg>
        <pc:grpChg chg="mod">
          <ac:chgData name="Caitlin Coleman" userId="96f87ca1-0e64-4ae8-8d77-98757b85df0b" providerId="ADAL" clId="{DDA6BCD5-DC0D-434C-93A0-51E2BCD25B34}" dt="2026-01-07T18:04:41.696" v="193" actId="962"/>
          <ac:grpSpMkLst>
            <pc:docMk/>
            <pc:sldMk cId="808802290" sldId="378"/>
            <ac:grpSpMk id="20" creationId="{192A8499-289D-4201-85DF-7EB83BA2C2B2}"/>
          </ac:grpSpMkLst>
        </pc:grpChg>
        <pc:grpChg chg="mod">
          <ac:chgData name="Caitlin Coleman" userId="96f87ca1-0e64-4ae8-8d77-98757b85df0b" providerId="ADAL" clId="{DDA6BCD5-DC0D-434C-93A0-51E2BCD25B34}" dt="2026-01-07T18:04:47.742" v="194" actId="962"/>
          <ac:grpSpMkLst>
            <pc:docMk/>
            <pc:sldMk cId="808802290" sldId="378"/>
            <ac:grpSpMk id="30" creationId="{8852E183-2ABF-4F92-B26E-A4928C802DCE}"/>
          </ac:grpSpMkLst>
        </pc:grpChg>
        <pc:grpChg chg="mod">
          <ac:chgData name="Caitlin Coleman" userId="96f87ca1-0e64-4ae8-8d77-98757b85df0b" providerId="ADAL" clId="{DDA6BCD5-DC0D-434C-93A0-51E2BCD25B34}" dt="2026-01-07T18:04:53.723" v="195" actId="962"/>
          <ac:grpSpMkLst>
            <pc:docMk/>
            <pc:sldMk cId="808802290" sldId="378"/>
            <ac:grpSpMk id="33" creationId="{0A84607C-E2D0-4365-ABD3-8D0D6F26ED1C}"/>
          </ac:grpSpMkLst>
        </pc:grpChg>
        <pc:cxnChg chg="mod">
          <ac:chgData name="Caitlin Coleman" userId="96f87ca1-0e64-4ae8-8d77-98757b85df0b" providerId="ADAL" clId="{DDA6BCD5-DC0D-434C-93A0-51E2BCD25B34}" dt="2026-01-07T18:04:36.230" v="192" actId="962"/>
          <ac:cxnSpMkLst>
            <pc:docMk/>
            <pc:sldMk cId="808802290" sldId="378"/>
            <ac:cxnSpMk id="55" creationId="{00000000-0000-0000-0000-000000000000}"/>
          </ac:cxnSpMkLst>
        </pc:cxnChg>
      </pc:sldChg>
      <pc:sldChg chg="modSp mod">
        <pc:chgData name="Caitlin Coleman" userId="96f87ca1-0e64-4ae8-8d77-98757b85df0b" providerId="ADAL" clId="{DDA6BCD5-DC0D-434C-93A0-51E2BCD25B34}" dt="2026-01-07T18:05:33.198" v="202" actId="962"/>
        <pc:sldMkLst>
          <pc:docMk/>
          <pc:sldMk cId="1908724687" sldId="379"/>
        </pc:sldMkLst>
        <pc:spChg chg="mod">
          <ac:chgData name="Caitlin Coleman" userId="96f87ca1-0e64-4ae8-8d77-98757b85df0b" providerId="ADAL" clId="{DDA6BCD5-DC0D-434C-93A0-51E2BCD25B34}" dt="2026-01-07T18:05:19.037" v="200" actId="33553"/>
          <ac:spMkLst>
            <pc:docMk/>
            <pc:sldMk cId="1908724687" sldId="379"/>
            <ac:spMk id="26" creationId="{00000000-0000-0000-0000-000000000000}"/>
          </ac:spMkLst>
        </pc:spChg>
        <pc:grpChg chg="mod">
          <ac:chgData name="Caitlin Coleman" userId="96f87ca1-0e64-4ae8-8d77-98757b85df0b" providerId="ADAL" clId="{DDA6BCD5-DC0D-434C-93A0-51E2BCD25B34}" dt="2026-01-07T18:05:33.198" v="202" actId="962"/>
          <ac:grpSpMkLst>
            <pc:docMk/>
            <pc:sldMk cId="1908724687" sldId="379"/>
            <ac:grpSpMk id="14" creationId="{C97DFF9B-3510-4FD2-9F4C-83D7F20FBA4E}"/>
          </ac:grpSpMkLst>
        </pc:grpChg>
        <pc:cxnChg chg="mod">
          <ac:chgData name="Caitlin Coleman" userId="96f87ca1-0e64-4ae8-8d77-98757b85df0b" providerId="ADAL" clId="{DDA6BCD5-DC0D-434C-93A0-51E2BCD25B34}" dt="2026-01-07T18:05:26.668" v="201" actId="962"/>
          <ac:cxnSpMkLst>
            <pc:docMk/>
            <pc:sldMk cId="1908724687" sldId="379"/>
            <ac:cxnSpMk id="55" creationId="{00000000-0000-0000-0000-000000000000}"/>
          </ac:cxnSpMkLst>
        </pc:cxnChg>
      </pc:sldChg>
      <pc:sldChg chg="modSp mod">
        <pc:chgData name="Caitlin Coleman" userId="96f87ca1-0e64-4ae8-8d77-98757b85df0b" providerId="ADAL" clId="{DDA6BCD5-DC0D-434C-93A0-51E2BCD25B34}" dt="2026-01-07T18:06:03.146" v="207" actId="962"/>
        <pc:sldMkLst>
          <pc:docMk/>
          <pc:sldMk cId="2736942832" sldId="380"/>
        </pc:sldMkLst>
        <pc:spChg chg="mod">
          <ac:chgData name="Caitlin Coleman" userId="96f87ca1-0e64-4ae8-8d77-98757b85df0b" providerId="ADAL" clId="{DDA6BCD5-DC0D-434C-93A0-51E2BCD25B34}" dt="2026-01-07T18:05:42.167" v="203" actId="33553"/>
          <ac:spMkLst>
            <pc:docMk/>
            <pc:sldMk cId="2736942832" sldId="380"/>
            <ac:spMk id="26" creationId="{00000000-0000-0000-0000-000000000000}"/>
          </ac:spMkLst>
        </pc:spChg>
        <pc:grpChg chg="mod">
          <ac:chgData name="Caitlin Coleman" userId="96f87ca1-0e64-4ae8-8d77-98757b85df0b" providerId="ADAL" clId="{DDA6BCD5-DC0D-434C-93A0-51E2BCD25B34}" dt="2026-01-07T18:05:51.873" v="205" actId="962"/>
          <ac:grpSpMkLst>
            <pc:docMk/>
            <pc:sldMk cId="2736942832" sldId="380"/>
            <ac:grpSpMk id="20" creationId="{F4978431-5D2A-447B-89DE-9711DB3E5652}"/>
          </ac:grpSpMkLst>
        </pc:grpChg>
        <pc:grpChg chg="mod">
          <ac:chgData name="Caitlin Coleman" userId="96f87ca1-0e64-4ae8-8d77-98757b85df0b" providerId="ADAL" clId="{DDA6BCD5-DC0D-434C-93A0-51E2BCD25B34}" dt="2026-01-07T18:05:57.655" v="206" actId="962"/>
          <ac:grpSpMkLst>
            <pc:docMk/>
            <pc:sldMk cId="2736942832" sldId="380"/>
            <ac:grpSpMk id="23" creationId="{048A08C1-9B82-4308-B631-87084663BDD1}"/>
          </ac:grpSpMkLst>
        </pc:grpChg>
        <pc:grpChg chg="mod">
          <ac:chgData name="Caitlin Coleman" userId="96f87ca1-0e64-4ae8-8d77-98757b85df0b" providerId="ADAL" clId="{DDA6BCD5-DC0D-434C-93A0-51E2BCD25B34}" dt="2026-01-07T18:06:03.146" v="207" actId="962"/>
          <ac:grpSpMkLst>
            <pc:docMk/>
            <pc:sldMk cId="2736942832" sldId="380"/>
            <ac:grpSpMk id="27" creationId="{8C427C3B-DE44-4365-98FE-9D78FBFCF485}"/>
          </ac:grpSpMkLst>
        </pc:grpChg>
        <pc:cxnChg chg="mod">
          <ac:chgData name="Caitlin Coleman" userId="96f87ca1-0e64-4ae8-8d77-98757b85df0b" providerId="ADAL" clId="{DDA6BCD5-DC0D-434C-93A0-51E2BCD25B34}" dt="2026-01-07T18:05:46.513" v="204" actId="962"/>
          <ac:cxnSpMkLst>
            <pc:docMk/>
            <pc:sldMk cId="2736942832" sldId="380"/>
            <ac:cxnSpMk id="55" creationId="{00000000-0000-0000-0000-000000000000}"/>
          </ac:cxnSpMkLst>
        </pc:cxnChg>
      </pc:sldChg>
      <pc:sldChg chg="modSp mod">
        <pc:chgData name="Caitlin Coleman" userId="96f87ca1-0e64-4ae8-8d77-98757b85df0b" providerId="ADAL" clId="{DDA6BCD5-DC0D-434C-93A0-51E2BCD25B34}" dt="2026-01-07T18:07:06.820" v="212" actId="962"/>
        <pc:sldMkLst>
          <pc:docMk/>
          <pc:sldMk cId="2594210475" sldId="381"/>
        </pc:sldMkLst>
        <pc:spChg chg="mod">
          <ac:chgData name="Caitlin Coleman" userId="96f87ca1-0e64-4ae8-8d77-98757b85df0b" providerId="ADAL" clId="{DDA6BCD5-DC0D-434C-93A0-51E2BCD25B34}" dt="2026-01-07T18:07:03.437" v="211" actId="33553"/>
          <ac:spMkLst>
            <pc:docMk/>
            <pc:sldMk cId="2594210475" sldId="381"/>
            <ac:spMk id="26" creationId="{00000000-0000-0000-0000-000000000000}"/>
          </ac:spMkLst>
        </pc:spChg>
        <pc:cxnChg chg="mod">
          <ac:chgData name="Caitlin Coleman" userId="96f87ca1-0e64-4ae8-8d77-98757b85df0b" providerId="ADAL" clId="{DDA6BCD5-DC0D-434C-93A0-51E2BCD25B34}" dt="2026-01-07T18:07:06.820" v="212" actId="962"/>
          <ac:cxnSpMkLst>
            <pc:docMk/>
            <pc:sldMk cId="2594210475" sldId="381"/>
            <ac:cxnSpMk id="55" creationId="{00000000-0000-0000-0000-000000000000}"/>
          </ac:cxnSpMkLst>
        </pc:cxnChg>
      </pc:sldChg>
      <pc:sldChg chg="modSp mod">
        <pc:chgData name="Caitlin Coleman" userId="96f87ca1-0e64-4ae8-8d77-98757b85df0b" providerId="ADAL" clId="{DDA6BCD5-DC0D-434C-93A0-51E2BCD25B34}" dt="2026-01-07T18:09:21.248" v="228" actId="962"/>
        <pc:sldMkLst>
          <pc:docMk/>
          <pc:sldMk cId="248523239" sldId="382"/>
        </pc:sldMkLst>
        <pc:spChg chg="mod">
          <ac:chgData name="Caitlin Coleman" userId="96f87ca1-0e64-4ae8-8d77-98757b85df0b" providerId="ADAL" clId="{DDA6BCD5-DC0D-434C-93A0-51E2BCD25B34}" dt="2026-01-07T18:08:55.334" v="223" actId="33553"/>
          <ac:spMkLst>
            <pc:docMk/>
            <pc:sldMk cId="248523239" sldId="382"/>
            <ac:spMk id="26" creationId="{00000000-0000-0000-0000-000000000000}"/>
          </ac:spMkLst>
        </pc:spChg>
        <pc:grpChg chg="mod">
          <ac:chgData name="Caitlin Coleman" userId="96f87ca1-0e64-4ae8-8d77-98757b85df0b" providerId="ADAL" clId="{DDA6BCD5-DC0D-434C-93A0-51E2BCD25B34}" dt="2026-01-07T18:09:04.049" v="225" actId="962"/>
          <ac:grpSpMkLst>
            <pc:docMk/>
            <pc:sldMk cId="248523239" sldId="382"/>
            <ac:grpSpMk id="14" creationId="{3F17370E-3BB1-4BAF-BDDC-031528304155}"/>
          </ac:grpSpMkLst>
        </pc:grpChg>
        <pc:grpChg chg="mod">
          <ac:chgData name="Caitlin Coleman" userId="96f87ca1-0e64-4ae8-8d77-98757b85df0b" providerId="ADAL" clId="{DDA6BCD5-DC0D-434C-93A0-51E2BCD25B34}" dt="2026-01-07T18:09:10.153" v="226" actId="962"/>
          <ac:grpSpMkLst>
            <pc:docMk/>
            <pc:sldMk cId="248523239" sldId="382"/>
            <ac:grpSpMk id="17" creationId="{2D141D22-80F9-4298-A46B-06FB41DE3466}"/>
          </ac:grpSpMkLst>
        </pc:grpChg>
        <pc:grpChg chg="mod">
          <ac:chgData name="Caitlin Coleman" userId="96f87ca1-0e64-4ae8-8d77-98757b85df0b" providerId="ADAL" clId="{DDA6BCD5-DC0D-434C-93A0-51E2BCD25B34}" dt="2026-01-07T18:09:15.839" v="227" actId="962"/>
          <ac:grpSpMkLst>
            <pc:docMk/>
            <pc:sldMk cId="248523239" sldId="382"/>
            <ac:grpSpMk id="21" creationId="{0C44C57B-85A6-4380-AACA-B4F9D03B8C66}"/>
          </ac:grpSpMkLst>
        </pc:grpChg>
        <pc:grpChg chg="mod">
          <ac:chgData name="Caitlin Coleman" userId="96f87ca1-0e64-4ae8-8d77-98757b85df0b" providerId="ADAL" clId="{DDA6BCD5-DC0D-434C-93A0-51E2BCD25B34}" dt="2026-01-07T18:09:21.248" v="228" actId="962"/>
          <ac:grpSpMkLst>
            <pc:docMk/>
            <pc:sldMk cId="248523239" sldId="382"/>
            <ac:grpSpMk id="24" creationId="{D1424589-C033-4635-906A-CC40DECCDD97}"/>
          </ac:grpSpMkLst>
        </pc:grpChg>
        <pc:cxnChg chg="mod">
          <ac:chgData name="Caitlin Coleman" userId="96f87ca1-0e64-4ae8-8d77-98757b85df0b" providerId="ADAL" clId="{DDA6BCD5-DC0D-434C-93A0-51E2BCD25B34}" dt="2026-01-07T18:08:58.782" v="224" actId="962"/>
          <ac:cxnSpMkLst>
            <pc:docMk/>
            <pc:sldMk cId="248523239" sldId="382"/>
            <ac:cxnSpMk id="55" creationId="{00000000-0000-0000-0000-000000000000}"/>
          </ac:cxnSpMkLst>
        </pc:cxnChg>
      </pc:sldChg>
      <pc:sldChg chg="delSp modSp mod">
        <pc:chgData name="Caitlin Coleman" userId="96f87ca1-0e64-4ae8-8d77-98757b85df0b" providerId="ADAL" clId="{DDA6BCD5-DC0D-434C-93A0-51E2BCD25B34}" dt="2026-01-07T18:10:00.653" v="236" actId="5793"/>
        <pc:sldMkLst>
          <pc:docMk/>
          <pc:sldMk cId="2367286343" sldId="383"/>
        </pc:sldMkLst>
        <pc:spChg chg="mod">
          <ac:chgData name="Caitlin Coleman" userId="96f87ca1-0e64-4ae8-8d77-98757b85df0b" providerId="ADAL" clId="{DDA6BCD5-DC0D-434C-93A0-51E2BCD25B34}" dt="2026-01-07T18:10:00.653" v="236" actId="5793"/>
          <ac:spMkLst>
            <pc:docMk/>
            <pc:sldMk cId="2367286343" sldId="383"/>
            <ac:spMk id="14" creationId="{4A3C89F5-5AC7-42CA-B269-E0EF8850E061}"/>
          </ac:spMkLst>
        </pc:spChg>
        <pc:spChg chg="mod topLvl">
          <ac:chgData name="Caitlin Coleman" userId="96f87ca1-0e64-4ae8-8d77-98757b85df0b" providerId="ADAL" clId="{DDA6BCD5-DC0D-434C-93A0-51E2BCD25B34}" dt="2026-01-07T18:09:48.664" v="232" actId="33553"/>
          <ac:spMkLst>
            <pc:docMk/>
            <pc:sldMk cId="2367286343" sldId="383"/>
            <ac:spMk id="26" creationId="{00000000-0000-0000-0000-000000000000}"/>
          </ac:spMkLst>
        </pc:spChg>
        <pc:cxnChg chg="mod">
          <ac:chgData name="Caitlin Coleman" userId="96f87ca1-0e64-4ae8-8d77-98757b85df0b" providerId="ADAL" clId="{DDA6BCD5-DC0D-434C-93A0-51E2BCD25B34}" dt="2026-01-07T18:09:55.304" v="234" actId="962"/>
          <ac:cxnSpMkLst>
            <pc:docMk/>
            <pc:sldMk cId="2367286343" sldId="383"/>
            <ac:cxnSpMk id="55" creationId="{00000000-0000-0000-0000-000000000000}"/>
          </ac:cxnSpMkLst>
        </pc:cxnChg>
      </pc:sldChg>
      <pc:sldChg chg="modSp mod">
        <pc:chgData name="Caitlin Coleman" userId="96f87ca1-0e64-4ae8-8d77-98757b85df0b" providerId="ADAL" clId="{DDA6BCD5-DC0D-434C-93A0-51E2BCD25B34}" dt="2026-01-07T18:14:54.247" v="243" actId="962"/>
        <pc:sldMkLst>
          <pc:docMk/>
          <pc:sldMk cId="1627083629" sldId="384"/>
        </pc:sldMkLst>
        <pc:spChg chg="mod">
          <ac:chgData name="Caitlin Coleman" userId="96f87ca1-0e64-4ae8-8d77-98757b85df0b" providerId="ADAL" clId="{DDA6BCD5-DC0D-434C-93A0-51E2BCD25B34}" dt="2026-01-07T18:14:45.320" v="237" actId="33553"/>
          <ac:spMkLst>
            <pc:docMk/>
            <pc:sldMk cId="1627083629" sldId="384"/>
            <ac:spMk id="9" creationId="{00000000-0000-0000-0000-000000000000}"/>
          </ac:spMkLst>
        </pc:spChg>
        <pc:spChg chg="mod">
          <ac:chgData name="Caitlin Coleman" userId="96f87ca1-0e64-4ae8-8d77-98757b85df0b" providerId="ADAL" clId="{DDA6BCD5-DC0D-434C-93A0-51E2BCD25B34}" dt="2026-01-07T18:14:49.626" v="238" actId="962"/>
          <ac:spMkLst>
            <pc:docMk/>
            <pc:sldMk cId="1627083629" sldId="384"/>
            <ac:spMk id="10" creationId="{00000000-0000-0000-0000-000000000000}"/>
          </ac:spMkLst>
        </pc:spChg>
        <pc:cxnChg chg="mod ord">
          <ac:chgData name="Caitlin Coleman" userId="96f87ca1-0e64-4ae8-8d77-98757b85df0b" providerId="ADAL" clId="{DDA6BCD5-DC0D-434C-93A0-51E2BCD25B34}" dt="2026-01-07T18:14:53.535" v="242" actId="962"/>
          <ac:cxnSpMkLst>
            <pc:docMk/>
            <pc:sldMk cId="1627083629" sldId="384"/>
            <ac:cxnSpMk id="11" creationId="{00000000-0000-0000-0000-000000000000}"/>
          </ac:cxnSpMkLst>
        </pc:cxnChg>
        <pc:cxnChg chg="mod">
          <ac:chgData name="Caitlin Coleman" userId="96f87ca1-0e64-4ae8-8d77-98757b85df0b" providerId="ADAL" clId="{DDA6BCD5-DC0D-434C-93A0-51E2BCD25B34}" dt="2026-01-07T18:14:54.247" v="243" actId="962"/>
          <ac:cxnSpMkLst>
            <pc:docMk/>
            <pc:sldMk cId="1627083629" sldId="384"/>
            <ac:cxnSpMk id="14" creationId="{00000000-0000-0000-0000-000000000000}"/>
          </ac:cxnSpMkLst>
        </pc:cxnChg>
      </pc:sldChg>
      <pc:sldChg chg="delSp modSp mod">
        <pc:chgData name="Caitlin Coleman" userId="96f87ca1-0e64-4ae8-8d77-98757b85df0b" providerId="ADAL" clId="{DDA6BCD5-DC0D-434C-93A0-51E2BCD25B34}" dt="2026-01-07T18:17:06.132" v="267" actId="962"/>
        <pc:sldMkLst>
          <pc:docMk/>
          <pc:sldMk cId="1140847460" sldId="385"/>
        </pc:sldMkLst>
        <pc:spChg chg="mod">
          <ac:chgData name="Caitlin Coleman" userId="96f87ca1-0e64-4ae8-8d77-98757b85df0b" providerId="ADAL" clId="{DDA6BCD5-DC0D-434C-93A0-51E2BCD25B34}" dt="2026-01-07T18:17:05.485" v="266" actId="962"/>
          <ac:spMkLst>
            <pc:docMk/>
            <pc:sldMk cId="1140847460" sldId="385"/>
            <ac:spMk id="8" creationId="{7D89A161-6A9A-4E1C-AA43-E49524458645}"/>
          </ac:spMkLst>
        </pc:spChg>
        <pc:spChg chg="mod ord topLvl">
          <ac:chgData name="Caitlin Coleman" userId="96f87ca1-0e64-4ae8-8d77-98757b85df0b" providerId="ADAL" clId="{DDA6BCD5-DC0D-434C-93A0-51E2BCD25B34}" dt="2026-01-07T18:17:01.099" v="264"/>
          <ac:spMkLst>
            <pc:docMk/>
            <pc:sldMk cId="1140847460" sldId="385"/>
            <ac:spMk id="26" creationId="{00000000-0000-0000-0000-000000000000}"/>
          </ac:spMkLst>
        </pc:spChg>
        <pc:cxnChg chg="mod">
          <ac:chgData name="Caitlin Coleman" userId="96f87ca1-0e64-4ae8-8d77-98757b85df0b" providerId="ADAL" clId="{DDA6BCD5-DC0D-434C-93A0-51E2BCD25B34}" dt="2026-01-07T18:17:06.132" v="267" actId="962"/>
          <ac:cxnSpMkLst>
            <pc:docMk/>
            <pc:sldMk cId="1140847460" sldId="385"/>
            <ac:cxnSpMk id="55" creationId="{00000000-0000-0000-0000-000000000000}"/>
          </ac:cxnSpMkLst>
        </pc:cxnChg>
      </pc:sldChg>
      <pc:sldChg chg="delSp modSp mod">
        <pc:chgData name="Caitlin Coleman" userId="96f87ca1-0e64-4ae8-8d77-98757b85df0b" providerId="ADAL" clId="{DDA6BCD5-DC0D-434C-93A0-51E2BCD25B34}" dt="2026-01-07T19:11:49.755" v="442" actId="5793"/>
        <pc:sldMkLst>
          <pc:docMk/>
          <pc:sldMk cId="3514380385" sldId="386"/>
        </pc:sldMkLst>
        <pc:spChg chg="mod">
          <ac:chgData name="Caitlin Coleman" userId="96f87ca1-0e64-4ae8-8d77-98757b85df0b" providerId="ADAL" clId="{DDA6BCD5-DC0D-434C-93A0-51E2BCD25B34}" dt="2026-01-07T19:11:49.755" v="442" actId="5793"/>
          <ac:spMkLst>
            <pc:docMk/>
            <pc:sldMk cId="3514380385" sldId="386"/>
            <ac:spMk id="14" creationId="{4A3C89F5-5AC7-42CA-B269-E0EF8850E061}"/>
          </ac:spMkLst>
        </pc:spChg>
        <pc:spChg chg="mod topLvl">
          <ac:chgData name="Caitlin Coleman" userId="96f87ca1-0e64-4ae8-8d77-98757b85df0b" providerId="ADAL" clId="{DDA6BCD5-DC0D-434C-93A0-51E2BCD25B34}" dt="2026-01-07T19:11:39.252" v="438" actId="33553"/>
          <ac:spMkLst>
            <pc:docMk/>
            <pc:sldMk cId="3514380385" sldId="386"/>
            <ac:spMk id="26" creationId="{00000000-0000-0000-0000-000000000000}"/>
          </ac:spMkLst>
        </pc:spChg>
        <pc:cxnChg chg="mod">
          <ac:chgData name="Caitlin Coleman" userId="96f87ca1-0e64-4ae8-8d77-98757b85df0b" providerId="ADAL" clId="{DDA6BCD5-DC0D-434C-93A0-51E2BCD25B34}" dt="2026-01-07T19:11:45.912" v="440" actId="962"/>
          <ac:cxnSpMkLst>
            <pc:docMk/>
            <pc:sldMk cId="3514380385" sldId="386"/>
            <ac:cxnSpMk id="55" creationId="{00000000-0000-0000-0000-000000000000}"/>
          </ac:cxnSpMkLst>
        </pc:cxnChg>
      </pc:sldChg>
      <pc:sldChg chg="modSp mod">
        <pc:chgData name="Caitlin Coleman" userId="96f87ca1-0e64-4ae8-8d77-98757b85df0b" providerId="ADAL" clId="{DDA6BCD5-DC0D-434C-93A0-51E2BCD25B34}" dt="2026-01-07T19:17:59.074" v="449" actId="962"/>
        <pc:sldMkLst>
          <pc:docMk/>
          <pc:sldMk cId="921282823" sldId="387"/>
        </pc:sldMkLst>
        <pc:spChg chg="mod">
          <ac:chgData name="Caitlin Coleman" userId="96f87ca1-0e64-4ae8-8d77-98757b85df0b" providerId="ADAL" clId="{DDA6BCD5-DC0D-434C-93A0-51E2BCD25B34}" dt="2026-01-07T19:17:49.889" v="443" actId="33553"/>
          <ac:spMkLst>
            <pc:docMk/>
            <pc:sldMk cId="921282823" sldId="387"/>
            <ac:spMk id="9" creationId="{00000000-0000-0000-0000-000000000000}"/>
          </ac:spMkLst>
        </pc:spChg>
        <pc:spChg chg="mod">
          <ac:chgData name="Caitlin Coleman" userId="96f87ca1-0e64-4ae8-8d77-98757b85df0b" providerId="ADAL" clId="{DDA6BCD5-DC0D-434C-93A0-51E2BCD25B34}" dt="2026-01-07T19:17:55.187" v="444" actId="962"/>
          <ac:spMkLst>
            <pc:docMk/>
            <pc:sldMk cId="921282823" sldId="387"/>
            <ac:spMk id="10" creationId="{00000000-0000-0000-0000-000000000000}"/>
          </ac:spMkLst>
        </pc:spChg>
        <pc:cxnChg chg="mod ord">
          <ac:chgData name="Caitlin Coleman" userId="96f87ca1-0e64-4ae8-8d77-98757b85df0b" providerId="ADAL" clId="{DDA6BCD5-DC0D-434C-93A0-51E2BCD25B34}" dt="2026-01-07T19:17:58.519" v="448" actId="962"/>
          <ac:cxnSpMkLst>
            <pc:docMk/>
            <pc:sldMk cId="921282823" sldId="387"/>
            <ac:cxnSpMk id="11" creationId="{00000000-0000-0000-0000-000000000000}"/>
          </ac:cxnSpMkLst>
        </pc:cxnChg>
        <pc:cxnChg chg="mod">
          <ac:chgData name="Caitlin Coleman" userId="96f87ca1-0e64-4ae8-8d77-98757b85df0b" providerId="ADAL" clId="{DDA6BCD5-DC0D-434C-93A0-51E2BCD25B34}" dt="2026-01-07T19:17:59.074" v="449" actId="962"/>
          <ac:cxnSpMkLst>
            <pc:docMk/>
            <pc:sldMk cId="921282823" sldId="387"/>
            <ac:cxnSpMk id="14" creationId="{00000000-0000-0000-0000-000000000000}"/>
          </ac:cxnSpMkLst>
        </pc:cxnChg>
      </pc:sldChg>
      <pc:sldChg chg="modSp mod">
        <pc:chgData name="Caitlin Coleman" userId="96f87ca1-0e64-4ae8-8d77-98757b85df0b" providerId="ADAL" clId="{DDA6BCD5-DC0D-434C-93A0-51E2BCD25B34}" dt="2026-01-07T19:18:39.290" v="456" actId="962"/>
        <pc:sldMkLst>
          <pc:docMk/>
          <pc:sldMk cId="4057147525" sldId="388"/>
        </pc:sldMkLst>
        <pc:spChg chg="mod">
          <ac:chgData name="Caitlin Coleman" userId="96f87ca1-0e64-4ae8-8d77-98757b85df0b" providerId="ADAL" clId="{DDA6BCD5-DC0D-434C-93A0-51E2BCD25B34}" dt="2026-01-07T19:18:17.564" v="452" actId="33553"/>
          <ac:spMkLst>
            <pc:docMk/>
            <pc:sldMk cId="4057147525" sldId="388"/>
            <ac:spMk id="26" creationId="{00000000-0000-0000-0000-000000000000}"/>
          </ac:spMkLst>
        </pc:spChg>
        <pc:grpChg chg="mod">
          <ac:chgData name="Caitlin Coleman" userId="96f87ca1-0e64-4ae8-8d77-98757b85df0b" providerId="ADAL" clId="{DDA6BCD5-DC0D-434C-93A0-51E2BCD25B34}" dt="2026-01-07T19:18:27.935" v="454" actId="962"/>
          <ac:grpSpMkLst>
            <pc:docMk/>
            <pc:sldMk cId="4057147525" sldId="388"/>
            <ac:grpSpMk id="12" creationId="{0A84FDC2-F2BE-49F6-9027-3EF0D56A13BB}"/>
          </ac:grpSpMkLst>
        </pc:grpChg>
        <pc:grpChg chg="mod">
          <ac:chgData name="Caitlin Coleman" userId="96f87ca1-0e64-4ae8-8d77-98757b85df0b" providerId="ADAL" clId="{DDA6BCD5-DC0D-434C-93A0-51E2BCD25B34}" dt="2026-01-07T19:18:33.542" v="455" actId="962"/>
          <ac:grpSpMkLst>
            <pc:docMk/>
            <pc:sldMk cId="4057147525" sldId="388"/>
            <ac:grpSpMk id="17" creationId="{BC85430D-4D89-4998-A027-03F87428CF0A}"/>
          </ac:grpSpMkLst>
        </pc:grpChg>
        <pc:grpChg chg="mod">
          <ac:chgData name="Caitlin Coleman" userId="96f87ca1-0e64-4ae8-8d77-98757b85df0b" providerId="ADAL" clId="{DDA6BCD5-DC0D-434C-93A0-51E2BCD25B34}" dt="2026-01-07T19:18:39.290" v="456" actId="962"/>
          <ac:grpSpMkLst>
            <pc:docMk/>
            <pc:sldMk cId="4057147525" sldId="388"/>
            <ac:grpSpMk id="20" creationId="{4216585B-6BEC-4A8D-AB10-AE29EFBC388B}"/>
          </ac:grpSpMkLst>
        </pc:grpChg>
        <pc:cxnChg chg="mod">
          <ac:chgData name="Caitlin Coleman" userId="96f87ca1-0e64-4ae8-8d77-98757b85df0b" providerId="ADAL" clId="{DDA6BCD5-DC0D-434C-93A0-51E2BCD25B34}" dt="2026-01-07T19:18:22.591" v="453" actId="962"/>
          <ac:cxnSpMkLst>
            <pc:docMk/>
            <pc:sldMk cId="4057147525" sldId="388"/>
            <ac:cxnSpMk id="55" creationId="{00000000-0000-0000-0000-000000000000}"/>
          </ac:cxnSpMkLst>
        </pc:cxnChg>
      </pc:sldChg>
      <pc:sldChg chg="addSp delSp modSp mod">
        <pc:chgData name="Caitlin Coleman" userId="96f87ca1-0e64-4ae8-8d77-98757b85df0b" providerId="ADAL" clId="{DDA6BCD5-DC0D-434C-93A0-51E2BCD25B34}" dt="2026-01-07T19:20:07.327" v="471" actId="962"/>
        <pc:sldMkLst>
          <pc:docMk/>
          <pc:sldMk cId="592884226" sldId="389"/>
        </pc:sldMkLst>
        <pc:spChg chg="mod">
          <ac:chgData name="Caitlin Coleman" userId="96f87ca1-0e64-4ae8-8d77-98757b85df0b" providerId="ADAL" clId="{DDA6BCD5-DC0D-434C-93A0-51E2BCD25B34}" dt="2026-01-07T19:18:47.001" v="457" actId="33553"/>
          <ac:spMkLst>
            <pc:docMk/>
            <pc:sldMk cId="592884226" sldId="389"/>
            <ac:spMk id="26" creationId="{00000000-0000-0000-0000-000000000000}"/>
          </ac:spMkLst>
        </pc:spChg>
        <pc:grpChg chg="mod">
          <ac:chgData name="Caitlin Coleman" userId="96f87ca1-0e64-4ae8-8d77-98757b85df0b" providerId="ADAL" clId="{DDA6BCD5-DC0D-434C-93A0-51E2BCD25B34}" dt="2026-01-07T19:18:56.496" v="459" actId="962"/>
          <ac:grpSpMkLst>
            <pc:docMk/>
            <pc:sldMk cId="592884226" sldId="389"/>
            <ac:grpSpMk id="12" creationId="{0A84FDC2-F2BE-49F6-9027-3EF0D56A13BB}"/>
          </ac:grpSpMkLst>
        </pc:grpChg>
        <pc:grpChg chg="mod">
          <ac:chgData name="Caitlin Coleman" userId="96f87ca1-0e64-4ae8-8d77-98757b85df0b" providerId="ADAL" clId="{DDA6BCD5-DC0D-434C-93A0-51E2BCD25B34}" dt="2026-01-07T19:19:02.430" v="460" actId="962"/>
          <ac:grpSpMkLst>
            <pc:docMk/>
            <pc:sldMk cId="592884226" sldId="389"/>
            <ac:grpSpMk id="17" creationId="{BC85430D-4D89-4998-A027-03F87428CF0A}"/>
          </ac:grpSpMkLst>
        </pc:grpChg>
        <pc:picChg chg="add mod">
          <ac:chgData name="Caitlin Coleman" userId="96f87ca1-0e64-4ae8-8d77-98757b85df0b" providerId="ADAL" clId="{DDA6BCD5-DC0D-434C-93A0-51E2BCD25B34}" dt="2026-01-07T19:20:07.327" v="471" actId="962"/>
          <ac:picMkLst>
            <pc:docMk/>
            <pc:sldMk cId="592884226" sldId="389"/>
            <ac:picMk id="3" creationId="{05860351-BC71-E264-ED56-8586A3D42509}"/>
          </ac:picMkLst>
        </pc:picChg>
        <pc:cxnChg chg="mod">
          <ac:chgData name="Caitlin Coleman" userId="96f87ca1-0e64-4ae8-8d77-98757b85df0b" providerId="ADAL" clId="{DDA6BCD5-DC0D-434C-93A0-51E2BCD25B34}" dt="2026-01-07T19:18:50.272" v="458" actId="962"/>
          <ac:cxnSpMkLst>
            <pc:docMk/>
            <pc:sldMk cId="592884226" sldId="389"/>
            <ac:cxnSpMk id="55" creationId="{00000000-0000-0000-0000-000000000000}"/>
          </ac:cxnSpMkLst>
        </pc:cxnChg>
      </pc:sldChg>
      <pc:sldChg chg="modSp mod">
        <pc:chgData name="Caitlin Coleman" userId="96f87ca1-0e64-4ae8-8d77-98757b85df0b" providerId="ADAL" clId="{DDA6BCD5-DC0D-434C-93A0-51E2BCD25B34}" dt="2026-01-07T19:20:41.710" v="477" actId="962"/>
        <pc:sldMkLst>
          <pc:docMk/>
          <pc:sldMk cId="1997107740" sldId="390"/>
        </pc:sldMkLst>
        <pc:spChg chg="mod">
          <ac:chgData name="Caitlin Coleman" userId="96f87ca1-0e64-4ae8-8d77-98757b85df0b" providerId="ADAL" clId="{DDA6BCD5-DC0D-434C-93A0-51E2BCD25B34}" dt="2026-01-07T19:20:24.727" v="474" actId="33553"/>
          <ac:spMkLst>
            <pc:docMk/>
            <pc:sldMk cId="1997107740" sldId="390"/>
            <ac:spMk id="26" creationId="{00000000-0000-0000-0000-000000000000}"/>
          </ac:spMkLst>
        </pc:spChg>
        <pc:grpChg chg="mod">
          <ac:chgData name="Caitlin Coleman" userId="96f87ca1-0e64-4ae8-8d77-98757b85df0b" providerId="ADAL" clId="{DDA6BCD5-DC0D-434C-93A0-51E2BCD25B34}" dt="2026-01-07T19:20:36.168" v="476" actId="962"/>
          <ac:grpSpMkLst>
            <pc:docMk/>
            <pc:sldMk cId="1997107740" sldId="390"/>
            <ac:grpSpMk id="20" creationId="{364EDC92-042D-494A-8300-1FB815B1EAE5}"/>
          </ac:grpSpMkLst>
        </pc:grpChg>
        <pc:grpChg chg="mod">
          <ac:chgData name="Caitlin Coleman" userId="96f87ca1-0e64-4ae8-8d77-98757b85df0b" providerId="ADAL" clId="{DDA6BCD5-DC0D-434C-93A0-51E2BCD25B34}" dt="2026-01-07T19:20:41.710" v="477" actId="962"/>
          <ac:grpSpMkLst>
            <pc:docMk/>
            <pc:sldMk cId="1997107740" sldId="390"/>
            <ac:grpSpMk id="23" creationId="{9A8AD82B-B388-4F6B-8F5F-3D88752A73FB}"/>
          </ac:grpSpMkLst>
        </pc:grpChg>
        <pc:cxnChg chg="mod">
          <ac:chgData name="Caitlin Coleman" userId="96f87ca1-0e64-4ae8-8d77-98757b85df0b" providerId="ADAL" clId="{DDA6BCD5-DC0D-434C-93A0-51E2BCD25B34}" dt="2026-01-07T19:20:30.437" v="475" actId="962"/>
          <ac:cxnSpMkLst>
            <pc:docMk/>
            <pc:sldMk cId="1997107740" sldId="390"/>
            <ac:cxnSpMk id="55" creationId="{00000000-0000-0000-0000-000000000000}"/>
          </ac:cxnSpMkLst>
        </pc:cxnChg>
      </pc:sldChg>
      <pc:sldChg chg="modSp mod">
        <pc:chgData name="Caitlin Coleman" userId="96f87ca1-0e64-4ae8-8d77-98757b85df0b" providerId="ADAL" clId="{DDA6BCD5-DC0D-434C-93A0-51E2BCD25B34}" dt="2026-01-07T19:21:39.597" v="488" actId="962"/>
        <pc:sldMkLst>
          <pc:docMk/>
          <pc:sldMk cId="1122252985" sldId="391"/>
        </pc:sldMkLst>
        <pc:spChg chg="mod">
          <ac:chgData name="Caitlin Coleman" userId="96f87ca1-0e64-4ae8-8d77-98757b85df0b" providerId="ADAL" clId="{DDA6BCD5-DC0D-434C-93A0-51E2BCD25B34}" dt="2026-01-07T19:21:18.420" v="484" actId="33553"/>
          <ac:spMkLst>
            <pc:docMk/>
            <pc:sldMk cId="1122252985" sldId="391"/>
            <ac:spMk id="26" creationId="{00000000-0000-0000-0000-000000000000}"/>
          </ac:spMkLst>
        </pc:spChg>
        <pc:grpChg chg="mod">
          <ac:chgData name="Caitlin Coleman" userId="96f87ca1-0e64-4ae8-8d77-98757b85df0b" providerId="ADAL" clId="{DDA6BCD5-DC0D-434C-93A0-51E2BCD25B34}" dt="2026-01-07T19:21:28.012" v="486" actId="962"/>
          <ac:grpSpMkLst>
            <pc:docMk/>
            <pc:sldMk cId="1122252985" sldId="391"/>
            <ac:grpSpMk id="25" creationId="{759554CC-AE1A-48B7-B195-8DDB1506C8B1}"/>
          </ac:grpSpMkLst>
        </pc:grpChg>
        <pc:grpChg chg="mod">
          <ac:chgData name="Caitlin Coleman" userId="96f87ca1-0e64-4ae8-8d77-98757b85df0b" providerId="ADAL" clId="{DDA6BCD5-DC0D-434C-93A0-51E2BCD25B34}" dt="2026-01-07T19:21:33.866" v="487" actId="962"/>
          <ac:grpSpMkLst>
            <pc:docMk/>
            <pc:sldMk cId="1122252985" sldId="391"/>
            <ac:grpSpMk id="29" creationId="{91AC37F8-11F0-440A-9601-C4A6FAED6FFD}"/>
          </ac:grpSpMkLst>
        </pc:grpChg>
        <pc:grpChg chg="mod">
          <ac:chgData name="Caitlin Coleman" userId="96f87ca1-0e64-4ae8-8d77-98757b85df0b" providerId="ADAL" clId="{DDA6BCD5-DC0D-434C-93A0-51E2BCD25B34}" dt="2026-01-07T19:21:39.597" v="488" actId="962"/>
          <ac:grpSpMkLst>
            <pc:docMk/>
            <pc:sldMk cId="1122252985" sldId="391"/>
            <ac:grpSpMk id="32" creationId="{92702CF2-35B9-4EE9-B9A9-02900E6537D2}"/>
          </ac:grpSpMkLst>
        </pc:grpChg>
        <pc:cxnChg chg="mod">
          <ac:chgData name="Caitlin Coleman" userId="96f87ca1-0e64-4ae8-8d77-98757b85df0b" providerId="ADAL" clId="{DDA6BCD5-DC0D-434C-93A0-51E2BCD25B34}" dt="2026-01-07T19:21:22.245" v="485" actId="962"/>
          <ac:cxnSpMkLst>
            <pc:docMk/>
            <pc:sldMk cId="1122252985" sldId="391"/>
            <ac:cxnSpMk id="55" creationId="{00000000-0000-0000-0000-000000000000}"/>
          </ac:cxnSpMkLst>
        </pc:cxnChg>
      </pc:sldChg>
      <pc:sldChg chg="modSp mod">
        <pc:chgData name="Caitlin Coleman" userId="96f87ca1-0e64-4ae8-8d77-98757b85df0b" providerId="ADAL" clId="{DDA6BCD5-DC0D-434C-93A0-51E2BCD25B34}" dt="2026-01-07T19:22:09.072" v="493" actId="962"/>
        <pc:sldMkLst>
          <pc:docMk/>
          <pc:sldMk cId="1031159080" sldId="392"/>
        </pc:sldMkLst>
        <pc:spChg chg="mod">
          <ac:chgData name="Caitlin Coleman" userId="96f87ca1-0e64-4ae8-8d77-98757b85df0b" providerId="ADAL" clId="{DDA6BCD5-DC0D-434C-93A0-51E2BCD25B34}" dt="2026-01-07T19:21:47.747" v="489" actId="33553"/>
          <ac:spMkLst>
            <pc:docMk/>
            <pc:sldMk cId="1031159080" sldId="392"/>
            <ac:spMk id="26" creationId="{00000000-0000-0000-0000-000000000000}"/>
          </ac:spMkLst>
        </pc:spChg>
        <pc:grpChg chg="mod">
          <ac:chgData name="Caitlin Coleman" userId="96f87ca1-0e64-4ae8-8d77-98757b85df0b" providerId="ADAL" clId="{DDA6BCD5-DC0D-434C-93A0-51E2BCD25B34}" dt="2026-01-07T19:21:58.045" v="491" actId="962"/>
          <ac:grpSpMkLst>
            <pc:docMk/>
            <pc:sldMk cId="1031159080" sldId="392"/>
            <ac:grpSpMk id="16" creationId="{9576173B-A3DC-4279-A310-18547C203BE3}"/>
          </ac:grpSpMkLst>
        </pc:grpChg>
        <pc:grpChg chg="mod">
          <ac:chgData name="Caitlin Coleman" userId="96f87ca1-0e64-4ae8-8d77-98757b85df0b" providerId="ADAL" clId="{DDA6BCD5-DC0D-434C-93A0-51E2BCD25B34}" dt="2026-01-07T19:22:03.353" v="492" actId="962"/>
          <ac:grpSpMkLst>
            <pc:docMk/>
            <pc:sldMk cId="1031159080" sldId="392"/>
            <ac:grpSpMk id="20" creationId="{011A3715-318C-49A4-9F32-12CCADAF77F9}"/>
          </ac:grpSpMkLst>
        </pc:grpChg>
        <pc:grpChg chg="mod">
          <ac:chgData name="Caitlin Coleman" userId="96f87ca1-0e64-4ae8-8d77-98757b85df0b" providerId="ADAL" clId="{DDA6BCD5-DC0D-434C-93A0-51E2BCD25B34}" dt="2026-01-07T19:22:09.072" v="493" actId="962"/>
          <ac:grpSpMkLst>
            <pc:docMk/>
            <pc:sldMk cId="1031159080" sldId="392"/>
            <ac:grpSpMk id="24" creationId="{FF5293DE-CA52-4D11-AA52-3D7A42CA31CD}"/>
          </ac:grpSpMkLst>
        </pc:grpChg>
        <pc:cxnChg chg="mod">
          <ac:chgData name="Caitlin Coleman" userId="96f87ca1-0e64-4ae8-8d77-98757b85df0b" providerId="ADAL" clId="{DDA6BCD5-DC0D-434C-93A0-51E2BCD25B34}" dt="2026-01-07T19:21:51.502" v="490" actId="962"/>
          <ac:cxnSpMkLst>
            <pc:docMk/>
            <pc:sldMk cId="1031159080" sldId="392"/>
            <ac:cxnSpMk id="55" creationId="{00000000-0000-0000-0000-000000000000}"/>
          </ac:cxnSpMkLst>
        </pc:cxnChg>
      </pc:sldChg>
      <pc:sldChg chg="modSp mod">
        <pc:chgData name="Caitlin Coleman" userId="96f87ca1-0e64-4ae8-8d77-98757b85df0b" providerId="ADAL" clId="{DDA6BCD5-DC0D-434C-93A0-51E2BCD25B34}" dt="2026-01-07T19:22:33.397" v="497" actId="962"/>
        <pc:sldMkLst>
          <pc:docMk/>
          <pc:sldMk cId="1286304200" sldId="393"/>
        </pc:sldMkLst>
        <pc:spChg chg="mod">
          <ac:chgData name="Caitlin Coleman" userId="96f87ca1-0e64-4ae8-8d77-98757b85df0b" providerId="ADAL" clId="{DDA6BCD5-DC0D-434C-93A0-51E2BCD25B34}" dt="2026-01-07T19:22:18.740" v="494" actId="33553"/>
          <ac:spMkLst>
            <pc:docMk/>
            <pc:sldMk cId="1286304200" sldId="393"/>
            <ac:spMk id="26" creationId="{00000000-0000-0000-0000-000000000000}"/>
          </ac:spMkLst>
        </pc:spChg>
        <pc:grpChg chg="mod">
          <ac:chgData name="Caitlin Coleman" userId="96f87ca1-0e64-4ae8-8d77-98757b85df0b" providerId="ADAL" clId="{DDA6BCD5-DC0D-434C-93A0-51E2BCD25B34}" dt="2026-01-07T19:22:28.745" v="496" actId="962"/>
          <ac:grpSpMkLst>
            <pc:docMk/>
            <pc:sldMk cId="1286304200" sldId="393"/>
            <ac:grpSpMk id="14" creationId="{3BA8BBF9-BC55-47F6-A48E-E1A99FE05CDD}"/>
          </ac:grpSpMkLst>
        </pc:grpChg>
        <pc:grpChg chg="mod">
          <ac:chgData name="Caitlin Coleman" userId="96f87ca1-0e64-4ae8-8d77-98757b85df0b" providerId="ADAL" clId="{DDA6BCD5-DC0D-434C-93A0-51E2BCD25B34}" dt="2026-01-07T19:22:33.397" v="497" actId="962"/>
          <ac:grpSpMkLst>
            <pc:docMk/>
            <pc:sldMk cId="1286304200" sldId="393"/>
            <ac:grpSpMk id="18" creationId="{767A317F-FD59-4B47-BCF8-63B12BC6DA94}"/>
          </ac:grpSpMkLst>
        </pc:grpChg>
        <pc:cxnChg chg="mod">
          <ac:chgData name="Caitlin Coleman" userId="96f87ca1-0e64-4ae8-8d77-98757b85df0b" providerId="ADAL" clId="{DDA6BCD5-DC0D-434C-93A0-51E2BCD25B34}" dt="2026-01-07T19:22:22.953" v="495" actId="962"/>
          <ac:cxnSpMkLst>
            <pc:docMk/>
            <pc:sldMk cId="1286304200" sldId="393"/>
            <ac:cxnSpMk id="55" creationId="{00000000-0000-0000-0000-000000000000}"/>
          </ac:cxnSpMkLst>
        </pc:cxnChg>
      </pc:sldChg>
      <pc:sldChg chg="modSp mod">
        <pc:chgData name="Caitlin Coleman" userId="96f87ca1-0e64-4ae8-8d77-98757b85df0b" providerId="ADAL" clId="{DDA6BCD5-DC0D-434C-93A0-51E2BCD25B34}" dt="2026-01-07T19:23:07.495" v="503" actId="962"/>
        <pc:sldMkLst>
          <pc:docMk/>
          <pc:sldMk cId="687001646" sldId="394"/>
        </pc:sldMkLst>
        <pc:spChg chg="mod">
          <ac:chgData name="Caitlin Coleman" userId="96f87ca1-0e64-4ae8-8d77-98757b85df0b" providerId="ADAL" clId="{DDA6BCD5-DC0D-434C-93A0-51E2BCD25B34}" dt="2026-01-07T19:22:41.363" v="498" actId="33553"/>
          <ac:spMkLst>
            <pc:docMk/>
            <pc:sldMk cId="687001646" sldId="394"/>
            <ac:spMk id="26" creationId="{00000000-0000-0000-0000-000000000000}"/>
          </ac:spMkLst>
        </pc:spChg>
        <pc:grpChg chg="mod">
          <ac:chgData name="Caitlin Coleman" userId="96f87ca1-0e64-4ae8-8d77-98757b85df0b" providerId="ADAL" clId="{DDA6BCD5-DC0D-434C-93A0-51E2BCD25B34}" dt="2026-01-07T19:22:51.109" v="500" actId="962"/>
          <ac:grpSpMkLst>
            <pc:docMk/>
            <pc:sldMk cId="687001646" sldId="394"/>
            <ac:grpSpMk id="10" creationId="{C1556D37-0C89-43EC-8112-6FADAAAC818B}"/>
          </ac:grpSpMkLst>
        </pc:grpChg>
        <pc:grpChg chg="mod">
          <ac:chgData name="Caitlin Coleman" userId="96f87ca1-0e64-4ae8-8d77-98757b85df0b" providerId="ADAL" clId="{DDA6BCD5-DC0D-434C-93A0-51E2BCD25B34}" dt="2026-01-07T19:22:56.926" v="501" actId="962"/>
          <ac:grpSpMkLst>
            <pc:docMk/>
            <pc:sldMk cId="687001646" sldId="394"/>
            <ac:grpSpMk id="14" creationId="{3486C953-ABE9-468D-A3CB-2EF564FE032F}"/>
          </ac:grpSpMkLst>
        </pc:grpChg>
        <pc:grpChg chg="mod">
          <ac:chgData name="Caitlin Coleman" userId="96f87ca1-0e64-4ae8-8d77-98757b85df0b" providerId="ADAL" clId="{DDA6BCD5-DC0D-434C-93A0-51E2BCD25B34}" dt="2026-01-07T19:23:02.172" v="502" actId="962"/>
          <ac:grpSpMkLst>
            <pc:docMk/>
            <pc:sldMk cId="687001646" sldId="394"/>
            <ac:grpSpMk id="17" creationId="{0EC4CD9F-07FD-4061-B143-55CF73549D98}"/>
          </ac:grpSpMkLst>
        </pc:grpChg>
        <pc:grpChg chg="mod">
          <ac:chgData name="Caitlin Coleman" userId="96f87ca1-0e64-4ae8-8d77-98757b85df0b" providerId="ADAL" clId="{DDA6BCD5-DC0D-434C-93A0-51E2BCD25B34}" dt="2026-01-07T19:23:07.495" v="503" actId="962"/>
          <ac:grpSpMkLst>
            <pc:docMk/>
            <pc:sldMk cId="687001646" sldId="394"/>
            <ac:grpSpMk id="20" creationId="{6EF00D79-013C-42EE-AA2D-3029E82957B6}"/>
          </ac:grpSpMkLst>
        </pc:grpChg>
        <pc:cxnChg chg="mod">
          <ac:chgData name="Caitlin Coleman" userId="96f87ca1-0e64-4ae8-8d77-98757b85df0b" providerId="ADAL" clId="{DDA6BCD5-DC0D-434C-93A0-51E2BCD25B34}" dt="2026-01-07T19:22:44.654" v="499" actId="962"/>
          <ac:cxnSpMkLst>
            <pc:docMk/>
            <pc:sldMk cId="687001646" sldId="394"/>
            <ac:cxnSpMk id="55" creationId="{00000000-0000-0000-0000-000000000000}"/>
          </ac:cxnSpMkLst>
        </pc:cxnChg>
      </pc:sldChg>
      <pc:sldChg chg="modSp mod">
        <pc:chgData name="Caitlin Coleman" userId="96f87ca1-0e64-4ae8-8d77-98757b85df0b" providerId="ADAL" clId="{DDA6BCD5-DC0D-434C-93A0-51E2BCD25B34}" dt="2026-01-07T19:24:26.557" v="506" actId="962"/>
        <pc:sldMkLst>
          <pc:docMk/>
          <pc:sldMk cId="4151753398" sldId="395"/>
        </pc:sldMkLst>
        <pc:spChg chg="mod">
          <ac:chgData name="Caitlin Coleman" userId="96f87ca1-0e64-4ae8-8d77-98757b85df0b" providerId="ADAL" clId="{DDA6BCD5-DC0D-434C-93A0-51E2BCD25B34}" dt="2026-01-07T19:24:18.027" v="504" actId="33553"/>
          <ac:spMkLst>
            <pc:docMk/>
            <pc:sldMk cId="4151753398" sldId="395"/>
            <ac:spMk id="26" creationId="{00000000-0000-0000-0000-000000000000}"/>
          </ac:spMkLst>
        </pc:spChg>
        <pc:grpChg chg="mod">
          <ac:chgData name="Caitlin Coleman" userId="96f87ca1-0e64-4ae8-8d77-98757b85df0b" providerId="ADAL" clId="{DDA6BCD5-DC0D-434C-93A0-51E2BCD25B34}" dt="2026-01-07T19:24:26.557" v="506" actId="962"/>
          <ac:grpSpMkLst>
            <pc:docMk/>
            <pc:sldMk cId="4151753398" sldId="395"/>
            <ac:grpSpMk id="29" creationId="{EF2F58FC-267F-49FF-9231-28903FA8BA40}"/>
          </ac:grpSpMkLst>
        </pc:grpChg>
        <pc:cxnChg chg="mod">
          <ac:chgData name="Caitlin Coleman" userId="96f87ca1-0e64-4ae8-8d77-98757b85df0b" providerId="ADAL" clId="{DDA6BCD5-DC0D-434C-93A0-51E2BCD25B34}" dt="2026-01-07T19:24:21.624" v="505" actId="962"/>
          <ac:cxnSpMkLst>
            <pc:docMk/>
            <pc:sldMk cId="4151753398" sldId="395"/>
            <ac:cxnSpMk id="55" creationId="{00000000-0000-0000-0000-000000000000}"/>
          </ac:cxnSpMkLst>
        </pc:cxnChg>
      </pc:sldChg>
      <pc:sldChg chg="modSp mod">
        <pc:chgData name="Caitlin Coleman" userId="96f87ca1-0e64-4ae8-8d77-98757b85df0b" providerId="ADAL" clId="{DDA6BCD5-DC0D-434C-93A0-51E2BCD25B34}" dt="2026-01-07T19:25:27.076" v="515" actId="962"/>
        <pc:sldMkLst>
          <pc:docMk/>
          <pc:sldMk cId="675696289" sldId="396"/>
        </pc:sldMkLst>
        <pc:spChg chg="ord">
          <ac:chgData name="Caitlin Coleman" userId="96f87ca1-0e64-4ae8-8d77-98757b85df0b" providerId="ADAL" clId="{DDA6BCD5-DC0D-434C-93A0-51E2BCD25B34}" dt="2026-01-07T19:25:24.645" v="514"/>
          <ac:spMkLst>
            <pc:docMk/>
            <pc:sldMk cId="675696289" sldId="396"/>
            <ac:spMk id="17" creationId="{36B01FD4-BF71-4ABB-AD66-EB5BBE9E9DC7}"/>
          </ac:spMkLst>
        </pc:spChg>
        <pc:spChg chg="mod">
          <ac:chgData name="Caitlin Coleman" userId="96f87ca1-0e64-4ae8-8d77-98757b85df0b" providerId="ADAL" clId="{DDA6BCD5-DC0D-434C-93A0-51E2BCD25B34}" dt="2026-01-07T19:25:16.066" v="512" actId="33553"/>
          <ac:spMkLst>
            <pc:docMk/>
            <pc:sldMk cId="675696289" sldId="396"/>
            <ac:spMk id="26" creationId="{00000000-0000-0000-0000-000000000000}"/>
          </ac:spMkLst>
        </pc:spChg>
        <pc:cxnChg chg="mod">
          <ac:chgData name="Caitlin Coleman" userId="96f87ca1-0e64-4ae8-8d77-98757b85df0b" providerId="ADAL" clId="{DDA6BCD5-DC0D-434C-93A0-51E2BCD25B34}" dt="2026-01-07T19:25:27.076" v="515" actId="962"/>
          <ac:cxnSpMkLst>
            <pc:docMk/>
            <pc:sldMk cId="675696289" sldId="396"/>
            <ac:cxnSpMk id="55" creationId="{00000000-0000-0000-0000-000000000000}"/>
          </ac:cxnSpMkLst>
        </pc:cxnChg>
      </pc:sldChg>
      <pc:sldChg chg="addSp delSp modSp mod">
        <pc:chgData name="Caitlin Coleman" userId="96f87ca1-0e64-4ae8-8d77-98757b85df0b" providerId="ADAL" clId="{DDA6BCD5-DC0D-434C-93A0-51E2BCD25B34}" dt="2026-01-07T19:29:21.109" v="533" actId="962"/>
        <pc:sldMkLst>
          <pc:docMk/>
          <pc:sldMk cId="2572799959" sldId="397"/>
        </pc:sldMkLst>
        <pc:spChg chg="mod ord">
          <ac:chgData name="Caitlin Coleman" userId="96f87ca1-0e64-4ae8-8d77-98757b85df0b" providerId="ADAL" clId="{DDA6BCD5-DC0D-434C-93A0-51E2BCD25B34}" dt="2026-01-07T19:25:47.507" v="519"/>
          <ac:spMkLst>
            <pc:docMk/>
            <pc:sldMk cId="2572799959" sldId="397"/>
            <ac:spMk id="26" creationId="{00000000-0000-0000-0000-000000000000}"/>
          </ac:spMkLst>
        </pc:spChg>
        <pc:picChg chg="add mod">
          <ac:chgData name="Caitlin Coleman" userId="96f87ca1-0e64-4ae8-8d77-98757b85df0b" providerId="ADAL" clId="{DDA6BCD5-DC0D-434C-93A0-51E2BCD25B34}" dt="2026-01-07T19:29:21.109" v="533" actId="962"/>
          <ac:picMkLst>
            <pc:docMk/>
            <pc:sldMk cId="2572799959" sldId="397"/>
            <ac:picMk id="4" creationId="{3B365D38-64E4-5C6E-4BFB-2A7BA937F709}"/>
          </ac:picMkLst>
        </pc:picChg>
        <pc:cxnChg chg="mod ord">
          <ac:chgData name="Caitlin Coleman" userId="96f87ca1-0e64-4ae8-8d77-98757b85df0b" providerId="ADAL" clId="{DDA6BCD5-DC0D-434C-93A0-51E2BCD25B34}" dt="2026-01-07T19:25:50.720" v="521" actId="962"/>
          <ac:cxnSpMkLst>
            <pc:docMk/>
            <pc:sldMk cId="2572799959" sldId="397"/>
            <ac:cxnSpMk id="55" creationId="{00000000-0000-0000-0000-000000000000}"/>
          </ac:cxnSpMkLst>
        </pc:cxnChg>
      </pc:sldChg>
      <pc:sldChg chg="delSp modSp mod">
        <pc:chgData name="Caitlin Coleman" userId="96f87ca1-0e64-4ae8-8d77-98757b85df0b" providerId="ADAL" clId="{DDA6BCD5-DC0D-434C-93A0-51E2BCD25B34}" dt="2026-01-07T19:29:57.419" v="540" actId="5793"/>
        <pc:sldMkLst>
          <pc:docMk/>
          <pc:sldMk cId="491878146" sldId="398"/>
        </pc:sldMkLst>
        <pc:spChg chg="mod">
          <ac:chgData name="Caitlin Coleman" userId="96f87ca1-0e64-4ae8-8d77-98757b85df0b" providerId="ADAL" clId="{DDA6BCD5-DC0D-434C-93A0-51E2BCD25B34}" dt="2026-01-07T19:29:57.419" v="540" actId="5793"/>
          <ac:spMkLst>
            <pc:docMk/>
            <pc:sldMk cId="491878146" sldId="398"/>
            <ac:spMk id="14" creationId="{4A3C89F5-5AC7-42CA-B269-E0EF8850E061}"/>
          </ac:spMkLst>
        </pc:spChg>
        <pc:spChg chg="mod topLvl">
          <ac:chgData name="Caitlin Coleman" userId="96f87ca1-0e64-4ae8-8d77-98757b85df0b" providerId="ADAL" clId="{DDA6BCD5-DC0D-434C-93A0-51E2BCD25B34}" dt="2026-01-07T19:29:47.307" v="537" actId="33553"/>
          <ac:spMkLst>
            <pc:docMk/>
            <pc:sldMk cId="491878146" sldId="398"/>
            <ac:spMk id="26" creationId="{00000000-0000-0000-0000-000000000000}"/>
          </ac:spMkLst>
        </pc:spChg>
        <pc:cxnChg chg="mod">
          <ac:chgData name="Caitlin Coleman" userId="96f87ca1-0e64-4ae8-8d77-98757b85df0b" providerId="ADAL" clId="{DDA6BCD5-DC0D-434C-93A0-51E2BCD25B34}" dt="2026-01-07T19:29:53.709" v="539" actId="962"/>
          <ac:cxnSpMkLst>
            <pc:docMk/>
            <pc:sldMk cId="491878146" sldId="398"/>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07T20:10:00.505" v="6" actId="962"/>
      <pc:docMkLst>
        <pc:docMk/>
      </pc:docMkLst>
      <pc:sldChg chg="modSp mod">
        <pc:chgData name="Caitlin Coleman" userId="96f87ca1-0e64-4ae8-8d77-98757b85df0b" providerId="ADAL" clId="{E17250EC-7FAD-477C-A51D-3B241717B98D}" dt="2026-01-07T19:39:22.671" v="1" actId="962"/>
        <pc:sldMkLst>
          <pc:docMk/>
          <pc:sldMk cId="4255222521" sldId="293"/>
        </pc:sldMkLst>
        <pc:picChg chg="mod">
          <ac:chgData name="Caitlin Coleman" userId="96f87ca1-0e64-4ae8-8d77-98757b85df0b" providerId="ADAL" clId="{E17250EC-7FAD-477C-A51D-3B241717B98D}" dt="2026-01-07T19:39:22.671" v="1" actId="962"/>
          <ac:picMkLst>
            <pc:docMk/>
            <pc:sldMk cId="4255222521" sldId="293"/>
            <ac:picMk id="3" creationId="{7DCBC0D9-8309-E54D-E94C-98913925178F}"/>
          </ac:picMkLst>
        </pc:picChg>
      </pc:sldChg>
      <pc:sldChg chg="modSp mod">
        <pc:chgData name="Caitlin Coleman" userId="96f87ca1-0e64-4ae8-8d77-98757b85df0b" providerId="ADAL" clId="{E17250EC-7FAD-477C-A51D-3B241717B98D}" dt="2026-01-07T20:02:56.850" v="5" actId="962"/>
        <pc:sldMkLst>
          <pc:docMk/>
          <pc:sldMk cId="395954090" sldId="297"/>
        </pc:sldMkLst>
        <pc:picChg chg="mod">
          <ac:chgData name="Caitlin Coleman" userId="96f87ca1-0e64-4ae8-8d77-98757b85df0b" providerId="ADAL" clId="{E17250EC-7FAD-477C-A51D-3B241717B98D}" dt="2026-01-07T20:02:56.850" v="5" actId="962"/>
          <ac:picMkLst>
            <pc:docMk/>
            <pc:sldMk cId="395954090" sldId="297"/>
            <ac:picMk id="3" creationId="{9D9D3786-4F72-407E-AF85-C80280EE9535}"/>
          </ac:picMkLst>
        </pc:picChg>
      </pc:sldChg>
      <pc:sldChg chg="modSp mod">
        <pc:chgData name="Caitlin Coleman" userId="96f87ca1-0e64-4ae8-8d77-98757b85df0b" providerId="ADAL" clId="{E17250EC-7FAD-477C-A51D-3B241717B98D}" dt="2026-01-07T19:49:59.705" v="3" actId="962"/>
        <pc:sldMkLst>
          <pc:docMk/>
          <pc:sldMk cId="335851155" sldId="366"/>
        </pc:sldMkLst>
        <pc:picChg chg="mod">
          <ac:chgData name="Caitlin Coleman" userId="96f87ca1-0e64-4ae8-8d77-98757b85df0b" providerId="ADAL" clId="{E17250EC-7FAD-477C-A51D-3B241717B98D}" dt="2026-01-07T19:49:59.705" v="3" actId="962"/>
          <ac:picMkLst>
            <pc:docMk/>
            <pc:sldMk cId="335851155" sldId="366"/>
            <ac:picMk id="3" creationId="{5C35D0CB-78D0-CCD8-3215-54A6E8310AB0}"/>
          </ac:picMkLst>
        </pc:picChg>
      </pc:sldChg>
      <pc:sldChg chg="modSp mod">
        <pc:chgData name="Caitlin Coleman" userId="96f87ca1-0e64-4ae8-8d77-98757b85df0b" providerId="ADAL" clId="{E17250EC-7FAD-477C-A51D-3B241717B98D}" dt="2026-01-07T19:35:37.949" v="0" actId="962"/>
        <pc:sldMkLst>
          <pc:docMk/>
          <pc:sldMk cId="3285405714" sldId="368"/>
        </pc:sldMkLst>
        <pc:grpChg chg="mod">
          <ac:chgData name="Caitlin Coleman" userId="96f87ca1-0e64-4ae8-8d77-98757b85df0b" providerId="ADAL" clId="{E17250EC-7FAD-477C-A51D-3B241717B98D}" dt="2026-01-07T19:35:37.949" v="0" actId="962"/>
          <ac:grpSpMkLst>
            <pc:docMk/>
            <pc:sldMk cId="3285405714" sldId="368"/>
            <ac:grpSpMk id="13" creationId="{035710CA-DA9D-4E71-AF89-398AC1525B11}"/>
          </ac:grpSpMkLst>
        </pc:grpChg>
      </pc:sldChg>
      <pc:sldChg chg="modSp mod">
        <pc:chgData name="Caitlin Coleman" userId="96f87ca1-0e64-4ae8-8d77-98757b85df0b" providerId="ADAL" clId="{E17250EC-7FAD-477C-A51D-3B241717B98D}" dt="2026-01-07T19:52:02.421" v="4" actId="962"/>
        <pc:sldMkLst>
          <pc:docMk/>
          <pc:sldMk cId="248523239" sldId="382"/>
        </pc:sldMkLst>
        <pc:grpChg chg="mod">
          <ac:chgData name="Caitlin Coleman" userId="96f87ca1-0e64-4ae8-8d77-98757b85df0b" providerId="ADAL" clId="{E17250EC-7FAD-477C-A51D-3B241717B98D}" dt="2026-01-07T19:52:02.421" v="4" actId="962"/>
          <ac:grpSpMkLst>
            <pc:docMk/>
            <pc:sldMk cId="248523239" sldId="382"/>
            <ac:grpSpMk id="24" creationId="{D1424589-C033-4635-906A-CC40DECCDD97}"/>
          </ac:grpSpMkLst>
        </pc:grpChg>
      </pc:sldChg>
      <pc:sldChg chg="modSp mod">
        <pc:chgData name="Caitlin Coleman" userId="96f87ca1-0e64-4ae8-8d77-98757b85df0b" providerId="ADAL" clId="{E17250EC-7FAD-477C-A51D-3B241717B98D}" dt="2026-01-07T20:10:00.505" v="6" actId="962"/>
        <pc:sldMkLst>
          <pc:docMk/>
          <pc:sldMk cId="2572799959" sldId="397"/>
        </pc:sldMkLst>
        <pc:picChg chg="mod">
          <ac:chgData name="Caitlin Coleman" userId="96f87ca1-0e64-4ae8-8d77-98757b85df0b" providerId="ADAL" clId="{E17250EC-7FAD-477C-A51D-3B241717B98D}" dt="2026-01-07T20:10:00.505" v="6" actId="962"/>
          <ac:picMkLst>
            <pc:docMk/>
            <pc:sldMk cId="2572799959" sldId="397"/>
            <ac:picMk id="4" creationId="{3B365D38-64E4-5C6E-4BFB-2A7BA937F70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antitrust laws, calculate concentration ratios, calculate the Herfindahl-Hirschman Index (HHI), and evaluate methods of antitrust regulation.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9827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approach to measuring industry concentration is called the Herfindahl-Hirschman Index or HHI. We calculate HHI by summing the squares of the market share of each firm in the industry. In this case, the HHI is sixteen squared plus ten squared, plus eight squared, plus six squared times seven, plus three squared times eight, which equals 744.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61114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merger would result in an HHI of less than 1,000, the FTC would probably approve it. If a merger would result in an HHI of more than 1,800, the FTC would probably challenge it. If a merger would result in an HHI between 1,000 and 1,800, the FTC would scrutinize the plan and make a case-by-case decision.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774491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four-firm concentration ratio and the Herfindahl-Hirschman index share some weaknesses. They assume the "market" under discussion is well-defined, and the only question is measuring how sales are divided in that market. They assume a broad measure of concentration in the market is enough to make a decision about the effects of a merger. In response to these two problems, the antitrust regulators have been changing their approach in recent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2599374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has changed the market boundaries. The Federal Trade Commission has begun to look less at market share and more at the data on actual competition between businesses. The new approach to antitrust regulation involves detailed analysis of specific markets and companies. Now, statistical tools and real-world evidence estimate the demand and supply curves that the firms who are proposing a merger face.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813939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677252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811518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who receive patents are legally given the right to earn above-average profits for a time to reward and encourage innovation.</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antitrust laws reach beyond blocking mergers that would reduce competition to include a wide array of anticompetitive practices. For example, it is illegal for competitors to form a cartel to collude to make pricing and output decisions as if they were a monopoly firm. Under U.S. antitrust laws, monopoly itself is not illegal. For example, the law explicitly allows a firm to earn higher-than-normal profits for a time as a reward for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Antitrust law includes rules against restrictive practices—practices that do not involve outright agreements to raise price or to reduce the quantity produced but might have the effect of reducing competition. Antitrust cases involving restrictive practices are often controversial because they delve into specific contracts or agreements between firms that are allowed in some cases but not in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 manufacturers often sell to a group of dealers who then sell to the general public. A minimum resale price maintenance agreement would require the dealers to sell for at least a certain minimum price. A minimum price contract is illegal because it would restrict competition among dealers.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89784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Large corporations, such as the natural gas producer Kinder Morgan, can bring economies of scale to the marketplace. Will that benefit consumers, or is more competition better?</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manufacturer is legally allowed to "suggest" minimum prices and to stop selling to dealers that undercut prices. This basically serves as a minimum resale price maintenance agreement, but disguised as a legal suggestion.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017338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An exclusive dealing agreement between a manufacturer and a dealer can be legal or illegal. It is legal if the purpose of the contract is to encourage competition between dealers. Exclusive deals may also limit competition. If a retailer obtained exclusive rights to be the sole distributor of a good, this exclusive contract would have an anticompetitive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Bundling is where a firm sells two or more products as one. Bundling can offer an advantage for consumers by allowing them to acquire multiple products or services for a better price. For example, consider an internet, home phone, and cable package through a cable company.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28956299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example of bundling is if a store sold several household appliances together at a lower price than if all items were purchased individually.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525412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Predatory pricing </a:t>
            </a:r>
            <a:r>
              <a:rPr lang="en-US" sz="1200" dirty="0">
                <a:solidFill>
                  <a:schemeClr val="bg1"/>
                </a:solidFill>
              </a:rPr>
              <a:t>occurs when the existing firm reacts to a new firm by dropping prices very low until the new firm is driven out of the market, at which point the existing firm raises prices again.</a:t>
            </a:r>
            <a:r>
              <a:rPr lang="en-US" sz="1200" kern="1200" dirty="0">
                <a:solidFill>
                  <a:schemeClr val="tx1"/>
                </a:solidFill>
                <a:effectLst/>
                <a:latin typeface="+mn-lt"/>
                <a:ea typeface="+mn-ea"/>
                <a:cs typeface="+mn-cs"/>
              </a:rPr>
              <a:t> This pattern of pricing is aimed at deterring new firms from entering the market. In practice, it can be hard to figure out when pricing is predatory or just market competition.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1376804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850641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restrictive practices is continually evolving as firms seek new ways to earn profits and government regulators define what’s permissible. Of course, laws are most useful and fair when firms know what they are in advance, but when it comes to restrictive practices, the law is always evolving. Additionally, since the law is open to interpretation, struggling firms could accuse successful firms of anticompetitive restrictive practices and try to win through government regulation what they’ve failed to accomplish in the market. </a:t>
            </a:r>
            <a:r>
              <a:rPr lang="en-US" b="0" i="0" dirty="0">
                <a:solidFill>
                  <a:srgbClr val="4D4D4D"/>
                </a:solidFill>
                <a:effectLst/>
                <a:latin typeface="Times New Roman" panose="02020603050405020304" pitchFamily="18" charset="0"/>
              </a:rPr>
              <a:t>Officials at the Federal Trade Commission and the Department of Justice are, of course, aware of these issues, but there is no easy way to resolve them.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3611215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48657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the three important lessons on the theory of the firm: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 Competition is a good thing because it provides consumers with lower prices and a variety of innovative products.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 Large-scale production can dramatically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 Markets in the real world are rarely perfectly competitive.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588048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Most true monopolies today in the U.S. are regulated, natural monopolies. A natural monopoly poses a difficult challenge for competition policy because the structure of costs and demand makes competition unlikely or costly. A natural monopoly arises when average costs are declining over the range of production that satisfies market demand. This typically happens when fixed costs are large relative to variable costs. As a result, one firm is able to supply the total quantity demanded in the market at a lower cost than two or more firms could, so splitting up the natural monopoly would raise the average cost of production and force customers to pay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483360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 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r>
              <a:rPr lang="en-US" dirty="0"/>
              <a:t>duplication of resources exists as each company would run its own set of pipes in the same community to supply water. This is inefficient. As a result, it is rational to have a single firm for this public utility.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30108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has a market demand curve that cuts through the downward-sloping portion of the average cost curve. A natural monopoly will maximize profits by producing at the quantity where MR=MC and by then looking to the market demand curve to see what price to charge.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several ways to regulate a natural monopoly: leave the monopoly alone, split the company into smaller companies, promoting competition, and regulate the industry by setting price and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733487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the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8138197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a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29204480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outcome arises if antitrust authorities decide to divide the company so that the new firms can compete. With a downward-sloping average cost curve, two smaller firms will always have higher average costs of production than one larger firm. If one firm grows larger than another, it will have lower average costs and may be able to drive its competitor out of the market. Alternatively, two firms in a market may discover subtle ways of coordinating their behavior and keeping prices high.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341116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third alternative is that regulators may decide to set prices and quantities produced for this industry. An example would be if the regulator requires that the firm produce the quantity of output where marginal cost crosses the demand curve. This requires price to be set equal to MC, which is what would occur in a perfectly competitive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45206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corporate merger occurs when two separate firms combine to become a single firm. An acquisition occurs when one firm purchases another. An acquisition may not look like a merger since the newly purchased firm may continue to operate under its former company name. Mergers can also be lateral, where two firms of similar sizes combine to become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plausible option for the regulator would be to set the price where AC crosses the demand curve. This lets the monopoly charge enough to cover its average costs and earn a normal rate of profit so that it can continue operating. It also prevents the firm from raising prices and earning abnormally high monopoly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1919514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Cost-plus regulation refers to when regulators permit a regulated firm to cover its costs and to make a normal level of profit. Firms have little incentive to control costs. Price cap regulation refers to when the regulator sets a price that a firm cannot exceed over the next few years. Firms have an incentive to try to lower cost to increase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0046648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Across the United States, governments at all levels have regulated prices in a wide range of industries. In some industries with characteristics of a natural monopoly, like water and electricity, economic theory allows for regulation. However, once politicians are given a basis to intervene in markets and choose prices and quantities, it’s hard to know where to stop.</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3508205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Governments at all levels across the United States have regulated prices in a wide range of industries. In some industries, like water and electricity, that have natural monopoly characteristics, economic theory allows for regulation. However, once politicians are given a basis to intervene in markets and choose prices and quantities, it is hard to know where to stop.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Beginning in the 1970s, it became clear to policymakers of all political leanings that the existing price regulation was not working well. The U.S. carried out a great policy experiment of deregulation, removing government controls across many industries. Deregulation includes removing government control over price and 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0287225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difficulty with government price regulation is what economists call regulatory capture. Occurs when firms that are supposedly regulated end up playing a large role in setting the regulations that they will follow.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40513407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9520378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It is easy for regulators to poorly represent consumers. The result of regulatory capture is that government price regulation can often become a way for existing competitors to work together. Competitors may reduce output, keep prices high, and limit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Deregulation, both of airlines and of other industries, has its negatives. The greater pressure of competition leads to entry and exit. When firms go bankrupt or contract substantially in size, they lay off workers who must find other jobs.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a merger combines two firms into one, it can reduce the extent of competition between firms. When two large U.S. firms announce a merger or acquisition, they must notify the U.S. Federal Trade Commission (FTC). The laws that give government the power to block certain mergers, and even in some cases to break up large firms into smaller ones, are called antitrust laws.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Major accounting scandals involving prominent corporations such as Enron and Tyco International led to the Sarbanes-Oxley Act in 2002. The government designed Sarbanes-Oxley to increase confidence in financial information provided by public corporations to protect investors from accounting fraud.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Great Recession, which began in late 2007, was caused at least in part by a global financial crisis, which began in the United States. The key component of the crisis was the creation and subsequent failure of several types of financial assets, like CMOs and CDSs. Collateralized mortgage obligations (CMOs) are a type of mortgage-backed security. Credit default swaps (CDSs) are insurance contracts on assets like CMOs that provide payoff even if the holder does not own the CMO.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response to the financial crisis was the Dodd-Frank Act, which majorly attempted to reform the financial system. As noted on dodd-frant.com: </a:t>
            </a:r>
            <a:r>
              <a:rPr lang="en-US" sz="1200" i="1"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25898737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Sarbanes-Oxley Act was designed to increase confidence in financial information provide by public corporations. The Dodd-Frank Act was designed to improve accountability and transparency in the financial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2400753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867028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744811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1410515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approves most proposed mergers. In a market-oriented economy, firms have the freedom to make their own choices. Private firms generally have the freedom to: to expand or reduce production; set the price they choose; open new factories or sales facilities or close them; hire workers or to lay them off; and start selling new products or stop selling existing ones. If the owners want to acquire a firm, be acquired, or merge with another firm, this decision is just one of many that firms are free to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Mergers that lessen competition can lead to problems for consumers: Higher prices &amp; reduced availability of goods and services. Lower quality products and less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Regulators have struggled for decades to measure the degree of monopoly power in an industry. An early tool was the concentration ratio, which measures the combined market share of the top firms in an industry. A firm’s market share is its proportion of total sales in a particular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four-firm concentration ratio is calculated by adding the market shares of the four largest firms: in this case, 16+10+8+6=40. We do not consider this concentration ratio especially high because the largest four firms have less than half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1101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7066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308181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Corporate Mergers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Herfindahl-Hirschman Index (HHI)</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nother approach to measuring industry concentration is called the Herfindahl-Hirschman Index (HHI).">
            <a:extLst>
              <a:ext uri="{FF2B5EF4-FFF2-40B4-BE49-F238E27FC236}">
                <a16:creationId xmlns:a16="http://schemas.microsoft.com/office/drawing/2014/main" id="{A7EC2D2A-572B-4951-B4B3-236D06CEBF8B}"/>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06B31B5-8B10-4289-B14E-82458EEEC6D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79A372B-7548-446C-BC82-41D6683AE32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approach to measuring industry concentration is called the </a:t>
              </a:r>
              <a:r>
                <a:rPr lang="en-US" sz="2000" b="1" dirty="0">
                  <a:solidFill>
                    <a:schemeClr val="bg1"/>
                  </a:solidFill>
                </a:rPr>
                <a:t>Herfindahl-Hirschman Index (HHI).</a:t>
              </a:r>
            </a:p>
          </p:txBody>
        </p:sp>
      </p:grpSp>
      <p:grpSp>
        <p:nvGrpSpPr>
          <p:cNvPr id="14" name="Group 13" descr="HHI is calculated by summing the squares of the market share of each firm in the industry.">
            <a:extLst>
              <a:ext uri="{FF2B5EF4-FFF2-40B4-BE49-F238E27FC236}">
                <a16:creationId xmlns:a16="http://schemas.microsoft.com/office/drawing/2014/main" id="{4734FC39-A08B-401A-BD55-64B5C4767C1E}"/>
              </a:ext>
            </a:extLst>
          </p:cNvPr>
          <p:cNvGrpSpPr/>
          <p:nvPr/>
        </p:nvGrpSpPr>
        <p:grpSpPr>
          <a:xfrm>
            <a:off x="2066918" y="2492996"/>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36852DB7-179A-43E0-A953-2739E571CB3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32F3F8D-6BF9-42B7-A3E3-8D4DC87C3932}"/>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HHI is calculated by summing the squares of the market share of each firm in the industry.</a:t>
              </a:r>
            </a:p>
          </p:txBody>
        </p:sp>
      </p:grpSp>
      <p:pic>
        <p:nvPicPr>
          <p:cNvPr id="2" name="Picture 1" descr="A table listing firms and their market shares. Smooth as Glass Repair Company has 16% of the market. The Auto Glass Doctor Company has 10%. Your Car Shield Company has 8%. Seven firms that each have 6% of the market hold a combined 42% of the market. Eight firms that each have 3% of the market hold a combined 24% of the market.">
            <a:extLst>
              <a:ext uri="{FF2B5EF4-FFF2-40B4-BE49-F238E27FC236}">
                <a16:creationId xmlns:a16="http://schemas.microsoft.com/office/drawing/2014/main" id="{DC6C9633-E291-8117-2493-A70E752F091B}"/>
              </a:ext>
            </a:extLst>
          </p:cNvPr>
          <p:cNvPicPr>
            <a:picLocks noChangeAspect="1"/>
          </p:cNvPicPr>
          <p:nvPr/>
        </p:nvPicPr>
        <p:blipFill>
          <a:blip r:embed="rId3"/>
          <a:stretch>
            <a:fillRect/>
          </a:stretch>
        </p:blipFill>
        <p:spPr>
          <a:xfrm>
            <a:off x="1650329" y="3342055"/>
            <a:ext cx="8891334" cy="2378037"/>
          </a:xfrm>
          <a:prstGeom prst="rect">
            <a:avLst/>
          </a:prstGeom>
        </p:spPr>
      </p:pic>
      <p:pic>
        <p:nvPicPr>
          <p:cNvPr id="4" name="Picture 3" descr="16 squared plus 10 squared plus 8 squared plus 7 times 6 squared plus 8 times 3 squared equals 744">
            <a:extLst>
              <a:ext uri="{FF2B5EF4-FFF2-40B4-BE49-F238E27FC236}">
                <a16:creationId xmlns:a16="http://schemas.microsoft.com/office/drawing/2014/main" id="{15F80A3C-7069-0EF8-1C73-94C52E1C6402}"/>
              </a:ext>
            </a:extLst>
          </p:cNvPr>
          <p:cNvPicPr>
            <a:picLocks noChangeAspect="1"/>
          </p:cNvPicPr>
          <p:nvPr/>
        </p:nvPicPr>
        <p:blipFill>
          <a:blip r:embed="rId4"/>
          <a:stretch>
            <a:fillRect/>
          </a:stretch>
        </p:blipFill>
        <p:spPr>
          <a:xfrm>
            <a:off x="3297625" y="5834971"/>
            <a:ext cx="5596750" cy="423996"/>
          </a:xfrm>
          <a:prstGeom prst="rect">
            <a:avLst/>
          </a:prstGeom>
        </p:spPr>
      </p:pic>
    </p:spTree>
    <p:extLst>
      <p:ext uri="{BB962C8B-B14F-4D97-AF65-F5344CB8AC3E}">
        <p14:creationId xmlns:p14="http://schemas.microsoft.com/office/powerpoint/2010/main" val="2395395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Herfindahl-Hirschman Index (HHI)</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1980s, the FTC approved or challenged mergers based on the HHI value the merger was expected to cause.">
            <a:extLst>
              <a:ext uri="{FF2B5EF4-FFF2-40B4-BE49-F238E27FC236}">
                <a16:creationId xmlns:a16="http://schemas.microsoft.com/office/drawing/2014/main" id="{0DFC4CCE-00B4-42CA-AC0D-56EB74C15E37}"/>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FA924ECC-186C-492E-8C0B-3190196ED68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85916B-2A74-480D-B8F1-ADCE1EF136A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1980s, the FTC approved or challenged mergers based on the HHI value the merger was expected to cause.</a:t>
              </a:r>
              <a:endParaRPr lang="en-US" sz="2000" b="1" dirty="0">
                <a:solidFill>
                  <a:schemeClr val="bg1"/>
                </a:solidFill>
              </a:endParaRPr>
            </a:p>
          </p:txBody>
        </p:sp>
      </p:grpSp>
      <p:pic>
        <p:nvPicPr>
          <p:cNvPr id="4" name="Picture 3" descr="A two-column table that reads less than 1,000 is generally approved, between 1,000 and 1,800 is approved case-by-case, and more than 1,800 is generally challenged.">
            <a:extLst>
              <a:ext uri="{FF2B5EF4-FFF2-40B4-BE49-F238E27FC236}">
                <a16:creationId xmlns:a16="http://schemas.microsoft.com/office/drawing/2014/main" id="{E3A34649-A2CA-133C-DCC0-48D157A29432}"/>
              </a:ext>
            </a:extLst>
          </p:cNvPr>
          <p:cNvPicPr>
            <a:picLocks noChangeAspect="1"/>
          </p:cNvPicPr>
          <p:nvPr/>
        </p:nvPicPr>
        <p:blipFill>
          <a:blip r:embed="rId3"/>
          <a:stretch>
            <a:fillRect/>
          </a:stretch>
        </p:blipFill>
        <p:spPr>
          <a:xfrm>
            <a:off x="1703286" y="2895835"/>
            <a:ext cx="8785427" cy="1647267"/>
          </a:xfrm>
          <a:prstGeom prst="rect">
            <a:avLst/>
          </a:prstGeom>
        </p:spPr>
      </p:pic>
    </p:spTree>
    <p:extLst>
      <p:ext uri="{BB962C8B-B14F-4D97-AF65-F5344CB8AC3E}">
        <p14:creationId xmlns:p14="http://schemas.microsoft.com/office/powerpoint/2010/main" val="299987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Problems with Concentration Ratio and HHI</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Both the four-firm concentration ratio and the Herfindahl-Hirschman index share some weaknesses.">
            <a:extLst>
              <a:ext uri="{FF2B5EF4-FFF2-40B4-BE49-F238E27FC236}">
                <a16:creationId xmlns:a16="http://schemas.microsoft.com/office/drawing/2014/main" id="{F834CD21-62F1-46CB-9A2B-2240AF8994A3}"/>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four-firm concentration ratio and the Herfindahl-Hirschman index share some weaknesses.</a:t>
              </a:r>
            </a:p>
          </p:txBody>
        </p:sp>
      </p:grpSp>
      <p:grpSp>
        <p:nvGrpSpPr>
          <p:cNvPr id="8" name="Group 7" descr="They assume the &quot;market&quot; under discussion is well-defined, and the only question is measuring how sales are divided in that market.">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the "market" under discussion is well-defined, and the only question is measuring how sales are divided in that market.</a:t>
              </a:r>
            </a:p>
          </p:txBody>
        </p:sp>
      </p:grpSp>
      <p:grpSp>
        <p:nvGrpSpPr>
          <p:cNvPr id="11" name="Group 10" descr="They assume a broad measure of concentration in the market is enough to make a decision about the effects of a merger.">
            <a:extLst>
              <a:ext uri="{FF2B5EF4-FFF2-40B4-BE49-F238E27FC236}">
                <a16:creationId xmlns:a16="http://schemas.microsoft.com/office/drawing/2014/main" id="{E6D7D30D-B93D-4F5E-BF31-EF43C85DB83B}"/>
              </a:ext>
            </a:extLst>
          </p:cNvPr>
          <p:cNvGrpSpPr/>
          <p:nvPr/>
        </p:nvGrpSpPr>
        <p:grpSpPr>
          <a:xfrm>
            <a:off x="2066917" y="3405080"/>
            <a:ext cx="8058158" cy="806935"/>
            <a:chOff x="542919" y="1736761"/>
            <a:chExt cx="8058158" cy="806935"/>
          </a:xfrm>
          <a:solidFill>
            <a:srgbClr val="627981"/>
          </a:solidFill>
        </p:grpSpPr>
        <p:sp>
          <p:nvSpPr>
            <p:cNvPr id="12" name="Rectangle 11">
              <a:extLst>
                <a:ext uri="{FF2B5EF4-FFF2-40B4-BE49-F238E27FC236}">
                  <a16:creationId xmlns:a16="http://schemas.microsoft.com/office/drawing/2014/main" id="{21BA5051-6B1B-4AFA-AFF5-E4A43F1BA6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4C710514-58B6-4388-B24C-AD2A158D7448}"/>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a broad measure of concentration in the market is enough to make a decision about the effects of a merger.</a:t>
              </a:r>
            </a:p>
          </p:txBody>
        </p:sp>
      </p:grpSp>
      <p:grpSp>
        <p:nvGrpSpPr>
          <p:cNvPr id="14" name="Group 13" descr="In response to these two problems, the antitrust regulators have been changing their approach in recent decades.">
            <a:extLst>
              <a:ext uri="{FF2B5EF4-FFF2-40B4-BE49-F238E27FC236}">
                <a16:creationId xmlns:a16="http://schemas.microsoft.com/office/drawing/2014/main" id="{2EF902AE-923E-4FF2-866B-A512BB09E8FB}"/>
              </a:ext>
            </a:extLst>
          </p:cNvPr>
          <p:cNvGrpSpPr/>
          <p:nvPr/>
        </p:nvGrpSpPr>
        <p:grpSpPr>
          <a:xfrm>
            <a:off x="2066917" y="4313530"/>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8A142034-CB8D-4815-862C-3CE0868E4E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4775F3D-34B7-4D7B-9920-03CE4E0F5CD4}"/>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response to these two problems, the antitrust regulators have been changing their approach in recent decades.</a:t>
              </a:r>
            </a:p>
          </p:txBody>
        </p:sp>
      </p:grpSp>
    </p:spTree>
    <p:extLst>
      <p:ext uri="{BB962C8B-B14F-4D97-AF65-F5344CB8AC3E}">
        <p14:creationId xmlns:p14="http://schemas.microsoft.com/office/powerpoint/2010/main" val="3801011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New Directions for Antitrust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Globalization has changed the market boundaries.">
            <a:extLst>
              <a:ext uri="{FF2B5EF4-FFF2-40B4-BE49-F238E27FC236}">
                <a16:creationId xmlns:a16="http://schemas.microsoft.com/office/drawing/2014/main" id="{F834CD21-62F1-46CB-9A2B-2240AF8994A3}"/>
              </a:ext>
            </a:extLst>
          </p:cNvPr>
          <p:cNvGrpSpPr/>
          <p:nvPr/>
        </p:nvGrpSpPr>
        <p:grpSpPr>
          <a:xfrm>
            <a:off x="2066914" y="1580912"/>
            <a:ext cx="8058162" cy="806935"/>
            <a:chOff x="542915" y="1736761"/>
            <a:chExt cx="8058162"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15" y="194011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Globalization has changed the market boundaries.</a:t>
              </a:r>
            </a:p>
          </p:txBody>
        </p:sp>
      </p:grpSp>
      <p:grpSp>
        <p:nvGrpSpPr>
          <p:cNvPr id="8" name="Group 7" descr="The Federal Trade Commission has begun to look less at market share and more at the data on actual competition between businesses.">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Trade Commission has begun to look less at market share and more at the data on actual competition between businesses.</a:t>
              </a:r>
            </a:p>
          </p:txBody>
        </p:sp>
      </p:grpSp>
      <p:grpSp>
        <p:nvGrpSpPr>
          <p:cNvPr id="17" name="Group 16" descr="The new approach to antitrust regulation involves detailed analysis of specific markets and companies.">
            <a:extLst>
              <a:ext uri="{FF2B5EF4-FFF2-40B4-BE49-F238E27FC236}">
                <a16:creationId xmlns:a16="http://schemas.microsoft.com/office/drawing/2014/main" id="{63112688-D03F-46FC-BA13-C025C23A8D07}"/>
              </a:ext>
            </a:extLst>
          </p:cNvPr>
          <p:cNvGrpSpPr/>
          <p:nvPr/>
        </p:nvGrpSpPr>
        <p:grpSpPr>
          <a:xfrm>
            <a:off x="2066918" y="339719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27884ED-AE95-4354-A48F-7F71A0E39E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9E998B1-E37F-4037-9C10-8527960632A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approach to antitrust regulation involves detailed analysis of specific markets and companies.</a:t>
              </a:r>
            </a:p>
          </p:txBody>
        </p:sp>
      </p:grpSp>
      <p:grpSp>
        <p:nvGrpSpPr>
          <p:cNvPr id="20" name="Group 19" descr="Now, statistical tools and real-world evidence estimate the demand and supply curves that the firms who are proposing a merger face.">
            <a:extLst>
              <a:ext uri="{FF2B5EF4-FFF2-40B4-BE49-F238E27FC236}">
                <a16:creationId xmlns:a16="http://schemas.microsoft.com/office/drawing/2014/main" id="{8275030E-F5C6-4B8D-A6CA-7A119B84DEEB}"/>
              </a:ext>
            </a:extLst>
          </p:cNvPr>
          <p:cNvGrpSpPr/>
          <p:nvPr/>
        </p:nvGrpSpPr>
        <p:grpSpPr>
          <a:xfrm>
            <a:off x="2066914" y="4309281"/>
            <a:ext cx="8058157" cy="806935"/>
            <a:chOff x="542920" y="1736761"/>
            <a:chExt cx="8058157" cy="806935"/>
          </a:xfrm>
          <a:solidFill>
            <a:srgbClr val="627981"/>
          </a:solidFill>
        </p:grpSpPr>
        <p:sp>
          <p:nvSpPr>
            <p:cNvPr id="21" name="Rectangle 20">
              <a:extLst>
                <a:ext uri="{FF2B5EF4-FFF2-40B4-BE49-F238E27FC236}">
                  <a16:creationId xmlns:a16="http://schemas.microsoft.com/office/drawing/2014/main" id="{5568299C-4989-4A2E-9ADF-F5E0D1B8A0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FE46790-13F0-4A63-B24B-63E06CD4D500}"/>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statistical tools and real-world evidence estimate the demand and supply curves that the firms who are proposing a merger face.</a:t>
              </a:r>
            </a:p>
          </p:txBody>
        </p:sp>
      </p:grpSp>
    </p:spTree>
    <p:extLst>
      <p:ext uri="{BB962C8B-B14F-4D97-AF65-F5344CB8AC3E}">
        <p14:creationId xmlns:p14="http://schemas.microsoft.com/office/powerpoint/2010/main" val="3336273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corporate merger involves two private firms joining together.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acquisition refers to one firm buying another firm.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laws seek to ensure active competition in markets, sometimes by preventing large firms from forming through mergers and acquisitions, sometimes by regulating business practices that might restrict competition, and sometimes by breaking up large firms into smaller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four-firm concentration ratio is calculated by adding the market shares—that is, the percentage of total sales—of the four largest firms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Herfindahl-Hirschman Index (HHI) is calculated by taking the market shares of all firms in the market, squaring them, and summing the total.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Regulating Anticompetitive Behavior</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03176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Regulating Anticompetitive Behavior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working on a new technology project in front of six large metal panels">
            <a:extLst>
              <a:ext uri="{FF2B5EF4-FFF2-40B4-BE49-F238E27FC236}">
                <a16:creationId xmlns:a16="http://schemas.microsoft.com/office/drawing/2014/main" id="{B6C71CBD-CB98-4326-8A3D-83035030B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617" y="1383374"/>
            <a:ext cx="4568765" cy="3540793"/>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169632"/>
            <a:ext cx="8429624" cy="738664"/>
          </a:xfrm>
          <a:prstGeom prst="rect">
            <a:avLst/>
          </a:prstGeom>
          <a:solidFill>
            <a:srgbClr val="627981"/>
          </a:solidFill>
        </p:spPr>
        <p:txBody>
          <a:bodyPr wrap="square" rtlCol="0">
            <a:spAutoFit/>
          </a:bodyPr>
          <a:lstStyle/>
          <a:p>
            <a:pPr algn="ctr"/>
            <a:r>
              <a:rPr lang="en-US" sz="2100" dirty="0">
                <a:solidFill>
                  <a:schemeClr val="bg1"/>
                </a:solidFill>
              </a:rPr>
              <a:t>Firms who receive patents are legally given the right to earn above-average profits for a time to reward and encourage innovation.</a:t>
            </a:r>
          </a:p>
        </p:txBody>
      </p:sp>
    </p:spTree>
    <p:extLst>
      <p:ext uri="{BB962C8B-B14F-4D97-AF65-F5344CB8AC3E}">
        <p14:creationId xmlns:p14="http://schemas.microsoft.com/office/powerpoint/2010/main" val="1639121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Antitrust Law</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U.S. antitrust laws reach beyond blocking mergers that would reduce competition to include a wide array of anticompetitive practices.">
            <a:extLst>
              <a:ext uri="{FF2B5EF4-FFF2-40B4-BE49-F238E27FC236}">
                <a16:creationId xmlns:a16="http://schemas.microsoft.com/office/drawing/2014/main" id="{878351D1-7C7B-4D7C-B38C-3D0AAC210DED}"/>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750F87D-D79A-4264-857B-CDC30A8A2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6DC9F55-21EA-4898-A2E2-1709D5BBA99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antitrust laws reach beyond blocking mergers that would reduce competition to include a wide array of anticompetitive practices.</a:t>
              </a:r>
            </a:p>
          </p:txBody>
        </p:sp>
      </p:grpSp>
      <p:grpSp>
        <p:nvGrpSpPr>
          <p:cNvPr id="24" name="Group 23" descr="For example, it is illegal for competitors to form a cartel to collude to make pricing and output decisions as if they were a monopoly firm.">
            <a:extLst>
              <a:ext uri="{FF2B5EF4-FFF2-40B4-BE49-F238E27FC236}">
                <a16:creationId xmlns:a16="http://schemas.microsoft.com/office/drawing/2014/main" id="{7E6BABD9-D237-4B6D-9FB7-E5C4E4F98F67}"/>
              </a:ext>
            </a:extLst>
          </p:cNvPr>
          <p:cNvGrpSpPr/>
          <p:nvPr/>
        </p:nvGrpSpPr>
        <p:grpSpPr>
          <a:xfrm>
            <a:off x="2066918" y="2492996"/>
            <a:ext cx="8058157" cy="806935"/>
            <a:chOff x="542920" y="1736761"/>
            <a:chExt cx="8058157" cy="806935"/>
          </a:xfrm>
          <a:solidFill>
            <a:srgbClr val="627981"/>
          </a:solidFill>
        </p:grpSpPr>
        <p:sp>
          <p:nvSpPr>
            <p:cNvPr id="25" name="Rectangle 24">
              <a:extLst>
                <a:ext uri="{FF2B5EF4-FFF2-40B4-BE49-F238E27FC236}">
                  <a16:creationId xmlns:a16="http://schemas.microsoft.com/office/drawing/2014/main" id="{2CB4FEB9-FEA3-4AC3-A19B-959C64C9E1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D8298AD-7081-40C2-9BC6-C32729986D7E}"/>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it is illegal for competitors to form a cartel to collude to make pricing and output decisions as if they were a monopoly firm.</a:t>
              </a:r>
            </a:p>
          </p:txBody>
        </p:sp>
      </p:grpSp>
      <p:grpSp>
        <p:nvGrpSpPr>
          <p:cNvPr id="28" name="Group 27" descr="Under U.S. antitrust laws, monopoly itself is not illegal.">
            <a:extLst>
              <a:ext uri="{FF2B5EF4-FFF2-40B4-BE49-F238E27FC236}">
                <a16:creationId xmlns:a16="http://schemas.microsoft.com/office/drawing/2014/main" id="{A21E9497-0C52-4855-88D9-434F8CF83CD0}"/>
              </a:ext>
            </a:extLst>
          </p:cNvPr>
          <p:cNvGrpSpPr/>
          <p:nvPr/>
        </p:nvGrpSpPr>
        <p:grpSpPr>
          <a:xfrm>
            <a:off x="2066917" y="3405080"/>
            <a:ext cx="8058158" cy="806935"/>
            <a:chOff x="542919" y="1736761"/>
            <a:chExt cx="8058158" cy="806935"/>
          </a:xfrm>
          <a:solidFill>
            <a:srgbClr val="627981"/>
          </a:solidFill>
        </p:grpSpPr>
        <p:sp>
          <p:nvSpPr>
            <p:cNvPr id="29" name="Rectangle 28">
              <a:extLst>
                <a:ext uri="{FF2B5EF4-FFF2-40B4-BE49-F238E27FC236}">
                  <a16:creationId xmlns:a16="http://schemas.microsoft.com/office/drawing/2014/main" id="{9DD67717-C4AE-4E8C-9D3C-1269C2868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D5C21EB-9857-49C4-988D-00A5776097DD}"/>
                </a:ext>
              </a:extLst>
            </p:cNvPr>
            <p:cNvSpPr txBox="1"/>
            <p:nvPr/>
          </p:nvSpPr>
          <p:spPr>
            <a:xfrm>
              <a:off x="542919" y="193600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Under U.S. antitrust laws, monopoly itself is not illegal.</a:t>
              </a:r>
            </a:p>
          </p:txBody>
        </p:sp>
      </p:grpSp>
      <p:grpSp>
        <p:nvGrpSpPr>
          <p:cNvPr id="21" name="Group 20" descr="For example, the law explicitly allows a firm to earn higher-than-normal profits for a time as a reward for innovation.">
            <a:extLst>
              <a:ext uri="{FF2B5EF4-FFF2-40B4-BE49-F238E27FC236}">
                <a16:creationId xmlns:a16="http://schemas.microsoft.com/office/drawing/2014/main" id="{3A1EFC6F-4946-46F5-BA8D-B4211470F2DC}"/>
              </a:ext>
            </a:extLst>
          </p:cNvPr>
          <p:cNvGrpSpPr/>
          <p:nvPr/>
        </p:nvGrpSpPr>
        <p:grpSpPr>
          <a:xfrm>
            <a:off x="2066920" y="431389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FD6A80C1-FEF2-414A-884C-C12CF26220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6CB965B-6B36-4224-867F-77488F54ADF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law explicitly allows a firm to earn higher-than-normal profits for a time as a reward for innovation.</a:t>
              </a:r>
            </a:p>
          </p:txBody>
        </p:sp>
      </p:grpSp>
    </p:spTree>
    <p:extLst>
      <p:ext uri="{BB962C8B-B14F-4D97-AF65-F5344CB8AC3E}">
        <p14:creationId xmlns:p14="http://schemas.microsoft.com/office/powerpoint/2010/main" val="443456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Restrictive Practices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ic describing restrictive practices, which are minimum resale price maintenance agreement, exclusive dealing, tying and bundling, and predatory pricing.">
            <a:extLst>
              <a:ext uri="{FF2B5EF4-FFF2-40B4-BE49-F238E27FC236}">
                <a16:creationId xmlns:a16="http://schemas.microsoft.com/office/drawing/2014/main" id="{CF4CD721-1643-AAD5-51D9-EF29F797790A}"/>
              </a:ext>
            </a:extLst>
          </p:cNvPr>
          <p:cNvPicPr>
            <a:picLocks noChangeAspect="1"/>
          </p:cNvPicPr>
          <p:nvPr/>
        </p:nvPicPr>
        <p:blipFill>
          <a:blip r:embed="rId3"/>
          <a:stretch>
            <a:fillRect/>
          </a:stretch>
        </p:blipFill>
        <p:spPr>
          <a:xfrm>
            <a:off x="4067503" y="1322957"/>
            <a:ext cx="4056993" cy="5196598"/>
          </a:xfrm>
          <a:prstGeom prst="rect">
            <a:avLst/>
          </a:prstGeom>
        </p:spPr>
      </p:pic>
    </p:spTree>
    <p:extLst>
      <p:ext uri="{BB962C8B-B14F-4D97-AF65-F5344CB8AC3E}">
        <p14:creationId xmlns:p14="http://schemas.microsoft.com/office/powerpoint/2010/main" val="4039961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67851" y="122245"/>
            <a:ext cx="9256294"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Resale Price Maintenance Agreements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Product manufacturers often sell to a group of dealers who then sell to the general public.">
            <a:extLst>
              <a:ext uri="{FF2B5EF4-FFF2-40B4-BE49-F238E27FC236}">
                <a16:creationId xmlns:a16="http://schemas.microsoft.com/office/drawing/2014/main" id="{4A232306-5320-4A06-BB48-45DD42048D1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7C8768-F1F9-417A-B7A6-3CB48B8711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D848C11-2CA9-40EA-A87C-C94C670EEEB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 manufacturers often sell to a group of dealers who then sell to the general public.</a:t>
              </a:r>
            </a:p>
          </p:txBody>
        </p:sp>
      </p:grpSp>
      <p:grpSp>
        <p:nvGrpSpPr>
          <p:cNvPr id="29" name="Group 28" descr="A minimum resale price maintenance agreement would require the dealers to sell for at least a certain minimum price.">
            <a:extLst>
              <a:ext uri="{FF2B5EF4-FFF2-40B4-BE49-F238E27FC236}">
                <a16:creationId xmlns:a16="http://schemas.microsoft.com/office/drawing/2014/main" id="{BD19D394-B095-440D-9380-05C4FAFC7534}"/>
              </a:ext>
            </a:extLst>
          </p:cNvPr>
          <p:cNvGrpSpPr/>
          <p:nvPr/>
        </p:nvGrpSpPr>
        <p:grpSpPr>
          <a:xfrm>
            <a:off x="2066918" y="2492996"/>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0F8384F1-3548-4D23-A82E-65643531A4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056F6C8-EE3B-481C-878E-8CBDF28558DC}"/>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resale price maintenance agreement </a:t>
              </a:r>
              <a:r>
                <a:rPr lang="en-US" sz="2000" dirty="0">
                  <a:solidFill>
                    <a:schemeClr val="bg1"/>
                  </a:solidFill>
                </a:rPr>
                <a:t>would require the dealers to sell for at least a certain minimum price.</a:t>
              </a:r>
            </a:p>
          </p:txBody>
        </p:sp>
      </p:grpSp>
      <p:grpSp>
        <p:nvGrpSpPr>
          <p:cNvPr id="35" name="Group 34" descr="A minimum price contract is illegal because it would restrict competition among dealers.">
            <a:extLst>
              <a:ext uri="{FF2B5EF4-FFF2-40B4-BE49-F238E27FC236}">
                <a16:creationId xmlns:a16="http://schemas.microsoft.com/office/drawing/2014/main" id="{7789C53B-BEF9-44CF-9909-E2B186FE1028}"/>
              </a:ext>
            </a:extLst>
          </p:cNvPr>
          <p:cNvGrpSpPr/>
          <p:nvPr/>
        </p:nvGrpSpPr>
        <p:grpSpPr>
          <a:xfrm>
            <a:off x="2066917" y="3405080"/>
            <a:ext cx="8058158" cy="806935"/>
            <a:chOff x="542919" y="1736761"/>
            <a:chExt cx="8058158" cy="806935"/>
          </a:xfrm>
          <a:solidFill>
            <a:srgbClr val="627981"/>
          </a:solidFill>
        </p:grpSpPr>
        <p:sp>
          <p:nvSpPr>
            <p:cNvPr id="37" name="Rectangle 36">
              <a:extLst>
                <a:ext uri="{FF2B5EF4-FFF2-40B4-BE49-F238E27FC236}">
                  <a16:creationId xmlns:a16="http://schemas.microsoft.com/office/drawing/2014/main" id="{ADA9AD90-9029-44DC-857A-B2D156AF2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EDDB0229-7A73-4022-8C83-C10A414F8F81}"/>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minimum price contract is illegal because it would restrict competition among dealers.</a:t>
              </a:r>
            </a:p>
          </p:txBody>
        </p:sp>
      </p:grpSp>
    </p:spTree>
    <p:extLst>
      <p:ext uri="{BB962C8B-B14F-4D97-AF65-F5344CB8AC3E}">
        <p14:creationId xmlns:p14="http://schemas.microsoft.com/office/powerpoint/2010/main" val="2032612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Corporate Mergers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n aerial photograph of a gas production plant.">
            <a:extLst>
              <a:ext uri="{FF2B5EF4-FFF2-40B4-BE49-F238E27FC236}">
                <a16:creationId xmlns:a16="http://schemas.microsoft.com/office/drawing/2014/main" id="{B4F64A46-3F65-475F-80B5-005B29939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951" y="1580618"/>
            <a:ext cx="6400097" cy="3168048"/>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9" y="4994141"/>
            <a:ext cx="8429624" cy="1061829"/>
          </a:xfrm>
          <a:prstGeom prst="rect">
            <a:avLst/>
          </a:prstGeom>
          <a:solidFill>
            <a:srgbClr val="627981"/>
          </a:solidFill>
        </p:spPr>
        <p:txBody>
          <a:bodyPr wrap="square" rtlCol="0">
            <a:spAutoFit/>
          </a:bodyPr>
          <a:lstStyle/>
          <a:p>
            <a:pPr algn="ctr"/>
            <a:r>
              <a:rPr lang="en-US" sz="2100" dirty="0">
                <a:solidFill>
                  <a:schemeClr val="bg1"/>
                </a:solidFill>
              </a:rPr>
              <a:t>Large corporations, such as the natural gas producer Kinder Morgan, can bring economies of scale to the marketplace. Will that benefit consumers, or is more competition better?</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67850" y="122245"/>
            <a:ext cx="9256294"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Resale Price Maintenance Agreements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heep with the head of a wolf standing in a field">
            <a:extLst>
              <a:ext uri="{FF2B5EF4-FFF2-40B4-BE49-F238E27FC236}">
                <a16:creationId xmlns:a16="http://schemas.microsoft.com/office/drawing/2014/main" id="{2285A232-01D0-490E-9132-B7198996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092" y="1611824"/>
            <a:ext cx="4967815" cy="3068661"/>
          </a:xfrm>
          <a:prstGeom prst="rect">
            <a:avLst/>
          </a:prstGeom>
        </p:spPr>
      </p:pic>
      <p:grpSp>
        <p:nvGrpSpPr>
          <p:cNvPr id="18" name="Group 17" descr="A manufacturer is legally allowed to &quot;suggest&quot; minimum prices and to stop selling to dealers that undercut prices. This basically serves as a minimum resale price maintenance agreement but disguised as a legal suggestion.">
            <a:extLst>
              <a:ext uri="{FF2B5EF4-FFF2-40B4-BE49-F238E27FC236}">
                <a16:creationId xmlns:a16="http://schemas.microsoft.com/office/drawing/2014/main" id="{E6EA8F62-2156-46E5-8685-13509198D59B}"/>
              </a:ext>
            </a:extLst>
          </p:cNvPr>
          <p:cNvGrpSpPr/>
          <p:nvPr/>
        </p:nvGrpSpPr>
        <p:grpSpPr>
          <a:xfrm>
            <a:off x="2066923" y="5033610"/>
            <a:ext cx="8058154" cy="1372963"/>
            <a:chOff x="542923" y="1736761"/>
            <a:chExt cx="8058154" cy="1372963"/>
          </a:xfrm>
          <a:solidFill>
            <a:srgbClr val="627981"/>
          </a:solidFill>
        </p:grpSpPr>
        <p:sp>
          <p:nvSpPr>
            <p:cNvPr id="19" name="Rectangle 18">
              <a:extLst>
                <a:ext uri="{FF2B5EF4-FFF2-40B4-BE49-F238E27FC236}">
                  <a16:creationId xmlns:a16="http://schemas.microsoft.com/office/drawing/2014/main" id="{36C6F12F-F407-4A8A-9CC9-60A499686422}"/>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061BDC92-BBD9-4CFC-BCDE-7D46C6E4EDBA}"/>
                </a:ext>
              </a:extLst>
            </p:cNvPr>
            <p:cNvSpPr txBox="1"/>
            <p:nvPr/>
          </p:nvSpPr>
          <p:spPr>
            <a:xfrm>
              <a:off x="668212" y="1786285"/>
              <a:ext cx="7807571" cy="1323439"/>
            </a:xfrm>
            <a:prstGeom prst="rect">
              <a:avLst/>
            </a:prstGeom>
            <a:grpFill/>
          </p:spPr>
          <p:txBody>
            <a:bodyPr wrap="square" rtlCol="0">
              <a:spAutoFit/>
            </a:bodyPr>
            <a:lstStyle/>
            <a:p>
              <a:pPr algn="ctr"/>
              <a:r>
                <a:rPr lang="en-US" sz="2000" dirty="0">
                  <a:solidFill>
                    <a:schemeClr val="bg1"/>
                  </a:solidFill>
                </a:rPr>
                <a:t>A manufacturer is legally allowed to "suggest" minimum prices and to stop selling to dealers that undercut prices. This basically serves as a minimum resale price maintenance agreement but disguised as a legal suggestion.</a:t>
              </a:r>
            </a:p>
          </p:txBody>
        </p:sp>
      </p:grpSp>
    </p:spTree>
    <p:extLst>
      <p:ext uri="{BB962C8B-B14F-4D97-AF65-F5344CB8AC3E}">
        <p14:creationId xmlns:p14="http://schemas.microsoft.com/office/powerpoint/2010/main" val="2545102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Exclusive Dealing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n exclusive dealing agreement between a manufacturer and a dealer can be legal or illegal.">
            <a:extLst>
              <a:ext uri="{FF2B5EF4-FFF2-40B4-BE49-F238E27FC236}">
                <a16:creationId xmlns:a16="http://schemas.microsoft.com/office/drawing/2014/main" id="{4E6D376F-AE2E-45AC-98BB-0C4172F571CC}"/>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8FD71628-EB5D-43FB-9086-1A4AED35D0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2D6D8CFD-8468-44BB-8559-88510A2D45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exclusive dealing </a:t>
              </a:r>
              <a:r>
                <a:rPr lang="en-US" sz="2000" dirty="0">
                  <a:solidFill>
                    <a:schemeClr val="bg1"/>
                  </a:solidFill>
                </a:rPr>
                <a:t>agreement between a manufacturer and a dealer can be legal or illegal.</a:t>
              </a:r>
            </a:p>
          </p:txBody>
        </p:sp>
      </p:grpSp>
      <p:grpSp>
        <p:nvGrpSpPr>
          <p:cNvPr id="39" name="Group 38" descr="It is legal if the purpose of the contract is to encourage competition between dealers.">
            <a:extLst>
              <a:ext uri="{FF2B5EF4-FFF2-40B4-BE49-F238E27FC236}">
                <a16:creationId xmlns:a16="http://schemas.microsoft.com/office/drawing/2014/main" id="{6753D2AD-FE7B-4E1A-ACC7-1A1BFA183BCD}"/>
              </a:ext>
            </a:extLst>
          </p:cNvPr>
          <p:cNvGrpSpPr/>
          <p:nvPr/>
        </p:nvGrpSpPr>
        <p:grpSpPr>
          <a:xfrm>
            <a:off x="2066918" y="2492996"/>
            <a:ext cx="8058157" cy="806935"/>
            <a:chOff x="542920" y="1736761"/>
            <a:chExt cx="8058157" cy="806935"/>
          </a:xfrm>
          <a:solidFill>
            <a:srgbClr val="627981"/>
          </a:solidFill>
        </p:grpSpPr>
        <p:sp>
          <p:nvSpPr>
            <p:cNvPr id="40" name="Rectangle 39">
              <a:extLst>
                <a:ext uri="{FF2B5EF4-FFF2-40B4-BE49-F238E27FC236}">
                  <a16:creationId xmlns:a16="http://schemas.microsoft.com/office/drawing/2014/main" id="{734881D1-6EEC-4344-952F-6B8D565B97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2" name="TextBox 41">
              <a:extLst>
                <a:ext uri="{FF2B5EF4-FFF2-40B4-BE49-F238E27FC236}">
                  <a16:creationId xmlns:a16="http://schemas.microsoft.com/office/drawing/2014/main" id="{ADD63475-574B-450D-99C2-9DC6B7515AE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legal if the purpose of the contract is to encourage competition between dealers.</a:t>
              </a:r>
            </a:p>
          </p:txBody>
        </p:sp>
      </p:grpSp>
      <p:grpSp>
        <p:nvGrpSpPr>
          <p:cNvPr id="43" name="Group 42" descr="Exclusive deals may also limit competition.">
            <a:extLst>
              <a:ext uri="{FF2B5EF4-FFF2-40B4-BE49-F238E27FC236}">
                <a16:creationId xmlns:a16="http://schemas.microsoft.com/office/drawing/2014/main" id="{98F5A6A0-557B-4E9F-84C5-CE3F4E3535B8}"/>
              </a:ext>
            </a:extLst>
          </p:cNvPr>
          <p:cNvGrpSpPr/>
          <p:nvPr/>
        </p:nvGrpSpPr>
        <p:grpSpPr>
          <a:xfrm>
            <a:off x="2066918" y="3405080"/>
            <a:ext cx="8058157" cy="806935"/>
            <a:chOff x="542920" y="1736761"/>
            <a:chExt cx="8058157" cy="806935"/>
          </a:xfrm>
          <a:solidFill>
            <a:srgbClr val="627981"/>
          </a:solidFill>
        </p:grpSpPr>
        <p:sp>
          <p:nvSpPr>
            <p:cNvPr id="44" name="Rectangle 43">
              <a:extLst>
                <a:ext uri="{FF2B5EF4-FFF2-40B4-BE49-F238E27FC236}">
                  <a16:creationId xmlns:a16="http://schemas.microsoft.com/office/drawing/2014/main" id="{9ACA168B-B82E-4513-A2DD-8E298B8D3F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5" name="TextBox 44">
              <a:extLst>
                <a:ext uri="{FF2B5EF4-FFF2-40B4-BE49-F238E27FC236}">
                  <a16:creationId xmlns:a16="http://schemas.microsoft.com/office/drawing/2014/main" id="{A263E5FA-7E55-4E61-B1D1-E43C62E04688}"/>
                </a:ext>
              </a:extLst>
            </p:cNvPr>
            <p:cNvSpPr txBox="1"/>
            <p:nvPr/>
          </p:nvSpPr>
          <p:spPr>
            <a:xfrm>
              <a:off x="542920" y="194572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Exclusive deals may also limit competition.</a:t>
              </a:r>
            </a:p>
          </p:txBody>
        </p:sp>
      </p:grpSp>
      <p:grpSp>
        <p:nvGrpSpPr>
          <p:cNvPr id="46" name="Group 45" descr="If a retailer obtained exclusive rights to be the sole distributor of a good, this exclusive contract would have an anticompetitive effect.">
            <a:extLst>
              <a:ext uri="{FF2B5EF4-FFF2-40B4-BE49-F238E27FC236}">
                <a16:creationId xmlns:a16="http://schemas.microsoft.com/office/drawing/2014/main" id="{A33A94CE-8AEE-455A-9EC4-83705E53C78D}"/>
              </a:ext>
            </a:extLst>
          </p:cNvPr>
          <p:cNvGrpSpPr/>
          <p:nvPr/>
        </p:nvGrpSpPr>
        <p:grpSpPr>
          <a:xfrm>
            <a:off x="2066919" y="4304342"/>
            <a:ext cx="8058158" cy="806935"/>
            <a:chOff x="542919" y="1736761"/>
            <a:chExt cx="8058158" cy="806935"/>
          </a:xfrm>
          <a:solidFill>
            <a:srgbClr val="627981"/>
          </a:solidFill>
        </p:grpSpPr>
        <p:sp>
          <p:nvSpPr>
            <p:cNvPr id="47" name="Rectangle 46">
              <a:extLst>
                <a:ext uri="{FF2B5EF4-FFF2-40B4-BE49-F238E27FC236}">
                  <a16:creationId xmlns:a16="http://schemas.microsoft.com/office/drawing/2014/main" id="{36D5ABA3-5197-42F2-94ED-0BB9F72C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8" name="TextBox 47">
              <a:extLst>
                <a:ext uri="{FF2B5EF4-FFF2-40B4-BE49-F238E27FC236}">
                  <a16:creationId xmlns:a16="http://schemas.microsoft.com/office/drawing/2014/main" id="{F5DE90EE-D695-4B3F-BFA8-159D4285D7C9}"/>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retailer obtained exclusive rights to be the sole distributor of a good, this exclusive contract would have an anticompetitive effect.</a:t>
              </a:r>
            </a:p>
          </p:txBody>
        </p:sp>
      </p:grpSp>
    </p:spTree>
    <p:extLst>
      <p:ext uri="{BB962C8B-B14F-4D97-AF65-F5344CB8AC3E}">
        <p14:creationId xmlns:p14="http://schemas.microsoft.com/office/powerpoint/2010/main" val="309780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Tying Sales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ying sales happen when a customer is required to buy one product only if the customer also buys a second product.">
            <a:extLst>
              <a:ext uri="{FF2B5EF4-FFF2-40B4-BE49-F238E27FC236}">
                <a16:creationId xmlns:a16="http://schemas.microsoft.com/office/drawing/2014/main" id="{192A8499-289D-4201-85DF-7EB83BA2C2B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Tying sales </a:t>
              </a:r>
              <a:r>
                <a:rPr lang="en-US" sz="2000" dirty="0">
                  <a:solidFill>
                    <a:schemeClr val="bg1"/>
                  </a:solidFill>
                </a:rPr>
                <a:t>happen when a customer is required to buy one product only if the customer also buys a second product.</a:t>
              </a:r>
            </a:p>
          </p:txBody>
        </p:sp>
      </p:grpSp>
      <p:grpSp>
        <p:nvGrpSpPr>
          <p:cNvPr id="30" name="Group 29" descr="Tying sales are controversial because they force consumers to purchase a product that they may not actually want or need.">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Tying sales are controversial because they force consumers to purchase a product that they may not actually want or need.</a:t>
              </a:r>
            </a:p>
          </p:txBody>
        </p:sp>
      </p:grpSp>
      <p:grpSp>
        <p:nvGrpSpPr>
          <p:cNvPr id="33" name="Group 32" descr="For example, suppose that to purchase a popular at-home stereo, the store required that you also purchase a certain TV model.">
            <a:extLst>
              <a:ext uri="{FF2B5EF4-FFF2-40B4-BE49-F238E27FC236}">
                <a16:creationId xmlns:a16="http://schemas.microsoft.com/office/drawing/2014/main" id="{0A84607C-E2D0-4365-ABD3-8D0D6F26ED1C}"/>
              </a:ext>
            </a:extLst>
          </p:cNvPr>
          <p:cNvGrpSpPr/>
          <p:nvPr/>
        </p:nvGrpSpPr>
        <p:grpSpPr>
          <a:xfrm>
            <a:off x="2066917" y="3405080"/>
            <a:ext cx="8058158" cy="890695"/>
            <a:chOff x="542919" y="1736761"/>
            <a:chExt cx="8058158" cy="106845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1068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8242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suppose that to purchase a popular at-home stereo, the store required that you also purchase a certain TV model.</a:t>
              </a:r>
            </a:p>
          </p:txBody>
        </p:sp>
      </p:grpSp>
    </p:spTree>
    <p:extLst>
      <p:ext uri="{BB962C8B-B14F-4D97-AF65-F5344CB8AC3E}">
        <p14:creationId xmlns:p14="http://schemas.microsoft.com/office/powerpoint/2010/main" val="1627725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Bundling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Bundling is where a firm sells two or more products as one.">
            <a:extLst>
              <a:ext uri="{FF2B5EF4-FFF2-40B4-BE49-F238E27FC236}">
                <a16:creationId xmlns:a16="http://schemas.microsoft.com/office/drawing/2014/main" id="{192A8499-289D-4201-85DF-7EB83BA2C2B2}"/>
              </a:ext>
            </a:extLst>
          </p:cNvPr>
          <p:cNvGrpSpPr/>
          <p:nvPr/>
        </p:nvGrpSpPr>
        <p:grpSpPr>
          <a:xfrm>
            <a:off x="2066916" y="1580912"/>
            <a:ext cx="8058160" cy="806935"/>
            <a:chOff x="542917" y="1736761"/>
            <a:chExt cx="8058160"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17" y="194658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Bundling</a:t>
              </a:r>
              <a:r>
                <a:rPr lang="en-US" sz="2000" dirty="0">
                  <a:solidFill>
                    <a:schemeClr val="bg1"/>
                  </a:solidFill>
                </a:rPr>
                <a:t> is where a firm sells two or more products as one.</a:t>
              </a:r>
            </a:p>
          </p:txBody>
        </p:sp>
      </p:grpSp>
      <p:grpSp>
        <p:nvGrpSpPr>
          <p:cNvPr id="30" name="Group 29" descr="Bundling can offer an advantage for consumers by allowing them to acquire multiple products or services for a better price.">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Bundling can offer an advantage for consumers by allowing them to acquire multiple products or services for a better price. </a:t>
              </a:r>
            </a:p>
          </p:txBody>
        </p:sp>
      </p:grpSp>
      <p:grpSp>
        <p:nvGrpSpPr>
          <p:cNvPr id="33" name="Group 32" descr="For example, consider an internet, home phone, and cable package through a cable company.">
            <a:extLst>
              <a:ext uri="{FF2B5EF4-FFF2-40B4-BE49-F238E27FC236}">
                <a16:creationId xmlns:a16="http://schemas.microsoft.com/office/drawing/2014/main" id="{0A84607C-E2D0-4365-ABD3-8D0D6F26ED1C}"/>
              </a:ext>
            </a:extLst>
          </p:cNvPr>
          <p:cNvGrpSpPr/>
          <p:nvPr/>
        </p:nvGrpSpPr>
        <p:grpSpPr>
          <a:xfrm>
            <a:off x="2066917" y="3405080"/>
            <a:ext cx="8058158" cy="806935"/>
            <a:chOff x="542919" y="1736761"/>
            <a:chExt cx="8058158" cy="80693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consider an internet, home phone, and cable package through a cable company.</a:t>
              </a:r>
            </a:p>
          </p:txBody>
        </p:sp>
      </p:grpSp>
    </p:spTree>
    <p:extLst>
      <p:ext uri="{BB962C8B-B14F-4D97-AF65-F5344CB8AC3E}">
        <p14:creationId xmlns:p14="http://schemas.microsoft.com/office/powerpoint/2010/main" val="808802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Bundling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various kitchen appliances">
            <a:extLst>
              <a:ext uri="{FF2B5EF4-FFF2-40B4-BE49-F238E27FC236}">
                <a16:creationId xmlns:a16="http://schemas.microsoft.com/office/drawing/2014/main" id="{8AC970EA-9FFE-4E8F-B63D-72C93AA91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518" y="1361775"/>
            <a:ext cx="4706964" cy="353022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descr="An example of bundling is if a store sold several household appliances together at a lower price than if all items were purchased individually.">
            <a:extLst>
              <a:ext uri="{FF2B5EF4-FFF2-40B4-BE49-F238E27FC236}">
                <a16:creationId xmlns:a16="http://schemas.microsoft.com/office/drawing/2014/main" id="{C97DFF9B-3510-4FD2-9F4C-83D7F20FBA4E}"/>
              </a:ext>
            </a:extLst>
          </p:cNvPr>
          <p:cNvGrpSpPr/>
          <p:nvPr/>
        </p:nvGrpSpPr>
        <p:grpSpPr>
          <a:xfrm>
            <a:off x="2066925" y="51686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FD5BFC5-256C-4DE2-A7D7-6B0729169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677F47D-D459-445F-8B71-3135B6066785}"/>
                </a:ext>
              </a:extLst>
            </p:cNvPr>
            <p:cNvSpPr txBox="1"/>
            <p:nvPr/>
          </p:nvSpPr>
          <p:spPr>
            <a:xfrm>
              <a:off x="668212" y="1786285"/>
              <a:ext cx="7807571" cy="707886"/>
            </a:xfrm>
            <a:prstGeom prst="rect">
              <a:avLst/>
            </a:prstGeom>
            <a:grpFill/>
          </p:spPr>
          <p:txBody>
            <a:bodyPr wrap="square" rtlCol="0">
              <a:spAutoFit/>
            </a:bodyPr>
            <a:lstStyle/>
            <a:p>
              <a:pPr algn="ctr"/>
              <a:r>
                <a:rPr lang="en-US" sz="2000" dirty="0">
                  <a:solidFill>
                    <a:schemeClr val="bg1"/>
                  </a:solidFill>
                </a:rPr>
                <a:t>An example of bundling is if a store sold several household appliances together at a lower price than if all items were purchased individually.</a:t>
              </a:r>
            </a:p>
          </p:txBody>
        </p:sp>
      </p:grpSp>
    </p:spTree>
    <p:extLst>
      <p:ext uri="{BB962C8B-B14F-4D97-AF65-F5344CB8AC3E}">
        <p14:creationId xmlns:p14="http://schemas.microsoft.com/office/powerpoint/2010/main" val="1908724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Predatory Pricing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Predatory pricing occurs when the existing firm reacts to a new firm by dropping prices very low until the new firm is driven out of the market, at which point the existing firm raises prices again.">
            <a:extLst>
              <a:ext uri="{FF2B5EF4-FFF2-40B4-BE49-F238E27FC236}">
                <a16:creationId xmlns:a16="http://schemas.microsoft.com/office/drawing/2014/main" id="{F4978431-5D2A-447B-89DE-9711DB3E5652}"/>
              </a:ext>
            </a:extLst>
          </p:cNvPr>
          <p:cNvGrpSpPr/>
          <p:nvPr/>
        </p:nvGrpSpPr>
        <p:grpSpPr>
          <a:xfrm>
            <a:off x="2066920" y="1580912"/>
            <a:ext cx="8058156" cy="1062120"/>
            <a:chOff x="542921" y="1736761"/>
            <a:chExt cx="8058156" cy="1062120"/>
          </a:xfrm>
          <a:solidFill>
            <a:srgbClr val="627981"/>
          </a:solidFill>
        </p:grpSpPr>
        <p:sp>
          <p:nvSpPr>
            <p:cNvPr id="21" name="Rectangle 20">
              <a:extLst>
                <a:ext uri="{FF2B5EF4-FFF2-40B4-BE49-F238E27FC236}">
                  <a16:creationId xmlns:a16="http://schemas.microsoft.com/office/drawing/2014/main" id="{9F226F87-A2B2-41CB-8403-89441DE792B4}"/>
                </a:ext>
              </a:extLst>
            </p:cNvPr>
            <p:cNvSpPr/>
            <p:nvPr/>
          </p:nvSpPr>
          <p:spPr>
            <a:xfrm>
              <a:off x="542923" y="1736761"/>
              <a:ext cx="8058154" cy="1062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D1ACF0D-2F07-4728-A0C4-56C7A9825C71}"/>
                </a:ext>
              </a:extLst>
            </p:cNvPr>
            <p:cNvSpPr txBox="1"/>
            <p:nvPr/>
          </p:nvSpPr>
          <p:spPr>
            <a:xfrm>
              <a:off x="542921" y="175328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Predatory pricing </a:t>
              </a:r>
              <a:r>
                <a:rPr lang="en-US" sz="2000" dirty="0">
                  <a:solidFill>
                    <a:schemeClr val="bg1"/>
                  </a:solidFill>
                </a:rPr>
                <a:t>occurs when the existing firm reacts to a new firm by dropping prices very low until the new firm is driven out of the market, at which point the existing firm raises prices again.</a:t>
              </a:r>
            </a:p>
          </p:txBody>
        </p:sp>
      </p:grpSp>
      <p:grpSp>
        <p:nvGrpSpPr>
          <p:cNvPr id="23" name="Group 22" descr="This pattern of pricing is aimed at deterring new firms from entering the market.">
            <a:extLst>
              <a:ext uri="{FF2B5EF4-FFF2-40B4-BE49-F238E27FC236}">
                <a16:creationId xmlns:a16="http://schemas.microsoft.com/office/drawing/2014/main" id="{048A08C1-9B82-4308-B631-87084663BDD1}"/>
              </a:ext>
            </a:extLst>
          </p:cNvPr>
          <p:cNvGrpSpPr/>
          <p:nvPr/>
        </p:nvGrpSpPr>
        <p:grpSpPr>
          <a:xfrm>
            <a:off x="2066921" y="2729026"/>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27908AA1-C13D-42B7-83D0-4218864E1E3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14A6CB8B-6791-47B6-A855-DB70F4630F62}"/>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pricing is aimed at deterring new firms from entering the market.</a:t>
              </a:r>
            </a:p>
          </p:txBody>
        </p:sp>
      </p:grpSp>
      <p:grpSp>
        <p:nvGrpSpPr>
          <p:cNvPr id="27" name="Group 26" descr="In practice, it can be hard to figure out when pricing is predatory or just market competition.">
            <a:extLst>
              <a:ext uri="{FF2B5EF4-FFF2-40B4-BE49-F238E27FC236}">
                <a16:creationId xmlns:a16="http://schemas.microsoft.com/office/drawing/2014/main" id="{8C427C3B-DE44-4365-98FE-9D78FBFCF485}"/>
              </a:ext>
            </a:extLst>
          </p:cNvPr>
          <p:cNvGrpSpPr/>
          <p:nvPr/>
        </p:nvGrpSpPr>
        <p:grpSpPr>
          <a:xfrm>
            <a:off x="2066920" y="3641110"/>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8552B229-1E3E-4409-967C-BD5C682FBD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0C92707-893E-435C-A4AB-AFDDA39B63D4}"/>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it can be hard to figure out when pricing is predatory or just market competition.</a:t>
              </a:r>
            </a:p>
          </p:txBody>
        </p:sp>
      </p:grpSp>
    </p:spTree>
    <p:extLst>
      <p:ext uri="{BB962C8B-B14F-4D97-AF65-F5344CB8AC3E}">
        <p14:creationId xmlns:p14="http://schemas.microsoft.com/office/powerpoint/2010/main" val="2736942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Predatory pricing</a:t>
            </a:r>
          </a:p>
        </p:txBody>
      </p:sp>
    </p:spTree>
    <p:extLst>
      <p:ext uri="{BB962C8B-B14F-4D97-AF65-F5344CB8AC3E}">
        <p14:creationId xmlns:p14="http://schemas.microsoft.com/office/powerpoint/2010/main" val="2594210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What is it called when a customer is required to buy one product only if the customer buys a second product? The correct answer is tying sales. &#10;What is it called when existing firms react to a new firm by drastically dropping prices? The correct answer is predatory pricing.">
            <a:extLst>
              <a:ext uri="{FF2B5EF4-FFF2-40B4-BE49-F238E27FC236}">
                <a16:creationId xmlns:a16="http://schemas.microsoft.com/office/drawing/2014/main" id="{5C35D0CB-78D0-CCD8-3215-54A6E8310AB0}"/>
              </a:ext>
            </a:extLst>
          </p:cNvPr>
          <p:cNvPicPr>
            <a:picLocks noChangeAspect="1"/>
          </p:cNvPicPr>
          <p:nvPr/>
        </p:nvPicPr>
        <p:blipFill>
          <a:blip r:embed="rId3"/>
          <a:stretch>
            <a:fillRect/>
          </a:stretch>
        </p:blipFill>
        <p:spPr>
          <a:xfrm>
            <a:off x="1413223" y="1217393"/>
            <a:ext cx="9254777" cy="5214405"/>
          </a:xfrm>
          <a:prstGeom prst="rect">
            <a:avLst/>
          </a:prstGeom>
        </p:spPr>
      </p:pic>
    </p:spTree>
    <p:extLst>
      <p:ext uri="{BB962C8B-B14F-4D97-AF65-F5344CB8AC3E}">
        <p14:creationId xmlns:p14="http://schemas.microsoft.com/office/powerpoint/2010/main" val="335851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Restrictive Practice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concept of restrictive practices is continually evolving as firms seek new ways to earn profits and government regulators define what is permissible.">
            <a:extLst>
              <a:ext uri="{FF2B5EF4-FFF2-40B4-BE49-F238E27FC236}">
                <a16:creationId xmlns:a16="http://schemas.microsoft.com/office/drawing/2014/main" id="{3F17370E-3BB1-4BAF-BDDC-031528304155}"/>
              </a:ext>
            </a:extLst>
          </p:cNvPr>
          <p:cNvGrpSpPr/>
          <p:nvPr/>
        </p:nvGrpSpPr>
        <p:grpSpPr>
          <a:xfrm>
            <a:off x="2066917" y="1580912"/>
            <a:ext cx="8058159" cy="1062122"/>
            <a:chOff x="542918" y="1736761"/>
            <a:chExt cx="8058159" cy="1062122"/>
          </a:xfrm>
          <a:solidFill>
            <a:srgbClr val="627981"/>
          </a:solidFill>
        </p:grpSpPr>
        <p:sp>
          <p:nvSpPr>
            <p:cNvPr id="15" name="Rectangle 14">
              <a:extLst>
                <a:ext uri="{FF2B5EF4-FFF2-40B4-BE49-F238E27FC236}">
                  <a16:creationId xmlns:a16="http://schemas.microsoft.com/office/drawing/2014/main" id="{A968F39D-90F1-4FB1-B93F-DE539689D27C}"/>
                </a:ext>
              </a:extLst>
            </p:cNvPr>
            <p:cNvSpPr/>
            <p:nvPr/>
          </p:nvSpPr>
          <p:spPr>
            <a:xfrm>
              <a:off x="542923" y="1736761"/>
              <a:ext cx="8058154" cy="10621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E0D9E156-FCCB-4434-8A97-A4EFB8D26D40}"/>
                </a:ext>
              </a:extLst>
            </p:cNvPr>
            <p:cNvSpPr txBox="1"/>
            <p:nvPr/>
          </p:nvSpPr>
          <p:spPr>
            <a:xfrm>
              <a:off x="542918" y="178322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government regulators define what is permissible.</a:t>
              </a:r>
            </a:p>
          </p:txBody>
        </p:sp>
      </p:grpSp>
      <p:grpSp>
        <p:nvGrpSpPr>
          <p:cNvPr id="17" name="Group 16" descr="A situation where the law is evolving and changing is always somewhat troublesome since laws are most useful and fair when firms know what they are in advance.">
            <a:extLst>
              <a:ext uri="{FF2B5EF4-FFF2-40B4-BE49-F238E27FC236}">
                <a16:creationId xmlns:a16="http://schemas.microsoft.com/office/drawing/2014/main" id="{2D141D22-80F9-4298-A46B-06FB41DE3466}"/>
              </a:ext>
            </a:extLst>
          </p:cNvPr>
          <p:cNvGrpSpPr/>
          <p:nvPr/>
        </p:nvGrpSpPr>
        <p:grpSpPr>
          <a:xfrm>
            <a:off x="2066917" y="2729028"/>
            <a:ext cx="8058157" cy="1074990"/>
            <a:chOff x="542920" y="1736761"/>
            <a:chExt cx="8058157" cy="1074990"/>
          </a:xfrm>
          <a:solidFill>
            <a:srgbClr val="627981"/>
          </a:solidFill>
        </p:grpSpPr>
        <p:sp>
          <p:nvSpPr>
            <p:cNvPr id="19" name="Rectangle 18">
              <a:extLst>
                <a:ext uri="{FF2B5EF4-FFF2-40B4-BE49-F238E27FC236}">
                  <a16:creationId xmlns:a16="http://schemas.microsoft.com/office/drawing/2014/main" id="{66F5DDAB-46AF-49B3-93AC-B5811E98F476}"/>
                </a:ext>
              </a:extLst>
            </p:cNvPr>
            <p:cNvSpPr/>
            <p:nvPr/>
          </p:nvSpPr>
          <p:spPr>
            <a:xfrm>
              <a:off x="542923" y="1736761"/>
              <a:ext cx="8058154" cy="1074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BCE52D-E912-4BBE-A557-DFB4E2D4A13F}"/>
                </a:ext>
              </a:extLst>
            </p:cNvPr>
            <p:cNvSpPr txBox="1"/>
            <p:nvPr/>
          </p:nvSpPr>
          <p:spPr>
            <a:xfrm>
              <a:off x="542920"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situation where the law is evolving and changing is always somewhat troublesome since laws are most useful and fair when firms know what they are in advance.</a:t>
              </a:r>
            </a:p>
          </p:txBody>
        </p:sp>
      </p:grpSp>
      <p:grpSp>
        <p:nvGrpSpPr>
          <p:cNvPr id="21" name="Group 20" descr="Since the law is open to interpretation, competitors who are losing out in the market can accuse successful firms of anticompetitive restrictive practices.">
            <a:extLst>
              <a:ext uri="{FF2B5EF4-FFF2-40B4-BE49-F238E27FC236}">
                <a16:creationId xmlns:a16="http://schemas.microsoft.com/office/drawing/2014/main" id="{0C44C57B-85A6-4380-AACA-B4F9D03B8C66}"/>
              </a:ext>
            </a:extLst>
          </p:cNvPr>
          <p:cNvGrpSpPr/>
          <p:nvPr/>
        </p:nvGrpSpPr>
        <p:grpSpPr>
          <a:xfrm>
            <a:off x="2054450" y="3890012"/>
            <a:ext cx="8058158" cy="1068455"/>
            <a:chOff x="542919" y="1736761"/>
            <a:chExt cx="8058158" cy="1068455"/>
          </a:xfrm>
          <a:solidFill>
            <a:srgbClr val="627981"/>
          </a:solidFill>
        </p:grpSpPr>
        <p:sp>
          <p:nvSpPr>
            <p:cNvPr id="22" name="Rectangle 21">
              <a:extLst>
                <a:ext uri="{FF2B5EF4-FFF2-40B4-BE49-F238E27FC236}">
                  <a16:creationId xmlns:a16="http://schemas.microsoft.com/office/drawing/2014/main" id="{74621BDB-3EB0-40B2-8D4A-866ED115DA8D}"/>
                </a:ext>
              </a:extLst>
            </p:cNvPr>
            <p:cNvSpPr/>
            <p:nvPr/>
          </p:nvSpPr>
          <p:spPr>
            <a:xfrm>
              <a:off x="542923" y="1736761"/>
              <a:ext cx="8058154" cy="10621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CACDC69-E47F-4F71-9AA6-580764035839}"/>
                </a:ext>
              </a:extLst>
            </p:cNvPr>
            <p:cNvSpPr txBox="1"/>
            <p:nvPr/>
          </p:nvSpPr>
          <p:spPr>
            <a:xfrm>
              <a:off x="542919"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law is open to interpretation, competitors who are losing out in the market can accuse successful firms of anticompetitive restrictive practices.</a:t>
              </a:r>
            </a:p>
          </p:txBody>
        </p:sp>
      </p:grpSp>
      <p:grpSp>
        <p:nvGrpSpPr>
          <p:cNvPr id="24" name="Group 23" descr="Officials at the FTC and the Department of Justice are aware of these issues, but there is no easy way to resolve them.">
            <a:extLst>
              <a:ext uri="{FF2B5EF4-FFF2-40B4-BE49-F238E27FC236}">
                <a16:creationId xmlns:a16="http://schemas.microsoft.com/office/drawing/2014/main" id="{D1424589-C033-4635-906A-CC40DECCDD97}"/>
              </a:ext>
            </a:extLst>
          </p:cNvPr>
          <p:cNvGrpSpPr/>
          <p:nvPr/>
        </p:nvGrpSpPr>
        <p:grpSpPr>
          <a:xfrm>
            <a:off x="2054452" y="5050996"/>
            <a:ext cx="8058158" cy="806935"/>
            <a:chOff x="542919" y="1736761"/>
            <a:chExt cx="8058158" cy="806935"/>
          </a:xfrm>
          <a:solidFill>
            <a:srgbClr val="627981"/>
          </a:solidFill>
        </p:grpSpPr>
        <p:sp>
          <p:nvSpPr>
            <p:cNvPr id="25" name="Rectangle 24">
              <a:extLst>
                <a:ext uri="{FF2B5EF4-FFF2-40B4-BE49-F238E27FC236}">
                  <a16:creationId xmlns:a16="http://schemas.microsoft.com/office/drawing/2014/main" id="{B4009ED7-C9BD-456A-BC66-B20E781EE4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AFB78AE-E146-49E7-816A-D1A228B3AF0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Officials at the FTC and the Department of Justice are aware of these issues, but there is no easy way to resolve them.</a:t>
              </a:r>
            </a:p>
          </p:txBody>
        </p:sp>
      </p:grpSp>
    </p:spTree>
    <p:extLst>
      <p:ext uri="{BB962C8B-B14F-4D97-AF65-F5344CB8AC3E}">
        <p14:creationId xmlns:p14="http://schemas.microsoft.com/office/powerpoint/2010/main" val="248523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08168"/>
            <a:ext cx="9273061" cy="4093428"/>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authorities block firms from openly colluding to form a cartel that will reduce output and raise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sometimes attempt to find other ways around these restrictions and, consequently, many antitrust cases involve restrictive practices that can reduce competition in certain circumstances, like tying sales, bundling, and predatory pricing.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regulators define what is allowed.</a:t>
            </a: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367286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Theory of the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Recall the three important lessons on the theory of the firm:">
            <a:extLst>
              <a:ext uri="{FF2B5EF4-FFF2-40B4-BE49-F238E27FC236}">
                <a16:creationId xmlns:a16="http://schemas.microsoft.com/office/drawing/2014/main" id="{69421A8F-12C6-476E-BDA8-6D0ECC671E1A}"/>
              </a:ext>
            </a:extLst>
          </p:cNvPr>
          <p:cNvGrpSpPr/>
          <p:nvPr/>
        </p:nvGrpSpPr>
        <p:grpSpPr>
          <a:xfrm>
            <a:off x="2066919" y="1580912"/>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0" y="1934800"/>
              <a:ext cx="7807571" cy="400110"/>
            </a:xfrm>
            <a:prstGeom prst="rect">
              <a:avLst/>
            </a:prstGeom>
            <a:grpFill/>
          </p:spPr>
          <p:txBody>
            <a:bodyPr wrap="square" rtlCol="0">
              <a:spAutoFit/>
            </a:bodyPr>
            <a:lstStyle/>
            <a:p>
              <a:pPr algn="ctr"/>
              <a:r>
                <a:rPr lang="en-US" sz="2000" dirty="0">
                  <a:solidFill>
                    <a:schemeClr val="bg1"/>
                  </a:solidFill>
                </a:rPr>
                <a:t>Recall the three important lessons on the theory of the firm:</a:t>
              </a:r>
            </a:p>
          </p:txBody>
        </p:sp>
      </p:grpSp>
      <p:grpSp>
        <p:nvGrpSpPr>
          <p:cNvPr id="21" name="Group 20" descr="1. Competition is a good thing because it provides consumers with lower prices and a variety of innovative products.">
            <a:extLst>
              <a:ext uri="{FF2B5EF4-FFF2-40B4-BE49-F238E27FC236}">
                <a16:creationId xmlns:a16="http://schemas.microsoft.com/office/drawing/2014/main" id="{BEC7272D-6EDE-4EE8-90F8-AA154FE80252}"/>
              </a:ext>
            </a:extLst>
          </p:cNvPr>
          <p:cNvGrpSpPr/>
          <p:nvPr/>
        </p:nvGrpSpPr>
        <p:grpSpPr>
          <a:xfrm>
            <a:off x="2066922" y="251546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r>
                <a:rPr lang="en-US" sz="2000" dirty="0">
                  <a:solidFill>
                    <a:schemeClr val="bg1"/>
                  </a:solidFill>
                </a:rPr>
                <a:t>1. Competition is a good thing because it provides consumers with lower prices and a variety of innovative products.</a:t>
              </a:r>
            </a:p>
          </p:txBody>
        </p:sp>
      </p:grpSp>
      <p:grpSp>
        <p:nvGrpSpPr>
          <p:cNvPr id="10" name="Group 9" descr="2. Large-scale production can dramatically lower average costs.">
            <a:extLst>
              <a:ext uri="{FF2B5EF4-FFF2-40B4-BE49-F238E27FC236}">
                <a16:creationId xmlns:a16="http://schemas.microsoft.com/office/drawing/2014/main" id="{32240C6A-5584-495B-B4B5-BA5C59390C77}"/>
              </a:ext>
            </a:extLst>
          </p:cNvPr>
          <p:cNvGrpSpPr/>
          <p:nvPr/>
        </p:nvGrpSpPr>
        <p:grpSpPr>
          <a:xfrm>
            <a:off x="2066919" y="3428999"/>
            <a:ext cx="8058158" cy="806935"/>
            <a:chOff x="542919" y="1736761"/>
            <a:chExt cx="8058158"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19" y="1936842"/>
              <a:ext cx="7807571" cy="400110"/>
            </a:xfrm>
            <a:prstGeom prst="rect">
              <a:avLst/>
            </a:prstGeom>
            <a:grpFill/>
          </p:spPr>
          <p:txBody>
            <a:bodyPr wrap="square" rtlCol="0">
              <a:spAutoFit/>
            </a:bodyPr>
            <a:lstStyle/>
            <a:p>
              <a:r>
                <a:rPr lang="en-US" sz="2000" dirty="0">
                  <a:solidFill>
                    <a:schemeClr val="bg1"/>
                  </a:solidFill>
                </a:rPr>
                <a:t>2. Large-scale production can dramatically lower average costs.</a:t>
              </a:r>
            </a:p>
          </p:txBody>
        </p:sp>
      </p:grpSp>
      <p:grpSp>
        <p:nvGrpSpPr>
          <p:cNvPr id="13" name="Group 12" descr="3. Markets in the real world are rarely perfectly competitive.">
            <a:extLst>
              <a:ext uri="{FF2B5EF4-FFF2-40B4-BE49-F238E27FC236}">
                <a16:creationId xmlns:a16="http://schemas.microsoft.com/office/drawing/2014/main" id="{035710CA-DA9D-4E71-AF89-398AC1525B11}"/>
              </a:ext>
            </a:extLst>
          </p:cNvPr>
          <p:cNvGrpSpPr/>
          <p:nvPr/>
        </p:nvGrpSpPr>
        <p:grpSpPr>
          <a:xfrm>
            <a:off x="2066919" y="4357028"/>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19" y="1940173"/>
              <a:ext cx="7807571" cy="400110"/>
            </a:xfrm>
            <a:prstGeom prst="rect">
              <a:avLst/>
            </a:prstGeom>
            <a:grpFill/>
          </p:spPr>
          <p:txBody>
            <a:bodyPr wrap="square" rtlCol="0">
              <a:spAutoFit/>
            </a:bodyPr>
            <a:lstStyle/>
            <a:p>
              <a:r>
                <a:rPr lang="en-US" sz="2000" dirty="0">
                  <a:solidFill>
                    <a:schemeClr val="bg1"/>
                  </a:solidFill>
                </a:rPr>
                <a:t>3. Markets in the real world are rarely perfectly competitive.</a:t>
              </a:r>
            </a:p>
          </p:txBody>
        </p:sp>
      </p:grpSp>
    </p:spTree>
    <p:extLst>
      <p:ext uri="{BB962C8B-B14F-4D97-AF65-F5344CB8AC3E}">
        <p14:creationId xmlns:p14="http://schemas.microsoft.com/office/powerpoint/2010/main" val="3285405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Regulating Natural Monopolies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627083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Monopolies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Most true monopolies today in the U.S. are regulated, natural monopolies.">
            <a:extLst>
              <a:ext uri="{FF2B5EF4-FFF2-40B4-BE49-F238E27FC236}">
                <a16:creationId xmlns:a16="http://schemas.microsoft.com/office/drawing/2014/main" id="{6C148E2B-57E4-4C62-9FDB-2A2B88093165}"/>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F2E4926-2B0E-4740-B8C4-24A0E5986F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EE3B963-84BF-45F6-8B8B-D395C660ECA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true monopolies today in the U.S. are regulated, natural monopolies.</a:t>
              </a:r>
            </a:p>
          </p:txBody>
        </p:sp>
      </p:grpSp>
      <p:grpSp>
        <p:nvGrpSpPr>
          <p:cNvPr id="19" name="Group 18" descr="A natural monopoly arises when average costs are declining over the range of production that satisfies market demand.">
            <a:extLst>
              <a:ext uri="{FF2B5EF4-FFF2-40B4-BE49-F238E27FC236}">
                <a16:creationId xmlns:a16="http://schemas.microsoft.com/office/drawing/2014/main" id="{9049C4F0-04EB-460A-8EEE-4C51140B18E6}"/>
              </a:ext>
            </a:extLst>
          </p:cNvPr>
          <p:cNvGrpSpPr/>
          <p:nvPr/>
        </p:nvGrpSpPr>
        <p:grpSpPr>
          <a:xfrm>
            <a:off x="2066918" y="2492996"/>
            <a:ext cx="8058157" cy="806935"/>
            <a:chOff x="542920" y="1736761"/>
            <a:chExt cx="8058157" cy="806935"/>
          </a:xfrm>
          <a:solidFill>
            <a:srgbClr val="627981"/>
          </a:solidFill>
        </p:grpSpPr>
        <p:sp>
          <p:nvSpPr>
            <p:cNvPr id="20" name="Rectangle 19">
              <a:extLst>
                <a:ext uri="{FF2B5EF4-FFF2-40B4-BE49-F238E27FC236}">
                  <a16:creationId xmlns:a16="http://schemas.microsoft.com/office/drawing/2014/main" id="{FF4F9CF3-3552-4988-9D49-0FC5DCE57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38EAA9EB-98E4-4E6F-80C4-2798340629F9}"/>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arises when average costs are declining over the range of production that satisfies market demand.</a:t>
              </a:r>
            </a:p>
          </p:txBody>
        </p:sp>
      </p:grpSp>
      <p:grpSp>
        <p:nvGrpSpPr>
          <p:cNvPr id="23" name="Group 22" descr="This typically happens when fixed costs are large relative to variable costs.">
            <a:extLst>
              <a:ext uri="{FF2B5EF4-FFF2-40B4-BE49-F238E27FC236}">
                <a16:creationId xmlns:a16="http://schemas.microsoft.com/office/drawing/2014/main" id="{FFE24032-5AFA-4C09-A774-40AF474D83E5}"/>
              </a:ext>
            </a:extLst>
          </p:cNvPr>
          <p:cNvGrpSpPr/>
          <p:nvPr/>
        </p:nvGrpSpPr>
        <p:grpSpPr>
          <a:xfrm>
            <a:off x="2066918" y="340508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1B0AF392-4EAD-4B3D-BE58-66DE55C2B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DED45C9-FA30-4B36-9FA8-44CD3BB0FD6B}"/>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typically happens when fixed costs are large relative to variable costs.</a:t>
              </a:r>
            </a:p>
          </p:txBody>
        </p:sp>
      </p:grpSp>
      <p:grpSp>
        <p:nvGrpSpPr>
          <p:cNvPr id="27" name="Group 26" descr="As a result, one firm is able to supply the total quantity demanded in the market at a lower cost than two or more firms could.">
            <a:extLst>
              <a:ext uri="{FF2B5EF4-FFF2-40B4-BE49-F238E27FC236}">
                <a16:creationId xmlns:a16="http://schemas.microsoft.com/office/drawing/2014/main" id="{05B5B1BA-02AA-4C3C-9C99-4B566E7083A8}"/>
              </a:ext>
            </a:extLst>
          </p:cNvPr>
          <p:cNvGrpSpPr/>
          <p:nvPr/>
        </p:nvGrpSpPr>
        <p:grpSpPr>
          <a:xfrm>
            <a:off x="2066918" y="4317163"/>
            <a:ext cx="8058157" cy="806935"/>
            <a:chOff x="542920" y="1736761"/>
            <a:chExt cx="8058157" cy="806935"/>
          </a:xfrm>
          <a:solidFill>
            <a:srgbClr val="627981"/>
          </a:solidFill>
        </p:grpSpPr>
        <p:sp>
          <p:nvSpPr>
            <p:cNvPr id="28" name="Rectangle 27">
              <a:extLst>
                <a:ext uri="{FF2B5EF4-FFF2-40B4-BE49-F238E27FC236}">
                  <a16:creationId xmlns:a16="http://schemas.microsoft.com/office/drawing/2014/main" id="{F374E3DB-E666-4538-BBCC-7A3D02BA9E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A17CA46-1A1D-46A7-A37C-E2225386AFF4}"/>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one firm is able to supply the total quantity demanded in the market at a lower cost than two or more firms could.</a:t>
              </a:r>
            </a:p>
          </p:txBody>
        </p:sp>
      </p:grpSp>
      <p:grpSp>
        <p:nvGrpSpPr>
          <p:cNvPr id="30" name="Group 29" descr="Splitting up the natural monopoly would raise the average cost of production and force customers to pay more.">
            <a:extLst>
              <a:ext uri="{FF2B5EF4-FFF2-40B4-BE49-F238E27FC236}">
                <a16:creationId xmlns:a16="http://schemas.microsoft.com/office/drawing/2014/main" id="{4EF2223F-7634-4F18-8D34-491DF5B98E61}"/>
              </a:ext>
            </a:extLst>
          </p:cNvPr>
          <p:cNvGrpSpPr/>
          <p:nvPr/>
        </p:nvGrpSpPr>
        <p:grpSpPr>
          <a:xfrm>
            <a:off x="2066918" y="5229245"/>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04AC1871-C15F-4042-90E4-C5FADE6FBA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1323890-20A4-406D-97BA-1CCEE7AB7A9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Splitting up the natural monopoly would raise the average cost of production and force customers to pay more.</a:t>
              </a:r>
            </a:p>
          </p:txBody>
        </p:sp>
      </p:grpSp>
    </p:spTree>
    <p:extLst>
      <p:ext uri="{BB962C8B-B14F-4D97-AF65-F5344CB8AC3E}">
        <p14:creationId xmlns:p14="http://schemas.microsoft.com/office/powerpoint/2010/main" val="309467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sp>
        <p:nvSpPr>
          <p:cNvPr id="3" name="Rectangle 2">
            <a:extLst>
              <a:ext uri="{FF2B5EF4-FFF2-40B4-BE49-F238E27FC236}">
                <a16:creationId xmlns:a16="http://schemas.microsoft.com/office/drawing/2014/main" id="{0AEF9BB3-E023-42C3-A94F-E17451A76B7F}"/>
              </a:ext>
              <a:ext uri="{C183D7F6-B498-43B3-948B-1728B52AA6E4}">
                <adec:decorative xmlns:adec="http://schemas.microsoft.com/office/drawing/2017/decorative" val="1"/>
              </a:ext>
            </a:extLst>
          </p:cNvPr>
          <p:cNvSpPr/>
          <p:nvPr/>
        </p:nvSpPr>
        <p:spPr>
          <a:xfrm>
            <a:off x="1459469" y="1492654"/>
            <a:ext cx="927306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554" y="1604948"/>
            <a:ext cx="9208532"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p:txBody>
      </p:sp>
    </p:spTree>
    <p:extLst>
      <p:ext uri="{BB962C8B-B14F-4D97-AF65-F5344CB8AC3E}">
        <p14:creationId xmlns:p14="http://schemas.microsoft.com/office/powerpoint/2010/main" val="1763030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sp>
        <p:nvSpPr>
          <p:cNvPr id="8" name="Rectangle 7">
            <a:extLst>
              <a:ext uri="{FF2B5EF4-FFF2-40B4-BE49-F238E27FC236}">
                <a16:creationId xmlns:a16="http://schemas.microsoft.com/office/drawing/2014/main" id="{7D89A161-6A9A-4E1C-AA43-E49524458645}"/>
              </a:ext>
              <a:ext uri="{C183D7F6-B498-43B3-948B-1728B52AA6E4}">
                <adec:decorative xmlns:adec="http://schemas.microsoft.com/office/drawing/2017/decorative" val="1"/>
              </a:ext>
            </a:extLst>
          </p:cNvPr>
          <p:cNvSpPr/>
          <p:nvPr/>
        </p:nvSpPr>
        <p:spPr>
          <a:xfrm>
            <a:off x="1524000" y="1665993"/>
            <a:ext cx="914400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734" y="1358217"/>
            <a:ext cx="9208532" cy="501675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a:p>
            <a:pPr algn="ctr"/>
            <a:endParaRPr lang="en-US" sz="2000" dirty="0">
              <a:solidFill>
                <a:schemeClr val="bg1"/>
              </a:solidFill>
            </a:endParaRPr>
          </a:p>
          <a:p>
            <a:pPr algn="ctr"/>
            <a:r>
              <a:rPr lang="en-US" sz="2000" i="1" dirty="0">
                <a:solidFill>
                  <a:schemeClr val="bg1"/>
                </a:solidFill>
              </a:rPr>
              <a:t>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pPr algn="ctr"/>
            <a:r>
              <a:rPr lang="en-US" sz="2000" i="1" dirty="0">
                <a:solidFill>
                  <a:schemeClr val="bg1"/>
                </a:solidFill>
              </a:rPr>
              <a:t>duplication of resources exists as each company would run its own set of pipes in the same community to supply water. This is inefficient. As a result, it is rational to have a single firm for this public utility.</a:t>
            </a:r>
          </a:p>
          <a:p>
            <a:pPr algn="ctr"/>
            <a:endParaRPr lang="en-US" sz="2000" i="1" dirty="0">
              <a:solidFill>
                <a:schemeClr val="bg1"/>
              </a:solidFill>
            </a:endParaRPr>
          </a:p>
        </p:txBody>
      </p:sp>
    </p:spTree>
    <p:extLst>
      <p:ext uri="{BB962C8B-B14F-4D97-AF65-F5344CB8AC3E}">
        <p14:creationId xmlns:p14="http://schemas.microsoft.com/office/powerpoint/2010/main" val="1140847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Monopolies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natural monopoly has a market demand curve that cuts through the downward-sloping portion of the average cost curve.">
            <a:extLst>
              <a:ext uri="{FF2B5EF4-FFF2-40B4-BE49-F238E27FC236}">
                <a16:creationId xmlns:a16="http://schemas.microsoft.com/office/drawing/2014/main" id="{18E9D318-0346-4A66-96A8-864A4F2549C5}"/>
              </a:ext>
            </a:extLst>
          </p:cNvPr>
          <p:cNvGrpSpPr/>
          <p:nvPr/>
        </p:nvGrpSpPr>
        <p:grpSpPr>
          <a:xfrm>
            <a:off x="1739502" y="1759271"/>
            <a:ext cx="3616557" cy="1732862"/>
            <a:chOff x="542923" y="1736759"/>
            <a:chExt cx="8058154" cy="1759082"/>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86216"/>
              <a:ext cx="7815072" cy="12156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has a market demand curve that cuts through the downward-sloping portion of the average cost curve.</a:t>
              </a:r>
            </a:p>
          </p:txBody>
        </p:sp>
      </p:grpSp>
      <p:grpSp>
        <p:nvGrpSpPr>
          <p:cNvPr id="13" name="Group 12" descr="A natural monopoly will maximize profits by producing at the quantity where MR = MC and by then looking to the market demand curve to see what price to charge.">
            <a:extLst>
              <a:ext uri="{FF2B5EF4-FFF2-40B4-BE49-F238E27FC236}">
                <a16:creationId xmlns:a16="http://schemas.microsoft.com/office/drawing/2014/main" id="{3DA51F1D-010F-4D8F-8B6B-6A564A7EB690}"/>
              </a:ext>
            </a:extLst>
          </p:cNvPr>
          <p:cNvGrpSpPr/>
          <p:nvPr/>
        </p:nvGrpSpPr>
        <p:grpSpPr>
          <a:xfrm>
            <a:off x="1739501" y="3584285"/>
            <a:ext cx="3616557" cy="2360440"/>
            <a:chOff x="542923" y="1736759"/>
            <a:chExt cx="8058154" cy="1759082"/>
          </a:xfrm>
          <a:solidFill>
            <a:srgbClr val="627981"/>
          </a:solidFill>
        </p:grpSpPr>
        <p:sp>
          <p:nvSpPr>
            <p:cNvPr id="15" name="Rectangle 14">
              <a:extLst>
                <a:ext uri="{FF2B5EF4-FFF2-40B4-BE49-F238E27FC236}">
                  <a16:creationId xmlns:a16="http://schemas.microsoft.com/office/drawing/2014/main" id="{4DBBE978-056E-448E-A3AE-750D5DED2EB3}"/>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8DEDD9F4-3CCE-42AC-B62D-5A119B92295D}"/>
                </a:ext>
              </a:extLst>
            </p:cNvPr>
            <p:cNvSpPr txBox="1"/>
            <p:nvPr/>
          </p:nvSpPr>
          <p:spPr>
            <a:xfrm>
              <a:off x="664463" y="1786216"/>
              <a:ext cx="7815072" cy="16743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will maximize profits by producing at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by then looking to the market demand curve to see what price to charge.</a:t>
              </a:r>
            </a:p>
          </p:txBody>
        </p:sp>
      </p:grpSp>
      <p:pic>
        <p:nvPicPr>
          <p:cNvPr id="4" name="Picture 3" descr="A graph representing a natural monopoly. The relationship between the average cost curve, demand curve, marginal cost curve, and marginal revenue curve is shown. The points where quantity is the same on the MC curve and the MR curve are circled.">
            <a:extLst>
              <a:ext uri="{FF2B5EF4-FFF2-40B4-BE49-F238E27FC236}">
                <a16:creationId xmlns:a16="http://schemas.microsoft.com/office/drawing/2014/main" id="{B3CEC51D-D77D-88BA-205B-AA1AA5E2F13D}"/>
              </a:ext>
            </a:extLst>
          </p:cNvPr>
          <p:cNvPicPr>
            <a:picLocks noChangeAspect="1"/>
          </p:cNvPicPr>
          <p:nvPr/>
        </p:nvPicPr>
        <p:blipFill>
          <a:blip r:embed="rId3"/>
          <a:stretch>
            <a:fillRect/>
          </a:stretch>
        </p:blipFill>
        <p:spPr>
          <a:xfrm>
            <a:off x="5410606" y="1390603"/>
            <a:ext cx="6161284" cy="5095105"/>
          </a:xfrm>
          <a:prstGeom prst="rect">
            <a:avLst/>
          </a:prstGeom>
        </p:spPr>
      </p:pic>
    </p:spTree>
    <p:extLst>
      <p:ext uri="{BB962C8B-B14F-4D97-AF65-F5344CB8AC3E}">
        <p14:creationId xmlns:p14="http://schemas.microsoft.com/office/powerpoint/2010/main" val="4203948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9397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Choices in Regulating a Natural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that says that regulatory choices in dealing with natural monopoly are leave the monopoly alone, split the company into smaller companies, promoting competition, and regulate the industry by setting price and output">
            <a:extLst>
              <a:ext uri="{FF2B5EF4-FFF2-40B4-BE49-F238E27FC236}">
                <a16:creationId xmlns:a16="http://schemas.microsoft.com/office/drawing/2014/main" id="{67559A9B-F6EA-2FC3-BC6A-CCF4D185BC96}"/>
              </a:ext>
            </a:extLst>
          </p:cNvPr>
          <p:cNvPicPr>
            <a:picLocks noChangeAspect="1"/>
          </p:cNvPicPr>
          <p:nvPr/>
        </p:nvPicPr>
        <p:blipFill>
          <a:blip r:embed="rId3"/>
          <a:stretch>
            <a:fillRect/>
          </a:stretch>
        </p:blipFill>
        <p:spPr>
          <a:xfrm>
            <a:off x="4214648" y="1227847"/>
            <a:ext cx="3762704" cy="5463360"/>
          </a:xfrm>
          <a:prstGeom prst="rect">
            <a:avLst/>
          </a:prstGeom>
        </p:spPr>
      </p:pic>
    </p:spTree>
    <p:extLst>
      <p:ext uri="{BB962C8B-B14F-4D97-AF65-F5344CB8AC3E}">
        <p14:creationId xmlns:p14="http://schemas.microsoft.com/office/powerpoint/2010/main" val="658310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1. Leave the Monopoly Alone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If left alone, the monopoly will follow its normal approach to maximizing profits.">
            <a:extLst>
              <a:ext uri="{FF2B5EF4-FFF2-40B4-BE49-F238E27FC236}">
                <a16:creationId xmlns:a16="http://schemas.microsoft.com/office/drawing/2014/main" id="{18E9D318-0346-4A66-96A8-864A4F2549C5}"/>
              </a:ext>
            </a:extLst>
          </p:cNvPr>
          <p:cNvGrpSpPr/>
          <p:nvPr/>
        </p:nvGrpSpPr>
        <p:grpSpPr>
          <a:xfrm>
            <a:off x="1739502" y="1759270"/>
            <a:ext cx="3616557" cy="1372157"/>
            <a:chOff x="542923" y="1736758"/>
            <a:chExt cx="8058154" cy="1392919"/>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392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53647"/>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left alone, the monopoly will follow its normal approach to maximizing profits.</a:t>
              </a:r>
            </a:p>
          </p:txBody>
        </p:sp>
      </p:grpSp>
      <p:grpSp>
        <p:nvGrpSpPr>
          <p:cNvPr id="14" name="Group 13" descr="Since the price is above the average cost curve, the natural monopoly would earn economic profits.">
            <a:extLst>
              <a:ext uri="{FF2B5EF4-FFF2-40B4-BE49-F238E27FC236}">
                <a16:creationId xmlns:a16="http://schemas.microsoft.com/office/drawing/2014/main" id="{6220D5F1-464B-4232-BDE3-0158BFADDCF6}"/>
              </a:ext>
            </a:extLst>
          </p:cNvPr>
          <p:cNvGrpSpPr/>
          <p:nvPr/>
        </p:nvGrpSpPr>
        <p:grpSpPr>
          <a:xfrm>
            <a:off x="1739501" y="3230345"/>
            <a:ext cx="3616557" cy="1372160"/>
            <a:chOff x="542923" y="1736758"/>
            <a:chExt cx="8058154" cy="13929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8"/>
              <a:ext cx="8058154" cy="13929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664463" y="1786216"/>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price is above the average cost curve, the natural monopoly would earn economic profits.</a:t>
              </a:r>
            </a:p>
          </p:txBody>
        </p:sp>
      </p:grpSp>
      <p:pic>
        <p:nvPicPr>
          <p:cNvPr id="3" name="Picture 2" descr="A graph representing a natural monopoly. The relationship between the average cost curve, demand curve, marginal cost curve, and marginal revenue curve is shown. A point on the MC curve is circled.">
            <a:extLst>
              <a:ext uri="{FF2B5EF4-FFF2-40B4-BE49-F238E27FC236}">
                <a16:creationId xmlns:a16="http://schemas.microsoft.com/office/drawing/2014/main" id="{CA1DF395-C6B0-D020-5388-1AC4793EF046}"/>
              </a:ext>
            </a:extLst>
          </p:cNvPr>
          <p:cNvPicPr>
            <a:picLocks noChangeAspect="1"/>
          </p:cNvPicPr>
          <p:nvPr/>
        </p:nvPicPr>
        <p:blipFill>
          <a:blip r:embed="rId3"/>
          <a:stretch>
            <a:fillRect/>
          </a:stretch>
        </p:blipFill>
        <p:spPr>
          <a:xfrm>
            <a:off x="5599977" y="1337276"/>
            <a:ext cx="6189764" cy="5126875"/>
          </a:xfrm>
          <a:prstGeom prst="rect">
            <a:avLst/>
          </a:prstGeom>
        </p:spPr>
      </p:pic>
    </p:spTree>
    <p:extLst>
      <p:ext uri="{BB962C8B-B14F-4D97-AF65-F5344CB8AC3E}">
        <p14:creationId xmlns:p14="http://schemas.microsoft.com/office/powerpoint/2010/main" val="291033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2. Split the Monopoly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second outcome arises if antitrust authorities decide to divide the company so new firms can compete.">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outcome arises if antitrust authorities decide to divide the company so new firms can compete.</a:t>
              </a:r>
            </a:p>
          </p:txBody>
        </p:sp>
      </p:grpSp>
      <p:grpSp>
        <p:nvGrpSpPr>
          <p:cNvPr id="14" name="Group 13" descr="Assume a company is split in half, so instead of one large firm producing a quantity of 4, two half-size firms each produce a quantity of 2.">
            <a:extLst>
              <a:ext uri="{FF2B5EF4-FFF2-40B4-BE49-F238E27FC236}">
                <a16:creationId xmlns:a16="http://schemas.microsoft.com/office/drawing/2014/main" id="{6220D5F1-464B-4232-BDE3-0158BFADDCF6}"/>
              </a:ext>
            </a:extLst>
          </p:cNvPr>
          <p:cNvGrpSpPr/>
          <p:nvPr/>
        </p:nvGrpSpPr>
        <p:grpSpPr>
          <a:xfrm>
            <a:off x="1747524" y="3301708"/>
            <a:ext cx="3616557" cy="1655295"/>
            <a:chOff x="542923" y="1736754"/>
            <a:chExt cx="8058154" cy="201779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7"/>
              <a:ext cx="8058154" cy="20177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36754"/>
              <a:ext cx="7815072" cy="16558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company is split in half, so instead of one large firm producing a quantity of 4, two half-size firms each produce a quantity of 2.</a:t>
              </a:r>
            </a:p>
          </p:txBody>
        </p:sp>
      </p:grpSp>
      <p:pic>
        <p:nvPicPr>
          <p:cNvPr id="4" name="Picture 3" descr="A graph representing a natural monopoly. The relationship between the average cost curve, demand curve, marginal cost curve, and marginal revenue curve is shown. The point on the MC curve is connected to a nearly equivalent price point (but lower quantity) on the AC curve.">
            <a:extLst>
              <a:ext uri="{FF2B5EF4-FFF2-40B4-BE49-F238E27FC236}">
                <a16:creationId xmlns:a16="http://schemas.microsoft.com/office/drawing/2014/main" id="{B478B5E2-8B0C-A940-DD2C-7DF7792D1A5B}"/>
              </a:ext>
            </a:extLst>
          </p:cNvPr>
          <p:cNvPicPr>
            <a:picLocks noChangeAspect="1"/>
          </p:cNvPicPr>
          <p:nvPr/>
        </p:nvPicPr>
        <p:blipFill>
          <a:blip r:embed="rId3"/>
          <a:stretch>
            <a:fillRect/>
          </a:stretch>
        </p:blipFill>
        <p:spPr>
          <a:xfrm>
            <a:off x="5606222" y="1391034"/>
            <a:ext cx="5923626" cy="5081741"/>
          </a:xfrm>
          <a:prstGeom prst="rect">
            <a:avLst/>
          </a:prstGeom>
        </p:spPr>
      </p:pic>
    </p:spTree>
    <p:extLst>
      <p:ext uri="{BB962C8B-B14F-4D97-AF65-F5344CB8AC3E}">
        <p14:creationId xmlns:p14="http://schemas.microsoft.com/office/powerpoint/2010/main" val="76047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2. Split the Monopoly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With a downward-sloping average cost curve, two smaller firms will always have higher average costs of production than one larger firm.">
            <a:extLst>
              <a:ext uri="{FF2B5EF4-FFF2-40B4-BE49-F238E27FC236}">
                <a16:creationId xmlns:a16="http://schemas.microsoft.com/office/drawing/2014/main" id="{54FC5226-8638-4FD1-A9B6-9335E31E0C2F}"/>
              </a:ext>
            </a:extLst>
          </p:cNvPr>
          <p:cNvGrpSpPr/>
          <p:nvPr/>
        </p:nvGrpSpPr>
        <p:grpSpPr>
          <a:xfrm>
            <a:off x="2066921" y="1699176"/>
            <a:ext cx="8058158" cy="806935"/>
            <a:chOff x="542919" y="1736761"/>
            <a:chExt cx="8058158" cy="806935"/>
          </a:xfrm>
          <a:solidFill>
            <a:srgbClr val="627981"/>
          </a:solidFill>
        </p:grpSpPr>
        <p:sp>
          <p:nvSpPr>
            <p:cNvPr id="21" name="Rectangle 20">
              <a:extLst>
                <a:ext uri="{FF2B5EF4-FFF2-40B4-BE49-F238E27FC236}">
                  <a16:creationId xmlns:a16="http://schemas.microsoft.com/office/drawing/2014/main" id="{BF7E82D7-76B1-4C78-B2AB-2C89C8BEB8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F3F416E5-258C-4F56-A612-C30D8A163C2D}"/>
                </a:ext>
              </a:extLst>
            </p:cNvPr>
            <p:cNvSpPr txBox="1"/>
            <p:nvPr/>
          </p:nvSpPr>
          <p:spPr>
            <a:xfrm>
              <a:off x="542919" y="176286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downward-sloping average cost curve, two smaller firms will always have higher average costs of production than one larger firm.</a:t>
              </a:r>
            </a:p>
          </p:txBody>
        </p:sp>
      </p:grpSp>
      <p:grpSp>
        <p:nvGrpSpPr>
          <p:cNvPr id="23" name="Group 22" descr="If one firm grows larger than another, it will have lower average costs and may be able to drive its competitor out of the market.">
            <a:extLst>
              <a:ext uri="{FF2B5EF4-FFF2-40B4-BE49-F238E27FC236}">
                <a16:creationId xmlns:a16="http://schemas.microsoft.com/office/drawing/2014/main" id="{9C50FA4A-C3E3-4BEF-9DD5-5C81BCB66275}"/>
              </a:ext>
            </a:extLst>
          </p:cNvPr>
          <p:cNvGrpSpPr/>
          <p:nvPr/>
        </p:nvGrpSpPr>
        <p:grpSpPr>
          <a:xfrm>
            <a:off x="2066922" y="261126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B8115F36-FB3A-4F87-9A67-36304A1727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279D5B1-5F08-41D1-9084-4D82AD8F09F8}"/>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firm grows larger than another, it will have lower average costs and may be able to drive its competitor out of the market.</a:t>
              </a:r>
            </a:p>
          </p:txBody>
        </p:sp>
      </p:grpSp>
      <p:grpSp>
        <p:nvGrpSpPr>
          <p:cNvPr id="31" name="Group 30" descr="Alternatively, two firms in a market may discover subtle ways of coordinating their behavior and keeping prices high.">
            <a:extLst>
              <a:ext uri="{FF2B5EF4-FFF2-40B4-BE49-F238E27FC236}">
                <a16:creationId xmlns:a16="http://schemas.microsoft.com/office/drawing/2014/main" id="{AF544E51-EEE9-4006-A6DB-A3DCDBCCAE42}"/>
              </a:ext>
            </a:extLst>
          </p:cNvPr>
          <p:cNvGrpSpPr/>
          <p:nvPr/>
        </p:nvGrpSpPr>
        <p:grpSpPr>
          <a:xfrm>
            <a:off x="2066922" y="3523343"/>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650D93D8-7D30-4D7F-AF30-0A6466F8CF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BCB6249-2B1E-43EE-935A-4E898525E8E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two firms in a market may discover subtle ways of coordinating their behavior and keeping prices high.</a:t>
              </a:r>
            </a:p>
          </p:txBody>
        </p:sp>
      </p:grpSp>
    </p:spTree>
    <p:extLst>
      <p:ext uri="{BB962C8B-B14F-4D97-AF65-F5344CB8AC3E}">
        <p14:creationId xmlns:p14="http://schemas.microsoft.com/office/powerpoint/2010/main" val="1297312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3. Setting Price and Output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third alternative is that regulators may decide to set prices and quantities produced for this industry.">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third alternative is that regulators may decide to set prices and quantities produced for this industry.</a:t>
              </a:r>
            </a:p>
          </p:txBody>
        </p:sp>
      </p:grpSp>
      <p:grpSp>
        <p:nvGrpSpPr>
          <p:cNvPr id="14" name="Group 13" descr="An example would be if the regulator requires that the firm produce the quantity of output where marginal cost crosses the demand curve.">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would be if the regulator requires that the firm produce the quantity of output where marginal cost crosses the demand curve.</a:t>
              </a:r>
            </a:p>
          </p:txBody>
        </p:sp>
      </p:grpSp>
      <p:grpSp>
        <p:nvGrpSpPr>
          <p:cNvPr id="16" name="Group 15" descr="This requires price to be set equal to MC, which is what would occur in a perfectly competitive market.">
            <a:extLst>
              <a:ext uri="{FF2B5EF4-FFF2-40B4-BE49-F238E27FC236}">
                <a16:creationId xmlns:a16="http://schemas.microsoft.com/office/drawing/2014/main" id="{922D5260-7276-4412-AE5D-2EA7E37824B8}"/>
              </a:ext>
            </a:extLst>
          </p:cNvPr>
          <p:cNvGrpSpPr/>
          <p:nvPr/>
        </p:nvGrpSpPr>
        <p:grpSpPr>
          <a:xfrm>
            <a:off x="1739502" y="5024969"/>
            <a:ext cx="3616557" cy="1355102"/>
            <a:chOff x="542923" y="1683781"/>
            <a:chExt cx="8058154" cy="2410331"/>
          </a:xfrm>
          <a:solidFill>
            <a:srgbClr val="627981"/>
          </a:solidFill>
        </p:grpSpPr>
        <p:sp>
          <p:nvSpPr>
            <p:cNvPr id="19" name="Rectangle 18">
              <a:extLst>
                <a:ext uri="{FF2B5EF4-FFF2-40B4-BE49-F238E27FC236}">
                  <a16:creationId xmlns:a16="http://schemas.microsoft.com/office/drawing/2014/main" id="{7376CB27-DE3E-450A-841C-5D215EF324DC}"/>
                </a:ext>
              </a:extLst>
            </p:cNvPr>
            <p:cNvSpPr/>
            <p:nvPr/>
          </p:nvSpPr>
          <p:spPr>
            <a:xfrm>
              <a:off x="542923" y="1683781"/>
              <a:ext cx="8058154" cy="2410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6B589A1-E58D-4630-90C4-0FE162DD7904}"/>
                </a:ext>
              </a:extLst>
            </p:cNvPr>
            <p:cNvSpPr txBox="1"/>
            <p:nvPr/>
          </p:nvSpPr>
          <p:spPr>
            <a:xfrm>
              <a:off x="561780" y="1723861"/>
              <a:ext cx="7815072" cy="23540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requires price to be set equal to </a:t>
              </a:r>
              <a:r>
                <a:rPr lang="en-US" sz="2000" i="1" dirty="0">
                  <a:solidFill>
                    <a:schemeClr val="bg1"/>
                  </a:solidFill>
                </a:rPr>
                <a:t>MC</a:t>
              </a:r>
              <a:r>
                <a:rPr lang="en-US" sz="2000" dirty="0">
                  <a:solidFill>
                    <a:schemeClr val="bg1"/>
                  </a:solidFill>
                </a:rPr>
                <a:t>, which is what would occur in a perfectly competitive market.</a:t>
              </a:r>
            </a:p>
          </p:txBody>
        </p:sp>
      </p:grpSp>
      <p:pic>
        <p:nvPicPr>
          <p:cNvPr id="4" name="Picture 3" descr="A graph representing a natural monopoly. The relationship between the average cost curve, demand curve, marginal cost curve, and marginal revenue curve is shown. A circle indicates the previous point on the MC curve and points to another point at a higher quantity on the MC curve, where it also intersects with the D curve.">
            <a:extLst>
              <a:ext uri="{FF2B5EF4-FFF2-40B4-BE49-F238E27FC236}">
                <a16:creationId xmlns:a16="http://schemas.microsoft.com/office/drawing/2014/main" id="{7EB160FD-8744-0B56-9F8F-E06B83FE71F4}"/>
              </a:ext>
            </a:extLst>
          </p:cNvPr>
          <p:cNvPicPr>
            <a:picLocks noChangeAspect="1"/>
          </p:cNvPicPr>
          <p:nvPr/>
        </p:nvPicPr>
        <p:blipFill>
          <a:blip r:embed="rId3"/>
          <a:stretch>
            <a:fillRect/>
          </a:stretch>
        </p:blipFill>
        <p:spPr>
          <a:xfrm>
            <a:off x="5686854" y="1533979"/>
            <a:ext cx="5766359" cy="4846091"/>
          </a:xfrm>
          <a:prstGeom prst="rect">
            <a:avLst/>
          </a:prstGeom>
        </p:spPr>
      </p:pic>
    </p:spTree>
    <p:extLst>
      <p:ext uri="{BB962C8B-B14F-4D97-AF65-F5344CB8AC3E}">
        <p14:creationId xmlns:p14="http://schemas.microsoft.com/office/powerpoint/2010/main" val="42834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Mergers and Acquisitions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rporate merger occurs when two separate firms combine to become a single firm.">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corporate</a:t>
              </a:r>
              <a:r>
                <a:rPr lang="en-US" sz="2000" b="1" dirty="0">
                  <a:solidFill>
                    <a:schemeClr val="bg1"/>
                  </a:solidFill>
                </a:rPr>
                <a:t> merger </a:t>
              </a:r>
              <a:r>
                <a:rPr lang="en-US" sz="2000" dirty="0">
                  <a:solidFill>
                    <a:schemeClr val="bg1"/>
                  </a:solidFill>
                </a:rPr>
                <a:t>occurs when two separate firms combine to become a single firm.</a:t>
              </a:r>
            </a:p>
          </p:txBody>
        </p:sp>
      </p:grpSp>
      <p:grpSp>
        <p:nvGrpSpPr>
          <p:cNvPr id="19" name="Group 18" descr="An acquisition occurs when one firm purchases another.">
            <a:extLst>
              <a:ext uri="{FF2B5EF4-FFF2-40B4-BE49-F238E27FC236}">
                <a16:creationId xmlns:a16="http://schemas.microsoft.com/office/drawing/2014/main" id="{F8728D80-68EB-4689-B9EB-59E8CDC4AF7C}"/>
              </a:ext>
            </a:extLst>
          </p:cNvPr>
          <p:cNvGrpSpPr/>
          <p:nvPr/>
        </p:nvGrpSpPr>
        <p:grpSpPr>
          <a:xfrm>
            <a:off x="2066920" y="2492996"/>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A3FE09EC-9C49-4F79-8737-448861EEDB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AADDE52-8CB1-4476-B97A-5DD0764F302E}"/>
                </a:ext>
              </a:extLst>
            </p:cNvPr>
            <p:cNvSpPr txBox="1"/>
            <p:nvPr/>
          </p:nvSpPr>
          <p:spPr>
            <a:xfrm>
              <a:off x="542922" y="192185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acquisition</a:t>
              </a:r>
              <a:r>
                <a:rPr lang="en-US" sz="2000" dirty="0">
                  <a:solidFill>
                    <a:schemeClr val="bg1"/>
                  </a:solidFill>
                </a:rPr>
                <a:t> occurs when one firm purchases another.</a:t>
              </a:r>
            </a:p>
          </p:txBody>
        </p:sp>
      </p:grpSp>
      <p:grpSp>
        <p:nvGrpSpPr>
          <p:cNvPr id="25" name="Group 24" descr="An acquisition may not look like a merger since the newly purchased firm may continue to operate under its former company name.">
            <a:extLst>
              <a:ext uri="{FF2B5EF4-FFF2-40B4-BE49-F238E27FC236}">
                <a16:creationId xmlns:a16="http://schemas.microsoft.com/office/drawing/2014/main" id="{094620AC-3128-4402-A898-775ECE7394E0}"/>
              </a:ext>
            </a:extLst>
          </p:cNvPr>
          <p:cNvGrpSpPr/>
          <p:nvPr/>
        </p:nvGrpSpPr>
        <p:grpSpPr>
          <a:xfrm>
            <a:off x="2066919" y="340508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6F0F7CF1-A524-40EF-99FC-D8173F7FC4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2DF604E-FDE6-4A23-BB4B-9968304F71A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acquisition may not look like a merger since the newly purchased firm may continue to operate under its former company name.</a:t>
              </a:r>
            </a:p>
          </p:txBody>
        </p:sp>
      </p:grpSp>
      <p:grpSp>
        <p:nvGrpSpPr>
          <p:cNvPr id="10" name="Group 9" descr="Mergers can also be lateral, where two firms of similar sizes combine to become one.">
            <a:extLst>
              <a:ext uri="{FF2B5EF4-FFF2-40B4-BE49-F238E27FC236}">
                <a16:creationId xmlns:a16="http://schemas.microsoft.com/office/drawing/2014/main" id="{32240C6A-5584-495B-B4B5-BA5C59390C77}"/>
              </a:ext>
            </a:extLst>
          </p:cNvPr>
          <p:cNvGrpSpPr/>
          <p:nvPr/>
        </p:nvGrpSpPr>
        <p:grpSpPr>
          <a:xfrm>
            <a:off x="2066920" y="431389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Mergers can also be lateral, where two firms of similar sizes combine to become one.</a:t>
              </a:r>
            </a:p>
          </p:txBody>
        </p:sp>
      </p:grpSp>
    </p:spTree>
    <p:extLst>
      <p:ext uri="{BB962C8B-B14F-4D97-AF65-F5344CB8AC3E}">
        <p14:creationId xmlns:p14="http://schemas.microsoft.com/office/powerpoint/2010/main" val="555804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3. Setting Price and Output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more plausible option for the regulator would be to set the price where AC crosses the demand curve.">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plausible option for the regulator would be to set the price where </a:t>
              </a:r>
              <a:r>
                <a:rPr lang="en-US" sz="2000" i="1" dirty="0">
                  <a:solidFill>
                    <a:schemeClr val="bg1"/>
                  </a:solidFill>
                </a:rPr>
                <a:t>AC</a:t>
              </a:r>
              <a:r>
                <a:rPr lang="en-US" sz="2000" dirty="0">
                  <a:solidFill>
                    <a:schemeClr val="bg1"/>
                  </a:solidFill>
                </a:rPr>
                <a:t> crosses the demand curve.</a:t>
              </a:r>
            </a:p>
          </p:txBody>
        </p:sp>
      </p:grpSp>
      <p:grpSp>
        <p:nvGrpSpPr>
          <p:cNvPr id="14" name="Group 13" descr="This lets the monopoly charge enough to cover its average costs and earn a normal rate of profit so that it can continue operating.">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4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lets the monopoly charge enough to cover its average costs and earn a normal rate of profit so that it can continue operating.</a:t>
              </a:r>
            </a:p>
          </p:txBody>
        </p:sp>
      </p:grpSp>
      <p:grpSp>
        <p:nvGrpSpPr>
          <p:cNvPr id="21" name="Group 20" descr="It also prevents the firm from raising prices and earning abnormally high monopoly profits.">
            <a:extLst>
              <a:ext uri="{FF2B5EF4-FFF2-40B4-BE49-F238E27FC236}">
                <a16:creationId xmlns:a16="http://schemas.microsoft.com/office/drawing/2014/main" id="{96877416-FC54-427A-9508-6EBE9F6E8465}"/>
              </a:ext>
            </a:extLst>
          </p:cNvPr>
          <p:cNvGrpSpPr/>
          <p:nvPr/>
        </p:nvGrpSpPr>
        <p:grpSpPr>
          <a:xfrm>
            <a:off x="1739502" y="5000927"/>
            <a:ext cx="3616557" cy="1379144"/>
            <a:chOff x="542923" y="1695324"/>
            <a:chExt cx="8058154" cy="2059222"/>
          </a:xfrm>
          <a:solidFill>
            <a:srgbClr val="627981"/>
          </a:solidFill>
        </p:grpSpPr>
        <p:sp>
          <p:nvSpPr>
            <p:cNvPr id="22" name="Rectangle 21">
              <a:extLst>
                <a:ext uri="{FF2B5EF4-FFF2-40B4-BE49-F238E27FC236}">
                  <a16:creationId xmlns:a16="http://schemas.microsoft.com/office/drawing/2014/main" id="{CD63C254-271A-426A-94C7-5EFE2B390495}"/>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E9725C2-6C49-49EB-9BBE-5BFF1185C76E}"/>
                </a:ext>
              </a:extLst>
            </p:cNvPr>
            <p:cNvSpPr txBox="1"/>
            <p:nvPr/>
          </p:nvSpPr>
          <p:spPr>
            <a:xfrm>
              <a:off x="561780" y="1715267"/>
              <a:ext cx="7815072" cy="16451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prevents the firm from raising prices and earning abnormally high monopoly profits.</a:t>
              </a:r>
            </a:p>
          </p:txBody>
        </p:sp>
      </p:grpSp>
      <p:pic>
        <p:nvPicPr>
          <p:cNvPr id="4" name="Picture 3" descr="A graph representing a natural monopoly. The relationship between the average cost curve, demand curve, marginal cost curve, and marginal revenue curve is shown. The point on the MC curve is circled and points to another part on the MC curve at a higher quantity where it intersects with the AC curve.">
            <a:extLst>
              <a:ext uri="{FF2B5EF4-FFF2-40B4-BE49-F238E27FC236}">
                <a16:creationId xmlns:a16="http://schemas.microsoft.com/office/drawing/2014/main" id="{FB3F33F0-83A5-10B7-16F6-C145F24BD750}"/>
              </a:ext>
            </a:extLst>
          </p:cNvPr>
          <p:cNvPicPr>
            <a:picLocks noChangeAspect="1"/>
          </p:cNvPicPr>
          <p:nvPr/>
        </p:nvPicPr>
        <p:blipFill>
          <a:blip r:embed="rId3"/>
          <a:stretch>
            <a:fillRect/>
          </a:stretch>
        </p:blipFill>
        <p:spPr>
          <a:xfrm>
            <a:off x="5595213" y="1489575"/>
            <a:ext cx="5982283" cy="5027129"/>
          </a:xfrm>
          <a:prstGeom prst="rect">
            <a:avLst/>
          </a:prstGeom>
        </p:spPr>
      </p:pic>
    </p:spTree>
    <p:extLst>
      <p:ext uri="{BB962C8B-B14F-4D97-AF65-F5344CB8AC3E}">
        <p14:creationId xmlns:p14="http://schemas.microsoft.com/office/powerpoint/2010/main" val="3159726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Cost-Plus vs. Price Cap 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ic describing cost-plus regulation, which is the average cost of production plus an amount for the firm to earn a normal rate of return and has little incentive to control costs">
            <a:extLst>
              <a:ext uri="{FF2B5EF4-FFF2-40B4-BE49-F238E27FC236}">
                <a16:creationId xmlns:a16="http://schemas.microsoft.com/office/drawing/2014/main" id="{5DD3E55E-AC71-3815-FFCC-670DB6E3E858}"/>
              </a:ext>
            </a:extLst>
          </p:cNvPr>
          <p:cNvPicPr>
            <a:picLocks noChangeAspect="1"/>
          </p:cNvPicPr>
          <p:nvPr/>
        </p:nvPicPr>
        <p:blipFill>
          <a:blip r:embed="rId3"/>
          <a:stretch>
            <a:fillRect/>
          </a:stretch>
        </p:blipFill>
        <p:spPr>
          <a:xfrm>
            <a:off x="1712841" y="1282456"/>
            <a:ext cx="3927021" cy="4895178"/>
          </a:xfrm>
          <a:prstGeom prst="rect">
            <a:avLst/>
          </a:prstGeom>
        </p:spPr>
      </p:pic>
      <p:pic>
        <p:nvPicPr>
          <p:cNvPr id="5" name="Picture 4" descr="A graphic describing price cap regulation, which is when regulators set a rpice for a window of a few years and when firms have an incentive to try to lower cost to increase profit">
            <a:extLst>
              <a:ext uri="{FF2B5EF4-FFF2-40B4-BE49-F238E27FC236}">
                <a16:creationId xmlns:a16="http://schemas.microsoft.com/office/drawing/2014/main" id="{947D4AC4-2A5D-86AF-5420-4C5BACD7FFE0}"/>
              </a:ext>
            </a:extLst>
          </p:cNvPr>
          <p:cNvPicPr>
            <a:picLocks noChangeAspect="1"/>
          </p:cNvPicPr>
          <p:nvPr/>
        </p:nvPicPr>
        <p:blipFill>
          <a:blip r:embed="rId4"/>
          <a:stretch>
            <a:fillRect/>
          </a:stretch>
        </p:blipFill>
        <p:spPr>
          <a:xfrm>
            <a:off x="6552138" y="1282456"/>
            <a:ext cx="3927021" cy="4873423"/>
          </a:xfrm>
          <a:prstGeom prst="rect">
            <a:avLst/>
          </a:prstGeom>
        </p:spPr>
      </p:pic>
    </p:spTree>
    <p:extLst>
      <p:ext uri="{BB962C8B-B14F-4D97-AF65-F5344CB8AC3E}">
        <p14:creationId xmlns:p14="http://schemas.microsoft.com/office/powerpoint/2010/main" val="1108890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216"/>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natural monopoly, market competition will not work well, so rather than allowing an unregulated monopoly to raise price and reduce output, the government may wish to regulate price and/or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Natural monopolies can be regulated through splitting the natural monopoly into multiple companies or requiring a certain level of output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Cost-plus regulation refers to government regulation in which the price that a firm can charge is set over a period of time by looking at the firm's accounting costs and then adding a margin so that the firm can earn a normal rate of profit.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cap regulation refers to government regulation of a firm where the government sets a price level several years in advance.</a:t>
            </a:r>
          </a:p>
          <a:p>
            <a:endParaRPr lang="en-US" sz="2000" dirty="0">
              <a:solidFill>
                <a:schemeClr val="bg1"/>
              </a:solidFill>
            </a:endParaRPr>
          </a:p>
        </p:txBody>
      </p:sp>
    </p:spTree>
    <p:extLst>
      <p:ext uri="{BB962C8B-B14F-4D97-AF65-F5344CB8AC3E}">
        <p14:creationId xmlns:p14="http://schemas.microsoft.com/office/powerpoint/2010/main" val="3514380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Great Deregulation Experiment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921282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Great Deregulation Experiment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Governments at all levels across the United States have regulated prices in a wide range of industries.">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at all levels across the United States have regulated prices in a wide range of industries.</a:t>
              </a:r>
            </a:p>
          </p:txBody>
        </p:sp>
      </p:grpSp>
      <p:grpSp>
        <p:nvGrpSpPr>
          <p:cNvPr id="17" name="Group 16" descr="In some industries, like water and electricity, that have natural monopoly characteristics, economic theory allows for regulation.">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industries, like water and electricity, that have natural monopoly characteristics, economic theory allows for regulation.</a:t>
              </a:r>
            </a:p>
          </p:txBody>
        </p:sp>
      </p:grpSp>
      <p:grpSp>
        <p:nvGrpSpPr>
          <p:cNvPr id="20" name="Group 19" descr="However, once politicians are given a basis to intervene in markets and choose prices and quantities, it is hard to know where to stop.">
            <a:extLst>
              <a:ext uri="{FF2B5EF4-FFF2-40B4-BE49-F238E27FC236}">
                <a16:creationId xmlns:a16="http://schemas.microsoft.com/office/drawing/2014/main" id="{4216585B-6BEC-4A8D-AB10-AE29EFBC388B}"/>
              </a:ext>
            </a:extLst>
          </p:cNvPr>
          <p:cNvGrpSpPr/>
          <p:nvPr/>
        </p:nvGrpSpPr>
        <p:grpSpPr>
          <a:xfrm>
            <a:off x="2066922"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ED04125-3FBE-4E72-A155-A4F26815E9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70AA20B-80C9-4DB7-B9A3-8E44C458B6B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once politicians are given a basis to intervene in markets and choose prices and quantities, it is hard to know where to stop.</a:t>
              </a:r>
            </a:p>
          </p:txBody>
        </p:sp>
      </p:grpSp>
    </p:spTree>
    <p:extLst>
      <p:ext uri="{BB962C8B-B14F-4D97-AF65-F5344CB8AC3E}">
        <p14:creationId xmlns:p14="http://schemas.microsoft.com/office/powerpoint/2010/main" val="4057147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Doubts about Regulation of Prices and Quantities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eginning in the 1970s, it became clear to policy makers of all political leanings that the existing price regulation was not working well.">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Beginning in the 1970s, it became clear to policy makers of all political leanings that the existing price regulation was not working well.</a:t>
              </a:r>
            </a:p>
          </p:txBody>
        </p:sp>
      </p:grpSp>
      <p:grpSp>
        <p:nvGrpSpPr>
          <p:cNvPr id="17" name="Group 16" descr="The U.S. carried out a great policy experiment of deregulation, removing government controls across many industries.">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carried out a great policy experiment of deregulation, removing government controls across many industries.</a:t>
              </a:r>
            </a:p>
          </p:txBody>
        </p:sp>
      </p:grpSp>
      <p:pic>
        <p:nvPicPr>
          <p:cNvPr id="3" name="Picture 2" descr="A graphic that says that deregulation is removing government control over price and removing government control over quantity produced">
            <a:extLst>
              <a:ext uri="{FF2B5EF4-FFF2-40B4-BE49-F238E27FC236}">
                <a16:creationId xmlns:a16="http://schemas.microsoft.com/office/drawing/2014/main" id="{05860351-BC71-E264-ED56-8586A3D42509}"/>
              </a:ext>
            </a:extLst>
          </p:cNvPr>
          <p:cNvPicPr>
            <a:picLocks noChangeAspect="1"/>
          </p:cNvPicPr>
          <p:nvPr/>
        </p:nvPicPr>
        <p:blipFill>
          <a:blip r:embed="rId3"/>
          <a:stretch>
            <a:fillRect/>
          </a:stretch>
        </p:blipFill>
        <p:spPr>
          <a:xfrm>
            <a:off x="4193756" y="3429000"/>
            <a:ext cx="3804487" cy="3039279"/>
          </a:xfrm>
          <a:prstGeom prst="rect">
            <a:avLst/>
          </a:prstGeom>
        </p:spPr>
      </p:pic>
    </p:spTree>
    <p:extLst>
      <p:ext uri="{BB962C8B-B14F-4D97-AF65-F5344CB8AC3E}">
        <p14:creationId xmlns:p14="http://schemas.microsoft.com/office/powerpoint/2010/main" val="5928842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Regulatory Capture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One difficulty with government price regulation is what economists call regulatory capture.">
            <a:extLst>
              <a:ext uri="{FF2B5EF4-FFF2-40B4-BE49-F238E27FC236}">
                <a16:creationId xmlns:a16="http://schemas.microsoft.com/office/drawing/2014/main" id="{364EDC92-042D-494A-8300-1FB815B1EAE5}"/>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difficulty with government price regulation is what economists call </a:t>
              </a:r>
              <a:r>
                <a:rPr lang="en-US" sz="2000" b="1" dirty="0">
                  <a:solidFill>
                    <a:schemeClr val="bg1"/>
                  </a:solidFill>
                </a:rPr>
                <a:t>regulatory capture.</a:t>
              </a:r>
            </a:p>
          </p:txBody>
        </p:sp>
      </p:grpSp>
      <p:grpSp>
        <p:nvGrpSpPr>
          <p:cNvPr id="23" name="Group 22" descr="This occurs when firms that are supposedly regulated end up playing a large role in setting the regulations that they will follow.">
            <a:extLst>
              <a:ext uri="{FF2B5EF4-FFF2-40B4-BE49-F238E27FC236}">
                <a16:creationId xmlns:a16="http://schemas.microsoft.com/office/drawing/2014/main" id="{9A8AD82B-B388-4F6B-8F5F-3D88752A73FB}"/>
              </a:ext>
            </a:extLst>
          </p:cNvPr>
          <p:cNvGrpSpPr/>
          <p:nvPr/>
        </p:nvGrpSpPr>
        <p:grpSpPr>
          <a:xfrm>
            <a:off x="2066922" y="250495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FD742A9-E0F8-4A7B-A9F2-B2C15A683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7259D1D-6F0A-4EA6-9285-C5626B37E67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occurs when firms that are supposedly regulated end up playing a large role in setting the regulations that they will follow.</a:t>
              </a:r>
            </a:p>
          </p:txBody>
        </p:sp>
      </p:grpSp>
    </p:spTree>
    <p:extLst>
      <p:ext uri="{BB962C8B-B14F-4D97-AF65-F5344CB8AC3E}">
        <p14:creationId xmlns:p14="http://schemas.microsoft.com/office/powerpoint/2010/main" val="1997107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Regulatory Capture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people walking through an airport">
            <a:extLst>
              <a:ext uri="{FF2B5EF4-FFF2-40B4-BE49-F238E27FC236}">
                <a16:creationId xmlns:a16="http://schemas.microsoft.com/office/drawing/2014/main" id="{9D9D3786-4F72-407E-AF85-C80280EE9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6262" y="1444086"/>
            <a:ext cx="6579476" cy="2774731"/>
          </a:xfrm>
          <a:prstGeom prst="rect">
            <a:avLst/>
          </a:prstGeom>
        </p:spPr>
      </p:pic>
      <p:grpSp>
        <p:nvGrpSpPr>
          <p:cNvPr id="20" name="Group 19" descr="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
            <a:extLst>
              <a:ext uri="{FF2B5EF4-FFF2-40B4-BE49-F238E27FC236}">
                <a16:creationId xmlns:a16="http://schemas.microsoft.com/office/drawing/2014/main" id="{364EDC92-042D-494A-8300-1FB815B1EAE5}"/>
              </a:ext>
            </a:extLst>
          </p:cNvPr>
          <p:cNvGrpSpPr/>
          <p:nvPr/>
        </p:nvGrpSpPr>
        <p:grpSpPr>
          <a:xfrm>
            <a:off x="2066923" y="4466002"/>
            <a:ext cx="8058154" cy="1657317"/>
            <a:chOff x="542923" y="1736761"/>
            <a:chExt cx="8058154" cy="1657317"/>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16573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637519" y="1762862"/>
              <a:ext cx="7807571" cy="1631216"/>
            </a:xfrm>
            <a:prstGeom prst="rect">
              <a:avLst/>
            </a:prstGeom>
            <a:grpFill/>
          </p:spPr>
          <p:txBody>
            <a:bodyPr wrap="square" rtlCol="0">
              <a:spAutoFit/>
            </a:bodyPr>
            <a:lstStyle/>
            <a:p>
              <a:pPr algn="ctr"/>
              <a:r>
                <a:rPr lang="en-US" sz="2000" dirty="0">
                  <a:solidFill>
                    <a:schemeClr val="bg1"/>
                  </a:solidFill>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endParaRPr lang="en-US" sz="2000" b="1" dirty="0">
                <a:solidFill>
                  <a:schemeClr val="bg1"/>
                </a:solidFill>
              </a:endParaRPr>
            </a:p>
          </p:txBody>
        </p:sp>
      </p:grpSp>
    </p:spTree>
    <p:extLst>
      <p:ext uri="{BB962C8B-B14F-4D97-AF65-F5344CB8AC3E}">
        <p14:creationId xmlns:p14="http://schemas.microsoft.com/office/powerpoint/2010/main" val="3959540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Regulatory Capture: Results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It is easy for regulators to poorly represent consumers.">
            <a:extLst>
              <a:ext uri="{FF2B5EF4-FFF2-40B4-BE49-F238E27FC236}">
                <a16:creationId xmlns:a16="http://schemas.microsoft.com/office/drawing/2014/main" id="{759554CC-AE1A-48B7-B195-8DDB1506C8B1}"/>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23405D1-74D1-4E53-BEC8-B199688C0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B546670-1253-4EF3-98A4-5E4E74B7202F}"/>
                </a:ext>
              </a:extLst>
            </p:cNvPr>
            <p:cNvSpPr txBox="1"/>
            <p:nvPr/>
          </p:nvSpPr>
          <p:spPr>
            <a:xfrm>
              <a:off x="542923" y="192076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It is easy for regulators to poorly represent consumers.</a:t>
              </a:r>
            </a:p>
          </p:txBody>
        </p:sp>
      </p:grpSp>
      <p:grpSp>
        <p:nvGrpSpPr>
          <p:cNvPr id="29" name="Group 28" descr="The result of regulatory capture is that government price regulation can often become a way for existing competitors to work together.">
            <a:extLst>
              <a:ext uri="{FF2B5EF4-FFF2-40B4-BE49-F238E27FC236}">
                <a16:creationId xmlns:a16="http://schemas.microsoft.com/office/drawing/2014/main" id="{91AC37F8-11F0-440A-9601-C4A6FAED6FFD}"/>
              </a:ext>
            </a:extLst>
          </p:cNvPr>
          <p:cNvGrpSpPr/>
          <p:nvPr/>
        </p:nvGrpSpPr>
        <p:grpSpPr>
          <a:xfrm>
            <a:off x="2066922" y="250495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B6C8B956-92A2-46E6-A1FE-FDECA9E8B5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44F2C22-734E-468D-8D3F-6E64DF0444D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of regulatory capture is that government price regulation can often become a way for existing competitors to work together.</a:t>
              </a:r>
            </a:p>
          </p:txBody>
        </p:sp>
      </p:grpSp>
      <p:grpSp>
        <p:nvGrpSpPr>
          <p:cNvPr id="32" name="Group 31" descr="Competitors may reduce output, keep prices high, and limit competition.">
            <a:extLst>
              <a:ext uri="{FF2B5EF4-FFF2-40B4-BE49-F238E27FC236}">
                <a16:creationId xmlns:a16="http://schemas.microsoft.com/office/drawing/2014/main" id="{92702CF2-35B9-4EE9-B9A9-02900E6537D2}"/>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8BD002C-109B-46BE-A602-34A6F57961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1AD094D5-C24F-48B1-A733-3885A663956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Competitors may reduce output, keep prices high, and limit competition.</a:t>
              </a:r>
            </a:p>
          </p:txBody>
        </p:sp>
      </p:grpSp>
    </p:spTree>
    <p:extLst>
      <p:ext uri="{BB962C8B-B14F-4D97-AF65-F5344CB8AC3E}">
        <p14:creationId xmlns:p14="http://schemas.microsoft.com/office/powerpoint/2010/main" val="1122252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Effects of Deregulation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Deregulation, both of airlines and of other industries, has its negatives.">
            <a:extLst>
              <a:ext uri="{FF2B5EF4-FFF2-40B4-BE49-F238E27FC236}">
                <a16:creationId xmlns:a16="http://schemas.microsoft.com/office/drawing/2014/main" id="{9576173B-A3DC-4279-A310-18547C203BE3}"/>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3FE104F-E1CB-4CAD-A74D-F52CBDEC74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B213BB6-448A-4898-83DF-F7030C0F786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Deregulation, both of airlines and of other industries, has its negatives. </a:t>
              </a:r>
            </a:p>
          </p:txBody>
        </p:sp>
      </p:grpSp>
      <p:grpSp>
        <p:nvGrpSpPr>
          <p:cNvPr id="20" name="Group 19" descr="The greater pressure of competition leads to entry and exit.">
            <a:extLst>
              <a:ext uri="{FF2B5EF4-FFF2-40B4-BE49-F238E27FC236}">
                <a16:creationId xmlns:a16="http://schemas.microsoft.com/office/drawing/2014/main" id="{011A3715-318C-49A4-9F32-12CCADAF77F9}"/>
              </a:ext>
            </a:extLst>
          </p:cNvPr>
          <p:cNvGrpSpPr/>
          <p:nvPr/>
        </p:nvGrpSpPr>
        <p:grpSpPr>
          <a:xfrm>
            <a:off x="2066921" y="2504956"/>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EAEE5B51-525D-4B1F-89FF-7CBEB917D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8CEE1275-6DF2-4C97-A8AA-4E97172C6476}"/>
                </a:ext>
              </a:extLst>
            </p:cNvPr>
            <p:cNvSpPr txBox="1"/>
            <p:nvPr/>
          </p:nvSpPr>
          <p:spPr>
            <a:xfrm>
              <a:off x="542922" y="191506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pressure of competition leads to entry and exit.</a:t>
              </a:r>
            </a:p>
          </p:txBody>
        </p:sp>
      </p:grpSp>
      <p:grpSp>
        <p:nvGrpSpPr>
          <p:cNvPr id="24" name="Group 23" descr="When firms go bankrupt or contract substantially in size, they lay off workers who must find other jobs.">
            <a:extLst>
              <a:ext uri="{FF2B5EF4-FFF2-40B4-BE49-F238E27FC236}">
                <a16:creationId xmlns:a16="http://schemas.microsoft.com/office/drawing/2014/main" id="{FF5293DE-CA52-4D11-AA52-3D7A42CA31C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4FFCC9-31AE-487B-88A7-CC026071B92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7FD110F-B219-40DB-BB65-321F16399D7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go bankrupt or contract substantially in size, they lay off workers who must find other jobs.</a:t>
              </a:r>
            </a:p>
          </p:txBody>
        </p:sp>
      </p:grpSp>
    </p:spTree>
    <p:extLst>
      <p:ext uri="{BB962C8B-B14F-4D97-AF65-F5344CB8AC3E}">
        <p14:creationId xmlns:p14="http://schemas.microsoft.com/office/powerpoint/2010/main" val="1031159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Regulations for Approving Mergers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Since a merger combines two firms into one, it can reduce the extent of competition between firms.">
            <a:extLst>
              <a:ext uri="{FF2B5EF4-FFF2-40B4-BE49-F238E27FC236}">
                <a16:creationId xmlns:a16="http://schemas.microsoft.com/office/drawing/2014/main" id="{C80D9F13-7EE0-475C-8D20-52121987EE1F}"/>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BCE9EEBC-98DE-4F1C-A08C-5DA202BD7E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6F36258-83FE-4FEA-9BD6-D190199B74D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merger combines two firms into one, it can reduce the extent of competition between firms.</a:t>
              </a:r>
            </a:p>
          </p:txBody>
        </p:sp>
      </p:grpSp>
      <p:grpSp>
        <p:nvGrpSpPr>
          <p:cNvPr id="15" name="Group 14" descr="When two large U.S. firms announce a merger or acquisition, they must notify the U.S. Federal Trade Commission (FTC).">
            <a:extLst>
              <a:ext uri="{FF2B5EF4-FFF2-40B4-BE49-F238E27FC236}">
                <a16:creationId xmlns:a16="http://schemas.microsoft.com/office/drawing/2014/main" id="{A2CBD9A6-1EAA-4111-8D7F-11133BA02C37}"/>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ACA86DD-2AC1-4D53-BD4E-F6F4D942B1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293D636-15CE-4C07-9C93-4B0468514A74}"/>
                </a:ext>
              </a:extLst>
            </p:cNvPr>
            <p:cNvSpPr txBox="1"/>
            <p:nvPr/>
          </p:nvSpPr>
          <p:spPr>
            <a:xfrm>
              <a:off x="542920" y="17618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two large U.S. firms announce a merger or acquisition, they must notify the U.S. Federal Trade Commission (FTC).</a:t>
              </a:r>
            </a:p>
          </p:txBody>
        </p:sp>
      </p:grpSp>
      <p:grpSp>
        <p:nvGrpSpPr>
          <p:cNvPr id="18" name="Group 17" descr="The laws that give government the power to block certain mergers or break up large firms into smaller ones are called antitrust laws.">
            <a:extLst>
              <a:ext uri="{FF2B5EF4-FFF2-40B4-BE49-F238E27FC236}">
                <a16:creationId xmlns:a16="http://schemas.microsoft.com/office/drawing/2014/main" id="{E5BF11C8-ACF6-4CD2-B87D-414C0B1D37B8}"/>
              </a:ext>
            </a:extLst>
          </p:cNvPr>
          <p:cNvGrpSpPr/>
          <p:nvPr/>
        </p:nvGrpSpPr>
        <p:grpSpPr>
          <a:xfrm>
            <a:off x="2066919" y="3405080"/>
            <a:ext cx="8058156" cy="806935"/>
            <a:chOff x="542921" y="1736761"/>
            <a:chExt cx="8058156" cy="806935"/>
          </a:xfrm>
          <a:solidFill>
            <a:srgbClr val="627981"/>
          </a:solidFill>
        </p:grpSpPr>
        <p:sp>
          <p:nvSpPr>
            <p:cNvPr id="19" name="Rectangle 18">
              <a:extLst>
                <a:ext uri="{FF2B5EF4-FFF2-40B4-BE49-F238E27FC236}">
                  <a16:creationId xmlns:a16="http://schemas.microsoft.com/office/drawing/2014/main" id="{C71DB852-D70C-469A-AE93-788C49A83B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086ED3-47A2-446D-A314-AF440F142A38}"/>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laws that give government the power to block certain mergers or break up large firms into smaller ones are called </a:t>
              </a:r>
              <a:r>
                <a:rPr lang="en-US" sz="2000" b="1" dirty="0">
                  <a:solidFill>
                    <a:schemeClr val="bg1"/>
                  </a:solidFill>
                </a:rPr>
                <a:t>antitrust laws.</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Sarbanes-Oxley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jor accounting scandals involving prominent corporations such as Enron and Tyco International led to the Sarbanes-Oxley Act in 2002.">
            <a:extLst>
              <a:ext uri="{FF2B5EF4-FFF2-40B4-BE49-F238E27FC236}">
                <a16:creationId xmlns:a16="http://schemas.microsoft.com/office/drawing/2014/main" id="{3BA8BBF9-BC55-47F6-A48E-E1A99FE05CDD}"/>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911DD68-66CC-482F-9385-5C882069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D41A34E-F3BB-4483-8F6B-166DDD63C71D}"/>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Major accounting scandals involving prominent corporations such as Enron and Tyco International led to the </a:t>
              </a:r>
              <a:r>
                <a:rPr lang="en-US" sz="2000" b="1" dirty="0">
                  <a:solidFill>
                    <a:schemeClr val="bg1"/>
                  </a:solidFill>
                </a:rPr>
                <a:t>Sarbanes-Oxley Act</a:t>
              </a:r>
              <a:r>
                <a:rPr lang="en-US" sz="2000" dirty="0">
                  <a:solidFill>
                    <a:schemeClr val="bg1"/>
                  </a:solidFill>
                </a:rPr>
                <a:t> in 2002. </a:t>
              </a:r>
            </a:p>
          </p:txBody>
        </p:sp>
      </p:grpSp>
      <p:grpSp>
        <p:nvGrpSpPr>
          <p:cNvPr id="18" name="Group 17" descr="The government designed Sarbanes-Oxley to increase confidence in financial information provided by public corporations to protect investors from accounting fraud.">
            <a:extLst>
              <a:ext uri="{FF2B5EF4-FFF2-40B4-BE49-F238E27FC236}">
                <a16:creationId xmlns:a16="http://schemas.microsoft.com/office/drawing/2014/main" id="{767A317F-FD59-4B47-BCF8-63B12BC6DA94}"/>
              </a:ext>
            </a:extLst>
          </p:cNvPr>
          <p:cNvGrpSpPr/>
          <p:nvPr/>
        </p:nvGrpSpPr>
        <p:grpSpPr>
          <a:xfrm>
            <a:off x="2066921" y="2504956"/>
            <a:ext cx="8058155" cy="1041154"/>
            <a:chOff x="542922" y="1736761"/>
            <a:chExt cx="8058155" cy="1041154"/>
          </a:xfrm>
          <a:solidFill>
            <a:srgbClr val="627981"/>
          </a:solidFill>
        </p:grpSpPr>
        <p:sp>
          <p:nvSpPr>
            <p:cNvPr id="19" name="Rectangle 18">
              <a:extLst>
                <a:ext uri="{FF2B5EF4-FFF2-40B4-BE49-F238E27FC236}">
                  <a16:creationId xmlns:a16="http://schemas.microsoft.com/office/drawing/2014/main" id="{08E3D03F-45E3-4486-B2D5-6A59485B7869}"/>
                </a:ext>
              </a:extLst>
            </p:cNvPr>
            <p:cNvSpPr/>
            <p:nvPr/>
          </p:nvSpPr>
          <p:spPr>
            <a:xfrm>
              <a:off x="542923" y="1736761"/>
              <a:ext cx="8058154" cy="10411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F11A543-CEBD-46BB-B31B-E9E220FD4896}"/>
                </a:ext>
              </a:extLst>
            </p:cNvPr>
            <p:cNvSpPr txBox="1"/>
            <p:nvPr/>
          </p:nvSpPr>
          <p:spPr>
            <a:xfrm>
              <a:off x="542922" y="176225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designed Sarbanes-Oxley to increase confidence in financial information provided by public corporations to protect investors from accounting fraud.</a:t>
              </a:r>
            </a:p>
          </p:txBody>
        </p:sp>
      </p:grpSp>
    </p:spTree>
    <p:extLst>
      <p:ext uri="{BB962C8B-B14F-4D97-AF65-F5344CB8AC3E}">
        <p14:creationId xmlns:p14="http://schemas.microsoft.com/office/powerpoint/2010/main" val="1286304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Great Recession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Great Recession, which began in late 2007, was caused at least in part by a global financial crisis, which began in the United States.">
            <a:extLst>
              <a:ext uri="{FF2B5EF4-FFF2-40B4-BE49-F238E27FC236}">
                <a16:creationId xmlns:a16="http://schemas.microsoft.com/office/drawing/2014/main" id="{C1556D37-0C89-43EC-8112-6FADAAAC818B}"/>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19846B51-0D21-4439-BF9D-0934C9094D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2E39D8C-1CEA-4D24-A08D-98578B7EE79B}"/>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Recession, which began in late 2007, was caused at least in part by a global financial crisis, which began in the United States.</a:t>
              </a:r>
            </a:p>
          </p:txBody>
        </p:sp>
      </p:grpSp>
      <p:grpSp>
        <p:nvGrpSpPr>
          <p:cNvPr id="14" name="Group 13" descr="The key component of the crisis was the creation and subsequent failure of several types of financial assets, like CMOs and CDSs.">
            <a:extLst>
              <a:ext uri="{FF2B5EF4-FFF2-40B4-BE49-F238E27FC236}">
                <a16:creationId xmlns:a16="http://schemas.microsoft.com/office/drawing/2014/main" id="{3486C953-ABE9-468D-A3CB-2EF564FE032F}"/>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C3A97EDD-9982-4FB5-8DD8-25DA4E76CC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41594FA-2ACA-4F02-9800-D18B288AEDCA}"/>
                </a:ext>
              </a:extLst>
            </p:cNvPr>
            <p:cNvSpPr txBox="1"/>
            <p:nvPr/>
          </p:nvSpPr>
          <p:spPr>
            <a:xfrm>
              <a:off x="542922"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component of the crisis was the creation and subsequent failure of several types of financial assets, like CMOs and CDSs.</a:t>
              </a:r>
            </a:p>
          </p:txBody>
        </p:sp>
      </p:grpSp>
      <p:grpSp>
        <p:nvGrpSpPr>
          <p:cNvPr id="17" name="Group 16" descr="Collateralized mortgage obligations (CMOs) are a type of mortgage-backed security.">
            <a:extLst>
              <a:ext uri="{FF2B5EF4-FFF2-40B4-BE49-F238E27FC236}">
                <a16:creationId xmlns:a16="http://schemas.microsoft.com/office/drawing/2014/main" id="{0EC4CD9F-07FD-4061-B143-55CF73549D98}"/>
              </a:ext>
            </a:extLst>
          </p:cNvPr>
          <p:cNvGrpSpPr/>
          <p:nvPr/>
        </p:nvGrpSpPr>
        <p:grpSpPr>
          <a:xfrm>
            <a:off x="2066920" y="3454491"/>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E734F3FF-FE5E-48BF-999F-9A15728226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A919FD8-B10F-4741-9068-A0ADD48F02DB}"/>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Collateralized mortgage obligations (CMOs) are a type of mortgage-backed security.</a:t>
              </a:r>
            </a:p>
          </p:txBody>
        </p:sp>
      </p:grpSp>
      <p:grpSp>
        <p:nvGrpSpPr>
          <p:cNvPr id="20" name="Group 19" descr="Credit default swaps (CDSs) are insurance contracts on assets like CMOs that provide payoff even if the holder does not own the CMO.">
            <a:extLst>
              <a:ext uri="{FF2B5EF4-FFF2-40B4-BE49-F238E27FC236}">
                <a16:creationId xmlns:a16="http://schemas.microsoft.com/office/drawing/2014/main" id="{6EF00D79-013C-42EE-AA2D-3029E82957B6}"/>
              </a:ext>
            </a:extLst>
          </p:cNvPr>
          <p:cNvGrpSpPr/>
          <p:nvPr/>
        </p:nvGrpSpPr>
        <p:grpSpPr>
          <a:xfrm>
            <a:off x="2066921" y="435985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A849C4D4-0B7C-4FC0-A8C7-E27A8BED59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C0F5F53-96C2-41DC-AED9-5CDBD72CFD03}"/>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Credit default swaps (CDSs) are insurance contracts on assets like CMOs that provide payoff even if the holder does not own the CMO.</a:t>
              </a:r>
            </a:p>
          </p:txBody>
        </p:sp>
      </p:grpSp>
    </p:spTree>
    <p:extLst>
      <p:ext uri="{BB962C8B-B14F-4D97-AF65-F5344CB8AC3E}">
        <p14:creationId xmlns:p14="http://schemas.microsoft.com/office/powerpoint/2010/main" val="687001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Dodd-Frank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9" name="Group 28" descr="One response to the financial crisis was the Dodd-Frank Act, which majorly attempted to reform the financial system.">
            <a:extLst>
              <a:ext uri="{FF2B5EF4-FFF2-40B4-BE49-F238E27FC236}">
                <a16:creationId xmlns:a16="http://schemas.microsoft.com/office/drawing/2014/main" id="{EF2F58FC-267F-49FF-9231-28903FA8BA40}"/>
              </a:ext>
            </a:extLst>
          </p:cNvPr>
          <p:cNvGrpSpPr/>
          <p:nvPr/>
        </p:nvGrpSpPr>
        <p:grpSpPr>
          <a:xfrm>
            <a:off x="2066922" y="1580912"/>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D5A7DFAE-1C43-4536-A27D-BFB9A3F2E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722EA459-8935-42E8-B2AF-EAC1B7C8563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response to the financial crisis was the </a:t>
              </a:r>
              <a:r>
                <a:rPr lang="en-US" sz="2000" b="1" dirty="0">
                  <a:solidFill>
                    <a:schemeClr val="bg1"/>
                  </a:solidFill>
                </a:rPr>
                <a:t>Dodd-Frank Act</a:t>
              </a:r>
              <a:r>
                <a:rPr lang="en-US" sz="2000" dirty="0">
                  <a:solidFill>
                    <a:schemeClr val="bg1"/>
                  </a:solidFill>
                </a:rPr>
                <a:t>, which majorly attempted to reform the financial system.</a:t>
              </a:r>
            </a:p>
          </p:txBody>
        </p:sp>
      </p:grpSp>
      <p:sp>
        <p:nvSpPr>
          <p:cNvPr id="33" name="Rectangle 32">
            <a:extLst>
              <a:ext uri="{FF2B5EF4-FFF2-40B4-BE49-F238E27FC236}">
                <a16:creationId xmlns:a16="http://schemas.microsoft.com/office/drawing/2014/main" id="{A8FAC3E8-1266-442E-A0F1-7363B464CB72}"/>
              </a:ext>
            </a:extLst>
          </p:cNvPr>
          <p:cNvSpPr/>
          <p:nvPr/>
        </p:nvSpPr>
        <p:spPr>
          <a:xfrm>
            <a:off x="2066922" y="2711422"/>
            <a:ext cx="3794210" cy="35174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legislation’s purpose:</a:t>
            </a:r>
          </a:p>
          <a:p>
            <a:pPr lvl="1"/>
            <a:r>
              <a:rPr lang="en-US" sz="2000"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p:txBody>
      </p:sp>
      <p:pic>
        <p:nvPicPr>
          <p:cNvPr id="2050" name="Picture 2" descr="A photograph of a newspaper depicting information about the 2008 financial crisis">
            <a:extLst>
              <a:ext uri="{FF2B5EF4-FFF2-40B4-BE49-F238E27FC236}">
                <a16:creationId xmlns:a16="http://schemas.microsoft.com/office/drawing/2014/main" id="{86C3C416-9FB3-4AF8-B95C-C27C2CD79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868" y="2711422"/>
            <a:ext cx="3794210" cy="351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7533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Sarbanes-Oxley and Dodd-Frank Acts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Arrow: Right 8">
            <a:extLst>
              <a:ext uri="{FF2B5EF4-FFF2-40B4-BE49-F238E27FC236}">
                <a16:creationId xmlns:a16="http://schemas.microsoft.com/office/drawing/2014/main" id="{15EF0B3C-6F0C-43B6-8B44-595C325D0219}"/>
              </a:ext>
            </a:extLst>
          </p:cNvPr>
          <p:cNvSpPr/>
          <p:nvPr/>
        </p:nvSpPr>
        <p:spPr>
          <a:xfrm flipH="1">
            <a:off x="404648"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Sarbanes-Oxley Act was designed to increase confidence in financial information provided by public corporations.</a:t>
            </a:r>
          </a:p>
        </p:txBody>
      </p:sp>
      <p:sp>
        <p:nvSpPr>
          <p:cNvPr id="2" name="Arrow: Right 1">
            <a:extLst>
              <a:ext uri="{FF2B5EF4-FFF2-40B4-BE49-F238E27FC236}">
                <a16:creationId xmlns:a16="http://schemas.microsoft.com/office/drawing/2014/main" id="{9C7903D2-8A39-49FD-9E9D-AB1234B275B9}"/>
              </a:ext>
            </a:extLst>
          </p:cNvPr>
          <p:cNvSpPr/>
          <p:nvPr/>
        </p:nvSpPr>
        <p:spPr>
          <a:xfrm>
            <a:off x="6222124"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Dodd-Frank Act was designed to improve accountability and transparency in the financial system.</a:t>
            </a:r>
          </a:p>
        </p:txBody>
      </p:sp>
    </p:spTree>
    <p:extLst>
      <p:ext uri="{BB962C8B-B14F-4D97-AF65-F5344CB8AC3E}">
        <p14:creationId xmlns:p14="http://schemas.microsoft.com/office/powerpoint/2010/main" val="1174743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Tree>
    <p:extLst>
      <p:ext uri="{BB962C8B-B14F-4D97-AF65-F5344CB8AC3E}">
        <p14:creationId xmlns:p14="http://schemas.microsoft.com/office/powerpoint/2010/main" val="6756962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Choose the answer for each of the following questions.&#10;The deregulation of industry has its drawbacks, including the increased competition leading to: the correct answer is All of the above.&#10;The Sarbanes-Oxley Act of 2002 was created because of: the correct answer is Accounting scandals.">
            <a:extLst>
              <a:ext uri="{FF2B5EF4-FFF2-40B4-BE49-F238E27FC236}">
                <a16:creationId xmlns:a16="http://schemas.microsoft.com/office/drawing/2014/main" id="{3B365D38-64E4-5C6E-4BFB-2A7BA937F709}"/>
              </a:ext>
            </a:extLst>
          </p:cNvPr>
          <p:cNvPicPr>
            <a:picLocks noChangeAspect="1"/>
          </p:cNvPicPr>
          <p:nvPr/>
        </p:nvPicPr>
        <p:blipFill>
          <a:blip r:embed="rId3"/>
          <a:stretch>
            <a:fillRect/>
          </a:stretch>
        </p:blipFill>
        <p:spPr>
          <a:xfrm>
            <a:off x="1387366" y="1457208"/>
            <a:ext cx="9417268" cy="4550626"/>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U.S. economy experienced a wave of deregulation in the late 1970s and early 1980s when the government eliminated regulations that had set prices and quantities produced in a number of industries.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 accounting scandals in the early 2000s, and more recently, the Great Recession, have spurred new regulation to prevent similar occurrences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Regulatory capture occurs when the regulated industries end up having a strong influence over what regulations exist.</a:t>
            </a:r>
          </a:p>
          <a:p>
            <a:endParaRPr lang="en-US" sz="2000" dirty="0">
              <a:solidFill>
                <a:schemeClr val="bg1"/>
              </a:solidFill>
            </a:endParaRPr>
          </a:p>
        </p:txBody>
      </p:sp>
    </p:spTree>
    <p:extLst>
      <p:ext uri="{BB962C8B-B14F-4D97-AF65-F5344CB8AC3E}">
        <p14:creationId xmlns:p14="http://schemas.microsoft.com/office/powerpoint/2010/main" val="491878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Freedom of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CE62D3B-239E-4A40-AAF0-7C69485EF191}"/>
              </a:ext>
            </a:extLst>
          </p:cNvPr>
          <p:cNvSpPr txBox="1"/>
          <p:nvPr/>
        </p:nvSpPr>
        <p:spPr>
          <a:xfrm>
            <a:off x="1137599" y="1267253"/>
            <a:ext cx="9916802" cy="731520"/>
          </a:xfrm>
          <a:prstGeom prst="rect">
            <a:avLst/>
          </a:prstGeom>
          <a:solidFill>
            <a:srgbClr val="627981"/>
          </a:solidFill>
        </p:spPr>
        <p:txBody>
          <a:bodyPr wrap="square" rtlCol="0">
            <a:spAutoFit/>
          </a:bodyPr>
          <a:lstStyle/>
          <a:p>
            <a:pPr algn="ctr"/>
            <a:r>
              <a:rPr lang="en-US" sz="2000" dirty="0">
                <a:solidFill>
                  <a:schemeClr val="bg1"/>
                </a:solidFill>
              </a:rPr>
              <a:t>The U.S. government approves most proposed mergers. In a market-oriented economy, firms have the freedom to make their own choices. Private firms generally have the freedom to:</a:t>
            </a:r>
          </a:p>
        </p:txBody>
      </p:sp>
      <p:grpSp>
        <p:nvGrpSpPr>
          <p:cNvPr id="4" name="Group 3" descr="Expand and reduce production">
            <a:extLst>
              <a:ext uri="{FF2B5EF4-FFF2-40B4-BE49-F238E27FC236}">
                <a16:creationId xmlns:a16="http://schemas.microsoft.com/office/drawing/2014/main" id="{8958AE97-3632-469F-946B-63CEB15F5256}"/>
              </a:ext>
            </a:extLst>
          </p:cNvPr>
          <p:cNvGrpSpPr/>
          <p:nvPr/>
        </p:nvGrpSpPr>
        <p:grpSpPr>
          <a:xfrm>
            <a:off x="3374169" y="2135702"/>
            <a:ext cx="5443662" cy="640080"/>
            <a:chOff x="1906953" y="1849761"/>
            <a:chExt cx="5443662" cy="693935"/>
          </a:xfrm>
          <a:solidFill>
            <a:srgbClr val="627981"/>
          </a:solidFill>
        </p:grpSpPr>
        <p:sp>
          <p:nvSpPr>
            <p:cNvPr id="5" name="Rectangle 4">
              <a:extLst>
                <a:ext uri="{FF2B5EF4-FFF2-40B4-BE49-F238E27FC236}">
                  <a16:creationId xmlns:a16="http://schemas.microsoft.com/office/drawing/2014/main" id="{7B7CC6C4-9DDC-43B5-BBCF-2F73A9991E5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TextBox 5">
              <a:extLst>
                <a:ext uri="{FF2B5EF4-FFF2-40B4-BE49-F238E27FC236}">
                  <a16:creationId xmlns:a16="http://schemas.microsoft.com/office/drawing/2014/main" id="{69766E23-9C3B-4B81-81A2-611546FC9131}"/>
                </a:ext>
              </a:extLst>
            </p:cNvPr>
            <p:cNvSpPr txBox="1"/>
            <p:nvPr/>
          </p:nvSpPr>
          <p:spPr>
            <a:xfrm>
              <a:off x="1967835" y="1986221"/>
              <a:ext cx="5274381" cy="400110"/>
            </a:xfrm>
            <a:prstGeom prst="rect">
              <a:avLst/>
            </a:prstGeom>
            <a:grpFill/>
          </p:spPr>
          <p:txBody>
            <a:bodyPr wrap="square" rtlCol="0">
              <a:spAutoFit/>
            </a:bodyPr>
            <a:lstStyle/>
            <a:p>
              <a:pPr algn="ctr"/>
              <a:r>
                <a:rPr lang="en-US" sz="2000" dirty="0">
                  <a:solidFill>
                    <a:schemeClr val="bg1"/>
                  </a:solidFill>
                </a:rPr>
                <a:t>Expand and reduce production</a:t>
              </a:r>
            </a:p>
          </p:txBody>
        </p:sp>
      </p:grpSp>
      <p:grpSp>
        <p:nvGrpSpPr>
          <p:cNvPr id="7" name="Group 6" descr="Set prices">
            <a:extLst>
              <a:ext uri="{FF2B5EF4-FFF2-40B4-BE49-F238E27FC236}">
                <a16:creationId xmlns:a16="http://schemas.microsoft.com/office/drawing/2014/main" id="{E3429843-89AE-4164-B47F-49E3791FB61D}"/>
              </a:ext>
            </a:extLst>
          </p:cNvPr>
          <p:cNvGrpSpPr/>
          <p:nvPr/>
        </p:nvGrpSpPr>
        <p:grpSpPr>
          <a:xfrm>
            <a:off x="3374169" y="2912711"/>
            <a:ext cx="5443662" cy="640080"/>
            <a:chOff x="1906953" y="2649539"/>
            <a:chExt cx="5443662" cy="693935"/>
          </a:xfrm>
          <a:solidFill>
            <a:srgbClr val="627981"/>
          </a:solidFill>
        </p:grpSpPr>
        <p:sp>
          <p:nvSpPr>
            <p:cNvPr id="8" name="Rectangle 7">
              <a:extLst>
                <a:ext uri="{FF2B5EF4-FFF2-40B4-BE49-F238E27FC236}">
                  <a16:creationId xmlns:a16="http://schemas.microsoft.com/office/drawing/2014/main" id="{AC3819E4-4C20-4213-B18F-B773AB53C863}"/>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9" name="TextBox 8">
              <a:extLst>
                <a:ext uri="{FF2B5EF4-FFF2-40B4-BE49-F238E27FC236}">
                  <a16:creationId xmlns:a16="http://schemas.microsoft.com/office/drawing/2014/main" id="{7A219317-7D49-48AA-902F-1313E3F789D3}"/>
                </a:ext>
              </a:extLst>
            </p:cNvPr>
            <p:cNvSpPr txBox="1"/>
            <p:nvPr/>
          </p:nvSpPr>
          <p:spPr>
            <a:xfrm>
              <a:off x="1967835" y="2785999"/>
              <a:ext cx="5274381" cy="400110"/>
            </a:xfrm>
            <a:prstGeom prst="rect">
              <a:avLst/>
            </a:prstGeom>
            <a:grpFill/>
          </p:spPr>
          <p:txBody>
            <a:bodyPr wrap="square" rtlCol="0">
              <a:spAutoFit/>
            </a:bodyPr>
            <a:lstStyle/>
            <a:p>
              <a:pPr algn="ctr"/>
              <a:r>
                <a:rPr lang="en-US" sz="2000" dirty="0">
                  <a:solidFill>
                    <a:schemeClr val="bg1"/>
                  </a:solidFill>
                </a:rPr>
                <a:t>Set prices</a:t>
              </a:r>
            </a:p>
          </p:txBody>
        </p:sp>
      </p:grpSp>
      <p:grpSp>
        <p:nvGrpSpPr>
          <p:cNvPr id="10" name="Group 9" descr="Open and close facilities">
            <a:extLst>
              <a:ext uri="{FF2B5EF4-FFF2-40B4-BE49-F238E27FC236}">
                <a16:creationId xmlns:a16="http://schemas.microsoft.com/office/drawing/2014/main" id="{D0AFBF63-B3E9-47B8-B88F-80F0D89DD939}"/>
              </a:ext>
            </a:extLst>
          </p:cNvPr>
          <p:cNvGrpSpPr/>
          <p:nvPr/>
        </p:nvGrpSpPr>
        <p:grpSpPr>
          <a:xfrm>
            <a:off x="3374169" y="3689720"/>
            <a:ext cx="5443662" cy="640080"/>
            <a:chOff x="1906953" y="3449317"/>
            <a:chExt cx="5443662" cy="693935"/>
          </a:xfrm>
          <a:solidFill>
            <a:srgbClr val="627981"/>
          </a:solidFill>
        </p:grpSpPr>
        <p:sp>
          <p:nvSpPr>
            <p:cNvPr id="11" name="Rectangle 10">
              <a:extLst>
                <a:ext uri="{FF2B5EF4-FFF2-40B4-BE49-F238E27FC236}">
                  <a16:creationId xmlns:a16="http://schemas.microsoft.com/office/drawing/2014/main" id="{9B40C124-270C-4E2D-9C93-DFEAD26B3BA3}"/>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TextBox 11">
              <a:extLst>
                <a:ext uri="{FF2B5EF4-FFF2-40B4-BE49-F238E27FC236}">
                  <a16:creationId xmlns:a16="http://schemas.microsoft.com/office/drawing/2014/main" id="{289915A3-FC14-4965-881A-123EC7E3219C}"/>
                </a:ext>
              </a:extLst>
            </p:cNvPr>
            <p:cNvSpPr txBox="1"/>
            <p:nvPr/>
          </p:nvSpPr>
          <p:spPr>
            <a:xfrm>
              <a:off x="1967835" y="3585777"/>
              <a:ext cx="5274381" cy="400110"/>
            </a:xfrm>
            <a:prstGeom prst="rect">
              <a:avLst/>
            </a:prstGeom>
            <a:grpFill/>
          </p:spPr>
          <p:txBody>
            <a:bodyPr wrap="square" rtlCol="0">
              <a:spAutoFit/>
            </a:bodyPr>
            <a:lstStyle/>
            <a:p>
              <a:pPr algn="ctr"/>
              <a:r>
                <a:rPr lang="en-US" sz="2000" dirty="0">
                  <a:solidFill>
                    <a:schemeClr val="bg1"/>
                  </a:solidFill>
                </a:rPr>
                <a:t>Open and close facilities</a:t>
              </a:r>
            </a:p>
          </p:txBody>
        </p:sp>
      </p:grpSp>
      <p:grpSp>
        <p:nvGrpSpPr>
          <p:cNvPr id="13" name="Group 12" descr="Hire and fire workers">
            <a:extLst>
              <a:ext uri="{FF2B5EF4-FFF2-40B4-BE49-F238E27FC236}">
                <a16:creationId xmlns:a16="http://schemas.microsoft.com/office/drawing/2014/main" id="{4B159491-16C6-4435-BCC4-55F4702E1202}"/>
              </a:ext>
            </a:extLst>
          </p:cNvPr>
          <p:cNvGrpSpPr/>
          <p:nvPr/>
        </p:nvGrpSpPr>
        <p:grpSpPr>
          <a:xfrm>
            <a:off x="3374169" y="4466729"/>
            <a:ext cx="5443662" cy="640080"/>
            <a:chOff x="1906953" y="4260384"/>
            <a:chExt cx="5443662" cy="693935"/>
          </a:xfrm>
          <a:solidFill>
            <a:srgbClr val="627981"/>
          </a:solidFill>
        </p:grpSpPr>
        <p:sp>
          <p:nvSpPr>
            <p:cNvPr id="14" name="Rectangle 13">
              <a:extLst>
                <a:ext uri="{FF2B5EF4-FFF2-40B4-BE49-F238E27FC236}">
                  <a16:creationId xmlns:a16="http://schemas.microsoft.com/office/drawing/2014/main" id="{945D6940-951F-455A-A9EC-7E95B41CE05E}"/>
                </a:ext>
              </a:extLst>
            </p:cNvPr>
            <p:cNvSpPr/>
            <p:nvPr/>
          </p:nvSpPr>
          <p:spPr>
            <a:xfrm>
              <a:off x="1906953" y="4260384"/>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5" name="TextBox 14">
              <a:extLst>
                <a:ext uri="{FF2B5EF4-FFF2-40B4-BE49-F238E27FC236}">
                  <a16:creationId xmlns:a16="http://schemas.microsoft.com/office/drawing/2014/main" id="{5B5DC546-8785-4F8A-B169-51F83F7BC65F}"/>
                </a:ext>
              </a:extLst>
            </p:cNvPr>
            <p:cNvSpPr txBox="1"/>
            <p:nvPr/>
          </p:nvSpPr>
          <p:spPr>
            <a:xfrm>
              <a:off x="1967835" y="4396844"/>
              <a:ext cx="5274381" cy="400110"/>
            </a:xfrm>
            <a:prstGeom prst="rect">
              <a:avLst/>
            </a:prstGeom>
            <a:grpFill/>
          </p:spPr>
          <p:txBody>
            <a:bodyPr wrap="square" rtlCol="0">
              <a:spAutoFit/>
            </a:bodyPr>
            <a:lstStyle/>
            <a:p>
              <a:pPr algn="ctr"/>
              <a:r>
                <a:rPr lang="en-US" sz="2000" dirty="0">
                  <a:solidFill>
                    <a:schemeClr val="bg1"/>
                  </a:solidFill>
                </a:rPr>
                <a:t>Hire and fire workers</a:t>
              </a:r>
            </a:p>
          </p:txBody>
        </p:sp>
      </p:grpSp>
      <p:grpSp>
        <p:nvGrpSpPr>
          <p:cNvPr id="16" name="Group 15" descr="Sell old or new products">
            <a:extLst>
              <a:ext uri="{FF2B5EF4-FFF2-40B4-BE49-F238E27FC236}">
                <a16:creationId xmlns:a16="http://schemas.microsoft.com/office/drawing/2014/main" id="{22938E3E-4313-43BE-A8CD-80D5F53DA68F}"/>
              </a:ext>
            </a:extLst>
          </p:cNvPr>
          <p:cNvGrpSpPr/>
          <p:nvPr/>
        </p:nvGrpSpPr>
        <p:grpSpPr>
          <a:xfrm>
            <a:off x="3374169" y="5243738"/>
            <a:ext cx="5443662" cy="640080"/>
            <a:chOff x="1906953" y="5090779"/>
            <a:chExt cx="5443662" cy="693935"/>
          </a:xfrm>
          <a:solidFill>
            <a:srgbClr val="627981"/>
          </a:solidFill>
        </p:grpSpPr>
        <p:sp>
          <p:nvSpPr>
            <p:cNvPr id="17" name="Rectangle 16">
              <a:extLst>
                <a:ext uri="{FF2B5EF4-FFF2-40B4-BE49-F238E27FC236}">
                  <a16:creationId xmlns:a16="http://schemas.microsoft.com/office/drawing/2014/main" id="{8F6AB74E-662F-4111-828E-94325BF7EDAD}"/>
                </a:ext>
              </a:extLst>
            </p:cNvPr>
            <p:cNvSpPr/>
            <p:nvPr/>
          </p:nvSpPr>
          <p:spPr>
            <a:xfrm>
              <a:off x="1906953" y="509077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8" name="TextBox 17">
              <a:extLst>
                <a:ext uri="{FF2B5EF4-FFF2-40B4-BE49-F238E27FC236}">
                  <a16:creationId xmlns:a16="http://schemas.microsoft.com/office/drawing/2014/main" id="{1A70C624-71A3-46D8-B6D2-B3BC11FF6984}"/>
                </a:ext>
              </a:extLst>
            </p:cNvPr>
            <p:cNvSpPr txBox="1"/>
            <p:nvPr/>
          </p:nvSpPr>
          <p:spPr>
            <a:xfrm>
              <a:off x="1967835" y="5227239"/>
              <a:ext cx="5274381" cy="400110"/>
            </a:xfrm>
            <a:prstGeom prst="rect">
              <a:avLst/>
            </a:prstGeom>
            <a:grpFill/>
          </p:spPr>
          <p:txBody>
            <a:bodyPr wrap="square" rtlCol="0">
              <a:spAutoFit/>
            </a:bodyPr>
            <a:lstStyle/>
            <a:p>
              <a:pPr algn="ctr"/>
              <a:r>
                <a:rPr lang="en-US" sz="2000" dirty="0">
                  <a:solidFill>
                    <a:schemeClr val="bg1"/>
                  </a:solidFill>
                </a:rPr>
                <a:t>Sell old or new products</a:t>
              </a:r>
            </a:p>
          </p:txBody>
        </p:sp>
      </p:grpSp>
      <p:sp>
        <p:nvSpPr>
          <p:cNvPr id="48" name="TextBox 47">
            <a:extLst>
              <a:ext uri="{FF2B5EF4-FFF2-40B4-BE49-F238E27FC236}">
                <a16:creationId xmlns:a16="http://schemas.microsoft.com/office/drawing/2014/main" id="{FEFF6910-B99D-41D4-8436-60EA19241480}"/>
              </a:ext>
            </a:extLst>
          </p:cNvPr>
          <p:cNvSpPr txBox="1"/>
          <p:nvPr/>
        </p:nvSpPr>
        <p:spPr>
          <a:xfrm>
            <a:off x="3350410" y="6020747"/>
            <a:ext cx="5443662" cy="640080"/>
          </a:xfrm>
          <a:prstGeom prst="rect">
            <a:avLst/>
          </a:prstGeom>
          <a:solidFill>
            <a:srgbClr val="627981"/>
          </a:solidFill>
        </p:spPr>
        <p:txBody>
          <a:bodyPr wrap="square" rtlCol="0" anchor="ctr">
            <a:spAutoFit/>
          </a:bodyPr>
          <a:lstStyle/>
          <a:p>
            <a:pPr algn="ctr"/>
            <a:r>
              <a:rPr lang="en-US" sz="2000" dirty="0">
                <a:solidFill>
                  <a:schemeClr val="bg1"/>
                </a:solidFill>
              </a:rPr>
              <a:t>Acquire, be acquired, or merge with another firm</a:t>
            </a:r>
          </a:p>
        </p:txBody>
      </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Merger Problems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ic that says the following: Mergers that lessen competition can lead to problems for consumers, which leads to higher prices and reduced availability of goods and services and lower quality products and less innovation">
            <a:extLst>
              <a:ext uri="{FF2B5EF4-FFF2-40B4-BE49-F238E27FC236}">
                <a16:creationId xmlns:a16="http://schemas.microsoft.com/office/drawing/2014/main" id="{DB420AAD-1568-D11C-AF6B-8C9FD2F36C16}"/>
              </a:ext>
            </a:extLst>
          </p:cNvPr>
          <p:cNvPicPr>
            <a:picLocks noChangeAspect="1"/>
          </p:cNvPicPr>
          <p:nvPr/>
        </p:nvPicPr>
        <p:blipFill>
          <a:blip r:embed="rId3"/>
          <a:stretch>
            <a:fillRect/>
          </a:stretch>
        </p:blipFill>
        <p:spPr>
          <a:xfrm>
            <a:off x="4029685" y="1449064"/>
            <a:ext cx="4132629" cy="4847046"/>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Concentration Ratio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Regulators have struggled for decades to measure the degree of monopoly power in an industry.">
            <a:extLst>
              <a:ext uri="{FF2B5EF4-FFF2-40B4-BE49-F238E27FC236}">
                <a16:creationId xmlns:a16="http://schemas.microsoft.com/office/drawing/2014/main" id="{3B08B5BB-882D-4942-91AC-F01A0C8C0C33}"/>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F1BD1D59-2587-4B65-957A-48AD3E2121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4A7944E-4ADC-434C-9F55-7C53605613E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Regulators have struggled for decades to measure the degree of monopoly power in an industry. </a:t>
              </a:r>
            </a:p>
          </p:txBody>
        </p:sp>
      </p:grpSp>
      <p:grpSp>
        <p:nvGrpSpPr>
          <p:cNvPr id="15" name="Group 14" descr="An early tool was the concentration ratio, which measures the combined market share of the top firms in an industry.">
            <a:extLst>
              <a:ext uri="{FF2B5EF4-FFF2-40B4-BE49-F238E27FC236}">
                <a16:creationId xmlns:a16="http://schemas.microsoft.com/office/drawing/2014/main" id="{C57535FA-DE0F-4C3D-92F7-3B56B5A9FCB4}"/>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BCC3C8B-C86A-479D-938C-94CD44E79A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D2A8F40-DAF8-46FA-B29B-D71FA8CABFF3}"/>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early tool was the </a:t>
              </a:r>
              <a:r>
                <a:rPr lang="en-US" sz="2000" b="1" dirty="0">
                  <a:solidFill>
                    <a:schemeClr val="bg1"/>
                  </a:solidFill>
                </a:rPr>
                <a:t>concentration ratio</a:t>
              </a:r>
              <a:r>
                <a:rPr lang="en-US" sz="2000" dirty="0">
                  <a:solidFill>
                    <a:schemeClr val="bg1"/>
                  </a:solidFill>
                </a:rPr>
                <a:t>, which measures the combined market share of the top firms in an industry.</a:t>
              </a:r>
            </a:p>
          </p:txBody>
        </p:sp>
      </p:grpSp>
      <p:grpSp>
        <p:nvGrpSpPr>
          <p:cNvPr id="18" name="Group 17" descr="A firm’s market share is its proportion of total sales in a particular market.">
            <a:extLst>
              <a:ext uri="{FF2B5EF4-FFF2-40B4-BE49-F238E27FC236}">
                <a16:creationId xmlns:a16="http://schemas.microsoft.com/office/drawing/2014/main" id="{BB1FE13F-5AFC-4E6B-A11A-97A91DD17AAB}"/>
              </a:ext>
            </a:extLst>
          </p:cNvPr>
          <p:cNvGrpSpPr/>
          <p:nvPr/>
        </p:nvGrpSpPr>
        <p:grpSpPr>
          <a:xfrm>
            <a:off x="2066917" y="3405080"/>
            <a:ext cx="8058158" cy="806935"/>
            <a:chOff x="542919" y="1736761"/>
            <a:chExt cx="8058158" cy="806935"/>
          </a:xfrm>
          <a:solidFill>
            <a:srgbClr val="627981"/>
          </a:solidFill>
        </p:grpSpPr>
        <p:sp>
          <p:nvSpPr>
            <p:cNvPr id="19" name="Rectangle 18">
              <a:extLst>
                <a:ext uri="{FF2B5EF4-FFF2-40B4-BE49-F238E27FC236}">
                  <a16:creationId xmlns:a16="http://schemas.microsoft.com/office/drawing/2014/main" id="{C7CD9D23-6997-4228-97D4-C493B0860A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3569756-BD7C-4F92-BEBC-D98B965DB8CE}"/>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a:t>
              </a:r>
              <a:r>
                <a:rPr lang="en-US" sz="2000" b="1" dirty="0">
                  <a:solidFill>
                    <a:schemeClr val="bg1"/>
                  </a:solidFill>
                </a:rPr>
                <a:t>market share</a:t>
              </a:r>
              <a:r>
                <a:rPr lang="en-US" sz="2000" dirty="0">
                  <a:solidFill>
                    <a:schemeClr val="bg1"/>
                  </a:solidFill>
                </a:rPr>
                <a:t> is its proportion of total sales in a particular market.</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Four-Firm Concentration Ratio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our-firm concentration ratio is calculated by adding the market shares of the four largest firms.">
            <a:extLst>
              <a:ext uri="{FF2B5EF4-FFF2-40B4-BE49-F238E27FC236}">
                <a16:creationId xmlns:a16="http://schemas.microsoft.com/office/drawing/2014/main" id="{FAE8FFB3-505B-4F5A-AD73-299BD69DB45B}"/>
              </a:ext>
            </a:extLst>
          </p:cNvPr>
          <p:cNvGrpSpPr/>
          <p:nvPr/>
        </p:nvGrpSpPr>
        <p:grpSpPr>
          <a:xfrm>
            <a:off x="2066921" y="138337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C87FAE0-82B4-4C39-BC71-8D56C59E9D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FF37E73-D9B4-4616-A0B7-80EEC21E29A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four-firm concentration ratio </a:t>
              </a:r>
              <a:r>
                <a:rPr lang="en-US" sz="2000" dirty="0">
                  <a:solidFill>
                    <a:schemeClr val="bg1"/>
                  </a:solidFill>
                </a:rPr>
                <a:t>is calculated by adding the market shares of the four largest firms.</a:t>
              </a:r>
              <a:endParaRPr lang="en-US" sz="2000" b="1" dirty="0">
                <a:solidFill>
                  <a:schemeClr val="bg1"/>
                </a:solidFill>
              </a:endParaRPr>
            </a:p>
          </p:txBody>
        </p:sp>
      </p:grpSp>
      <p:pic>
        <p:nvPicPr>
          <p:cNvPr id="3" name="Picture 2" descr="A table listing firms and their market shares. Smooth as Glass Repair Company has 16% of the market. The Auto Glass Doctor Company has 10%. Your Car Shield Company has 8%. Seven firms that each have 6% of the market hold a combined 42% of the market. Eight firms that each have 3% of the market hold a combined 24% of the market.">
            <a:extLst>
              <a:ext uri="{FF2B5EF4-FFF2-40B4-BE49-F238E27FC236}">
                <a16:creationId xmlns:a16="http://schemas.microsoft.com/office/drawing/2014/main" id="{7DCBC0D9-8309-E54D-E94C-98913925178F}"/>
              </a:ext>
            </a:extLst>
          </p:cNvPr>
          <p:cNvPicPr>
            <a:picLocks noChangeAspect="1"/>
          </p:cNvPicPr>
          <p:nvPr/>
        </p:nvPicPr>
        <p:blipFill>
          <a:blip r:embed="rId3"/>
          <a:stretch>
            <a:fillRect/>
          </a:stretch>
        </p:blipFill>
        <p:spPr>
          <a:xfrm>
            <a:off x="1650333" y="2375876"/>
            <a:ext cx="8891334" cy="2378037"/>
          </a:xfrm>
          <a:prstGeom prst="rect">
            <a:avLst/>
          </a:prstGeom>
        </p:spPr>
      </p:pic>
      <p:sp>
        <p:nvSpPr>
          <p:cNvPr id="11" name="TextBox 10">
            <a:extLst>
              <a:ext uri="{FF2B5EF4-FFF2-40B4-BE49-F238E27FC236}">
                <a16:creationId xmlns:a16="http://schemas.microsoft.com/office/drawing/2014/main" id="{F01BE4B8-60A1-408F-8B81-3BB7E82BB308}"/>
              </a:ext>
            </a:extLst>
          </p:cNvPr>
          <p:cNvSpPr txBox="1"/>
          <p:nvPr/>
        </p:nvSpPr>
        <p:spPr>
          <a:xfrm>
            <a:off x="2066920" y="4840241"/>
            <a:ext cx="80756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example market given in the table, the four-firm concentration ratio is 16 + 10 + 8 + 6 = 40.</a:t>
            </a:r>
          </a:p>
        </p:txBody>
      </p:sp>
      <p:grpSp>
        <p:nvGrpSpPr>
          <p:cNvPr id="16" name="Group 15" descr="This concentration ratio is not considered especially high because the largest four firms have less than half the market.">
            <a:extLst>
              <a:ext uri="{FF2B5EF4-FFF2-40B4-BE49-F238E27FC236}">
                <a16:creationId xmlns:a16="http://schemas.microsoft.com/office/drawing/2014/main" id="{7A9C8859-D69B-4CDE-A97A-768ACCA0D140}"/>
              </a:ext>
            </a:extLst>
          </p:cNvPr>
          <p:cNvGrpSpPr/>
          <p:nvPr/>
        </p:nvGrpSpPr>
        <p:grpSpPr>
          <a:xfrm>
            <a:off x="2084435" y="5707400"/>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05BCDE09-E3C3-415A-8ECB-FC28B299C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96A5057-3640-4F4A-9D71-E6AB6080955F}"/>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concentration ratio is not considered especially high because the largest four firms have less than half the market.</a:t>
              </a:r>
            </a:p>
          </p:txBody>
        </p:sp>
      </p:grpSp>
    </p:spTree>
    <p:extLst>
      <p:ext uri="{BB962C8B-B14F-4D97-AF65-F5344CB8AC3E}">
        <p14:creationId xmlns:p14="http://schemas.microsoft.com/office/powerpoint/2010/main" val="4255222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BE6EC3-2424-4DD4-908A-4FF12B898D66}">
  <ds:schemaRefs>
    <ds:schemaRef ds:uri="http://schemas.microsoft.com/sharepoint/v3/contenttype/forms"/>
  </ds:schemaRefs>
</ds:datastoreItem>
</file>

<file path=customXml/itemProps2.xml><?xml version="1.0" encoding="utf-8"?>
<ds:datastoreItem xmlns:ds="http://schemas.openxmlformats.org/officeDocument/2006/customXml" ds:itemID="{77CA469A-8F4F-42E4-84FB-CF36C93DE132}">
  <ds:schemaRefs>
    <ds:schemaRef ds:uri="http://schemas.microsoft.com/office/2006/documentManagement/types"/>
    <ds:schemaRef ds:uri="06d9c582-05c2-476b-83d2-72ab8b1380b2"/>
    <ds:schemaRef ds:uri="http://purl.org/dc/dcmitype/"/>
    <ds:schemaRef ds:uri="http://purl.org/dc/elements/1.1/"/>
    <ds:schemaRef ds:uri="fdab59f7-c3a7-48e5-acd8-618ce834776e"/>
    <ds:schemaRef ds:uri="http://schemas.microsoft.com/office/infopath/2007/PartnerControls"/>
    <ds:schemaRef ds:uri="http://www.w3.org/XML/1998/namespace"/>
    <ds:schemaRef ds:uri="http://schemas.microsoft.com/office/2006/metadata/propertie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B6D17F4D-D644-4DEA-B119-692087F553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874</TotalTime>
  <Words>5924</Words>
  <Application>Microsoft Office PowerPoint</Application>
  <PresentationFormat>Widescreen</PresentationFormat>
  <Paragraphs>373</Paragraphs>
  <Slides>57</Slides>
  <Notes>57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Calibri</vt:lpstr>
      <vt:lpstr>Calibri Light</vt:lpstr>
      <vt:lpstr>Cambria Math</vt:lpstr>
      <vt:lpstr>Century Gothic</vt:lpstr>
      <vt:lpstr>Times New Roman</vt:lpstr>
      <vt:lpstr>Office Theme</vt:lpstr>
      <vt:lpstr>1_Office Theme</vt:lpstr>
      <vt:lpstr>Corporate Mergers</vt:lpstr>
      <vt:lpstr>Corporate Mergers1</vt:lpstr>
      <vt:lpstr>Theory of the Firm</vt:lpstr>
      <vt:lpstr>Mergers and Acquisitions</vt:lpstr>
      <vt:lpstr>Regulations for Approving Mergers</vt:lpstr>
      <vt:lpstr>Freedom of Choice</vt:lpstr>
      <vt:lpstr>Merger Problems</vt:lpstr>
      <vt:lpstr>Concentration Ratio</vt:lpstr>
      <vt:lpstr>Four-Firm Concentration Ratio</vt:lpstr>
      <vt:lpstr>Herfindahl-Hirschman Index (HHI)1</vt:lpstr>
      <vt:lpstr>Herfindahl-Hirschman Index (HHI)2</vt:lpstr>
      <vt:lpstr>Problems with Concentration Ratio and HHI</vt:lpstr>
      <vt:lpstr>New Directions for Antitrust</vt:lpstr>
      <vt:lpstr>Summary1</vt:lpstr>
      <vt:lpstr>Regulating Anticompetitive Behavior</vt:lpstr>
      <vt:lpstr>Regulating Anticompetitive Behavior1</vt:lpstr>
      <vt:lpstr>Antitrust Law</vt:lpstr>
      <vt:lpstr>Restrictive Practices</vt:lpstr>
      <vt:lpstr>Minimum Resale Price Maintenance Agreements1</vt:lpstr>
      <vt:lpstr>Minimum Resale Price Maintenance Agreements2</vt:lpstr>
      <vt:lpstr>Exclusive Dealing</vt:lpstr>
      <vt:lpstr>Tying Sales</vt:lpstr>
      <vt:lpstr>Bundling1</vt:lpstr>
      <vt:lpstr>Bundling2</vt:lpstr>
      <vt:lpstr>Predatory Pricing</vt:lpstr>
      <vt:lpstr>On Your Own1</vt:lpstr>
      <vt:lpstr>On Your Own2</vt:lpstr>
      <vt:lpstr>Restrictive Practice</vt:lpstr>
      <vt:lpstr>Summary2</vt:lpstr>
      <vt:lpstr>Regulating Natural Monopolies</vt:lpstr>
      <vt:lpstr>Natural Monopolies1</vt:lpstr>
      <vt:lpstr>Real-World Example1</vt:lpstr>
      <vt:lpstr>Real-World Example2</vt:lpstr>
      <vt:lpstr>Natural Monopolies2</vt:lpstr>
      <vt:lpstr>The Choices in Regulating a Natural Monopoly</vt:lpstr>
      <vt:lpstr>1. Leave the Monopoly Alone</vt:lpstr>
      <vt:lpstr>2. Split the Monopoly1</vt:lpstr>
      <vt:lpstr>2. Split the Monopoly2</vt:lpstr>
      <vt:lpstr>3. Setting Price and Output1</vt:lpstr>
      <vt:lpstr>3. Setting Price and Output2</vt:lpstr>
      <vt:lpstr>Cost-Plus vs. Price Cap Regulation</vt:lpstr>
      <vt:lpstr>Summary3</vt:lpstr>
      <vt:lpstr>The Great Deregulation Experiment</vt:lpstr>
      <vt:lpstr>The Great Deregulation Experiment1</vt:lpstr>
      <vt:lpstr>Doubts about Regulation of Prices and Quantities</vt:lpstr>
      <vt:lpstr>Regulatory Capture1</vt:lpstr>
      <vt:lpstr>Regulatory Capture2</vt:lpstr>
      <vt:lpstr>Regulatory Capture: Results</vt:lpstr>
      <vt:lpstr>The Effects of Deregulation</vt:lpstr>
      <vt:lpstr>Sarbanes-Oxley Act</vt:lpstr>
      <vt:lpstr>The Great Recession</vt:lpstr>
      <vt:lpstr>Dodd-Frank Act</vt:lpstr>
      <vt:lpstr>Sarbanes-Oxley and Dodd-Frank Acts</vt:lpstr>
      <vt:lpstr>On Your Own3</vt:lpstr>
      <vt:lpstr>On Your Own4</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42</cp:revision>
  <dcterms:created xsi:type="dcterms:W3CDTF">2017-06-16T13:06:21Z</dcterms:created>
  <dcterms:modified xsi:type="dcterms:W3CDTF">2026-02-02T13:50:38Z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