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59" r:id="rId4"/>
    <p:sldId id="273" r:id="rId5"/>
    <p:sldId id="263" r:id="rId6"/>
    <p:sldId id="272" r:id="rId7"/>
    <p:sldId id="266" r:id="rId8"/>
    <p:sldId id="267" r:id="rId9"/>
    <p:sldId id="277" r:id="rId10"/>
    <p:sldId id="268" r:id="rId11"/>
    <p:sldId id="269" r:id="rId12"/>
    <p:sldId id="270" r:id="rId13"/>
    <p:sldId id="278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A72"/>
    <a:srgbClr val="24846D"/>
    <a:srgbClr val="2CA084"/>
    <a:srgbClr val="185446"/>
    <a:srgbClr val="289077"/>
    <a:srgbClr val="297F68"/>
    <a:srgbClr val="000000"/>
    <a:srgbClr val="000099"/>
    <a:srgbClr val="2D7D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111" d="100"/>
          <a:sy n="111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oleObject" Target="../embeddings/oleObject41.bin"/><Relationship Id="rId42" Type="http://schemas.openxmlformats.org/officeDocument/2006/relationships/image" Target="../media/image51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45.emf"/><Relationship Id="rId41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e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49.emf"/><Relationship Id="rId40" Type="http://schemas.openxmlformats.org/officeDocument/2006/relationships/oleObject" Target="../embeddings/oleObject44.bin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44.e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48.emf"/><Relationship Id="rId8" Type="http://schemas.openxmlformats.org/officeDocument/2006/relationships/oleObject" Target="../embeddings/oleObject28.bin"/><Relationship Id="rId3" Type="http://schemas.openxmlformats.org/officeDocument/2006/relationships/image" Target="../media/image32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21" Type="http://schemas.openxmlformats.org/officeDocument/2006/relationships/image" Target="../media/image63.emf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e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37" Type="http://schemas.openxmlformats.org/officeDocument/2006/relationships/image" Target="../media/image71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oleObject" Target="../embeddings/oleObject60.bin"/><Relationship Id="rId36" Type="http://schemas.openxmlformats.org/officeDocument/2006/relationships/oleObject" Target="../embeddings/oleObject64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6.e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70.emf"/><Relationship Id="rId8" Type="http://schemas.openxmlformats.org/officeDocument/2006/relationships/oleObject" Target="../embeddings/oleObject50.bin"/><Relationship Id="rId3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e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9" Type="http://schemas.openxmlformats.org/officeDocument/2006/relationships/image" Target="../media/image89.emf"/><Relationship Id="rId21" Type="http://schemas.openxmlformats.org/officeDocument/2006/relationships/image" Target="../media/image81.emf"/><Relationship Id="rId34" Type="http://schemas.openxmlformats.org/officeDocument/2006/relationships/oleObject" Target="../embeddings/oleObject81.bin"/><Relationship Id="rId7" Type="http://schemas.openxmlformats.org/officeDocument/2006/relationships/image" Target="../media/image74.e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image" Target="../media/image85.emf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6.e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0.bin"/><Relationship Id="rId37" Type="http://schemas.openxmlformats.org/officeDocument/2006/relationships/image" Target="../media/image71.emf"/><Relationship Id="rId40" Type="http://schemas.openxmlformats.org/officeDocument/2006/relationships/oleObject" Target="../embeddings/oleObject84.bin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oleObject" Target="../embeddings/oleObject78.bin"/><Relationship Id="rId36" Type="http://schemas.openxmlformats.org/officeDocument/2006/relationships/oleObject" Target="../embeddings/oleObject82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5.e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84.emf"/><Relationship Id="rId30" Type="http://schemas.openxmlformats.org/officeDocument/2006/relationships/oleObject" Target="../embeddings/oleObject79.bin"/><Relationship Id="rId35" Type="http://schemas.openxmlformats.org/officeDocument/2006/relationships/image" Target="../media/image88.emf"/><Relationship Id="rId8" Type="http://schemas.openxmlformats.org/officeDocument/2006/relationships/oleObject" Target="../embeddings/oleObject68.bin"/><Relationship Id="rId3" Type="http://schemas.openxmlformats.org/officeDocument/2006/relationships/image" Target="../media/image72.e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38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91.emf"/><Relationship Id="rId21" Type="http://schemas.openxmlformats.org/officeDocument/2006/relationships/image" Target="../media/image100.emf"/><Relationship Id="rId7" Type="http://schemas.openxmlformats.org/officeDocument/2006/relationships/image" Target="../media/image93.e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98.emf"/><Relationship Id="rId2" Type="http://schemas.openxmlformats.org/officeDocument/2006/relationships/oleObject" Target="../embeddings/oleObject85.bin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99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91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07.bin"/><Relationship Id="rId3" Type="http://schemas.openxmlformats.org/officeDocument/2006/relationships/image" Target="../media/image101.emf"/><Relationship Id="rId21" Type="http://schemas.openxmlformats.org/officeDocument/2006/relationships/image" Target="../media/image110.emf"/><Relationship Id="rId34" Type="http://schemas.openxmlformats.org/officeDocument/2006/relationships/image" Target="../media/image116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08.emf"/><Relationship Id="rId25" Type="http://schemas.openxmlformats.org/officeDocument/2006/relationships/image" Target="../media/image112.emf"/><Relationship Id="rId33" Type="http://schemas.openxmlformats.org/officeDocument/2006/relationships/oleObject" Target="../embeddings/oleObject111.bin"/><Relationship Id="rId2" Type="http://schemas.openxmlformats.org/officeDocument/2006/relationships/oleObject" Target="../embeddings/oleObject95.bin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5.emf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28" Type="http://schemas.openxmlformats.org/officeDocument/2006/relationships/oleObject" Target="../embeddings/oleObject108.bin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109.emf"/><Relationship Id="rId31" Type="http://schemas.openxmlformats.org/officeDocument/2006/relationships/image" Target="../media/image115.e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4.e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113.emf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117.png"/><Relationship Id="rId8" Type="http://schemas.openxmlformats.org/officeDocument/2006/relationships/oleObject" Target="../embeddings/oleObject9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0.emf"/><Relationship Id="rId12" Type="http://schemas.openxmlformats.org/officeDocument/2006/relationships/oleObject" Target="../embeddings/oleObject117.bin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5" Type="http://schemas.openxmlformats.org/officeDocument/2006/relationships/image" Target="../media/image124.e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25.emf"/><Relationship Id="rId7" Type="http://schemas.openxmlformats.org/officeDocument/2006/relationships/image" Target="../media/image127.emf"/><Relationship Id="rId12" Type="http://schemas.openxmlformats.org/officeDocument/2006/relationships/image" Target="../media/image130.png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9.emf"/><Relationship Id="rId5" Type="http://schemas.openxmlformats.org/officeDocument/2006/relationships/image" Target="../media/image126.e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6.emf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131.emf"/><Relationship Id="rId7" Type="http://schemas.openxmlformats.org/officeDocument/2006/relationships/image" Target="../media/image133.e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38.emf"/><Relationship Id="rId2" Type="http://schemas.openxmlformats.org/officeDocument/2006/relationships/oleObject" Target="../embeddings/oleObject124.bin"/><Relationship Id="rId16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image" Target="../media/image137.e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139.e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34.emf"/><Relationship Id="rId14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image" Target="../media/image140.emf"/><Relationship Id="rId7" Type="http://schemas.openxmlformats.org/officeDocument/2006/relationships/image" Target="../media/image142.emf"/><Relationship Id="rId12" Type="http://schemas.openxmlformats.org/officeDocument/2006/relationships/image" Target="../media/image145.png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44.emf"/><Relationship Id="rId5" Type="http://schemas.openxmlformats.org/officeDocument/2006/relationships/image" Target="../media/image141.e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png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12" Type="http://schemas.openxmlformats.org/officeDocument/2006/relationships/image" Target="../media/image29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Compound Inequalities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2800" imgH="283320" progId="Equation.DSMT4">
                  <p:embed/>
                </p:oleObj>
              </mc:Choice>
              <mc:Fallback>
                <p:oleObj name="Equation" r:id="rId2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040" imgH="264960" progId="Equation.DSMT4">
                  <p:embed/>
                </p:oleObj>
              </mc:Choice>
              <mc:Fallback>
                <p:oleObj name="Equation" r:id="rId4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12360" imgH="264960" progId="Equation.DSMT4">
                  <p:embed/>
                </p:oleObj>
              </mc:Choice>
              <mc:Fallback>
                <p:oleObj name="Equation" r:id="rId6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428"/>
              </p:ext>
            </p:extLst>
          </p:nvPr>
        </p:nvGraphicFramePr>
        <p:xfrm>
          <a:off x="463550" y="3733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2000" imgH="283320" progId="Equation.DSMT4">
                  <p:embed/>
                </p:oleObj>
              </mc:Choice>
              <mc:Fallback>
                <p:oleObj name="Equation" r:id="rId8" imgW="1152000" imgH="28332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733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8740"/>
              </p:ext>
            </p:extLst>
          </p:nvPr>
        </p:nvGraphicFramePr>
        <p:xfrm>
          <a:off x="1765300" y="3740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9800" imgH="264960" progId="Equation.DSMT4">
                  <p:embed/>
                </p:oleObj>
              </mc:Choice>
              <mc:Fallback>
                <p:oleObj name="Equation" r:id="rId10" imgW="1279800" imgH="2649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015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20863"/>
              </p:ext>
            </p:extLst>
          </p:nvPr>
        </p:nvGraphicFramePr>
        <p:xfrm>
          <a:off x="3197792" y="3733800"/>
          <a:ext cx="1054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2200" imgH="264960" progId="Equation.DSMT4">
                  <p:embed/>
                </p:oleObj>
              </mc:Choice>
              <mc:Fallback>
                <p:oleObj name="Equation" r:id="rId12" imgW="1042200" imgH="2649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733800"/>
                        <a:ext cx="1054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2160" imgH="283320" progId="Equation.DSMT4">
                  <p:embed/>
                </p:oleObj>
              </mc:Choice>
              <mc:Fallback>
                <p:oleObj name="Equation" r:id="rId14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120" imgH="264960" progId="Equation.DSMT4">
                  <p:embed/>
                </p:oleObj>
              </mc:Choice>
              <mc:Fallback>
                <p:oleObj name="Equation" r:id="rId16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12360" imgH="264960" progId="Equation.DSMT4">
                  <p:embed/>
                </p:oleObj>
              </mc:Choice>
              <mc:Fallback>
                <p:oleObj name="Equation" r:id="rId18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0847"/>
              </p:ext>
            </p:extLst>
          </p:nvPr>
        </p:nvGraphicFramePr>
        <p:xfrm>
          <a:off x="844550" y="45085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6880" imgH="886680" progId="Equation.DSMT4">
                  <p:embed/>
                </p:oleObj>
              </mc:Choice>
              <mc:Fallback>
                <p:oleObj name="Equation" r:id="rId20" imgW="776880" imgH="8866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085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98251"/>
              </p:ext>
            </p:extLst>
          </p:nvPr>
        </p:nvGraphicFramePr>
        <p:xfrm>
          <a:off x="2178050" y="4508500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6840" imgH="886680" progId="Equation.DSMT4">
                  <p:embed/>
                </p:oleObj>
              </mc:Choice>
              <mc:Fallback>
                <p:oleObj name="Equation" r:id="rId22" imgW="456840" imgH="8866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08500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09451"/>
              </p:ext>
            </p:extLst>
          </p:nvPr>
        </p:nvGraphicFramePr>
        <p:xfrm>
          <a:off x="3197792" y="450215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76440" imgH="886680" progId="Equation.DSMT4">
                  <p:embed/>
                </p:oleObj>
              </mc:Choice>
              <mc:Fallback>
                <p:oleObj name="Equation" r:id="rId24" imgW="676440" imgH="8866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50215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12800" imgH="283320" progId="Equation.DSMT4">
                  <p:embed/>
                </p:oleObj>
              </mc:Choice>
              <mc:Fallback>
                <p:oleObj name="Equation" r:id="rId26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47840" imgH="264960" progId="Equation.DSMT4">
                  <p:embed/>
                </p:oleObj>
              </mc:Choice>
              <mc:Fallback>
                <p:oleObj name="Equation" r:id="rId30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638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057040" imgH="264960" progId="Equation.DSMT4">
                  <p:embed/>
                </p:oleObj>
              </mc:Choice>
              <mc:Fallback>
                <p:oleObj name="Equation" r:id="rId32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638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3963"/>
              </p:ext>
            </p:extLst>
          </p:nvPr>
        </p:nvGraphicFramePr>
        <p:xfrm>
          <a:off x="4768850" y="3773488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47240" imgH="264960" progId="Equation.DSMT4">
                  <p:embed/>
                </p:oleObj>
              </mc:Choice>
              <mc:Fallback>
                <p:oleObj name="Equation" r:id="rId34" imgW="1947240" imgH="2649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73488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50629"/>
              </p:ext>
            </p:extLst>
          </p:nvPr>
        </p:nvGraphicFramePr>
        <p:xfrm>
          <a:off x="4768850" y="4829175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84840" imgH="264960" progId="Equation.DSMT4">
                  <p:embed/>
                </p:oleObj>
              </mc:Choice>
              <mc:Fallback>
                <p:oleObj name="Equation" r:id="rId38" imgW="2184840" imgH="2649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829175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86680" imgH="264960" progId="Equation.DSMT4">
                  <p:embed/>
                </p:oleObj>
              </mc:Choice>
              <mc:Fallback>
                <p:oleObj name="Equation" r:id="rId40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157480" imgH="283320" progId="Equation.DSMT4">
                  <p:embed/>
                </p:oleObj>
              </mc:Choice>
              <mc:Fallback>
                <p:oleObj name="Equation" r:id="rId41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8560" imgH="585000" progId="Equation.DSMT4">
                  <p:embed/>
                </p:oleObj>
              </mc:Choice>
              <mc:Fallback>
                <p:oleObj name="Equation" r:id="rId2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283320" progId="Equation.DSMT4">
                  <p:embed/>
                </p:oleObj>
              </mc:Choice>
              <mc:Fallback>
                <p:oleObj name="Equation" r:id="rId2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6280" imgH="283320" progId="Equation.DSMT4">
                  <p:embed/>
                </p:oleObj>
              </mc:Choice>
              <mc:Fallback>
                <p:oleObj name="Equation" r:id="rId4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283320" progId="Equation.DSMT4">
                  <p:embed/>
                </p:oleObj>
              </mc:Choice>
              <mc:Fallback>
                <p:oleObj name="Equation" r:id="rId6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6840" imgH="264960" progId="Equation.DSMT4">
                  <p:embed/>
                </p:oleObj>
              </mc:Choice>
              <mc:Fallback>
                <p:oleObj name="Equation" r:id="rId8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2564"/>
              </p:ext>
            </p:extLst>
          </p:nvPr>
        </p:nvGraphicFramePr>
        <p:xfrm>
          <a:off x="228600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4560" imgH="356400" progId="Equation.DSMT4">
                  <p:embed/>
                </p:oleObj>
              </mc:Choice>
              <mc:Fallback>
                <p:oleObj name="Equation" r:id="rId10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53430"/>
              </p:ext>
            </p:extLst>
          </p:nvPr>
        </p:nvGraphicFramePr>
        <p:xfrm>
          <a:off x="4683428" y="4140200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9480" imgH="264960" progId="Equation.DSMT4">
                  <p:embed/>
                </p:oleObj>
              </mc:Choice>
              <mc:Fallback>
                <p:oleObj name="Equation" r:id="rId12" imgW="429480" imgH="264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428" y="4140200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6083"/>
              </p:ext>
            </p:extLst>
          </p:nvPr>
        </p:nvGraphicFramePr>
        <p:xfrm>
          <a:off x="569913" y="4762090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3640" imgH="585000" progId="Equation.DSMT4">
                  <p:embed/>
                </p:oleObj>
              </mc:Choice>
              <mc:Fallback>
                <p:oleObj name="Equation" r:id="rId14" imgW="1133640" imgH="5850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62090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41150"/>
              </p:ext>
            </p:extLst>
          </p:nvPr>
        </p:nvGraphicFramePr>
        <p:xfrm>
          <a:off x="2057400" y="4762090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94200" imgH="585000" progId="Equation.DSMT4">
                  <p:embed/>
                </p:oleObj>
              </mc:Choice>
              <mc:Fallback>
                <p:oleObj name="Equation" r:id="rId16" imgW="2194200" imgH="5850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62090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92723"/>
              </p:ext>
            </p:extLst>
          </p:nvPr>
        </p:nvGraphicFramePr>
        <p:xfrm>
          <a:off x="4343400" y="475574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8160" imgH="585000" progId="Equation.DSMT4">
                  <p:embed/>
                </p:oleObj>
              </mc:Choice>
              <mc:Fallback>
                <p:oleObj name="Equation" r:id="rId18" imgW="1298160" imgH="5850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5574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64729"/>
              </p:ext>
            </p:extLst>
          </p:nvPr>
        </p:nvGraphicFramePr>
        <p:xfrm>
          <a:off x="5765800" y="416068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11760" imgH="264960" progId="Equation.DSMT4">
                  <p:embed/>
                </p:oleObj>
              </mc:Choice>
              <mc:Fallback>
                <p:oleObj name="Equation" r:id="rId20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16068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95186"/>
              </p:ext>
            </p:extLst>
          </p:nvPr>
        </p:nvGraphicFramePr>
        <p:xfrm>
          <a:off x="5765800" y="4592074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34280" imgH="849960" progId="Equation.DSMT4">
                  <p:embed/>
                </p:oleObj>
              </mc:Choice>
              <mc:Fallback>
                <p:oleObj name="Equation" r:id="rId22" imgW="2834280" imgH="84996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592074"/>
                        <a:ext cx="284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87296"/>
              </p:ext>
            </p:extLst>
          </p:nvPr>
        </p:nvGraphicFramePr>
        <p:xfrm>
          <a:off x="17526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2320" imgH="283320" progId="Equation.DSMT4">
                  <p:embed/>
                </p:oleObj>
              </mc:Choice>
              <mc:Fallback>
                <p:oleObj name="Equation" r:id="rId24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052696"/>
              </p:ext>
            </p:extLst>
          </p:nvPr>
        </p:nvGraphicFramePr>
        <p:xfrm>
          <a:off x="17526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92320" imgH="283320" progId="Equation.DSMT4">
                  <p:embed/>
                </p:oleObj>
              </mc:Choice>
              <mc:Fallback>
                <p:oleObj name="Equation" r:id="rId26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965029"/>
              </p:ext>
            </p:extLst>
          </p:nvPr>
        </p:nvGraphicFramePr>
        <p:xfrm>
          <a:off x="43434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92320" imgH="283320" progId="Equation.DSMT4">
                  <p:embed/>
                </p:oleObj>
              </mc:Choice>
              <mc:Fallback>
                <p:oleObj name="Equation" r:id="rId28" imgW="292320" imgH="283320" progId="Equation.DSMT4">
                  <p:embed/>
                  <p:pic>
                    <p:nvPicPr>
                      <p:cNvPr id="0" name="Picture 1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65987"/>
              </p:ext>
            </p:extLst>
          </p:nvPr>
        </p:nvGraphicFramePr>
        <p:xfrm>
          <a:off x="1600200" y="5610225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0920" imgH="283320" progId="Equation.DSMT4">
                  <p:embed/>
                </p:oleObj>
              </mc:Choice>
              <mc:Fallback>
                <p:oleObj name="Equation" r:id="rId30" imgW="520920" imgH="28332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10225"/>
                        <a:ext cx="53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68193"/>
              </p:ext>
            </p:extLst>
          </p:nvPr>
        </p:nvGraphicFramePr>
        <p:xfrm>
          <a:off x="25908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06280" imgH="356400" progId="Equation.DSMT4">
                  <p:embed/>
                </p:oleObj>
              </mc:Choice>
              <mc:Fallback>
                <p:oleObj name="Equation" r:id="rId32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29868"/>
              </p:ext>
            </p:extLst>
          </p:nvPr>
        </p:nvGraphicFramePr>
        <p:xfrm>
          <a:off x="4343400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76440" imgH="283320" progId="Equation.DSMT4">
                  <p:embed/>
                </p:oleObj>
              </mc:Choice>
              <mc:Fallback>
                <p:oleObj name="Equation" r:id="rId34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22455"/>
              </p:ext>
            </p:extLst>
          </p:nvPr>
        </p:nvGraphicFramePr>
        <p:xfrm>
          <a:off x="5765800" y="5664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56642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81279"/>
              </p:ext>
            </p:extLst>
          </p:nvPr>
        </p:nvGraphicFramePr>
        <p:xfrm>
          <a:off x="1208957" y="12954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5040" imgH="283320" progId="Equation.DSMT4">
                  <p:embed/>
                </p:oleObj>
              </mc:Choice>
              <mc:Fallback>
                <p:oleObj name="Equation" r:id="rId2" imgW="905040" imgH="28332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57" y="12954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73176"/>
              </p:ext>
            </p:extLst>
          </p:nvPr>
        </p:nvGraphicFramePr>
        <p:xfrm>
          <a:off x="2446338" y="129540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9400" imgH="356400" progId="Equation.DSMT4">
                  <p:embed/>
                </p:oleObj>
              </mc:Choice>
              <mc:Fallback>
                <p:oleObj name="Equation" r:id="rId4" imgW="1499400" imgH="35640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295400"/>
                        <a:ext cx="151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90661"/>
              </p:ext>
            </p:extLst>
          </p:nvPr>
        </p:nvGraphicFramePr>
        <p:xfrm>
          <a:off x="4472857" y="12954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365400" progId="Equation.DSMT4">
                  <p:embed/>
                </p:oleObj>
              </mc:Choice>
              <mc:Fallback>
                <p:oleObj name="Equation" r:id="rId6" imgW="1069560" imgH="36540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12954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7840" imgH="283320" progId="Equation.DSMT4">
                  <p:embed/>
                </p:oleObj>
              </mc:Choice>
              <mc:Fallback>
                <p:oleObj name="Equation" r:id="rId8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08178"/>
              </p:ext>
            </p:extLst>
          </p:nvPr>
        </p:nvGraphicFramePr>
        <p:xfrm>
          <a:off x="29035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5000" imgH="264960" progId="Equation.DSMT4">
                  <p:embed/>
                </p:oleObj>
              </mc:Choice>
              <mc:Fallback>
                <p:oleObj name="Equation" r:id="rId10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01698"/>
              </p:ext>
            </p:extLst>
          </p:nvPr>
        </p:nvGraphicFramePr>
        <p:xfrm>
          <a:off x="44728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365400" progId="Equation.DSMT4">
                  <p:embed/>
                </p:oleObj>
              </mc:Choice>
              <mc:Fallback>
                <p:oleObj name="Equation" r:id="rId12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0724"/>
              </p:ext>
            </p:extLst>
          </p:nvPr>
        </p:nvGraphicFramePr>
        <p:xfrm>
          <a:off x="13994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2800" imgH="886680" progId="Equation.DSMT4">
                  <p:embed/>
                </p:oleObj>
              </mc:Choice>
              <mc:Fallback>
                <p:oleObj name="Equation" r:id="rId14" imgW="712800" imgH="8866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19554"/>
              </p:ext>
            </p:extLst>
          </p:nvPr>
        </p:nvGraphicFramePr>
        <p:xfrm>
          <a:off x="2878138" y="2146300"/>
          <a:ext cx="647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9720" imgH="886680" progId="Equation.DSMT4">
                  <p:embed/>
                </p:oleObj>
              </mc:Choice>
              <mc:Fallback>
                <p:oleObj name="Equation" r:id="rId16" imgW="639720" imgH="8866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146300"/>
                        <a:ext cx="647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27524"/>
              </p:ext>
            </p:extLst>
          </p:nvPr>
        </p:nvGraphicFramePr>
        <p:xfrm>
          <a:off x="44728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2800" imgH="886680" progId="Equation.DSMT4">
                  <p:embed/>
                </p:oleObj>
              </mc:Choice>
              <mc:Fallback>
                <p:oleObj name="Equation" r:id="rId18" imgW="712800" imgH="8866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9080" imgH="283320" progId="Equation.DSMT4">
                  <p:embed/>
                </p:oleObj>
              </mc:Choice>
              <mc:Fallback>
                <p:oleObj name="Equation" r:id="rId20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42779"/>
              </p:ext>
            </p:extLst>
          </p:nvPr>
        </p:nvGraphicFramePr>
        <p:xfrm>
          <a:off x="30940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0880" imgH="200880" progId="Equation.DSMT4">
                  <p:embed/>
                </p:oleObj>
              </mc:Choice>
              <mc:Fallback>
                <p:oleObj name="Equation" r:id="rId22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76386"/>
              </p:ext>
            </p:extLst>
          </p:nvPr>
        </p:nvGraphicFramePr>
        <p:xfrm>
          <a:off x="44728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49080" imgH="283320" progId="Equation.DSMT4">
                  <p:embed/>
                </p:oleObj>
              </mc:Choice>
              <mc:Fallback>
                <p:oleObj name="Equation" r:id="rId24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79360" imgH="585000" progId="Equation.DSMT4">
                  <p:embed/>
                </p:oleObj>
              </mc:Choice>
              <mc:Fallback>
                <p:oleObj name="Equation" r:id="rId26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7840"/>
              </p:ext>
            </p:extLst>
          </p:nvPr>
        </p:nvGraphicFramePr>
        <p:xfrm>
          <a:off x="30940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6415"/>
              </p:ext>
            </p:extLst>
          </p:nvPr>
        </p:nvGraphicFramePr>
        <p:xfrm>
          <a:off x="44728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76880" imgH="585000" progId="Equation.DSMT4">
                  <p:embed/>
                </p:oleObj>
              </mc:Choice>
              <mc:Fallback>
                <p:oleObj name="Equation" r:id="rId30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8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34520" imgH="585000" progId="Equation.DSMT4">
                  <p:embed/>
                </p:oleObj>
              </mc:Choice>
              <mc:Fallback>
                <p:oleObj name="Equation" r:id="rId32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46984"/>
              </p:ext>
            </p:extLst>
          </p:nvPr>
        </p:nvGraphicFramePr>
        <p:xfrm>
          <a:off x="5791200" y="1295400"/>
          <a:ext cx="196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56240" imgH="264960" progId="Equation.DSMT4">
                  <p:embed/>
                </p:oleObj>
              </mc:Choice>
              <mc:Fallback>
                <p:oleObj name="Equation" r:id="rId34" imgW="1956240" imgH="2649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95400"/>
                        <a:ext cx="196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01335"/>
              </p:ext>
            </p:extLst>
          </p:nvPr>
        </p:nvGraphicFramePr>
        <p:xfrm>
          <a:off x="57912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6680" imgH="264960" progId="Equation.DSMT4">
                  <p:embed/>
                </p:oleObj>
              </mc:Choice>
              <mc:Fallback>
                <p:oleObj name="Equation" r:id="rId36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13789"/>
              </p:ext>
            </p:extLst>
          </p:nvPr>
        </p:nvGraphicFramePr>
        <p:xfrm>
          <a:off x="5791200" y="2209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651400" imgH="905040" progId="Equation.DSMT4">
                  <p:embed/>
                </p:oleObj>
              </mc:Choice>
              <mc:Fallback>
                <p:oleObj name="Equation" r:id="rId38" imgW="2651400" imgH="90504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48168"/>
              </p:ext>
            </p:extLst>
          </p:nvPr>
        </p:nvGraphicFramePr>
        <p:xfrm>
          <a:off x="57912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86680" imgH="264960" progId="Equation.DSMT4">
                  <p:embed/>
                </p:oleObj>
              </mc:Choice>
              <mc:Fallback>
                <p:oleObj name="Equation" r:id="rId40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475" y="1096963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5800" imgH="886680" progId="Equation.DSMT4">
                  <p:embed/>
                </p:oleObj>
              </mc:Choice>
              <mc:Fallback>
                <p:oleObj name="Equation" r:id="rId2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1096963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840" imgH="264960" progId="Equation.DSMT4">
                  <p:embed/>
                </p:oleObj>
              </mc:Choice>
              <mc:Fallback>
                <p:oleObj name="Equation" r:id="rId4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6680" imgH="886680" progId="Equation.DSMT4">
                  <p:embed/>
                </p:oleObj>
              </mc:Choice>
              <mc:Fallback>
                <p:oleObj name="Equation" r:id="rId6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29009"/>
              </p:ext>
            </p:extLst>
          </p:nvPr>
        </p:nvGraphicFramePr>
        <p:xfrm>
          <a:off x="596900" y="4652963"/>
          <a:ext cx="825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91960" progId="Equation.DSMT4">
                  <p:embed/>
                </p:oleObj>
              </mc:Choice>
              <mc:Fallback>
                <p:oleObj name="Equation" r:id="rId8" imgW="812520" imgH="291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52963"/>
                        <a:ext cx="8255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9762"/>
              </p:ext>
            </p:extLst>
          </p:nvPr>
        </p:nvGraphicFramePr>
        <p:xfrm>
          <a:off x="2364581" y="4356100"/>
          <a:ext cx="123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886680" progId="Equation.DSMT4">
                  <p:embed/>
                </p:oleObj>
              </mc:Choice>
              <mc:Fallback>
                <p:oleObj name="Equation" r:id="rId10" imgW="1215720" imgH="8866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581" y="4356100"/>
                        <a:ext cx="1231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99955"/>
              </p:ext>
            </p:extLst>
          </p:nvPr>
        </p:nvGraphicFramePr>
        <p:xfrm>
          <a:off x="4545013" y="4652963"/>
          <a:ext cx="812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91960" progId="Equation.DSMT4">
                  <p:embed/>
                </p:oleObj>
              </mc:Choice>
              <mc:Fallback>
                <p:oleObj name="Equation" r:id="rId12" imgW="799920" imgH="291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652963"/>
                        <a:ext cx="812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7840" imgH="264960" progId="Equation.DSMT4">
                  <p:embed/>
                </p:oleObj>
              </mc:Choice>
              <mc:Fallback>
                <p:oleObj name="Equation" r:id="rId14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7840" imgH="264960" progId="Equation.DSMT4">
                  <p:embed/>
                </p:oleObj>
              </mc:Choice>
              <mc:Fallback>
                <p:oleObj name="Equation" r:id="rId16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2600" imgH="264960" progId="Equation.DSMT4">
                  <p:embed/>
                </p:oleObj>
              </mc:Choice>
              <mc:Fallback>
                <p:oleObj name="Equation" r:id="rId18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12360" imgH="264960" progId="Equation.DSMT4">
                  <p:embed/>
                </p:oleObj>
              </mc:Choice>
              <mc:Fallback>
                <p:oleObj name="Equation" r:id="rId20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3D3EEA54-1838-D848-90DD-CDF4F8731F9C}"/>
              </a:ext>
            </a:extLst>
          </p:cNvPr>
          <p:cNvSpPr txBox="1">
            <a:spLocks/>
          </p:cNvSpPr>
          <p:nvPr/>
        </p:nvSpPr>
        <p:spPr>
          <a:xfrm>
            <a:off x="5410200" y="4541411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Multiply each part by 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2CA084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12E6BB-D1FF-CAF0-FF77-0DA3600677E1}"/>
              </a:ext>
            </a:extLst>
          </p:cNvPr>
          <p:cNvSpPr txBox="1">
            <a:spLocks/>
          </p:cNvSpPr>
          <p:nvPr/>
        </p:nvSpPr>
        <p:spPr>
          <a:xfrm>
            <a:off x="5257800" y="4806950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to clear the fraction.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7AADD6-200C-A3C5-6F56-B7CF163291C3}"/>
              </a:ext>
            </a:extLst>
          </p:cNvPr>
          <p:cNvSpPr txBox="1">
            <a:spLocks/>
          </p:cNvSpPr>
          <p:nvPr/>
        </p:nvSpPr>
        <p:spPr>
          <a:xfrm>
            <a:off x="5261386" y="3774664"/>
            <a:ext cx="3429000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Write the inequality.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F07F51-3565-F5A1-DA99-BB94F30B2050}"/>
              </a:ext>
            </a:extLst>
          </p:cNvPr>
          <p:cNvSpPr txBox="1">
            <a:spLocks/>
          </p:cNvSpPr>
          <p:nvPr/>
        </p:nvSpPr>
        <p:spPr>
          <a:xfrm>
            <a:off x="5562600" y="5324668"/>
            <a:ext cx="2611437" cy="31921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CA084"/>
                </a:solidFill>
              </a:rPr>
              <a:t>Simplify each part.</a:t>
            </a:r>
          </a:p>
        </p:txBody>
      </p:sp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40053"/>
              </p:ext>
            </p:extLst>
          </p:nvPr>
        </p:nvGraphicFramePr>
        <p:xfrm>
          <a:off x="438150" y="1447800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5040" imgH="264960" progId="Equation.DSMT4">
                  <p:embed/>
                </p:oleObj>
              </mc:Choice>
              <mc:Fallback>
                <p:oleObj name="Equation" r:id="rId2" imgW="905040" imgH="264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47800"/>
                        <a:ext cx="91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37105"/>
              </p:ext>
            </p:extLst>
          </p:nvPr>
        </p:nvGraphicFramePr>
        <p:xfrm>
          <a:off x="2217738" y="14478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9800" imgH="264960" progId="Equation.DSMT4">
                  <p:embed/>
                </p:oleObj>
              </mc:Choice>
              <mc:Fallback>
                <p:oleObj name="Equation" r:id="rId4" imgW="1279800" imgH="264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4780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9116"/>
              </p:ext>
            </p:extLst>
          </p:nvPr>
        </p:nvGraphicFramePr>
        <p:xfrm>
          <a:off x="4286250" y="1433513"/>
          <a:ext cx="11017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91960" progId="Equation.DSMT4">
                  <p:embed/>
                </p:oleObj>
              </mc:Choice>
              <mc:Fallback>
                <p:oleObj name="Equation" r:id="rId6" imgW="1091880" imgH="291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433513"/>
                        <a:ext cx="11017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7840" imgH="264960" progId="Equation.DSMT4">
                  <p:embed/>
                </p:oleObj>
              </mc:Choice>
              <mc:Fallback>
                <p:oleObj name="Equation" r:id="rId8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12360" imgH="264960" progId="Equation.DSMT4">
                  <p:embed/>
                </p:oleObj>
              </mc:Choice>
              <mc:Fallback>
                <p:oleObj name="Equation" r:id="rId12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6752"/>
              </p:ext>
            </p:extLst>
          </p:nvPr>
        </p:nvGraphicFramePr>
        <p:xfrm>
          <a:off x="5843588" y="14478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7240" imgH="264960" progId="Equation.DSMT4">
                  <p:embed/>
                </p:oleObj>
              </mc:Choice>
              <mc:Fallback>
                <p:oleObj name="Equation" r:id="rId14" imgW="1947240" imgH="2649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447800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6680" imgH="264960" progId="Equation.DSMT4">
                  <p:embed/>
                </p:oleObj>
              </mc:Choice>
              <mc:Fallback>
                <p:oleObj name="Equation" r:id="rId16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3753"/>
              </p:ext>
            </p:extLst>
          </p:nvPr>
        </p:nvGraphicFramePr>
        <p:xfrm>
          <a:off x="817519" y="22225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3560" imgH="886680" progId="Equation.DSMT4">
                  <p:embed/>
                </p:oleObj>
              </mc:Choice>
              <mc:Fallback>
                <p:oleObj name="Equation" r:id="rId18" imgW="493560" imgH="8866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19" y="22225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115"/>
              </p:ext>
            </p:extLst>
          </p:nvPr>
        </p:nvGraphicFramePr>
        <p:xfrm>
          <a:off x="2643188" y="2222500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9480" imgH="886680" progId="Equation.DSMT4">
                  <p:embed/>
                </p:oleObj>
              </mc:Choice>
              <mc:Fallback>
                <p:oleObj name="Equation" r:id="rId20" imgW="429480" imgH="8866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22500"/>
                        <a:ext cx="444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1533"/>
              </p:ext>
            </p:extLst>
          </p:nvPr>
        </p:nvGraphicFramePr>
        <p:xfrm>
          <a:off x="4242033" y="22225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6440" imgH="886680" progId="Equation.DSMT4">
                  <p:embed/>
                </p:oleObj>
              </mc:Choice>
              <mc:Fallback>
                <p:oleObj name="Equation" r:id="rId22" imgW="676440" imgH="8866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033" y="22225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14597"/>
              </p:ext>
            </p:extLst>
          </p:nvPr>
        </p:nvGraphicFramePr>
        <p:xfrm>
          <a:off x="5843588" y="253365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84840" imgH="264960" progId="Equation.DSMT4">
                  <p:embed/>
                </p:oleObj>
              </mc:Choice>
              <mc:Fallback>
                <p:oleObj name="Equation" r:id="rId24" imgW="2184840" imgH="2649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533650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93560" imgH="886680" progId="Equation.DSMT4">
                  <p:embed/>
                </p:oleObj>
              </mc:Choice>
              <mc:Fallback>
                <p:oleObj name="Equation" r:id="rId26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880" imgH="200880" progId="Equation.DSMT4">
                  <p:embed/>
                </p:oleObj>
              </mc:Choice>
              <mc:Fallback>
                <p:oleObj name="Equation" r:id="rId28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76440" imgH="886680" progId="Equation.DSMT4">
                  <p:embed/>
                </p:oleObj>
              </mc:Choice>
              <mc:Fallback>
                <p:oleObj name="Equation" r:id="rId30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86680" imgH="264960" progId="Equation.DSMT4">
                  <p:embed/>
                </p:oleObj>
              </mc:Choice>
              <mc:Fallback>
                <p:oleObj name="Equation" r:id="rId32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532617"/>
              </p:ext>
            </p:extLst>
          </p:nvPr>
        </p:nvGraphicFramePr>
        <p:xfrm>
          <a:off x="5380038" y="5003800"/>
          <a:ext cx="12842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9720" imgH="939600" progId="Equation.DSMT4">
                  <p:embed/>
                </p:oleObj>
              </mc:Choice>
              <mc:Fallback>
                <p:oleObj name="Equation" r:id="rId33" imgW="1269720" imgH="9396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003800"/>
                        <a:ext cx="128428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9040" imgH="200880" progId="Equation.DSMT4">
                  <p:embed/>
                </p:oleObj>
              </mc:Choice>
              <mc:Fallback>
                <p:oleObj name="Equation" r:id="rId2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08400" imgH="264960" progId="Equation.DSMT4">
                  <p:embed/>
                </p:oleObj>
              </mc:Choice>
              <mc:Fallback>
                <p:oleObj name="Equation" r:id="rId4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2800" imgH="264960" progId="Equation.DSMT4">
                  <p:embed/>
                </p:oleObj>
              </mc:Choice>
              <mc:Fallback>
                <p:oleObj name="Equation" r:id="rId6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91280" imgH="283320" progId="Equation.DSMT4">
                  <p:embed/>
                </p:oleObj>
              </mc:Choice>
              <mc:Fallback>
                <p:oleObj name="Equation" r:id="rId8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14680" imgH="283320" progId="Equation.DSMT4">
                  <p:embed/>
                </p:oleObj>
              </mc:Choice>
              <mc:Fallback>
                <p:oleObj name="Equation" r:id="rId10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40960" imgH="264960" progId="Equation.DSMT4">
                  <p:embed/>
                </p:oleObj>
              </mc:Choice>
              <mc:Fallback>
                <p:oleObj name="Equation" r:id="rId12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5720" imgH="283320" progId="Equation.DSMT4">
                  <p:embed/>
                </p:oleObj>
              </mc:Choice>
              <mc:Fallback>
                <p:oleObj name="Equation" r:id="rId14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 </a:t>
            </a:r>
          </a:p>
          <a:p>
            <a:pPr>
              <a:spcBef>
                <a:spcPts val="4800"/>
              </a:spcBef>
            </a:pPr>
            <a:r>
              <a:rPr lang="en-US" dirty="0"/>
              <a:t>In interval notation, the solution set is 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0520" imgH="886680" progId="Equation.DSMT4">
                  <p:embed/>
                </p:oleObj>
              </mc:Choice>
              <mc:Fallback>
                <p:oleObj name="Equation" r:id="rId2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6680" imgH="283320" progId="Equation.DSMT4">
                  <p:embed/>
                </p:oleObj>
              </mc:Choice>
              <mc:Fallback>
                <p:oleObj name="Equation" r:id="rId4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97837"/>
              </p:ext>
            </p:extLst>
          </p:nvPr>
        </p:nvGraphicFramePr>
        <p:xfrm>
          <a:off x="6045200" y="3886200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6120" imgH="1042200" progId="Equation.DSMT4">
                  <p:embed/>
                </p:oleObj>
              </mc:Choice>
              <mc:Fallback>
                <p:oleObj name="Equation" r:id="rId6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886200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9120" imgH="886680" progId="Equation.DSMT4">
                  <p:embed/>
                </p:oleObj>
              </mc:Choice>
              <mc:Fallback>
                <p:oleObj name="Equation" r:id="rId8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240" imgH="886680" progId="Equation.DSMT4">
                  <p:embed/>
                </p:oleObj>
              </mc:Choice>
              <mc:Fallback>
                <p:oleObj name="Equation" r:id="rId10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DC1E742-66BA-2A31-4322-E1968819F9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6050" y="3056569"/>
            <a:ext cx="2981741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5520" imgH="283320" progId="Equation.DSMT4">
                  <p:embed/>
                </p:oleObj>
              </mc:Choice>
              <mc:Fallback>
                <p:oleObj name="Equation" r:id="rId2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08400" imgH="283320" progId="Equation.DSMT4">
                  <p:embed/>
                </p:oleObj>
              </mc:Choice>
              <mc:Fallback>
                <p:oleObj name="Equation" r:id="rId4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040" imgH="200880" progId="Equation.DSMT4">
                  <p:embed/>
                </p:oleObj>
              </mc:Choice>
              <mc:Fallback>
                <p:oleObj name="Equation" r:id="rId6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283320" progId="Equation.DSMT4">
                  <p:embed/>
                </p:oleObj>
              </mc:Choice>
              <mc:Fallback>
                <p:oleObj name="Equation" r:id="rId8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6280" imgH="283320" progId="Equation.DSMT4">
                  <p:embed/>
                </p:oleObj>
              </mc:Choice>
              <mc:Fallback>
                <p:oleObj name="Equation" r:id="rId10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08400" imgH="283320" progId="Equation.DSMT4">
                  <p:embed/>
                </p:oleObj>
              </mc:Choice>
              <mc:Fallback>
                <p:oleObj name="Equation" r:id="rId12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40800" imgH="283320" progId="Equation.DSMT4">
                  <p:embed/>
                </p:oleObj>
              </mc:Choice>
              <mc:Fallback>
                <p:oleObj name="Equation" r:id="rId14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1200" imgH="283320" progId="Equation.DSMT4">
                  <p:embed/>
                </p:oleObj>
              </mc:Choice>
              <mc:Fallback>
                <p:oleObj name="Equation" r:id="rId16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7680" imgH="283320" progId="Equation.DSMT4">
                  <p:embed/>
                </p:oleObj>
              </mc:Choice>
              <mc:Fallback>
                <p:oleObj name="Equation" r:id="rId18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notation,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6680" imgH="283320" progId="Equation.DSMT4">
                  <p:embed/>
                </p:oleObj>
              </mc:Choice>
              <mc:Fallback>
                <p:oleObj name="Equation" r:id="rId2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440" imgH="283320" progId="Equation.DSMT4">
                  <p:embed/>
                </p:oleObj>
              </mc:Choice>
              <mc:Fallback>
                <p:oleObj name="Equation" r:id="rId4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74254"/>
              </p:ext>
            </p:extLst>
          </p:nvPr>
        </p:nvGraphicFramePr>
        <p:xfrm>
          <a:off x="6096000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720" imgH="585000" progId="Equation.DSMT4">
                  <p:embed/>
                </p:oleObj>
              </mc:Choice>
              <mc:Fallback>
                <p:oleObj name="Equation" r:id="rId6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886680" progId="Equation.DSMT4">
                  <p:embed/>
                </p:oleObj>
              </mc:Choice>
              <mc:Fallback>
                <p:oleObj name="Equation" r:id="rId8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87120" imgH="886680" progId="Equation.DSMT4">
                  <p:embed/>
                </p:oleObj>
              </mc:Choice>
              <mc:Fallback>
                <p:oleObj name="Equation" r:id="rId10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544" y="3695700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71210"/>
              </p:ext>
            </p:extLst>
          </p:nvPr>
        </p:nvGraphicFramePr>
        <p:xfrm>
          <a:off x="3718228" y="1295400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4800" imgH="585000" progId="Equation.DSMT4">
                  <p:embed/>
                </p:oleObj>
              </mc:Choice>
              <mc:Fallback>
                <p:oleObj name="Equation" r:id="rId2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95400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48395"/>
              </p:ext>
            </p:extLst>
          </p:nvPr>
        </p:nvGraphicFramePr>
        <p:xfrm>
          <a:off x="6237288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469800" progId="Equation.DSMT4">
                  <p:embed/>
                </p:oleObj>
              </mc:Choice>
              <mc:Fallback>
                <p:oleObj name="Equation" r:id="rId4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35018"/>
              </p:ext>
            </p:extLst>
          </p:nvPr>
        </p:nvGraphicFramePr>
        <p:xfrm>
          <a:off x="4470400" y="1942632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6880" imgH="283320" progId="Equation.DSMT4">
                  <p:embed/>
                </p:oleObj>
              </mc:Choice>
              <mc:Fallback>
                <p:oleObj name="Equation" r:id="rId6" imgW="776880" imgH="28332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42632"/>
                        <a:ext cx="78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6880" imgH="264960" progId="Equation.DSMT4">
                  <p:embed/>
                </p:oleObj>
              </mc:Choice>
              <mc:Fallback>
                <p:oleObj name="Equation" r:id="rId8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2320" imgH="356400" progId="Equation.DSMT4">
                  <p:embed/>
                </p:oleObj>
              </mc:Choice>
              <mc:Fallback>
                <p:oleObj name="Equation" r:id="rId10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480" imgH="356400" progId="Equation.DSMT4">
                  <p:embed/>
                </p:oleObj>
              </mc:Choice>
              <mc:Fallback>
                <p:oleObj name="Equation" r:id="rId12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3852237A-E008-D482-CB84-C13CEFD84CA0}"/>
              </a:ext>
            </a:extLst>
          </p:cNvPr>
          <p:cNvSpPr txBox="1">
            <a:spLocks/>
          </p:cNvSpPr>
          <p:nvPr/>
        </p:nvSpPr>
        <p:spPr>
          <a:xfrm>
            <a:off x="4058937" y="2677883"/>
            <a:ext cx="4720183" cy="98407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CA084"/>
                </a:solidFill>
              </a:rPr>
              <a:t>These elements belong to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or</a:t>
            </a:r>
            <a:r>
              <a:rPr lang="en-US" sz="2000" dirty="0">
                <a:solidFill>
                  <a:srgbClr val="2CA084"/>
                </a:solidFill>
              </a:rPr>
              <a:t> to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or</a:t>
            </a:r>
            <a:r>
              <a:rPr lang="en-US" sz="2000" dirty="0">
                <a:solidFill>
                  <a:srgbClr val="2CA084"/>
                </a:solidFill>
              </a:rPr>
              <a:t> to </a:t>
            </a:r>
            <a:br>
              <a:rPr lang="en-US" sz="2000" dirty="0">
                <a:solidFill>
                  <a:srgbClr val="2CA084"/>
                </a:solidFill>
              </a:rPr>
            </a:br>
            <a:r>
              <a:rPr lang="en-US" sz="2000" dirty="0">
                <a:solidFill>
                  <a:srgbClr val="2CA084"/>
                </a:solidFill>
              </a:rPr>
              <a:t>both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and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.</a:t>
            </a:r>
            <a:endParaRPr lang="en-US" sz="2000" i="1" dirty="0">
              <a:solidFill>
                <a:srgbClr val="2CA08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1F12B-0CA4-99D2-5754-E0F46C065E88}"/>
              </a:ext>
            </a:extLst>
          </p:cNvPr>
          <p:cNvSpPr txBox="1">
            <a:spLocks/>
          </p:cNvSpPr>
          <p:nvPr/>
        </p:nvSpPr>
        <p:spPr>
          <a:xfrm>
            <a:off x="4104463" y="3352800"/>
            <a:ext cx="4590726" cy="61214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CA084"/>
                </a:solidFill>
              </a:rPr>
              <a:t>These elements belong to both </a:t>
            </a:r>
            <a:r>
              <a:rPr lang="en-US" sz="2000" i="1" dirty="0">
                <a:solidFill>
                  <a:srgbClr val="2CA084"/>
                </a:solidFill>
              </a:rPr>
              <a:t>A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b="1" i="1" dirty="0">
                <a:solidFill>
                  <a:srgbClr val="2CA084"/>
                </a:solidFill>
              </a:rPr>
              <a:t>and</a:t>
            </a:r>
            <a:r>
              <a:rPr lang="en-US" sz="2000" dirty="0">
                <a:solidFill>
                  <a:srgbClr val="2CA084"/>
                </a:solidFill>
              </a:rPr>
              <a:t> </a:t>
            </a:r>
            <a:r>
              <a:rPr lang="en-US" sz="2000" i="1" dirty="0">
                <a:solidFill>
                  <a:srgbClr val="2CA084"/>
                </a:solidFill>
              </a:rPr>
              <a:t>B</a:t>
            </a:r>
            <a:r>
              <a:rPr lang="en-US" sz="2000" dirty="0">
                <a:solidFill>
                  <a:srgbClr val="2CA084"/>
                </a:solidFill>
              </a:rPr>
              <a:t>.</a:t>
            </a:r>
            <a:endParaRPr lang="en-US" sz="2000" i="1" dirty="0">
              <a:solidFill>
                <a:srgbClr val="2CA0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86760" imgH="1042200" progId="Equation.DSMT4">
                  <p:embed/>
                </p:oleObj>
              </mc:Choice>
              <mc:Fallback>
                <p:oleObj name="Equation" r:id="rId2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93440" imgH="1042200" progId="Equation.DSMT4">
                  <p:embed/>
                </p:oleObj>
              </mc:Choice>
              <mc:Fallback>
                <p:oleObj name="Equation" r:id="rId4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77080" imgH="585000" progId="Equation.DSMT4">
                  <p:embed/>
                </p:oleObj>
              </mc:Choice>
              <mc:Fallback>
                <p:oleObj name="Equation" r:id="rId6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32396"/>
              </p:ext>
            </p:extLst>
          </p:nvPr>
        </p:nvGraphicFramePr>
        <p:xfrm>
          <a:off x="6388100" y="3625850"/>
          <a:ext cx="237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58720" imgH="804240" progId="Equation.DSMT4">
                  <p:embed/>
                </p:oleObj>
              </mc:Choice>
              <mc:Fallback>
                <p:oleObj name="Equation" r:id="rId8" imgW="2358720" imgH="80424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3625850"/>
                        <a:ext cx="237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46573"/>
              </p:ext>
            </p:extLst>
          </p:nvPr>
        </p:nvGraphicFramePr>
        <p:xfrm>
          <a:off x="3648075" y="4706938"/>
          <a:ext cx="4046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38480" imgH="279360" progId="Equation.DSMT4">
                  <p:embed/>
                </p:oleObj>
              </mc:Choice>
              <mc:Fallback>
                <p:oleObj name="Equation" r:id="rId10" imgW="4038480" imgH="2793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706938"/>
                        <a:ext cx="40465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{2,4} and </a:t>
            </a:r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{1,3,5}. Now we have the following.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4011"/>
              </p:ext>
            </p:extLst>
          </p:nvPr>
        </p:nvGraphicFramePr>
        <p:xfrm>
          <a:off x="1600200" y="1408685"/>
          <a:ext cx="269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8760" imgH="356400" progId="Equation.DSMT4">
                  <p:embed/>
                </p:oleObj>
              </mc:Choice>
              <mc:Fallback>
                <p:oleObj name="Equation" r:id="rId2" imgW="2678760" imgH="3564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685"/>
                        <a:ext cx="2692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38585"/>
              </p:ext>
            </p:extLst>
          </p:nvPr>
        </p:nvGraphicFramePr>
        <p:xfrm>
          <a:off x="2476500" y="2209800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319680" progId="Equation.DSMT4">
                  <p:embed/>
                </p:oleObj>
              </mc:Choice>
              <mc:Fallback>
                <p:oleObj name="Equation" r:id="rId4" imgW="1398600" imgH="31968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09800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B3E9821-D3E5-456C-CAFE-5CA2788511AC}"/>
              </a:ext>
            </a:extLst>
          </p:cNvPr>
          <p:cNvSpPr txBox="1">
            <a:spLocks/>
          </p:cNvSpPr>
          <p:nvPr/>
        </p:nvSpPr>
        <p:spPr>
          <a:xfrm>
            <a:off x="4152900" y="1337310"/>
            <a:ext cx="4113007" cy="5207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68A72"/>
                </a:solidFill>
              </a:rPr>
              <a:t>These are the elements that belong to </a:t>
            </a:r>
            <a:r>
              <a:rPr lang="en-US" sz="2000" i="1" dirty="0">
                <a:solidFill>
                  <a:srgbClr val="268A72"/>
                </a:solidFill>
              </a:rPr>
              <a:t>F </a:t>
            </a:r>
            <a:r>
              <a:rPr lang="en-US" sz="2000" b="1" i="1" dirty="0">
                <a:solidFill>
                  <a:srgbClr val="268A72"/>
                </a:solidFill>
              </a:rPr>
              <a:t>or</a:t>
            </a:r>
            <a:r>
              <a:rPr lang="en-US" sz="2000" i="1" dirty="0">
                <a:solidFill>
                  <a:srgbClr val="268A72"/>
                </a:solidFill>
              </a:rPr>
              <a:t> G </a:t>
            </a:r>
            <a:r>
              <a:rPr lang="en-US" sz="2000" dirty="0">
                <a:solidFill>
                  <a:srgbClr val="268A72"/>
                </a:solidFill>
              </a:rPr>
              <a:t>or to both </a:t>
            </a:r>
            <a:r>
              <a:rPr lang="en-US" sz="2000" i="1" dirty="0">
                <a:solidFill>
                  <a:srgbClr val="268A72"/>
                </a:solidFill>
              </a:rPr>
              <a:t>F </a:t>
            </a:r>
            <a:r>
              <a:rPr lang="en-US" sz="2000" b="1" i="1" dirty="0">
                <a:solidFill>
                  <a:srgbClr val="268A72"/>
                </a:solidFill>
              </a:rPr>
              <a:t>and</a:t>
            </a:r>
            <a:r>
              <a:rPr lang="en-US" sz="2000" i="1" dirty="0">
                <a:solidFill>
                  <a:srgbClr val="268A72"/>
                </a:solidFill>
              </a:rPr>
              <a:t> G</a:t>
            </a:r>
            <a:r>
              <a:rPr lang="en-US" sz="2000" dirty="0">
                <a:solidFill>
                  <a:srgbClr val="268A72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89FBA-EE8C-CA2A-DC76-82F5ACE8C904}"/>
              </a:ext>
            </a:extLst>
          </p:cNvPr>
          <p:cNvSpPr txBox="1">
            <a:spLocks/>
          </p:cNvSpPr>
          <p:nvPr/>
        </p:nvSpPr>
        <p:spPr>
          <a:xfrm>
            <a:off x="4191000" y="2138801"/>
            <a:ext cx="4495800" cy="5207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268A72"/>
                </a:solidFill>
              </a:rPr>
              <a:t>The solution is the empty set since there are no elements in both </a:t>
            </a:r>
            <a:r>
              <a:rPr lang="en-US" sz="2000" i="1" dirty="0">
                <a:solidFill>
                  <a:srgbClr val="268A72"/>
                </a:solidFill>
              </a:rPr>
              <a:t>F</a:t>
            </a:r>
            <a:r>
              <a:rPr lang="en-US" sz="2000" dirty="0">
                <a:solidFill>
                  <a:srgbClr val="268A72"/>
                </a:solidFill>
              </a:rPr>
              <a:t> </a:t>
            </a:r>
            <a:r>
              <a:rPr lang="en-US" sz="2000" b="1" i="1" dirty="0">
                <a:solidFill>
                  <a:srgbClr val="268A72"/>
                </a:solidFill>
              </a:rPr>
              <a:t>and</a:t>
            </a:r>
            <a:r>
              <a:rPr lang="en-US" sz="2000" dirty="0">
                <a:solidFill>
                  <a:srgbClr val="268A72"/>
                </a:solidFill>
              </a:rPr>
              <a:t> </a:t>
            </a:r>
            <a:r>
              <a:rPr lang="en-US" sz="2000" i="1" dirty="0">
                <a:solidFill>
                  <a:srgbClr val="268A72"/>
                </a:solidFill>
              </a:rPr>
              <a:t>G</a:t>
            </a:r>
            <a:r>
              <a:rPr lang="en-US" sz="2000" dirty="0">
                <a:solidFill>
                  <a:srgbClr val="268A7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9360" imgH="356400" progId="Equation.DSMT4">
                  <p:embed/>
                </p:oleObj>
              </mc:Choice>
              <mc:Fallback>
                <p:oleObj name="Equation" r:id="rId2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49960" imgH="356400" progId="Equation.DSMT4">
                  <p:embed/>
                </p:oleObj>
              </mc:Choice>
              <mc:Fallback>
                <p:oleObj name="Equation" r:id="rId4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440" imgH="283320" progId="Equation.DSMT4">
                  <p:embed/>
                </p:oleObj>
              </mc:Choice>
              <mc:Fallback>
                <p:oleObj name="Equation" r:id="rId6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440" imgH="283320" progId="Equation.DSMT4">
                  <p:embed/>
                </p:oleObj>
              </mc:Choice>
              <mc:Fallback>
                <p:oleObj name="Equation" r:id="rId8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5471"/>
              </p:ext>
            </p:extLst>
          </p:nvPr>
        </p:nvGraphicFramePr>
        <p:xfrm>
          <a:off x="594855" y="5168900"/>
          <a:ext cx="207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040" imgH="301680" progId="Equation.DSMT4">
                  <p:embed/>
                </p:oleObj>
              </mc:Choice>
              <mc:Fallback>
                <p:oleObj name="Equation" r:id="rId10" imgW="2057040" imgH="30168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5" y="5168900"/>
                        <a:ext cx="207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>
                <a:solidFill>
                  <a:schemeClr val="accent1"/>
                </a:solidFill>
              </a:rPr>
              <a:t>4: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30280"/>
              </p:ext>
            </p:extLst>
          </p:nvPr>
        </p:nvGraphicFramePr>
        <p:xfrm>
          <a:off x="5194300" y="30480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83160" imgH="356400" progId="Equation.DSMT4">
                  <p:embed/>
                </p:oleObj>
              </mc:Choice>
              <mc:Fallback>
                <p:oleObj name="Equation" r:id="rId2" imgW="1883160" imgH="3564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480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36717"/>
              </p:ext>
            </p:extLst>
          </p:nvPr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9360" imgH="356400" progId="Equation.DSMT4">
                  <p:embed/>
                </p:oleObj>
              </mc:Choice>
              <mc:Fallback>
                <p:oleObj name="Equation" r:id="rId2" imgW="1179360" imgH="356400" progId="Equation.DSMT4">
                  <p:embed/>
                  <p:pic>
                    <p:nvPicPr>
                      <p:cNvPr id="0" name="Picture 1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8070"/>
              </p:ext>
            </p:extLst>
          </p:nvPr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8320" imgH="356400" progId="Equation.DSMT4">
                  <p:embed/>
                </p:oleObj>
              </mc:Choice>
              <mc:Fallback>
                <p:oleObj name="Equation" r:id="rId4" imgW="868320" imgH="356400" progId="Equation.DSMT4">
                  <p:embed/>
                  <p:pic>
                    <p:nvPicPr>
                      <p:cNvPr id="0" name="Picture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79619"/>
              </p:ext>
            </p:extLst>
          </p:nvPr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440" imgH="264960" progId="Equation.DSMT4">
                  <p:embed/>
                </p:oleObj>
              </mc:Choice>
              <mc:Fallback>
                <p:oleObj name="Equation" r:id="rId6" imgW="685440" imgH="264960" progId="Equation.DSMT4">
                  <p:embed/>
                  <p:pic>
                    <p:nvPicPr>
                      <p:cNvPr id="0" name="Picture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314"/>
              </p:ext>
            </p:extLst>
          </p:nvPr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79360" progId="Equation.DSMT4">
                  <p:embed/>
                </p:oleObj>
              </mc:Choice>
              <mc:Fallback>
                <p:oleObj name="Equation" r:id="rId8" imgW="723600" imgH="279360" progId="Equation.DSMT4">
                  <p:embed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8621"/>
              </p:ext>
            </p:extLst>
          </p:nvPr>
        </p:nvGraphicFramePr>
        <p:xfrm>
          <a:off x="553473" y="4483100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6800" imgH="301680" progId="Equation.DSMT4">
                  <p:embed/>
                </p:oleObj>
              </mc:Choice>
              <mc:Fallback>
                <p:oleObj name="Equation" r:id="rId10" imgW="1846800" imgH="301680" progId="Equation.DSMT4">
                  <p:embed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3" y="4483100"/>
                        <a:ext cx="1854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750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Courier New</vt:lpstr>
      <vt:lpstr>Times New Roman</vt:lpstr>
      <vt:lpstr>Arial</vt:lpstr>
      <vt:lpstr>Calibri</vt:lpstr>
      <vt:lpstr>Symbol</vt:lpstr>
      <vt:lpstr>Office Theme</vt:lpstr>
      <vt:lpstr>Equation</vt:lpstr>
      <vt:lpstr>Section 7.9</vt:lpstr>
      <vt:lpstr>Definition: Union and Intersection</vt:lpstr>
      <vt:lpstr>Example 1: Finding the Union and Intersection of Two Sets</vt:lpstr>
      <vt:lpstr>Example 2: Finding the Union and Intersection of Two Sets</vt:lpstr>
      <vt:lpstr>Example 3: Finding the Union and Intersection of Two Sets</vt:lpstr>
      <vt:lpstr>Example 3: Finding the Union and Intersection of Two Sets (cont.)</vt:lpstr>
      <vt:lpstr>Example 4: Graphing Compound Inequalities</vt:lpstr>
      <vt:lpstr>Example 4: Graphing Compound Inequalities (cont.)</vt:lpstr>
      <vt:lpstr>Example 5: Graphing Compound Inequalities</vt:lpstr>
      <vt:lpstr>Example 6: Solving Compound Inequalities Containing AND</vt:lpstr>
      <vt:lpstr>Example 6: Solving Compound Inequalities Containing AND (cont.)</vt:lpstr>
      <vt:lpstr>Example 7: Solving Compound Inequalities Containing AND</vt:lpstr>
      <vt:lpstr>Example 7: Solving Compound Inequalities Containing AND (cont.)</vt:lpstr>
      <vt:lpstr>Example 8: Solving Compound Inequalities Containing AND</vt:lpstr>
      <vt:lpstr>Example 8: Solving Compound Inequalities Containing AND (cont.)</vt:lpstr>
      <vt:lpstr>Example 9: Solving Compound Inequalities Containing OR</vt:lpstr>
      <vt:lpstr>Example 9: Solving Compound Inequalities Containing OR (cont.)</vt:lpstr>
      <vt:lpstr>Example 10: Solving Compound Inequalities Containing OR</vt:lpstr>
      <vt:lpstr>Example 10: Solving Compound Inequalities Containing 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428</cp:revision>
  <dcterms:created xsi:type="dcterms:W3CDTF">2013-04-26T14:43:13Z</dcterms:created>
  <dcterms:modified xsi:type="dcterms:W3CDTF">2023-06-27T20:42:47Z</dcterms:modified>
</cp:coreProperties>
</file>