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Tavormina" initials="AT" lastIdx="1" clrIdx="0">
    <p:extLst>
      <p:ext uri="{19B8F6BF-5375-455C-9EA6-DF929625EA0E}">
        <p15:presenceInfo xmlns:p15="http://schemas.microsoft.com/office/powerpoint/2012/main" userId="S-1-5-21-1482476501-413027322-842925246-2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1F497D"/>
    <a:srgbClr val="000099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5" autoAdjust="0"/>
    <p:restoredTop sz="96853" autoAdjust="0"/>
  </p:normalViewPr>
  <p:slideViewPr>
    <p:cSldViewPr>
      <p:cViewPr varScale="1">
        <p:scale>
          <a:sx n="111" d="100"/>
          <a:sy n="111" d="100"/>
        </p:scale>
        <p:origin x="198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53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D3C06-3229-432D-986E-5A3D121C1778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AB69E-18D5-4B34-BFA6-BB70B1125A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6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6.bin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74.wmf"/><Relationship Id="rId18" Type="http://schemas.openxmlformats.org/officeDocument/2006/relationships/oleObject" Target="../embeddings/oleObject76.bin"/><Relationship Id="rId26" Type="http://schemas.openxmlformats.org/officeDocument/2006/relationships/oleObject" Target="../embeddings/oleObject80.bin"/><Relationship Id="rId3" Type="http://schemas.openxmlformats.org/officeDocument/2006/relationships/image" Target="../media/image69.wmf"/><Relationship Id="rId21" Type="http://schemas.openxmlformats.org/officeDocument/2006/relationships/image" Target="../media/image78.wmf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76.wmf"/><Relationship Id="rId25" Type="http://schemas.openxmlformats.org/officeDocument/2006/relationships/image" Target="../media/image80.wmf"/><Relationship Id="rId2" Type="http://schemas.openxmlformats.org/officeDocument/2006/relationships/oleObject" Target="../embeddings/oleObject68.bin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29" Type="http://schemas.openxmlformats.org/officeDocument/2006/relationships/image" Target="../media/image8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73.wmf"/><Relationship Id="rId24" Type="http://schemas.openxmlformats.org/officeDocument/2006/relationships/oleObject" Target="../embeddings/oleObject79.bin"/><Relationship Id="rId5" Type="http://schemas.openxmlformats.org/officeDocument/2006/relationships/image" Target="../media/image70.wmf"/><Relationship Id="rId15" Type="http://schemas.openxmlformats.org/officeDocument/2006/relationships/image" Target="../media/image75.wmf"/><Relationship Id="rId23" Type="http://schemas.openxmlformats.org/officeDocument/2006/relationships/image" Target="../media/image79.wmf"/><Relationship Id="rId28" Type="http://schemas.openxmlformats.org/officeDocument/2006/relationships/oleObject" Target="../embeddings/oleObject81.bin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77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74.bin"/><Relationship Id="rId22" Type="http://schemas.openxmlformats.org/officeDocument/2006/relationships/oleObject" Target="../embeddings/oleObject78.bin"/><Relationship Id="rId27" Type="http://schemas.openxmlformats.org/officeDocument/2006/relationships/image" Target="../media/image8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90.bin"/><Relationship Id="rId3" Type="http://schemas.openxmlformats.org/officeDocument/2006/relationships/image" Target="../media/image83.w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90.wmf"/><Relationship Id="rId2" Type="http://schemas.openxmlformats.org/officeDocument/2006/relationships/oleObject" Target="../embeddings/oleObject82.bin"/><Relationship Id="rId16" Type="http://schemas.openxmlformats.org/officeDocument/2006/relationships/oleObject" Target="../embeddings/oleObject8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91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8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99.bin"/><Relationship Id="rId3" Type="http://schemas.openxmlformats.org/officeDocument/2006/relationships/image" Target="../media/image92.wmf"/><Relationship Id="rId21" Type="http://schemas.openxmlformats.org/officeDocument/2006/relationships/image" Target="../media/image101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99.wmf"/><Relationship Id="rId2" Type="http://schemas.openxmlformats.org/officeDocument/2006/relationships/oleObject" Target="../embeddings/oleObject91.bin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95.bin"/><Relationship Id="rId19" Type="http://schemas.openxmlformats.org/officeDocument/2006/relationships/image" Target="../media/image100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9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107.wmf"/><Relationship Id="rId18" Type="http://schemas.openxmlformats.org/officeDocument/2006/relationships/oleObject" Target="../embeddings/oleObject109.bin"/><Relationship Id="rId3" Type="http://schemas.openxmlformats.org/officeDocument/2006/relationships/image" Target="../media/image102.wmf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109.wmf"/><Relationship Id="rId2" Type="http://schemas.openxmlformats.org/officeDocument/2006/relationships/oleObject" Target="../embeddings/oleObject101.bin"/><Relationship Id="rId16" Type="http://schemas.openxmlformats.org/officeDocument/2006/relationships/oleObject" Target="../embeddings/oleObject10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5" Type="http://schemas.openxmlformats.org/officeDocument/2006/relationships/image" Target="../media/image108.wmf"/><Relationship Id="rId10" Type="http://schemas.openxmlformats.org/officeDocument/2006/relationships/oleObject" Target="../embeddings/oleObject105.bin"/><Relationship Id="rId19" Type="http://schemas.openxmlformats.org/officeDocument/2006/relationships/image" Target="../media/image110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10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16.wmf"/><Relationship Id="rId18" Type="http://schemas.openxmlformats.org/officeDocument/2006/relationships/oleObject" Target="../embeddings/oleObject118.bin"/><Relationship Id="rId3" Type="http://schemas.openxmlformats.org/officeDocument/2006/relationships/image" Target="../media/image111.wmf"/><Relationship Id="rId21" Type="http://schemas.openxmlformats.org/officeDocument/2006/relationships/image" Target="../media/image120.wmf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115.bin"/><Relationship Id="rId17" Type="http://schemas.openxmlformats.org/officeDocument/2006/relationships/image" Target="../media/image118.wmf"/><Relationship Id="rId2" Type="http://schemas.openxmlformats.org/officeDocument/2006/relationships/oleObject" Target="../embeddings/oleObject110.bin"/><Relationship Id="rId16" Type="http://schemas.openxmlformats.org/officeDocument/2006/relationships/oleObject" Target="../embeddings/oleObject117.bin"/><Relationship Id="rId20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15.wmf"/><Relationship Id="rId5" Type="http://schemas.openxmlformats.org/officeDocument/2006/relationships/image" Target="../media/image112.wmf"/><Relationship Id="rId15" Type="http://schemas.openxmlformats.org/officeDocument/2006/relationships/image" Target="../media/image117.wmf"/><Relationship Id="rId10" Type="http://schemas.openxmlformats.org/officeDocument/2006/relationships/oleObject" Target="../embeddings/oleObject114.bin"/><Relationship Id="rId19" Type="http://schemas.openxmlformats.org/officeDocument/2006/relationships/image" Target="../media/image119.wmf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14.wmf"/><Relationship Id="rId14" Type="http://schemas.openxmlformats.org/officeDocument/2006/relationships/oleObject" Target="../embeddings/oleObject1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oleObject" Target="../embeddings/oleObject1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1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oleObject" Target="../embeddings/oleObject122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129.wmf"/><Relationship Id="rId18" Type="http://schemas.openxmlformats.org/officeDocument/2006/relationships/oleObject" Target="../embeddings/oleObject131.bin"/><Relationship Id="rId26" Type="http://schemas.openxmlformats.org/officeDocument/2006/relationships/oleObject" Target="../embeddings/oleObject135.bin"/><Relationship Id="rId3" Type="http://schemas.openxmlformats.org/officeDocument/2006/relationships/image" Target="../media/image124.wmf"/><Relationship Id="rId21" Type="http://schemas.openxmlformats.org/officeDocument/2006/relationships/image" Target="../media/image133.wmf"/><Relationship Id="rId7" Type="http://schemas.openxmlformats.org/officeDocument/2006/relationships/image" Target="../media/image126.wmf"/><Relationship Id="rId12" Type="http://schemas.openxmlformats.org/officeDocument/2006/relationships/oleObject" Target="../embeddings/oleObject128.bin"/><Relationship Id="rId17" Type="http://schemas.openxmlformats.org/officeDocument/2006/relationships/image" Target="../media/image131.wmf"/><Relationship Id="rId25" Type="http://schemas.openxmlformats.org/officeDocument/2006/relationships/image" Target="../media/image135.wmf"/><Relationship Id="rId2" Type="http://schemas.openxmlformats.org/officeDocument/2006/relationships/oleObject" Target="../embeddings/oleObject123.bin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2.bin"/><Relationship Id="rId29" Type="http://schemas.openxmlformats.org/officeDocument/2006/relationships/image" Target="../media/image13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128.wmf"/><Relationship Id="rId24" Type="http://schemas.openxmlformats.org/officeDocument/2006/relationships/oleObject" Target="../embeddings/oleObject134.bin"/><Relationship Id="rId5" Type="http://schemas.openxmlformats.org/officeDocument/2006/relationships/image" Target="../media/image125.wmf"/><Relationship Id="rId15" Type="http://schemas.openxmlformats.org/officeDocument/2006/relationships/image" Target="../media/image130.wmf"/><Relationship Id="rId23" Type="http://schemas.openxmlformats.org/officeDocument/2006/relationships/image" Target="../media/image134.wmf"/><Relationship Id="rId28" Type="http://schemas.openxmlformats.org/officeDocument/2006/relationships/oleObject" Target="../embeddings/oleObject136.bin"/><Relationship Id="rId10" Type="http://schemas.openxmlformats.org/officeDocument/2006/relationships/oleObject" Target="../embeddings/oleObject127.bin"/><Relationship Id="rId19" Type="http://schemas.openxmlformats.org/officeDocument/2006/relationships/image" Target="../media/image132.wmf"/><Relationship Id="rId31" Type="http://schemas.openxmlformats.org/officeDocument/2006/relationships/image" Target="../media/image138.w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27.wmf"/><Relationship Id="rId14" Type="http://schemas.openxmlformats.org/officeDocument/2006/relationships/oleObject" Target="../embeddings/oleObject129.bin"/><Relationship Id="rId22" Type="http://schemas.openxmlformats.org/officeDocument/2006/relationships/oleObject" Target="../embeddings/oleObject133.bin"/><Relationship Id="rId27" Type="http://schemas.openxmlformats.org/officeDocument/2006/relationships/image" Target="../media/image136.wmf"/><Relationship Id="rId30" Type="http://schemas.openxmlformats.org/officeDocument/2006/relationships/oleObject" Target="../embeddings/oleObject13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image" Target="../media/image144.wmf"/><Relationship Id="rId18" Type="http://schemas.openxmlformats.org/officeDocument/2006/relationships/oleObject" Target="../embeddings/oleObject146.bin"/><Relationship Id="rId3" Type="http://schemas.openxmlformats.org/officeDocument/2006/relationships/image" Target="../media/image139.wmf"/><Relationship Id="rId21" Type="http://schemas.openxmlformats.org/officeDocument/2006/relationships/image" Target="../media/image148.wmf"/><Relationship Id="rId7" Type="http://schemas.openxmlformats.org/officeDocument/2006/relationships/image" Target="../media/image141.wmf"/><Relationship Id="rId12" Type="http://schemas.openxmlformats.org/officeDocument/2006/relationships/oleObject" Target="../embeddings/oleObject143.bin"/><Relationship Id="rId17" Type="http://schemas.openxmlformats.org/officeDocument/2006/relationships/image" Target="../media/image146.wmf"/><Relationship Id="rId2" Type="http://schemas.openxmlformats.org/officeDocument/2006/relationships/oleObject" Target="../embeddings/oleObject138.bin"/><Relationship Id="rId16" Type="http://schemas.openxmlformats.org/officeDocument/2006/relationships/oleObject" Target="../embeddings/oleObject145.bin"/><Relationship Id="rId20" Type="http://schemas.openxmlformats.org/officeDocument/2006/relationships/oleObject" Target="../embeddings/oleObject1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0.bin"/><Relationship Id="rId11" Type="http://schemas.openxmlformats.org/officeDocument/2006/relationships/image" Target="../media/image143.wmf"/><Relationship Id="rId5" Type="http://schemas.openxmlformats.org/officeDocument/2006/relationships/image" Target="../media/image140.wmf"/><Relationship Id="rId15" Type="http://schemas.openxmlformats.org/officeDocument/2006/relationships/image" Target="../media/image145.wmf"/><Relationship Id="rId23" Type="http://schemas.openxmlformats.org/officeDocument/2006/relationships/image" Target="../media/image149.wmf"/><Relationship Id="rId10" Type="http://schemas.openxmlformats.org/officeDocument/2006/relationships/oleObject" Target="../embeddings/oleObject142.bin"/><Relationship Id="rId19" Type="http://schemas.openxmlformats.org/officeDocument/2006/relationships/image" Target="../media/image147.w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144.bin"/><Relationship Id="rId22" Type="http://schemas.openxmlformats.org/officeDocument/2006/relationships/oleObject" Target="../embeddings/oleObject14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13" Type="http://schemas.openxmlformats.org/officeDocument/2006/relationships/image" Target="../media/image155.wmf"/><Relationship Id="rId18" Type="http://schemas.openxmlformats.org/officeDocument/2006/relationships/oleObject" Target="../embeddings/oleObject157.bin"/><Relationship Id="rId26" Type="http://schemas.openxmlformats.org/officeDocument/2006/relationships/oleObject" Target="../embeddings/oleObject161.bin"/><Relationship Id="rId3" Type="http://schemas.openxmlformats.org/officeDocument/2006/relationships/image" Target="../media/image150.wmf"/><Relationship Id="rId21" Type="http://schemas.openxmlformats.org/officeDocument/2006/relationships/image" Target="../media/image159.wmf"/><Relationship Id="rId7" Type="http://schemas.openxmlformats.org/officeDocument/2006/relationships/image" Target="../media/image152.wmf"/><Relationship Id="rId12" Type="http://schemas.openxmlformats.org/officeDocument/2006/relationships/oleObject" Target="../embeddings/oleObject154.bin"/><Relationship Id="rId17" Type="http://schemas.openxmlformats.org/officeDocument/2006/relationships/image" Target="../media/image157.wmf"/><Relationship Id="rId25" Type="http://schemas.openxmlformats.org/officeDocument/2006/relationships/image" Target="../media/image161.wmf"/><Relationship Id="rId2" Type="http://schemas.openxmlformats.org/officeDocument/2006/relationships/oleObject" Target="../embeddings/oleObject149.bin"/><Relationship Id="rId16" Type="http://schemas.openxmlformats.org/officeDocument/2006/relationships/oleObject" Target="../embeddings/oleObject156.bin"/><Relationship Id="rId20" Type="http://schemas.openxmlformats.org/officeDocument/2006/relationships/oleObject" Target="../embeddings/oleObject158.bin"/><Relationship Id="rId29" Type="http://schemas.openxmlformats.org/officeDocument/2006/relationships/image" Target="../media/image163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154.wmf"/><Relationship Id="rId24" Type="http://schemas.openxmlformats.org/officeDocument/2006/relationships/oleObject" Target="../embeddings/oleObject160.bin"/><Relationship Id="rId5" Type="http://schemas.openxmlformats.org/officeDocument/2006/relationships/image" Target="../media/image151.wmf"/><Relationship Id="rId15" Type="http://schemas.openxmlformats.org/officeDocument/2006/relationships/image" Target="../media/image156.wmf"/><Relationship Id="rId23" Type="http://schemas.openxmlformats.org/officeDocument/2006/relationships/image" Target="../media/image160.wmf"/><Relationship Id="rId28" Type="http://schemas.openxmlformats.org/officeDocument/2006/relationships/oleObject" Target="../embeddings/oleObject162.bin"/><Relationship Id="rId10" Type="http://schemas.openxmlformats.org/officeDocument/2006/relationships/oleObject" Target="../embeddings/oleObject153.bin"/><Relationship Id="rId19" Type="http://schemas.openxmlformats.org/officeDocument/2006/relationships/image" Target="../media/image158.wmf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153.wmf"/><Relationship Id="rId14" Type="http://schemas.openxmlformats.org/officeDocument/2006/relationships/oleObject" Target="../embeddings/oleObject155.bin"/><Relationship Id="rId22" Type="http://schemas.openxmlformats.org/officeDocument/2006/relationships/oleObject" Target="../embeddings/oleObject159.bin"/><Relationship Id="rId27" Type="http://schemas.openxmlformats.org/officeDocument/2006/relationships/image" Target="../media/image16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2.wmf"/><Relationship Id="rId21" Type="http://schemas.openxmlformats.org/officeDocument/2006/relationships/image" Target="../media/image11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0.wmf"/><Relationship Id="rId31" Type="http://schemas.openxmlformats.org/officeDocument/2006/relationships/image" Target="../media/image1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4.wmf"/><Relationship Id="rId30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" Type="http://schemas.openxmlformats.org/officeDocument/2006/relationships/image" Target="../media/image24.wmf"/><Relationship Id="rId21" Type="http://schemas.openxmlformats.org/officeDocument/2006/relationships/image" Target="../media/image33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1.wmf"/><Relationship Id="rId25" Type="http://schemas.openxmlformats.org/officeDocument/2006/relationships/image" Target="../media/image35.wmf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w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1.bin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51.bin"/><Relationship Id="rId3" Type="http://schemas.openxmlformats.org/officeDocument/2006/relationships/image" Target="../media/image44.wmf"/><Relationship Id="rId21" Type="http://schemas.openxmlformats.org/officeDocument/2006/relationships/image" Target="../media/image53.wmf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1.wmf"/><Relationship Id="rId2" Type="http://schemas.openxmlformats.org/officeDocument/2006/relationships/oleObject" Target="../embeddings/oleObject43.bin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23" Type="http://schemas.openxmlformats.org/officeDocument/2006/relationships/image" Target="../media/image54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2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9.bin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6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7.4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b="1" i="1" dirty="0">
                <a:solidFill>
                  <a:srgbClr val="1F497D"/>
                </a:solidFill>
              </a:rPr>
              <a:t>Solving Linear Equations</a:t>
            </a:r>
            <a:r>
              <a:rPr lang="en-US" b="1" dirty="0">
                <a:solidFill>
                  <a:srgbClr val="1F497D"/>
                </a:solidFill>
              </a:rPr>
              <a:t>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b="1" i="1" dirty="0">
                <a:solidFill>
                  <a:srgbClr val="1F497D"/>
                </a:solidFill>
              </a:rPr>
              <a:t>ax </a:t>
            </a:r>
            <a:r>
              <a:rPr lang="en-US" b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1F497D"/>
                </a:solidFill>
              </a:rPr>
              <a:t> </a:t>
            </a:r>
            <a:r>
              <a:rPr lang="en-US" b="1" i="1" dirty="0">
                <a:solidFill>
                  <a:srgbClr val="1F497D"/>
                </a:solidFill>
              </a:rPr>
              <a:t>b </a:t>
            </a:r>
            <a:r>
              <a:rPr lang="en-US" b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cx </a:t>
            </a:r>
            <a:r>
              <a:rPr lang="en-US" b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i="1" dirty="0">
                <a:solidFill>
                  <a:srgbClr val="1F497D"/>
                </a:solidFill>
              </a:rPr>
              <a:t> 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Linear Equations </a:t>
            </a:r>
            <a:r>
              <a:rPr lang="en-US" dirty="0"/>
              <a:t>Involving Fractions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xfrm>
            <a:off x="457200" y="1452432"/>
            <a:ext cx="82296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351001"/>
              </p:ext>
            </p:extLst>
          </p:nvPr>
        </p:nvGraphicFramePr>
        <p:xfrm>
          <a:off x="3429000" y="12954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61787" imgH="837787" progId="Equation.DSMT4">
                  <p:embed/>
                </p:oleObj>
              </mc:Choice>
              <mc:Fallback>
                <p:oleObj name="Equation" r:id="rId2" imgW="2361787" imgH="837787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95400"/>
                        <a:ext cx="236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82198"/>
              </p:ext>
            </p:extLst>
          </p:nvPr>
        </p:nvGraphicFramePr>
        <p:xfrm>
          <a:off x="2184400" y="28702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1787" imgH="837787" progId="Equation.DSMT4">
                  <p:embed/>
                </p:oleObj>
              </mc:Choice>
              <mc:Fallback>
                <p:oleObj name="Equation" r:id="rId4" imgW="2361787" imgH="837787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870200"/>
                        <a:ext cx="236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640989"/>
              </p:ext>
            </p:extLst>
          </p:nvPr>
        </p:nvGraphicFramePr>
        <p:xfrm>
          <a:off x="1454150" y="3854450"/>
          <a:ext cx="3784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83819" imgH="939754" progId="Equation.DSMT4">
                  <p:embed/>
                </p:oleObj>
              </mc:Choice>
              <mc:Fallback>
                <p:oleObj name="Equation" r:id="rId6" imgW="3783819" imgH="939754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854450"/>
                        <a:ext cx="3784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474439"/>
              </p:ext>
            </p:extLst>
          </p:nvPr>
        </p:nvGraphicFramePr>
        <p:xfrm>
          <a:off x="793750" y="4927600"/>
          <a:ext cx="5118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117112" imgH="939754" progId="Equation.DSMT4">
                  <p:embed/>
                </p:oleObj>
              </mc:Choice>
              <mc:Fallback>
                <p:oleObj name="Equation" r:id="rId8" imgW="5117112" imgH="939754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4927600"/>
                        <a:ext cx="5118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754828"/>
              </p:ext>
            </p:extLst>
          </p:nvPr>
        </p:nvGraphicFramePr>
        <p:xfrm>
          <a:off x="5943600" y="31496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1633" imgH="279446" progId="Equation.DSMT4">
                  <p:embed/>
                </p:oleObj>
              </mc:Choice>
              <mc:Fallback>
                <p:oleObj name="Equation" r:id="rId10" imgW="2031633" imgH="279446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1496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923554"/>
              </p:ext>
            </p:extLst>
          </p:nvPr>
        </p:nvGraphicFramePr>
        <p:xfrm>
          <a:off x="5638800" y="3930974"/>
          <a:ext cx="3022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22560" imgH="647640" progId="Equation.DSMT4">
                  <p:embed/>
                </p:oleObj>
              </mc:Choice>
              <mc:Fallback>
                <p:oleObj name="Equation" r:id="rId12" imgW="3022560" imgH="64764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930974"/>
                        <a:ext cx="3022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204004"/>
              </p:ext>
            </p:extLst>
          </p:nvPr>
        </p:nvGraphicFramePr>
        <p:xfrm>
          <a:off x="5943600" y="5111750"/>
          <a:ext cx="2235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35016" imgH="571569" progId="Equation.DSMT4">
                  <p:embed/>
                </p:oleObj>
              </mc:Choice>
              <mc:Fallback>
                <p:oleObj name="Equation" r:id="rId14" imgW="2235016" imgH="571569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111750"/>
                        <a:ext cx="2235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Linear Equations </a:t>
            </a:r>
            <a:r>
              <a:rPr lang="en-US" dirty="0"/>
              <a:t>Involving Fractions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429182"/>
              </p:ext>
            </p:extLst>
          </p:nvPr>
        </p:nvGraphicFramePr>
        <p:xfrm>
          <a:off x="1841500" y="1466850"/>
          <a:ext cx="233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433" imgH="292123" progId="Equation.DSMT4">
                  <p:embed/>
                </p:oleObj>
              </mc:Choice>
              <mc:Fallback>
                <p:oleObj name="Equation" r:id="rId2" imgW="2336433" imgH="292123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466850"/>
                        <a:ext cx="233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57374"/>
              </p:ext>
            </p:extLst>
          </p:nvPr>
        </p:nvGraphicFramePr>
        <p:xfrm>
          <a:off x="1200150" y="2049463"/>
          <a:ext cx="3594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93664" imgH="292123" progId="Equation.DSMT4">
                  <p:embed/>
                </p:oleObj>
              </mc:Choice>
              <mc:Fallback>
                <p:oleObj name="Equation" r:id="rId4" imgW="3593664" imgH="292123" progId="Equation.DSMT4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049463"/>
                        <a:ext cx="3594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75964"/>
              </p:ext>
            </p:extLst>
          </p:nvPr>
        </p:nvGraphicFramePr>
        <p:xfrm>
          <a:off x="2387600" y="2620963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6833" imgH="292123" progId="Equation.DSMT4">
                  <p:embed/>
                </p:oleObj>
              </mc:Choice>
              <mc:Fallback>
                <p:oleObj name="Equation" r:id="rId6" imgW="1726833" imgH="292123" progId="Equation.DSMT4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620963"/>
                        <a:ext cx="172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80679"/>
              </p:ext>
            </p:extLst>
          </p:nvPr>
        </p:nvGraphicFramePr>
        <p:xfrm>
          <a:off x="1733550" y="3203575"/>
          <a:ext cx="304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7449" imgH="292123" progId="Equation.DSMT4">
                  <p:embed/>
                </p:oleObj>
              </mc:Choice>
              <mc:Fallback>
                <p:oleObj name="Equation" r:id="rId8" imgW="3047449" imgH="292123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203575"/>
                        <a:ext cx="304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232744"/>
              </p:ext>
            </p:extLst>
          </p:nvPr>
        </p:nvGraphicFramePr>
        <p:xfrm>
          <a:off x="2178050" y="3786188"/>
          <a:ext cx="148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418" imgH="292123" progId="Equation.DSMT4">
                  <p:embed/>
                </p:oleObj>
              </mc:Choice>
              <mc:Fallback>
                <p:oleObj name="Equation" r:id="rId10" imgW="1485418" imgH="292123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3786188"/>
                        <a:ext cx="148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797747"/>
              </p:ext>
            </p:extLst>
          </p:nvPr>
        </p:nvGraphicFramePr>
        <p:xfrm>
          <a:off x="2101850" y="4357688"/>
          <a:ext cx="1600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00062" imgH="825110" progId="Equation.DSMT4">
                  <p:embed/>
                </p:oleObj>
              </mc:Choice>
              <mc:Fallback>
                <p:oleObj name="Equation" r:id="rId12" imgW="1600062" imgH="82511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357688"/>
                        <a:ext cx="1600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0680"/>
              </p:ext>
            </p:extLst>
          </p:nvPr>
        </p:nvGraphicFramePr>
        <p:xfrm>
          <a:off x="2616200" y="5340350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16" imgH="279446" progId="Equation.DSMT4">
                  <p:embed/>
                </p:oleObj>
              </mc:Choice>
              <mc:Fallback>
                <p:oleObj name="Equation" r:id="rId14" imgW="711016" imgH="279446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340350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529853"/>
              </p:ext>
            </p:extLst>
          </p:nvPr>
        </p:nvGraphicFramePr>
        <p:xfrm>
          <a:off x="5202808" y="14732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7077" imgH="279446" progId="Equation.DSMT4">
                  <p:embed/>
                </p:oleObj>
              </mc:Choice>
              <mc:Fallback>
                <p:oleObj name="Equation" r:id="rId16" imgW="927077" imgH="279446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808" y="14732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626111"/>
              </p:ext>
            </p:extLst>
          </p:nvPr>
        </p:nvGraphicFramePr>
        <p:xfrm>
          <a:off x="5152008" y="2043113"/>
          <a:ext cx="2235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35016" imgH="304800" progId="Equation.DSMT4">
                  <p:embed/>
                </p:oleObj>
              </mc:Choice>
              <mc:Fallback>
                <p:oleObj name="Equation" r:id="rId18" imgW="2235016" imgH="30480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008" y="2043113"/>
                        <a:ext cx="2235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619586"/>
              </p:ext>
            </p:extLst>
          </p:nvPr>
        </p:nvGraphicFramePr>
        <p:xfrm>
          <a:off x="5202808" y="2626784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27077" imgH="279446" progId="Equation.DSMT4">
                  <p:embed/>
                </p:oleObj>
              </mc:Choice>
              <mc:Fallback>
                <p:oleObj name="Equation" r:id="rId20" imgW="927077" imgH="279446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808" y="2626784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876479"/>
              </p:ext>
            </p:extLst>
          </p:nvPr>
        </p:nvGraphicFramePr>
        <p:xfrm>
          <a:off x="5202808" y="3203575"/>
          <a:ext cx="2247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247693" imgH="304800" progId="Equation.DSMT4">
                  <p:embed/>
                </p:oleObj>
              </mc:Choice>
              <mc:Fallback>
                <p:oleObj name="Equation" r:id="rId22" imgW="2247693" imgH="3048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808" y="3203575"/>
                        <a:ext cx="2247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80118"/>
              </p:ext>
            </p:extLst>
          </p:nvPr>
        </p:nvGraphicFramePr>
        <p:xfrm>
          <a:off x="5202808" y="3792009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27077" imgH="279446" progId="Equation.DSMT4">
                  <p:embed/>
                </p:oleObj>
              </mc:Choice>
              <mc:Fallback>
                <p:oleObj name="Equation" r:id="rId24" imgW="927077" imgH="279446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808" y="3792009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723"/>
              </p:ext>
            </p:extLst>
          </p:nvPr>
        </p:nvGraphicFramePr>
        <p:xfrm>
          <a:off x="5202808" y="4617510"/>
          <a:ext cx="2387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387141" imgH="304800" progId="Equation.DSMT4">
                  <p:embed/>
                </p:oleObj>
              </mc:Choice>
              <mc:Fallback>
                <p:oleObj name="Equation" r:id="rId26" imgW="2387141" imgH="3048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808" y="4617510"/>
                        <a:ext cx="2387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461476"/>
              </p:ext>
            </p:extLst>
          </p:nvPr>
        </p:nvGraphicFramePr>
        <p:xfrm>
          <a:off x="5202808" y="5327650"/>
          <a:ext cx="345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453665" imgH="609600" progId="Equation.DSMT4">
                  <p:embed/>
                </p:oleObj>
              </mc:Choice>
              <mc:Fallback>
                <p:oleObj name="Equation" r:id="rId28" imgW="3453665" imgH="6096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808" y="5327650"/>
                        <a:ext cx="345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Solving </a:t>
            </a:r>
            <a:r>
              <a:rPr lang="en-US" dirty="0"/>
              <a:t>Linear Equations Involving Parentheses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619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5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283821"/>
              </p:ext>
            </p:extLst>
          </p:nvPr>
        </p:nvGraphicFramePr>
        <p:xfrm>
          <a:off x="3543300" y="13589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39557" imgH="469885" progId="Equation.DSMT4">
                  <p:embed/>
                </p:oleObj>
              </mc:Choice>
              <mc:Fallback>
                <p:oleObj name="Equation" r:id="rId2" imgW="3239557" imgH="469885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3589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67319"/>
              </p:ext>
            </p:extLst>
          </p:nvPr>
        </p:nvGraphicFramePr>
        <p:xfrm>
          <a:off x="1739900" y="26162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39557" imgH="469885" progId="Equation.DSMT4">
                  <p:embed/>
                </p:oleObj>
              </mc:Choice>
              <mc:Fallback>
                <p:oleObj name="Equation" r:id="rId4" imgW="3239557" imgH="469885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26162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03873"/>
              </p:ext>
            </p:extLst>
          </p:nvPr>
        </p:nvGraphicFramePr>
        <p:xfrm>
          <a:off x="1854200" y="3217863"/>
          <a:ext cx="2908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08001" imgH="355508" progId="Equation.DSMT4">
                  <p:embed/>
                </p:oleObj>
              </mc:Choice>
              <mc:Fallback>
                <p:oleObj name="Equation" r:id="rId6" imgW="2908001" imgH="355508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217863"/>
                        <a:ext cx="2908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850445"/>
              </p:ext>
            </p:extLst>
          </p:nvPr>
        </p:nvGraphicFramePr>
        <p:xfrm>
          <a:off x="1854200" y="3708400"/>
          <a:ext cx="2400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99818" imgH="355508" progId="Equation.DSMT4">
                  <p:embed/>
                </p:oleObj>
              </mc:Choice>
              <mc:Fallback>
                <p:oleObj name="Equation" r:id="rId8" imgW="2399818" imgH="355508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708400"/>
                        <a:ext cx="2400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822906"/>
              </p:ext>
            </p:extLst>
          </p:nvPr>
        </p:nvGraphicFramePr>
        <p:xfrm>
          <a:off x="1219200" y="4292600"/>
          <a:ext cx="3721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720434" imgH="355508" progId="Equation.DSMT4">
                  <p:embed/>
                </p:oleObj>
              </mc:Choice>
              <mc:Fallback>
                <p:oleObj name="Equation" r:id="rId10" imgW="3720434" imgH="355508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92600"/>
                        <a:ext cx="3721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903341"/>
              </p:ext>
            </p:extLst>
          </p:nvPr>
        </p:nvGraphicFramePr>
        <p:xfrm>
          <a:off x="5295900" y="27686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1633" imgH="279446" progId="Equation.DSMT4">
                  <p:embed/>
                </p:oleObj>
              </mc:Choice>
              <mc:Fallback>
                <p:oleObj name="Equation" r:id="rId12" imgW="2031633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27686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471951"/>
              </p:ext>
            </p:extLst>
          </p:nvPr>
        </p:nvGraphicFramePr>
        <p:xfrm>
          <a:off x="5295900" y="3302000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96741" imgH="279446" progId="Equation.DSMT4">
                  <p:embed/>
                </p:oleObj>
              </mc:Choice>
              <mc:Fallback>
                <p:oleObj name="Equation" r:id="rId14" imgW="2996741" imgH="279446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3302000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767172"/>
              </p:ext>
            </p:extLst>
          </p:nvPr>
        </p:nvGraphicFramePr>
        <p:xfrm>
          <a:off x="5295900" y="373380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44310" imgH="241415" progId="Equation.DSMT4">
                  <p:embed/>
                </p:oleObj>
              </mc:Choice>
              <mc:Fallback>
                <p:oleObj name="Equation" r:id="rId16" imgW="2044310" imgH="241415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373380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81162"/>
              </p:ext>
            </p:extLst>
          </p:nvPr>
        </p:nvGraphicFramePr>
        <p:xfrm>
          <a:off x="5295900" y="4356100"/>
          <a:ext cx="3098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98157" imgH="1358647" progId="Equation.DSMT4">
                  <p:embed/>
                </p:oleObj>
              </mc:Choice>
              <mc:Fallback>
                <p:oleObj name="Equation" r:id="rId18" imgW="3098157" imgH="1358647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4356100"/>
                        <a:ext cx="30988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057400" y="1676400"/>
          <a:ext cx="157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3760" imgH="355294" progId="Equation.DSMT4">
                  <p:embed/>
                </p:oleObj>
              </mc:Choice>
              <mc:Fallback>
                <p:oleObj name="Equation" r:id="rId2" imgW="1573760" imgH="355294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76400"/>
                        <a:ext cx="1574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371600" y="2165350"/>
          <a:ext cx="2908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08001" imgH="355508" progId="Equation.DSMT4">
                  <p:embed/>
                </p:oleObj>
              </mc:Choice>
              <mc:Fallback>
                <p:oleObj name="Equation" r:id="rId4" imgW="2908001" imgH="355508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65350"/>
                        <a:ext cx="2908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705100" y="2654300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510" imgH="355294" progId="Equation.DSMT4">
                  <p:embed/>
                </p:oleObj>
              </mc:Choice>
              <mc:Fallback>
                <p:oleObj name="Equation" r:id="rId6" imgW="888510" imgH="355294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654300"/>
                        <a:ext cx="889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628900" y="3143250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3139" imgH="837787" progId="Equation.DSMT4">
                  <p:embed/>
                </p:oleObj>
              </mc:Choice>
              <mc:Fallback>
                <p:oleObj name="Equation" r:id="rId8" imgW="1003139" imgH="837787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143250"/>
                        <a:ext cx="100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2667000" y="4114800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370" imgH="355508" progId="Equation.DSMT4">
                  <p:embed/>
                </p:oleObj>
              </mc:Choice>
              <mc:Fallback>
                <p:oleObj name="Equation" r:id="rId10" imgW="736370" imgH="355508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14800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597400" y="17526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77" imgH="279446" progId="Equation.DSMT4">
                  <p:embed/>
                </p:oleObj>
              </mc:Choice>
              <mc:Fallback>
                <p:oleObj name="Equation" r:id="rId12" imgW="927077" imgH="279446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7526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4635500" y="2209800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60370" imgH="304800" progId="Equation.DSMT4">
                  <p:embed/>
                </p:oleObj>
              </mc:Choice>
              <mc:Fallback>
                <p:oleObj name="Equation" r:id="rId14" imgW="2260370" imgH="30480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2209800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4597400" y="27432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7077" imgH="279446" progId="Equation.DSMT4">
                  <p:embed/>
                </p:oleObj>
              </mc:Choice>
              <mc:Fallback>
                <p:oleObj name="Equation" r:id="rId16" imgW="927077" imgH="279446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7432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782557"/>
              </p:ext>
            </p:extLst>
          </p:nvPr>
        </p:nvGraphicFramePr>
        <p:xfrm>
          <a:off x="4597400" y="34290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35016" imgH="279446" progId="Equation.DSMT4">
                  <p:embed/>
                </p:oleObj>
              </mc:Choice>
              <mc:Fallback>
                <p:oleObj name="Equation" r:id="rId18" imgW="2235016" imgH="279446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4290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670933"/>
              </p:ext>
            </p:extLst>
          </p:nvPr>
        </p:nvGraphicFramePr>
        <p:xfrm>
          <a:off x="4597400" y="3962400"/>
          <a:ext cx="345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453665" imgH="609600" progId="Equation.DSMT4">
                  <p:embed/>
                </p:oleObj>
              </mc:Choice>
              <mc:Fallback>
                <p:oleObj name="Equation" r:id="rId20" imgW="3453665" imgH="60960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962400"/>
                        <a:ext cx="345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331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following equation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241550" y="1916113"/>
          <a:ext cx="466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60188" imgH="469601" progId="Equation.DSMT4">
                  <p:embed/>
                </p:oleObj>
              </mc:Choice>
              <mc:Fallback>
                <p:oleObj name="Equation" r:id="rId2" imgW="4660188" imgH="469601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1916113"/>
                        <a:ext cx="466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660400" y="2971800"/>
          <a:ext cx="466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60188" imgH="469601" progId="Equation.DSMT4">
                  <p:embed/>
                </p:oleObj>
              </mc:Choice>
              <mc:Fallback>
                <p:oleObj name="Equation" r:id="rId4" imgW="4660188" imgH="469601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971800"/>
                        <a:ext cx="466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901700" y="3699404"/>
          <a:ext cx="433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30034" imgH="292123" progId="Equation.DSMT4">
                  <p:embed/>
                </p:oleObj>
              </mc:Choice>
              <mc:Fallback>
                <p:oleObj name="Equation" r:id="rId6" imgW="4330034" imgH="292123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699404"/>
                        <a:ext cx="4330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1384300" y="4249208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99573" imgH="292123" progId="Equation.DSMT4">
                  <p:embed/>
                </p:oleObj>
              </mc:Choice>
              <mc:Fallback>
                <p:oleObj name="Equation" r:id="rId8" imgW="3199573" imgH="292123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249208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533400" y="4799013"/>
          <a:ext cx="488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88375" imgH="292123" progId="Equation.DSMT4">
                  <p:embed/>
                </p:oleObj>
              </mc:Choice>
              <mc:Fallback>
                <p:oleObj name="Equation" r:id="rId10" imgW="4888375" imgH="292123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99013"/>
                        <a:ext cx="488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5715000" y="30480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1633" imgH="279446" progId="Equation.DSMT4">
                  <p:embed/>
                </p:oleObj>
              </mc:Choice>
              <mc:Fallback>
                <p:oleObj name="Equation" r:id="rId12" imgW="2031633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5715000" y="3657600"/>
          <a:ext cx="2997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96741" imgH="571569" progId="Equation.DSMT4">
                  <p:embed/>
                </p:oleObj>
              </mc:Choice>
              <mc:Fallback>
                <p:oleObj name="Equation" r:id="rId14" imgW="2996741" imgH="571569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57600"/>
                        <a:ext cx="2997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5715000" y="434340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44310" imgH="241415" progId="Equation.DSMT4">
                  <p:embed/>
                </p:oleObj>
              </mc:Choice>
              <mc:Fallback>
                <p:oleObj name="Equation" r:id="rId16" imgW="2044310" imgH="241415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34340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5715000" y="4876800"/>
          <a:ext cx="2247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47693" imgH="241415" progId="Equation.DSMT4">
                  <p:embed/>
                </p:oleObj>
              </mc:Choice>
              <mc:Fallback>
                <p:oleObj name="Equation" r:id="rId18" imgW="2247693" imgH="241415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76800"/>
                        <a:ext cx="2247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739900" y="1574800"/>
          <a:ext cx="195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55570" imgH="292123" progId="Equation.DSMT4">
                  <p:embed/>
                </p:oleObj>
              </mc:Choice>
              <mc:Fallback>
                <p:oleObj name="Equation" r:id="rId2" imgW="1955570" imgH="292123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1574800"/>
                        <a:ext cx="1955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066800" y="2006600"/>
          <a:ext cx="3289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88864" imgH="292123" progId="Equation.DSMT4">
                  <p:embed/>
                </p:oleObj>
              </mc:Choice>
              <mc:Fallback>
                <p:oleObj name="Equation" r:id="rId4" imgW="3288864" imgH="292123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06600"/>
                        <a:ext cx="3289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387600" y="245110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556" imgH="292123" progId="Equation.DSMT4">
                  <p:embed/>
                </p:oleObj>
              </mc:Choice>
              <mc:Fallback>
                <p:oleObj name="Equation" r:id="rId6" imgW="1104556" imgH="292123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451100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2311400" y="28956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9200" imgH="837787" progId="Equation.DSMT4">
                  <p:embed/>
                </p:oleObj>
              </mc:Choice>
              <mc:Fallback>
                <p:oleObj name="Equation" r:id="rId8" imgW="1219200" imgH="837787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895600"/>
                        <a:ext cx="121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2552700" y="3810000"/>
          <a:ext cx="1028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9114" imgH="838292" progId="Equation.DSMT4">
                  <p:embed/>
                </p:oleObj>
              </mc:Choice>
              <mc:Fallback>
                <p:oleObj name="Equation" r:id="rId10" imgW="1029114" imgH="838292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3810000"/>
                        <a:ext cx="1028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4572000" y="15811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77" imgH="279446" progId="Equation.DSMT4">
                  <p:embed/>
                </p:oleObj>
              </mc:Choice>
              <mc:Fallback>
                <p:oleObj name="Equation" r:id="rId12" imgW="927077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811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06766"/>
              </p:ext>
            </p:extLst>
          </p:nvPr>
        </p:nvGraphicFramePr>
        <p:xfrm>
          <a:off x="4572000" y="2032000"/>
          <a:ext cx="2108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08160" imgH="241200" progId="Equation.DSMT4">
                  <p:embed/>
                </p:oleObj>
              </mc:Choice>
              <mc:Fallback>
                <p:oleObj name="Equation" r:id="rId14" imgW="2108160" imgH="241200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32000"/>
                        <a:ext cx="2108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4572000" y="24574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7077" imgH="279446" progId="Equation.DSMT4">
                  <p:embed/>
                </p:oleObj>
              </mc:Choice>
              <mc:Fallback>
                <p:oleObj name="Equation" r:id="rId16" imgW="927077" imgH="279446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574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09254"/>
              </p:ext>
            </p:extLst>
          </p:nvPr>
        </p:nvGraphicFramePr>
        <p:xfrm>
          <a:off x="4572000" y="31750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35016" imgH="279446" progId="Equation.DSMT4">
                  <p:embed/>
                </p:oleObj>
              </mc:Choice>
              <mc:Fallback>
                <p:oleObj name="Equation" r:id="rId18" imgW="2235016" imgH="279446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750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65430"/>
              </p:ext>
            </p:extLst>
          </p:nvPr>
        </p:nvGraphicFramePr>
        <p:xfrm>
          <a:off x="4572000" y="3746500"/>
          <a:ext cx="3454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454200" imgH="888840" progId="Equation.DSMT4">
                  <p:embed/>
                </p:oleObj>
              </mc:Choice>
              <mc:Fallback>
                <p:oleObj name="Equation" r:id="rId20" imgW="3454200" imgH="88884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46500"/>
                        <a:ext cx="3454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09940"/>
              </p:ext>
            </p:extLst>
          </p:nvPr>
        </p:nvGraphicFramePr>
        <p:xfrm>
          <a:off x="1066800" y="2590800"/>
          <a:ext cx="74295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28191" imgH="2273047" progId="Equation.DSMT4">
                  <p:embed/>
                </p:oleObj>
              </mc:Choice>
              <mc:Fallback>
                <p:oleObj name="Equation" r:id="rId2" imgW="7428191" imgH="2273047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429500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Solving Equations </a:t>
            </a:r>
            <a:r>
              <a:rPr lang="en-US" dirty="0"/>
              <a:t>Involving Parentheses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330068" y="308981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714368" y="310916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714368" y="3727076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304472" y="4290631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174046" y="4290631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305168" y="4350132"/>
            <a:ext cx="45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113090"/>
              </p:ext>
            </p:extLst>
          </p:nvPr>
        </p:nvGraphicFramePr>
        <p:xfrm>
          <a:off x="3390900" y="13589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39557" imgH="469885" progId="Equation.DSMT4">
                  <p:embed/>
                </p:oleObj>
              </mc:Choice>
              <mc:Fallback>
                <p:oleObj name="Equation" r:id="rId4" imgW="3239557" imgH="469885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13589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  <p:bldP spid="15369" grpId="0"/>
      <p:bldP spid="15370" grpId="0"/>
      <p:bldP spid="153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Solving Equations </a:t>
            </a:r>
            <a:r>
              <a:rPr lang="en-US" dirty="0"/>
              <a:t>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935378"/>
              </p:ext>
            </p:extLst>
          </p:nvPr>
        </p:nvGraphicFramePr>
        <p:xfrm>
          <a:off x="1092200" y="1876425"/>
          <a:ext cx="69596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58038" imgH="3377603" progId="Equation.DSMT4">
                  <p:embed/>
                </p:oleObj>
              </mc:Choice>
              <mc:Fallback>
                <p:oleObj name="Equation" r:id="rId2" imgW="6958038" imgH="3377603" progId="Equation.DSMT4">
                  <p:embed/>
                  <p:pic>
                    <p:nvPicPr>
                      <p:cNvPr id="0" name="Picture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876425"/>
                        <a:ext cx="6959600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06756" y="1831619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70532" y="47062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43266" y="240095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556841" y="2389215"/>
            <a:ext cx="54946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492784" y="300399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513746" y="405222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435645" y="40369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859749" y="2474817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040849" y="3900583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000" i="1" dirty="0">
              <a:solidFill>
                <a:srgbClr val="FF000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  <p:bldP spid="16391" grpId="0"/>
      <p:bldP spid="16393" grpId="0"/>
      <p:bldP spid="16394" grpId="0"/>
      <p:bldP spid="16395" grpId="0"/>
      <p:bldP spid="163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                                 is a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conditional equation, an identity, or a contradiction.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378450" y="1328738"/>
          <a:ext cx="2489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90058" imgH="469885" progId="Equation.DSMT4">
                  <p:embed/>
                </p:oleObj>
              </mc:Choice>
              <mc:Fallback>
                <p:oleObj name="Equation" r:id="rId2" imgW="2490058" imgH="469885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1328738"/>
                        <a:ext cx="2489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108200" y="2374900"/>
          <a:ext cx="2489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90058" imgH="469885" progId="Equation.DSMT4">
                  <p:embed/>
                </p:oleObj>
              </mc:Choice>
              <mc:Fallback>
                <p:oleObj name="Equation" r:id="rId4" imgW="2490058" imgH="469885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374900"/>
                        <a:ext cx="2489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209800" y="2973916"/>
          <a:ext cx="2387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7141" imgH="292123" progId="Equation.DSMT4">
                  <p:embed/>
                </p:oleObj>
              </mc:Choice>
              <mc:Fallback>
                <p:oleObj name="Equation" r:id="rId6" imgW="2387141" imgH="292123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973916"/>
                        <a:ext cx="2387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2667000" y="3399366"/>
          <a:ext cx="193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30216" imgH="292123" progId="Equation.DSMT4">
                  <p:embed/>
                </p:oleObj>
              </mc:Choice>
              <mc:Fallback>
                <p:oleObj name="Equation" r:id="rId8" imgW="1930216" imgH="292123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99366"/>
                        <a:ext cx="193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2006600" y="3829049"/>
          <a:ext cx="325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50833" imgH="292123" progId="Equation.DSMT4">
                  <p:embed/>
                </p:oleObj>
              </mc:Choice>
              <mc:Fallback>
                <p:oleObj name="Equation" r:id="rId10" imgW="3250833" imgH="292123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3829049"/>
                        <a:ext cx="325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3327400" y="4246032"/>
          <a:ext cx="1282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2585" imgH="292123" progId="Equation.DSMT4">
                  <p:embed/>
                </p:oleObj>
              </mc:Choice>
              <mc:Fallback>
                <p:oleObj name="Equation" r:id="rId12" imgW="1282585" imgH="292123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246032"/>
                        <a:ext cx="1282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3251200" y="4648200"/>
          <a:ext cx="139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7521" imgH="838292" progId="Equation.DSMT4">
                  <p:embed/>
                </p:oleObj>
              </mc:Choice>
              <mc:Fallback>
                <p:oleObj name="Equation" r:id="rId14" imgW="1397521" imgH="838292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4648200"/>
                        <a:ext cx="1397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3492500" y="5575300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188" imgH="291947" progId="Equation.DSMT4">
                  <p:embed/>
                </p:oleObj>
              </mc:Choice>
              <mc:Fallback>
                <p:oleObj name="Equation" r:id="rId16" imgW="939188" imgH="291947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575300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5486400" y="247015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1633" imgH="279446" progId="Equation.DSMT4">
                  <p:embed/>
                </p:oleObj>
              </mc:Choice>
              <mc:Fallback>
                <p:oleObj name="Equation" r:id="rId18" imgW="2031633" imgH="279446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47015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5486400" y="2980266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996741" imgH="279446" progId="Equation.DSMT4">
                  <p:embed/>
                </p:oleObj>
              </mc:Choice>
              <mc:Fallback>
                <p:oleObj name="Equation" r:id="rId20" imgW="2996741" imgH="279446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980266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5486400" y="3424766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44310" imgH="241415" progId="Equation.DSMT4">
                  <p:embed/>
                </p:oleObj>
              </mc:Choice>
              <mc:Fallback>
                <p:oleObj name="Equation" r:id="rId22" imgW="2044310" imgH="241415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4766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16"/>
          <p:cNvGraphicFramePr>
            <a:graphicFrameLocks noChangeAspect="1"/>
          </p:cNvGraphicFramePr>
          <p:nvPr/>
        </p:nvGraphicFramePr>
        <p:xfrm>
          <a:off x="5486400" y="3822699"/>
          <a:ext cx="228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85724" imgH="304800" progId="Equation.DSMT4">
                  <p:embed/>
                </p:oleObj>
              </mc:Choice>
              <mc:Fallback>
                <p:oleObj name="Equation" r:id="rId24" imgW="2285724" imgH="30480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22699"/>
                        <a:ext cx="228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5486400" y="4252382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27077" imgH="279446" progId="Equation.DSMT4">
                  <p:embed/>
                </p:oleObj>
              </mc:Choice>
              <mc:Fallback>
                <p:oleObj name="Equation" r:id="rId26" imgW="927077" imgH="279446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252382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5486400" y="49276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235016" imgH="279446" progId="Equation.DSMT4">
                  <p:embed/>
                </p:oleObj>
              </mc:Choice>
              <mc:Fallback>
                <p:oleObj name="Equation" r:id="rId28" imgW="2235016" imgH="279446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276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5486400" y="55816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27077" imgH="279446" progId="Equation.DSMT4">
                  <p:embed/>
                </p:oleObj>
              </mc:Choice>
              <mc:Fallback>
                <p:oleObj name="Equation" r:id="rId30" imgW="927077" imgH="279446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816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Determining Types of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equation has one solution. Therefore, it is a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conditional</a:t>
            </a:r>
            <a:r>
              <a:rPr lang="en-US" dirty="0">
                <a:latin typeface="Calibri" pitchFamily="34" charset="0"/>
              </a:rPr>
              <a:t> equation.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68040"/>
          </a:xfrm>
          <a:solidFill>
            <a:schemeClr val="accent3"/>
          </a:solidFill>
          <a:ln w="28575">
            <a:solidFill>
              <a:schemeClr val="accent6">
                <a:lumMod val="10000"/>
              </a:schemeClr>
            </a:solidFill>
          </a:ln>
        </p:spPr>
        <p:txBody>
          <a:bodyPr>
            <a:noAutofit/>
          </a:bodyPr>
          <a:lstStyle/>
          <a:p>
            <a:pPr marL="514350" indent="-514350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Simplify each side of the equation by removing any grouping symbols and combining like terms on both sides of the equation.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 startAt="2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Use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addition principle of equality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add the opposite of a constant term and/or variable term to both sides </a:t>
            </a:r>
            <a:r>
              <a:rPr lang="en-US" dirty="0">
                <a:solidFill>
                  <a:srgbClr val="000000"/>
                </a:solidFill>
              </a:rPr>
              <a:t>of the equation so that variables are on one side and constants are on the other side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Procedure: Solving Linear Equations that Simplify to the Form </a:t>
            </a:r>
            <a:r>
              <a:rPr lang="en-US" i="1" dirty="0"/>
              <a:t>ax </a:t>
            </a:r>
            <a:r>
              <a:rPr lang="en-US" dirty="0"/>
              <a:t>+ </a:t>
            </a:r>
            <a:r>
              <a:rPr lang="en-US" i="1" dirty="0"/>
              <a:t>b = cx </a:t>
            </a:r>
            <a:r>
              <a:rPr lang="en-US" dirty="0"/>
              <a:t>+</a:t>
            </a:r>
            <a:r>
              <a:rPr lang="en-US" i="1" dirty="0"/>
              <a:t> d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461" name="Rectangle 3"/>
          <p:cNvSpPr>
            <a:spLocks noGrp="1"/>
          </p:cNvSpPr>
          <p:nvPr>
            <p:ph idx="1"/>
          </p:nvPr>
        </p:nvSpPr>
        <p:spPr>
          <a:xfrm>
            <a:off x="457200" y="1097280"/>
            <a:ext cx="8305800" cy="492252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                                             is a conditional equation, an identity, or a contradiction.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131006"/>
              </p:ext>
            </p:extLst>
          </p:nvPr>
        </p:nvGraphicFramePr>
        <p:xfrm>
          <a:off x="1930400" y="2594006"/>
          <a:ext cx="3594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93664" imgH="469601" progId="Equation.DSMT4">
                  <p:embed/>
                </p:oleObj>
              </mc:Choice>
              <mc:Fallback>
                <p:oleObj name="Equation" r:id="rId2" imgW="3593664" imgH="469601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2594006"/>
                        <a:ext cx="3594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789345"/>
              </p:ext>
            </p:extLst>
          </p:nvPr>
        </p:nvGraphicFramePr>
        <p:xfrm>
          <a:off x="2184400" y="3184556"/>
          <a:ext cx="308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85480" imgH="292123" progId="Equation.DSMT4">
                  <p:embed/>
                </p:oleObj>
              </mc:Choice>
              <mc:Fallback>
                <p:oleObj name="Equation" r:id="rId4" imgW="3085480" imgH="292123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184556"/>
                        <a:ext cx="3086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187284"/>
              </p:ext>
            </p:extLst>
          </p:nvPr>
        </p:nvGraphicFramePr>
        <p:xfrm>
          <a:off x="2844800" y="3651282"/>
          <a:ext cx="242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25172" imgH="292123" progId="Equation.DSMT4">
                  <p:embed/>
                </p:oleObj>
              </mc:Choice>
              <mc:Fallback>
                <p:oleObj name="Equation" r:id="rId6" imgW="2425172" imgH="292123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651282"/>
                        <a:ext cx="2425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007399"/>
              </p:ext>
            </p:extLst>
          </p:nvPr>
        </p:nvGraphicFramePr>
        <p:xfrm>
          <a:off x="2159000" y="4154520"/>
          <a:ext cx="3784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83819" imgH="292123" progId="Equation.DSMT4">
                  <p:embed/>
                </p:oleObj>
              </mc:Choice>
              <mc:Fallback>
                <p:oleObj name="Equation" r:id="rId8" imgW="3783819" imgH="292123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154520"/>
                        <a:ext cx="3784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736960"/>
              </p:ext>
            </p:extLst>
          </p:nvPr>
        </p:nvGraphicFramePr>
        <p:xfrm>
          <a:off x="3302000" y="4606956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143" imgH="291947" progId="Equation.DSMT4">
                  <p:embed/>
                </p:oleObj>
              </mc:Choice>
              <mc:Fallback>
                <p:oleObj name="Equation" r:id="rId10" imgW="1269143" imgH="291947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4606956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853270"/>
              </p:ext>
            </p:extLst>
          </p:nvPr>
        </p:nvGraphicFramePr>
        <p:xfrm>
          <a:off x="6007100" y="2689256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1633" imgH="279446" progId="Equation.DSMT4">
                  <p:embed/>
                </p:oleObj>
              </mc:Choice>
              <mc:Fallback>
                <p:oleObj name="Equation" r:id="rId12" imgW="2031633" imgH="279446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2689256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287590"/>
              </p:ext>
            </p:extLst>
          </p:nvPr>
        </p:nvGraphicFramePr>
        <p:xfrm>
          <a:off x="5994400" y="3190906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96741" imgH="279446" progId="Equation.DSMT4">
                  <p:embed/>
                </p:oleObj>
              </mc:Choice>
              <mc:Fallback>
                <p:oleObj name="Equation" r:id="rId14" imgW="2996741" imgH="279446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3190906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704787"/>
              </p:ext>
            </p:extLst>
          </p:nvPr>
        </p:nvGraphicFramePr>
        <p:xfrm>
          <a:off x="6007100" y="3676682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44310" imgH="241415" progId="Equation.DSMT4">
                  <p:embed/>
                </p:oleObj>
              </mc:Choice>
              <mc:Fallback>
                <p:oleObj name="Equation" r:id="rId16" imgW="2044310" imgH="241415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3676682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543973"/>
              </p:ext>
            </p:extLst>
          </p:nvPr>
        </p:nvGraphicFramePr>
        <p:xfrm>
          <a:off x="6007100" y="4198970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60370" imgH="304800" progId="Equation.DSMT4">
                  <p:embed/>
                </p:oleObj>
              </mc:Choice>
              <mc:Fallback>
                <p:oleObj name="Equation" r:id="rId18" imgW="2260370" imgH="30480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198970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390183"/>
              </p:ext>
            </p:extLst>
          </p:nvPr>
        </p:nvGraphicFramePr>
        <p:xfrm>
          <a:off x="6007100" y="4613306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27077" imgH="279446" progId="Equation.DSMT4">
                  <p:embed/>
                </p:oleObj>
              </mc:Choice>
              <mc:Fallback>
                <p:oleObj name="Equation" r:id="rId20" imgW="927077" imgH="279446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613306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457200" y="5002242"/>
            <a:ext cx="82296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last equation is never true. Therefore, the original equation is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contradiction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has no solution.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2D42049B-C53D-D67F-40E0-4BC994021F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892707"/>
              </p:ext>
            </p:extLst>
          </p:nvPr>
        </p:nvGraphicFramePr>
        <p:xfrm>
          <a:off x="533400" y="1649897"/>
          <a:ext cx="3594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593664" imgH="469601" progId="Equation.DSMT4">
                  <p:embed/>
                </p:oleObj>
              </mc:Choice>
              <mc:Fallback>
                <p:oleObj name="Equation" r:id="rId22" imgW="3593664" imgH="469601" progId="Equation.DSMT4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49897"/>
                        <a:ext cx="3594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70240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                                       is a conditional equation, an identity, or a contradiction. </a:t>
            </a:r>
          </a:p>
          <a:p>
            <a:pPr marL="0" indent="0">
              <a:spcBef>
                <a:spcPts val="9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76650"/>
              </p:ext>
            </p:extLst>
          </p:nvPr>
        </p:nvGraphicFramePr>
        <p:xfrm>
          <a:off x="5387340" y="135128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34772" imgH="469601" progId="Equation.DSMT4">
                  <p:embed/>
                </p:oleObj>
              </mc:Choice>
              <mc:Fallback>
                <p:oleObj name="Equation" r:id="rId2" imgW="3034772" imgH="469601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340" y="1351280"/>
                        <a:ext cx="303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981200" y="28448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34772" imgH="469601" progId="Equation.DSMT4">
                  <p:embed/>
                </p:oleObj>
              </mc:Choice>
              <mc:Fallback>
                <p:oleObj name="Equation" r:id="rId4" imgW="3034772" imgH="469601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44800"/>
                        <a:ext cx="303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057400" y="3503083"/>
          <a:ext cx="2959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58710" imgH="279446" progId="Equation.DSMT4">
                  <p:embed/>
                </p:oleObj>
              </mc:Choice>
              <mc:Fallback>
                <p:oleObj name="Equation" r:id="rId6" imgW="2958710" imgH="279446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03083"/>
                        <a:ext cx="2959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2946400" y="3970866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69664" imgH="279446" progId="Equation.DSMT4">
                  <p:embed/>
                </p:oleObj>
              </mc:Choice>
              <mc:Fallback>
                <p:oleObj name="Equation" r:id="rId8" imgW="2069664" imgH="279446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970866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2273300" y="4438649"/>
          <a:ext cx="339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90280" imgH="279446" progId="Equation.DSMT4">
                  <p:embed/>
                </p:oleObj>
              </mc:Choice>
              <mc:Fallback>
                <p:oleObj name="Equation" r:id="rId10" imgW="3390280" imgH="279446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4438649"/>
                        <a:ext cx="339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3378200" y="4906432"/>
          <a:ext cx="1168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7941" imgH="228738" progId="Equation.DSMT4">
                  <p:embed/>
                </p:oleObj>
              </mc:Choice>
              <mc:Fallback>
                <p:oleObj name="Equation" r:id="rId12" imgW="1167941" imgH="228738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906432"/>
                        <a:ext cx="1168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2857500" y="5323415"/>
          <a:ext cx="2184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83757" imgH="241415" progId="Equation.DSMT4">
                  <p:embed/>
                </p:oleObj>
              </mc:Choice>
              <mc:Fallback>
                <p:oleObj name="Equation" r:id="rId14" imgW="2183757" imgH="241415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323415"/>
                        <a:ext cx="2184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3568700" y="57150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3693" imgH="292123" progId="Equation.DSMT4">
                  <p:embed/>
                </p:oleObj>
              </mc:Choice>
              <mc:Fallback>
                <p:oleObj name="Equation" r:id="rId16" imgW="723693" imgH="292123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57150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5918200" y="294005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1633" imgH="279446" progId="Equation.DSMT4">
                  <p:embed/>
                </p:oleObj>
              </mc:Choice>
              <mc:Fallback>
                <p:oleObj name="Equation" r:id="rId18" imgW="2031633" imgH="279446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94005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5918200" y="3568700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996741" imgH="279446" progId="Equation.DSMT4">
                  <p:embed/>
                </p:oleObj>
              </mc:Choice>
              <mc:Fallback>
                <p:oleObj name="Equation" r:id="rId20" imgW="2996741" imgH="279446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568700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5918200" y="4008966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44310" imgH="241415" progId="Equation.DSMT4">
                  <p:embed/>
                </p:oleObj>
              </mc:Choice>
              <mc:Fallback>
                <p:oleObj name="Equation" r:id="rId22" imgW="2044310" imgH="241415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4008966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5918200" y="4457700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60370" imgH="304800" progId="Equation.DSMT4">
                  <p:embed/>
                </p:oleObj>
              </mc:Choice>
              <mc:Fallback>
                <p:oleObj name="Equation" r:id="rId24" imgW="2260370" imgH="3048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4457700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5918200" y="5323415"/>
          <a:ext cx="1993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93601" imgH="241415" progId="Equation.DSMT4">
                  <p:embed/>
                </p:oleObj>
              </mc:Choice>
              <mc:Fallback>
                <p:oleObj name="Equation" r:id="rId26" imgW="1993601" imgH="241415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323415"/>
                        <a:ext cx="1993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5918200" y="5727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27077" imgH="279446" progId="Equation.DSMT4">
                  <p:embed/>
                </p:oleObj>
              </mc:Choice>
              <mc:Fallback>
                <p:oleObj name="Equation" r:id="rId28" imgW="927077" imgH="279446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727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8">
            <a:extLst>
              <a:ext uri="{FF2B5EF4-FFF2-40B4-BE49-F238E27FC236}">
                <a16:creationId xmlns:a16="http://schemas.microsoft.com/office/drawing/2014/main" id="{60B18E45-C58B-165B-2E69-B48EADFC0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406817"/>
              </p:ext>
            </p:extLst>
          </p:nvPr>
        </p:nvGraphicFramePr>
        <p:xfrm>
          <a:off x="5918200" y="4903257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27077" imgH="279446" progId="Equation.DSMT4">
                  <p:embed/>
                </p:oleObj>
              </mc:Choice>
              <mc:Fallback>
                <p:oleObj name="Equation" r:id="rId28" imgW="927077" imgH="279446" progId="Equation.DSMT4">
                  <p:embed/>
                  <p:pic>
                    <p:nvPicPr>
                      <p:cNvPr id="215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4903257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Determining Types of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22532" name="Rectangle 3"/>
          <p:cNvSpPr>
            <a:spLocks noGrp="1"/>
          </p:cNvSpPr>
          <p:nvPr>
            <p:ph idx="1"/>
          </p:nvPr>
        </p:nvSpPr>
        <p:spPr>
          <a:xfrm>
            <a:off x="426720" y="1295400"/>
            <a:ext cx="8229600" cy="125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last equation is always true. Therefore, the original equation is an </a:t>
            </a:r>
            <a:r>
              <a:rPr lang="en-US" i="0" dirty="0">
                <a:solidFill>
                  <a:srgbClr val="FF0000"/>
                </a:solidFill>
              </a:rPr>
              <a:t>identity,</a:t>
            </a:r>
            <a:r>
              <a:rPr lang="en-US" i="0" dirty="0">
                <a:solidFill>
                  <a:schemeClr val="tx1"/>
                </a:solidFill>
              </a:rPr>
              <a:t> and has an infinite number of solutions. Every real number is a solution.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Procedure: Solving Linear Equations that Simplify to the Form </a:t>
            </a:r>
            <a:r>
              <a:rPr lang="en-US" i="1" dirty="0"/>
              <a:t>ax </a:t>
            </a:r>
            <a:r>
              <a:rPr lang="en-US" dirty="0"/>
              <a:t>+ </a:t>
            </a:r>
            <a:r>
              <a:rPr lang="en-US" i="1" dirty="0"/>
              <a:t>b = cx </a:t>
            </a:r>
            <a:r>
              <a:rPr lang="en-US" dirty="0"/>
              <a:t>+</a:t>
            </a:r>
            <a:r>
              <a:rPr lang="en-US" i="1" dirty="0"/>
              <a:t> d </a:t>
            </a:r>
            <a:r>
              <a:rPr lang="en-US" dirty="0"/>
              <a:t>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32156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multiplication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(or </a:t>
            </a:r>
            <a:r>
              <a:rPr lang="en-US" b="1" i="0" dirty="0">
                <a:solidFill>
                  <a:srgbClr val="C00000"/>
                </a:solidFill>
              </a:rPr>
              <a:t>division</a:t>
            </a:r>
            <a:r>
              <a:rPr lang="en-US" i="0" dirty="0">
                <a:solidFill>
                  <a:srgbClr val="000000"/>
                </a:solidFill>
              </a:rPr>
              <a:t>) </a:t>
            </a:r>
            <a:r>
              <a:rPr lang="en-US" b="1" i="0" dirty="0">
                <a:solidFill>
                  <a:srgbClr val="C00000"/>
                </a:solidFill>
              </a:rPr>
              <a:t>principle of equality </a:t>
            </a:r>
            <a:r>
              <a:rPr lang="en-US" i="0" dirty="0">
                <a:solidFill>
                  <a:srgbClr val="000000"/>
                </a:solidFill>
              </a:rPr>
              <a:t>and multiply both sides of the </a:t>
            </a:r>
            <a:r>
              <a:rPr lang="en-US" dirty="0">
                <a:solidFill>
                  <a:srgbClr val="000000"/>
                </a:solidFill>
              </a:rPr>
              <a:t>equation by the reciprocal of the coefficient of the variable</a:t>
            </a:r>
            <a:r>
              <a:rPr lang="en-US" i="0" dirty="0">
                <a:solidFill>
                  <a:srgbClr val="000000"/>
                </a:solidFill>
              </a:rPr>
              <a:t> (</a:t>
            </a:r>
            <a:r>
              <a:rPr lang="en-US" b="1" i="0" dirty="0">
                <a:solidFill>
                  <a:srgbClr val="C00000"/>
                </a:solidFill>
              </a:rPr>
              <a:t>or divide both sides by the coefficient itself</a:t>
            </a:r>
            <a:r>
              <a:rPr lang="en-US" i="0" dirty="0">
                <a:solidFill>
                  <a:srgbClr val="000000"/>
                </a:solidFill>
              </a:rPr>
              <a:t>). The coefficient of the variable will become </a:t>
            </a:r>
            <a:r>
              <a:rPr lang="en-US" i="0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00"/>
                </a:solidFill>
              </a:rPr>
              <a:t>1.</a:t>
            </a:r>
          </a:p>
          <a:p>
            <a:pPr marL="514350" indent="-514350">
              <a:buFont typeface="+mj-lt"/>
              <a:buAutoNum type="arabicPeriod" startAt="4"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Check your answer by substituting it for the variable in the original equation.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2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826972"/>
              </p:ext>
            </p:extLst>
          </p:nvPr>
        </p:nvGraphicFramePr>
        <p:xfrm>
          <a:off x="3460750" y="1371600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339" imgH="292123" progId="Equation.DSMT4">
                  <p:embed/>
                </p:oleObj>
              </mc:Choice>
              <mc:Fallback>
                <p:oleObj name="Equation" r:id="rId2" imgW="2222339" imgH="292123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1371600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286000" y="2346325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339" imgH="292123" progId="Equation.DSMT4">
                  <p:embed/>
                </p:oleObj>
              </mc:Choice>
              <mc:Fallback>
                <p:oleObj name="Equation" r:id="rId4" imgW="2222339" imgH="292123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46325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803400" y="2832100"/>
          <a:ext cx="317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4219" imgH="292123" progId="Equation.DSMT4">
                  <p:embed/>
                </p:oleObj>
              </mc:Choice>
              <mc:Fallback>
                <p:oleObj name="Equation" r:id="rId6" imgW="3174219" imgH="292123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2832100"/>
                        <a:ext cx="317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755900" y="3295650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6833" imgH="292123" progId="Equation.DSMT4">
                  <p:embed/>
                </p:oleObj>
              </mc:Choice>
              <mc:Fallback>
                <p:oleObj name="Equation" r:id="rId8" imgW="1726833" imgH="292123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3295650"/>
                        <a:ext cx="172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108200" y="3784600"/>
          <a:ext cx="3073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72803" imgH="292123" progId="Equation.DSMT4">
                  <p:embed/>
                </p:oleObj>
              </mc:Choice>
              <mc:Fallback>
                <p:oleObj name="Equation" r:id="rId10" imgW="3072803" imgH="292123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784600"/>
                        <a:ext cx="3073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781300" y="4273550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143" imgH="291947" progId="Equation.DSMT4">
                  <p:embed/>
                </p:oleObj>
              </mc:Choice>
              <mc:Fallback>
                <p:oleObj name="Equation" r:id="rId12" imgW="1269143" imgH="291947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4273550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2705100" y="4718050"/>
          <a:ext cx="138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84836" imgH="838292" progId="Equation.DSMT4">
                  <p:embed/>
                </p:oleObj>
              </mc:Choice>
              <mc:Fallback>
                <p:oleObj name="Equation" r:id="rId14" imgW="1384836" imgH="838292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718050"/>
                        <a:ext cx="138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2921000" y="5638800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754" imgH="279446" progId="Equation.DSMT4">
                  <p:embed/>
                </p:oleObj>
              </mc:Choice>
              <mc:Fallback>
                <p:oleObj name="Equation" r:id="rId16" imgW="939754" imgH="279446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5638800"/>
                        <a:ext cx="93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5359400" y="2359025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1633" imgH="279446" progId="Equation.DSMT4">
                  <p:embed/>
                </p:oleObj>
              </mc:Choice>
              <mc:Fallback>
                <p:oleObj name="Equation" r:id="rId18" imgW="2031633" imgH="279446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359025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5359400" y="2819400"/>
          <a:ext cx="2133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33049" imgH="304800" progId="Equation.DSMT4">
                  <p:embed/>
                </p:oleObj>
              </mc:Choice>
              <mc:Fallback>
                <p:oleObj name="Equation" r:id="rId20" imgW="2133049" imgH="304800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819400"/>
                        <a:ext cx="2133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5359400" y="33083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27077" imgH="279446" progId="Equation.DSMT4">
                  <p:embed/>
                </p:oleObj>
              </mc:Choice>
              <mc:Fallback>
                <p:oleObj name="Equation" r:id="rId22" imgW="927077" imgH="279446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3083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5359400" y="3810000"/>
          <a:ext cx="228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85724" imgH="304800" progId="Equation.DSMT4">
                  <p:embed/>
                </p:oleObj>
              </mc:Choice>
              <mc:Fallback>
                <p:oleObj name="Equation" r:id="rId24" imgW="2285724" imgH="30480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810000"/>
                        <a:ext cx="228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5359400" y="42862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27077" imgH="279446" progId="Equation.DSMT4">
                  <p:embed/>
                </p:oleObj>
              </mc:Choice>
              <mc:Fallback>
                <p:oleObj name="Equation" r:id="rId26" imgW="927077" imgH="279446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2862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5359400" y="499745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235016" imgH="279446" progId="Equation.DSMT4">
                  <p:embed/>
                </p:oleObj>
              </mc:Choice>
              <mc:Fallback>
                <p:oleObj name="Equation" r:id="rId28" imgW="2235016" imgH="279446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99745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5359400" y="56388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27077" imgH="279446" progId="Equation.DSMT4">
                  <p:embed/>
                </p:oleObj>
              </mc:Choice>
              <mc:Fallback>
                <p:oleObj name="Equation" r:id="rId30" imgW="927077" imgH="279446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56388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 txBox="1">
            <a:spLocks/>
          </p:cNvSpPr>
          <p:nvPr/>
        </p:nvSpPr>
        <p:spPr>
          <a:xfrm>
            <a:off x="457200" y="175260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9380"/>
            <a:ext cx="8229600" cy="523220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Check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793920"/>
              </p:ext>
            </p:extLst>
          </p:nvPr>
        </p:nvGraphicFramePr>
        <p:xfrm>
          <a:off x="2514600" y="1917700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339" imgH="292123" progId="Equation.DSMT4">
                  <p:embed/>
                </p:oleObj>
              </mc:Choice>
              <mc:Fallback>
                <p:oleObj name="Equation" r:id="rId2" imgW="2222339" imgH="292123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17700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190849"/>
              </p:ext>
            </p:extLst>
          </p:nvPr>
        </p:nvGraphicFramePr>
        <p:xfrm>
          <a:off x="2082800" y="2298700"/>
          <a:ext cx="3035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34772" imgH="812433" progId="Equation.DSMT4">
                  <p:embed/>
                </p:oleObj>
              </mc:Choice>
              <mc:Fallback>
                <p:oleObj name="Equation" r:id="rId4" imgW="3034772" imgH="812433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298700"/>
                        <a:ext cx="30353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614374"/>
              </p:ext>
            </p:extLst>
          </p:nvPr>
        </p:nvGraphicFramePr>
        <p:xfrm>
          <a:off x="2362200" y="3136900"/>
          <a:ext cx="2590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90524" imgH="698339" progId="Equation.DSMT4">
                  <p:embed/>
                </p:oleObj>
              </mc:Choice>
              <mc:Fallback>
                <p:oleObj name="Equation" r:id="rId6" imgW="2590524" imgH="698339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136900"/>
                        <a:ext cx="2590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220298"/>
              </p:ext>
            </p:extLst>
          </p:nvPr>
        </p:nvGraphicFramePr>
        <p:xfrm>
          <a:off x="2819400" y="4203700"/>
          <a:ext cx="148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418" imgH="292123" progId="Equation.DSMT4">
                  <p:embed/>
                </p:oleObj>
              </mc:Choice>
              <mc:Fallback>
                <p:oleObj name="Equation" r:id="rId8" imgW="1485418" imgH="292123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203700"/>
                        <a:ext cx="148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117714"/>
              </p:ext>
            </p:extLst>
          </p:nvPr>
        </p:nvGraphicFramePr>
        <p:xfrm>
          <a:off x="5397500" y="2755900"/>
          <a:ext cx="1879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78957" imgH="241415" progId="Equation.DSMT4">
                  <p:embed/>
                </p:oleObj>
              </mc:Choice>
              <mc:Fallback>
                <p:oleObj name="Equation" r:id="rId10" imgW="1878957" imgH="241415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755900"/>
                        <a:ext cx="1879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950176"/>
              </p:ext>
            </p:extLst>
          </p:nvPr>
        </p:nvGraphicFramePr>
        <p:xfrm>
          <a:off x="5397500" y="35941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77" imgH="279446" progId="Equation.DSMT4">
                  <p:embed/>
                </p:oleObj>
              </mc:Choice>
              <mc:Fallback>
                <p:oleObj name="Equation" r:id="rId12" imgW="927077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5941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156152"/>
              </p:ext>
            </p:extLst>
          </p:nvPr>
        </p:nvGraphicFramePr>
        <p:xfrm>
          <a:off x="5378450" y="4197350"/>
          <a:ext cx="16144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12800" imgH="228600" progId="Equation.DSMT4">
                  <p:embed/>
                </p:oleObj>
              </mc:Choice>
              <mc:Fallback>
                <p:oleObj name="Equation" r:id="rId14" imgW="1612800" imgH="2286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4197350"/>
                        <a:ext cx="16144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410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915125"/>
              </p:ext>
            </p:extLst>
          </p:nvPr>
        </p:nvGraphicFramePr>
        <p:xfrm>
          <a:off x="3505200" y="1422633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99573" imgH="292123" progId="Equation.DSMT4">
                  <p:embed/>
                </p:oleObj>
              </mc:Choice>
              <mc:Fallback>
                <p:oleObj name="Equation" r:id="rId2" imgW="3199573" imgH="292123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422633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057400" y="2686050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99573" imgH="292123" progId="Equation.DSMT4">
                  <p:embed/>
                </p:oleObj>
              </mc:Choice>
              <mc:Fallback>
                <p:oleObj name="Equation" r:id="rId4" imgW="3199573" imgH="292123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86050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578100" y="3197225"/>
          <a:ext cx="2032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633" imgH="292123" progId="Equation.DSMT4">
                  <p:embed/>
                </p:oleObj>
              </mc:Choice>
              <mc:Fallback>
                <p:oleObj name="Equation" r:id="rId6" imgW="2031633" imgH="292123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197225"/>
                        <a:ext cx="2032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095500" y="3740150"/>
          <a:ext cx="297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71387" imgH="292123" progId="Equation.DSMT4">
                  <p:embed/>
                </p:oleObj>
              </mc:Choice>
              <mc:Fallback>
                <p:oleObj name="Equation" r:id="rId8" imgW="2971387" imgH="292123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740150"/>
                        <a:ext cx="297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035300" y="4265613"/>
          <a:ext cx="156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031" imgH="292123" progId="Equation.DSMT4">
                  <p:embed/>
                </p:oleObj>
              </mc:Choice>
              <mc:Fallback>
                <p:oleObj name="Equation" r:id="rId10" imgW="1562031" imgH="292123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265613"/>
                        <a:ext cx="1562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2362200" y="4813300"/>
          <a:ext cx="290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08001" imgH="292123" progId="Equation.DSMT4">
                  <p:embed/>
                </p:oleObj>
              </mc:Choice>
              <mc:Fallback>
                <p:oleObj name="Equation" r:id="rId12" imgW="2908001" imgH="292123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13300"/>
                        <a:ext cx="2908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3187700" y="5334000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39188" imgH="291947" progId="Equation.DSMT4">
                  <p:embed/>
                </p:oleObj>
              </mc:Choice>
              <mc:Fallback>
                <p:oleObj name="Equation" r:id="rId14" imgW="939188" imgH="291947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5334000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5575300" y="26924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1633" imgH="279446" progId="Equation.DSMT4">
                  <p:embed/>
                </p:oleObj>
              </mc:Choice>
              <mc:Fallback>
                <p:oleObj name="Equation" r:id="rId16" imgW="2031633" imgH="279446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26924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5575300" y="3222625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44310" imgH="241415" progId="Equation.DSMT4">
                  <p:embed/>
                </p:oleObj>
              </mc:Choice>
              <mc:Fallback>
                <p:oleObj name="Equation" r:id="rId18" imgW="2044310" imgH="241415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222625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5575300" y="3733800"/>
          <a:ext cx="218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83757" imgH="304800" progId="Equation.DSMT4">
                  <p:embed/>
                </p:oleObj>
              </mc:Choice>
              <mc:Fallback>
                <p:oleObj name="Equation" r:id="rId20" imgW="2183757" imgH="304800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733800"/>
                        <a:ext cx="218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5575300" y="4278313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27077" imgH="279446" progId="Equation.DSMT4">
                  <p:embed/>
                </p:oleObj>
              </mc:Choice>
              <mc:Fallback>
                <p:oleObj name="Equation" r:id="rId22" imgW="927077" imgH="279446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278313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5575300" y="4800600"/>
          <a:ext cx="227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73047" imgH="304800" progId="Equation.DSMT4">
                  <p:embed/>
                </p:oleObj>
              </mc:Choice>
              <mc:Fallback>
                <p:oleObj name="Equation" r:id="rId24" imgW="2273047" imgH="304800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800600"/>
                        <a:ext cx="227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5575300" y="5346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27077" imgH="279446" progId="Equation.DSMT4">
                  <p:embed/>
                </p:oleObj>
              </mc:Choice>
              <mc:Fallback>
                <p:oleObj name="Equation" r:id="rId26" imgW="927077" imgH="279446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5346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457200" y="1905000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Example 2: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616200" y="1395720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99573" imgH="292123" progId="Equation.DSMT4">
                  <p:embed/>
                </p:oleObj>
              </mc:Choice>
              <mc:Fallback>
                <p:oleObj name="Equation" r:id="rId2" imgW="3199573" imgH="292123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395720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720850" y="1752600"/>
          <a:ext cx="4572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0898" imgH="799756" progId="Equation.DSMT4">
                  <p:embed/>
                </p:oleObj>
              </mc:Choice>
              <mc:Fallback>
                <p:oleObj name="Equation" r:id="rId4" imgW="4570898" imgH="799756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752600"/>
                        <a:ext cx="4572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476500" y="2546350"/>
          <a:ext cx="363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31695" imgH="787078" progId="Equation.DSMT4">
                  <p:embed/>
                </p:oleObj>
              </mc:Choice>
              <mc:Fallback>
                <p:oleObj name="Equation" r:id="rId6" imgW="3631695" imgH="787078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546350"/>
                        <a:ext cx="3632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429000" y="3670300"/>
          <a:ext cx="149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8095" imgH="292123" progId="Equation.DSMT4">
                  <p:embed/>
                </p:oleObj>
              </mc:Choice>
              <mc:Fallback>
                <p:oleObj name="Equation" r:id="rId8" imgW="1498095" imgH="292123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70300"/>
                        <a:ext cx="149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515100" y="2209800"/>
          <a:ext cx="1866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66280" imgH="304800" progId="Equation.DSMT4">
                  <p:embed/>
                </p:oleObj>
              </mc:Choice>
              <mc:Fallback>
                <p:oleObj name="Equation" r:id="rId10" imgW="1866280" imgH="3048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209800"/>
                        <a:ext cx="1866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6515100" y="29718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77" imgH="279446" progId="Equation.DSMT4">
                  <p:embed/>
                </p:oleObj>
              </mc:Choice>
              <mc:Fallback>
                <p:oleObj name="Equation" r:id="rId12" imgW="927077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9718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399150"/>
              </p:ext>
            </p:extLst>
          </p:nvPr>
        </p:nvGraphicFramePr>
        <p:xfrm>
          <a:off x="6496050" y="3702050"/>
          <a:ext cx="16144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12800" imgH="228600" progId="Equation.DSMT4">
                  <p:embed/>
                </p:oleObj>
              </mc:Choice>
              <mc:Fallback>
                <p:oleObj name="Equation" r:id="rId14" imgW="1612800" imgH="2286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3702050"/>
                        <a:ext cx="16144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Solving Linear Equations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Involving Decimals </a:t>
            </a: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80886"/>
              </p:ext>
            </p:extLst>
          </p:nvPr>
        </p:nvGraphicFramePr>
        <p:xfrm>
          <a:off x="3517900" y="139700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7847" imgH="355508" progId="Equation.DSMT4">
                  <p:embed/>
                </p:oleObj>
              </mc:Choice>
              <mc:Fallback>
                <p:oleObj name="Equation" r:id="rId2" imgW="2577847" imgH="355508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139700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425700" y="276860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77847" imgH="355508" progId="Equation.DSMT4">
                  <p:embed/>
                </p:oleObj>
              </mc:Choice>
              <mc:Fallback>
                <p:oleObj name="Equation" r:id="rId4" imgW="2577847" imgH="355508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76860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676400" y="3340100"/>
          <a:ext cx="408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88619" imgH="355508" progId="Equation.DSMT4">
                  <p:embed/>
                </p:oleObj>
              </mc:Choice>
              <mc:Fallback>
                <p:oleObj name="Equation" r:id="rId6" imgW="4088619" imgH="355508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40100"/>
                        <a:ext cx="4089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2438400" y="3911600"/>
          <a:ext cx="1828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249" imgH="355508" progId="Equation.DSMT4">
                  <p:embed/>
                </p:oleObj>
              </mc:Choice>
              <mc:Fallback>
                <p:oleObj name="Equation" r:id="rId8" imgW="1828249" imgH="355508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911600"/>
                        <a:ext cx="1828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1752600" y="4483100"/>
          <a:ext cx="317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4219" imgH="355508" progId="Equation.DSMT4">
                  <p:embed/>
                </p:oleObj>
              </mc:Choice>
              <mc:Fallback>
                <p:oleObj name="Equation" r:id="rId10" imgW="3174219" imgH="355508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83100"/>
                        <a:ext cx="3175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098800" y="5054600"/>
          <a:ext cx="97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77785" imgH="355508" progId="Equation.DSMT4">
                  <p:embed/>
                </p:oleObj>
              </mc:Choice>
              <mc:Fallback>
                <p:oleObj name="Equation" r:id="rId12" imgW="977785" imgH="355508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5054600"/>
                        <a:ext cx="977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6108700" y="28067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1633" imgH="279446" progId="Equation.DSMT4">
                  <p:embed/>
                </p:oleObj>
              </mc:Choice>
              <mc:Fallback>
                <p:oleObj name="Equation" r:id="rId14" imgW="2031633" imgH="279446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28067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6108700" y="3397250"/>
          <a:ext cx="2171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71080" imgH="241415" progId="Equation.DSMT4">
                  <p:embed/>
                </p:oleObj>
              </mc:Choice>
              <mc:Fallback>
                <p:oleObj name="Equation" r:id="rId16" imgW="2171080" imgH="241415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397250"/>
                        <a:ext cx="2171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6108700" y="3949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27077" imgH="279446" progId="Equation.DSMT4">
                  <p:embed/>
                </p:oleObj>
              </mc:Choice>
              <mc:Fallback>
                <p:oleObj name="Equation" r:id="rId18" imgW="927077" imgH="279446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949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6108700" y="4508500"/>
          <a:ext cx="2311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311078" imgH="304800" progId="Equation.DSMT4">
                  <p:embed/>
                </p:oleObj>
              </mc:Choice>
              <mc:Fallback>
                <p:oleObj name="Equation" r:id="rId20" imgW="2311078" imgH="304800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4508500"/>
                        <a:ext cx="2311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6108700" y="5092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27077" imgH="279446" progId="Equation.DSMT4">
                  <p:embed/>
                </p:oleObj>
              </mc:Choice>
              <mc:Fallback>
                <p:oleObj name="Equation" r:id="rId22" imgW="927077" imgH="279446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5092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457200" y="1905000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Solving Linear Equations Involving Decimals (cont.)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355642"/>
              </p:ext>
            </p:extLst>
          </p:nvPr>
        </p:nvGraphicFramePr>
        <p:xfrm>
          <a:off x="2133600" y="1729724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7847" imgH="355508" progId="Equation.DSMT4">
                  <p:embed/>
                </p:oleObj>
              </mc:Choice>
              <mc:Fallback>
                <p:oleObj name="Equation" r:id="rId2" imgW="2577847" imgH="355508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29724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787694"/>
              </p:ext>
            </p:extLst>
          </p:nvPr>
        </p:nvGraphicFramePr>
        <p:xfrm>
          <a:off x="1600200" y="2042154"/>
          <a:ext cx="3606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06341" imgH="799756" progId="Equation.DSMT4">
                  <p:embed/>
                </p:oleObj>
              </mc:Choice>
              <mc:Fallback>
                <p:oleObj name="Equation" r:id="rId4" imgW="3606341" imgH="799756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42154"/>
                        <a:ext cx="3606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058593"/>
              </p:ext>
            </p:extLst>
          </p:nvPr>
        </p:nvGraphicFramePr>
        <p:xfrm>
          <a:off x="1752600" y="2804154"/>
          <a:ext cx="3213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12250" imgH="787078" progId="Equation.DSMT4">
                  <p:embed/>
                </p:oleObj>
              </mc:Choice>
              <mc:Fallback>
                <p:oleObj name="Equation" r:id="rId6" imgW="3212250" imgH="787078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04154"/>
                        <a:ext cx="3213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35718"/>
              </p:ext>
            </p:extLst>
          </p:nvPr>
        </p:nvGraphicFramePr>
        <p:xfrm>
          <a:off x="2616200" y="3870954"/>
          <a:ext cx="158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385" imgH="292123" progId="Equation.DSMT4">
                  <p:embed/>
                </p:oleObj>
              </mc:Choice>
              <mc:Fallback>
                <p:oleObj name="Equation" r:id="rId8" imgW="1587385" imgH="292123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3870954"/>
                        <a:ext cx="158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959322"/>
              </p:ext>
            </p:extLst>
          </p:nvPr>
        </p:nvGraphicFramePr>
        <p:xfrm>
          <a:off x="5410200" y="2499354"/>
          <a:ext cx="193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30216" imgH="279446" progId="Equation.DSMT4">
                  <p:embed/>
                </p:oleObj>
              </mc:Choice>
              <mc:Fallback>
                <p:oleObj name="Equation" r:id="rId10" imgW="1930216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99354"/>
                        <a:ext cx="1930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652039"/>
              </p:ext>
            </p:extLst>
          </p:nvPr>
        </p:nvGraphicFramePr>
        <p:xfrm>
          <a:off x="5410200" y="3261354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77" imgH="279446" progId="Equation.DSMT4">
                  <p:embed/>
                </p:oleObj>
              </mc:Choice>
              <mc:Fallback>
                <p:oleObj name="Equation" r:id="rId12" imgW="927077" imgH="279446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61354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841440"/>
              </p:ext>
            </p:extLst>
          </p:nvPr>
        </p:nvGraphicFramePr>
        <p:xfrm>
          <a:off x="5391150" y="3902704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38000" imgH="228600" progId="Equation.DSMT4">
                  <p:embed/>
                </p:oleObj>
              </mc:Choice>
              <mc:Fallback>
                <p:oleObj name="Equation" r:id="rId14" imgW="1638000" imgH="22860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3902704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558</Words>
  <Application>Microsoft Office PowerPoint</Application>
  <PresentationFormat>On-screen Show (4:3)</PresentationFormat>
  <Paragraphs>72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Courier New</vt:lpstr>
      <vt:lpstr>Arial</vt:lpstr>
      <vt:lpstr>Calibri</vt:lpstr>
      <vt:lpstr>Symbol</vt:lpstr>
      <vt:lpstr>Office Theme</vt:lpstr>
      <vt:lpstr>Equation</vt:lpstr>
      <vt:lpstr>Section 7.4</vt:lpstr>
      <vt:lpstr>Procedure: Solving Linear Equations that Simplify to the Form ax + b = cx + d</vt:lpstr>
      <vt:lpstr>Procedure: Solving Linear Equations that Simplify to the Form ax + b = cx + d (cont.)</vt:lpstr>
      <vt:lpstr>Example 1: Solving Linear Equations of the Form ax + b = cx + d </vt:lpstr>
      <vt:lpstr>Example 1: Solving Linear Equations of the Form ax + b = cx + d (cont.)</vt:lpstr>
      <vt:lpstr>Example 2: Solving Linear Equations of the Form ax + b = cx + d</vt:lpstr>
      <vt:lpstr>Example 2: Solving Linear Equations of the Form ax + b = cx + d (cont.)</vt:lpstr>
      <vt:lpstr>Example 3: Solving Linear Equations  Involving Decimals </vt:lpstr>
      <vt:lpstr>Example 3: Solving Linear Equations Involving Decimals (cont.)</vt:lpstr>
      <vt:lpstr>Example 4: Solving Linear Equations Involving Fractions </vt:lpstr>
      <vt:lpstr>Example 4: Solving Linear Equations Involving Fractions (cont.)</vt:lpstr>
      <vt:lpstr>Example 5: Solving Linear Equations Involving Parentheses</vt:lpstr>
      <vt:lpstr>Example 5: Solving Linear Equations Involving Parentheses (cont.)</vt:lpstr>
      <vt:lpstr>Example 6: Solving Linear Equations Involving Parentheses </vt:lpstr>
      <vt:lpstr>Example 6: Solving Linear Equations Involving Parentheses (cont.)</vt:lpstr>
      <vt:lpstr>Completion Example 7: Solving Equations Involving Parentheses</vt:lpstr>
      <vt:lpstr>Completion Example 7: Solving Equations Involving Parentheses (cont.)</vt:lpstr>
      <vt:lpstr>Example 8: Determining Types of Equations</vt:lpstr>
      <vt:lpstr>Example 8: Determining Types of Equations (cont.)</vt:lpstr>
      <vt:lpstr>Example 9: Determining Types of Equations</vt:lpstr>
      <vt:lpstr>Example 10: Determining Types of Equations</vt:lpstr>
      <vt:lpstr>Example 10: Determining Types of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Jolie Even</cp:lastModifiedBy>
  <cp:revision>129</cp:revision>
  <dcterms:created xsi:type="dcterms:W3CDTF">2013-04-26T14:43:13Z</dcterms:created>
  <dcterms:modified xsi:type="dcterms:W3CDTF">2023-06-27T20:07:12Z</dcterms:modified>
</cp:coreProperties>
</file>