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60" r:id="rId3"/>
    <p:sldId id="293" r:id="rId4"/>
    <p:sldId id="287" r:id="rId5"/>
    <p:sldId id="294" r:id="rId6"/>
    <p:sldId id="288" r:id="rId7"/>
    <p:sldId id="295" r:id="rId8"/>
    <p:sldId id="296" r:id="rId9"/>
    <p:sldId id="297" r:id="rId10"/>
    <p:sldId id="298" r:id="rId11"/>
    <p:sldId id="299" r:id="rId12"/>
    <p:sldId id="300" r:id="rId13"/>
    <p:sldId id="301" r:id="rId14"/>
    <p:sldId id="302" r:id="rId15"/>
    <p:sldId id="303" r:id="rId16"/>
    <p:sldId id="304" r:id="rId17"/>
    <p:sldId id="305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/>
  <p:cmAuthor id="1" name="Belloit, Nicholas G" initials="BNG" lastIdx="1" clrIdx="0"/>
  <p:cmAuthor id="8" name="Belloit, Nicholas G" initials="BNG [8]" lastIdx="1" clrIdx="7"/>
  <p:cmAuthor id="2" name="Belloit, Nicholas G" initials="BNG [2]" lastIdx="1" clrIdx="1"/>
  <p:cmAuthor id="9" name="Belloit, Nicholas G" initials="BNG [9]" lastIdx="1" clrIdx="8"/>
  <p:cmAuthor id="3" name="Belloit, Nicholas G" initials="BNG [3]" lastIdx="1" clrIdx="2"/>
  <p:cmAuthor id="10" name="Belloit, Nicholas G" initials="BNG [10]" lastIdx="1" clrIdx="9"/>
  <p:cmAuthor id="4" name="Belloit, Nicholas G" initials="BNG [4]" lastIdx="1" clrIdx="3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00"/>
    <a:srgbClr val="C00000"/>
    <a:srgbClr val="2D7D9F"/>
    <a:srgbClr val="000099"/>
    <a:srgbClr val="FF00FF"/>
    <a:srgbClr val="9900FF"/>
    <a:srgbClr val="FFFFCC"/>
    <a:srgbClr val="008080"/>
    <a:srgbClr val="1F4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402" autoAdjust="0"/>
    <p:restoredTop sz="99613" autoAdjust="0"/>
  </p:normalViewPr>
  <p:slideViewPr>
    <p:cSldViewPr>
      <p:cViewPr varScale="1">
        <p:scale>
          <a:sx n="111" d="100"/>
          <a:sy n="111" d="100"/>
        </p:scale>
        <p:origin x="157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48602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276938-6083-45E3-B389-D9BA357E66D8}" type="datetimeFigureOut">
              <a:rPr lang="en-US" smtClean="0"/>
              <a:pPr/>
              <a:t>7/3/2023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842362-7FB3-4AFB-84F1-3FAB35E132D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5981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842362-7FB3-4AFB-84F1-3FAB35E132DD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20793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</a:t>
            </a:r>
            <a:r>
              <a:rPr lang="en-US" baseline="-25000" dirty="0">
                <a:solidFill>
                  <a:srgbClr val="004786"/>
                </a:solidFill>
              </a:rPr>
              <a:t>.</a:t>
            </a:r>
            <a:endParaRPr lang="en-US" baseline="-25000" dirty="0"/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4.bin"/><Relationship Id="rId13" Type="http://schemas.openxmlformats.org/officeDocument/2006/relationships/image" Target="../media/image24.wmf"/><Relationship Id="rId3" Type="http://schemas.openxmlformats.org/officeDocument/2006/relationships/image" Target="../media/image51.wmf"/><Relationship Id="rId7" Type="http://schemas.openxmlformats.org/officeDocument/2006/relationships/image" Target="../media/image53.wmf"/><Relationship Id="rId12" Type="http://schemas.openxmlformats.org/officeDocument/2006/relationships/oleObject" Target="../embeddings/oleObject66.bin"/><Relationship Id="rId2" Type="http://schemas.openxmlformats.org/officeDocument/2006/relationships/oleObject" Target="../embeddings/oleObject61.bin"/><Relationship Id="rId16" Type="http://schemas.openxmlformats.org/officeDocument/2006/relationships/oleObject" Target="../embeddings/oleObject6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3.bin"/><Relationship Id="rId11" Type="http://schemas.openxmlformats.org/officeDocument/2006/relationships/image" Target="../media/image55.wmf"/><Relationship Id="rId5" Type="http://schemas.openxmlformats.org/officeDocument/2006/relationships/image" Target="../media/image52.wmf"/><Relationship Id="rId15" Type="http://schemas.openxmlformats.org/officeDocument/2006/relationships/image" Target="../media/image56.wmf"/><Relationship Id="rId10" Type="http://schemas.openxmlformats.org/officeDocument/2006/relationships/oleObject" Target="../embeddings/oleObject65.bin"/><Relationship Id="rId4" Type="http://schemas.openxmlformats.org/officeDocument/2006/relationships/oleObject" Target="../embeddings/oleObject62.bin"/><Relationship Id="rId9" Type="http://schemas.openxmlformats.org/officeDocument/2006/relationships/image" Target="../media/image54.wmf"/><Relationship Id="rId14" Type="http://schemas.openxmlformats.org/officeDocument/2006/relationships/oleObject" Target="../embeddings/oleObject67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2.bin"/><Relationship Id="rId13" Type="http://schemas.openxmlformats.org/officeDocument/2006/relationships/oleObject" Target="../embeddings/oleObject75.bin"/><Relationship Id="rId18" Type="http://schemas.openxmlformats.org/officeDocument/2006/relationships/image" Target="../media/image62.wmf"/><Relationship Id="rId3" Type="http://schemas.openxmlformats.org/officeDocument/2006/relationships/image" Target="../media/image57.wmf"/><Relationship Id="rId21" Type="http://schemas.openxmlformats.org/officeDocument/2006/relationships/oleObject" Target="../embeddings/oleObject80.bin"/><Relationship Id="rId7" Type="http://schemas.openxmlformats.org/officeDocument/2006/relationships/image" Target="../media/image59.wmf"/><Relationship Id="rId12" Type="http://schemas.openxmlformats.org/officeDocument/2006/relationships/oleObject" Target="../embeddings/oleObject74.bin"/><Relationship Id="rId17" Type="http://schemas.openxmlformats.org/officeDocument/2006/relationships/oleObject" Target="../embeddings/oleObject78.bin"/><Relationship Id="rId2" Type="http://schemas.openxmlformats.org/officeDocument/2006/relationships/oleObject" Target="../embeddings/oleObject69.bin"/><Relationship Id="rId16" Type="http://schemas.openxmlformats.org/officeDocument/2006/relationships/image" Target="../media/image4.wmf"/><Relationship Id="rId20" Type="http://schemas.openxmlformats.org/officeDocument/2006/relationships/image" Target="../media/image63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1.bin"/><Relationship Id="rId11" Type="http://schemas.openxmlformats.org/officeDocument/2006/relationships/image" Target="../media/image61.wmf"/><Relationship Id="rId5" Type="http://schemas.openxmlformats.org/officeDocument/2006/relationships/image" Target="../media/image58.wmf"/><Relationship Id="rId15" Type="http://schemas.openxmlformats.org/officeDocument/2006/relationships/oleObject" Target="../embeddings/oleObject77.bin"/><Relationship Id="rId10" Type="http://schemas.openxmlformats.org/officeDocument/2006/relationships/oleObject" Target="../embeddings/oleObject73.bin"/><Relationship Id="rId19" Type="http://schemas.openxmlformats.org/officeDocument/2006/relationships/oleObject" Target="../embeddings/oleObject79.bin"/><Relationship Id="rId4" Type="http://schemas.openxmlformats.org/officeDocument/2006/relationships/oleObject" Target="../embeddings/oleObject70.bin"/><Relationship Id="rId9" Type="http://schemas.openxmlformats.org/officeDocument/2006/relationships/image" Target="../media/image60.wmf"/><Relationship Id="rId14" Type="http://schemas.openxmlformats.org/officeDocument/2006/relationships/oleObject" Target="../embeddings/oleObject76.bin"/><Relationship Id="rId22" Type="http://schemas.openxmlformats.org/officeDocument/2006/relationships/image" Target="../media/image64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4.bin"/><Relationship Id="rId13" Type="http://schemas.openxmlformats.org/officeDocument/2006/relationships/image" Target="../media/image63.wmf"/><Relationship Id="rId3" Type="http://schemas.openxmlformats.org/officeDocument/2006/relationships/image" Target="../media/image65.wmf"/><Relationship Id="rId7" Type="http://schemas.openxmlformats.org/officeDocument/2006/relationships/image" Target="../media/image67.wmf"/><Relationship Id="rId12" Type="http://schemas.openxmlformats.org/officeDocument/2006/relationships/oleObject" Target="../embeddings/oleObject87.bin"/><Relationship Id="rId2" Type="http://schemas.openxmlformats.org/officeDocument/2006/relationships/oleObject" Target="../embeddings/oleObject81.bin"/><Relationship Id="rId16" Type="http://schemas.openxmlformats.org/officeDocument/2006/relationships/oleObject" Target="../embeddings/oleObject8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3.bin"/><Relationship Id="rId11" Type="http://schemas.openxmlformats.org/officeDocument/2006/relationships/oleObject" Target="../embeddings/oleObject86.bin"/><Relationship Id="rId5" Type="http://schemas.openxmlformats.org/officeDocument/2006/relationships/image" Target="../media/image66.wmf"/><Relationship Id="rId15" Type="http://schemas.openxmlformats.org/officeDocument/2006/relationships/image" Target="../media/image68.wmf"/><Relationship Id="rId10" Type="http://schemas.openxmlformats.org/officeDocument/2006/relationships/oleObject" Target="../embeddings/oleObject85.bin"/><Relationship Id="rId4" Type="http://schemas.openxmlformats.org/officeDocument/2006/relationships/oleObject" Target="../embeddings/oleObject82.bin"/><Relationship Id="rId9" Type="http://schemas.openxmlformats.org/officeDocument/2006/relationships/image" Target="../media/image61.wmf"/><Relationship Id="rId14" Type="http://schemas.openxmlformats.org/officeDocument/2006/relationships/oleObject" Target="../embeddings/oleObject88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3.bin"/><Relationship Id="rId3" Type="http://schemas.openxmlformats.org/officeDocument/2006/relationships/image" Target="../media/image69.wmf"/><Relationship Id="rId7" Type="http://schemas.openxmlformats.org/officeDocument/2006/relationships/image" Target="../media/image71.wmf"/><Relationship Id="rId2" Type="http://schemas.openxmlformats.org/officeDocument/2006/relationships/oleObject" Target="../embeddings/oleObject9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2.bin"/><Relationship Id="rId11" Type="http://schemas.openxmlformats.org/officeDocument/2006/relationships/image" Target="../media/image73.wmf"/><Relationship Id="rId5" Type="http://schemas.openxmlformats.org/officeDocument/2006/relationships/image" Target="../media/image70.wmf"/><Relationship Id="rId10" Type="http://schemas.openxmlformats.org/officeDocument/2006/relationships/oleObject" Target="../embeddings/oleObject94.bin"/><Relationship Id="rId4" Type="http://schemas.openxmlformats.org/officeDocument/2006/relationships/oleObject" Target="../embeddings/oleObject91.bin"/><Relationship Id="rId9" Type="http://schemas.openxmlformats.org/officeDocument/2006/relationships/image" Target="../media/image72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8.bin"/><Relationship Id="rId3" Type="http://schemas.openxmlformats.org/officeDocument/2006/relationships/image" Target="../media/image74.wmf"/><Relationship Id="rId7" Type="http://schemas.openxmlformats.org/officeDocument/2006/relationships/image" Target="../media/image76.wmf"/><Relationship Id="rId2" Type="http://schemas.openxmlformats.org/officeDocument/2006/relationships/oleObject" Target="../embeddings/oleObject9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7.bin"/><Relationship Id="rId5" Type="http://schemas.openxmlformats.org/officeDocument/2006/relationships/image" Target="../media/image75.wmf"/><Relationship Id="rId4" Type="http://schemas.openxmlformats.org/officeDocument/2006/relationships/oleObject" Target="../embeddings/oleObject96.bin"/><Relationship Id="rId9" Type="http://schemas.openxmlformats.org/officeDocument/2006/relationships/image" Target="../media/image77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2.bin"/><Relationship Id="rId3" Type="http://schemas.openxmlformats.org/officeDocument/2006/relationships/image" Target="../media/image78.wmf"/><Relationship Id="rId7" Type="http://schemas.openxmlformats.org/officeDocument/2006/relationships/image" Target="../media/image80.wmf"/><Relationship Id="rId2" Type="http://schemas.openxmlformats.org/officeDocument/2006/relationships/oleObject" Target="../embeddings/oleObject9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1.bin"/><Relationship Id="rId11" Type="http://schemas.openxmlformats.org/officeDocument/2006/relationships/image" Target="../media/image82.wmf"/><Relationship Id="rId5" Type="http://schemas.openxmlformats.org/officeDocument/2006/relationships/image" Target="../media/image79.wmf"/><Relationship Id="rId10" Type="http://schemas.openxmlformats.org/officeDocument/2006/relationships/oleObject" Target="../embeddings/oleObject103.bin"/><Relationship Id="rId4" Type="http://schemas.openxmlformats.org/officeDocument/2006/relationships/oleObject" Target="../embeddings/oleObject100.bin"/><Relationship Id="rId9" Type="http://schemas.openxmlformats.org/officeDocument/2006/relationships/image" Target="../media/image81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18" Type="http://schemas.openxmlformats.org/officeDocument/2006/relationships/oleObject" Target="../embeddings/oleObject9.bin"/><Relationship Id="rId3" Type="http://schemas.openxmlformats.org/officeDocument/2006/relationships/image" Target="../media/image2.wmf"/><Relationship Id="rId21" Type="http://schemas.openxmlformats.org/officeDocument/2006/relationships/image" Target="../media/image11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9.wmf"/><Relationship Id="rId25" Type="http://schemas.openxmlformats.org/officeDocument/2006/relationships/image" Target="../media/image13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20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24" Type="http://schemas.openxmlformats.org/officeDocument/2006/relationships/oleObject" Target="../embeddings/oleObject12.bin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23" Type="http://schemas.openxmlformats.org/officeDocument/2006/relationships/image" Target="../media/image12.wmf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10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7.bin"/><Relationship Id="rId22" Type="http://schemas.openxmlformats.org/officeDocument/2006/relationships/oleObject" Target="../embeddings/oleObject11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3" Type="http://schemas.openxmlformats.org/officeDocument/2006/relationships/image" Target="../media/image3.wmf"/><Relationship Id="rId7" Type="http://schemas.openxmlformats.org/officeDocument/2006/relationships/image" Target="../media/image15.wmf"/><Relationship Id="rId2" Type="http://schemas.openxmlformats.org/officeDocument/2006/relationships/oleObject" Target="../embeddings/oleObject1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5.bin"/><Relationship Id="rId5" Type="http://schemas.openxmlformats.org/officeDocument/2006/relationships/image" Target="../media/image14.wmf"/><Relationship Id="rId4" Type="http://schemas.openxmlformats.org/officeDocument/2006/relationships/oleObject" Target="../embeddings/oleObject14.bin"/><Relationship Id="rId9" Type="http://schemas.openxmlformats.org/officeDocument/2006/relationships/image" Target="../media/image16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13" Type="http://schemas.openxmlformats.org/officeDocument/2006/relationships/image" Target="../media/image21.wmf"/><Relationship Id="rId18" Type="http://schemas.openxmlformats.org/officeDocument/2006/relationships/oleObject" Target="../embeddings/oleObject25.bin"/><Relationship Id="rId26" Type="http://schemas.openxmlformats.org/officeDocument/2006/relationships/oleObject" Target="../embeddings/oleObject29.bin"/><Relationship Id="rId3" Type="http://schemas.openxmlformats.org/officeDocument/2006/relationships/image" Target="../media/image17.wmf"/><Relationship Id="rId21" Type="http://schemas.openxmlformats.org/officeDocument/2006/relationships/image" Target="../media/image25.wmf"/><Relationship Id="rId7" Type="http://schemas.openxmlformats.org/officeDocument/2006/relationships/image" Target="../media/image18.wmf"/><Relationship Id="rId12" Type="http://schemas.openxmlformats.org/officeDocument/2006/relationships/oleObject" Target="../embeddings/oleObject22.bin"/><Relationship Id="rId17" Type="http://schemas.openxmlformats.org/officeDocument/2006/relationships/image" Target="../media/image23.wmf"/><Relationship Id="rId25" Type="http://schemas.openxmlformats.org/officeDocument/2006/relationships/image" Target="../media/image27.wmf"/><Relationship Id="rId2" Type="http://schemas.openxmlformats.org/officeDocument/2006/relationships/oleObject" Target="../embeddings/oleObject17.bin"/><Relationship Id="rId16" Type="http://schemas.openxmlformats.org/officeDocument/2006/relationships/oleObject" Target="../embeddings/oleObject24.bin"/><Relationship Id="rId20" Type="http://schemas.openxmlformats.org/officeDocument/2006/relationships/oleObject" Target="../embeddings/oleObject2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9.bin"/><Relationship Id="rId11" Type="http://schemas.openxmlformats.org/officeDocument/2006/relationships/image" Target="../media/image20.wmf"/><Relationship Id="rId24" Type="http://schemas.openxmlformats.org/officeDocument/2006/relationships/oleObject" Target="../embeddings/oleObject28.bin"/><Relationship Id="rId5" Type="http://schemas.openxmlformats.org/officeDocument/2006/relationships/image" Target="../media/image4.wmf"/><Relationship Id="rId15" Type="http://schemas.openxmlformats.org/officeDocument/2006/relationships/image" Target="../media/image22.wmf"/><Relationship Id="rId23" Type="http://schemas.openxmlformats.org/officeDocument/2006/relationships/image" Target="../media/image26.wmf"/><Relationship Id="rId28" Type="http://schemas.openxmlformats.org/officeDocument/2006/relationships/oleObject" Target="../embeddings/oleObject30.bin"/><Relationship Id="rId10" Type="http://schemas.openxmlformats.org/officeDocument/2006/relationships/oleObject" Target="../embeddings/oleObject21.bin"/><Relationship Id="rId19" Type="http://schemas.openxmlformats.org/officeDocument/2006/relationships/image" Target="../media/image24.wmf"/><Relationship Id="rId4" Type="http://schemas.openxmlformats.org/officeDocument/2006/relationships/oleObject" Target="../embeddings/oleObject18.bin"/><Relationship Id="rId9" Type="http://schemas.openxmlformats.org/officeDocument/2006/relationships/image" Target="../media/image19.wmf"/><Relationship Id="rId14" Type="http://schemas.openxmlformats.org/officeDocument/2006/relationships/oleObject" Target="../embeddings/oleObject23.bin"/><Relationship Id="rId22" Type="http://schemas.openxmlformats.org/officeDocument/2006/relationships/oleObject" Target="../embeddings/oleObject27.bin"/><Relationship Id="rId27" Type="http://schemas.openxmlformats.org/officeDocument/2006/relationships/image" Target="../media/image28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3" Type="http://schemas.openxmlformats.org/officeDocument/2006/relationships/image" Target="../media/image29.wmf"/><Relationship Id="rId7" Type="http://schemas.openxmlformats.org/officeDocument/2006/relationships/image" Target="../media/image31.wmf"/><Relationship Id="rId2" Type="http://schemas.openxmlformats.org/officeDocument/2006/relationships/oleObject" Target="../embeddings/oleObject3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3.bin"/><Relationship Id="rId5" Type="http://schemas.openxmlformats.org/officeDocument/2006/relationships/image" Target="../media/image30.wmf"/><Relationship Id="rId4" Type="http://schemas.openxmlformats.org/officeDocument/2006/relationships/oleObject" Target="../embeddings/oleObject32.bin"/><Relationship Id="rId9" Type="http://schemas.openxmlformats.org/officeDocument/2006/relationships/image" Target="../media/image32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8.bin"/><Relationship Id="rId13" Type="http://schemas.openxmlformats.org/officeDocument/2006/relationships/image" Target="../media/image38.wmf"/><Relationship Id="rId18" Type="http://schemas.openxmlformats.org/officeDocument/2006/relationships/oleObject" Target="../embeddings/oleObject43.bin"/><Relationship Id="rId26" Type="http://schemas.openxmlformats.org/officeDocument/2006/relationships/oleObject" Target="../embeddings/oleObject47.bin"/><Relationship Id="rId3" Type="http://schemas.openxmlformats.org/officeDocument/2006/relationships/image" Target="../media/image33.wmf"/><Relationship Id="rId21" Type="http://schemas.openxmlformats.org/officeDocument/2006/relationships/image" Target="../media/image41.wmf"/><Relationship Id="rId7" Type="http://schemas.openxmlformats.org/officeDocument/2006/relationships/image" Target="../media/image35.wmf"/><Relationship Id="rId12" Type="http://schemas.openxmlformats.org/officeDocument/2006/relationships/oleObject" Target="../embeddings/oleObject40.bin"/><Relationship Id="rId17" Type="http://schemas.openxmlformats.org/officeDocument/2006/relationships/image" Target="../media/image40.wmf"/><Relationship Id="rId25" Type="http://schemas.openxmlformats.org/officeDocument/2006/relationships/image" Target="../media/image42.wmf"/><Relationship Id="rId2" Type="http://schemas.openxmlformats.org/officeDocument/2006/relationships/oleObject" Target="../embeddings/oleObject35.bin"/><Relationship Id="rId16" Type="http://schemas.openxmlformats.org/officeDocument/2006/relationships/oleObject" Target="../embeddings/oleObject42.bin"/><Relationship Id="rId20" Type="http://schemas.openxmlformats.org/officeDocument/2006/relationships/oleObject" Target="../embeddings/oleObject44.bin"/><Relationship Id="rId29" Type="http://schemas.openxmlformats.org/officeDocument/2006/relationships/image" Target="../media/image43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7.bin"/><Relationship Id="rId11" Type="http://schemas.openxmlformats.org/officeDocument/2006/relationships/image" Target="../media/image37.wmf"/><Relationship Id="rId24" Type="http://schemas.openxmlformats.org/officeDocument/2006/relationships/oleObject" Target="../embeddings/oleObject46.bin"/><Relationship Id="rId5" Type="http://schemas.openxmlformats.org/officeDocument/2006/relationships/image" Target="../media/image34.wmf"/><Relationship Id="rId15" Type="http://schemas.openxmlformats.org/officeDocument/2006/relationships/image" Target="../media/image39.wmf"/><Relationship Id="rId23" Type="http://schemas.openxmlformats.org/officeDocument/2006/relationships/image" Target="../media/image21.wmf"/><Relationship Id="rId28" Type="http://schemas.openxmlformats.org/officeDocument/2006/relationships/oleObject" Target="../embeddings/oleObject48.bin"/><Relationship Id="rId10" Type="http://schemas.openxmlformats.org/officeDocument/2006/relationships/oleObject" Target="../embeddings/oleObject39.bin"/><Relationship Id="rId19" Type="http://schemas.openxmlformats.org/officeDocument/2006/relationships/image" Target="../media/image4.wmf"/><Relationship Id="rId31" Type="http://schemas.openxmlformats.org/officeDocument/2006/relationships/oleObject" Target="../embeddings/oleObject50.bin"/><Relationship Id="rId4" Type="http://schemas.openxmlformats.org/officeDocument/2006/relationships/oleObject" Target="../embeddings/oleObject36.bin"/><Relationship Id="rId9" Type="http://schemas.openxmlformats.org/officeDocument/2006/relationships/image" Target="../media/image36.wmf"/><Relationship Id="rId14" Type="http://schemas.openxmlformats.org/officeDocument/2006/relationships/oleObject" Target="../embeddings/oleObject41.bin"/><Relationship Id="rId22" Type="http://schemas.openxmlformats.org/officeDocument/2006/relationships/oleObject" Target="../embeddings/oleObject45.bin"/><Relationship Id="rId27" Type="http://schemas.openxmlformats.org/officeDocument/2006/relationships/image" Target="../media/image24.wmf"/><Relationship Id="rId30" Type="http://schemas.openxmlformats.org/officeDocument/2006/relationships/oleObject" Target="../embeddings/oleObject49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4.bin"/><Relationship Id="rId13" Type="http://schemas.openxmlformats.org/officeDocument/2006/relationships/image" Target="../media/image4.wmf"/><Relationship Id="rId18" Type="http://schemas.openxmlformats.org/officeDocument/2006/relationships/oleObject" Target="../embeddings/oleObject59.bin"/><Relationship Id="rId3" Type="http://schemas.openxmlformats.org/officeDocument/2006/relationships/image" Target="../media/image44.wmf"/><Relationship Id="rId7" Type="http://schemas.openxmlformats.org/officeDocument/2006/relationships/image" Target="../media/image46.wmf"/><Relationship Id="rId12" Type="http://schemas.openxmlformats.org/officeDocument/2006/relationships/oleObject" Target="../embeddings/oleObject56.bin"/><Relationship Id="rId17" Type="http://schemas.openxmlformats.org/officeDocument/2006/relationships/image" Target="../media/image21.wmf"/><Relationship Id="rId2" Type="http://schemas.openxmlformats.org/officeDocument/2006/relationships/oleObject" Target="../embeddings/oleObject51.bin"/><Relationship Id="rId16" Type="http://schemas.openxmlformats.org/officeDocument/2006/relationships/oleObject" Target="../embeddings/oleObject58.bin"/><Relationship Id="rId20" Type="http://schemas.openxmlformats.org/officeDocument/2006/relationships/image" Target="../media/image50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3.bin"/><Relationship Id="rId11" Type="http://schemas.openxmlformats.org/officeDocument/2006/relationships/image" Target="../media/image48.wmf"/><Relationship Id="rId5" Type="http://schemas.openxmlformats.org/officeDocument/2006/relationships/image" Target="../media/image45.wmf"/><Relationship Id="rId15" Type="http://schemas.openxmlformats.org/officeDocument/2006/relationships/image" Target="../media/image49.wmf"/><Relationship Id="rId10" Type="http://schemas.openxmlformats.org/officeDocument/2006/relationships/oleObject" Target="../embeddings/oleObject55.bin"/><Relationship Id="rId19" Type="http://schemas.openxmlformats.org/officeDocument/2006/relationships/oleObject" Target="../embeddings/oleObject60.bin"/><Relationship Id="rId4" Type="http://schemas.openxmlformats.org/officeDocument/2006/relationships/oleObject" Target="../embeddings/oleObject52.bin"/><Relationship Id="rId9" Type="http://schemas.openxmlformats.org/officeDocument/2006/relationships/image" Target="../media/image47.wmf"/><Relationship Id="rId14" Type="http://schemas.openxmlformats.org/officeDocument/2006/relationships/oleObject" Target="../embeddings/oleObject5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4.7</a:t>
            </a:r>
          </a:p>
        </p:txBody>
      </p:sp>
      <p:sp>
        <p:nvSpPr>
          <p:cNvPr id="5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Solving Equations with Decimal Numbers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Solve Equations of the Form </a:t>
            </a:r>
            <a:br>
              <a:rPr lang="en-US" dirty="0"/>
            </a:br>
            <a:r>
              <a:rPr lang="en-US" i="1" dirty="0"/>
              <a:t> ax </a:t>
            </a:r>
            <a:r>
              <a:rPr lang="en-US" dirty="0"/>
              <a:t>+</a:t>
            </a:r>
            <a:r>
              <a:rPr lang="en-US" i="1" dirty="0"/>
              <a:t> b </a:t>
            </a:r>
            <a:r>
              <a:rPr lang="en-US" dirty="0"/>
              <a:t>=</a:t>
            </a:r>
            <a:r>
              <a:rPr lang="en-US" i="1" dirty="0"/>
              <a:t> cx </a:t>
            </a:r>
            <a:r>
              <a:rPr lang="en-US" dirty="0"/>
              <a:t>+</a:t>
            </a:r>
            <a:r>
              <a:rPr lang="en-US" i="1" dirty="0"/>
              <a:t> d </a:t>
            </a:r>
            <a:r>
              <a:rPr lang="en-US" dirty="0"/>
              <a:t>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Checking will confirm that </a:t>
            </a:r>
            <a:r>
              <a:rPr lang="en-US" dirty="0">
                <a:solidFill>
                  <a:srgbClr val="FF0000"/>
                </a:solidFill>
              </a:rPr>
              <a:t>4.7</a:t>
            </a:r>
            <a:r>
              <a:rPr lang="en-US" dirty="0"/>
              <a:t> is the solution.</a:t>
            </a:r>
          </a:p>
        </p:txBody>
      </p:sp>
      <p:graphicFrame>
        <p:nvGraphicFramePr>
          <p:cNvPr id="9626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9127147"/>
              </p:ext>
            </p:extLst>
          </p:nvPr>
        </p:nvGraphicFramePr>
        <p:xfrm>
          <a:off x="1036638" y="1676400"/>
          <a:ext cx="37338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733560" imgH="317160" progId="Equation.DSMT4">
                  <p:embed/>
                </p:oleObj>
              </mc:Choice>
              <mc:Fallback>
                <p:oleObj name="Equation" r:id="rId2" imgW="3733560" imgH="317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6638" y="1676400"/>
                        <a:ext cx="37338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262" name="Object 6"/>
          <p:cNvGraphicFramePr>
            <a:graphicFrameLocks noChangeAspect="1"/>
          </p:cNvGraphicFramePr>
          <p:nvPr/>
        </p:nvGraphicFramePr>
        <p:xfrm>
          <a:off x="1963738" y="2133600"/>
          <a:ext cx="1206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06360" imgH="291960" progId="Equation.DSMT4">
                  <p:embed/>
                </p:oleObj>
              </mc:Choice>
              <mc:Fallback>
                <p:oleObj name="Equation" r:id="rId4" imgW="120636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3738" y="2133600"/>
                        <a:ext cx="1206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263" name="Object 7"/>
          <p:cNvGraphicFramePr>
            <a:graphicFrameLocks noChangeAspect="1"/>
          </p:cNvGraphicFramePr>
          <p:nvPr/>
        </p:nvGraphicFramePr>
        <p:xfrm>
          <a:off x="1924050" y="2603500"/>
          <a:ext cx="13208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20480" imgH="825480" progId="Equation.DSMT4">
                  <p:embed/>
                </p:oleObj>
              </mc:Choice>
              <mc:Fallback>
                <p:oleObj name="Equation" r:id="rId6" imgW="1320480" imgH="825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4050" y="2603500"/>
                        <a:ext cx="13208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264" name="Object 8"/>
          <p:cNvGraphicFramePr>
            <a:graphicFrameLocks noChangeAspect="1"/>
          </p:cNvGraphicFramePr>
          <p:nvPr/>
        </p:nvGraphicFramePr>
        <p:xfrm>
          <a:off x="2046288" y="3676650"/>
          <a:ext cx="1041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41120" imgH="279360" progId="Equation.DSMT4">
                  <p:embed/>
                </p:oleObj>
              </mc:Choice>
              <mc:Fallback>
                <p:oleObj name="Equation" r:id="rId8" imgW="104112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6288" y="3676650"/>
                        <a:ext cx="1041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265" name="Object 9"/>
          <p:cNvGraphicFramePr>
            <a:graphicFrameLocks noChangeAspect="1"/>
          </p:cNvGraphicFramePr>
          <p:nvPr/>
        </p:nvGraphicFramePr>
        <p:xfrm>
          <a:off x="5634248" y="1679575"/>
          <a:ext cx="2425700" cy="252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412720" imgH="241200" progId="Equation.DSMT4">
                  <p:embed/>
                </p:oleObj>
              </mc:Choice>
              <mc:Fallback>
                <p:oleObj name="Equation" r:id="rId10" imgW="2412720" imgH="2412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4248" y="1679575"/>
                        <a:ext cx="2425700" cy="252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266" name="Object 10"/>
          <p:cNvGraphicFramePr>
            <a:graphicFrameLocks noChangeAspect="1"/>
          </p:cNvGraphicFramePr>
          <p:nvPr/>
        </p:nvGraphicFramePr>
        <p:xfrm>
          <a:off x="5637213" y="2171433"/>
          <a:ext cx="931862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27000" imgH="279360" progId="Equation.DSMT4">
                  <p:embed/>
                </p:oleObj>
              </mc:Choice>
              <mc:Fallback>
                <p:oleObj name="Equation" r:id="rId12" imgW="92700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7213" y="2171433"/>
                        <a:ext cx="931862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267" name="Object 11"/>
          <p:cNvGraphicFramePr>
            <a:graphicFrameLocks noChangeAspect="1"/>
          </p:cNvGraphicFramePr>
          <p:nvPr/>
        </p:nvGraphicFramePr>
        <p:xfrm>
          <a:off x="5611813" y="2865284"/>
          <a:ext cx="2246312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234880" imgH="279360" progId="Equation.DSMT4">
                  <p:embed/>
                </p:oleObj>
              </mc:Choice>
              <mc:Fallback>
                <p:oleObj name="Equation" r:id="rId14" imgW="223488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1813" y="2865284"/>
                        <a:ext cx="2246312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268" name="Object 12"/>
          <p:cNvGraphicFramePr>
            <a:graphicFrameLocks noChangeAspect="1"/>
          </p:cNvGraphicFramePr>
          <p:nvPr/>
        </p:nvGraphicFramePr>
        <p:xfrm>
          <a:off x="5594350" y="3734984"/>
          <a:ext cx="931863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27000" imgH="279360" progId="Equation.DSMT4">
                  <p:embed/>
                </p:oleObj>
              </mc:Choice>
              <mc:Fallback>
                <p:oleObj name="Equation" r:id="rId16" imgW="927000" imgH="2793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4350" y="3734984"/>
                        <a:ext cx="931863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Completion Example 5: Solve Equations of the Form </a:t>
            </a:r>
            <a:r>
              <a:rPr lang="en-US" i="1" dirty="0"/>
              <a:t>ax </a:t>
            </a:r>
            <a:r>
              <a:rPr lang="en-US" dirty="0"/>
              <a:t>+</a:t>
            </a:r>
            <a:r>
              <a:rPr lang="en-US" i="1" dirty="0"/>
              <a:t> b </a:t>
            </a:r>
            <a:r>
              <a:rPr lang="en-US" dirty="0"/>
              <a:t>=</a:t>
            </a:r>
            <a:r>
              <a:rPr lang="en-US" i="1" dirty="0"/>
              <a:t> cx </a:t>
            </a:r>
            <a:r>
              <a:rPr lang="en-US" dirty="0"/>
              <a:t>+</a:t>
            </a:r>
            <a:r>
              <a:rPr lang="en-US" i="1" dirty="0"/>
              <a:t> 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equation: </a:t>
            </a:r>
            <a:r>
              <a:rPr lang="en-US" dirty="0">
                <a:solidFill>
                  <a:srgbClr val="0000FF"/>
                </a:solidFill>
              </a:rPr>
              <a:t>0.6</a:t>
            </a:r>
            <a:r>
              <a:rPr lang="en-US" i="1" dirty="0">
                <a:solidFill>
                  <a:srgbClr val="0000FF"/>
                </a:solidFill>
              </a:rPr>
              <a:t>y </a:t>
            </a:r>
            <a:r>
              <a:rPr lang="en-US" dirty="0">
                <a:solidFill>
                  <a:srgbClr val="0000FF"/>
                </a:solidFill>
              </a:rPr>
              <a:t>+ 18.4 =</a:t>
            </a:r>
            <a:r>
              <a:rPr lang="en-US" i="1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1.5</a:t>
            </a:r>
            <a:r>
              <a:rPr lang="en-US" i="1" dirty="0">
                <a:solidFill>
                  <a:srgbClr val="0000FF"/>
                </a:solidFill>
              </a:rPr>
              <a:t>y </a:t>
            </a:r>
            <a:r>
              <a:rPr lang="en-US" dirty="0">
                <a:solidFill>
                  <a:srgbClr val="0000FF"/>
                </a:solidFill>
              </a:rPr>
              <a:t>+ 22.9</a:t>
            </a:r>
          </a:p>
          <a:p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r>
              <a:rPr lang="en-US" dirty="0"/>
              <a:t>Explain each step in the solution process shown here.</a:t>
            </a:r>
          </a:p>
          <a:p>
            <a:r>
              <a:rPr lang="en-US" b="1" dirty="0"/>
              <a:t>Equation					Explanation	</a:t>
            </a:r>
          </a:p>
          <a:p>
            <a:endParaRPr lang="en-US" b="1" dirty="0">
              <a:solidFill>
                <a:schemeClr val="tx1"/>
              </a:solidFill>
            </a:endParaRPr>
          </a:p>
        </p:txBody>
      </p:sp>
      <p:graphicFrame>
        <p:nvGraphicFramePr>
          <p:cNvPr id="9728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8529819"/>
              </p:ext>
            </p:extLst>
          </p:nvPr>
        </p:nvGraphicFramePr>
        <p:xfrm>
          <a:off x="1341648" y="3468898"/>
          <a:ext cx="36068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606480" imgH="355320" progId="Equation.DSMT4">
                  <p:embed/>
                </p:oleObj>
              </mc:Choice>
              <mc:Fallback>
                <p:oleObj name="Equation" r:id="rId2" imgW="3606480" imgH="3553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1648" y="3468898"/>
                        <a:ext cx="36068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28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1340224"/>
              </p:ext>
            </p:extLst>
          </p:nvPr>
        </p:nvGraphicFramePr>
        <p:xfrm>
          <a:off x="387350" y="4022725"/>
          <a:ext cx="54864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486400" imgH="355320" progId="Equation.DSMT4">
                  <p:embed/>
                </p:oleObj>
              </mc:Choice>
              <mc:Fallback>
                <p:oleObj name="Equation" r:id="rId4" imgW="5486400" imgH="3553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350" y="4022725"/>
                        <a:ext cx="54864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28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8571510"/>
              </p:ext>
            </p:extLst>
          </p:nvPr>
        </p:nvGraphicFramePr>
        <p:xfrm>
          <a:off x="2290552" y="4597400"/>
          <a:ext cx="2451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450880" imgH="355320" progId="Equation.DSMT4">
                  <p:embed/>
                </p:oleObj>
              </mc:Choice>
              <mc:Fallback>
                <p:oleObj name="Equation" r:id="rId6" imgW="2450880" imgH="355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0552" y="4597400"/>
                        <a:ext cx="24511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28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485263"/>
              </p:ext>
            </p:extLst>
          </p:nvPr>
        </p:nvGraphicFramePr>
        <p:xfrm>
          <a:off x="1350963" y="5164138"/>
          <a:ext cx="43180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317840" imgH="355320" progId="Equation.DSMT4">
                  <p:embed/>
                </p:oleObj>
              </mc:Choice>
              <mc:Fallback>
                <p:oleObj name="Equation" r:id="rId8" imgW="4317840" imgH="355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0963" y="5164138"/>
                        <a:ext cx="43180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286" name="Object 6"/>
          <p:cNvGraphicFramePr>
            <a:graphicFrameLocks noChangeAspect="1"/>
          </p:cNvGraphicFramePr>
          <p:nvPr/>
        </p:nvGraphicFramePr>
        <p:xfrm>
          <a:off x="5943600" y="3657600"/>
          <a:ext cx="2717800" cy="8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717640" imgH="88560" progId="Equation.DSMT4">
                  <p:embed/>
                </p:oleObj>
              </mc:Choice>
              <mc:Fallback>
                <p:oleObj name="Equation" r:id="rId10" imgW="2717640" imgH="885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3657600"/>
                        <a:ext cx="2717800" cy="8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287" name="Object 7"/>
          <p:cNvGraphicFramePr>
            <a:graphicFrameLocks noChangeAspect="1"/>
          </p:cNvGraphicFramePr>
          <p:nvPr/>
        </p:nvGraphicFramePr>
        <p:xfrm>
          <a:off x="5951748" y="4263126"/>
          <a:ext cx="2717800" cy="8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717640" imgH="88560" progId="Equation.DSMT4">
                  <p:embed/>
                </p:oleObj>
              </mc:Choice>
              <mc:Fallback>
                <p:oleObj name="Equation" r:id="rId12" imgW="2717640" imgH="885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1748" y="4263126"/>
                        <a:ext cx="2717800" cy="8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288" name="Object 8"/>
          <p:cNvGraphicFramePr>
            <a:graphicFrameLocks noChangeAspect="1"/>
          </p:cNvGraphicFramePr>
          <p:nvPr/>
        </p:nvGraphicFramePr>
        <p:xfrm>
          <a:off x="5969478" y="4803718"/>
          <a:ext cx="2717800" cy="8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717640" imgH="88560" progId="Equation.DSMT4">
                  <p:embed/>
                </p:oleObj>
              </mc:Choice>
              <mc:Fallback>
                <p:oleObj name="Equation" r:id="rId13" imgW="2717640" imgH="885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9478" y="4803718"/>
                        <a:ext cx="2717800" cy="8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289" name="Object 9"/>
          <p:cNvGraphicFramePr>
            <a:graphicFrameLocks noChangeAspect="1"/>
          </p:cNvGraphicFramePr>
          <p:nvPr/>
        </p:nvGraphicFramePr>
        <p:xfrm>
          <a:off x="5978104" y="5397500"/>
          <a:ext cx="2717800" cy="8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717640" imgH="88560" progId="Equation.DSMT4">
                  <p:embed/>
                </p:oleObj>
              </mc:Choice>
              <mc:Fallback>
                <p:oleObj name="Equation" r:id="rId14" imgW="2717640" imgH="885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8104" y="5397500"/>
                        <a:ext cx="2717800" cy="8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290" name="Object 10"/>
          <p:cNvGraphicFramePr>
            <a:graphicFrameLocks noChangeAspect="1"/>
          </p:cNvGraphicFramePr>
          <p:nvPr/>
        </p:nvGraphicFramePr>
        <p:xfrm>
          <a:off x="5943600" y="3420374"/>
          <a:ext cx="2043112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031840" imgH="279360" progId="Equation.DSMT4">
                  <p:embed/>
                </p:oleObj>
              </mc:Choice>
              <mc:Fallback>
                <p:oleObj name="Equation" r:id="rId15" imgW="203184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3420374"/>
                        <a:ext cx="2043112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29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5559495"/>
              </p:ext>
            </p:extLst>
          </p:nvPr>
        </p:nvGraphicFramePr>
        <p:xfrm>
          <a:off x="5965825" y="4030663"/>
          <a:ext cx="2644775" cy="252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628720" imgH="241200" progId="Equation.DSMT4">
                  <p:embed/>
                </p:oleObj>
              </mc:Choice>
              <mc:Fallback>
                <p:oleObj name="Equation" r:id="rId17" imgW="2628720" imgH="241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5825" y="4030663"/>
                        <a:ext cx="2644775" cy="252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293" name="Object 13"/>
          <p:cNvGraphicFramePr>
            <a:graphicFrameLocks noChangeAspect="1"/>
          </p:cNvGraphicFramePr>
          <p:nvPr/>
        </p:nvGraphicFramePr>
        <p:xfrm>
          <a:off x="5943600" y="4552950"/>
          <a:ext cx="93345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927000" imgH="279360" progId="Equation.DSMT4">
                  <p:embed/>
                </p:oleObj>
              </mc:Choice>
              <mc:Fallback>
                <p:oleObj name="Equation" r:id="rId19" imgW="927000" imgH="2793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4552950"/>
                        <a:ext cx="93345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29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7873991"/>
              </p:ext>
            </p:extLst>
          </p:nvPr>
        </p:nvGraphicFramePr>
        <p:xfrm>
          <a:off x="5967412" y="5162550"/>
          <a:ext cx="2643188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2628720" imgH="279360" progId="Equation.DSMT4">
                  <p:embed/>
                </p:oleObj>
              </mc:Choice>
              <mc:Fallback>
                <p:oleObj name="Equation" r:id="rId21" imgW="2628720" imgH="2793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7412" y="5162550"/>
                        <a:ext cx="2643188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Completion Example 5: Solve Equations of the Form </a:t>
            </a:r>
            <a:r>
              <a:rPr lang="en-US" i="1" dirty="0"/>
              <a:t>ax </a:t>
            </a:r>
            <a:r>
              <a:rPr lang="en-US" dirty="0"/>
              <a:t>+</a:t>
            </a:r>
            <a:r>
              <a:rPr lang="en-US" i="1" dirty="0"/>
              <a:t> b </a:t>
            </a:r>
            <a:r>
              <a:rPr lang="en-US" dirty="0"/>
              <a:t>=</a:t>
            </a:r>
            <a:r>
              <a:rPr lang="en-US" i="1" dirty="0"/>
              <a:t> cx </a:t>
            </a:r>
            <a:r>
              <a:rPr lang="en-US" dirty="0"/>
              <a:t>+</a:t>
            </a:r>
            <a:r>
              <a:rPr lang="en-US" i="1" dirty="0"/>
              <a:t> d </a:t>
            </a:r>
            <a:r>
              <a:rPr lang="en-US" dirty="0"/>
              <a:t>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Equation					Explanation</a:t>
            </a:r>
            <a:endParaRPr lang="en-US" dirty="0"/>
          </a:p>
        </p:txBody>
      </p:sp>
      <p:graphicFrame>
        <p:nvGraphicFramePr>
          <p:cNvPr id="98306" name="Object 2"/>
          <p:cNvGraphicFramePr>
            <a:graphicFrameLocks noChangeAspect="1"/>
          </p:cNvGraphicFramePr>
          <p:nvPr/>
        </p:nvGraphicFramePr>
        <p:xfrm>
          <a:off x="679450" y="2133600"/>
          <a:ext cx="1739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39880" imgH="355320" progId="Equation.DSMT4">
                  <p:embed/>
                </p:oleObj>
              </mc:Choice>
              <mc:Fallback>
                <p:oleObj name="Equation" r:id="rId2" imgW="1739880" imgH="3553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9450" y="2133600"/>
                        <a:ext cx="17399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07" name="Object 3"/>
          <p:cNvGraphicFramePr>
            <a:graphicFrameLocks noChangeAspect="1"/>
          </p:cNvGraphicFramePr>
          <p:nvPr/>
        </p:nvGraphicFramePr>
        <p:xfrm>
          <a:off x="609600" y="2743200"/>
          <a:ext cx="2120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20760" imgH="838080" progId="Equation.DSMT4">
                  <p:embed/>
                </p:oleObj>
              </mc:Choice>
              <mc:Fallback>
                <p:oleObj name="Equation" r:id="rId4" imgW="212076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743200"/>
                        <a:ext cx="2120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08" name="Object 4"/>
          <p:cNvGraphicFramePr>
            <a:graphicFrameLocks noChangeAspect="1"/>
          </p:cNvGraphicFramePr>
          <p:nvPr/>
        </p:nvGraphicFramePr>
        <p:xfrm>
          <a:off x="1379748" y="3944670"/>
          <a:ext cx="10287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28520" imgH="355320" progId="Equation.DSMT4">
                  <p:embed/>
                </p:oleObj>
              </mc:Choice>
              <mc:Fallback>
                <p:oleObj name="Equation" r:id="rId6" imgW="1028520" imgH="355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9748" y="3944670"/>
                        <a:ext cx="10287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09" name="Object 5"/>
          <p:cNvGraphicFramePr>
            <a:graphicFrameLocks noChangeAspect="1"/>
          </p:cNvGraphicFramePr>
          <p:nvPr/>
        </p:nvGraphicFramePr>
        <p:xfrm>
          <a:off x="5943600" y="2362200"/>
          <a:ext cx="2717800" cy="8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717640" imgH="88560" progId="Equation.DSMT4">
                  <p:embed/>
                </p:oleObj>
              </mc:Choice>
              <mc:Fallback>
                <p:oleObj name="Equation" r:id="rId8" imgW="2717640" imgH="88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2362200"/>
                        <a:ext cx="2717800" cy="8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10" name="Object 6"/>
          <p:cNvGraphicFramePr>
            <a:graphicFrameLocks noChangeAspect="1"/>
          </p:cNvGraphicFramePr>
          <p:nvPr/>
        </p:nvGraphicFramePr>
        <p:xfrm>
          <a:off x="5969000" y="3263900"/>
          <a:ext cx="2717800" cy="8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717640" imgH="88560" progId="Equation.DSMT4">
                  <p:embed/>
                </p:oleObj>
              </mc:Choice>
              <mc:Fallback>
                <p:oleObj name="Equation" r:id="rId10" imgW="2717640" imgH="885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9000" y="3263900"/>
                        <a:ext cx="2717800" cy="8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11" name="Object 7"/>
          <p:cNvGraphicFramePr>
            <a:graphicFrameLocks noChangeAspect="1"/>
          </p:cNvGraphicFramePr>
          <p:nvPr/>
        </p:nvGraphicFramePr>
        <p:xfrm>
          <a:off x="5943600" y="4102100"/>
          <a:ext cx="2717800" cy="8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717640" imgH="88560" progId="Equation.DSMT4">
                  <p:embed/>
                </p:oleObj>
              </mc:Choice>
              <mc:Fallback>
                <p:oleObj name="Equation" r:id="rId11" imgW="2717640" imgH="885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4102100"/>
                        <a:ext cx="2717800" cy="8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12" name="Object 8"/>
          <p:cNvGraphicFramePr>
            <a:graphicFrameLocks noChangeAspect="1"/>
          </p:cNvGraphicFramePr>
          <p:nvPr/>
        </p:nvGraphicFramePr>
        <p:xfrm>
          <a:off x="5952226" y="2107722"/>
          <a:ext cx="93345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27000" imgH="279360" progId="Equation.DSMT4">
                  <p:embed/>
                </p:oleObj>
              </mc:Choice>
              <mc:Fallback>
                <p:oleObj name="Equation" r:id="rId12" imgW="92700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2226" y="2107722"/>
                        <a:ext cx="93345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13" name="Object 9"/>
          <p:cNvGraphicFramePr>
            <a:graphicFrameLocks noChangeAspect="1"/>
          </p:cNvGraphicFramePr>
          <p:nvPr/>
        </p:nvGraphicFramePr>
        <p:xfrm>
          <a:off x="5947674" y="2984500"/>
          <a:ext cx="2654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641320" imgH="279360" progId="Equation.DSMT4">
                  <p:embed/>
                </p:oleObj>
              </mc:Choice>
              <mc:Fallback>
                <p:oleObj name="Equation" r:id="rId14" imgW="264132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7674" y="2984500"/>
                        <a:ext cx="2654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14" name="Object 10"/>
          <p:cNvGraphicFramePr>
            <a:graphicFrameLocks noChangeAspect="1"/>
          </p:cNvGraphicFramePr>
          <p:nvPr/>
        </p:nvGraphicFramePr>
        <p:xfrm>
          <a:off x="5943600" y="3847144"/>
          <a:ext cx="93345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27000" imgH="279360" progId="Equation.DSMT4">
                  <p:embed/>
                </p:oleObj>
              </mc:Choice>
              <mc:Fallback>
                <p:oleObj name="Equation" r:id="rId16" imgW="92700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3847144"/>
                        <a:ext cx="93345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Application: Solving Equations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student bought a textbook and a calculator for a total of </a:t>
            </a:r>
            <a:r>
              <a:rPr lang="en-US" dirty="0">
                <a:solidFill>
                  <a:srgbClr val="0000FF"/>
                </a:solidFill>
              </a:rPr>
              <a:t>$184.90</a:t>
            </a:r>
            <a:r>
              <a:rPr lang="en-US" dirty="0"/>
              <a:t> (including tax). If the calculator cost </a:t>
            </a:r>
            <a:r>
              <a:rPr lang="en-US" dirty="0">
                <a:solidFill>
                  <a:srgbClr val="0000FF"/>
                </a:solidFill>
              </a:rPr>
              <a:t>$15.50 </a:t>
            </a:r>
            <a:r>
              <a:rPr lang="en-US" dirty="0"/>
              <a:t>more than the textbook, what was the cost of each item?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Let </a:t>
            </a:r>
            <a:r>
              <a:rPr lang="en-US" i="1" dirty="0"/>
              <a:t>x</a:t>
            </a:r>
            <a:r>
              <a:rPr lang="en-US" dirty="0"/>
              <a:t> = the cost of the textbook.</a:t>
            </a:r>
          </a:p>
          <a:p>
            <a:r>
              <a:rPr lang="en-US" dirty="0"/>
              <a:t>Then </a:t>
            </a:r>
            <a:r>
              <a:rPr lang="en-US" i="1" dirty="0"/>
              <a:t>x</a:t>
            </a:r>
            <a:r>
              <a:rPr lang="en-US" dirty="0"/>
              <a:t> + 15.50 = the cost of the calculator.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Application: Solving Equations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equation to be solved can be written as follows.</a:t>
            </a:r>
            <a:endParaRPr lang="en-US" b="1" dirty="0"/>
          </a:p>
          <a:p>
            <a:endParaRPr lang="en-US" dirty="0"/>
          </a:p>
        </p:txBody>
      </p:sp>
      <p:graphicFrame>
        <p:nvGraphicFramePr>
          <p:cNvPr id="99330" name="Object 2"/>
          <p:cNvGraphicFramePr>
            <a:graphicFrameLocks noChangeAspect="1"/>
          </p:cNvGraphicFramePr>
          <p:nvPr/>
        </p:nvGraphicFramePr>
        <p:xfrm>
          <a:off x="609600" y="1828800"/>
          <a:ext cx="41148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114800" imgH="1079280" progId="Equation.DSMT4">
                  <p:embed/>
                </p:oleObj>
              </mc:Choice>
              <mc:Fallback>
                <p:oleObj name="Equation" r:id="rId2" imgW="4114800" imgH="10792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828800"/>
                        <a:ext cx="4114800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9331" name="Object 3"/>
          <p:cNvGraphicFramePr>
            <a:graphicFrameLocks noChangeAspect="1"/>
          </p:cNvGraphicFramePr>
          <p:nvPr/>
        </p:nvGraphicFramePr>
        <p:xfrm>
          <a:off x="1791178" y="3035300"/>
          <a:ext cx="28829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882880" imgH="317160" progId="Equation.DSMT4">
                  <p:embed/>
                </p:oleObj>
              </mc:Choice>
              <mc:Fallback>
                <p:oleObj name="Equation" r:id="rId4" imgW="2882880" imgH="317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1178" y="3035300"/>
                        <a:ext cx="28829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933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9219505"/>
              </p:ext>
            </p:extLst>
          </p:nvPr>
        </p:nvGraphicFramePr>
        <p:xfrm>
          <a:off x="687388" y="3581400"/>
          <a:ext cx="51181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117760" imgH="317160" progId="Equation.DSMT4">
                  <p:embed/>
                </p:oleObj>
              </mc:Choice>
              <mc:Fallback>
                <p:oleObj name="Equation" r:id="rId6" imgW="5117760" imgH="317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388" y="3581400"/>
                        <a:ext cx="51181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9333" name="Object 5"/>
          <p:cNvGraphicFramePr>
            <a:graphicFrameLocks noChangeAspect="1"/>
          </p:cNvGraphicFramePr>
          <p:nvPr/>
        </p:nvGraphicFramePr>
        <p:xfrm>
          <a:off x="2946878" y="4114800"/>
          <a:ext cx="1727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726920" imgH="291960" progId="Equation.DSMT4">
                  <p:embed/>
                </p:oleObj>
              </mc:Choice>
              <mc:Fallback>
                <p:oleObj name="Equation" r:id="rId8" imgW="172692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6878" y="4114800"/>
                        <a:ext cx="1727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9334" name="Object 6"/>
          <p:cNvGraphicFramePr>
            <a:graphicFrameLocks noChangeAspect="1"/>
          </p:cNvGraphicFramePr>
          <p:nvPr/>
        </p:nvGraphicFramePr>
        <p:xfrm>
          <a:off x="2897188" y="4589252"/>
          <a:ext cx="1841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41400" imgH="825480" progId="Equation.DSMT4">
                  <p:embed/>
                </p:oleObj>
              </mc:Choice>
              <mc:Fallback>
                <p:oleObj name="Equation" r:id="rId10" imgW="1841400" imgH="825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7188" y="4589252"/>
                        <a:ext cx="18415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Application: Solving Equations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textbook costs </a:t>
            </a:r>
            <a:r>
              <a:rPr lang="en-US" dirty="0">
                <a:solidFill>
                  <a:srgbClr val="FF0000"/>
                </a:solidFill>
              </a:rPr>
              <a:t>$84.70 </a:t>
            </a:r>
            <a:r>
              <a:rPr lang="en-US" dirty="0"/>
              <a:t>and the calculator costs </a:t>
            </a:r>
            <a:r>
              <a:rPr lang="en-US" dirty="0">
                <a:solidFill>
                  <a:srgbClr val="FF0000"/>
                </a:solidFill>
              </a:rPr>
              <a:t>$100.20</a:t>
            </a:r>
            <a:r>
              <a:rPr lang="en-US" dirty="0"/>
              <a:t>, with tax included in each price.</a:t>
            </a:r>
          </a:p>
        </p:txBody>
      </p:sp>
      <p:graphicFrame>
        <p:nvGraphicFramePr>
          <p:cNvPr id="100354" name="Object 2"/>
          <p:cNvGraphicFramePr>
            <a:graphicFrameLocks noChangeAspect="1"/>
          </p:cNvGraphicFramePr>
          <p:nvPr/>
        </p:nvGraphicFramePr>
        <p:xfrm>
          <a:off x="2374900" y="1600200"/>
          <a:ext cx="1397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96800" imgH="291960" progId="Equation.DSMT4">
                  <p:embed/>
                </p:oleObj>
              </mc:Choice>
              <mc:Fallback>
                <p:oleObj name="Equation" r:id="rId2" imgW="1396800" imgH="2919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4900" y="1600200"/>
                        <a:ext cx="1397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355" name="Object 3"/>
          <p:cNvGraphicFramePr>
            <a:graphicFrameLocks noChangeAspect="1"/>
          </p:cNvGraphicFramePr>
          <p:nvPr/>
        </p:nvGraphicFramePr>
        <p:xfrm>
          <a:off x="1219200" y="2120900"/>
          <a:ext cx="27178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717640" imgH="317160" progId="Equation.DSMT4">
                  <p:embed/>
                </p:oleObj>
              </mc:Choice>
              <mc:Fallback>
                <p:oleObj name="Equation" r:id="rId4" imgW="2717640" imgH="317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120900"/>
                        <a:ext cx="27178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356" name="Object 4"/>
          <p:cNvGraphicFramePr>
            <a:graphicFrameLocks noChangeAspect="1"/>
          </p:cNvGraphicFramePr>
          <p:nvPr/>
        </p:nvGraphicFramePr>
        <p:xfrm>
          <a:off x="5888038" y="1620838"/>
          <a:ext cx="1724025" cy="250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14320" imgH="241200" progId="Equation.DSMT4">
                  <p:embed/>
                </p:oleObj>
              </mc:Choice>
              <mc:Fallback>
                <p:oleObj name="Equation" r:id="rId6" imgW="1714320" imgH="241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8038" y="1620838"/>
                        <a:ext cx="1724025" cy="250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357" name="Object 5"/>
          <p:cNvGraphicFramePr>
            <a:graphicFrameLocks noChangeAspect="1"/>
          </p:cNvGraphicFramePr>
          <p:nvPr/>
        </p:nvGraphicFramePr>
        <p:xfrm>
          <a:off x="5848350" y="2136775"/>
          <a:ext cx="1812925" cy="250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03240" imgH="241200" progId="Equation.DSMT4">
                  <p:embed/>
                </p:oleObj>
              </mc:Choice>
              <mc:Fallback>
                <p:oleObj name="Equation" r:id="rId8" imgW="1803240" imgH="241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8350" y="2136775"/>
                        <a:ext cx="1812925" cy="250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Application: Solving Equations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car rental agency charges </a:t>
            </a:r>
            <a:r>
              <a:rPr lang="en-US" dirty="0">
                <a:solidFill>
                  <a:srgbClr val="0000FF"/>
                </a:solidFill>
              </a:rPr>
              <a:t>$14.50 </a:t>
            </a:r>
            <a:r>
              <a:rPr lang="en-US" dirty="0"/>
              <a:t>per day plus </a:t>
            </a:r>
            <a:r>
              <a:rPr lang="en-US" dirty="0">
                <a:solidFill>
                  <a:srgbClr val="0000FF"/>
                </a:solidFill>
              </a:rPr>
              <a:t>$0.15 </a:t>
            </a:r>
            <a:r>
              <a:rPr lang="en-US" dirty="0"/>
              <a:t>per mile. How many miles was the car driven if the charge for one day was </a:t>
            </a:r>
            <a:r>
              <a:rPr lang="en-US" dirty="0">
                <a:solidFill>
                  <a:srgbClr val="0000FF"/>
                </a:solidFill>
              </a:rPr>
              <a:t>$48.25</a:t>
            </a:r>
            <a:r>
              <a:rPr lang="en-US" dirty="0"/>
              <a:t>?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Let </a:t>
            </a:r>
            <a:r>
              <a:rPr lang="en-US" i="1" dirty="0"/>
              <a:t>x</a:t>
            </a:r>
            <a:r>
              <a:rPr lang="en-US" dirty="0"/>
              <a:t> = the number of miles driven.</a:t>
            </a:r>
          </a:p>
          <a:p>
            <a:r>
              <a:rPr lang="en-US" dirty="0"/>
              <a:t>Then 0.15</a:t>
            </a:r>
            <a:r>
              <a:rPr lang="en-US" i="1" dirty="0"/>
              <a:t>x</a:t>
            </a:r>
            <a:r>
              <a:rPr lang="en-US" dirty="0"/>
              <a:t> = the charge for the miles driven.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Application: Solving Equations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63440"/>
          </a:xfrm>
        </p:spPr>
        <p:txBody>
          <a:bodyPr/>
          <a:lstStyle/>
          <a:p>
            <a:r>
              <a:rPr lang="en-US" dirty="0"/>
              <a:t>The related equation is as follows.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car was driven </a:t>
            </a:r>
            <a:r>
              <a:rPr lang="en-US" dirty="0">
                <a:solidFill>
                  <a:srgbClr val="FF0000"/>
                </a:solidFill>
              </a:rPr>
              <a:t>225 miles</a:t>
            </a:r>
            <a:r>
              <a:rPr lang="en-US" dirty="0"/>
              <a:t>.</a:t>
            </a:r>
          </a:p>
        </p:txBody>
      </p:sp>
      <p:graphicFrame>
        <p:nvGraphicFramePr>
          <p:cNvPr id="10137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4512111"/>
              </p:ext>
            </p:extLst>
          </p:nvPr>
        </p:nvGraphicFramePr>
        <p:xfrm>
          <a:off x="1651110" y="2057400"/>
          <a:ext cx="31496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149280" imgH="317160" progId="Equation.DSMT4">
                  <p:embed/>
                </p:oleObj>
              </mc:Choice>
              <mc:Fallback>
                <p:oleObj name="Equation" r:id="rId2" imgW="3149280" imgH="3171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1110" y="2057400"/>
                        <a:ext cx="31496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37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3503411"/>
              </p:ext>
            </p:extLst>
          </p:nvPr>
        </p:nvGraphicFramePr>
        <p:xfrm>
          <a:off x="546100" y="2595563"/>
          <a:ext cx="53975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397480" imgH="317160" progId="Equation.DSMT4">
                  <p:embed/>
                </p:oleObj>
              </mc:Choice>
              <mc:Fallback>
                <p:oleObj name="Equation" r:id="rId4" imgW="5397480" imgH="317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100" y="2595563"/>
                        <a:ext cx="53975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38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7809563"/>
              </p:ext>
            </p:extLst>
          </p:nvPr>
        </p:nvGraphicFramePr>
        <p:xfrm>
          <a:off x="2764526" y="3136900"/>
          <a:ext cx="200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06280" imgH="291960" progId="Equation.DSMT4">
                  <p:embed/>
                </p:oleObj>
              </mc:Choice>
              <mc:Fallback>
                <p:oleObj name="Equation" r:id="rId6" imgW="200628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4526" y="3136900"/>
                        <a:ext cx="200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38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0249456"/>
              </p:ext>
            </p:extLst>
          </p:nvPr>
        </p:nvGraphicFramePr>
        <p:xfrm>
          <a:off x="2713726" y="3581400"/>
          <a:ext cx="2108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108160" imgH="838080" progId="Equation.DSMT4">
                  <p:embed/>
                </p:oleObj>
              </mc:Choice>
              <mc:Fallback>
                <p:oleObj name="Equation" r:id="rId8" imgW="21081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3726" y="3581400"/>
                        <a:ext cx="2108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38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0494405"/>
              </p:ext>
            </p:extLst>
          </p:nvPr>
        </p:nvGraphicFramePr>
        <p:xfrm>
          <a:off x="3373648" y="4619204"/>
          <a:ext cx="1117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17440" imgH="291960" progId="Equation.DSMT4">
                  <p:embed/>
                </p:oleObj>
              </mc:Choice>
              <mc:Fallback>
                <p:oleObj name="Equation" r:id="rId10" imgW="111744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3648" y="4619204"/>
                        <a:ext cx="1117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457200" y="203101"/>
            <a:ext cx="8229600" cy="87395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/>
              <a:t>Procedure: Solving Equations that Simplify to the Form </a:t>
            </a:r>
            <a:r>
              <a:rPr lang="en-US" i="1" dirty="0"/>
              <a:t>ax </a:t>
            </a:r>
            <a:r>
              <a:rPr lang="en-US" dirty="0"/>
              <a:t>+</a:t>
            </a:r>
            <a:r>
              <a:rPr lang="en-US" i="1" dirty="0"/>
              <a:t> b </a:t>
            </a:r>
            <a:r>
              <a:rPr lang="en-US" dirty="0"/>
              <a:t>=</a:t>
            </a:r>
            <a:r>
              <a:rPr lang="en-US" i="1" dirty="0"/>
              <a:t> cx </a:t>
            </a:r>
            <a:r>
              <a:rPr lang="en-US" dirty="0"/>
              <a:t>+</a:t>
            </a:r>
            <a:r>
              <a:rPr lang="en-US" i="1" dirty="0"/>
              <a:t> d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763834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Simplify by removing any grouping symbols and combining like terms on each side of the equation.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Use the </a:t>
            </a:r>
            <a:r>
              <a:rPr lang="en-US" b="1" dirty="0">
                <a:solidFill>
                  <a:srgbClr val="C00000"/>
                </a:solidFill>
              </a:rPr>
              <a:t>addition principle </a:t>
            </a:r>
            <a:r>
              <a:rPr lang="en-US" dirty="0">
                <a:solidFill>
                  <a:srgbClr val="000000"/>
                </a:solidFill>
              </a:rPr>
              <a:t>and add the opposite of a constant term and/or a variable term to both sides so that variables are on one side and constants are on the other side.</a:t>
            </a:r>
            <a:endParaRPr lang="en-US" i="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Procedure: Solving Equations that Simplify to the Form </a:t>
            </a:r>
            <a:r>
              <a:rPr lang="en-US" i="1" dirty="0"/>
              <a:t>ax </a:t>
            </a:r>
            <a:r>
              <a:rPr lang="en-US" dirty="0"/>
              <a:t>+</a:t>
            </a:r>
            <a:r>
              <a:rPr lang="en-US" i="1" dirty="0"/>
              <a:t> b </a:t>
            </a:r>
            <a:r>
              <a:rPr lang="en-US" dirty="0"/>
              <a:t>=</a:t>
            </a:r>
            <a:r>
              <a:rPr lang="en-US" i="1" dirty="0"/>
              <a:t> cx </a:t>
            </a:r>
            <a:r>
              <a:rPr lang="en-US" dirty="0"/>
              <a:t>+</a:t>
            </a:r>
            <a:r>
              <a:rPr lang="en-US" i="1" dirty="0"/>
              <a:t> d </a:t>
            </a:r>
            <a:r>
              <a:rPr lang="en-US" dirty="0"/>
              <a:t>(cont.)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246769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dirty="0">
                <a:solidFill>
                  <a:srgbClr val="000000"/>
                </a:solidFill>
              </a:rPr>
              <a:t>Use the </a:t>
            </a:r>
            <a:r>
              <a:rPr lang="en-US" b="1" dirty="0">
                <a:solidFill>
                  <a:srgbClr val="C00000"/>
                </a:solidFill>
              </a:rPr>
              <a:t>multiplication</a:t>
            </a:r>
            <a:r>
              <a:rPr lang="en-US" dirty="0">
                <a:solidFill>
                  <a:srgbClr val="000000"/>
                </a:solidFill>
              </a:rPr>
              <a:t> (or </a:t>
            </a:r>
            <a:r>
              <a:rPr lang="en-US" b="1" dirty="0">
                <a:solidFill>
                  <a:srgbClr val="C00000"/>
                </a:solidFill>
              </a:rPr>
              <a:t>division</a:t>
            </a:r>
            <a:r>
              <a:rPr lang="en-US" dirty="0">
                <a:solidFill>
                  <a:srgbClr val="000000"/>
                </a:solidFill>
              </a:rPr>
              <a:t>) </a:t>
            </a:r>
            <a:r>
              <a:rPr lang="en-US" b="1" dirty="0">
                <a:solidFill>
                  <a:srgbClr val="C00000"/>
                </a:solidFill>
              </a:rPr>
              <a:t>principle</a:t>
            </a:r>
            <a:r>
              <a:rPr lang="en-US" dirty="0">
                <a:solidFill>
                  <a:srgbClr val="000000"/>
                </a:solidFill>
              </a:rPr>
              <a:t> to multiply both sides by the reciprocal of the coefficient of the variable (or divide both sides by the coefficient itself). The coefficient of the variable will become +1.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Solve Equations of the Form </a:t>
            </a:r>
            <a:br>
              <a:rPr lang="en-US" dirty="0"/>
            </a:br>
            <a:r>
              <a:rPr lang="en-US" i="1" dirty="0"/>
              <a:t>ax </a:t>
            </a:r>
            <a:r>
              <a:rPr lang="en-US" dirty="0"/>
              <a:t>+</a:t>
            </a:r>
            <a:r>
              <a:rPr lang="en-US" i="1" dirty="0"/>
              <a:t> b </a:t>
            </a:r>
            <a:r>
              <a:rPr lang="en-US" dirty="0"/>
              <a:t>=</a:t>
            </a:r>
            <a:r>
              <a:rPr lang="en-US" i="1" dirty="0"/>
              <a:t> c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534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tabLst>
                <a:tab pos="463550" algn="l"/>
              </a:tabLst>
            </a:pPr>
            <a:r>
              <a:rPr lang="en-US" dirty="0"/>
              <a:t>Solve the equation: 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5(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 + 3.7) = 27.05</a:t>
            </a:r>
            <a:r>
              <a:rPr lang="en-US" i="0" dirty="0">
                <a:solidFill>
                  <a:schemeClr val="tx1"/>
                </a:solidFill>
              </a:rPr>
              <a:t>	</a:t>
            </a: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0350511"/>
              </p:ext>
            </p:extLst>
          </p:nvPr>
        </p:nvGraphicFramePr>
        <p:xfrm>
          <a:off x="622300" y="3555522"/>
          <a:ext cx="4406900" cy="325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394160" imgH="317160" progId="Equation.DSMT4">
                  <p:embed/>
                </p:oleObj>
              </mc:Choice>
              <mc:Fallback>
                <p:oleObj name="Equation" r:id="rId2" imgW="4394160" imgH="317160" progId="Equation.DSMT4">
                  <p:embed/>
                  <p:pic>
                    <p:nvPicPr>
                      <p:cNvPr id="0" name="Picture 3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300" y="3555522"/>
                        <a:ext cx="4406900" cy="325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943" name="Object 3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8214114"/>
              </p:ext>
            </p:extLst>
          </p:nvPr>
        </p:nvGraphicFramePr>
        <p:xfrm>
          <a:off x="1436056" y="2438400"/>
          <a:ext cx="2616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616120" imgH="482400" progId="Equation.DSMT4">
                  <p:embed/>
                </p:oleObj>
              </mc:Choice>
              <mc:Fallback>
                <p:oleObj name="Equation" r:id="rId4" imgW="2616120" imgH="482400" progId="Equation.DSMT4">
                  <p:embed/>
                  <p:pic>
                    <p:nvPicPr>
                      <p:cNvPr id="0" name="Picture 3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6056" y="2438400"/>
                        <a:ext cx="26162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944" name="Object 312"/>
          <p:cNvGraphicFramePr>
            <a:graphicFrameLocks noChangeAspect="1"/>
          </p:cNvGraphicFramePr>
          <p:nvPr/>
        </p:nvGraphicFramePr>
        <p:xfrm>
          <a:off x="5411634" y="2527300"/>
          <a:ext cx="2043113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31840" imgH="279360" progId="Equation.DSMT4">
                  <p:embed/>
                </p:oleObj>
              </mc:Choice>
              <mc:Fallback>
                <p:oleObj name="Equation" r:id="rId6" imgW="2031840" imgH="279360" progId="Equation.DSMT4">
                  <p:embed/>
                  <p:pic>
                    <p:nvPicPr>
                      <p:cNvPr id="0" name="Picture 3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1634" y="2527300"/>
                        <a:ext cx="2043113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945" name="Object 3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2779679"/>
              </p:ext>
            </p:extLst>
          </p:nvPr>
        </p:nvGraphicFramePr>
        <p:xfrm>
          <a:off x="1562578" y="3029314"/>
          <a:ext cx="25146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514600" imgH="317160" progId="Equation.DSMT4">
                  <p:embed/>
                </p:oleObj>
              </mc:Choice>
              <mc:Fallback>
                <p:oleObj name="Equation" r:id="rId8" imgW="2514600" imgH="317160" progId="Equation.DSMT4">
                  <p:embed/>
                  <p:pic>
                    <p:nvPicPr>
                      <p:cNvPr id="0" name="Picture 3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2578" y="3029314"/>
                        <a:ext cx="25146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946" name="Object 314"/>
          <p:cNvGraphicFramePr>
            <a:graphicFrameLocks noChangeAspect="1"/>
          </p:cNvGraphicFramePr>
          <p:nvPr/>
        </p:nvGraphicFramePr>
        <p:xfrm>
          <a:off x="5436499" y="3082504"/>
          <a:ext cx="3013075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997000" imgH="279360" progId="Equation.DSMT4">
                  <p:embed/>
                </p:oleObj>
              </mc:Choice>
              <mc:Fallback>
                <p:oleObj name="Equation" r:id="rId10" imgW="2997000" imgH="279360" progId="Equation.DSMT4">
                  <p:embed/>
                  <p:pic>
                    <p:nvPicPr>
                      <p:cNvPr id="0" name="Picture 3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6499" y="3082504"/>
                        <a:ext cx="3013075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947" name="Object 315"/>
          <p:cNvGraphicFramePr>
            <a:graphicFrameLocks noChangeAspect="1"/>
          </p:cNvGraphicFramePr>
          <p:nvPr/>
        </p:nvGraphicFramePr>
        <p:xfrm>
          <a:off x="5391150" y="3581400"/>
          <a:ext cx="2516188" cy="252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501640" imgH="241200" progId="Equation.DSMT4">
                  <p:embed/>
                </p:oleObj>
              </mc:Choice>
              <mc:Fallback>
                <p:oleObj name="Equation" r:id="rId12" imgW="2501640" imgH="241200" progId="Equation.DSMT4">
                  <p:embed/>
                  <p:pic>
                    <p:nvPicPr>
                      <p:cNvPr id="0" name="Picture 3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1150" y="3581400"/>
                        <a:ext cx="2516188" cy="252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948" name="Object 3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6827720"/>
              </p:ext>
            </p:extLst>
          </p:nvPr>
        </p:nvGraphicFramePr>
        <p:xfrm>
          <a:off x="2544552" y="4038600"/>
          <a:ext cx="1384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84200" imgH="291960" progId="Equation.DSMT4">
                  <p:embed/>
                </p:oleObj>
              </mc:Choice>
              <mc:Fallback>
                <p:oleObj name="Equation" r:id="rId14" imgW="1384200" imgH="291960" progId="Equation.DSMT4">
                  <p:embed/>
                  <p:pic>
                    <p:nvPicPr>
                      <p:cNvPr id="0" name="Picture 3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4552" y="4038600"/>
                        <a:ext cx="1384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949" name="Object 317"/>
          <p:cNvGraphicFramePr>
            <a:graphicFrameLocks noChangeAspect="1"/>
          </p:cNvGraphicFramePr>
          <p:nvPr/>
        </p:nvGraphicFramePr>
        <p:xfrm>
          <a:off x="5392737" y="4064478"/>
          <a:ext cx="931863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27000" imgH="279360" progId="Equation.DSMT4">
                  <p:embed/>
                </p:oleObj>
              </mc:Choice>
              <mc:Fallback>
                <p:oleObj name="Equation" r:id="rId16" imgW="927000" imgH="279360" progId="Equation.DSMT4">
                  <p:embed/>
                  <p:pic>
                    <p:nvPicPr>
                      <p:cNvPr id="0" name="Picture 3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2737" y="4064478"/>
                        <a:ext cx="931863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950" name="Object 3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3458299"/>
              </p:ext>
            </p:extLst>
          </p:nvPr>
        </p:nvGraphicFramePr>
        <p:xfrm>
          <a:off x="2502378" y="4495800"/>
          <a:ext cx="1485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485720" imgH="838080" progId="Equation.DSMT4">
                  <p:embed/>
                </p:oleObj>
              </mc:Choice>
              <mc:Fallback>
                <p:oleObj name="Equation" r:id="rId18" imgW="1485720" imgH="838080" progId="Equation.DSMT4">
                  <p:embed/>
                  <p:pic>
                    <p:nvPicPr>
                      <p:cNvPr id="0" name="Picture 3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2378" y="4495800"/>
                        <a:ext cx="1485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951" name="Object 319"/>
          <p:cNvGraphicFramePr>
            <a:graphicFrameLocks noChangeAspect="1"/>
          </p:cNvGraphicFramePr>
          <p:nvPr/>
        </p:nvGraphicFramePr>
        <p:xfrm>
          <a:off x="5373687" y="4773038"/>
          <a:ext cx="2246313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234880" imgH="279360" progId="Equation.DSMT4">
                  <p:embed/>
                </p:oleObj>
              </mc:Choice>
              <mc:Fallback>
                <p:oleObj name="Equation" r:id="rId20" imgW="2234880" imgH="279360" progId="Equation.DSMT4">
                  <p:embed/>
                  <p:pic>
                    <p:nvPicPr>
                      <p:cNvPr id="0" name="Picture 3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3687" y="4773038"/>
                        <a:ext cx="2246313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952" name="Object 3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2359926"/>
              </p:ext>
            </p:extLst>
          </p:nvPr>
        </p:nvGraphicFramePr>
        <p:xfrm>
          <a:off x="2713726" y="5486400"/>
          <a:ext cx="1193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193760" imgH="279360" progId="Equation.DSMT4">
                  <p:embed/>
                </p:oleObj>
              </mc:Choice>
              <mc:Fallback>
                <p:oleObj name="Equation" r:id="rId22" imgW="1193760" imgH="279360" progId="Equation.DSMT4">
                  <p:embed/>
                  <p:pic>
                    <p:nvPicPr>
                      <p:cNvPr id="0" name="Picture 3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3726" y="5486400"/>
                        <a:ext cx="1193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953" name="Object 321"/>
          <p:cNvGraphicFramePr>
            <a:graphicFrameLocks noChangeAspect="1"/>
          </p:cNvGraphicFramePr>
          <p:nvPr/>
        </p:nvGraphicFramePr>
        <p:xfrm>
          <a:off x="5359878" y="5486400"/>
          <a:ext cx="931862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927000" imgH="279360" progId="Equation.DSMT4">
                  <p:embed/>
                </p:oleObj>
              </mc:Choice>
              <mc:Fallback>
                <p:oleObj name="Equation" r:id="rId24" imgW="927000" imgH="279360" progId="Equation.DSMT4">
                  <p:embed/>
                  <p:pic>
                    <p:nvPicPr>
                      <p:cNvPr id="0" name="Picture 3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9878" y="5486400"/>
                        <a:ext cx="931862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56177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Solve Equations of the Form </a:t>
            </a:r>
            <a:br>
              <a:rPr lang="en-US" dirty="0"/>
            </a:br>
            <a:r>
              <a:rPr lang="en-US" i="1" dirty="0"/>
              <a:t> ax </a:t>
            </a:r>
            <a:r>
              <a:rPr lang="en-US" dirty="0"/>
              <a:t>+</a:t>
            </a:r>
            <a:r>
              <a:rPr lang="en-US" i="1" dirty="0"/>
              <a:t> b </a:t>
            </a:r>
            <a:r>
              <a:rPr lang="en-US" dirty="0"/>
              <a:t>=</a:t>
            </a:r>
            <a:r>
              <a:rPr lang="en-US" i="1" dirty="0"/>
              <a:t> c </a:t>
            </a:r>
            <a:r>
              <a:rPr lang="en-US" dirty="0"/>
              <a:t>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Check</a:t>
            </a:r>
          </a:p>
          <a:p>
            <a:endParaRPr lang="en-US" dirty="0"/>
          </a:p>
        </p:txBody>
      </p:sp>
      <p:graphicFrame>
        <p:nvGraphicFramePr>
          <p:cNvPr id="92162" name="Object 2"/>
          <p:cNvGraphicFramePr>
            <a:graphicFrameLocks noChangeAspect="1"/>
          </p:cNvGraphicFramePr>
          <p:nvPr/>
        </p:nvGraphicFramePr>
        <p:xfrm>
          <a:off x="1676400" y="1981200"/>
          <a:ext cx="2616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16120" imgH="482400" progId="Equation.DSMT4">
                  <p:embed/>
                </p:oleObj>
              </mc:Choice>
              <mc:Fallback>
                <p:oleObj name="Equation" r:id="rId2" imgW="2616120" imgH="482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981200"/>
                        <a:ext cx="26162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63" name="Object 3"/>
          <p:cNvGraphicFramePr>
            <a:graphicFrameLocks noChangeAspect="1"/>
          </p:cNvGraphicFramePr>
          <p:nvPr/>
        </p:nvGraphicFramePr>
        <p:xfrm>
          <a:off x="1084052" y="2514600"/>
          <a:ext cx="32131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213000" imgH="698400" progId="Equation.DSMT4">
                  <p:embed/>
                </p:oleObj>
              </mc:Choice>
              <mc:Fallback>
                <p:oleObj name="Equation" r:id="rId4" imgW="3213000" imgH="698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4052" y="2514600"/>
                        <a:ext cx="32131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65" name="Object 5"/>
          <p:cNvGraphicFramePr>
            <a:graphicFrameLocks noChangeAspect="1"/>
          </p:cNvGraphicFramePr>
          <p:nvPr/>
        </p:nvGraphicFramePr>
        <p:xfrm>
          <a:off x="2100052" y="3221726"/>
          <a:ext cx="21844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84120" imgH="672840" progId="Equation.DSMT4">
                  <p:embed/>
                </p:oleObj>
              </mc:Choice>
              <mc:Fallback>
                <p:oleObj name="Equation" r:id="rId6" imgW="2184120" imgH="6728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0052" y="3221726"/>
                        <a:ext cx="21844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66" name="Object 6"/>
          <p:cNvGraphicFramePr>
            <a:graphicFrameLocks noChangeAspect="1"/>
          </p:cNvGraphicFramePr>
          <p:nvPr/>
        </p:nvGraphicFramePr>
        <p:xfrm>
          <a:off x="2345062" y="4077178"/>
          <a:ext cx="1968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68480" imgH="291960" progId="Equation.DSMT4">
                  <p:embed/>
                </p:oleObj>
              </mc:Choice>
              <mc:Fallback>
                <p:oleObj name="Equation" r:id="rId8" imgW="19684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5062" y="4077178"/>
                        <a:ext cx="1968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2: Solve Equations of the Form </a:t>
            </a:r>
            <a:br>
              <a:rPr lang="en-US" dirty="0"/>
            </a:br>
            <a:r>
              <a:rPr lang="en-US" i="1" dirty="0"/>
              <a:t>ax </a:t>
            </a:r>
            <a:r>
              <a:rPr lang="en-US" dirty="0"/>
              <a:t>+</a:t>
            </a:r>
            <a:r>
              <a:rPr lang="en-US" i="1" dirty="0"/>
              <a:t> b </a:t>
            </a:r>
            <a:r>
              <a:rPr lang="en-US" dirty="0"/>
              <a:t>=</a:t>
            </a:r>
            <a:r>
              <a:rPr lang="en-US" i="1" dirty="0"/>
              <a:t> cx </a:t>
            </a:r>
            <a:r>
              <a:rPr lang="en-US" dirty="0"/>
              <a:t>+</a:t>
            </a:r>
            <a:r>
              <a:rPr lang="en-US" i="1" dirty="0"/>
              <a:t> d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5734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14350" indent="-514350"/>
            <a:r>
              <a:rPr lang="en-US" dirty="0"/>
              <a:t>Solve the equation: </a:t>
            </a:r>
            <a:r>
              <a:rPr lang="en-US" dirty="0">
                <a:solidFill>
                  <a:srgbClr val="0000FF"/>
                </a:solidFill>
              </a:rPr>
              <a:t>4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+ 0.3 =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– 1.8</a:t>
            </a:r>
          </a:p>
          <a:p>
            <a:pPr marL="514350" indent="-514350"/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pPr marL="514350" indent="-514350"/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1173" name="Object 5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6907396"/>
              </p:ext>
            </p:extLst>
          </p:nvPr>
        </p:nvGraphicFramePr>
        <p:xfrm>
          <a:off x="1422400" y="2344738"/>
          <a:ext cx="25273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27200" imgH="317160" progId="Equation.DSMT4">
                  <p:embed/>
                </p:oleObj>
              </mc:Choice>
              <mc:Fallback>
                <p:oleObj name="Equation" r:id="rId2" imgW="2527200" imgH="317160" progId="Equation.DSMT4">
                  <p:embed/>
                  <p:pic>
                    <p:nvPicPr>
                      <p:cNvPr id="0" name="Picture 5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2400" y="2344738"/>
                        <a:ext cx="25273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174" name="Object 518"/>
          <p:cNvGraphicFramePr>
            <a:graphicFrameLocks noChangeAspect="1"/>
          </p:cNvGraphicFramePr>
          <p:nvPr/>
        </p:nvGraphicFramePr>
        <p:xfrm>
          <a:off x="5105400" y="2384368"/>
          <a:ext cx="2043112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31840" imgH="279360" progId="Equation.DSMT4">
                  <p:embed/>
                </p:oleObj>
              </mc:Choice>
              <mc:Fallback>
                <p:oleObj name="Equation" r:id="rId4" imgW="2031840" imgH="279360" progId="Equation.DSMT4">
                  <p:embed/>
                  <p:pic>
                    <p:nvPicPr>
                      <p:cNvPr id="0" name="Picture 5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2384368"/>
                        <a:ext cx="2043112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175" name="Object 5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8388944"/>
              </p:ext>
            </p:extLst>
          </p:nvPr>
        </p:nvGraphicFramePr>
        <p:xfrm>
          <a:off x="896938" y="2843213"/>
          <a:ext cx="35687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568680" imgH="317160" progId="Equation.DSMT4">
                  <p:embed/>
                </p:oleObj>
              </mc:Choice>
              <mc:Fallback>
                <p:oleObj name="Equation" r:id="rId6" imgW="3568680" imgH="317160" progId="Equation.DSMT4">
                  <p:embed/>
                  <p:pic>
                    <p:nvPicPr>
                      <p:cNvPr id="0" name="Picture 5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6938" y="2843213"/>
                        <a:ext cx="35687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176" name="Object 5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9909948"/>
              </p:ext>
            </p:extLst>
          </p:nvPr>
        </p:nvGraphicFramePr>
        <p:xfrm>
          <a:off x="5113338" y="2890838"/>
          <a:ext cx="2220912" cy="252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209680" imgH="241200" progId="Equation.DSMT4">
                  <p:embed/>
                </p:oleObj>
              </mc:Choice>
              <mc:Fallback>
                <p:oleObj name="Equation" r:id="rId8" imgW="2209680" imgH="241200" progId="Equation.DSMT4">
                  <p:embed/>
                  <p:pic>
                    <p:nvPicPr>
                      <p:cNvPr id="0" name="Picture 5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3338" y="2890838"/>
                        <a:ext cx="2220912" cy="252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177" name="Object 521"/>
          <p:cNvGraphicFramePr>
            <a:graphicFrameLocks noChangeAspect="1"/>
          </p:cNvGraphicFramePr>
          <p:nvPr/>
        </p:nvGraphicFramePr>
        <p:xfrm>
          <a:off x="1430548" y="3333750"/>
          <a:ext cx="22733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273040" imgH="317160" progId="Equation.DSMT4">
                  <p:embed/>
                </p:oleObj>
              </mc:Choice>
              <mc:Fallback>
                <p:oleObj name="Equation" r:id="rId10" imgW="2273040" imgH="317160" progId="Equation.DSMT4">
                  <p:embed/>
                  <p:pic>
                    <p:nvPicPr>
                      <p:cNvPr id="0" name="Picture 5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0548" y="3333750"/>
                        <a:ext cx="22733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178" name="Object 522"/>
          <p:cNvGraphicFramePr>
            <a:graphicFrameLocks noChangeAspect="1"/>
          </p:cNvGraphicFramePr>
          <p:nvPr/>
        </p:nvGraphicFramePr>
        <p:xfrm>
          <a:off x="5105400" y="3405398"/>
          <a:ext cx="931863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27000" imgH="279360" progId="Equation.DSMT4">
                  <p:embed/>
                </p:oleObj>
              </mc:Choice>
              <mc:Fallback>
                <p:oleObj name="Equation" r:id="rId12" imgW="927000" imgH="279360" progId="Equation.DSMT4">
                  <p:embed/>
                  <p:pic>
                    <p:nvPicPr>
                      <p:cNvPr id="0" name="Picture 5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3405398"/>
                        <a:ext cx="931863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179" name="Object 5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4396368"/>
              </p:ext>
            </p:extLst>
          </p:nvPr>
        </p:nvGraphicFramePr>
        <p:xfrm>
          <a:off x="655638" y="3859213"/>
          <a:ext cx="38100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809880" imgH="317160" progId="Equation.DSMT4">
                  <p:embed/>
                </p:oleObj>
              </mc:Choice>
              <mc:Fallback>
                <p:oleObj name="Equation" r:id="rId14" imgW="3809880" imgH="317160" progId="Equation.DSMT4">
                  <p:embed/>
                  <p:pic>
                    <p:nvPicPr>
                      <p:cNvPr id="0" name="Picture 5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638" y="3859213"/>
                        <a:ext cx="38100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180" name="Object 524"/>
          <p:cNvGraphicFramePr>
            <a:graphicFrameLocks noChangeAspect="1"/>
          </p:cNvGraphicFramePr>
          <p:nvPr/>
        </p:nvGraphicFramePr>
        <p:xfrm>
          <a:off x="5071852" y="3888476"/>
          <a:ext cx="2413000" cy="252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400120" imgH="241200" progId="Equation.DSMT4">
                  <p:embed/>
                </p:oleObj>
              </mc:Choice>
              <mc:Fallback>
                <p:oleObj name="Equation" r:id="rId16" imgW="2400120" imgH="241200" progId="Equation.DSMT4">
                  <p:embed/>
                  <p:pic>
                    <p:nvPicPr>
                      <p:cNvPr id="0" name="Picture 5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1852" y="3888476"/>
                        <a:ext cx="2413000" cy="252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182" name="Object 526"/>
          <p:cNvGraphicFramePr>
            <a:graphicFrameLocks noChangeAspect="1"/>
          </p:cNvGraphicFramePr>
          <p:nvPr/>
        </p:nvGraphicFramePr>
        <p:xfrm>
          <a:off x="5079311" y="4395998"/>
          <a:ext cx="931863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927000" imgH="279360" progId="Equation.DSMT4">
                  <p:embed/>
                </p:oleObj>
              </mc:Choice>
              <mc:Fallback>
                <p:oleObj name="Equation" r:id="rId18" imgW="927000" imgH="279360" progId="Equation.DSMT4">
                  <p:embed/>
                  <p:pic>
                    <p:nvPicPr>
                      <p:cNvPr id="0" name="Picture 5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9311" y="4395998"/>
                        <a:ext cx="931863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183" name="Object 5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3959446"/>
              </p:ext>
            </p:extLst>
          </p:nvPr>
        </p:nvGraphicFramePr>
        <p:xfrm>
          <a:off x="2152650" y="4776998"/>
          <a:ext cx="1574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574640" imgH="838080" progId="Equation.DSMT4">
                  <p:embed/>
                </p:oleObj>
              </mc:Choice>
              <mc:Fallback>
                <p:oleObj name="Equation" r:id="rId20" imgW="1574640" imgH="838080" progId="Equation.DSMT4">
                  <p:embed/>
                  <p:pic>
                    <p:nvPicPr>
                      <p:cNvPr id="0" name="Picture 5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2650" y="4776998"/>
                        <a:ext cx="1574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185" name="Object 529"/>
          <p:cNvGraphicFramePr>
            <a:graphicFrameLocks noChangeAspect="1"/>
          </p:cNvGraphicFramePr>
          <p:nvPr/>
        </p:nvGraphicFramePr>
        <p:xfrm>
          <a:off x="5055078" y="5005598"/>
          <a:ext cx="2246313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234880" imgH="279360" progId="Equation.DSMT4">
                  <p:embed/>
                </p:oleObj>
              </mc:Choice>
              <mc:Fallback>
                <p:oleObj name="Equation" r:id="rId22" imgW="2234880" imgH="279360" progId="Equation.DSMT4">
                  <p:embed/>
                  <p:pic>
                    <p:nvPicPr>
                      <p:cNvPr id="0" name="Picture 5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5078" y="5005598"/>
                        <a:ext cx="2246313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187" name="Object 531"/>
          <p:cNvGraphicFramePr>
            <a:graphicFrameLocks noChangeAspect="1"/>
          </p:cNvGraphicFramePr>
          <p:nvPr/>
        </p:nvGraphicFramePr>
        <p:xfrm>
          <a:off x="2214563" y="4383088"/>
          <a:ext cx="146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460160" imgH="291960" progId="Equation.DSMT4">
                  <p:embed/>
                </p:oleObj>
              </mc:Choice>
              <mc:Fallback>
                <p:oleObj name="Equation" r:id="rId24" imgW="1460160" imgH="291960" progId="Equation.DSMT4">
                  <p:embed/>
                  <p:pic>
                    <p:nvPicPr>
                      <p:cNvPr id="0" name="Picture 5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4563" y="4383088"/>
                        <a:ext cx="146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188" name="Object 532"/>
          <p:cNvGraphicFramePr>
            <a:graphicFrameLocks noChangeAspect="1"/>
          </p:cNvGraphicFramePr>
          <p:nvPr/>
        </p:nvGraphicFramePr>
        <p:xfrm>
          <a:off x="2368550" y="5686004"/>
          <a:ext cx="1295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295280" imgH="291960" progId="Equation.DSMT4">
                  <p:embed/>
                </p:oleObj>
              </mc:Choice>
              <mc:Fallback>
                <p:oleObj name="Equation" r:id="rId26" imgW="1295280" imgH="291960" progId="Equation.DSMT4">
                  <p:embed/>
                  <p:pic>
                    <p:nvPicPr>
                      <p:cNvPr id="0" name="Picture 5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8550" y="5686004"/>
                        <a:ext cx="1295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189" name="Object 533"/>
          <p:cNvGraphicFramePr>
            <a:graphicFrameLocks noChangeAspect="1"/>
          </p:cNvGraphicFramePr>
          <p:nvPr/>
        </p:nvGraphicFramePr>
        <p:xfrm>
          <a:off x="5037826" y="5697748"/>
          <a:ext cx="931863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927000" imgH="279360" progId="Equation.DSMT4">
                  <p:embed/>
                </p:oleObj>
              </mc:Choice>
              <mc:Fallback>
                <p:oleObj name="Equation" r:id="rId28" imgW="927000" imgH="279360" progId="Equation.DSMT4">
                  <p:embed/>
                  <p:pic>
                    <p:nvPicPr>
                      <p:cNvPr id="0" name="Picture 5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37826" y="5697748"/>
                        <a:ext cx="931863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86954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Solve Equations of the Form </a:t>
            </a:r>
            <a:br>
              <a:rPr lang="en-US" dirty="0"/>
            </a:br>
            <a:r>
              <a:rPr lang="en-US" i="1" dirty="0"/>
              <a:t> ax </a:t>
            </a:r>
            <a:r>
              <a:rPr lang="en-US" dirty="0"/>
              <a:t>+</a:t>
            </a:r>
            <a:r>
              <a:rPr lang="en-US" i="1" dirty="0"/>
              <a:t> b </a:t>
            </a:r>
            <a:r>
              <a:rPr lang="en-US" dirty="0"/>
              <a:t>=</a:t>
            </a:r>
            <a:r>
              <a:rPr lang="en-US" i="1" dirty="0"/>
              <a:t> cx </a:t>
            </a:r>
            <a:r>
              <a:rPr lang="en-US" dirty="0"/>
              <a:t>+</a:t>
            </a:r>
            <a:r>
              <a:rPr lang="en-US" i="1" dirty="0"/>
              <a:t> d </a:t>
            </a:r>
            <a:r>
              <a:rPr lang="en-US" dirty="0"/>
              <a:t>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Check</a:t>
            </a:r>
          </a:p>
          <a:p>
            <a:endParaRPr lang="en-US" dirty="0"/>
          </a:p>
        </p:txBody>
      </p:sp>
      <p:graphicFrame>
        <p:nvGraphicFramePr>
          <p:cNvPr id="9318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2656863"/>
              </p:ext>
            </p:extLst>
          </p:nvPr>
        </p:nvGraphicFramePr>
        <p:xfrm>
          <a:off x="1536700" y="2057400"/>
          <a:ext cx="25273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27200" imgH="317160" progId="Equation.DSMT4">
                  <p:embed/>
                </p:oleObj>
              </mc:Choice>
              <mc:Fallback>
                <p:oleObj name="Equation" r:id="rId2" imgW="2527200" imgH="3171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6700" y="2057400"/>
                        <a:ext cx="25273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18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9492386"/>
              </p:ext>
            </p:extLst>
          </p:nvPr>
        </p:nvGraphicFramePr>
        <p:xfrm>
          <a:off x="782638" y="2527300"/>
          <a:ext cx="40005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000320" imgH="672840" progId="Equation.DSMT4">
                  <p:embed/>
                </p:oleObj>
              </mc:Choice>
              <mc:Fallback>
                <p:oleObj name="Equation" r:id="rId4" imgW="4000320" imgH="6728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2638" y="2527300"/>
                        <a:ext cx="40005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18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6521073"/>
              </p:ext>
            </p:extLst>
          </p:nvPr>
        </p:nvGraphicFramePr>
        <p:xfrm>
          <a:off x="1231900" y="3302000"/>
          <a:ext cx="33147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314520" imgH="583920" progId="Equation.DSMT4">
                  <p:embed/>
                </p:oleObj>
              </mc:Choice>
              <mc:Fallback>
                <p:oleObj name="Equation" r:id="rId6" imgW="3314520" imgH="5839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1900" y="3302000"/>
                        <a:ext cx="33147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189" name="Object 5"/>
          <p:cNvGraphicFramePr>
            <a:graphicFrameLocks noChangeAspect="1"/>
          </p:cNvGraphicFramePr>
          <p:nvPr/>
        </p:nvGraphicFramePr>
        <p:xfrm>
          <a:off x="2011994" y="4203700"/>
          <a:ext cx="1803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03240" imgH="291960" progId="Equation.DSMT4">
                  <p:embed/>
                </p:oleObj>
              </mc:Choice>
              <mc:Fallback>
                <p:oleObj name="Equation" r:id="rId8" imgW="180324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1994" y="4203700"/>
                        <a:ext cx="1803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Solve Equations of the Form </a:t>
            </a:r>
            <a:br>
              <a:rPr lang="en-US" dirty="0"/>
            </a:br>
            <a:r>
              <a:rPr lang="en-US" i="1" dirty="0"/>
              <a:t> ax </a:t>
            </a:r>
            <a:r>
              <a:rPr lang="en-US" dirty="0"/>
              <a:t>+</a:t>
            </a:r>
            <a:r>
              <a:rPr lang="en-US" i="1" dirty="0"/>
              <a:t> b </a:t>
            </a:r>
            <a:r>
              <a:rPr lang="en-US" dirty="0"/>
              <a:t>=</a:t>
            </a:r>
            <a:r>
              <a:rPr lang="en-US" i="1" dirty="0"/>
              <a:t> cx </a:t>
            </a:r>
            <a:r>
              <a:rPr lang="en-US" dirty="0"/>
              <a:t>+</a:t>
            </a:r>
            <a:r>
              <a:rPr lang="en-US" i="1" dirty="0"/>
              <a:t> 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r>
              <a:rPr lang="en-US" dirty="0"/>
              <a:t>Solve the equation: </a:t>
            </a:r>
            <a:r>
              <a:rPr lang="en-US" dirty="0">
                <a:solidFill>
                  <a:srgbClr val="0000FF"/>
                </a:solidFill>
              </a:rPr>
              <a:t>7</a:t>
            </a:r>
            <a:r>
              <a:rPr lang="en-US" i="1" dirty="0">
                <a:solidFill>
                  <a:srgbClr val="0000FF"/>
                </a:solidFill>
              </a:rPr>
              <a:t>x </a:t>
            </a:r>
            <a:r>
              <a:rPr lang="en-US" dirty="0">
                <a:solidFill>
                  <a:srgbClr val="0000FF"/>
                </a:solidFill>
              </a:rPr>
              <a:t>+ 1 </a:t>
            </a:r>
            <a:r>
              <a:rPr lang="en-US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= 2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+ 13 + 6</a:t>
            </a:r>
          </a:p>
          <a:p>
            <a:pPr>
              <a:spcBef>
                <a:spcPts val="600"/>
              </a:spcBef>
            </a:pPr>
            <a:r>
              <a:rPr lang="en-US" b="1" dirty="0"/>
              <a:t>Solution</a:t>
            </a:r>
          </a:p>
          <a:p>
            <a:endParaRPr lang="en-US" dirty="0"/>
          </a:p>
        </p:txBody>
      </p:sp>
      <p:graphicFrame>
        <p:nvGraphicFramePr>
          <p:cNvPr id="942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9374751"/>
              </p:ext>
            </p:extLst>
          </p:nvPr>
        </p:nvGraphicFramePr>
        <p:xfrm>
          <a:off x="2051050" y="1905000"/>
          <a:ext cx="33782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377880" imgH="317160" progId="Equation.DSMT4">
                  <p:embed/>
                </p:oleObj>
              </mc:Choice>
              <mc:Fallback>
                <p:oleObj name="Equation" r:id="rId2" imgW="3377880" imgH="3171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1905000"/>
                        <a:ext cx="33782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211" name="Object 3"/>
          <p:cNvGraphicFramePr>
            <a:graphicFrameLocks noChangeAspect="1"/>
          </p:cNvGraphicFramePr>
          <p:nvPr/>
        </p:nvGraphicFramePr>
        <p:xfrm>
          <a:off x="2581332" y="2317636"/>
          <a:ext cx="23622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61960" imgH="317160" progId="Equation.DSMT4">
                  <p:embed/>
                </p:oleObj>
              </mc:Choice>
              <mc:Fallback>
                <p:oleObj name="Equation" r:id="rId4" imgW="2361960" imgH="317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1332" y="2317636"/>
                        <a:ext cx="23622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2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8273585"/>
              </p:ext>
            </p:extLst>
          </p:nvPr>
        </p:nvGraphicFramePr>
        <p:xfrm>
          <a:off x="1898650" y="2759075"/>
          <a:ext cx="37465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746160" imgH="317160" progId="Equation.DSMT4">
                  <p:embed/>
                </p:oleObj>
              </mc:Choice>
              <mc:Fallback>
                <p:oleObj name="Equation" r:id="rId6" imgW="3746160" imgH="317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8650" y="2759075"/>
                        <a:ext cx="37465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213" name="Object 5"/>
          <p:cNvGraphicFramePr>
            <a:graphicFrameLocks noChangeAspect="1"/>
          </p:cNvGraphicFramePr>
          <p:nvPr/>
        </p:nvGraphicFramePr>
        <p:xfrm>
          <a:off x="2598948" y="3173088"/>
          <a:ext cx="16510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50960" imgH="317160" progId="Equation.DSMT4">
                  <p:embed/>
                </p:oleObj>
              </mc:Choice>
              <mc:Fallback>
                <p:oleObj name="Equation" r:id="rId8" imgW="1650960" imgH="317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8948" y="3173088"/>
                        <a:ext cx="16510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21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4353965"/>
              </p:ext>
            </p:extLst>
          </p:nvPr>
        </p:nvGraphicFramePr>
        <p:xfrm>
          <a:off x="2103438" y="3589338"/>
          <a:ext cx="26416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641320" imgH="317160" progId="Equation.DSMT4">
                  <p:embed/>
                </p:oleObj>
              </mc:Choice>
              <mc:Fallback>
                <p:oleObj name="Equation" r:id="rId10" imgW="2641320" imgH="3171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3438" y="3589338"/>
                        <a:ext cx="26416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216" name="Object 8"/>
          <p:cNvGraphicFramePr>
            <a:graphicFrameLocks noChangeAspect="1"/>
          </p:cNvGraphicFramePr>
          <p:nvPr/>
        </p:nvGraphicFramePr>
        <p:xfrm>
          <a:off x="3121082" y="3995470"/>
          <a:ext cx="1130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130040" imgH="291960" progId="Equation.DSMT4">
                  <p:embed/>
                </p:oleObj>
              </mc:Choice>
              <mc:Fallback>
                <p:oleObj name="Equation" r:id="rId12" imgW="113004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1082" y="3995470"/>
                        <a:ext cx="1130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217" name="Object 9"/>
          <p:cNvGraphicFramePr>
            <a:graphicFrameLocks noChangeAspect="1"/>
          </p:cNvGraphicFramePr>
          <p:nvPr/>
        </p:nvGraphicFramePr>
        <p:xfrm>
          <a:off x="3048478" y="4338848"/>
          <a:ext cx="12446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244520" imgH="825480" progId="Equation.DSMT4">
                  <p:embed/>
                </p:oleObj>
              </mc:Choice>
              <mc:Fallback>
                <p:oleObj name="Equation" r:id="rId14" imgW="1244520" imgH="825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478" y="4338848"/>
                        <a:ext cx="12446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218" name="Object 10"/>
          <p:cNvGraphicFramePr>
            <a:graphicFrameLocks noChangeAspect="1"/>
          </p:cNvGraphicFramePr>
          <p:nvPr/>
        </p:nvGraphicFramePr>
        <p:xfrm>
          <a:off x="3302478" y="5243188"/>
          <a:ext cx="1028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028520" imgH="291960" progId="Equation.DSMT4">
                  <p:embed/>
                </p:oleObj>
              </mc:Choice>
              <mc:Fallback>
                <p:oleObj name="Equation" r:id="rId16" imgW="102852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2478" y="5243188"/>
                        <a:ext cx="1028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219" name="Object 11"/>
          <p:cNvGraphicFramePr>
            <a:graphicFrameLocks noChangeAspect="1"/>
          </p:cNvGraphicFramePr>
          <p:nvPr/>
        </p:nvGraphicFramePr>
        <p:xfrm>
          <a:off x="6028215" y="1917165"/>
          <a:ext cx="2043113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031840" imgH="279360" progId="Equation.DSMT4">
                  <p:embed/>
                </p:oleObj>
              </mc:Choice>
              <mc:Fallback>
                <p:oleObj name="Equation" r:id="rId18" imgW="203184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28215" y="1917165"/>
                        <a:ext cx="2043113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220" name="Object 12"/>
          <p:cNvGraphicFramePr>
            <a:graphicFrameLocks noChangeAspect="1"/>
          </p:cNvGraphicFramePr>
          <p:nvPr/>
        </p:nvGraphicFramePr>
        <p:xfrm>
          <a:off x="6005570" y="2828868"/>
          <a:ext cx="2360612" cy="252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349360" imgH="241200" progId="Equation.DSMT4">
                  <p:embed/>
                </p:oleObj>
              </mc:Choice>
              <mc:Fallback>
                <p:oleObj name="Equation" r:id="rId20" imgW="2349360" imgH="241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5570" y="2828868"/>
                        <a:ext cx="2360612" cy="252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221" name="Object 13"/>
          <p:cNvGraphicFramePr>
            <a:graphicFrameLocks noChangeAspect="1"/>
          </p:cNvGraphicFramePr>
          <p:nvPr/>
        </p:nvGraphicFramePr>
        <p:xfrm>
          <a:off x="6045678" y="2344948"/>
          <a:ext cx="931863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927000" imgH="279360" progId="Equation.DSMT4">
                  <p:embed/>
                </p:oleObj>
              </mc:Choice>
              <mc:Fallback>
                <p:oleObj name="Equation" r:id="rId22" imgW="927000" imgH="2793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5678" y="2344948"/>
                        <a:ext cx="931863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222" name="Object 14"/>
          <p:cNvGraphicFramePr>
            <a:graphicFrameLocks noChangeAspect="1"/>
          </p:cNvGraphicFramePr>
          <p:nvPr/>
        </p:nvGraphicFramePr>
        <p:xfrm>
          <a:off x="5995356" y="3623096"/>
          <a:ext cx="2208213" cy="252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2197080" imgH="241200" progId="Equation.DSMT4">
                  <p:embed/>
                </p:oleObj>
              </mc:Choice>
              <mc:Fallback>
                <p:oleObj name="Equation" r:id="rId24" imgW="2197080" imgH="2412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95356" y="3623096"/>
                        <a:ext cx="2208213" cy="252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223" name="Object 15"/>
          <p:cNvGraphicFramePr>
            <a:graphicFrameLocks noChangeAspect="1"/>
          </p:cNvGraphicFramePr>
          <p:nvPr/>
        </p:nvGraphicFramePr>
        <p:xfrm>
          <a:off x="6002815" y="4028540"/>
          <a:ext cx="931863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927000" imgH="279360" progId="Equation.DSMT4">
                  <p:embed/>
                </p:oleObj>
              </mc:Choice>
              <mc:Fallback>
                <p:oleObj name="Equation" r:id="rId26" imgW="927000" imgH="2793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2815" y="4028540"/>
                        <a:ext cx="931863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224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5235628"/>
              </p:ext>
            </p:extLst>
          </p:nvPr>
        </p:nvGraphicFramePr>
        <p:xfrm>
          <a:off x="5977415" y="4601952"/>
          <a:ext cx="2246313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2234880" imgH="279360" progId="Equation.DSMT4">
                  <p:embed/>
                </p:oleObj>
              </mc:Choice>
              <mc:Fallback>
                <p:oleObj name="Equation" r:id="rId28" imgW="2234880" imgH="2793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7415" y="4601952"/>
                        <a:ext cx="2246313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225" name="Object 17"/>
          <p:cNvGraphicFramePr>
            <a:graphicFrameLocks noChangeAspect="1"/>
          </p:cNvGraphicFramePr>
          <p:nvPr/>
        </p:nvGraphicFramePr>
        <p:xfrm>
          <a:off x="5959953" y="5256156"/>
          <a:ext cx="931862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927000" imgH="279360" progId="Equation.DSMT4">
                  <p:embed/>
                </p:oleObj>
              </mc:Choice>
              <mc:Fallback>
                <p:oleObj name="Equation" r:id="rId30" imgW="927000" imgH="27936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9953" y="5256156"/>
                        <a:ext cx="931862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226" name="Object 18"/>
          <p:cNvGraphicFramePr>
            <a:graphicFrameLocks noChangeAspect="1"/>
          </p:cNvGraphicFramePr>
          <p:nvPr/>
        </p:nvGraphicFramePr>
        <p:xfrm>
          <a:off x="6003982" y="3224844"/>
          <a:ext cx="931863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927000" imgH="279360" progId="Equation.DSMT4">
                  <p:embed/>
                </p:oleObj>
              </mc:Choice>
              <mc:Fallback>
                <p:oleObj name="Equation" r:id="rId31" imgW="927000" imgH="27936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3982" y="3224844"/>
                        <a:ext cx="931863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1"/>
          <p:cNvSpPr/>
          <p:nvPr/>
        </p:nvSpPr>
        <p:spPr>
          <a:xfrm>
            <a:off x="457200" y="5472503"/>
            <a:ext cx="67373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Checking will confirm that </a:t>
            </a:r>
            <a:r>
              <a:rPr lang="en-US" sz="2800" dirty="0">
                <a:solidFill>
                  <a:srgbClr val="FF0000"/>
                </a:solidFill>
              </a:rPr>
              <a:t>4.5</a:t>
            </a:r>
            <a:r>
              <a:rPr lang="en-US" sz="2800" dirty="0"/>
              <a:t> is the solution.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Solve Equations of the Form </a:t>
            </a:r>
            <a:br>
              <a:rPr lang="en-US" dirty="0"/>
            </a:br>
            <a:r>
              <a:rPr lang="en-US" i="1" dirty="0"/>
              <a:t> ax </a:t>
            </a:r>
            <a:r>
              <a:rPr lang="en-US" dirty="0"/>
              <a:t>+</a:t>
            </a:r>
            <a:r>
              <a:rPr lang="en-US" i="1" dirty="0"/>
              <a:t> b </a:t>
            </a:r>
            <a:r>
              <a:rPr lang="en-US" dirty="0"/>
              <a:t>=</a:t>
            </a:r>
            <a:r>
              <a:rPr lang="en-US" i="1" dirty="0"/>
              <a:t> cx </a:t>
            </a:r>
            <a:r>
              <a:rPr lang="en-US" dirty="0"/>
              <a:t>+</a:t>
            </a:r>
            <a:r>
              <a:rPr lang="en-US" i="1" dirty="0"/>
              <a:t> 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equation: </a:t>
            </a:r>
            <a:r>
              <a:rPr lang="en-US" dirty="0">
                <a:solidFill>
                  <a:srgbClr val="0000FF"/>
                </a:solidFill>
              </a:rPr>
              <a:t>4(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+ 3.1) = 2(3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- </a:t>
            </a:r>
            <a:r>
              <a:rPr lang="en-US" dirty="0">
                <a:solidFill>
                  <a:srgbClr val="0000FF"/>
                </a:solidFill>
              </a:rPr>
              <a:t>1.5) + 6.0</a:t>
            </a:r>
          </a:p>
          <a:p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endParaRPr lang="en-US" b="1" dirty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</p:txBody>
      </p:sp>
      <p:graphicFrame>
        <p:nvGraphicFramePr>
          <p:cNvPr id="9523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4607911"/>
              </p:ext>
            </p:extLst>
          </p:nvPr>
        </p:nvGraphicFramePr>
        <p:xfrm>
          <a:off x="996950" y="2425700"/>
          <a:ext cx="41656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165560" imgH="482400" progId="Equation.DSMT4">
                  <p:embed/>
                </p:oleObj>
              </mc:Choice>
              <mc:Fallback>
                <p:oleObj name="Equation" r:id="rId2" imgW="4165560" imgH="482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6950" y="2425700"/>
                        <a:ext cx="41656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523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0182854"/>
              </p:ext>
            </p:extLst>
          </p:nvPr>
        </p:nvGraphicFramePr>
        <p:xfrm>
          <a:off x="1087438" y="3070225"/>
          <a:ext cx="36957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695400" imgH="317160" progId="Equation.DSMT4">
                  <p:embed/>
                </p:oleObj>
              </mc:Choice>
              <mc:Fallback>
                <p:oleObj name="Equation" r:id="rId4" imgW="3695400" imgH="317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7438" y="3070225"/>
                        <a:ext cx="36957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5236" name="Object 4"/>
          <p:cNvGraphicFramePr>
            <a:graphicFrameLocks noChangeAspect="1"/>
          </p:cNvGraphicFramePr>
          <p:nvPr/>
        </p:nvGraphicFramePr>
        <p:xfrm>
          <a:off x="1066800" y="3632200"/>
          <a:ext cx="29337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933640" imgH="317160" progId="Equation.DSMT4">
                  <p:embed/>
                </p:oleObj>
              </mc:Choice>
              <mc:Fallback>
                <p:oleObj name="Equation" r:id="rId6" imgW="2933640" imgH="317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632200"/>
                        <a:ext cx="29337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523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2298106"/>
              </p:ext>
            </p:extLst>
          </p:nvPr>
        </p:nvGraphicFramePr>
        <p:xfrm>
          <a:off x="361950" y="4178300"/>
          <a:ext cx="43434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343400" imgH="317160" progId="Equation.DSMT4">
                  <p:embed/>
                </p:oleObj>
              </mc:Choice>
              <mc:Fallback>
                <p:oleObj name="Equation" r:id="rId8" imgW="4343400" imgH="317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950" y="4178300"/>
                        <a:ext cx="43434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5238" name="Object 6"/>
          <p:cNvGraphicFramePr>
            <a:graphicFrameLocks noChangeAspect="1"/>
          </p:cNvGraphicFramePr>
          <p:nvPr/>
        </p:nvGraphicFramePr>
        <p:xfrm>
          <a:off x="1811548" y="4724400"/>
          <a:ext cx="21844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184120" imgH="317160" progId="Equation.DSMT4">
                  <p:embed/>
                </p:oleObj>
              </mc:Choice>
              <mc:Fallback>
                <p:oleObj name="Equation" r:id="rId10" imgW="2184120" imgH="3171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1548" y="4724400"/>
                        <a:ext cx="21844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5242" name="Object 10"/>
          <p:cNvGraphicFramePr>
            <a:graphicFrameLocks noChangeAspect="1"/>
          </p:cNvGraphicFramePr>
          <p:nvPr/>
        </p:nvGraphicFramePr>
        <p:xfrm>
          <a:off x="5662613" y="2541587"/>
          <a:ext cx="2043112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31840" imgH="279360" progId="Equation.DSMT4">
                  <p:embed/>
                </p:oleObj>
              </mc:Choice>
              <mc:Fallback>
                <p:oleObj name="Equation" r:id="rId12" imgW="203184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2613" y="2541587"/>
                        <a:ext cx="2043112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524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6537683"/>
              </p:ext>
            </p:extLst>
          </p:nvPr>
        </p:nvGraphicFramePr>
        <p:xfrm>
          <a:off x="5634038" y="4230688"/>
          <a:ext cx="2373312" cy="252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361960" imgH="241200" progId="Equation.DSMT4">
                  <p:embed/>
                </p:oleObj>
              </mc:Choice>
              <mc:Fallback>
                <p:oleObj name="Equation" r:id="rId14" imgW="2361960" imgH="2412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4038" y="4230688"/>
                        <a:ext cx="2373312" cy="252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5244" name="Object 12"/>
          <p:cNvGraphicFramePr>
            <a:graphicFrameLocks noChangeAspect="1"/>
          </p:cNvGraphicFramePr>
          <p:nvPr/>
        </p:nvGraphicFramePr>
        <p:xfrm>
          <a:off x="5680075" y="3648974"/>
          <a:ext cx="931863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27000" imgH="279360" progId="Equation.DSMT4">
                  <p:embed/>
                </p:oleObj>
              </mc:Choice>
              <mc:Fallback>
                <p:oleObj name="Equation" r:id="rId16" imgW="927000" imgH="2793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0075" y="3648974"/>
                        <a:ext cx="931863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5249" name="Object 17"/>
          <p:cNvGraphicFramePr>
            <a:graphicFrameLocks noChangeAspect="1"/>
          </p:cNvGraphicFramePr>
          <p:nvPr/>
        </p:nvGraphicFramePr>
        <p:xfrm>
          <a:off x="5647426" y="4761544"/>
          <a:ext cx="931863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927000" imgH="279360" progId="Equation.DSMT4">
                  <p:embed/>
                </p:oleObj>
              </mc:Choice>
              <mc:Fallback>
                <p:oleObj name="Equation" r:id="rId18" imgW="927000" imgH="27936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7426" y="4761544"/>
                        <a:ext cx="931863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5250" name="Object 18"/>
          <p:cNvGraphicFramePr>
            <a:graphicFrameLocks noChangeAspect="1"/>
          </p:cNvGraphicFramePr>
          <p:nvPr/>
        </p:nvGraphicFramePr>
        <p:xfrm>
          <a:off x="5672137" y="3115574"/>
          <a:ext cx="3014663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2997000" imgH="279360" progId="Equation.DSMT4">
                  <p:embed/>
                </p:oleObj>
              </mc:Choice>
              <mc:Fallback>
                <p:oleObj name="Equation" r:id="rId19" imgW="2997000" imgH="27936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2137" y="3115574"/>
                        <a:ext cx="3014663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1328</TotalTime>
  <Words>609</Words>
  <Application>Microsoft Office PowerPoint</Application>
  <PresentationFormat>On-screen Show (4:3)</PresentationFormat>
  <Paragraphs>67</Paragraphs>
  <Slides>17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Calibri</vt:lpstr>
      <vt:lpstr>Courier New</vt:lpstr>
      <vt:lpstr>Symbol</vt:lpstr>
      <vt:lpstr>Office Theme</vt:lpstr>
      <vt:lpstr>Equation</vt:lpstr>
      <vt:lpstr>MathType 6.0 Equation</vt:lpstr>
      <vt:lpstr>Section 4.7</vt:lpstr>
      <vt:lpstr>Procedure: Solving Equations that Simplify to the Form ax + b = cx + d</vt:lpstr>
      <vt:lpstr>Procedure: Solving Equations that Simplify to the Form ax + b = cx + d (cont.)</vt:lpstr>
      <vt:lpstr>Example 1: Solve Equations of the Form  ax + b = c</vt:lpstr>
      <vt:lpstr>Example 1: Solve Equations of the Form   ax + b = c (cont.)</vt:lpstr>
      <vt:lpstr>Example 2: Solve Equations of the Form  ax + b = cx + d</vt:lpstr>
      <vt:lpstr>Example 2: Solve Equations of the Form   ax + b = cx + d (cont.)</vt:lpstr>
      <vt:lpstr>Example 3: Solve Equations of the Form   ax + b = cx + d</vt:lpstr>
      <vt:lpstr>Example 4: Solve Equations of the Form   ax + b = cx + d</vt:lpstr>
      <vt:lpstr>Example 4: Solve Equations of the Form   ax + b = cx + d (cont.)</vt:lpstr>
      <vt:lpstr>Completion Example 5: Solve Equations of the Form ax + b = cx + d</vt:lpstr>
      <vt:lpstr>Completion Example 5: Solve Equations of the Form ax + b = cx + d (cont.)</vt:lpstr>
      <vt:lpstr>Example 6: Application: Solving Equations</vt:lpstr>
      <vt:lpstr>Example 6: Application: Solving Equations (cont.)</vt:lpstr>
      <vt:lpstr>Example 6: Application: Solving Equations (cont.)</vt:lpstr>
      <vt:lpstr>Example 7: Application: Solving Equations </vt:lpstr>
      <vt:lpstr>Example 7: Application: Solving Equations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Mathematics, 3rd Edition</dc:title>
  <dc:creator>Hawkes Learning</dc:creator>
  <cp:lastModifiedBy>Jolie Even</cp:lastModifiedBy>
  <cp:revision>354</cp:revision>
  <dcterms:created xsi:type="dcterms:W3CDTF">2013-04-26T14:43:13Z</dcterms:created>
  <dcterms:modified xsi:type="dcterms:W3CDTF">2023-07-03T20:33:15Z</dcterms:modified>
</cp:coreProperties>
</file>