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1" r:id="rId3"/>
    <p:sldId id="280" r:id="rId4"/>
    <p:sldId id="262" r:id="rId5"/>
    <p:sldId id="263" r:id="rId6"/>
    <p:sldId id="281" r:id="rId7"/>
    <p:sldId id="282" r:id="rId8"/>
    <p:sldId id="284" r:id="rId9"/>
    <p:sldId id="285" r:id="rId10"/>
    <p:sldId id="286" r:id="rId11"/>
    <p:sldId id="287" r:id="rId12"/>
    <p:sldId id="288" r:id="rId13"/>
    <p:sldId id="289" r:id="rId14"/>
    <p:sldId id="290" r:id="rId15"/>
    <p:sldId id="291" r:id="rId16"/>
    <p:sldId id="29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C"/>
    <a:srgbClr val="007E7E"/>
    <a:srgbClr val="0000FF"/>
    <a:srgbClr val="2D7D9F"/>
    <a:srgbClr val="366092"/>
    <a:srgbClr val="0000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105" d="100"/>
          <a:sy n="105" d="100"/>
        </p:scale>
        <p:origin x="156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dirty="0"/>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81.bin"/><Relationship Id="rId17" Type="http://schemas.openxmlformats.org/officeDocument/2006/relationships/image" Target="../media/image76.wmf"/><Relationship Id="rId2" Type="http://schemas.openxmlformats.org/officeDocument/2006/relationships/oleObject" Target="../embeddings/oleObject76.bin"/><Relationship Id="rId16"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80.bin"/><Relationship Id="rId4" Type="http://schemas.openxmlformats.org/officeDocument/2006/relationships/oleObject" Target="../embeddings/oleObject77.bin"/><Relationship Id="rId9" Type="http://schemas.openxmlformats.org/officeDocument/2006/relationships/image" Target="../media/image72.wmf"/><Relationship Id="rId14" Type="http://schemas.openxmlformats.org/officeDocument/2006/relationships/oleObject" Target="../embeddings/oleObject8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78.wmf"/><Relationship Id="rId4" Type="http://schemas.openxmlformats.org/officeDocument/2006/relationships/oleObject" Target="../embeddings/oleObject85.bin"/><Relationship Id="rId9" Type="http://schemas.openxmlformats.org/officeDocument/2006/relationships/image" Target="../media/image80.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1.wmf"/><Relationship Id="rId7" Type="http://schemas.openxmlformats.org/officeDocument/2006/relationships/image" Target="../media/image83.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2.wmf"/><Relationship Id="rId4" Type="http://schemas.openxmlformats.org/officeDocument/2006/relationships/oleObject" Target="../embeddings/oleObject89.bin"/><Relationship Id="rId9" Type="http://schemas.openxmlformats.org/officeDocument/2006/relationships/image" Target="../media/image8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86.wmf"/><Relationship Id="rId4" Type="http://schemas.openxmlformats.org/officeDocument/2006/relationships/oleObject" Target="../embeddings/oleObject93.bin"/><Relationship Id="rId9" Type="http://schemas.openxmlformats.org/officeDocument/2006/relationships/image" Target="../media/image88.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99.bin"/><Relationship Id="rId3" Type="http://schemas.openxmlformats.org/officeDocument/2006/relationships/image" Target="../media/image89.wmf"/><Relationship Id="rId7" Type="http://schemas.openxmlformats.org/officeDocument/2006/relationships/image" Target="../media/image91.wmf"/><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oleObject" Target="../embeddings/oleObject98.bin"/><Relationship Id="rId5" Type="http://schemas.openxmlformats.org/officeDocument/2006/relationships/image" Target="../media/image90.wmf"/><Relationship Id="rId4" Type="http://schemas.openxmlformats.org/officeDocument/2006/relationships/oleObject" Target="../embeddings/oleObject97.bin"/><Relationship Id="rId9" Type="http://schemas.openxmlformats.org/officeDocument/2006/relationships/image" Target="../media/image92.wmf"/></Relationships>
</file>

<file path=ppt/slides/_rels/slide16.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image" Target="../media/image93.wmf"/><Relationship Id="rId7" Type="http://schemas.openxmlformats.org/officeDocument/2006/relationships/oleObject" Target="../embeddings/oleObject103.bin"/><Relationship Id="rId12" Type="http://schemas.openxmlformats.org/officeDocument/2006/relationships/image" Target="../media/image97.wmf"/><Relationship Id="rId2" Type="http://schemas.openxmlformats.org/officeDocument/2006/relationships/oleObject" Target="../embeddings/oleObject100.bin"/><Relationship Id="rId1" Type="http://schemas.openxmlformats.org/officeDocument/2006/relationships/slideLayout" Target="../slideLayouts/slideLayout2.xml"/><Relationship Id="rId6" Type="http://schemas.openxmlformats.org/officeDocument/2006/relationships/image" Target="../media/image94.wmf"/><Relationship Id="rId11" Type="http://schemas.openxmlformats.org/officeDocument/2006/relationships/oleObject" Target="../embeddings/oleObject105.bin"/><Relationship Id="rId5" Type="http://schemas.openxmlformats.org/officeDocument/2006/relationships/oleObject" Target="../embeddings/oleObject102.bin"/><Relationship Id="rId10" Type="http://schemas.openxmlformats.org/officeDocument/2006/relationships/image" Target="../media/image96.wmf"/><Relationship Id="rId4" Type="http://schemas.openxmlformats.org/officeDocument/2006/relationships/oleObject" Target="../embeddings/oleObject101.bin"/><Relationship Id="rId9" Type="http://schemas.openxmlformats.org/officeDocument/2006/relationships/oleObject" Target="../embeddings/oleObject104.bin"/></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7.bin"/><Relationship Id="rId18" Type="http://schemas.openxmlformats.org/officeDocument/2006/relationships/oleObject" Target="../embeddings/oleObject10.bin"/><Relationship Id="rId3" Type="http://schemas.openxmlformats.org/officeDocument/2006/relationships/image" Target="../media/image2.wmf"/><Relationship Id="rId21" Type="http://schemas.openxmlformats.org/officeDocument/2006/relationships/image" Target="../media/image10.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7.wmf"/><Relationship Id="rId10" Type="http://schemas.openxmlformats.org/officeDocument/2006/relationships/oleObject" Target="../embeddings/oleObject5.bin"/><Relationship Id="rId19"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8.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oleObject" Target="../embeddings/oleObject18.bin"/><Relationship Id="rId18" Type="http://schemas.openxmlformats.org/officeDocument/2006/relationships/image" Target="../media/image18.wmf"/><Relationship Id="rId3" Type="http://schemas.openxmlformats.org/officeDocument/2006/relationships/image" Target="../media/image11.wmf"/><Relationship Id="rId21" Type="http://schemas.openxmlformats.org/officeDocument/2006/relationships/oleObject" Target="../embeddings/oleObject22.bin"/><Relationship Id="rId7" Type="http://schemas.openxmlformats.org/officeDocument/2006/relationships/image" Target="../media/image13.wmf"/><Relationship Id="rId12" Type="http://schemas.openxmlformats.org/officeDocument/2006/relationships/image" Target="../media/image15.wmf"/><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oleObject" Target="../embeddings/oleObject17.bin"/><Relationship Id="rId5" Type="http://schemas.openxmlformats.org/officeDocument/2006/relationships/image" Target="../media/image12.wmf"/><Relationship Id="rId15" Type="http://schemas.openxmlformats.org/officeDocument/2006/relationships/oleObject" Target="../embeddings/oleObject19.bin"/><Relationship Id="rId10" Type="http://schemas.openxmlformats.org/officeDocument/2006/relationships/image" Target="../media/image14.wmf"/><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oleObject" Target="../embeddings/oleObject16.bin"/><Relationship Id="rId14" Type="http://schemas.openxmlformats.org/officeDocument/2006/relationships/image" Target="../media/image16.wmf"/><Relationship Id="rId22" Type="http://schemas.openxmlformats.org/officeDocument/2006/relationships/image" Target="../media/image20.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oleObject" Target="../embeddings/oleObject29.bin"/><Relationship Id="rId18" Type="http://schemas.openxmlformats.org/officeDocument/2006/relationships/image" Target="../media/image26.wmf"/><Relationship Id="rId26" Type="http://schemas.openxmlformats.org/officeDocument/2006/relationships/image" Target="../media/image30.wmf"/><Relationship Id="rId3" Type="http://schemas.openxmlformats.org/officeDocument/2006/relationships/image" Target="../media/image21.wmf"/><Relationship Id="rId21" Type="http://schemas.openxmlformats.org/officeDocument/2006/relationships/oleObject" Target="../embeddings/oleObject34.bin"/><Relationship Id="rId7" Type="http://schemas.openxmlformats.org/officeDocument/2006/relationships/image" Target="../media/image6.wmf"/><Relationship Id="rId12" Type="http://schemas.openxmlformats.org/officeDocument/2006/relationships/image" Target="../media/image24.wmf"/><Relationship Id="rId17" Type="http://schemas.openxmlformats.org/officeDocument/2006/relationships/oleObject" Target="../embeddings/oleObject32.bin"/><Relationship Id="rId25" Type="http://schemas.openxmlformats.org/officeDocument/2006/relationships/oleObject" Target="../embeddings/oleObject36.bin"/><Relationship Id="rId2" Type="http://schemas.openxmlformats.org/officeDocument/2006/relationships/oleObject" Target="../embeddings/oleObject23.bin"/><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oleObject" Target="../embeddings/oleObject28.bin"/><Relationship Id="rId24" Type="http://schemas.openxmlformats.org/officeDocument/2006/relationships/image" Target="../media/image29.wmf"/><Relationship Id="rId5" Type="http://schemas.openxmlformats.org/officeDocument/2006/relationships/image" Target="../media/image22.wmf"/><Relationship Id="rId15" Type="http://schemas.openxmlformats.org/officeDocument/2006/relationships/oleObject" Target="../embeddings/oleObject30.bin"/><Relationship Id="rId23" Type="http://schemas.openxmlformats.org/officeDocument/2006/relationships/oleObject" Target="../embeddings/oleObject35.bin"/><Relationship Id="rId28" Type="http://schemas.openxmlformats.org/officeDocument/2006/relationships/image" Target="../media/image31.wmf"/><Relationship Id="rId10" Type="http://schemas.openxmlformats.org/officeDocument/2006/relationships/oleObject" Target="../embeddings/oleObject27.bin"/><Relationship Id="rId19" Type="http://schemas.openxmlformats.org/officeDocument/2006/relationships/oleObject" Target="../embeddings/oleObject33.bin"/><Relationship Id="rId4" Type="http://schemas.openxmlformats.org/officeDocument/2006/relationships/oleObject" Target="../embeddings/oleObject24.bin"/><Relationship Id="rId9" Type="http://schemas.openxmlformats.org/officeDocument/2006/relationships/image" Target="../media/image23.wmf"/><Relationship Id="rId14" Type="http://schemas.openxmlformats.org/officeDocument/2006/relationships/image" Target="../media/image25.wmf"/><Relationship Id="rId22" Type="http://schemas.openxmlformats.org/officeDocument/2006/relationships/image" Target="../media/image28.wmf"/><Relationship Id="rId27" Type="http://schemas.openxmlformats.org/officeDocument/2006/relationships/oleObject" Target="../embeddings/oleObject3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oleObject" Target="../embeddings/oleObject44.bin"/><Relationship Id="rId3" Type="http://schemas.openxmlformats.org/officeDocument/2006/relationships/image" Target="../media/image32.wmf"/><Relationship Id="rId7" Type="http://schemas.openxmlformats.org/officeDocument/2006/relationships/image" Target="../media/image6.wmf"/><Relationship Id="rId12" Type="http://schemas.openxmlformats.org/officeDocument/2006/relationships/image" Target="../media/image35.wmf"/><Relationship Id="rId2" Type="http://schemas.openxmlformats.org/officeDocument/2006/relationships/oleObject" Target="../embeddings/oleObject38.bin"/><Relationship Id="rId16" Type="http://schemas.openxmlformats.org/officeDocument/2006/relationships/image" Target="../media/image37.wmf"/><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oleObject" Target="../embeddings/oleObject43.bin"/><Relationship Id="rId5" Type="http://schemas.openxmlformats.org/officeDocument/2006/relationships/image" Target="../media/image33.wmf"/><Relationship Id="rId15" Type="http://schemas.openxmlformats.org/officeDocument/2006/relationships/oleObject" Target="../embeddings/oleObject45.bin"/><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34.wmf"/><Relationship Id="rId14" Type="http://schemas.openxmlformats.org/officeDocument/2006/relationships/image" Target="../media/image36.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39.wmf"/><Relationship Id="rId4" Type="http://schemas.openxmlformats.org/officeDocument/2006/relationships/oleObject" Target="../embeddings/oleObject47.bin"/><Relationship Id="rId9" Type="http://schemas.openxmlformats.org/officeDocument/2006/relationships/image" Target="../media/image4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47.wmf"/><Relationship Id="rId18" Type="http://schemas.openxmlformats.org/officeDocument/2006/relationships/image" Target="../media/image50.png"/><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55.bin"/><Relationship Id="rId17" Type="http://schemas.openxmlformats.org/officeDocument/2006/relationships/image" Target="../media/image49.wmf"/><Relationship Id="rId2" Type="http://schemas.openxmlformats.org/officeDocument/2006/relationships/oleObject" Target="../embeddings/oleObject50.bin"/><Relationship Id="rId16" Type="http://schemas.openxmlformats.org/officeDocument/2006/relationships/oleObject" Target="../embeddings/oleObject57.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45.wmf"/><Relationship Id="rId14" Type="http://schemas.openxmlformats.org/officeDocument/2006/relationships/oleObject" Target="../embeddings/oleObject56.bin"/></Relationships>
</file>

<file path=ppt/slides/_rels/slide8.xml.rels><?xml version="1.0" encoding="UTF-8" standalone="yes"?>
<Relationships xmlns="http://schemas.openxmlformats.org/package/2006/relationships"><Relationship Id="rId13" Type="http://schemas.openxmlformats.org/officeDocument/2006/relationships/image" Target="../media/image56.wmf"/><Relationship Id="rId18" Type="http://schemas.openxmlformats.org/officeDocument/2006/relationships/image" Target="../media/image58.png"/><Relationship Id="rId26" Type="http://schemas.openxmlformats.org/officeDocument/2006/relationships/image" Target="../media/image62.wmf"/><Relationship Id="rId21" Type="http://schemas.openxmlformats.org/officeDocument/2006/relationships/oleObject" Target="../embeddings/oleObject67.bin"/><Relationship Id="rId34" Type="http://schemas.openxmlformats.org/officeDocument/2006/relationships/image" Target="../media/image66.wmf"/><Relationship Id="rId7" Type="http://schemas.openxmlformats.org/officeDocument/2006/relationships/image" Target="../media/image53.wmf"/><Relationship Id="rId12" Type="http://schemas.openxmlformats.org/officeDocument/2006/relationships/oleObject" Target="../embeddings/oleObject63.bin"/><Relationship Id="rId17" Type="http://schemas.openxmlformats.org/officeDocument/2006/relationships/image" Target="../media/image57.wmf"/><Relationship Id="rId25" Type="http://schemas.openxmlformats.org/officeDocument/2006/relationships/oleObject" Target="../embeddings/oleObject69.bin"/><Relationship Id="rId33" Type="http://schemas.openxmlformats.org/officeDocument/2006/relationships/oleObject" Target="../embeddings/oleObject73.bin"/><Relationship Id="rId38" Type="http://schemas.openxmlformats.org/officeDocument/2006/relationships/image" Target="../media/image68.wmf"/><Relationship Id="rId2" Type="http://schemas.openxmlformats.org/officeDocument/2006/relationships/oleObject" Target="../embeddings/oleObject58.bin"/><Relationship Id="rId16" Type="http://schemas.openxmlformats.org/officeDocument/2006/relationships/oleObject" Target="../embeddings/oleObject65.bin"/><Relationship Id="rId20" Type="http://schemas.openxmlformats.org/officeDocument/2006/relationships/image" Target="../media/image59.wmf"/><Relationship Id="rId29"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55.wmf"/><Relationship Id="rId24" Type="http://schemas.openxmlformats.org/officeDocument/2006/relationships/image" Target="../media/image61.wmf"/><Relationship Id="rId32" Type="http://schemas.openxmlformats.org/officeDocument/2006/relationships/image" Target="../media/image65.wmf"/><Relationship Id="rId37" Type="http://schemas.openxmlformats.org/officeDocument/2006/relationships/oleObject" Target="../embeddings/oleObject75.bin"/><Relationship Id="rId5" Type="http://schemas.openxmlformats.org/officeDocument/2006/relationships/image" Target="../media/image52.wmf"/><Relationship Id="rId15" Type="http://schemas.openxmlformats.org/officeDocument/2006/relationships/image" Target="../media/image48.wmf"/><Relationship Id="rId23" Type="http://schemas.openxmlformats.org/officeDocument/2006/relationships/oleObject" Target="../embeddings/oleObject68.bin"/><Relationship Id="rId28" Type="http://schemas.openxmlformats.org/officeDocument/2006/relationships/image" Target="../media/image63.wmf"/><Relationship Id="rId36" Type="http://schemas.openxmlformats.org/officeDocument/2006/relationships/image" Target="../media/image67.wmf"/><Relationship Id="rId10" Type="http://schemas.openxmlformats.org/officeDocument/2006/relationships/oleObject" Target="../embeddings/oleObject62.bin"/><Relationship Id="rId19" Type="http://schemas.openxmlformats.org/officeDocument/2006/relationships/oleObject" Target="../embeddings/oleObject66.bin"/><Relationship Id="rId31" Type="http://schemas.openxmlformats.org/officeDocument/2006/relationships/oleObject" Target="../embeddings/oleObject72.bin"/><Relationship Id="rId4" Type="http://schemas.openxmlformats.org/officeDocument/2006/relationships/oleObject" Target="../embeddings/oleObject59.bin"/><Relationship Id="rId9" Type="http://schemas.openxmlformats.org/officeDocument/2006/relationships/image" Target="../media/image54.wmf"/><Relationship Id="rId14" Type="http://schemas.openxmlformats.org/officeDocument/2006/relationships/oleObject" Target="../embeddings/oleObject64.bin"/><Relationship Id="rId22" Type="http://schemas.openxmlformats.org/officeDocument/2006/relationships/image" Target="../media/image60.wmf"/><Relationship Id="rId27" Type="http://schemas.openxmlformats.org/officeDocument/2006/relationships/oleObject" Target="../embeddings/oleObject70.bin"/><Relationship Id="rId30" Type="http://schemas.openxmlformats.org/officeDocument/2006/relationships/image" Target="../media/image64.wmf"/><Relationship Id="rId35" Type="http://schemas.openxmlformats.org/officeDocument/2006/relationships/oleObject" Target="../embeddings/oleObject74.bin"/><Relationship Id="rId8" Type="http://schemas.openxmlformats.org/officeDocument/2006/relationships/oleObject" Target="../embeddings/oleObject61.bin"/><Relationship Id="rId3" Type="http://schemas.openxmlformats.org/officeDocument/2006/relationships/image" Target="../media/image5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extLst>
              <p:ext uri="{D42A27DB-BD31-4B8C-83A1-F6EECF244321}">
                <p14:modId xmlns:p14="http://schemas.microsoft.com/office/powerpoint/2010/main" val="3251196563"/>
              </p:ext>
            </p:extLst>
          </p:nvPr>
        </p:nvGraphicFramePr>
        <p:xfrm>
          <a:off x="725488" y="1835150"/>
          <a:ext cx="1104900" cy="863600"/>
        </p:xfrm>
        <a:graphic>
          <a:graphicData uri="http://schemas.openxmlformats.org/presentationml/2006/ole">
            <mc:AlternateContent xmlns:mc="http://schemas.openxmlformats.org/markup-compatibility/2006">
              <mc:Choice xmlns:v="urn:schemas-microsoft-com:vml" Requires="v">
                <p:oleObj name="Equation" r:id="rId2" imgW="1104840" imgH="863280" progId="Equation.DSMT4">
                  <p:embed/>
                </p:oleObj>
              </mc:Choice>
              <mc:Fallback>
                <p:oleObj name="Equation" r:id="rId2" imgW="1104840" imgH="863280" progId="Equation.DSMT4">
                  <p:embed/>
                  <p:pic>
                    <p:nvPicPr>
                      <p:cNvPr id="0" name="Picture 4"/>
                      <p:cNvPicPr>
                        <a:picLocks noChangeAspect="1" noChangeArrowheads="1"/>
                      </p:cNvPicPr>
                      <p:nvPr/>
                    </p:nvPicPr>
                    <p:blipFill>
                      <a:blip r:embed="rId3"/>
                      <a:srcRect/>
                      <a:stretch>
                        <a:fillRect/>
                      </a:stretch>
                    </p:blipFill>
                    <p:spPr bwMode="auto">
                      <a:xfrm>
                        <a:off x="725488" y="1835150"/>
                        <a:ext cx="11049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extLst>
              <p:ext uri="{D42A27DB-BD31-4B8C-83A1-F6EECF244321}">
                <p14:modId xmlns:p14="http://schemas.microsoft.com/office/powerpoint/2010/main" val="2478026813"/>
              </p:ext>
            </p:extLst>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name="Equation" r:id="rId4" imgW="1218960" imgH="368280" progId="Equation.DSMT4">
                  <p:embed/>
                </p:oleObj>
              </mc:Choice>
              <mc:Fallback>
                <p:oleObj name="Equation" r:id="rId4" imgW="1218960" imgH="368280" progId="Equation.DSMT4">
                  <p:embed/>
                  <p:pic>
                    <p:nvPicPr>
                      <p:cNvPr id="0" name="Picture 8"/>
                      <p:cNvPicPr>
                        <a:picLocks noChangeAspect="1" noChangeArrowheads="1"/>
                      </p:cNvPicPr>
                      <p:nvPr/>
                    </p:nvPicPr>
                    <p:blipFill>
                      <a:blip r:embed="rId5"/>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Actual monthly payments</a:t>
            </a:r>
          </a:p>
        </p:txBody>
      </p:sp>
      <p:graphicFrame>
        <p:nvGraphicFramePr>
          <p:cNvPr id="40970" name="Object 10"/>
          <p:cNvGraphicFramePr>
            <a:graphicFrameLocks noChangeAspect="1"/>
          </p:cNvGraphicFramePr>
          <p:nvPr>
            <p:extLst>
              <p:ext uri="{D42A27DB-BD31-4B8C-83A1-F6EECF244321}">
                <p14:modId xmlns:p14="http://schemas.microsoft.com/office/powerpoint/2010/main" val="2707490296"/>
              </p:ext>
            </p:extLst>
          </p:nvPr>
        </p:nvGraphicFramePr>
        <p:xfrm>
          <a:off x="5303838" y="1824038"/>
          <a:ext cx="1536700" cy="863600"/>
        </p:xfrm>
        <a:graphic>
          <a:graphicData uri="http://schemas.openxmlformats.org/presentationml/2006/ole">
            <mc:AlternateContent xmlns:mc="http://schemas.openxmlformats.org/markup-compatibility/2006">
              <mc:Choice xmlns:v="urn:schemas-microsoft-com:vml" Requires="v">
                <p:oleObj name="Equation" r:id="rId6" imgW="1536480" imgH="863280" progId="Equation.DSMT4">
                  <p:embed/>
                </p:oleObj>
              </mc:Choice>
              <mc:Fallback>
                <p:oleObj name="Equation" r:id="rId6" imgW="1536480" imgH="863280" progId="Equation.DSMT4">
                  <p:embed/>
                  <p:pic>
                    <p:nvPicPr>
                      <p:cNvPr id="0" name="Picture 10"/>
                      <p:cNvPicPr>
                        <a:picLocks noChangeAspect="1" noChangeArrowheads="1"/>
                      </p:cNvPicPr>
                      <p:nvPr/>
                    </p:nvPicPr>
                    <p:blipFill>
                      <a:blip r:embed="rId7"/>
                      <a:srcRect/>
                      <a:stretch>
                        <a:fillRect/>
                      </a:stretch>
                    </p:blipFill>
                    <p:spPr bwMode="auto">
                      <a:xfrm>
                        <a:off x="5303838" y="1824038"/>
                        <a:ext cx="15367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extLst>
              <p:ext uri="{D42A27DB-BD31-4B8C-83A1-F6EECF244321}">
                <p14:modId xmlns:p14="http://schemas.microsoft.com/office/powerpoint/2010/main" val="3568467426"/>
              </p:ext>
            </p:extLst>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name="Equation" r:id="rId8" imgW="1091880" imgH="291960" progId="Equation.DSMT4">
                  <p:embed/>
                </p:oleObj>
              </mc:Choice>
              <mc:Fallback>
                <p:oleObj name="Equation" r:id="rId8" imgW="1091880" imgH="291960" progId="Equation.DSMT4">
                  <p:embed/>
                  <p:pic>
                    <p:nvPicPr>
                      <p:cNvPr id="0" name="Picture 11"/>
                      <p:cNvPicPr>
                        <a:picLocks noChangeAspect="1" noChangeArrowheads="1"/>
                      </p:cNvPicPr>
                      <p:nvPr/>
                    </p:nvPicPr>
                    <p:blipFill>
                      <a:blip r:embed="rId9"/>
                      <a:srcRect/>
                      <a:stretch>
                        <a:fillRect/>
                      </a:stretch>
                    </p:blipFill>
                    <p:spPr bwMode="auto">
                      <a:xfrm>
                        <a:off x="5730902" y="2827351"/>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extLst>
              <p:ext uri="{D42A27DB-BD31-4B8C-83A1-F6EECF244321}">
                <p14:modId xmlns:p14="http://schemas.microsoft.com/office/powerpoint/2010/main" val="2873289733"/>
              </p:ext>
            </p:extLst>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name="Equation" r:id="rId10" imgW="1257120" imgH="406080" progId="Equation.DSMT4">
                  <p:embed/>
                </p:oleObj>
              </mc:Choice>
              <mc:Fallback>
                <p:oleObj name="Equation" r:id="rId10" imgW="1257120" imgH="406080" progId="Equation.DSMT4">
                  <p:embed/>
                  <p:pic>
                    <p:nvPicPr>
                      <p:cNvPr id="0" name="Picture 12"/>
                      <p:cNvPicPr>
                        <a:picLocks noChangeAspect="1" noChangeArrowheads="1"/>
                      </p:cNvPicPr>
                      <p:nvPr/>
                    </p:nvPicPr>
                    <p:blipFill>
                      <a:blip r:embed="rId11"/>
                      <a:srcRect/>
                      <a:stretch>
                        <a:fillRect/>
                      </a:stretch>
                    </p:blipFill>
                    <p:spPr bwMode="auto">
                      <a:xfrm>
                        <a:off x="5562600" y="3276600"/>
                        <a:ext cx="1257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extLst>
              <p:ext uri="{D42A27DB-BD31-4B8C-83A1-F6EECF244321}">
                <p14:modId xmlns:p14="http://schemas.microsoft.com/office/powerpoint/2010/main" val="3814242271"/>
              </p:ext>
            </p:extLst>
          </p:nvPr>
        </p:nvGraphicFramePr>
        <p:xfrm>
          <a:off x="5175250" y="3733800"/>
          <a:ext cx="1651000" cy="368300"/>
        </p:xfrm>
        <a:graphic>
          <a:graphicData uri="http://schemas.openxmlformats.org/presentationml/2006/ole">
            <mc:AlternateContent xmlns:mc="http://schemas.openxmlformats.org/markup-compatibility/2006">
              <mc:Choice xmlns:v="urn:schemas-microsoft-com:vml" Requires="v">
                <p:oleObj name="Equation" r:id="rId12" imgW="1650960" imgH="368280" progId="Equation.DSMT4">
                  <p:embed/>
                </p:oleObj>
              </mc:Choice>
              <mc:Fallback>
                <p:oleObj name="Equation" r:id="rId12" imgW="1650960" imgH="368280" progId="Equation.DSMT4">
                  <p:embed/>
                  <p:pic>
                    <p:nvPicPr>
                      <p:cNvPr id="0" name="Picture 13"/>
                      <p:cNvPicPr>
                        <a:picLocks noChangeAspect="1" noChangeArrowheads="1"/>
                      </p:cNvPicPr>
                      <p:nvPr/>
                    </p:nvPicPr>
                    <p:blipFill>
                      <a:blip r:embed="rId13"/>
                      <a:srcRect/>
                      <a:stretch>
                        <a:fillRect/>
                      </a:stretch>
                    </p:blipFill>
                    <p:spPr bwMode="auto">
                      <a:xfrm>
                        <a:off x="5175250" y="3733800"/>
                        <a:ext cx="1651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extLst>
              <p:ext uri="{D42A27DB-BD31-4B8C-83A1-F6EECF244321}">
                <p14:modId xmlns:p14="http://schemas.microsoft.com/office/powerpoint/2010/main" val="2871792375"/>
              </p:ext>
            </p:extLst>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name="Equation" r:id="rId14" imgW="736560" imgH="291960" progId="Equation.DSMT4">
                  <p:embed/>
                </p:oleObj>
              </mc:Choice>
              <mc:Fallback>
                <p:oleObj name="Equation" r:id="rId14" imgW="736560" imgH="291960" progId="Equation.DSMT4">
                  <p:embed/>
                  <p:pic>
                    <p:nvPicPr>
                      <p:cNvPr id="0" name="Picture 14"/>
                      <p:cNvPicPr>
                        <a:picLocks noChangeAspect="1" noChangeArrowheads="1"/>
                      </p:cNvPicPr>
                      <p:nvPr/>
                    </p:nvPicPr>
                    <p:blipFill>
                      <a:blip r:embed="rId15"/>
                      <a:srcRect/>
                      <a:stretch>
                        <a:fillRect/>
                      </a:stretch>
                    </p:blipFill>
                    <p:spPr bwMode="auto">
                      <a:xfrm>
                        <a:off x="1066800" y="28194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extLst>
              <p:ext uri="{D42A27DB-BD31-4B8C-83A1-F6EECF244321}">
                <p14:modId xmlns:p14="http://schemas.microsoft.com/office/powerpoint/2010/main" val="2693415131"/>
              </p:ext>
            </p:extLst>
          </p:nvPr>
        </p:nvGraphicFramePr>
        <p:xfrm>
          <a:off x="776288" y="3235325"/>
          <a:ext cx="1016000" cy="444500"/>
        </p:xfrm>
        <a:graphic>
          <a:graphicData uri="http://schemas.openxmlformats.org/presentationml/2006/ole">
            <mc:AlternateContent xmlns:mc="http://schemas.openxmlformats.org/markup-compatibility/2006">
              <mc:Choice xmlns:v="urn:schemas-microsoft-com:vml" Requires="v">
                <p:oleObj name="Equation" r:id="rId16" imgW="1015920" imgH="444240" progId="Equation.DSMT4">
                  <p:embed/>
                </p:oleObj>
              </mc:Choice>
              <mc:Fallback>
                <p:oleObj name="Equation" r:id="rId16" imgW="1015920" imgH="444240" progId="Equation.DSMT4">
                  <p:embed/>
                  <p:pic>
                    <p:nvPicPr>
                      <p:cNvPr id="0" name="Picture 15"/>
                      <p:cNvPicPr>
                        <a:picLocks noChangeAspect="1" noChangeArrowheads="1"/>
                      </p:cNvPicPr>
                      <p:nvPr/>
                    </p:nvPicPr>
                    <p:blipFill>
                      <a:blip r:embed="rId17"/>
                      <a:srcRect/>
                      <a:stretch>
                        <a:fillRect/>
                      </a:stretch>
                    </p:blipFill>
                    <p:spPr bwMode="auto">
                      <a:xfrm>
                        <a:off x="776288" y="3235325"/>
                        <a:ext cx="101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extLst>
              <p:ext uri="{D42A27DB-BD31-4B8C-83A1-F6EECF244321}">
                <p14:modId xmlns:p14="http://schemas.microsoft.com/office/powerpoint/2010/main" val="3343945342"/>
              </p:ext>
            </p:extLst>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name="Equation" r:id="rId2" imgW="1320480" imgH="914400" progId="Equation.DSMT4">
                  <p:embed/>
                </p:oleObj>
              </mc:Choice>
              <mc:Fallback>
                <p:oleObj name="Equation" r:id="rId2" imgW="1320480" imgH="914400" progId="Equation.DSMT4">
                  <p:embed/>
                  <p:pic>
                    <p:nvPicPr>
                      <p:cNvPr id="0" name="Picture 2"/>
                      <p:cNvPicPr>
                        <a:picLocks noChangeAspect="1" noChangeArrowheads="1"/>
                      </p:cNvPicPr>
                      <p:nvPr/>
                    </p:nvPicPr>
                    <p:blipFill>
                      <a:blip r:embed="rId3"/>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491148844"/>
              </p:ext>
            </p:extLst>
          </p:nvPr>
        </p:nvGraphicFramePr>
        <p:xfrm>
          <a:off x="1077913" y="3810000"/>
          <a:ext cx="1206500" cy="368300"/>
        </p:xfrm>
        <a:graphic>
          <a:graphicData uri="http://schemas.openxmlformats.org/presentationml/2006/ole">
            <mc:AlternateContent xmlns:mc="http://schemas.openxmlformats.org/markup-compatibility/2006">
              <mc:Choice xmlns:v="urn:schemas-microsoft-com:vml" Requires="v">
                <p:oleObj name="Equation" r:id="rId4" imgW="1206360" imgH="368280" progId="Equation.DSMT4">
                  <p:embed/>
                </p:oleObj>
              </mc:Choice>
              <mc:Fallback>
                <p:oleObj name="Equation" r:id="rId4" imgW="1206360" imgH="368280" progId="Equation.DSMT4">
                  <p:embed/>
                  <p:pic>
                    <p:nvPicPr>
                      <p:cNvPr id="0" name="Picture 3"/>
                      <p:cNvPicPr>
                        <a:picLocks noChangeAspect="1" noChangeArrowheads="1"/>
                      </p:cNvPicPr>
                      <p:nvPr/>
                    </p:nvPicPr>
                    <p:blipFill>
                      <a:blip r:embed="rId5"/>
                      <a:srcRect/>
                      <a:stretch>
                        <a:fillRect/>
                      </a:stretch>
                    </p:blipFill>
                    <p:spPr bwMode="auto">
                      <a:xfrm>
                        <a:off x="1077913" y="3810000"/>
                        <a:ext cx="1206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extLst>
              <p:ext uri="{D42A27DB-BD31-4B8C-83A1-F6EECF244321}">
                <p14:modId xmlns:p14="http://schemas.microsoft.com/office/powerpoint/2010/main" val="1716010432"/>
              </p:ext>
            </p:extLst>
          </p:nvPr>
        </p:nvGraphicFramePr>
        <p:xfrm>
          <a:off x="4795838" y="3767138"/>
          <a:ext cx="1638300" cy="368300"/>
        </p:xfrm>
        <a:graphic>
          <a:graphicData uri="http://schemas.openxmlformats.org/presentationml/2006/ole">
            <mc:AlternateContent xmlns:mc="http://schemas.openxmlformats.org/markup-compatibility/2006">
              <mc:Choice xmlns:v="urn:schemas-microsoft-com:vml" Requires="v">
                <p:oleObj name="Equation" r:id="rId6" imgW="1638000" imgH="368280" progId="Equation.DSMT4">
                  <p:embed/>
                </p:oleObj>
              </mc:Choice>
              <mc:Fallback>
                <p:oleObj name="Equation" r:id="rId6" imgW="1638000" imgH="368280" progId="Equation.DSMT4">
                  <p:embed/>
                  <p:pic>
                    <p:nvPicPr>
                      <p:cNvPr id="0" name="Picture 5"/>
                      <p:cNvPicPr>
                        <a:picLocks noChangeAspect="1" noChangeArrowheads="1"/>
                      </p:cNvPicPr>
                      <p:nvPr/>
                    </p:nvPicPr>
                    <p:blipFill>
                      <a:blip r:embed="rId7"/>
                      <a:srcRect/>
                      <a:stretch>
                        <a:fillRect/>
                      </a:stretch>
                    </p:blipFill>
                    <p:spPr bwMode="auto">
                      <a:xfrm>
                        <a:off x="4795838" y="3767138"/>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extLst>
              <p:ext uri="{D42A27DB-BD31-4B8C-83A1-F6EECF244321}">
                <p14:modId xmlns:p14="http://schemas.microsoft.com/office/powerpoint/2010/main" val="383053584"/>
              </p:ext>
            </p:extLst>
          </p:nvPr>
        </p:nvGraphicFramePr>
        <p:xfrm>
          <a:off x="4692650" y="2843213"/>
          <a:ext cx="1752600" cy="914400"/>
        </p:xfrm>
        <a:graphic>
          <a:graphicData uri="http://schemas.openxmlformats.org/presentationml/2006/ole">
            <mc:AlternateContent xmlns:mc="http://schemas.openxmlformats.org/markup-compatibility/2006">
              <mc:Choice xmlns:v="urn:schemas-microsoft-com:vml" Requires="v">
                <p:oleObj name="Equation" r:id="rId8" imgW="1752480" imgH="914400" progId="Equation.DSMT4">
                  <p:embed/>
                </p:oleObj>
              </mc:Choice>
              <mc:Fallback>
                <p:oleObj name="Equation" r:id="rId8" imgW="1752480" imgH="914400" progId="Equation.DSMT4">
                  <p:embed/>
                  <p:pic>
                    <p:nvPicPr>
                      <p:cNvPr id="0" name="Picture 6"/>
                      <p:cNvPicPr>
                        <a:picLocks noChangeAspect="1" noChangeArrowheads="1"/>
                      </p:cNvPicPr>
                      <p:nvPr/>
                    </p:nvPicPr>
                    <p:blipFill>
                      <a:blip r:embed="rId9"/>
                      <a:srcRect/>
                      <a:stretch>
                        <a:fillRect/>
                      </a:stretch>
                    </p:blipFill>
                    <p:spPr bwMode="auto">
                      <a:xfrm>
                        <a:off x="4692650" y="2843213"/>
                        <a:ext cx="1752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$19,000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extLst>
              <p:ext uri="{D42A27DB-BD31-4B8C-83A1-F6EECF244321}">
                <p14:modId xmlns:p14="http://schemas.microsoft.com/office/powerpoint/2010/main" val="3016834902"/>
              </p:ext>
            </p:extLst>
          </p:nvPr>
        </p:nvGraphicFramePr>
        <p:xfrm>
          <a:off x="928688" y="2903538"/>
          <a:ext cx="1308100" cy="914400"/>
        </p:xfrm>
        <a:graphic>
          <a:graphicData uri="http://schemas.openxmlformats.org/presentationml/2006/ole">
            <mc:AlternateContent xmlns:mc="http://schemas.openxmlformats.org/markup-compatibility/2006">
              <mc:Choice xmlns:v="urn:schemas-microsoft-com:vml" Requires="v">
                <p:oleObj name="Equation" r:id="rId2" imgW="1307880" imgH="914400" progId="Equation.DSMT4">
                  <p:embed/>
                </p:oleObj>
              </mc:Choice>
              <mc:Fallback>
                <p:oleObj name="Equation" r:id="rId2" imgW="1307880" imgH="914400" progId="Equation.DSMT4">
                  <p:embed/>
                  <p:pic>
                    <p:nvPicPr>
                      <p:cNvPr id="0" name="Picture 2"/>
                      <p:cNvPicPr>
                        <a:picLocks noChangeAspect="1" noChangeArrowheads="1"/>
                      </p:cNvPicPr>
                      <p:nvPr/>
                    </p:nvPicPr>
                    <p:blipFill>
                      <a:blip r:embed="rId3"/>
                      <a:srcRect/>
                      <a:stretch>
                        <a:fillRect/>
                      </a:stretch>
                    </p:blipFill>
                    <p:spPr bwMode="auto">
                      <a:xfrm>
                        <a:off x="928688" y="290353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4213882523"/>
              </p:ext>
            </p:extLst>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name="Equation" r:id="rId4" imgW="965160" imgH="419040" progId="Equation.DSMT4">
                  <p:embed/>
                </p:oleObj>
              </mc:Choice>
              <mc:Fallback>
                <p:oleObj name="Equation" r:id="rId4" imgW="965160" imgH="419040" progId="Equation.DSMT4">
                  <p:embed/>
                  <p:pic>
                    <p:nvPicPr>
                      <p:cNvPr id="0" name="Picture 3"/>
                      <p:cNvPicPr>
                        <a:picLocks noChangeAspect="1" noChangeArrowheads="1"/>
                      </p:cNvPicPr>
                      <p:nvPr/>
                    </p:nvPicPr>
                    <p:blipFill>
                      <a:blip r:embed="rId5"/>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extLst>
              <p:ext uri="{D42A27DB-BD31-4B8C-83A1-F6EECF244321}">
                <p14:modId xmlns:p14="http://schemas.microsoft.com/office/powerpoint/2010/main" val="2725030030"/>
              </p:ext>
            </p:extLst>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name="Equation" r:id="rId6" imgW="1358640" imgH="368280" progId="Equation.DSMT4">
                  <p:embed/>
                </p:oleObj>
              </mc:Choice>
              <mc:Fallback>
                <p:oleObj name="Equation" r:id="rId6" imgW="1358640" imgH="368280" progId="Equation.DSMT4">
                  <p:embed/>
                  <p:pic>
                    <p:nvPicPr>
                      <p:cNvPr id="0" name="Picture 5"/>
                      <p:cNvPicPr>
                        <a:picLocks noChangeAspect="1" noChangeArrowheads="1"/>
                      </p:cNvPicPr>
                      <p:nvPr/>
                    </p:nvPicPr>
                    <p:blipFill>
                      <a:blip r:embed="rId7"/>
                      <a:srcRect/>
                      <a:stretch>
                        <a:fillRect/>
                      </a:stretch>
                    </p:blipFill>
                    <p:spPr bwMode="auto">
                      <a:xfrm>
                        <a:off x="5005455" y="3867150"/>
                        <a:ext cx="1358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extLst>
              <p:ext uri="{D42A27DB-BD31-4B8C-83A1-F6EECF244321}">
                <p14:modId xmlns:p14="http://schemas.microsoft.com/office/powerpoint/2010/main" val="2253409853"/>
              </p:ext>
            </p:extLst>
          </p:nvPr>
        </p:nvGraphicFramePr>
        <p:xfrm>
          <a:off x="4618038" y="2927350"/>
          <a:ext cx="1752600" cy="914400"/>
        </p:xfrm>
        <a:graphic>
          <a:graphicData uri="http://schemas.openxmlformats.org/presentationml/2006/ole">
            <mc:AlternateContent xmlns:mc="http://schemas.openxmlformats.org/markup-compatibility/2006">
              <mc:Choice xmlns:v="urn:schemas-microsoft-com:vml" Requires="v">
                <p:oleObj name="Equation" r:id="rId8" imgW="1752480" imgH="914400" progId="Equation.DSMT4">
                  <p:embed/>
                </p:oleObj>
              </mc:Choice>
              <mc:Fallback>
                <p:oleObj name="Equation" r:id="rId8" imgW="1752480" imgH="914400" progId="Equation.DSMT4">
                  <p:embed/>
                  <p:pic>
                    <p:nvPicPr>
                      <p:cNvPr id="0" name="Picture 6"/>
                      <p:cNvPicPr>
                        <a:picLocks noChangeAspect="1" noChangeArrowheads="1"/>
                      </p:cNvPicPr>
                      <p:nvPr/>
                    </p:nvPicPr>
                    <p:blipFill>
                      <a:blip r:embed="rId9"/>
                      <a:srcRect/>
                      <a:stretch>
                        <a:fillRect/>
                      </a:stretch>
                    </p:blipFill>
                    <p:spPr bwMode="auto">
                      <a:xfrm>
                        <a:off x="4618038" y="2927350"/>
                        <a:ext cx="1752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$2149.88</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$3000 saved by paying cash is reasonably close to the actual savings of </a:t>
            </a:r>
            <a:r>
              <a:rPr lang="en-US" dirty="0">
                <a:solidFill>
                  <a:srgbClr val="FF0000"/>
                </a:solidFill>
              </a:rPr>
              <a:t>$2149.88</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name="Equation" r:id="rId2" imgW="2260440" imgH="380880" progId="Equation.DSMT4">
                  <p:embed/>
                </p:oleObj>
              </mc:Choice>
              <mc:Fallback>
                <p:oleObj name="Equation" r:id="rId2" imgW="226044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name="Equation" r:id="rId4" imgW="2577960" imgH="291960" progId="Equation.DSMT4">
                  <p:embed/>
                </p:oleObj>
              </mc:Choice>
              <mc:Fallback>
                <p:oleObj name="Equation" r:id="rId4" imgW="257796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name="Equation" r:id="rId6" imgW="1676160" imgH="291960" progId="Equation.DSMT4">
                  <p:embed/>
                </p:oleObj>
              </mc:Choice>
              <mc:Fallback>
                <p:oleObj name="Equation" r:id="rId6" imgW="16761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name="Equation" r:id="rId8" imgW="1079280" imgH="291960" progId="Equation.DSMT4">
                  <p:embed/>
                </p:oleObj>
              </mc:Choice>
              <mc:Fallback>
                <p:oleObj name="Equation" r:id="rId8" imgW="1079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+ 10.8) − 15.38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762000" y="2514600"/>
          <a:ext cx="3581400" cy="469900"/>
        </p:xfrm>
        <a:graphic>
          <a:graphicData uri="http://schemas.openxmlformats.org/presentationml/2006/ole">
            <mc:AlternateContent xmlns:mc="http://schemas.openxmlformats.org/markup-compatibility/2006">
              <mc:Choice xmlns:v="urn:schemas-microsoft-com:vml" Requires="v">
                <p:oleObj name="Equation" r:id="rId2" imgW="3581280" imgH="469800" progId="Equation.DSMT4">
                  <p:embed/>
                </p:oleObj>
              </mc:Choice>
              <mc:Fallback>
                <p:oleObj name="Equation" r:id="rId2" imgW="3581280" imgH="469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514600"/>
                        <a:ext cx="358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125538" y="3103563"/>
          <a:ext cx="2933700" cy="469900"/>
        </p:xfrm>
        <a:graphic>
          <a:graphicData uri="http://schemas.openxmlformats.org/presentationml/2006/ole">
            <mc:AlternateContent xmlns:mc="http://schemas.openxmlformats.org/markup-compatibility/2006">
              <mc:Choice xmlns:v="urn:schemas-microsoft-com:vml" Requires="v">
                <p:oleObj name="Equation" r:id="rId4" imgW="2933640" imgH="469800" progId="Equation.DSMT4">
                  <p:embed/>
                </p:oleObj>
              </mc:Choice>
              <mc:Fallback>
                <p:oleObj name="Equation" r:id="rId4" imgW="2933640" imgH="4698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5538" y="3103563"/>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111250" y="3733800"/>
          <a:ext cx="2425700" cy="292100"/>
        </p:xfrm>
        <a:graphic>
          <a:graphicData uri="http://schemas.openxmlformats.org/presentationml/2006/ole">
            <mc:AlternateContent xmlns:mc="http://schemas.openxmlformats.org/markup-compatibility/2006">
              <mc:Choice xmlns:v="urn:schemas-microsoft-com:vml" Requires="v">
                <p:oleObj name="Equation" r:id="rId6" imgW="2425680" imgH="291960" progId="Equation.DSMT4">
                  <p:embed/>
                </p:oleObj>
              </mc:Choice>
              <mc:Fallback>
                <p:oleObj name="Equation" r:id="rId6" imgW="2425680" imgH="29196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1250" y="37338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117600" y="4267200"/>
          <a:ext cx="1308100" cy="292100"/>
        </p:xfrm>
        <a:graphic>
          <a:graphicData uri="http://schemas.openxmlformats.org/presentationml/2006/ole">
            <mc:AlternateContent xmlns:mc="http://schemas.openxmlformats.org/markup-compatibility/2006">
              <mc:Choice xmlns:v="urn:schemas-microsoft-com:vml" Requires="v">
                <p:oleObj name="Equation" r:id="rId8" imgW="1307880" imgH="291960" progId="Equation.DSMT4">
                  <p:embed/>
                </p:oleObj>
              </mc:Choice>
              <mc:Fallback>
                <p:oleObj name="Equation" r:id="rId8" imgW="1307880" imgH="29196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7600" y="426720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Order of Operations with Decimal Numbers</a:t>
            </a:r>
          </a:p>
        </p:txBody>
      </p:sp>
      <p:sp>
        <p:nvSpPr>
          <p:cNvPr id="3" name="Content Placeholder 2"/>
          <p:cNvSpPr>
            <a:spLocks noGrp="1"/>
          </p:cNvSpPr>
          <p:nvPr>
            <p:ph idx="1"/>
          </p:nvPr>
        </p:nvSpPr>
        <p:spPr/>
        <p:txBody>
          <a:bodyPr/>
          <a:lstStyle/>
          <a:p>
            <a:r>
              <a:rPr lang="en-US" dirty="0"/>
              <a:t>Simplify.</a:t>
            </a:r>
          </a:p>
          <a:p>
            <a:r>
              <a:rPr lang="en-US" b="1" dirty="0"/>
              <a:t>Solution</a:t>
            </a:r>
          </a:p>
          <a:p>
            <a:endParaRPr lang="en-US" b="1" dirty="0"/>
          </a:p>
        </p:txBody>
      </p:sp>
      <p:graphicFrame>
        <p:nvGraphicFramePr>
          <p:cNvPr id="48130" name="Object 2"/>
          <p:cNvGraphicFramePr>
            <a:graphicFrameLocks noChangeAspect="1"/>
          </p:cNvGraphicFramePr>
          <p:nvPr/>
        </p:nvGraphicFramePr>
        <p:xfrm>
          <a:off x="1892300" y="1295400"/>
          <a:ext cx="3213100" cy="546100"/>
        </p:xfrm>
        <a:graphic>
          <a:graphicData uri="http://schemas.openxmlformats.org/presentationml/2006/ole">
            <mc:AlternateContent xmlns:mc="http://schemas.openxmlformats.org/markup-compatibility/2006">
              <mc:Choice xmlns:v="urn:schemas-microsoft-com:vml" Requires="v">
                <p:oleObj name="Equation" r:id="rId2" imgW="3213000" imgH="545760" progId="Equation.DSMT4">
                  <p:embed/>
                </p:oleObj>
              </mc:Choice>
              <mc:Fallback>
                <p:oleObj name="Equation" r:id="rId2" imgW="3213000" imgH="5457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300" y="12954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685800" y="2514600"/>
          <a:ext cx="3213100" cy="546100"/>
        </p:xfrm>
        <a:graphic>
          <a:graphicData uri="http://schemas.openxmlformats.org/presentationml/2006/ole">
            <mc:AlternateContent xmlns:mc="http://schemas.openxmlformats.org/markup-compatibility/2006">
              <mc:Choice xmlns:v="urn:schemas-microsoft-com:vml" Requires="v">
                <p:oleObj name="Equation" r:id="rId4" imgW="3213000" imgH="545760" progId="Equation.DSMT4">
                  <p:embed/>
                </p:oleObj>
              </mc:Choice>
              <mc:Fallback>
                <p:oleObj name="Equation" r:id="rId4" imgW="3213000" imgH="5457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146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054100" y="3124200"/>
          <a:ext cx="3060700" cy="482600"/>
        </p:xfrm>
        <a:graphic>
          <a:graphicData uri="http://schemas.openxmlformats.org/presentationml/2006/ole">
            <mc:AlternateContent xmlns:mc="http://schemas.openxmlformats.org/markup-compatibility/2006">
              <mc:Choice xmlns:v="urn:schemas-microsoft-com:vml" Requires="v">
                <p:oleObj name="Equation" r:id="rId5" imgW="3060360" imgH="482400" progId="Equation.DSMT4">
                  <p:embed/>
                </p:oleObj>
              </mc:Choice>
              <mc:Fallback>
                <p:oleObj name="Equation" r:id="rId5" imgW="306036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4100" y="3124200"/>
                        <a:ext cx="3060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076325" y="3768725"/>
          <a:ext cx="2095500" cy="469900"/>
        </p:xfrm>
        <a:graphic>
          <a:graphicData uri="http://schemas.openxmlformats.org/presentationml/2006/ole">
            <mc:AlternateContent xmlns:mc="http://schemas.openxmlformats.org/markup-compatibility/2006">
              <mc:Choice xmlns:v="urn:schemas-microsoft-com:vml" Requires="v">
                <p:oleObj name="Equation" r:id="rId7" imgW="2095200" imgH="469800" progId="Equation.DSMT4">
                  <p:embed/>
                </p:oleObj>
              </mc:Choice>
              <mc:Fallback>
                <p:oleObj name="Equation" r:id="rId7" imgW="20952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6325" y="3768725"/>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104900" y="4451350"/>
          <a:ext cx="1663700" cy="292100"/>
        </p:xfrm>
        <a:graphic>
          <a:graphicData uri="http://schemas.openxmlformats.org/presentationml/2006/ole">
            <mc:AlternateContent xmlns:mc="http://schemas.openxmlformats.org/markup-compatibility/2006">
              <mc:Choice xmlns:v="urn:schemas-microsoft-com:vml" Requires="v">
                <p:oleObj name="Equation" r:id="rId9" imgW="1663560" imgH="291960" progId="Equation.DSMT4">
                  <p:embed/>
                </p:oleObj>
              </mc:Choice>
              <mc:Fallback>
                <p:oleObj name="Equation" r:id="rId9" imgW="1663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04900" y="4451350"/>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123950" y="4965700"/>
          <a:ext cx="1143000" cy="292100"/>
        </p:xfrm>
        <a:graphic>
          <a:graphicData uri="http://schemas.openxmlformats.org/presentationml/2006/ole">
            <mc:AlternateContent xmlns:mc="http://schemas.openxmlformats.org/markup-compatibility/2006">
              <mc:Choice xmlns:v="urn:schemas-microsoft-com:vml" Requires="v">
                <p:oleObj name="Equation" r:id="rId11" imgW="1143000" imgH="291960" progId="Equation.DSMT4">
                  <p:embed/>
                </p:oleObj>
              </mc:Choice>
              <mc:Fallback>
                <p:oleObj name="Equation" r:id="rId11" imgW="11430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23950" y="49657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158718" y="3181350"/>
            <a:ext cx="3209212" cy="400110"/>
          </a:xfrm>
          <a:prstGeom prst="rect">
            <a:avLst/>
          </a:prstGeom>
        </p:spPr>
        <p:txBody>
          <a:bodyPr wrap="none">
            <a:spAutoFit/>
          </a:bodyPr>
          <a:lstStyle/>
          <a:p>
            <a:r>
              <a:rPr lang="en-US" sz="2000" dirty="0">
                <a:solidFill>
                  <a:srgbClr val="007E7E"/>
                </a:solidFill>
              </a:rPr>
              <a:t>Evaluate the absolute values.</a:t>
            </a:r>
          </a:p>
        </p:txBody>
      </p:sp>
      <p:sp>
        <p:nvSpPr>
          <p:cNvPr id="11" name="Rectangle 10"/>
          <p:cNvSpPr/>
          <p:nvPr/>
        </p:nvSpPr>
        <p:spPr>
          <a:xfrm>
            <a:off x="4158718" y="3698441"/>
            <a:ext cx="4540345" cy="707886"/>
          </a:xfrm>
          <a:prstGeom prst="rect">
            <a:avLst/>
          </a:prstGeom>
        </p:spPr>
        <p:txBody>
          <a:bodyPr wrap="none">
            <a:spAutoFit/>
          </a:bodyPr>
          <a:lstStyle/>
          <a:p>
            <a:r>
              <a:rPr lang="en-US" sz="2000" dirty="0">
                <a:solidFill>
                  <a:srgbClr val="007E7E"/>
                </a:solidFill>
              </a:rPr>
              <a:t>Evaluate the exponential expressions and </a:t>
            </a:r>
          </a:p>
          <a:p>
            <a:r>
              <a:rPr lang="en-US" sz="2000" dirty="0">
                <a:solidFill>
                  <a:srgbClr val="007E7E"/>
                </a:solidFill>
              </a:rPr>
              <a:t>subtract inside the parentheses.</a:t>
            </a:r>
          </a:p>
        </p:txBody>
      </p:sp>
      <p:sp>
        <p:nvSpPr>
          <p:cNvPr id="12" name="Rectangle 11"/>
          <p:cNvSpPr/>
          <p:nvPr/>
        </p:nvSpPr>
        <p:spPr>
          <a:xfrm>
            <a:off x="4158718" y="4419600"/>
            <a:ext cx="1100686" cy="400110"/>
          </a:xfrm>
          <a:prstGeom prst="rect">
            <a:avLst/>
          </a:prstGeom>
        </p:spPr>
        <p:txBody>
          <a:bodyPr wrap="none">
            <a:spAutoFit/>
          </a:bodyPr>
          <a:lstStyle/>
          <a:p>
            <a:r>
              <a:rPr lang="en-US" sz="2000" dirty="0">
                <a:solidFill>
                  <a:srgbClr val="007E7E"/>
                </a:solidFill>
              </a:rPr>
              <a:t>Multiply.</a:t>
            </a:r>
          </a:p>
        </p:txBody>
      </p:sp>
      <p:sp>
        <p:nvSpPr>
          <p:cNvPr id="13" name="Rectangle 12"/>
          <p:cNvSpPr/>
          <p:nvPr/>
        </p:nvSpPr>
        <p:spPr>
          <a:xfrm>
            <a:off x="4152900" y="4857690"/>
            <a:ext cx="1125629" cy="400110"/>
          </a:xfrm>
          <a:prstGeom prst="rect">
            <a:avLst/>
          </a:prstGeom>
        </p:spPr>
        <p:txBody>
          <a:bodyPr wrap="none">
            <a:spAutoFit/>
          </a:bodyPr>
          <a:lstStyle/>
          <a:p>
            <a:r>
              <a:rPr lang="en-US" sz="2000" dirty="0">
                <a:solidFill>
                  <a:srgbClr val="007E7E"/>
                </a:solidFill>
              </a:rPr>
              <a:t>Subtract.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81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813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extLst>
              <p:ext uri="{D42A27DB-BD31-4B8C-83A1-F6EECF244321}">
                <p14:modId xmlns:p14="http://schemas.microsoft.com/office/powerpoint/2010/main" val="2118257427"/>
              </p:ext>
            </p:extLst>
          </p:nvPr>
        </p:nvGraphicFramePr>
        <p:xfrm>
          <a:off x="3225800" y="1828800"/>
          <a:ext cx="2692400" cy="317500"/>
        </p:xfrm>
        <a:graphic>
          <a:graphicData uri="http://schemas.openxmlformats.org/presentationml/2006/ole">
            <mc:AlternateContent xmlns:mc="http://schemas.openxmlformats.org/markup-compatibility/2006">
              <mc:Choice xmlns:v="urn:schemas-microsoft-com:vml" Requires="v">
                <p:oleObj name="Equation" r:id="rId2" imgW="2692080" imgH="317160" progId="Equation.DSMT4">
                  <p:embed/>
                </p:oleObj>
              </mc:Choice>
              <mc:Fallback>
                <p:oleObj name="Equation" r:id="rId2" imgW="2692080" imgH="317160" progId="Equation.DSMT4">
                  <p:embed/>
                  <p:pic>
                    <p:nvPicPr>
                      <p:cNvPr id="0" name="Picture 13"/>
                      <p:cNvPicPr>
                        <a:picLocks noChangeAspect="1" noChangeArrowheads="1"/>
                      </p:cNvPicPr>
                      <p:nvPr/>
                    </p:nvPicPr>
                    <p:blipFill>
                      <a:blip r:embed="rId3"/>
                      <a:srcRect/>
                      <a:stretch>
                        <a:fillRect/>
                      </a:stretch>
                    </p:blipFill>
                    <p:spPr bwMode="auto">
                      <a:xfrm>
                        <a:off x="3225800" y="1828800"/>
                        <a:ext cx="2692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name="Equation" r:id="rId4" imgW="393480" imgH="279360" progId="Equation.DSMT4">
                  <p:embed/>
                </p:oleObj>
              </mc:Choice>
              <mc:Fallback>
                <p:oleObj name="Equation" r:id="rId4" imgW="393480" imgH="2793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name="Equation" r:id="rId6" imgW="825480" imgH="291960" progId="Equation.DSMT4">
                  <p:embed/>
                </p:oleObj>
              </mc:Choice>
              <mc:Fallback>
                <p:oleObj name="Equation" r:id="rId6" imgW="825480" imgH="29196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name="Equation" r:id="rId8" imgW="825480" imgH="291960" progId="Equation.DSMT4">
                  <p:embed/>
                </p:oleObj>
              </mc:Choice>
              <mc:Fallback>
                <p:oleObj name="Equation" r:id="rId8" imgW="825480" imgH="29196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name="Equation" r:id="rId12" imgW="1371600" imgH="393480" progId="Equation.DSMT4">
                  <p:embed/>
                </p:oleObj>
              </mc:Choice>
              <mc:Fallback>
                <p:oleObj name="Equation" r:id="rId12" imgW="1371600" imgH="39348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name="Equation" r:id="rId13" imgW="1371600" imgH="393480" progId="Equation.DSMT4">
                  <p:embed/>
                </p:oleObj>
              </mc:Choice>
              <mc:Fallback>
                <p:oleObj name="Equation" r:id="rId13" imgW="1371600" imgH="393480"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name="Equation" r:id="rId14" imgW="380880" imgH="291960" progId="Equation.DSMT4">
                  <p:embed/>
                </p:oleObj>
              </mc:Choice>
              <mc:Fallback>
                <p:oleObj name="Equation" r:id="rId14" imgW="380880" imgH="29196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name="Equation" r:id="rId16" imgW="330120" imgH="380880" progId="Equation.DSMT4">
                  <p:embed/>
                </p:oleObj>
              </mc:Choice>
              <mc:Fallback>
                <p:oleObj name="Equation" r:id="rId16" imgW="330120" imgH="380880" progId="Equation.DSMT4">
                  <p:embed/>
                  <p:pic>
                    <p:nvPicPr>
                      <p:cNvPr id="0" name="Picture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name="Equation" r:id="rId18" imgW="660240" imgH="431640" progId="Equation.DSMT4">
                  <p:embed/>
                </p:oleObj>
              </mc:Choice>
              <mc:Fallback>
                <p:oleObj name="Equation" r:id="rId18" imgW="660240" imgH="431640"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name="Equation" r:id="rId20" imgW="558720" imgH="279360" progId="Equation.DSMT4">
                  <p:embed/>
                </p:oleObj>
              </mc:Choice>
              <mc:Fallback>
                <p:oleObj name="Equation" r:id="rId20" imgW="558720" imgH="279360"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name="Equation" r:id="rId2" imgW="1054080" imgH="545760" progId="Equation.DSMT4">
                  <p:embed/>
                </p:oleObj>
              </mc:Choice>
              <mc:Fallback>
                <p:oleObj name="Equation" r:id="rId2" imgW="1054080" imgH="5457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name="Equation" r:id="rId4" imgW="1282680" imgH="431640" progId="Equation.DSMT4">
                  <p:embed/>
                </p:oleObj>
              </mc:Choice>
              <mc:Fallback>
                <p:oleObj name="Equation" r:id="rId4" imgW="1282680" imgH="43164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name="Equation" r:id="rId6" imgW="126720" imgH="190440" progId="Equation.DSMT4">
                  <p:embed/>
                </p:oleObj>
              </mc:Choice>
              <mc:Fallback>
                <p:oleObj name="Equation" r:id="rId6" imgW="126720" imgH="1904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name="Equation" r:id="rId8" imgW="126720" imgH="190440" progId="Equation.DSMT4">
                  <p:embed/>
                </p:oleObj>
              </mc:Choice>
              <mc:Fallback>
                <p:oleObj name="Equation" r:id="rId8" imgW="126720" imgH="19044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extLst>
              <p:ext uri="{D42A27DB-BD31-4B8C-83A1-F6EECF244321}">
                <p14:modId xmlns:p14="http://schemas.microsoft.com/office/powerpoint/2010/main" val="286175233"/>
              </p:ext>
            </p:extLst>
          </p:nvPr>
        </p:nvGraphicFramePr>
        <p:xfrm>
          <a:off x="3852849" y="3505200"/>
          <a:ext cx="203200" cy="292100"/>
        </p:xfrm>
        <a:graphic>
          <a:graphicData uri="http://schemas.openxmlformats.org/presentationml/2006/ole">
            <mc:AlternateContent xmlns:mc="http://schemas.openxmlformats.org/markup-compatibility/2006">
              <mc:Choice xmlns:v="urn:schemas-microsoft-com:vml" Requires="v">
                <p:oleObj name="Equation" r:id="rId11" imgW="203040" imgH="291960" progId="Equation.DSMT4">
                  <p:embed/>
                </p:oleObj>
              </mc:Choice>
              <mc:Fallback>
                <p:oleObj name="Equation" r:id="rId11" imgW="203040" imgH="29196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52849" y="3505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name="Equation" r:id="rId13" imgW="190440" imgH="291960" progId="Equation.DSMT4">
                  <p:embed/>
                </p:oleObj>
              </mc:Choice>
              <mc:Fallback>
                <p:oleObj name="Equation" r:id="rId13" imgW="19044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name="Equation" r:id="rId15" imgW="190440" imgH="279360" progId="Equation.DSMT4">
                  <p:embed/>
                </p:oleObj>
              </mc:Choice>
              <mc:Fallback>
                <p:oleObj name="Equation" r:id="rId15" imgW="190440" imgH="2793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name="Equation" r:id="rId17" imgW="291960" imgH="291960" progId="Equation.DSMT4">
                  <p:embed/>
                </p:oleObj>
              </mc:Choice>
              <mc:Fallback>
                <p:oleObj name="Equation" r:id="rId17" imgW="291960" imgH="29196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name="Equation" r:id="rId19" imgW="190440" imgH="291960" progId="Equation.DSMT4">
                  <p:embed/>
                </p:oleObj>
              </mc:Choice>
              <mc:Fallback>
                <p:oleObj name="Equation" r:id="rId19" imgW="19044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name="Equation" r:id="rId21" imgW="190440" imgH="279360" progId="Equation.DSMT4">
                  <p:embed/>
                </p:oleObj>
              </mc:Choice>
              <mc:Fallback>
                <p:oleObj name="Equation" r:id="rId21" imgW="190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229600" cy="4801314"/>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a:p>
            <a:endParaRPr lang="en-US" dirty="0"/>
          </a:p>
        </p:txBody>
      </p:sp>
      <p:graphicFrame>
        <p:nvGraphicFramePr>
          <p:cNvPr id="21517" name="Object 13"/>
          <p:cNvGraphicFramePr>
            <a:graphicFrameLocks noChangeAspect="1"/>
          </p:cNvGraphicFramePr>
          <p:nvPr>
            <p:extLst>
              <p:ext uri="{D42A27DB-BD31-4B8C-83A1-F6EECF244321}">
                <p14:modId xmlns:p14="http://schemas.microsoft.com/office/powerpoint/2010/main" val="1629938103"/>
              </p:ext>
            </p:extLst>
          </p:nvPr>
        </p:nvGraphicFramePr>
        <p:xfrm>
          <a:off x="3756660" y="1610647"/>
          <a:ext cx="2476500" cy="292100"/>
        </p:xfrm>
        <a:graphic>
          <a:graphicData uri="http://schemas.openxmlformats.org/presentationml/2006/ole">
            <mc:AlternateContent xmlns:mc="http://schemas.openxmlformats.org/markup-compatibility/2006">
              <mc:Choice xmlns:v="urn:schemas-microsoft-com:vml" Requires="v">
                <p:oleObj name="Equation" r:id="rId2" imgW="2476440" imgH="291960" progId="Equation.DSMT4">
                  <p:embed/>
                </p:oleObj>
              </mc:Choice>
              <mc:Fallback>
                <p:oleObj name="Equation" r:id="rId2" imgW="2476440" imgH="29196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6660" y="1610647"/>
                        <a:ext cx="247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extLst>
              <p:ext uri="{D42A27DB-BD31-4B8C-83A1-F6EECF244321}">
                <p14:modId xmlns:p14="http://schemas.microsoft.com/office/powerpoint/2010/main" val="2441484133"/>
              </p:ext>
            </p:extLst>
          </p:nvPr>
        </p:nvGraphicFramePr>
        <p:xfrm>
          <a:off x="548640" y="2768600"/>
          <a:ext cx="1168400" cy="292100"/>
        </p:xfrm>
        <a:graphic>
          <a:graphicData uri="http://schemas.openxmlformats.org/presentationml/2006/ole">
            <mc:AlternateContent xmlns:mc="http://schemas.openxmlformats.org/markup-compatibility/2006">
              <mc:Choice xmlns:v="urn:schemas-microsoft-com:vml" Requires="v">
                <p:oleObj name="Equation" r:id="rId4" imgW="1168200" imgH="291960" progId="Equation.DSMT4">
                  <p:embed/>
                </p:oleObj>
              </mc:Choice>
              <mc:Fallback>
                <p:oleObj name="Equation" r:id="rId4" imgW="1168200" imgH="2919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276860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extLst>
              <p:ext uri="{D42A27DB-BD31-4B8C-83A1-F6EECF244321}">
                <p14:modId xmlns:p14="http://schemas.microsoft.com/office/powerpoint/2010/main" val="1110803019"/>
              </p:ext>
            </p:extLst>
          </p:nvPr>
        </p:nvGraphicFramePr>
        <p:xfrm>
          <a:off x="1926590" y="2736850"/>
          <a:ext cx="1371600" cy="393700"/>
        </p:xfrm>
        <a:graphic>
          <a:graphicData uri="http://schemas.openxmlformats.org/presentationml/2006/ole">
            <mc:AlternateContent xmlns:mc="http://schemas.openxmlformats.org/markup-compatibility/2006">
              <mc:Choice xmlns:v="urn:schemas-microsoft-com:vml" Requires="v">
                <p:oleObj name="Equation" r:id="rId6" imgW="1371600" imgH="393480" progId="Equation.DSMT4">
                  <p:embed/>
                </p:oleObj>
              </mc:Choice>
              <mc:Fallback>
                <p:oleObj name="Equation" r:id="rId6" imgW="1371600" imgH="3934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6590" y="273685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450590" y="290195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extLst>
              <p:ext uri="{D42A27DB-BD31-4B8C-83A1-F6EECF244321}">
                <p14:modId xmlns:p14="http://schemas.microsoft.com/office/powerpoint/2010/main" val="1495400637"/>
              </p:ext>
            </p:extLst>
          </p:nvPr>
        </p:nvGraphicFramePr>
        <p:xfrm>
          <a:off x="554990" y="3219450"/>
          <a:ext cx="990600" cy="292100"/>
        </p:xfrm>
        <a:graphic>
          <a:graphicData uri="http://schemas.openxmlformats.org/presentationml/2006/ole">
            <mc:AlternateContent xmlns:mc="http://schemas.openxmlformats.org/markup-compatibility/2006">
              <mc:Choice xmlns:v="urn:schemas-microsoft-com:vml" Requires="v">
                <p:oleObj name="Equation" r:id="rId8" imgW="990360" imgH="291960" progId="Equation.DSMT4">
                  <p:embed/>
                </p:oleObj>
              </mc:Choice>
              <mc:Fallback>
                <p:oleObj name="Equation" r:id="rId8" imgW="990360" imgH="29196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4990" y="321945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extLst>
              <p:ext uri="{D42A27DB-BD31-4B8C-83A1-F6EECF244321}">
                <p14:modId xmlns:p14="http://schemas.microsoft.com/office/powerpoint/2010/main" val="3287588428"/>
              </p:ext>
            </p:extLst>
          </p:nvPr>
        </p:nvGraphicFramePr>
        <p:xfrm>
          <a:off x="1932940" y="3194050"/>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2940" y="319405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456940" y="335915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extLst>
              <p:ext uri="{D42A27DB-BD31-4B8C-83A1-F6EECF244321}">
                <p14:modId xmlns:p14="http://schemas.microsoft.com/office/powerpoint/2010/main" val="2326830462"/>
              </p:ext>
            </p:extLst>
          </p:nvPr>
        </p:nvGraphicFramePr>
        <p:xfrm>
          <a:off x="4267200" y="2895600"/>
          <a:ext cx="508000" cy="152400"/>
        </p:xfrm>
        <a:graphic>
          <a:graphicData uri="http://schemas.openxmlformats.org/presentationml/2006/ole">
            <mc:AlternateContent xmlns:mc="http://schemas.openxmlformats.org/markup-compatibility/2006">
              <mc:Choice xmlns:v="urn:schemas-microsoft-com:vml" Requires="v">
                <p:oleObj name="Equation" r:id="rId11" imgW="507960" imgH="495000" progId="Equation.DSMT4">
                  <p:embed/>
                </p:oleObj>
              </mc:Choice>
              <mc:Fallback>
                <p:oleObj name="Equation" r:id="rId11" imgW="507960" imgH="4950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67200" y="2895600"/>
                        <a:ext cx="508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extLst>
              <p:ext uri="{D42A27DB-BD31-4B8C-83A1-F6EECF244321}">
                <p14:modId xmlns:p14="http://schemas.microsoft.com/office/powerpoint/2010/main" val="1637509540"/>
              </p:ext>
            </p:extLst>
          </p:nvPr>
        </p:nvGraphicFramePr>
        <p:xfrm>
          <a:off x="4191000" y="3505200"/>
          <a:ext cx="571500" cy="76200"/>
        </p:xfrm>
        <a:graphic>
          <a:graphicData uri="http://schemas.openxmlformats.org/presentationml/2006/ole">
            <mc:AlternateContent xmlns:mc="http://schemas.openxmlformats.org/markup-compatibility/2006">
              <mc:Choice xmlns:v="urn:schemas-microsoft-com:vml" Requires="v">
                <p:oleObj name="Equation" r:id="rId13" imgW="571320" imgH="495000" progId="Equation.DSMT4">
                  <p:embed/>
                </p:oleObj>
              </mc:Choice>
              <mc:Fallback>
                <p:oleObj name="Equation" r:id="rId13" imgW="571320" imgH="4950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91000" y="35052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extLst>
              <p:ext uri="{D42A27DB-BD31-4B8C-83A1-F6EECF244321}">
                <p14:modId xmlns:p14="http://schemas.microsoft.com/office/powerpoint/2010/main" val="919736610"/>
              </p:ext>
            </p:extLst>
          </p:nvPr>
        </p:nvGraphicFramePr>
        <p:xfrm>
          <a:off x="4114800" y="3257550"/>
          <a:ext cx="228600" cy="152400"/>
        </p:xfrm>
        <a:graphic>
          <a:graphicData uri="http://schemas.openxmlformats.org/presentationml/2006/ole">
            <mc:AlternateContent xmlns:mc="http://schemas.openxmlformats.org/markup-compatibility/2006">
              <mc:Choice xmlns:v="urn:schemas-microsoft-com:vml" Requires="v">
                <p:oleObj name="Equation" r:id="rId15" imgW="507960" imgH="495000" progId="Equation.DSMT4">
                  <p:embed/>
                </p:oleObj>
              </mc:Choice>
              <mc:Fallback>
                <p:oleObj name="Equation" r:id="rId15" imgW="507960" imgH="49500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14800" y="3257550"/>
                        <a:ext cx="2286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extLst>
              <p:ext uri="{D42A27DB-BD31-4B8C-83A1-F6EECF244321}">
                <p14:modId xmlns:p14="http://schemas.microsoft.com/office/powerpoint/2010/main" val="2734821344"/>
              </p:ext>
            </p:extLst>
          </p:nvPr>
        </p:nvGraphicFramePr>
        <p:xfrm>
          <a:off x="4191000" y="3810000"/>
          <a:ext cx="571500" cy="76200"/>
        </p:xfrm>
        <a:graphic>
          <a:graphicData uri="http://schemas.openxmlformats.org/presentationml/2006/ole">
            <mc:AlternateContent xmlns:mc="http://schemas.openxmlformats.org/markup-compatibility/2006">
              <mc:Choice xmlns:v="urn:schemas-microsoft-com:vml" Requires="v">
                <p:oleObj name="Equation" r:id="rId16" imgW="571320" imgH="495000" progId="Equation.DSMT4">
                  <p:embed/>
                </p:oleObj>
              </mc:Choice>
              <mc:Fallback>
                <p:oleObj name="Equation" r:id="rId16" imgW="571320" imgH="49500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91000" y="38100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4800600" y="37338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34000" y="35168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extLst>
              <p:ext uri="{D42A27DB-BD31-4B8C-83A1-F6EECF244321}">
                <p14:modId xmlns:p14="http://schemas.microsoft.com/office/powerpoint/2010/main" val="3156002914"/>
              </p:ext>
            </p:extLst>
          </p:nvPr>
        </p:nvGraphicFramePr>
        <p:xfrm>
          <a:off x="533400" y="4343400"/>
          <a:ext cx="1270000" cy="838200"/>
        </p:xfrm>
        <a:graphic>
          <a:graphicData uri="http://schemas.openxmlformats.org/presentationml/2006/ole">
            <mc:AlternateContent xmlns:mc="http://schemas.openxmlformats.org/markup-compatibility/2006">
              <mc:Choice xmlns:v="urn:schemas-microsoft-com:vml" Requires="v">
                <p:oleObj name="Equation" r:id="rId17" imgW="1269720" imgH="838080" progId="Equation.DSMT4">
                  <p:embed/>
                </p:oleObj>
              </mc:Choice>
              <mc:Fallback>
                <p:oleObj name="Equation" r:id="rId17" imgW="1269720" imgH="8380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43434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extLst>
              <p:ext uri="{D42A27DB-BD31-4B8C-83A1-F6EECF244321}">
                <p14:modId xmlns:p14="http://schemas.microsoft.com/office/powerpoint/2010/main" val="1354747971"/>
              </p:ext>
            </p:extLst>
          </p:nvPr>
        </p:nvGraphicFramePr>
        <p:xfrm>
          <a:off x="584200" y="5486400"/>
          <a:ext cx="1295400" cy="76200"/>
        </p:xfrm>
        <a:graphic>
          <a:graphicData uri="http://schemas.openxmlformats.org/presentationml/2006/ole">
            <mc:AlternateContent xmlns:mc="http://schemas.openxmlformats.org/markup-compatibility/2006">
              <mc:Choice xmlns:v="urn:schemas-microsoft-com:vml" Requires="v">
                <p:oleObj name="Equation" r:id="rId19" imgW="1143000" imgH="495000" progId="Equation.DSMT4">
                  <p:embed/>
                </p:oleObj>
              </mc:Choice>
              <mc:Fallback>
                <p:oleObj name="Equation" r:id="rId19" imgW="1143000" imgH="49500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4200" y="5486400"/>
                        <a:ext cx="12954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51025" y="531495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84425" y="509801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extLst>
              <p:ext uri="{D42A27DB-BD31-4B8C-83A1-F6EECF244321}">
                <p14:modId xmlns:p14="http://schemas.microsoft.com/office/powerpoint/2010/main" val="2230624547"/>
              </p:ext>
            </p:extLst>
          </p:nvPr>
        </p:nvGraphicFramePr>
        <p:xfrm>
          <a:off x="4204123" y="2745317"/>
          <a:ext cx="546100" cy="292100"/>
        </p:xfrm>
        <a:graphic>
          <a:graphicData uri="http://schemas.openxmlformats.org/presentationml/2006/ole">
            <mc:AlternateContent xmlns:mc="http://schemas.openxmlformats.org/markup-compatibility/2006">
              <mc:Choice xmlns:v="urn:schemas-microsoft-com:vml" Requires="v">
                <p:oleObj name="Equation" r:id="rId21" imgW="545760" imgH="291960" progId="Equation.DSMT4">
                  <p:embed/>
                </p:oleObj>
              </mc:Choice>
              <mc:Fallback>
                <p:oleObj name="Equation" r:id="rId21" imgW="545760" imgH="29196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4123" y="2745317"/>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extLst>
              <p:ext uri="{D42A27DB-BD31-4B8C-83A1-F6EECF244321}">
                <p14:modId xmlns:p14="http://schemas.microsoft.com/office/powerpoint/2010/main" val="3533451029"/>
              </p:ext>
            </p:extLst>
          </p:nvPr>
        </p:nvGraphicFramePr>
        <p:xfrm>
          <a:off x="4305300" y="3200400"/>
          <a:ext cx="381000" cy="292100"/>
        </p:xfrm>
        <a:graphic>
          <a:graphicData uri="http://schemas.openxmlformats.org/presentationml/2006/ole">
            <mc:AlternateContent xmlns:mc="http://schemas.openxmlformats.org/markup-compatibility/2006">
              <mc:Choice xmlns:v="urn:schemas-microsoft-com:vml" Requires="v">
                <p:oleObj name="Equation" r:id="rId23" imgW="380880" imgH="291960" progId="Equation.DSMT4">
                  <p:embed/>
                </p:oleObj>
              </mc:Choice>
              <mc:Fallback>
                <p:oleObj name="Equation" r:id="rId23" imgW="380880" imgH="29196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053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extLst>
              <p:ext uri="{D42A27DB-BD31-4B8C-83A1-F6EECF244321}">
                <p14:modId xmlns:p14="http://schemas.microsoft.com/office/powerpoint/2010/main" val="1557864190"/>
              </p:ext>
            </p:extLst>
          </p:nvPr>
        </p:nvGraphicFramePr>
        <p:xfrm>
          <a:off x="4330700" y="3606800"/>
          <a:ext cx="381000" cy="292100"/>
        </p:xfrm>
        <a:graphic>
          <a:graphicData uri="http://schemas.openxmlformats.org/presentationml/2006/ole">
            <mc:AlternateContent xmlns:mc="http://schemas.openxmlformats.org/markup-compatibility/2006">
              <mc:Choice xmlns:v="urn:schemas-microsoft-com:vml" Requires="v">
                <p:oleObj name="Equation" r:id="rId25" imgW="380880" imgH="291960" progId="Equation.DSMT4">
                  <p:embed/>
                </p:oleObj>
              </mc:Choice>
              <mc:Fallback>
                <p:oleObj name="Equation" r:id="rId25" imgW="380880" imgH="29196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330700" y="36068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extLst>
              <p:ext uri="{D42A27DB-BD31-4B8C-83A1-F6EECF244321}">
                <p14:modId xmlns:p14="http://schemas.microsoft.com/office/powerpoint/2010/main" val="528596130"/>
              </p:ext>
            </p:extLst>
          </p:nvPr>
        </p:nvGraphicFramePr>
        <p:xfrm>
          <a:off x="626531" y="5164666"/>
          <a:ext cx="1168400" cy="292100"/>
        </p:xfrm>
        <a:graphic>
          <a:graphicData uri="http://schemas.openxmlformats.org/presentationml/2006/ole">
            <mc:AlternateContent xmlns:mc="http://schemas.openxmlformats.org/markup-compatibility/2006">
              <mc:Choice xmlns:v="urn:schemas-microsoft-com:vml" Requires="v">
                <p:oleObj name="Equation" r:id="rId27" imgW="1168200" imgH="291960" progId="Equation.DSMT4">
                  <p:embed/>
                </p:oleObj>
              </mc:Choice>
              <mc:Fallback>
                <p:oleObj name="Equation" r:id="rId27" imgW="1168200" imgH="291960"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26531" y="5164666"/>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8">
            <a:extLst>
              <a:ext uri="{FF2B5EF4-FFF2-40B4-BE49-F238E27FC236}">
                <a16:creationId xmlns:a16="http://schemas.microsoft.com/office/drawing/2014/main" id="{72A7B56C-9470-6BDB-2087-FB89DD55C5FF}"/>
              </a:ext>
            </a:extLst>
          </p:cNvPr>
          <p:cNvGraphicFramePr>
            <a:graphicFrameLocks noChangeAspect="1"/>
          </p:cNvGraphicFramePr>
          <p:nvPr>
            <p:extLst>
              <p:ext uri="{D42A27DB-BD31-4B8C-83A1-F6EECF244321}">
                <p14:modId xmlns:p14="http://schemas.microsoft.com/office/powerpoint/2010/main" val="3661417853"/>
              </p:ext>
            </p:extLst>
          </p:nvPr>
        </p:nvGraphicFramePr>
        <p:xfrm>
          <a:off x="4216400" y="3352800"/>
          <a:ext cx="508000" cy="152400"/>
        </p:xfrm>
        <a:graphic>
          <a:graphicData uri="http://schemas.openxmlformats.org/presentationml/2006/ole">
            <mc:AlternateContent xmlns:mc="http://schemas.openxmlformats.org/markup-compatibility/2006">
              <mc:Choice xmlns:v="urn:schemas-microsoft-com:vml" Requires="v">
                <p:oleObj name="Equation" r:id="rId11" imgW="507960" imgH="495000" progId="Equation.DSMT4">
                  <p:embed/>
                </p:oleObj>
              </mc:Choice>
              <mc:Fallback>
                <p:oleObj name="Equation" r:id="rId11" imgW="507960" imgH="495000" progId="Equation.DSMT4">
                  <p:embed/>
                  <p:pic>
                    <p:nvPicPr>
                      <p:cNvPr id="21522" name="Object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16400" y="3352800"/>
                        <a:ext cx="508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name="Equation" r:id="rId2" imgW="1777680" imgH="482400" progId="Equation.DSMT4">
                  <p:embed/>
                </p:oleObj>
              </mc:Choice>
              <mc:Fallback>
                <p:oleObj name="Equation" r:id="rId2" imgW="1777680" imgH="4824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name="Equation" r:id="rId4" imgW="838080" imgH="291960" progId="Equation.DSMT4">
                  <p:embed/>
                </p:oleObj>
              </mc:Choice>
              <mc:Fallback>
                <p:oleObj name="Equation" r:id="rId4" imgW="838080" imgH="2919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name="Equation" r:id="rId6" imgW="1371600" imgH="393480" progId="Equation.DSMT4">
                  <p:embed/>
                </p:oleObj>
              </mc:Choice>
              <mc:Fallback>
                <p:oleObj name="Equation" r:id="rId6" imgW="1371600" imgH="39348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name="Equation" r:id="rId8" imgW="457200" imgH="291960" progId="Equation.DSMT4">
                  <p:embed/>
                </p:oleObj>
              </mc:Choice>
              <mc:Fallback>
                <p:oleObj name="Equation" r:id="rId8" imgW="457200" imgH="2919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name="Equation" r:id="rId10" imgW="1371600" imgH="393480" progId="Equation.DSMT4">
                  <p:embed/>
                </p:oleObj>
              </mc:Choice>
              <mc:Fallback>
                <p:oleObj name="Equation" r:id="rId10" imgW="1371600" imgH="3934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name="Equation" r:id="rId11" imgW="482400" imgH="291960" progId="Equation.DSMT4">
                  <p:embed/>
                </p:oleObj>
              </mc:Choice>
              <mc:Fallback>
                <p:oleObj name="Equation" r:id="rId11" imgW="482400" imgH="29196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name="Equation" r:id="rId13" imgW="698400" imgH="406080" progId="Equation.DSMT4">
                  <p:embed/>
                </p:oleObj>
              </mc:Choice>
              <mc:Fallback>
                <p:oleObj name="Equation" r:id="rId13" imgW="698400" imgH="40608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name="Equation" r:id="rId15" imgW="469800" imgH="279360" progId="Equation.DSMT4">
                  <p:embed/>
                </p:oleObj>
              </mc:Choice>
              <mc:Fallback>
                <p:oleObj name="Equation" r:id="rId15" imgW="469800" imgH="279360" progId="Equation.DSMT4">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95300" y="109728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540425"/>
            <a:ext cx="8229600" cy="1384995"/>
          </a:xfrm>
          <a:prstGeom prst="rect">
            <a:avLst/>
          </a:prstGeom>
        </p:spPr>
        <p:txBody>
          <a:bodyPr>
            <a:spAutoFit/>
          </a:bodyPr>
          <a:lstStyle/>
          <a:p>
            <a:r>
              <a:rPr lang="en-US" sz="2800" dirty="0"/>
              <a:t>The estimated product, 2.4, helps verify that we placed the decimal point correctly in the product, </a:t>
            </a:r>
            <a:r>
              <a:rPr lang="en-US" sz="2800" dirty="0">
                <a:solidFill>
                  <a:srgbClr val="FF0000"/>
                </a:solidFill>
              </a:rPr>
              <a:t>2.1716</a:t>
            </a:r>
            <a:r>
              <a:rPr lang="en-US" sz="2800" dirty="0">
                <a:solidFill>
                  <a:srgbClr val="1F497C"/>
                </a:solidFill>
              </a:rPr>
              <a:t>,</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name="Equation" r:id="rId2" imgW="952200" imgH="977760" progId="Equation.DSMT4">
                  <p:embed/>
                </p:oleObj>
              </mc:Choice>
              <mc:Fallback>
                <p:oleObj name="Equation" r:id="rId2" imgW="952200" imgH="97776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name="Equation" r:id="rId4" imgW="558720" imgH="291960" progId="Equation.DSMT4">
                  <p:embed/>
                </p:oleObj>
              </mc:Choice>
              <mc:Fallback>
                <p:oleObj name="Equation" r:id="rId4" imgW="558720" imgH="291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name="Equation" r:id="rId6" imgW="914400" imgH="406080" progId="Equation.DSMT4">
                  <p:embed/>
                </p:oleObj>
              </mc:Choice>
              <mc:Fallback>
                <p:oleObj name="Equation" r:id="rId6" imgW="914400" imgH="406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a:xfrm>
            <a:off x="457200" y="1149350"/>
            <a:ext cx="8229600" cy="4889554"/>
          </a:xfrm>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name="Equation" r:id="rId2" imgW="457200" imgH="380880" progId="Equation.DSMT4">
                  <p:embed/>
                </p:oleObj>
              </mc:Choice>
              <mc:Fallback>
                <p:oleObj name="Equation" r:id="rId2" imgW="457200" imgH="3808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name="Equation" r:id="rId4" imgW="469800" imgH="406080" progId="Equation.DSMT4">
                  <p:embed/>
                </p:oleObj>
              </mc:Choice>
              <mc:Fallback>
                <p:oleObj name="Equation" r:id="rId4" imgW="469800" imgH="406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name="Equation" r:id="rId6" imgW="469800" imgH="406080" progId="Equation.DSMT4">
                  <p:embed/>
                </p:oleObj>
              </mc:Choice>
              <mc:Fallback>
                <p:oleObj name="Equation" r:id="rId6" imgW="469800" imgH="406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name="Equation" r:id="rId8" imgW="1269720" imgH="583920" progId="Equation.DSMT4">
                  <p:embed/>
                </p:oleObj>
              </mc:Choice>
              <mc:Fallback>
                <p:oleObj name="Equation" r:id="rId8" imgW="1269720" imgH="58392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name="Equation" r:id="rId12" imgW="215640" imgH="291960" progId="Equation.DSMT4">
                  <p:embed/>
                </p:oleObj>
              </mc:Choice>
              <mc:Fallback>
                <p:oleObj name="Equation" r:id="rId12" imgW="21564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name="Equation" r:id="rId16" imgW="215640" imgH="291960" progId="Equation.DSMT4">
                  <p:embed/>
                </p:oleObj>
              </mc:Choice>
              <mc:Fallback>
                <p:oleObj name="Equation" r:id="rId16" imgW="215640" imgH="29196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6961673" y="1105428"/>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name="Equation" r:id="rId2" imgW="482400" imgH="266400" progId="Equation.DSMT4">
                  <p:embed/>
                </p:oleObj>
              </mc:Choice>
              <mc:Fallback>
                <p:oleObj name="Equation" r:id="rId2" imgW="482400" imgH="2664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name="Equation" r:id="rId4" imgW="825480" imgH="355320" progId="Equation.DSMT4">
                  <p:embed/>
                </p:oleObj>
              </mc:Choice>
              <mc:Fallback>
                <p:oleObj name="Equation" r:id="rId4" imgW="825480" imgH="35532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name="Equation" r:id="rId6" imgW="672840" imgH="355320" progId="Equation.DSMT4">
                  <p:embed/>
                </p:oleObj>
              </mc:Choice>
              <mc:Fallback>
                <p:oleObj name="Equation" r:id="rId6" imgW="672840" imgH="35532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name="Equation" r:id="rId8" imgW="2171520" imgH="507960" progId="Equation.DSMT4">
                  <p:embed/>
                </p:oleObj>
              </mc:Choice>
              <mc:Fallback>
                <p:oleObj name="Equation" r:id="rId8" imgW="2171520" imgH="50796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extLst>
              <p:ext uri="{D42A27DB-BD31-4B8C-83A1-F6EECF244321}">
                <p14:modId xmlns:p14="http://schemas.microsoft.com/office/powerpoint/2010/main" val="4243762016"/>
              </p:ext>
            </p:extLst>
          </p:nvPr>
        </p:nvGraphicFramePr>
        <p:xfrm>
          <a:off x="4719490" y="1182452"/>
          <a:ext cx="145032" cy="254000"/>
        </p:xfrm>
        <a:graphic>
          <a:graphicData uri="http://schemas.openxmlformats.org/presentationml/2006/ole">
            <mc:AlternateContent xmlns:mc="http://schemas.openxmlformats.org/markup-compatibility/2006">
              <mc:Choice xmlns:v="urn:schemas-microsoft-com:vml" Requires="v">
                <p:oleObj name="Equation" r:id="rId10" imgW="177480" imgH="253800" progId="Equation.DSMT4">
                  <p:embed/>
                </p:oleObj>
              </mc:Choice>
              <mc:Fallback>
                <p:oleObj name="Equation" r:id="rId10" imgW="177480" imgH="25380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19490" y="1182452"/>
                        <a:ext cx="145032" cy="254000"/>
                      </a:xfrm>
                      <a:prstGeom prst="rect">
                        <a:avLst/>
                      </a:prstGeom>
                      <a:noFill/>
                      <a:ln>
                        <a:noFill/>
                      </a:ln>
                      <a:effec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1206826498"/>
              </p:ext>
            </p:extLst>
          </p:nvPr>
        </p:nvGraphicFramePr>
        <p:xfrm>
          <a:off x="4901512" y="1182452"/>
          <a:ext cx="244980" cy="266700"/>
        </p:xfrm>
        <a:graphic>
          <a:graphicData uri="http://schemas.openxmlformats.org/presentationml/2006/ole">
            <mc:AlternateContent xmlns:mc="http://schemas.openxmlformats.org/markup-compatibility/2006">
              <mc:Choice xmlns:v="urn:schemas-microsoft-com:vml" Requires="v">
                <p:oleObj name="Equation" r:id="rId12" imgW="190440" imgH="266400" progId="Equation.DSMT4">
                  <p:embed/>
                </p:oleObj>
              </mc:Choice>
              <mc:Fallback>
                <p:oleObj name="Equation" r:id="rId12" imgW="190440" imgH="26640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01512" y="1182452"/>
                        <a:ext cx="244980" cy="266700"/>
                      </a:xfrm>
                      <a:prstGeom prst="rect">
                        <a:avLst/>
                      </a:prstGeom>
                      <a:noFill/>
                      <a:ln>
                        <a:noFill/>
                      </a:ln>
                      <a:effectLst/>
                    </p:spPr>
                  </p:pic>
                </p:oleObj>
              </mc:Fallback>
            </mc:AlternateContent>
          </a:graphicData>
        </a:graphic>
      </p:graphicFrame>
      <p:graphicFrame>
        <p:nvGraphicFramePr>
          <p:cNvPr id="37896" name="Object 8"/>
          <p:cNvGraphicFramePr>
            <a:graphicFrameLocks noChangeAspect="1"/>
          </p:cNvGraphicFramePr>
          <p:nvPr>
            <p:extLst>
              <p:ext uri="{D42A27DB-BD31-4B8C-83A1-F6EECF244321}">
                <p14:modId xmlns:p14="http://schemas.microsoft.com/office/powerpoint/2010/main" val="286266691"/>
              </p:ext>
            </p:extLst>
          </p:nvPr>
        </p:nvGraphicFramePr>
        <p:xfrm>
          <a:off x="5105899" y="1333978"/>
          <a:ext cx="121212"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05899" y="1333978"/>
                        <a:ext cx="121212" cy="101600"/>
                      </a:xfrm>
                      <a:prstGeom prst="rect">
                        <a:avLst/>
                      </a:prstGeom>
                      <a:noFill/>
                      <a:ln>
                        <a:noFill/>
                      </a:ln>
                      <a:effec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name="Equation" r:id="rId16" imgW="634680" imgH="266400" progId="Equation.DSMT4">
                  <p:embed/>
                </p:oleObj>
              </mc:Choice>
              <mc:Fallback>
                <p:oleObj name="Equation" r:id="rId16" imgW="634680" imgH="266400"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553200" y="1316776"/>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name="Equation" r:id="rId19" imgW="634680" imgH="266400" progId="Equation.DSMT4">
                  <p:embed/>
                </p:oleObj>
              </mc:Choice>
              <mc:Fallback>
                <p:oleObj name="Equation" r:id="rId19" imgW="634680" imgH="26640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name="Equation" r:id="rId21" imgW="876240" imgH="355320" progId="Equation.DSMT4">
                  <p:embed/>
                </p:oleObj>
              </mc:Choice>
              <mc:Fallback>
                <p:oleObj name="Equation" r:id="rId21" imgW="876240" imgH="35532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name="Equation" r:id="rId23" imgW="495000" imgH="266400" progId="Equation.DSMT4">
                  <p:embed/>
                </p:oleObj>
              </mc:Choice>
              <mc:Fallback>
                <p:oleObj name="Equation" r:id="rId23" imgW="495000" imgH="26640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name="Equation" r:id="rId25" imgW="723600" imgH="355320" progId="Equation.DSMT4">
                  <p:embed/>
                </p:oleObj>
              </mc:Choice>
              <mc:Fallback>
                <p:oleObj name="Equation" r:id="rId25" imgW="723600" imgH="35532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20,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name="Equation" r:id="rId27" imgW="876240" imgH="355320" progId="Equation.DSMT4">
                  <p:embed/>
                </p:oleObj>
              </mc:Choice>
              <mc:Fallback>
                <p:oleObj name="Equation" r:id="rId27" imgW="876240" imgH="35532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name="Equation" r:id="rId29" imgW="482400" imgH="253800" progId="Equation.DSMT4">
                  <p:embed/>
                </p:oleObj>
              </mc:Choice>
              <mc:Fallback>
                <p:oleObj name="Equation" r:id="rId29" imgW="482400" imgH="253800" progId="Equation.DSMT4">
                  <p:embed/>
                  <p:pic>
                    <p:nvPicPr>
                      <p:cNvPr id="0" name="Picture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extLst>
              <p:ext uri="{D42A27DB-BD31-4B8C-83A1-F6EECF244321}">
                <p14:modId xmlns:p14="http://schemas.microsoft.com/office/powerpoint/2010/main" val="3871752608"/>
              </p:ext>
            </p:extLst>
          </p:nvPr>
        </p:nvGraphicFramePr>
        <p:xfrm>
          <a:off x="5715000" y="1169752"/>
          <a:ext cx="808038" cy="266700"/>
        </p:xfrm>
        <a:graphic>
          <a:graphicData uri="http://schemas.openxmlformats.org/presentationml/2006/ole">
            <mc:AlternateContent xmlns:mc="http://schemas.openxmlformats.org/markup-compatibility/2006">
              <mc:Choice xmlns:v="urn:schemas-microsoft-com:vml" Requires="v">
                <p:oleObj name="Equation" r:id="rId31" imgW="990360" imgH="266400" progId="Equation.DSMT4">
                  <p:embed/>
                </p:oleObj>
              </mc:Choice>
              <mc:Fallback>
                <p:oleObj name="Equation" r:id="rId31" imgW="990360" imgH="266400" progId="Equation.DSMT4">
                  <p:embed/>
                  <p:pic>
                    <p:nvPicPr>
                      <p:cNvPr id="0" name="Picture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715000" y="1169752"/>
                        <a:ext cx="808038" cy="266700"/>
                      </a:xfrm>
                      <a:prstGeom prst="rect">
                        <a:avLst/>
                      </a:prstGeom>
                      <a:noFill/>
                      <a:ln>
                        <a:noFill/>
                      </a:ln>
                      <a:effec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752534183"/>
              </p:ext>
            </p:extLst>
          </p:nvPr>
        </p:nvGraphicFramePr>
        <p:xfrm>
          <a:off x="5195880" y="1195791"/>
          <a:ext cx="240830" cy="254000"/>
        </p:xfrm>
        <a:graphic>
          <a:graphicData uri="http://schemas.openxmlformats.org/presentationml/2006/ole">
            <mc:AlternateContent xmlns:mc="http://schemas.openxmlformats.org/markup-compatibility/2006">
              <mc:Choice xmlns:v="urn:schemas-microsoft-com:vml" Requires="v">
                <p:oleObj name="Equation" r:id="rId33" imgW="177480" imgH="253800" progId="Equation.DSMT4">
                  <p:embed/>
                </p:oleObj>
              </mc:Choice>
              <mc:Fallback>
                <p:oleObj name="Equation" r:id="rId33" imgW="177480" imgH="253800" progId="Equation.DSMT4">
                  <p:embed/>
                  <p:pic>
                    <p:nvPicPr>
                      <p:cNvPr id="0" name="Picture 1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195880" y="1195791"/>
                        <a:ext cx="240830" cy="254000"/>
                      </a:xfrm>
                      <a:prstGeom prst="rect">
                        <a:avLst/>
                      </a:prstGeom>
                      <a:noFill/>
                      <a:ln>
                        <a:noFill/>
                      </a:ln>
                      <a:effectLst/>
                    </p:spPr>
                  </p:pic>
                </p:oleObj>
              </mc:Fallback>
            </mc:AlternateContent>
          </a:graphicData>
        </a:graphic>
      </p:graphicFrame>
      <p:graphicFrame>
        <p:nvGraphicFramePr>
          <p:cNvPr id="38930" name="Object 18"/>
          <p:cNvGraphicFramePr>
            <a:graphicFrameLocks noChangeAspect="1"/>
          </p:cNvGraphicFramePr>
          <p:nvPr>
            <p:extLst>
              <p:ext uri="{D42A27DB-BD31-4B8C-83A1-F6EECF244321}">
                <p14:modId xmlns:p14="http://schemas.microsoft.com/office/powerpoint/2010/main" val="672909769"/>
              </p:ext>
            </p:extLst>
          </p:nvPr>
        </p:nvGraphicFramePr>
        <p:xfrm>
          <a:off x="5366220" y="1176102"/>
          <a:ext cx="233103" cy="254000"/>
        </p:xfrm>
        <a:graphic>
          <a:graphicData uri="http://schemas.openxmlformats.org/presentationml/2006/ole">
            <mc:AlternateContent xmlns:mc="http://schemas.openxmlformats.org/markup-compatibility/2006">
              <mc:Choice xmlns:v="urn:schemas-microsoft-com:vml" Requires="v">
                <p:oleObj name="Equation" r:id="rId35" imgW="177480" imgH="253800" progId="Equation.DSMT4">
                  <p:embed/>
                </p:oleObj>
              </mc:Choice>
              <mc:Fallback>
                <p:oleObj name="Equation" r:id="rId35" imgW="177480" imgH="253800" progId="Equation.DSMT4">
                  <p:embed/>
                  <p:pic>
                    <p:nvPicPr>
                      <p:cNvPr id="0" name="Picture 18"/>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366220" y="1176102"/>
                        <a:ext cx="233103" cy="254000"/>
                      </a:xfrm>
                      <a:prstGeom prst="rect">
                        <a:avLst/>
                      </a:prstGeom>
                      <a:noFill/>
                      <a:ln>
                        <a:noFill/>
                      </a:ln>
                      <a:effec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24838336"/>
              </p:ext>
            </p:extLst>
          </p:nvPr>
        </p:nvGraphicFramePr>
        <p:xfrm>
          <a:off x="5518017" y="1182452"/>
          <a:ext cx="190500" cy="266700"/>
        </p:xfrm>
        <a:graphic>
          <a:graphicData uri="http://schemas.openxmlformats.org/presentationml/2006/ole">
            <mc:AlternateContent xmlns:mc="http://schemas.openxmlformats.org/markup-compatibility/2006">
              <mc:Choice xmlns:v="urn:schemas-microsoft-com:vml" Requires="v">
                <p:oleObj name="Equation" r:id="rId37" imgW="190440" imgH="266400" progId="Equation.DSMT4">
                  <p:embed/>
                </p:oleObj>
              </mc:Choice>
              <mc:Fallback>
                <p:oleObj name="Equation" r:id="rId37" imgW="190440" imgH="266400" progId="Equation.DSMT4">
                  <p:embed/>
                  <p:pic>
                    <p:nvPicPr>
                      <p:cNvPr id="0" name="Picture 1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518017" y="1182452"/>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$19,000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$483.33</a:t>
            </a:r>
            <a:r>
              <a:rPr lang="en-US" dirty="0"/>
              <a:t> each month for 36 months. How much can you save by paying cash?</a:t>
            </a:r>
          </a:p>
          <a:p>
            <a:r>
              <a:rPr lang="en-US" b="1" dirty="0"/>
              <a:t>Solution</a:t>
            </a:r>
          </a:p>
          <a:p>
            <a:r>
              <a:rPr lang="en-US" b="1" dirty="0"/>
              <a:t>Step 1: </a:t>
            </a:r>
            <a:r>
              <a:rPr lang="en-US" dirty="0"/>
              <a:t>Find the amount paid in monthly payments by multiplying the amount of each payment by 36.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664</Words>
  <Application>Microsoft Office PowerPoint</Application>
  <PresentationFormat>On-screen Show (4:3)</PresentationFormat>
  <Paragraphs>120</Paragraphs>
  <Slides>16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0" baseType="lpstr">
      <vt:lpstr>Arial</vt:lpstr>
      <vt:lpstr>Calibri</vt:lpstr>
      <vt:lpstr>Office Theme</vt:lpstr>
      <vt:lpstr>Equation</vt:lpstr>
      <vt:lpstr>Section 4.4</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lpstr>Example 8: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233</cp:revision>
  <dcterms:created xsi:type="dcterms:W3CDTF">2013-04-26T14:43:13Z</dcterms:created>
  <dcterms:modified xsi:type="dcterms:W3CDTF">2023-07-03T18:38:59Z</dcterms:modified>
</cp:coreProperties>
</file>