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60" r:id="rId3"/>
    <p:sldId id="261" r:id="rId4"/>
    <p:sldId id="262" r:id="rId5"/>
    <p:sldId id="263" r:id="rId6"/>
    <p:sldId id="265" r:id="rId7"/>
    <p:sldId id="267" r:id="rId8"/>
    <p:sldId id="268" r:id="rId9"/>
    <p:sldId id="269" r:id="rId10"/>
    <p:sldId id="270" r:id="rId11"/>
    <p:sldId id="272" r:id="rId12"/>
    <p:sldId id="281" r:id="rId13"/>
    <p:sldId id="273" r:id="rId14"/>
    <p:sldId id="282" r:id="rId15"/>
    <p:sldId id="274" r:id="rId16"/>
    <p:sldId id="276" r:id="rId17"/>
    <p:sldId id="283" r:id="rId18"/>
    <p:sldId id="285" r:id="rId19"/>
    <p:sldId id="286" r:id="rId20"/>
    <p:sldId id="287" r:id="rId21"/>
    <p:sldId id="288" r:id="rId22"/>
    <p:sldId id="292" r:id="rId23"/>
    <p:sldId id="293" r:id="rId24"/>
    <p:sldId id="294" r:id="rId25"/>
    <p:sldId id="295" r:id="rId26"/>
    <p:sldId id="289" r:id="rId27"/>
    <p:sldId id="290" r:id="rId28"/>
    <p:sldId id="29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Nicholas Belloit" initials="NB [7]" lastIdx="1" clrIdx="6"/>
  <p:cmAuthor id="1" name="Nicholas Belloit" initials="NB" lastIdx="1" clrIdx="0"/>
  <p:cmAuthor id="2" name="Nicholas Belloit" initials="NB [2]" lastIdx="1" clrIdx="1"/>
  <p:cmAuthor id="3" name="Nicholas Belloit" initials="NB [3]" lastIdx="1" clrIdx="2"/>
  <p:cmAuthor id="4" name="Nicholas Belloit" initials="NB [4]" lastIdx="1" clrIdx="3"/>
  <p:cmAuthor id="5" name="Nicholas Belloit" initials="NB [5]" lastIdx="1" clrIdx="4"/>
  <p:cmAuthor id="6" name="Nicholas Belloit" initials="NB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C86A6"/>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70" autoAdjust="0"/>
    <p:restoredTop sz="94660"/>
  </p:normalViewPr>
  <p:slideViewPr>
    <p:cSldViewPr>
      <p:cViewPr varScale="1">
        <p:scale>
          <a:sx n="114" d="100"/>
          <a:sy n="114" d="100"/>
        </p:scale>
        <p:origin x="133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349966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4A259-470A-41C0-A95C-2A9686982E59}" type="datetimeFigureOut">
              <a:rPr lang="en-US" smtClean="0"/>
              <a:pPr/>
              <a:t>7/5/2023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57079-7BB8-4B6B-B04A-089D2E304F42}" type="slidenum">
              <a:rPr lang="en-US" smtClean="0"/>
              <a:pPr/>
              <a:t>‹#›</a:t>
            </a:fld>
            <a:endParaRPr lang="en-US"/>
          </a:p>
        </p:txBody>
      </p:sp>
    </p:spTree>
    <p:extLst>
      <p:ext uri="{BB962C8B-B14F-4D97-AF65-F5344CB8AC3E}">
        <p14:creationId xmlns:p14="http://schemas.microsoft.com/office/powerpoint/2010/main" val="338745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1.wmf"/><Relationship Id="rId12" Type="http://schemas.openxmlformats.org/officeDocument/2006/relationships/oleObject" Target="../embeddings/oleObject52.bin"/><Relationship Id="rId2"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52.wmf"/><Relationship Id="rId14" Type="http://schemas.openxmlformats.org/officeDocument/2006/relationships/oleObject" Target="../embeddings/oleObject53.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59.bin"/><Relationship Id="rId17" Type="http://schemas.openxmlformats.org/officeDocument/2006/relationships/image" Target="../media/image63.wmf"/><Relationship Id="rId2" Type="http://schemas.openxmlformats.org/officeDocument/2006/relationships/oleObject" Target="../embeddings/oleObject54.bin"/><Relationship Id="rId16" Type="http://schemas.openxmlformats.org/officeDocument/2006/relationships/oleObject" Target="../embeddings/oleObject61.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image" Target="../media/image62.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9.wmf"/><Relationship Id="rId14" Type="http://schemas.openxmlformats.org/officeDocument/2006/relationships/oleObject" Target="../embeddings/oleObject60.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2.bin"/><Relationship Id="rId1" Type="http://schemas.openxmlformats.org/officeDocument/2006/relationships/slideLayout" Target="../slideLayouts/slideLayout2.xml"/><Relationship Id="rId6" Type="http://schemas.openxmlformats.org/officeDocument/2006/relationships/oleObject" Target="../embeddings/oleObject64.bin"/><Relationship Id="rId5" Type="http://schemas.openxmlformats.org/officeDocument/2006/relationships/image" Target="../media/image65.wmf"/><Relationship Id="rId4" Type="http://schemas.openxmlformats.org/officeDocument/2006/relationships/oleObject" Target="../embeddings/oleObject63.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2.wmf"/><Relationship Id="rId3" Type="http://schemas.openxmlformats.org/officeDocument/2006/relationships/image" Target="../media/image67.wmf"/><Relationship Id="rId7" Type="http://schemas.openxmlformats.org/officeDocument/2006/relationships/image" Target="../media/image69.wmf"/><Relationship Id="rId12" Type="http://schemas.openxmlformats.org/officeDocument/2006/relationships/oleObject" Target="../embeddings/oleObject70.bin"/><Relationship Id="rId2"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67.bin"/><Relationship Id="rId11" Type="http://schemas.openxmlformats.org/officeDocument/2006/relationships/image" Target="../media/image71.wmf"/><Relationship Id="rId5" Type="http://schemas.openxmlformats.org/officeDocument/2006/relationships/image" Target="../media/image68.wmf"/><Relationship Id="rId10" Type="http://schemas.openxmlformats.org/officeDocument/2006/relationships/oleObject" Target="../embeddings/oleObject69.bin"/><Relationship Id="rId4" Type="http://schemas.openxmlformats.org/officeDocument/2006/relationships/oleObject" Target="../embeddings/oleObject66.bin"/><Relationship Id="rId9" Type="http://schemas.openxmlformats.org/officeDocument/2006/relationships/image" Target="../media/image70.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4.bin"/><Relationship Id="rId13" Type="http://schemas.openxmlformats.org/officeDocument/2006/relationships/image" Target="../media/image78.wmf"/><Relationship Id="rId18" Type="http://schemas.openxmlformats.org/officeDocument/2006/relationships/oleObject" Target="../embeddings/oleObject79.bin"/><Relationship Id="rId3" Type="http://schemas.openxmlformats.org/officeDocument/2006/relationships/image" Target="../media/image73.wmf"/><Relationship Id="rId21" Type="http://schemas.openxmlformats.org/officeDocument/2006/relationships/image" Target="../media/image82.wmf"/><Relationship Id="rId7" Type="http://schemas.openxmlformats.org/officeDocument/2006/relationships/image" Target="../media/image75.wmf"/><Relationship Id="rId12" Type="http://schemas.openxmlformats.org/officeDocument/2006/relationships/oleObject" Target="../embeddings/oleObject76.bin"/><Relationship Id="rId17" Type="http://schemas.openxmlformats.org/officeDocument/2006/relationships/image" Target="../media/image80.wmf"/><Relationship Id="rId2" Type="http://schemas.openxmlformats.org/officeDocument/2006/relationships/oleObject" Target="../embeddings/oleObject71.bin"/><Relationship Id="rId16" Type="http://schemas.openxmlformats.org/officeDocument/2006/relationships/oleObject" Target="../embeddings/oleObject78.bin"/><Relationship Id="rId20"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7.wmf"/><Relationship Id="rId5" Type="http://schemas.openxmlformats.org/officeDocument/2006/relationships/image" Target="../media/image74.wmf"/><Relationship Id="rId15" Type="http://schemas.openxmlformats.org/officeDocument/2006/relationships/image" Target="../media/image79.wmf"/><Relationship Id="rId10" Type="http://schemas.openxmlformats.org/officeDocument/2006/relationships/oleObject" Target="../embeddings/oleObject75.bin"/><Relationship Id="rId19" Type="http://schemas.openxmlformats.org/officeDocument/2006/relationships/image" Target="../media/image81.wmf"/><Relationship Id="rId4" Type="http://schemas.openxmlformats.org/officeDocument/2006/relationships/oleObject" Target="../embeddings/oleObject72.bin"/><Relationship Id="rId9" Type="http://schemas.openxmlformats.org/officeDocument/2006/relationships/image" Target="../media/image76.wmf"/><Relationship Id="rId14" Type="http://schemas.openxmlformats.org/officeDocument/2006/relationships/oleObject" Target="../embeddings/oleObject77.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88.wmf"/><Relationship Id="rId18" Type="http://schemas.openxmlformats.org/officeDocument/2006/relationships/oleObject" Target="../embeddings/oleObject89.bin"/><Relationship Id="rId3" Type="http://schemas.openxmlformats.org/officeDocument/2006/relationships/image" Target="../media/image83.wmf"/><Relationship Id="rId21" Type="http://schemas.openxmlformats.org/officeDocument/2006/relationships/image" Target="../media/image92.wmf"/><Relationship Id="rId7" Type="http://schemas.openxmlformats.org/officeDocument/2006/relationships/image" Target="../media/image85.wmf"/><Relationship Id="rId12" Type="http://schemas.openxmlformats.org/officeDocument/2006/relationships/oleObject" Target="../embeddings/oleObject86.bin"/><Relationship Id="rId17" Type="http://schemas.openxmlformats.org/officeDocument/2006/relationships/image" Target="../media/image90.wmf"/><Relationship Id="rId25" Type="http://schemas.openxmlformats.org/officeDocument/2006/relationships/image" Target="../media/image94.wmf"/><Relationship Id="rId2" Type="http://schemas.openxmlformats.org/officeDocument/2006/relationships/oleObject" Target="../embeddings/oleObject81.bin"/><Relationship Id="rId16" Type="http://schemas.openxmlformats.org/officeDocument/2006/relationships/oleObject" Target="../embeddings/oleObject88.bin"/><Relationship Id="rId20" Type="http://schemas.openxmlformats.org/officeDocument/2006/relationships/oleObject" Target="../embeddings/oleObject90.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87.wmf"/><Relationship Id="rId24" Type="http://schemas.openxmlformats.org/officeDocument/2006/relationships/oleObject" Target="../embeddings/oleObject92.bin"/><Relationship Id="rId5" Type="http://schemas.openxmlformats.org/officeDocument/2006/relationships/image" Target="../media/image84.wmf"/><Relationship Id="rId15" Type="http://schemas.openxmlformats.org/officeDocument/2006/relationships/image" Target="../media/image89.wmf"/><Relationship Id="rId23" Type="http://schemas.openxmlformats.org/officeDocument/2006/relationships/image" Target="../media/image93.wmf"/><Relationship Id="rId10" Type="http://schemas.openxmlformats.org/officeDocument/2006/relationships/oleObject" Target="../embeddings/oleObject85.bin"/><Relationship Id="rId19" Type="http://schemas.openxmlformats.org/officeDocument/2006/relationships/image" Target="../media/image91.wmf"/><Relationship Id="rId4" Type="http://schemas.openxmlformats.org/officeDocument/2006/relationships/oleObject" Target="../embeddings/oleObject82.bin"/><Relationship Id="rId9" Type="http://schemas.openxmlformats.org/officeDocument/2006/relationships/image" Target="../media/image86.wmf"/><Relationship Id="rId14" Type="http://schemas.openxmlformats.org/officeDocument/2006/relationships/oleObject" Target="../embeddings/oleObject87.bin"/><Relationship Id="rId22" Type="http://schemas.openxmlformats.org/officeDocument/2006/relationships/oleObject" Target="../embeddings/oleObject9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100.wmf"/><Relationship Id="rId18" Type="http://schemas.openxmlformats.org/officeDocument/2006/relationships/oleObject" Target="../embeddings/oleObject101.bin"/><Relationship Id="rId26" Type="http://schemas.openxmlformats.org/officeDocument/2006/relationships/oleObject" Target="../embeddings/oleObject105.bin"/><Relationship Id="rId3" Type="http://schemas.openxmlformats.org/officeDocument/2006/relationships/image" Target="../media/image95.wmf"/><Relationship Id="rId21" Type="http://schemas.openxmlformats.org/officeDocument/2006/relationships/image" Target="../media/image104.wmf"/><Relationship Id="rId7" Type="http://schemas.openxmlformats.org/officeDocument/2006/relationships/image" Target="../media/image97.wmf"/><Relationship Id="rId12" Type="http://schemas.openxmlformats.org/officeDocument/2006/relationships/oleObject" Target="../embeddings/oleObject98.bin"/><Relationship Id="rId17" Type="http://schemas.openxmlformats.org/officeDocument/2006/relationships/image" Target="../media/image102.wmf"/><Relationship Id="rId25" Type="http://schemas.openxmlformats.org/officeDocument/2006/relationships/image" Target="../media/image106.wmf"/><Relationship Id="rId2" Type="http://schemas.openxmlformats.org/officeDocument/2006/relationships/oleObject" Target="../embeddings/oleObject93.bin"/><Relationship Id="rId16" Type="http://schemas.openxmlformats.org/officeDocument/2006/relationships/oleObject" Target="../embeddings/oleObject100.bin"/><Relationship Id="rId20" Type="http://schemas.openxmlformats.org/officeDocument/2006/relationships/oleObject" Target="../embeddings/oleObject102.bin"/><Relationship Id="rId29" Type="http://schemas.openxmlformats.org/officeDocument/2006/relationships/image" Target="../media/image108.wmf"/><Relationship Id="rId1" Type="http://schemas.openxmlformats.org/officeDocument/2006/relationships/slideLayout" Target="../slideLayouts/slideLayout2.xml"/><Relationship Id="rId6" Type="http://schemas.openxmlformats.org/officeDocument/2006/relationships/oleObject" Target="../embeddings/oleObject95.bin"/><Relationship Id="rId11" Type="http://schemas.openxmlformats.org/officeDocument/2006/relationships/image" Target="../media/image99.wmf"/><Relationship Id="rId24" Type="http://schemas.openxmlformats.org/officeDocument/2006/relationships/oleObject" Target="../embeddings/oleObject104.bin"/><Relationship Id="rId5" Type="http://schemas.openxmlformats.org/officeDocument/2006/relationships/image" Target="../media/image96.wmf"/><Relationship Id="rId15" Type="http://schemas.openxmlformats.org/officeDocument/2006/relationships/image" Target="../media/image101.wmf"/><Relationship Id="rId23" Type="http://schemas.openxmlformats.org/officeDocument/2006/relationships/image" Target="../media/image105.wmf"/><Relationship Id="rId28" Type="http://schemas.openxmlformats.org/officeDocument/2006/relationships/oleObject" Target="../embeddings/oleObject106.bin"/><Relationship Id="rId10" Type="http://schemas.openxmlformats.org/officeDocument/2006/relationships/oleObject" Target="../embeddings/oleObject97.bin"/><Relationship Id="rId19" Type="http://schemas.openxmlformats.org/officeDocument/2006/relationships/image" Target="../media/image103.wmf"/><Relationship Id="rId31" Type="http://schemas.openxmlformats.org/officeDocument/2006/relationships/image" Target="../media/image109.wmf"/><Relationship Id="rId4" Type="http://schemas.openxmlformats.org/officeDocument/2006/relationships/oleObject" Target="../embeddings/oleObject94.bin"/><Relationship Id="rId9" Type="http://schemas.openxmlformats.org/officeDocument/2006/relationships/image" Target="../media/image98.wmf"/><Relationship Id="rId14" Type="http://schemas.openxmlformats.org/officeDocument/2006/relationships/oleObject" Target="../embeddings/oleObject99.bin"/><Relationship Id="rId22" Type="http://schemas.openxmlformats.org/officeDocument/2006/relationships/oleObject" Target="../embeddings/oleObject103.bin"/><Relationship Id="rId27" Type="http://schemas.openxmlformats.org/officeDocument/2006/relationships/image" Target="../media/image107.wmf"/><Relationship Id="rId30" Type="http://schemas.openxmlformats.org/officeDocument/2006/relationships/oleObject" Target="../embeddings/oleObject107.bin"/></Relationships>
</file>

<file path=ppt/slides/_rels/slide18.xml.rels><?xml version="1.0" encoding="UTF-8" standalone="yes"?>
<Relationships xmlns="http://schemas.openxmlformats.org/package/2006/relationships"><Relationship Id="rId3" Type="http://schemas.openxmlformats.org/officeDocument/2006/relationships/image" Target="../media/image110.wmf"/><Relationship Id="rId2" Type="http://schemas.openxmlformats.org/officeDocument/2006/relationships/oleObject" Target="../embeddings/oleObject108.bin"/><Relationship Id="rId1" Type="http://schemas.openxmlformats.org/officeDocument/2006/relationships/slideLayout" Target="../slideLayouts/slideLayout2.xml"/><Relationship Id="rId5" Type="http://schemas.openxmlformats.org/officeDocument/2006/relationships/image" Target="../media/image111.wmf"/><Relationship Id="rId4" Type="http://schemas.openxmlformats.org/officeDocument/2006/relationships/oleObject" Target="../embeddings/oleObject109.bin"/></Relationships>
</file>

<file path=ppt/slides/_rels/slide19.xml.rels><?xml version="1.0" encoding="UTF-8" standalone="yes"?>
<Relationships xmlns="http://schemas.openxmlformats.org/package/2006/relationships"><Relationship Id="rId3" Type="http://schemas.openxmlformats.org/officeDocument/2006/relationships/image" Target="../media/image112.wmf"/><Relationship Id="rId2" Type="http://schemas.openxmlformats.org/officeDocument/2006/relationships/oleObject" Target="../embeddings/oleObject110.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14.bin"/><Relationship Id="rId13" Type="http://schemas.openxmlformats.org/officeDocument/2006/relationships/image" Target="../media/image118.wmf"/><Relationship Id="rId18" Type="http://schemas.openxmlformats.org/officeDocument/2006/relationships/image" Target="../media/image120.wmf"/><Relationship Id="rId3" Type="http://schemas.openxmlformats.org/officeDocument/2006/relationships/image" Target="../media/image113.wmf"/><Relationship Id="rId7" Type="http://schemas.openxmlformats.org/officeDocument/2006/relationships/image" Target="../media/image115.wmf"/><Relationship Id="rId12" Type="http://schemas.openxmlformats.org/officeDocument/2006/relationships/oleObject" Target="../embeddings/oleObject116.bin"/><Relationship Id="rId17" Type="http://schemas.openxmlformats.org/officeDocument/2006/relationships/oleObject" Target="../embeddings/oleObject119.bin"/><Relationship Id="rId2" Type="http://schemas.openxmlformats.org/officeDocument/2006/relationships/oleObject" Target="../embeddings/oleObject111.bin"/><Relationship Id="rId16" Type="http://schemas.openxmlformats.org/officeDocument/2006/relationships/oleObject" Target="../embeddings/oleObject118.bin"/><Relationship Id="rId20" Type="http://schemas.openxmlformats.org/officeDocument/2006/relationships/image" Target="../media/image121.wmf"/><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17.wmf"/><Relationship Id="rId5" Type="http://schemas.openxmlformats.org/officeDocument/2006/relationships/image" Target="../media/image114.wmf"/><Relationship Id="rId15" Type="http://schemas.openxmlformats.org/officeDocument/2006/relationships/image" Target="../media/image119.wmf"/><Relationship Id="rId10" Type="http://schemas.openxmlformats.org/officeDocument/2006/relationships/oleObject" Target="../embeddings/oleObject115.bin"/><Relationship Id="rId19" Type="http://schemas.openxmlformats.org/officeDocument/2006/relationships/oleObject" Target="../embeddings/oleObject120.bin"/><Relationship Id="rId4" Type="http://schemas.openxmlformats.org/officeDocument/2006/relationships/oleObject" Target="../embeddings/oleObject112.bin"/><Relationship Id="rId9" Type="http://schemas.openxmlformats.org/officeDocument/2006/relationships/image" Target="../media/image116.wmf"/><Relationship Id="rId14" Type="http://schemas.openxmlformats.org/officeDocument/2006/relationships/oleObject" Target="../embeddings/oleObject11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24.bin"/><Relationship Id="rId13" Type="http://schemas.openxmlformats.org/officeDocument/2006/relationships/image" Target="../media/image127.wmf"/><Relationship Id="rId3" Type="http://schemas.openxmlformats.org/officeDocument/2006/relationships/image" Target="../media/image122.wmf"/><Relationship Id="rId7" Type="http://schemas.openxmlformats.org/officeDocument/2006/relationships/image" Target="../media/image124.wmf"/><Relationship Id="rId12" Type="http://schemas.openxmlformats.org/officeDocument/2006/relationships/oleObject" Target="../embeddings/oleObject126.bin"/><Relationship Id="rId2" Type="http://schemas.openxmlformats.org/officeDocument/2006/relationships/oleObject" Target="../embeddings/oleObject121.bin"/><Relationship Id="rId1" Type="http://schemas.openxmlformats.org/officeDocument/2006/relationships/slideLayout" Target="../slideLayouts/slideLayout2.xml"/><Relationship Id="rId6" Type="http://schemas.openxmlformats.org/officeDocument/2006/relationships/oleObject" Target="../embeddings/oleObject123.bin"/><Relationship Id="rId11" Type="http://schemas.openxmlformats.org/officeDocument/2006/relationships/image" Target="../media/image126.wmf"/><Relationship Id="rId5" Type="http://schemas.openxmlformats.org/officeDocument/2006/relationships/image" Target="../media/image123.wmf"/><Relationship Id="rId15" Type="http://schemas.openxmlformats.org/officeDocument/2006/relationships/image" Target="../media/image119.wmf"/><Relationship Id="rId10" Type="http://schemas.openxmlformats.org/officeDocument/2006/relationships/oleObject" Target="../embeddings/oleObject125.bin"/><Relationship Id="rId4" Type="http://schemas.openxmlformats.org/officeDocument/2006/relationships/oleObject" Target="../embeddings/oleObject122.bin"/><Relationship Id="rId9" Type="http://schemas.openxmlformats.org/officeDocument/2006/relationships/image" Target="../media/image125.wmf"/><Relationship Id="rId14" Type="http://schemas.openxmlformats.org/officeDocument/2006/relationships/oleObject" Target="../embeddings/oleObject127.bin"/></Relationships>
</file>

<file path=ppt/slides/_rels/slide22.xml.rels><?xml version="1.0" encoding="UTF-8" standalone="yes"?>
<Relationships xmlns="http://schemas.openxmlformats.org/package/2006/relationships"><Relationship Id="rId3" Type="http://schemas.openxmlformats.org/officeDocument/2006/relationships/image" Target="../media/image128.wmf"/><Relationship Id="rId2" Type="http://schemas.openxmlformats.org/officeDocument/2006/relationships/oleObject" Target="../embeddings/oleObject128.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32.bin"/><Relationship Id="rId13" Type="http://schemas.openxmlformats.org/officeDocument/2006/relationships/image" Target="../media/image134.wmf"/><Relationship Id="rId18" Type="http://schemas.openxmlformats.org/officeDocument/2006/relationships/oleObject" Target="../embeddings/oleObject137.bin"/><Relationship Id="rId3" Type="http://schemas.openxmlformats.org/officeDocument/2006/relationships/image" Target="../media/image129.wmf"/><Relationship Id="rId21" Type="http://schemas.openxmlformats.org/officeDocument/2006/relationships/image" Target="../media/image128.wmf"/><Relationship Id="rId7" Type="http://schemas.openxmlformats.org/officeDocument/2006/relationships/image" Target="../media/image131.wmf"/><Relationship Id="rId12" Type="http://schemas.openxmlformats.org/officeDocument/2006/relationships/oleObject" Target="../embeddings/oleObject134.bin"/><Relationship Id="rId17" Type="http://schemas.openxmlformats.org/officeDocument/2006/relationships/image" Target="../media/image136.wmf"/><Relationship Id="rId2" Type="http://schemas.openxmlformats.org/officeDocument/2006/relationships/oleObject" Target="../embeddings/oleObject129.bin"/><Relationship Id="rId16" Type="http://schemas.openxmlformats.org/officeDocument/2006/relationships/oleObject" Target="../embeddings/oleObject136.bin"/><Relationship Id="rId20" Type="http://schemas.openxmlformats.org/officeDocument/2006/relationships/oleObject" Target="../embeddings/oleObject138.bin"/><Relationship Id="rId1" Type="http://schemas.openxmlformats.org/officeDocument/2006/relationships/slideLayout" Target="../slideLayouts/slideLayout2.xml"/><Relationship Id="rId6" Type="http://schemas.openxmlformats.org/officeDocument/2006/relationships/oleObject" Target="../embeddings/oleObject131.bin"/><Relationship Id="rId11" Type="http://schemas.openxmlformats.org/officeDocument/2006/relationships/image" Target="../media/image133.wmf"/><Relationship Id="rId5" Type="http://schemas.openxmlformats.org/officeDocument/2006/relationships/image" Target="../media/image130.wmf"/><Relationship Id="rId15" Type="http://schemas.openxmlformats.org/officeDocument/2006/relationships/image" Target="../media/image135.wmf"/><Relationship Id="rId23" Type="http://schemas.openxmlformats.org/officeDocument/2006/relationships/image" Target="../media/image138.wmf"/><Relationship Id="rId10" Type="http://schemas.openxmlformats.org/officeDocument/2006/relationships/oleObject" Target="../embeddings/oleObject133.bin"/><Relationship Id="rId19" Type="http://schemas.openxmlformats.org/officeDocument/2006/relationships/image" Target="../media/image137.wmf"/><Relationship Id="rId4" Type="http://schemas.openxmlformats.org/officeDocument/2006/relationships/oleObject" Target="../embeddings/oleObject130.bin"/><Relationship Id="rId9" Type="http://schemas.openxmlformats.org/officeDocument/2006/relationships/image" Target="../media/image132.wmf"/><Relationship Id="rId14" Type="http://schemas.openxmlformats.org/officeDocument/2006/relationships/oleObject" Target="../embeddings/oleObject135.bin"/><Relationship Id="rId22" Type="http://schemas.openxmlformats.org/officeDocument/2006/relationships/oleObject" Target="../embeddings/oleObject139.bin"/></Relationships>
</file>

<file path=ppt/slides/_rels/slide24.xml.rels><?xml version="1.0" encoding="UTF-8" standalone="yes"?>
<Relationships xmlns="http://schemas.openxmlformats.org/package/2006/relationships"><Relationship Id="rId3" Type="http://schemas.openxmlformats.org/officeDocument/2006/relationships/image" Target="../media/image139.wmf"/><Relationship Id="rId7" Type="http://schemas.openxmlformats.org/officeDocument/2006/relationships/image" Target="../media/image141.wmf"/><Relationship Id="rId2" Type="http://schemas.openxmlformats.org/officeDocument/2006/relationships/oleObject" Target="../embeddings/oleObject140.bin"/><Relationship Id="rId1" Type="http://schemas.openxmlformats.org/officeDocument/2006/relationships/slideLayout" Target="../slideLayouts/slideLayout2.xml"/><Relationship Id="rId6" Type="http://schemas.openxmlformats.org/officeDocument/2006/relationships/oleObject" Target="../embeddings/oleObject142.bin"/><Relationship Id="rId5" Type="http://schemas.openxmlformats.org/officeDocument/2006/relationships/image" Target="../media/image140.wmf"/><Relationship Id="rId4" Type="http://schemas.openxmlformats.org/officeDocument/2006/relationships/oleObject" Target="../embeddings/oleObject141.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46.bin"/><Relationship Id="rId13" Type="http://schemas.openxmlformats.org/officeDocument/2006/relationships/image" Target="../media/image147.wmf"/><Relationship Id="rId18" Type="http://schemas.openxmlformats.org/officeDocument/2006/relationships/oleObject" Target="../embeddings/oleObject151.bin"/><Relationship Id="rId3" Type="http://schemas.openxmlformats.org/officeDocument/2006/relationships/image" Target="../media/image142.wmf"/><Relationship Id="rId21" Type="http://schemas.openxmlformats.org/officeDocument/2006/relationships/image" Target="../media/image151.wmf"/><Relationship Id="rId7" Type="http://schemas.openxmlformats.org/officeDocument/2006/relationships/image" Target="../media/image144.wmf"/><Relationship Id="rId12" Type="http://schemas.openxmlformats.org/officeDocument/2006/relationships/oleObject" Target="../embeddings/oleObject148.bin"/><Relationship Id="rId17" Type="http://schemas.openxmlformats.org/officeDocument/2006/relationships/image" Target="../media/image149.wmf"/><Relationship Id="rId2" Type="http://schemas.openxmlformats.org/officeDocument/2006/relationships/oleObject" Target="../embeddings/oleObject143.bin"/><Relationship Id="rId16" Type="http://schemas.openxmlformats.org/officeDocument/2006/relationships/oleObject" Target="../embeddings/oleObject150.bin"/><Relationship Id="rId20" Type="http://schemas.openxmlformats.org/officeDocument/2006/relationships/oleObject" Target="../embeddings/oleObject152.bin"/><Relationship Id="rId1" Type="http://schemas.openxmlformats.org/officeDocument/2006/relationships/slideLayout" Target="../slideLayouts/slideLayout2.xml"/><Relationship Id="rId6" Type="http://schemas.openxmlformats.org/officeDocument/2006/relationships/oleObject" Target="../embeddings/oleObject145.bin"/><Relationship Id="rId11" Type="http://schemas.openxmlformats.org/officeDocument/2006/relationships/image" Target="../media/image146.wmf"/><Relationship Id="rId5" Type="http://schemas.openxmlformats.org/officeDocument/2006/relationships/image" Target="../media/image143.wmf"/><Relationship Id="rId15" Type="http://schemas.openxmlformats.org/officeDocument/2006/relationships/image" Target="../media/image148.wmf"/><Relationship Id="rId23" Type="http://schemas.openxmlformats.org/officeDocument/2006/relationships/image" Target="../media/image152.wmf"/><Relationship Id="rId10" Type="http://schemas.openxmlformats.org/officeDocument/2006/relationships/oleObject" Target="../embeddings/oleObject147.bin"/><Relationship Id="rId19" Type="http://schemas.openxmlformats.org/officeDocument/2006/relationships/image" Target="../media/image150.wmf"/><Relationship Id="rId4" Type="http://schemas.openxmlformats.org/officeDocument/2006/relationships/oleObject" Target="../embeddings/oleObject144.bin"/><Relationship Id="rId9" Type="http://schemas.openxmlformats.org/officeDocument/2006/relationships/image" Target="../media/image145.wmf"/><Relationship Id="rId14" Type="http://schemas.openxmlformats.org/officeDocument/2006/relationships/oleObject" Target="../embeddings/oleObject149.bin"/><Relationship Id="rId22" Type="http://schemas.openxmlformats.org/officeDocument/2006/relationships/oleObject" Target="../embeddings/oleObject153.bin"/></Relationships>
</file>

<file path=ppt/slides/_rels/slide26.xml.rels><?xml version="1.0" encoding="UTF-8" standalone="yes"?>
<Relationships xmlns="http://schemas.openxmlformats.org/package/2006/relationships"><Relationship Id="rId8" Type="http://schemas.openxmlformats.org/officeDocument/2006/relationships/image" Target="../media/image155.wmf"/><Relationship Id="rId3" Type="http://schemas.openxmlformats.org/officeDocument/2006/relationships/image" Target="../media/image153.wmf"/><Relationship Id="rId7" Type="http://schemas.openxmlformats.org/officeDocument/2006/relationships/oleObject" Target="../embeddings/oleObject157.bin"/><Relationship Id="rId2" Type="http://schemas.openxmlformats.org/officeDocument/2006/relationships/oleObject" Target="../embeddings/oleObject154.bin"/><Relationship Id="rId1" Type="http://schemas.openxmlformats.org/officeDocument/2006/relationships/slideLayout" Target="../slideLayouts/slideLayout2.xml"/><Relationship Id="rId6" Type="http://schemas.openxmlformats.org/officeDocument/2006/relationships/image" Target="../media/image154.wmf"/><Relationship Id="rId5" Type="http://schemas.openxmlformats.org/officeDocument/2006/relationships/oleObject" Target="../embeddings/oleObject156.bin"/><Relationship Id="rId10" Type="http://schemas.openxmlformats.org/officeDocument/2006/relationships/image" Target="../media/image156.wmf"/><Relationship Id="rId4" Type="http://schemas.openxmlformats.org/officeDocument/2006/relationships/oleObject" Target="../embeddings/oleObject155.bin"/><Relationship Id="rId9" Type="http://schemas.openxmlformats.org/officeDocument/2006/relationships/oleObject" Target="../embeddings/oleObject158.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62.bin"/><Relationship Id="rId13" Type="http://schemas.openxmlformats.org/officeDocument/2006/relationships/image" Target="../media/image162.wmf"/><Relationship Id="rId18" Type="http://schemas.openxmlformats.org/officeDocument/2006/relationships/oleObject" Target="../embeddings/oleObject167.bin"/><Relationship Id="rId3" Type="http://schemas.openxmlformats.org/officeDocument/2006/relationships/image" Target="../media/image157.wmf"/><Relationship Id="rId7" Type="http://schemas.openxmlformats.org/officeDocument/2006/relationships/image" Target="../media/image159.wmf"/><Relationship Id="rId12" Type="http://schemas.openxmlformats.org/officeDocument/2006/relationships/oleObject" Target="../embeddings/oleObject164.bin"/><Relationship Id="rId17" Type="http://schemas.openxmlformats.org/officeDocument/2006/relationships/image" Target="../media/image164.wmf"/><Relationship Id="rId2" Type="http://schemas.openxmlformats.org/officeDocument/2006/relationships/oleObject" Target="../embeddings/oleObject159.bin"/><Relationship Id="rId16" Type="http://schemas.openxmlformats.org/officeDocument/2006/relationships/oleObject" Target="../embeddings/oleObject166.bin"/><Relationship Id="rId1" Type="http://schemas.openxmlformats.org/officeDocument/2006/relationships/slideLayout" Target="../slideLayouts/slideLayout2.xml"/><Relationship Id="rId6" Type="http://schemas.openxmlformats.org/officeDocument/2006/relationships/oleObject" Target="../embeddings/oleObject161.bin"/><Relationship Id="rId11" Type="http://schemas.openxmlformats.org/officeDocument/2006/relationships/image" Target="../media/image161.wmf"/><Relationship Id="rId5" Type="http://schemas.openxmlformats.org/officeDocument/2006/relationships/image" Target="../media/image158.wmf"/><Relationship Id="rId15" Type="http://schemas.openxmlformats.org/officeDocument/2006/relationships/image" Target="../media/image163.wmf"/><Relationship Id="rId10" Type="http://schemas.openxmlformats.org/officeDocument/2006/relationships/oleObject" Target="../embeddings/oleObject163.bin"/><Relationship Id="rId19" Type="http://schemas.openxmlformats.org/officeDocument/2006/relationships/image" Target="../media/image165.wmf"/><Relationship Id="rId4" Type="http://schemas.openxmlformats.org/officeDocument/2006/relationships/oleObject" Target="../embeddings/oleObject160.bin"/><Relationship Id="rId9" Type="http://schemas.openxmlformats.org/officeDocument/2006/relationships/image" Target="../media/image160.wmf"/><Relationship Id="rId14" Type="http://schemas.openxmlformats.org/officeDocument/2006/relationships/oleObject" Target="../embeddings/oleObject165.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71.bin"/><Relationship Id="rId13" Type="http://schemas.openxmlformats.org/officeDocument/2006/relationships/image" Target="../media/image171.wmf"/><Relationship Id="rId3" Type="http://schemas.openxmlformats.org/officeDocument/2006/relationships/image" Target="../media/image166.wmf"/><Relationship Id="rId7" Type="http://schemas.openxmlformats.org/officeDocument/2006/relationships/image" Target="../media/image168.wmf"/><Relationship Id="rId12" Type="http://schemas.openxmlformats.org/officeDocument/2006/relationships/oleObject" Target="../embeddings/oleObject173.bin"/><Relationship Id="rId2" Type="http://schemas.openxmlformats.org/officeDocument/2006/relationships/oleObject" Target="../embeddings/oleObject168.bin"/><Relationship Id="rId1" Type="http://schemas.openxmlformats.org/officeDocument/2006/relationships/slideLayout" Target="../slideLayouts/slideLayout2.xml"/><Relationship Id="rId6" Type="http://schemas.openxmlformats.org/officeDocument/2006/relationships/oleObject" Target="../embeddings/oleObject170.bin"/><Relationship Id="rId11" Type="http://schemas.openxmlformats.org/officeDocument/2006/relationships/image" Target="../media/image170.wmf"/><Relationship Id="rId5" Type="http://schemas.openxmlformats.org/officeDocument/2006/relationships/image" Target="../media/image167.wmf"/><Relationship Id="rId15" Type="http://schemas.openxmlformats.org/officeDocument/2006/relationships/image" Target="../media/image172.wmf"/><Relationship Id="rId10" Type="http://schemas.openxmlformats.org/officeDocument/2006/relationships/oleObject" Target="../embeddings/oleObject172.bin"/><Relationship Id="rId4" Type="http://schemas.openxmlformats.org/officeDocument/2006/relationships/oleObject" Target="../embeddings/oleObject169.bin"/><Relationship Id="rId9" Type="http://schemas.openxmlformats.org/officeDocument/2006/relationships/image" Target="../media/image169.wmf"/><Relationship Id="rId14" Type="http://schemas.openxmlformats.org/officeDocument/2006/relationships/oleObject" Target="../embeddings/oleObject174.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4.xml.rels><?xml version="1.0" encoding="UTF-8" standalone="yes"?>
<Relationships xmlns="http://schemas.openxmlformats.org/package/2006/relationships"><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18" Type="http://schemas.openxmlformats.org/officeDocument/2006/relationships/oleObject" Target="../embeddings/oleObject18.bin"/><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19" Type="http://schemas.openxmlformats.org/officeDocument/2006/relationships/image" Target="../media/image19.wmf"/><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25.wmf"/><Relationship Id="rId18" Type="http://schemas.openxmlformats.org/officeDocument/2006/relationships/oleObject" Target="../embeddings/oleObject27.bin"/><Relationship Id="rId3" Type="http://schemas.openxmlformats.org/officeDocument/2006/relationships/image" Target="../media/image20.wmf"/><Relationship Id="rId21" Type="http://schemas.openxmlformats.org/officeDocument/2006/relationships/image" Target="../media/image29.wmf"/><Relationship Id="rId7" Type="http://schemas.openxmlformats.org/officeDocument/2006/relationships/image" Target="../media/image22.wmf"/><Relationship Id="rId12" Type="http://schemas.openxmlformats.org/officeDocument/2006/relationships/oleObject" Target="../embeddings/oleObject24.bin"/><Relationship Id="rId17" Type="http://schemas.openxmlformats.org/officeDocument/2006/relationships/image" Target="../media/image27.wmf"/><Relationship Id="rId25" Type="http://schemas.openxmlformats.org/officeDocument/2006/relationships/image" Target="../media/image31.wmf"/><Relationship Id="rId2" Type="http://schemas.openxmlformats.org/officeDocument/2006/relationships/oleObject" Target="../embeddings/oleObject19.bin"/><Relationship Id="rId16" Type="http://schemas.openxmlformats.org/officeDocument/2006/relationships/oleObject" Target="../embeddings/oleObject26.bin"/><Relationship Id="rId20"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1.bin"/><Relationship Id="rId11" Type="http://schemas.openxmlformats.org/officeDocument/2006/relationships/image" Target="../media/image24.wmf"/><Relationship Id="rId24" Type="http://schemas.openxmlformats.org/officeDocument/2006/relationships/oleObject" Target="../embeddings/oleObject30.bin"/><Relationship Id="rId5" Type="http://schemas.openxmlformats.org/officeDocument/2006/relationships/image" Target="../media/image21.wmf"/><Relationship Id="rId15" Type="http://schemas.openxmlformats.org/officeDocument/2006/relationships/image" Target="../media/image26.wmf"/><Relationship Id="rId23" Type="http://schemas.openxmlformats.org/officeDocument/2006/relationships/image" Target="../media/image30.wmf"/><Relationship Id="rId10" Type="http://schemas.openxmlformats.org/officeDocument/2006/relationships/oleObject" Target="../embeddings/oleObject23.bin"/><Relationship Id="rId19" Type="http://schemas.openxmlformats.org/officeDocument/2006/relationships/image" Target="../media/image28.wmf"/><Relationship Id="rId4" Type="http://schemas.openxmlformats.org/officeDocument/2006/relationships/oleObject" Target="../embeddings/oleObject20.bin"/><Relationship Id="rId9" Type="http://schemas.openxmlformats.org/officeDocument/2006/relationships/image" Target="../media/image23.wmf"/><Relationship Id="rId14" Type="http://schemas.openxmlformats.org/officeDocument/2006/relationships/oleObject" Target="../embeddings/oleObject25.bin"/><Relationship Id="rId22" Type="http://schemas.openxmlformats.org/officeDocument/2006/relationships/oleObject" Target="../embeddings/oleObject29.bin"/></Relationships>
</file>

<file path=ppt/slides/_rels/slide7.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26" Type="http://schemas.openxmlformats.org/officeDocument/2006/relationships/oleObject" Target="../embeddings/oleObject46.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5" Type="http://schemas.openxmlformats.org/officeDocument/2006/relationships/image" Target="../media/image46.wmf"/><Relationship Id="rId2" Type="http://schemas.openxmlformats.org/officeDocument/2006/relationships/oleObject" Target="../embeddings/oleObject34.bin"/><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24" Type="http://schemas.openxmlformats.org/officeDocument/2006/relationships/oleObject" Target="../embeddings/oleObject45.bin"/><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28" Type="http://schemas.openxmlformats.org/officeDocument/2006/relationships/image" Target="../media/image48.png"/><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 Id="rId27" Type="http://schemas.openxmlformats.org/officeDocument/2006/relationships/image" Target="../media/image47.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Mixed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a:extLst>
              <a:ext uri="{FF2B5EF4-FFF2-40B4-BE49-F238E27FC236}">
                <a16:creationId xmlns:a16="http://schemas.microsoft.com/office/drawing/2014/main" id="{A032E71A-1941-40EE-85C8-D8AEEC89CEF0}"/>
              </a:ext>
            </a:extLst>
          </p:cNvPr>
          <p:cNvGraphicFramePr>
            <a:graphicFrameLocks noChangeAspect="1"/>
          </p:cNvGraphicFramePr>
          <p:nvPr>
            <p:extLst>
              <p:ext uri="{D42A27DB-BD31-4B8C-83A1-F6EECF244321}">
                <p14:modId xmlns:p14="http://schemas.microsoft.com/office/powerpoint/2010/main" val="3860571817"/>
              </p:ext>
            </p:extLst>
          </p:nvPr>
        </p:nvGraphicFramePr>
        <p:xfrm>
          <a:off x="5638800" y="3200400"/>
          <a:ext cx="812800" cy="1828800"/>
        </p:xfrm>
        <a:graphic>
          <a:graphicData uri="http://schemas.openxmlformats.org/presentationml/2006/ole">
            <mc:AlternateContent xmlns:mc="http://schemas.openxmlformats.org/markup-compatibility/2006">
              <mc:Choice xmlns:v="urn:schemas-microsoft-com:vml" Requires="v">
                <p:oleObj name="Equation" r:id="rId2" imgW="812520" imgH="1828800" progId="Equation.DSMT4">
                  <p:embed/>
                </p:oleObj>
              </mc:Choice>
              <mc:Fallback>
                <p:oleObj name="Equation" r:id="rId2" imgW="812520" imgH="1828800" progId="Equation.DSMT4">
                  <p:embed/>
                  <p:pic>
                    <p:nvPicPr>
                      <p:cNvPr id="0" name=""/>
                      <p:cNvPicPr/>
                      <p:nvPr/>
                    </p:nvPicPr>
                    <p:blipFill>
                      <a:blip r:embed="rId3"/>
                      <a:stretch>
                        <a:fillRect/>
                      </a:stretch>
                    </p:blipFill>
                    <p:spPr>
                      <a:xfrm>
                        <a:off x="5638800" y="3200400"/>
                        <a:ext cx="812800" cy="18288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id="{3AC84B32-CC8F-4C0B-9257-817107CBFC2F}"/>
              </a:ext>
            </a:extLst>
          </p:cNvPr>
          <p:cNvGraphicFramePr>
            <a:graphicFrameLocks noChangeAspect="1"/>
          </p:cNvGraphicFramePr>
          <p:nvPr>
            <p:extLst>
              <p:ext uri="{D42A27DB-BD31-4B8C-83A1-F6EECF244321}">
                <p14:modId xmlns:p14="http://schemas.microsoft.com/office/powerpoint/2010/main" val="4150573650"/>
              </p:ext>
            </p:extLst>
          </p:nvPr>
        </p:nvGraphicFramePr>
        <p:xfrm>
          <a:off x="1892300" y="1126490"/>
          <a:ext cx="1371600" cy="825500"/>
        </p:xfrm>
        <a:graphic>
          <a:graphicData uri="http://schemas.openxmlformats.org/presentationml/2006/ole">
            <mc:AlternateContent xmlns:mc="http://schemas.openxmlformats.org/markup-compatibility/2006">
              <mc:Choice xmlns:v="urn:schemas-microsoft-com:vml" Requires="v">
                <p:oleObj name="Equation" r:id="rId4" imgW="1371600" imgH="825480" progId="Equation.DSMT4">
                  <p:embed/>
                </p:oleObj>
              </mc:Choice>
              <mc:Fallback>
                <p:oleObj name="Equation" r:id="rId4" imgW="1371600" imgH="825480" progId="Equation.DSMT4">
                  <p:embed/>
                  <p:pic>
                    <p:nvPicPr>
                      <p:cNvPr id="0" name=""/>
                      <p:cNvPicPr/>
                      <p:nvPr/>
                    </p:nvPicPr>
                    <p:blipFill>
                      <a:blip r:embed="rId5"/>
                      <a:stretch>
                        <a:fillRect/>
                      </a:stretch>
                    </p:blipFill>
                    <p:spPr>
                      <a:xfrm>
                        <a:off x="1892300" y="1126490"/>
                        <a:ext cx="1371600" cy="825500"/>
                      </a:xfrm>
                      <a:prstGeom prst="rect">
                        <a:avLst/>
                      </a:prstGeom>
                    </p:spPr>
                  </p:pic>
                </p:oleObj>
              </mc:Fallback>
            </mc:AlternateContent>
          </a:graphicData>
        </a:graphic>
      </p:graphicFrame>
      <p:sp>
        <p:nvSpPr>
          <p:cNvPr id="16386" name="Rectangle 2"/>
          <p:cNvSpPr>
            <a:spLocks noGrp="1"/>
          </p:cNvSpPr>
          <p:nvPr>
            <p:ph type="title"/>
          </p:nvPr>
        </p:nvSpPr>
        <p:spPr>
          <a:prstGeom prst="rect">
            <a:avLst/>
          </a:prstGeom>
        </p:spPr>
        <p:txBody>
          <a:bodyPr/>
          <a:lstStyle/>
          <a:p>
            <a:r>
              <a:rPr lang="en-US" sz="3200" dirty="0">
                <a:solidFill>
                  <a:schemeClr val="accent1"/>
                </a:solidFill>
              </a:rPr>
              <a:t>Example 5: Subtracting Mixed Numbers </a:t>
            </a:r>
            <a:r>
              <a:rPr lang="en-US" dirty="0"/>
              <a:t>with the Same Denominator</a:t>
            </a:r>
            <a:endParaRPr lang="en-US" sz="3200" dirty="0">
              <a:solidFill>
                <a:schemeClr val="accent1"/>
              </a:solidFill>
            </a:endParaRPr>
          </a:p>
        </p:txBody>
      </p:sp>
      <p:sp>
        <p:nvSpPr>
          <p:cNvPr id="16387" name="Rectangle 3"/>
          <p:cNvSpPr>
            <a:spLocks noGrp="1"/>
          </p:cNvSpPr>
          <p:nvPr>
            <p:ph type="body" sz="half" idx="4294967295"/>
          </p:nvPr>
        </p:nvSpPr>
        <p:spPr>
          <a:xfrm>
            <a:off x="457200" y="1280160"/>
            <a:ext cx="8226425" cy="4572000"/>
          </a:xfrm>
          <a:prstGeom prst="rect">
            <a:avLst/>
          </a:prstGeom>
          <a:noFill/>
        </p:spPr>
        <p:txBody>
          <a:bodyPr/>
          <a:lstStyle/>
          <a:p>
            <a:pPr>
              <a:spcAft>
                <a:spcPts val="1200"/>
              </a:spcAft>
              <a:buFont typeface="Courier New" pitchFamily="49" charset="0"/>
              <a:buNone/>
            </a:pPr>
            <a:r>
              <a:rPr lang="en-US" sz="2800" i="0" dirty="0">
                <a:solidFill>
                  <a:schemeClr val="tx1"/>
                </a:solidFill>
              </a:rPr>
              <a:t>Subtract:  </a:t>
            </a:r>
          </a:p>
          <a:p>
            <a:pPr>
              <a:spcAft>
                <a:spcPts val="1200"/>
              </a:spcAft>
              <a:buFont typeface="Courier New" pitchFamily="49" charset="0"/>
              <a:buNone/>
            </a:pPr>
            <a:r>
              <a:rPr lang="en-US" sz="2800" b="1" i="0" dirty="0">
                <a:solidFill>
                  <a:schemeClr val="tx1"/>
                </a:solidFill>
              </a:rPr>
              <a:t>Solution</a:t>
            </a:r>
          </a:p>
        </p:txBody>
      </p:sp>
      <p:sp>
        <p:nvSpPr>
          <p:cNvPr id="7" name="Rectangle 3"/>
          <p:cNvSpPr txBox="1">
            <a:spLocks/>
          </p:cNvSpPr>
          <p:nvPr/>
        </p:nvSpPr>
        <p:spPr>
          <a:xfrm>
            <a:off x="5629712" y="2208193"/>
            <a:ext cx="3013978" cy="954107"/>
          </a:xfrm>
          <a:prstGeom prst="rect">
            <a:avLst/>
          </a:prstGeom>
          <a:noFill/>
        </p:spPr>
        <p:txBody>
          <a:bodyPr wrap="square">
            <a:spAutoFit/>
          </a:bodyPr>
          <a:lstStyle/>
          <a:p>
            <a:pPr algn="just">
              <a:spcBef>
                <a:spcPct val="0"/>
              </a:spcBef>
              <a:buFont typeface="Courier New" pitchFamily="49" charset="0"/>
              <a:buNone/>
              <a:defRPr/>
            </a:pPr>
            <a:r>
              <a:rPr kumimoji="0" lang="en-US" sz="2800" b="0" i="0" u="none" strike="noStrike" kern="1200" cap="none" spc="0" normalizeH="0" baseline="0" noProof="0" dirty="0">
                <a:ln>
                  <a:noFill/>
                </a:ln>
                <a:solidFill>
                  <a:schemeClr val="tx1"/>
                </a:solidFill>
                <a:effectLst/>
                <a:uLnTx/>
                <a:uFillTx/>
                <a:latin typeface="+mn-lt"/>
                <a:ea typeface="+mn-ea"/>
                <a:cs typeface="+mn-cs"/>
              </a:rPr>
              <a:t>Or, we can subtract</a:t>
            </a:r>
            <a:r>
              <a:rPr kumimoji="0" lang="en-US" sz="2800" b="0" i="0" u="none" strike="noStrike" kern="1200" cap="none" spc="0" normalizeH="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mn-lt"/>
                <a:ea typeface="+mn-ea"/>
                <a:cs typeface="+mn-cs"/>
              </a:rPr>
              <a:t>vertically. </a:t>
            </a:r>
          </a:p>
        </p:txBody>
      </p:sp>
      <p:graphicFrame>
        <p:nvGraphicFramePr>
          <p:cNvPr id="7173" name="Object 5"/>
          <p:cNvGraphicFramePr>
            <a:graphicFrameLocks noChangeAspect="1"/>
          </p:cNvGraphicFramePr>
          <p:nvPr/>
        </p:nvGraphicFramePr>
        <p:xfrm>
          <a:off x="1974850" y="3810000"/>
          <a:ext cx="1028700" cy="838200"/>
        </p:xfrm>
        <a:graphic>
          <a:graphicData uri="http://schemas.openxmlformats.org/presentationml/2006/ole">
            <mc:AlternateContent xmlns:mc="http://schemas.openxmlformats.org/markup-compatibility/2006">
              <mc:Choice xmlns:v="urn:schemas-microsoft-com:vml" Requires="v">
                <p:oleObj name="Equation" r:id="rId6" imgW="1028520" imgH="838080" progId="Equation.DSMT4">
                  <p:embed/>
                </p:oleObj>
              </mc:Choice>
              <mc:Fallback>
                <p:oleObj name="Equation" r:id="rId6" imgW="1028520" imgH="838080" progId="Equation.DSMT4">
                  <p:embed/>
                  <p:pic>
                    <p:nvPicPr>
                      <p:cNvPr id="0" name="Picture 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74850" y="38100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39750" y="2819400"/>
          <a:ext cx="1358900" cy="838200"/>
        </p:xfrm>
        <a:graphic>
          <a:graphicData uri="http://schemas.openxmlformats.org/presentationml/2006/ole">
            <mc:AlternateContent xmlns:mc="http://schemas.openxmlformats.org/markup-compatibility/2006">
              <mc:Choice xmlns:v="urn:schemas-microsoft-com:vml" Requires="v">
                <p:oleObj name="Equation" r:id="rId8" imgW="1358640" imgH="838080" progId="Equation.DSMT4">
                  <p:embed/>
                </p:oleObj>
              </mc:Choice>
              <mc:Fallback>
                <p:oleObj name="Equation" r:id="rId8" imgW="1358640" imgH="838080" progId="Equation.DSMT4">
                  <p:embed/>
                  <p:pic>
                    <p:nvPicPr>
                      <p:cNvPr id="0" name="Picture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9750" y="28194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993900" y="2794000"/>
          <a:ext cx="2781300" cy="927100"/>
        </p:xfrm>
        <a:graphic>
          <a:graphicData uri="http://schemas.openxmlformats.org/presentationml/2006/ole">
            <mc:AlternateContent xmlns:mc="http://schemas.openxmlformats.org/markup-compatibility/2006">
              <mc:Choice xmlns:v="urn:schemas-microsoft-com:vml" Requires="v">
                <p:oleObj name="Equation" r:id="rId10" imgW="2781000" imgH="927000" progId="Equation.DSMT4">
                  <p:embed/>
                </p:oleObj>
              </mc:Choice>
              <mc:Fallback>
                <p:oleObj name="Equation" r:id="rId10" imgW="2781000" imgH="927000" progId="Equation.DSMT4">
                  <p:embed/>
                  <p:pic>
                    <p:nvPicPr>
                      <p:cNvPr id="0" name="Picture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93900" y="2794000"/>
                        <a:ext cx="278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981200" y="4800600"/>
          <a:ext cx="749300" cy="838200"/>
        </p:xfrm>
        <a:graphic>
          <a:graphicData uri="http://schemas.openxmlformats.org/presentationml/2006/ole">
            <mc:AlternateContent xmlns:mc="http://schemas.openxmlformats.org/markup-compatibility/2006">
              <mc:Choice xmlns:v="urn:schemas-microsoft-com:vml" Requires="v">
                <p:oleObj name="Equation" r:id="rId12" imgW="749160" imgH="838080" progId="Equation.DSMT4">
                  <p:embed/>
                </p:oleObj>
              </mc:Choice>
              <mc:Fallback>
                <p:oleObj name="Equation" r:id="rId12" imgW="749160" imgH="838080" progId="Equation.DSMT4">
                  <p:embed/>
                  <p:pic>
                    <p:nvPicPr>
                      <p:cNvPr id="0" name="Picture 2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81200" y="4800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2644041664"/>
              </p:ext>
            </p:extLst>
          </p:nvPr>
        </p:nvGraphicFramePr>
        <p:xfrm>
          <a:off x="5977622" y="5105400"/>
          <a:ext cx="469900" cy="838200"/>
        </p:xfrm>
        <a:graphic>
          <a:graphicData uri="http://schemas.openxmlformats.org/presentationml/2006/ole">
            <mc:AlternateContent xmlns:mc="http://schemas.openxmlformats.org/markup-compatibility/2006">
              <mc:Choice xmlns:v="urn:schemas-microsoft-com:vml" Requires="v">
                <p:oleObj name="Equation" r:id="rId14" imgW="469900" imgH="838200" progId="Equation.DSMT4">
                  <p:embed/>
                </p:oleObj>
              </mc:Choice>
              <mc:Fallback>
                <p:oleObj name="Equation" r:id="rId14" imgW="469900" imgH="838200" progId="Equation.DSMT4">
                  <p:embed/>
                  <p:pic>
                    <p:nvPicPr>
                      <p:cNvPr id="0" name="Picture 2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77622" y="5105400"/>
                        <a:ext cx="46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78282761-E983-4589-898A-BA63A8CE7BFF}"/>
              </a:ext>
            </a:extLst>
          </p:cNvPr>
          <p:cNvGraphicFramePr>
            <a:graphicFrameLocks noChangeAspect="1"/>
          </p:cNvGraphicFramePr>
          <p:nvPr>
            <p:extLst>
              <p:ext uri="{D42A27DB-BD31-4B8C-83A1-F6EECF244321}">
                <p14:modId xmlns:p14="http://schemas.microsoft.com/office/powerpoint/2010/main" val="3350324250"/>
              </p:ext>
            </p:extLst>
          </p:nvPr>
        </p:nvGraphicFramePr>
        <p:xfrm>
          <a:off x="1921013" y="1169504"/>
          <a:ext cx="1358900" cy="838200"/>
        </p:xfrm>
        <a:graphic>
          <a:graphicData uri="http://schemas.openxmlformats.org/presentationml/2006/ole">
            <mc:AlternateContent xmlns:mc="http://schemas.openxmlformats.org/markup-compatibility/2006">
              <mc:Choice xmlns:v="urn:schemas-microsoft-com:vml" Requires="v">
                <p:oleObj name="Equation" r:id="rId2" imgW="1358640" imgH="838080" progId="Equation.DSMT4">
                  <p:embed/>
                </p:oleObj>
              </mc:Choice>
              <mc:Fallback>
                <p:oleObj name="Equation" r:id="rId2" imgW="1358640" imgH="838080" progId="Equation.DSMT4">
                  <p:embed/>
                  <p:pic>
                    <p:nvPicPr>
                      <p:cNvPr id="0" name=""/>
                      <p:cNvPicPr/>
                      <p:nvPr/>
                    </p:nvPicPr>
                    <p:blipFill>
                      <a:blip r:embed="rId3"/>
                      <a:stretch>
                        <a:fillRect/>
                      </a:stretch>
                    </p:blipFill>
                    <p:spPr>
                      <a:xfrm>
                        <a:off x="1921013" y="1169504"/>
                        <a:ext cx="1358900" cy="838200"/>
                      </a:xfrm>
                      <a:prstGeom prst="rect">
                        <a:avLst/>
                      </a:prstGeom>
                    </p:spPr>
                  </p:pic>
                </p:oleObj>
              </mc:Fallback>
            </mc:AlternateContent>
          </a:graphicData>
        </a:graphic>
      </p:graphicFrame>
      <p:graphicFrame>
        <p:nvGraphicFramePr>
          <p:cNvPr id="9227" name="Object 11"/>
          <p:cNvGraphicFramePr>
            <a:graphicFrameLocks noChangeAspect="1"/>
          </p:cNvGraphicFramePr>
          <p:nvPr/>
        </p:nvGraphicFramePr>
        <p:xfrm>
          <a:off x="4562475" y="4152900"/>
          <a:ext cx="1282700" cy="901700"/>
        </p:xfrm>
        <a:graphic>
          <a:graphicData uri="http://schemas.openxmlformats.org/presentationml/2006/ole">
            <mc:AlternateContent xmlns:mc="http://schemas.openxmlformats.org/markup-compatibility/2006">
              <mc:Choice xmlns:v="urn:schemas-microsoft-com:vml" Requires="v">
                <p:oleObj name="Equation" r:id="rId4" imgW="1282680" imgH="901440" progId="Equation.DSMT4">
                  <p:embed/>
                </p:oleObj>
              </mc:Choice>
              <mc:Fallback>
                <p:oleObj name="Equation" r:id="rId4" imgW="1282680" imgH="901440"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62475" y="4152900"/>
                        <a:ext cx="1282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extLst>
              <p:ext uri="{D42A27DB-BD31-4B8C-83A1-F6EECF244321}">
                <p14:modId xmlns:p14="http://schemas.microsoft.com/office/powerpoint/2010/main" val="1013056755"/>
              </p:ext>
            </p:extLst>
          </p:nvPr>
        </p:nvGraphicFramePr>
        <p:xfrm>
          <a:off x="3079750" y="4140200"/>
          <a:ext cx="1498600" cy="901700"/>
        </p:xfrm>
        <a:graphic>
          <a:graphicData uri="http://schemas.openxmlformats.org/presentationml/2006/ole">
            <mc:AlternateContent xmlns:mc="http://schemas.openxmlformats.org/markup-compatibility/2006">
              <mc:Choice xmlns:v="urn:schemas-microsoft-com:vml" Requires="v">
                <p:oleObj name="Equation" r:id="rId6" imgW="1498320" imgH="901440" progId="Equation.DSMT4">
                  <p:embed/>
                </p:oleObj>
              </mc:Choice>
              <mc:Fallback>
                <p:oleObj name="Equation" r:id="rId6" imgW="1498320" imgH="901440" progId="Equation.DSMT4">
                  <p:embed/>
                  <p:pic>
                    <p:nvPicPr>
                      <p:cNvPr id="0" name="Picture 22"/>
                      <p:cNvPicPr>
                        <a:picLocks noChangeAspect="1" noChangeArrowheads="1"/>
                      </p:cNvPicPr>
                      <p:nvPr/>
                    </p:nvPicPr>
                    <p:blipFill>
                      <a:blip r:embed="rId7"/>
                      <a:srcRect/>
                      <a:stretch>
                        <a:fillRect/>
                      </a:stretch>
                    </p:blipFill>
                    <p:spPr bwMode="auto">
                      <a:xfrm>
                        <a:off x="3079750" y="4140200"/>
                        <a:ext cx="1498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543425" y="3213100"/>
          <a:ext cx="1282700" cy="838200"/>
        </p:xfrm>
        <a:graphic>
          <a:graphicData uri="http://schemas.openxmlformats.org/presentationml/2006/ole">
            <mc:AlternateContent xmlns:mc="http://schemas.openxmlformats.org/markup-compatibility/2006">
              <mc:Choice xmlns:v="urn:schemas-microsoft-com:vml" Requires="v">
                <p:oleObj name="Equation" r:id="rId8" imgW="1282680" imgH="838080" progId="Equation.DSMT4">
                  <p:embed/>
                </p:oleObj>
              </mc:Choice>
              <mc:Fallback>
                <p:oleObj name="Equation" r:id="rId8" imgW="1282680" imgH="838080"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43425" y="32131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054350" y="3213100"/>
          <a:ext cx="1524000" cy="838200"/>
        </p:xfrm>
        <a:graphic>
          <a:graphicData uri="http://schemas.openxmlformats.org/presentationml/2006/ole">
            <mc:AlternateContent xmlns:mc="http://schemas.openxmlformats.org/markup-compatibility/2006">
              <mc:Choice xmlns:v="urn:schemas-microsoft-com:vml" Requires="v">
                <p:oleObj name="Equation" r:id="rId10" imgW="1523880" imgH="838080" progId="Equation.DSMT4">
                  <p:embed/>
                </p:oleObj>
              </mc:Choice>
              <mc:Fallback>
                <p:oleObj name="Equation" r:id="rId10" imgW="1523880" imgH="83808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54350" y="32131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434" name="Rectangle 2"/>
          <p:cNvSpPr>
            <a:spLocks noGrp="1"/>
          </p:cNvSpPr>
          <p:nvPr>
            <p:ph type="title"/>
          </p:nvPr>
        </p:nvSpPr>
        <p:spPr>
          <a:prstGeom prst="rect">
            <a:avLst/>
          </a:prstGeom>
        </p:spPr>
        <p:txBody>
          <a:bodyPr>
            <a:normAutofit fontScale="90000"/>
          </a:bodyPr>
          <a:lstStyle/>
          <a:p>
            <a:r>
              <a:rPr lang="en-US" sz="3200" dirty="0">
                <a:solidFill>
                  <a:schemeClr val="accent1"/>
                </a:solidFill>
              </a:rPr>
              <a:t>Example 6: </a:t>
            </a:r>
            <a:r>
              <a:rPr lang="en-US" dirty="0"/>
              <a:t>Subtracting Mixed Numbers with Different</a:t>
            </a:r>
            <a:br>
              <a:rPr lang="en-US" dirty="0"/>
            </a:br>
            <a:r>
              <a:rPr lang="en-US" dirty="0"/>
              <a:t>Denominators</a:t>
            </a:r>
            <a:endParaRPr lang="en-US" sz="3200" dirty="0">
              <a:solidFill>
                <a:schemeClr val="accent1"/>
              </a:solidFill>
            </a:endParaRPr>
          </a:p>
        </p:txBody>
      </p:sp>
      <p:sp>
        <p:nvSpPr>
          <p:cNvPr id="18435" name="Rectangle 3"/>
          <p:cNvSpPr>
            <a:spLocks noGrp="1"/>
          </p:cNvSpPr>
          <p:nvPr>
            <p:ph type="body" sz="half" idx="4294967295"/>
          </p:nvPr>
        </p:nvSpPr>
        <p:spPr>
          <a:xfrm>
            <a:off x="457200" y="1280160"/>
            <a:ext cx="8226425" cy="1938992"/>
          </a:xfrm>
          <a:prstGeom prst="rect">
            <a:avLst/>
          </a:prstGeom>
          <a:noFill/>
        </p:spPr>
        <p:txBody>
          <a:bodyPr>
            <a:spAutoFit/>
          </a:bodyPr>
          <a:lstStyle/>
          <a:p>
            <a:pPr>
              <a:spcAft>
                <a:spcPts val="1200"/>
              </a:spcAft>
              <a:buFont typeface="Courier New" pitchFamily="49" charset="0"/>
              <a:buNone/>
            </a:pPr>
            <a:r>
              <a:rPr lang="en-US" sz="2800" dirty="0"/>
              <a:t>Subtract:  </a:t>
            </a:r>
            <a:endParaRPr lang="en-US" sz="2800" i="0" dirty="0">
              <a:solidFill>
                <a:schemeClr val="tx1"/>
              </a:solidFill>
            </a:endParaRP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dirty="0"/>
              <a:t>The LCD is 15. </a:t>
            </a:r>
            <a:endParaRPr lang="en-US" sz="2800" b="1" i="0" dirty="0">
              <a:solidFill>
                <a:schemeClr val="tx1"/>
              </a:solidFill>
            </a:endParaRPr>
          </a:p>
        </p:txBody>
      </p:sp>
      <p:graphicFrame>
        <p:nvGraphicFramePr>
          <p:cNvPr id="9223" name="Object 7"/>
          <p:cNvGraphicFramePr>
            <a:graphicFrameLocks noChangeAspect="1"/>
          </p:cNvGraphicFramePr>
          <p:nvPr/>
        </p:nvGraphicFramePr>
        <p:xfrm>
          <a:off x="5270267" y="5105400"/>
          <a:ext cx="622300" cy="838200"/>
        </p:xfrm>
        <a:graphic>
          <a:graphicData uri="http://schemas.openxmlformats.org/presentationml/2006/ole">
            <mc:AlternateContent xmlns:mc="http://schemas.openxmlformats.org/markup-compatibility/2006">
              <mc:Choice xmlns:v="urn:schemas-microsoft-com:vml" Requires="v">
                <p:oleObj name="Equation" r:id="rId12" imgW="622030" imgH="837836" progId="Equation.DSMT4">
                  <p:embed/>
                </p:oleObj>
              </mc:Choice>
              <mc:Fallback>
                <p:oleObj name="Equation" r:id="rId12" imgW="622030" imgH="837836" progId="Equation.DSMT4">
                  <p:embed/>
                  <p:pic>
                    <p:nvPicPr>
                      <p:cNvPr id="0" name="Picture 2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70267" y="51054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46" name="Object 30"/>
          <p:cNvGraphicFramePr>
            <a:graphicFrameLocks noChangeAspect="1"/>
          </p:cNvGraphicFramePr>
          <p:nvPr/>
        </p:nvGraphicFramePr>
        <p:xfrm>
          <a:off x="2298700" y="3200400"/>
          <a:ext cx="635000" cy="838200"/>
        </p:xfrm>
        <a:graphic>
          <a:graphicData uri="http://schemas.openxmlformats.org/presentationml/2006/ole">
            <mc:AlternateContent xmlns:mc="http://schemas.openxmlformats.org/markup-compatibility/2006">
              <mc:Choice xmlns:v="urn:schemas-microsoft-com:vml" Requires="v">
                <p:oleObj name="Equation" r:id="rId14" imgW="634680" imgH="838080" progId="Equation.DSMT4">
                  <p:embed/>
                </p:oleObj>
              </mc:Choice>
              <mc:Fallback>
                <p:oleObj name="Equation" r:id="rId14" imgW="634680" imgH="838080" progId="Equation.DSMT4">
                  <p:embed/>
                  <p:pic>
                    <p:nvPicPr>
                      <p:cNvPr id="0" name="Picture 3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98700" y="3200400"/>
                        <a:ext cx="63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47" name="Object 31"/>
          <p:cNvGraphicFramePr>
            <a:graphicFrameLocks noChangeAspect="1"/>
          </p:cNvGraphicFramePr>
          <p:nvPr/>
        </p:nvGraphicFramePr>
        <p:xfrm>
          <a:off x="2209800" y="4159250"/>
          <a:ext cx="723900" cy="901700"/>
        </p:xfrm>
        <a:graphic>
          <a:graphicData uri="http://schemas.openxmlformats.org/presentationml/2006/ole">
            <mc:AlternateContent xmlns:mc="http://schemas.openxmlformats.org/markup-compatibility/2006">
              <mc:Choice xmlns:v="urn:schemas-microsoft-com:vml" Requires="v">
                <p:oleObj name="Equation" r:id="rId16" imgW="723600" imgH="901440" progId="Equation.DSMT4">
                  <p:embed/>
                </p:oleObj>
              </mc:Choice>
              <mc:Fallback>
                <p:oleObj name="Equation" r:id="rId16" imgW="723600" imgH="901440" progId="Equation.DSMT4">
                  <p:embed/>
                  <p:pic>
                    <p:nvPicPr>
                      <p:cNvPr id="0" name="Picture 3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209800" y="4159250"/>
                        <a:ext cx="723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4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t>Procedure: Subtracting Mixed Numbers by Borrowing</a:t>
            </a:r>
            <a:endParaRPr lang="en-US" sz="3200" dirty="0">
              <a:solidFill>
                <a:schemeClr val="accent1"/>
              </a:solidFill>
            </a:endParaRPr>
          </a:p>
        </p:txBody>
      </p:sp>
      <p:sp>
        <p:nvSpPr>
          <p:cNvPr id="4" name="Content Placeholder 3"/>
          <p:cNvSpPr>
            <a:spLocks noGrp="1"/>
          </p:cNvSpPr>
          <p:nvPr>
            <p:ph idx="1"/>
          </p:nvPr>
        </p:nvSpPr>
        <p:spPr>
          <a:xfrm>
            <a:off x="457200" y="1280160"/>
            <a:ext cx="8229600" cy="3797963"/>
          </a:xfrm>
          <a:solidFill>
            <a:srgbClr val="FFFFCC"/>
          </a:solidFill>
          <a:ln w="28575">
            <a:solidFill>
              <a:srgbClr val="000000"/>
            </a:solidFill>
          </a:ln>
        </p:spPr>
        <p:txBody>
          <a:bodyPr wrap="square">
            <a:spAutoFit/>
          </a:bodyPr>
          <a:lstStyle/>
          <a:p>
            <a:r>
              <a:rPr lang="en-US" dirty="0">
                <a:solidFill>
                  <a:srgbClr val="000000"/>
                </a:solidFill>
              </a:rPr>
              <a:t>When subtracting mixed numbers, if the fraction part of the number being subtracted is larger than the first fraction, then borrow using the following steps.</a:t>
            </a:r>
          </a:p>
          <a:p>
            <a:pPr marL="514350" indent="-514350">
              <a:buFont typeface="+mj-lt"/>
              <a:buAutoNum type="arabicPeriod"/>
            </a:pPr>
            <a:r>
              <a:rPr lang="en-US" dirty="0">
                <a:solidFill>
                  <a:srgbClr val="000000"/>
                </a:solidFill>
              </a:rPr>
              <a:t>“Borrow” 1 from the first whole number. </a:t>
            </a:r>
          </a:p>
          <a:p>
            <a:pPr marL="514350" indent="-514350">
              <a:buFont typeface="+mj-lt"/>
              <a:buAutoNum type="arabicPeriod"/>
            </a:pPr>
            <a:r>
              <a:rPr lang="en-US" dirty="0">
                <a:solidFill>
                  <a:srgbClr val="000000"/>
                </a:solidFill>
              </a:rPr>
              <a:t>Add this 1 to the first fraction. (This will always result in an improper fraction that is larger than the fraction being subtracted.) </a:t>
            </a:r>
          </a:p>
          <a:p>
            <a:pPr marL="514350" indent="-514350">
              <a:buFont typeface="+mj-lt"/>
              <a:buAutoNum type="arabicPeriod"/>
            </a:pPr>
            <a:r>
              <a:rPr lang="en-US" dirty="0">
                <a:solidFill>
                  <a:srgbClr val="000000"/>
                </a:solidFill>
              </a:rPr>
              <a:t>Subtract.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6425" cy="4401205"/>
          </a:xfrm>
          <a:prstGeom prst="rect">
            <a:avLst/>
          </a:prstGeom>
          <a:noFill/>
        </p:spPr>
        <p:txBody>
          <a:bodyPr>
            <a:spAutoFit/>
          </a:bodyPr>
          <a:lstStyle/>
          <a:p>
            <a:pPr>
              <a:buFont typeface="Courier New" pitchFamily="49" charset="0"/>
              <a:buNone/>
            </a:pPr>
            <a:r>
              <a:rPr lang="en-US" sz="2800" dirty="0"/>
              <a:t>Subtract: </a:t>
            </a:r>
            <a:r>
              <a:rPr lang="en-US" sz="2800" i="0" dirty="0">
                <a:solidFill>
                  <a:schemeClr val="tx1"/>
                </a:solidFill>
              </a:rPr>
              <a:t>  </a:t>
            </a:r>
          </a:p>
          <a:p>
            <a:pPr>
              <a:spcBef>
                <a:spcPct val="50000"/>
              </a:spcBef>
              <a:buFont typeface="Courier New" pitchFamily="49" charset="0"/>
              <a:buNone/>
            </a:pPr>
            <a:r>
              <a:rPr lang="en-US" sz="2800" b="1" i="0" dirty="0">
                <a:solidFill>
                  <a:schemeClr val="tx1"/>
                </a:solidFill>
              </a:rPr>
              <a:t>Solution</a:t>
            </a:r>
          </a:p>
          <a:p>
            <a:pPr>
              <a:spcBef>
                <a:spcPct val="50000"/>
              </a:spcBef>
              <a:buNone/>
            </a:pPr>
            <a:r>
              <a:rPr lang="en-US" sz="2800" dirty="0"/>
              <a:t>In this case, the number 7 has no fraction part, so we </a:t>
            </a:r>
          </a:p>
          <a:p>
            <a:pPr>
              <a:spcBef>
                <a:spcPct val="50000"/>
              </a:spcBef>
              <a:buNone/>
            </a:pPr>
            <a:r>
              <a:rPr lang="en-US" sz="2800" dirty="0"/>
              <a:t>must </a:t>
            </a:r>
            <a:r>
              <a:rPr lang="en-US" sz="2800" b="1" dirty="0"/>
              <a:t>borrow</a:t>
            </a:r>
            <a:r>
              <a:rPr lang="en-US" sz="2800" dirty="0"/>
              <a:t> 1 from it. We then write 1 as     so that </a:t>
            </a:r>
          </a:p>
          <a:p>
            <a:pPr>
              <a:spcBef>
                <a:spcPct val="50000"/>
              </a:spcBef>
              <a:buNone/>
            </a:pPr>
            <a:r>
              <a:rPr lang="en-US" sz="2800" dirty="0"/>
              <a:t>its denominator will be the same as that of the fraction </a:t>
            </a:r>
          </a:p>
          <a:p>
            <a:pPr>
              <a:spcBef>
                <a:spcPct val="50000"/>
              </a:spcBef>
              <a:buNone/>
            </a:pPr>
            <a:r>
              <a:rPr lang="en-US" sz="2800" dirty="0"/>
              <a:t>part of the other number, </a:t>
            </a:r>
          </a:p>
          <a:p>
            <a:pPr>
              <a:spcBef>
                <a:spcPct val="50000"/>
              </a:spcBef>
              <a:buFont typeface="Courier New" pitchFamily="49" charset="0"/>
              <a:buNone/>
            </a:pPr>
            <a:endParaRPr lang="en-US" sz="2800" i="0" dirty="0">
              <a:solidFill>
                <a:schemeClr val="tx1"/>
              </a:solidFill>
            </a:endParaRPr>
          </a:p>
        </p:txBody>
      </p:sp>
      <p:graphicFrame>
        <p:nvGraphicFramePr>
          <p:cNvPr id="6" name="Object 5">
            <a:extLst>
              <a:ext uri="{FF2B5EF4-FFF2-40B4-BE49-F238E27FC236}">
                <a16:creationId xmlns:a16="http://schemas.microsoft.com/office/drawing/2014/main" id="{3FD32B6E-4323-4EE1-BF2B-A0F0BEAB257D}"/>
              </a:ext>
            </a:extLst>
          </p:cNvPr>
          <p:cNvGraphicFramePr>
            <a:graphicFrameLocks noChangeAspect="1"/>
          </p:cNvGraphicFramePr>
          <p:nvPr>
            <p:extLst>
              <p:ext uri="{D42A27DB-BD31-4B8C-83A1-F6EECF244321}">
                <p14:modId xmlns:p14="http://schemas.microsoft.com/office/powerpoint/2010/main" val="1876646029"/>
              </p:ext>
            </p:extLst>
          </p:nvPr>
        </p:nvGraphicFramePr>
        <p:xfrm>
          <a:off x="4298717" y="4359965"/>
          <a:ext cx="342900" cy="838200"/>
        </p:xfrm>
        <a:graphic>
          <a:graphicData uri="http://schemas.openxmlformats.org/presentationml/2006/ole">
            <mc:AlternateContent xmlns:mc="http://schemas.openxmlformats.org/markup-compatibility/2006">
              <mc:Choice xmlns:v="urn:schemas-microsoft-com:vml" Requires="v">
                <p:oleObj name="Equation" r:id="rId2" imgW="342720" imgH="838080" progId="Equation.DSMT4">
                  <p:embed/>
                </p:oleObj>
              </mc:Choice>
              <mc:Fallback>
                <p:oleObj name="Equation" r:id="rId2" imgW="342720" imgH="838080" progId="Equation.DSMT4">
                  <p:embed/>
                  <p:pic>
                    <p:nvPicPr>
                      <p:cNvPr id="0" name=""/>
                      <p:cNvPicPr/>
                      <p:nvPr/>
                    </p:nvPicPr>
                    <p:blipFill>
                      <a:blip r:embed="rId3"/>
                      <a:stretch>
                        <a:fillRect/>
                      </a:stretch>
                    </p:blipFill>
                    <p:spPr>
                      <a:xfrm>
                        <a:off x="4298717" y="4359965"/>
                        <a:ext cx="3429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2908C70-2E24-487C-A537-074BC1894D20}"/>
              </a:ext>
            </a:extLst>
          </p:cNvPr>
          <p:cNvGraphicFramePr>
            <a:graphicFrameLocks noChangeAspect="1"/>
          </p:cNvGraphicFramePr>
          <p:nvPr>
            <p:extLst>
              <p:ext uri="{D42A27DB-BD31-4B8C-83A1-F6EECF244321}">
                <p14:modId xmlns:p14="http://schemas.microsoft.com/office/powerpoint/2010/main" val="606014141"/>
              </p:ext>
            </p:extLst>
          </p:nvPr>
        </p:nvGraphicFramePr>
        <p:xfrm>
          <a:off x="6723063" y="3073400"/>
          <a:ext cx="254000" cy="838200"/>
        </p:xfrm>
        <a:graphic>
          <a:graphicData uri="http://schemas.openxmlformats.org/presentationml/2006/ole">
            <mc:AlternateContent xmlns:mc="http://schemas.openxmlformats.org/markup-compatibility/2006">
              <mc:Choice xmlns:v="urn:schemas-microsoft-com:vml" Requires="v">
                <p:oleObj name="Equation" r:id="rId4" imgW="253800" imgH="838080" progId="Equation.DSMT4">
                  <p:embed/>
                </p:oleObj>
              </mc:Choice>
              <mc:Fallback>
                <p:oleObj name="Equation" r:id="rId4" imgW="253800" imgH="838080" progId="Equation.DSMT4">
                  <p:embed/>
                  <p:pic>
                    <p:nvPicPr>
                      <p:cNvPr id="0" name=""/>
                      <p:cNvPicPr/>
                      <p:nvPr/>
                    </p:nvPicPr>
                    <p:blipFill>
                      <a:blip r:embed="rId5"/>
                      <a:stretch>
                        <a:fillRect/>
                      </a:stretch>
                    </p:blipFill>
                    <p:spPr>
                      <a:xfrm>
                        <a:off x="6723063" y="3073400"/>
                        <a:ext cx="254000" cy="8382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id="{A1BBE6B8-938A-4032-8EF0-B097C507EF0D}"/>
              </a:ext>
            </a:extLst>
          </p:cNvPr>
          <p:cNvGraphicFramePr>
            <a:graphicFrameLocks noChangeAspect="1"/>
          </p:cNvGraphicFramePr>
          <p:nvPr>
            <p:extLst>
              <p:ext uri="{D42A27DB-BD31-4B8C-83A1-F6EECF244321}">
                <p14:modId xmlns:p14="http://schemas.microsoft.com/office/powerpoint/2010/main" val="2494175813"/>
              </p:ext>
            </p:extLst>
          </p:nvPr>
        </p:nvGraphicFramePr>
        <p:xfrm>
          <a:off x="1955800" y="1154113"/>
          <a:ext cx="939800" cy="838200"/>
        </p:xfrm>
        <a:graphic>
          <a:graphicData uri="http://schemas.openxmlformats.org/presentationml/2006/ole">
            <mc:AlternateContent xmlns:mc="http://schemas.openxmlformats.org/markup-compatibility/2006">
              <mc:Choice xmlns:v="urn:schemas-microsoft-com:vml" Requires="v">
                <p:oleObj name="Equation" r:id="rId6" imgW="939600" imgH="838080" progId="Equation.DSMT4">
                  <p:embed/>
                </p:oleObj>
              </mc:Choice>
              <mc:Fallback>
                <p:oleObj name="Equation" r:id="rId6" imgW="939600" imgH="838080" progId="Equation.DSMT4">
                  <p:embed/>
                  <p:pic>
                    <p:nvPicPr>
                      <p:cNvPr id="0" name=""/>
                      <p:cNvPicPr/>
                      <p:nvPr/>
                    </p:nvPicPr>
                    <p:blipFill>
                      <a:blip r:embed="rId7"/>
                      <a:stretch>
                        <a:fillRect/>
                      </a:stretch>
                    </p:blipFill>
                    <p:spPr>
                      <a:xfrm>
                        <a:off x="1955800" y="1154113"/>
                        <a:ext cx="939800" cy="838200"/>
                      </a:xfrm>
                      <a:prstGeom prst="rect">
                        <a:avLst/>
                      </a:prstGeom>
                    </p:spPr>
                  </p:pic>
                </p:oleObj>
              </mc:Fallback>
            </mc:AlternateContent>
          </a:graphicData>
        </a:graphic>
      </p:graphicFrame>
      <p:sp>
        <p:nvSpPr>
          <p:cNvPr id="19458" name="Rectangle 2"/>
          <p:cNvSpPr>
            <a:spLocks noGrp="1"/>
          </p:cNvSpPr>
          <p:nvPr>
            <p:ph type="title"/>
          </p:nvPr>
        </p:nvSpPr>
        <p:spPr>
          <a:prstGeom prst="rect">
            <a:avLst/>
          </a:prstGeom>
        </p:spPr>
        <p:txBody>
          <a:bodyPr/>
          <a:lstStyle/>
          <a:p>
            <a:r>
              <a:rPr lang="en-US" sz="3200" dirty="0">
                <a:solidFill>
                  <a:schemeClr val="accent1"/>
                </a:solidFill>
              </a:rPr>
              <a:t>Example 7: Subtracting Mixed Numbers by Borrowing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45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3B4CC690-0CD2-4E71-9DA5-5464E5271ABF}"/>
              </a:ext>
            </a:extLst>
          </p:cNvPr>
          <p:cNvGraphicFramePr>
            <a:graphicFrameLocks noChangeAspect="1"/>
          </p:cNvGraphicFramePr>
          <p:nvPr>
            <p:extLst>
              <p:ext uri="{D42A27DB-BD31-4B8C-83A1-F6EECF244321}">
                <p14:modId xmlns:p14="http://schemas.microsoft.com/office/powerpoint/2010/main" val="3036982962"/>
              </p:ext>
            </p:extLst>
          </p:nvPr>
        </p:nvGraphicFramePr>
        <p:xfrm>
          <a:off x="2524815" y="3124200"/>
          <a:ext cx="444500" cy="838200"/>
        </p:xfrm>
        <a:graphic>
          <a:graphicData uri="http://schemas.openxmlformats.org/presentationml/2006/ole">
            <mc:AlternateContent xmlns:mc="http://schemas.openxmlformats.org/markup-compatibility/2006">
              <mc:Choice xmlns:v="urn:schemas-microsoft-com:vml" Requires="v">
                <p:oleObj name="Equation" r:id="rId2" imgW="444240" imgH="838080" progId="Equation.DSMT4">
                  <p:embed/>
                </p:oleObj>
              </mc:Choice>
              <mc:Fallback>
                <p:oleObj name="Equation" r:id="rId2" imgW="444240" imgH="838080" progId="Equation.DSMT4">
                  <p:embed/>
                  <p:pic>
                    <p:nvPicPr>
                      <p:cNvPr id="0" name=""/>
                      <p:cNvPicPr/>
                      <p:nvPr/>
                    </p:nvPicPr>
                    <p:blipFill>
                      <a:blip r:embed="rId3"/>
                      <a:stretch>
                        <a:fillRect/>
                      </a:stretch>
                    </p:blipFill>
                    <p:spPr>
                      <a:xfrm>
                        <a:off x="2524815" y="3124200"/>
                        <a:ext cx="444500" cy="838200"/>
                      </a:xfrm>
                      <a:prstGeom prst="rect">
                        <a:avLst/>
                      </a:prstGeom>
                    </p:spPr>
                  </p:pic>
                </p:oleObj>
              </mc:Fallback>
            </mc:AlternateContent>
          </a:graphicData>
        </a:graphic>
      </p:graphicFrame>
      <p:sp>
        <p:nvSpPr>
          <p:cNvPr id="19458" name="Rectangle 2"/>
          <p:cNvSpPr>
            <a:spLocks noGrp="1"/>
          </p:cNvSpPr>
          <p:nvPr>
            <p:ph type="title"/>
          </p:nvPr>
        </p:nvSpPr>
        <p:spPr>
          <a:prstGeom prst="rect">
            <a:avLst/>
          </a:prstGeom>
        </p:spPr>
        <p:txBody>
          <a:bodyPr/>
          <a:lstStyle/>
          <a:p>
            <a:r>
              <a:rPr lang="en-US" sz="3200" dirty="0">
                <a:solidFill>
                  <a:schemeClr val="accent1"/>
                </a:solidFill>
              </a:rPr>
              <a:t>Example 7: Subtracting Mixed Numbers by Borrowing (cont.)</a:t>
            </a:r>
          </a:p>
        </p:txBody>
      </p:sp>
      <p:graphicFrame>
        <p:nvGraphicFramePr>
          <p:cNvPr id="10245" name="Object 5"/>
          <p:cNvGraphicFramePr>
            <a:graphicFrameLocks noChangeAspect="1"/>
          </p:cNvGraphicFramePr>
          <p:nvPr/>
        </p:nvGraphicFramePr>
        <p:xfrm>
          <a:off x="1168400" y="2133600"/>
          <a:ext cx="673100" cy="901700"/>
        </p:xfrm>
        <a:graphic>
          <a:graphicData uri="http://schemas.openxmlformats.org/presentationml/2006/ole">
            <mc:AlternateContent xmlns:mc="http://schemas.openxmlformats.org/markup-compatibility/2006">
              <mc:Choice xmlns:v="urn:schemas-microsoft-com:vml" Requires="v">
                <p:oleObj name="Equation" r:id="rId4" imgW="672840" imgH="901440" progId="Equation.DSMT4">
                  <p:embed/>
                </p:oleObj>
              </mc:Choice>
              <mc:Fallback>
                <p:oleObj name="Equation" r:id="rId4" imgW="672840" imgH="901440" progId="Equation.DSMT4">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8400" y="2133600"/>
                        <a:ext cx="67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371600" y="1600200"/>
          <a:ext cx="203200" cy="279400"/>
        </p:xfrm>
        <a:graphic>
          <a:graphicData uri="http://schemas.openxmlformats.org/presentationml/2006/ole">
            <mc:AlternateContent xmlns:mc="http://schemas.openxmlformats.org/markup-compatibility/2006">
              <mc:Choice xmlns:v="urn:schemas-microsoft-com:vml" Requires="v">
                <p:oleObj name="Equation" r:id="rId6" imgW="203040" imgH="279360" progId="Equation.DSMT4">
                  <p:embed/>
                </p:oleObj>
              </mc:Choice>
              <mc:Fallback>
                <p:oleObj name="Equation" r:id="rId6" imgW="203040" imgH="279360" progId="Equation.DSMT4">
                  <p:embed/>
                  <p:pic>
                    <p:nvPicPr>
                      <p:cNvPr id="0"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16002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949450" y="1295400"/>
          <a:ext cx="1016000" cy="838200"/>
        </p:xfrm>
        <a:graphic>
          <a:graphicData uri="http://schemas.openxmlformats.org/presentationml/2006/ole">
            <mc:AlternateContent xmlns:mc="http://schemas.openxmlformats.org/markup-compatibility/2006">
              <mc:Choice xmlns:v="urn:schemas-microsoft-com:vml" Requires="v">
                <p:oleObj name="Equation" r:id="rId8" imgW="1015920" imgH="838080" progId="Equation.DSMT4">
                  <p:embed/>
                </p:oleObj>
              </mc:Choice>
              <mc:Fallback>
                <p:oleObj name="Equation" r:id="rId8" imgW="1015920" imgH="838080" progId="Equation.DSMT4">
                  <p:embed/>
                  <p:pic>
                    <p:nvPicPr>
                      <p:cNvPr id="0" name="Object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49450" y="12954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981200" y="2133600"/>
          <a:ext cx="939800" cy="901700"/>
        </p:xfrm>
        <a:graphic>
          <a:graphicData uri="http://schemas.openxmlformats.org/presentationml/2006/ole">
            <mc:AlternateContent xmlns:mc="http://schemas.openxmlformats.org/markup-compatibility/2006">
              <mc:Choice xmlns:v="urn:schemas-microsoft-com:vml" Requires="v">
                <p:oleObj name="Equation" r:id="rId10" imgW="939600" imgH="901440" progId="Equation.DSMT4">
                  <p:embed/>
                </p:oleObj>
              </mc:Choice>
              <mc:Fallback>
                <p:oleObj name="Equation" r:id="rId10" imgW="939600" imgH="901440" progId="Equation.DSMT4">
                  <p:embed/>
                  <p:pic>
                    <p:nvPicPr>
                      <p:cNvPr id="0" name="Object 2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81200" y="2133600"/>
                        <a:ext cx="939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3208732980"/>
              </p:ext>
            </p:extLst>
          </p:nvPr>
        </p:nvGraphicFramePr>
        <p:xfrm>
          <a:off x="3244850" y="1406525"/>
          <a:ext cx="3060700" cy="635000"/>
        </p:xfrm>
        <a:graphic>
          <a:graphicData uri="http://schemas.openxmlformats.org/presentationml/2006/ole">
            <mc:AlternateContent xmlns:mc="http://schemas.openxmlformats.org/markup-compatibility/2006">
              <mc:Choice xmlns:v="urn:schemas-microsoft-com:vml" Requires="v">
                <p:oleObj name="Equation" r:id="rId12" imgW="3060360" imgH="634680" progId="Equation.DSMT4">
                  <p:embed/>
                </p:oleObj>
              </mc:Choice>
              <mc:Fallback>
                <p:oleObj name="Equation" r:id="rId12" imgW="3060360" imgH="634680" progId="Equation.DSMT4">
                  <p:embed/>
                  <p:pic>
                    <p:nvPicPr>
                      <p:cNvPr id="0" name="Picture 10"/>
                      <p:cNvPicPr>
                        <a:picLocks noChangeAspect="1" noChangeArrowheads="1"/>
                      </p:cNvPicPr>
                      <p:nvPr/>
                    </p:nvPicPr>
                    <p:blipFill>
                      <a:blip r:embed="rId13"/>
                      <a:srcRect/>
                      <a:stretch>
                        <a:fillRect/>
                      </a:stretch>
                    </p:blipFill>
                    <p:spPr bwMode="auto">
                      <a:xfrm>
                        <a:off x="3244850" y="1406525"/>
                        <a:ext cx="3060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a:extLst>
              <a:ext uri="{FF2B5EF4-FFF2-40B4-BE49-F238E27FC236}">
                <a16:creationId xmlns:a16="http://schemas.microsoft.com/office/drawing/2014/main" id="{C40BB84A-A663-4DF5-9992-479DF9261A80}"/>
              </a:ext>
            </a:extLst>
          </p:cNvPr>
          <p:cNvGraphicFramePr>
            <a:graphicFrameLocks noChangeAspect="1"/>
          </p:cNvGraphicFramePr>
          <p:nvPr>
            <p:extLst>
              <p:ext uri="{D42A27DB-BD31-4B8C-83A1-F6EECF244321}">
                <p14:modId xmlns:p14="http://schemas.microsoft.com/office/powerpoint/2010/main" val="3422907259"/>
              </p:ext>
            </p:extLst>
          </p:nvPr>
        </p:nvGraphicFramePr>
        <p:xfrm>
          <a:off x="2463800" y="5058410"/>
          <a:ext cx="457200" cy="838200"/>
        </p:xfrm>
        <a:graphic>
          <a:graphicData uri="http://schemas.openxmlformats.org/presentationml/2006/ole">
            <mc:AlternateContent xmlns:mc="http://schemas.openxmlformats.org/markup-compatibility/2006">
              <mc:Choice xmlns:v="urn:schemas-microsoft-com:vml" Requires="v">
                <p:oleObj name="Equation" r:id="rId2" imgW="457200" imgH="838080" progId="Equation.DSMT4">
                  <p:embed/>
                </p:oleObj>
              </mc:Choice>
              <mc:Fallback>
                <p:oleObj name="Equation" r:id="rId2" imgW="457200" imgH="838080" progId="Equation.DSMT4">
                  <p:embed/>
                  <p:pic>
                    <p:nvPicPr>
                      <p:cNvPr id="0" name=""/>
                      <p:cNvPicPr/>
                      <p:nvPr/>
                    </p:nvPicPr>
                    <p:blipFill>
                      <a:blip r:embed="rId3"/>
                      <a:stretch>
                        <a:fillRect/>
                      </a:stretch>
                    </p:blipFill>
                    <p:spPr>
                      <a:xfrm>
                        <a:off x="2463800" y="5058410"/>
                        <a:ext cx="457200" cy="8382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47B47E7-C6D7-455A-93C1-02EABCC98129}"/>
              </a:ext>
            </a:extLst>
          </p:cNvPr>
          <p:cNvGraphicFramePr>
            <a:graphicFrameLocks noChangeAspect="1"/>
          </p:cNvGraphicFramePr>
          <p:nvPr>
            <p:extLst>
              <p:ext uri="{D42A27DB-BD31-4B8C-83A1-F6EECF244321}">
                <p14:modId xmlns:p14="http://schemas.microsoft.com/office/powerpoint/2010/main" val="1465573126"/>
              </p:ext>
            </p:extLst>
          </p:nvPr>
        </p:nvGraphicFramePr>
        <p:xfrm>
          <a:off x="2999872" y="5052060"/>
          <a:ext cx="711200" cy="838200"/>
        </p:xfrm>
        <a:graphic>
          <a:graphicData uri="http://schemas.openxmlformats.org/presentationml/2006/ole">
            <mc:AlternateContent xmlns:mc="http://schemas.openxmlformats.org/markup-compatibility/2006">
              <mc:Choice xmlns:v="urn:schemas-microsoft-com:vml" Requires="v">
                <p:oleObj name="Equation" r:id="rId4" imgW="711000" imgH="838080" progId="Equation.DSMT4">
                  <p:embed/>
                </p:oleObj>
              </mc:Choice>
              <mc:Fallback>
                <p:oleObj name="Equation" r:id="rId4" imgW="711000" imgH="838080" progId="Equation.DSMT4">
                  <p:embed/>
                  <p:pic>
                    <p:nvPicPr>
                      <p:cNvPr id="0" name=""/>
                      <p:cNvPicPr/>
                      <p:nvPr/>
                    </p:nvPicPr>
                    <p:blipFill>
                      <a:blip r:embed="rId5"/>
                      <a:stretch>
                        <a:fillRect/>
                      </a:stretch>
                    </p:blipFill>
                    <p:spPr>
                      <a:xfrm>
                        <a:off x="2999872" y="5052060"/>
                        <a:ext cx="711200" cy="8382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id="{A97EC2DF-BA6E-4472-9B4B-C7B552663AE1}"/>
              </a:ext>
            </a:extLst>
          </p:cNvPr>
          <p:cNvGraphicFramePr>
            <a:graphicFrameLocks noChangeAspect="1"/>
          </p:cNvGraphicFramePr>
          <p:nvPr>
            <p:extLst>
              <p:ext uri="{D42A27DB-BD31-4B8C-83A1-F6EECF244321}">
                <p14:modId xmlns:p14="http://schemas.microsoft.com/office/powerpoint/2010/main" val="749070702"/>
              </p:ext>
            </p:extLst>
          </p:nvPr>
        </p:nvGraphicFramePr>
        <p:xfrm>
          <a:off x="1900689" y="1165860"/>
          <a:ext cx="1206500" cy="838200"/>
        </p:xfrm>
        <a:graphic>
          <a:graphicData uri="http://schemas.openxmlformats.org/presentationml/2006/ole">
            <mc:AlternateContent xmlns:mc="http://schemas.openxmlformats.org/markup-compatibility/2006">
              <mc:Choice xmlns:v="urn:schemas-microsoft-com:vml" Requires="v">
                <p:oleObj name="Equation" r:id="rId6" imgW="1206360" imgH="838080" progId="Equation.DSMT4">
                  <p:embed/>
                </p:oleObj>
              </mc:Choice>
              <mc:Fallback>
                <p:oleObj name="Equation" r:id="rId6" imgW="1206360" imgH="838080" progId="Equation.DSMT4">
                  <p:embed/>
                  <p:pic>
                    <p:nvPicPr>
                      <p:cNvPr id="0" name=""/>
                      <p:cNvPicPr/>
                      <p:nvPr/>
                    </p:nvPicPr>
                    <p:blipFill>
                      <a:blip r:embed="rId7"/>
                      <a:stretch>
                        <a:fillRect/>
                      </a:stretch>
                    </p:blipFill>
                    <p:spPr>
                      <a:xfrm>
                        <a:off x="1900689" y="1165860"/>
                        <a:ext cx="1206500" cy="838200"/>
                      </a:xfrm>
                      <a:prstGeom prst="rect">
                        <a:avLst/>
                      </a:prstGeom>
                    </p:spPr>
                  </p:pic>
                </p:oleObj>
              </mc:Fallback>
            </mc:AlternateContent>
          </a:graphicData>
        </a:graphic>
      </p:graphicFrame>
      <p:sp>
        <p:nvSpPr>
          <p:cNvPr id="20482" name="Rectangle 2"/>
          <p:cNvSpPr>
            <a:spLocks noGrp="1"/>
          </p:cNvSpPr>
          <p:nvPr>
            <p:ph type="title"/>
          </p:nvPr>
        </p:nvSpPr>
        <p:spPr>
          <a:prstGeom prst="rect">
            <a:avLst/>
          </a:prstGeom>
        </p:spPr>
        <p:txBody>
          <a:bodyPr/>
          <a:lstStyle/>
          <a:p>
            <a:r>
              <a:rPr lang="en-US" sz="3200" dirty="0">
                <a:solidFill>
                  <a:schemeClr val="accent1"/>
                </a:solidFill>
              </a:rPr>
              <a:t>Example 8: Subtracting Mixed Numbers by Borrowing</a:t>
            </a:r>
          </a:p>
        </p:txBody>
      </p:sp>
      <p:sp>
        <p:nvSpPr>
          <p:cNvPr id="20483" name="Rectangle 3"/>
          <p:cNvSpPr>
            <a:spLocks noGrp="1"/>
          </p:cNvSpPr>
          <p:nvPr>
            <p:ph type="body" sz="half" idx="4294967295"/>
          </p:nvPr>
        </p:nvSpPr>
        <p:spPr>
          <a:xfrm>
            <a:off x="457200" y="1280160"/>
            <a:ext cx="8226425" cy="4572000"/>
          </a:xfrm>
          <a:prstGeom prst="rect">
            <a:avLst/>
          </a:prstGeom>
          <a:noFill/>
        </p:spPr>
        <p:txBody>
          <a:bodyPr/>
          <a:lstStyle/>
          <a:p>
            <a:pPr>
              <a:spcBef>
                <a:spcPct val="50000"/>
              </a:spcBef>
              <a:buFont typeface="Courier New" pitchFamily="49" charset="0"/>
              <a:buNone/>
            </a:pPr>
            <a:r>
              <a:rPr lang="en-US" sz="2800" dirty="0"/>
              <a:t>Subtract:  </a:t>
            </a:r>
            <a:endParaRPr lang="en-US" sz="2800" i="0" dirty="0">
              <a:solidFill>
                <a:schemeClr val="tx1"/>
              </a:solidFill>
            </a:endParaRPr>
          </a:p>
          <a:p>
            <a:pPr>
              <a:spcBef>
                <a:spcPct val="50000"/>
              </a:spcBef>
              <a:buFont typeface="Courier New" pitchFamily="49" charset="0"/>
              <a:buNone/>
            </a:pPr>
            <a:r>
              <a:rPr lang="en-US" sz="2800" b="1" i="0" dirty="0">
                <a:solidFill>
                  <a:schemeClr val="tx1"/>
                </a:solidFill>
              </a:rPr>
              <a:t>Solution</a:t>
            </a:r>
          </a:p>
          <a:p>
            <a:pPr>
              <a:buNone/>
            </a:pPr>
            <a:r>
              <a:rPr lang="en-US" sz="2800" dirty="0"/>
              <a:t>    is larger than      so </a:t>
            </a:r>
            <a:r>
              <a:rPr lang="en-US" sz="2800" b="1" dirty="0"/>
              <a:t>borrow</a:t>
            </a:r>
            <a:r>
              <a:rPr lang="en-US" sz="2800" dirty="0"/>
              <a:t> 1 from 4. Rewrite.</a:t>
            </a:r>
            <a:endParaRPr lang="en-US" sz="2800" i="0" dirty="0">
              <a:solidFill>
                <a:schemeClr val="tx1"/>
              </a:solidFill>
            </a:endParaRPr>
          </a:p>
        </p:txBody>
      </p:sp>
      <p:graphicFrame>
        <p:nvGraphicFramePr>
          <p:cNvPr id="11296" name="Object 32"/>
          <p:cNvGraphicFramePr>
            <a:graphicFrameLocks noChangeAspect="1"/>
          </p:cNvGraphicFramePr>
          <p:nvPr/>
        </p:nvGraphicFramePr>
        <p:xfrm>
          <a:off x="542488" y="2303477"/>
          <a:ext cx="266700" cy="838200"/>
        </p:xfrm>
        <a:graphic>
          <a:graphicData uri="http://schemas.openxmlformats.org/presentationml/2006/ole">
            <mc:AlternateContent xmlns:mc="http://schemas.openxmlformats.org/markup-compatibility/2006">
              <mc:Choice xmlns:v="urn:schemas-microsoft-com:vml" Requires="v">
                <p:oleObj name="Equation" r:id="rId8" imgW="266400" imgH="838080" progId="Equation.DSMT4">
                  <p:embed/>
                </p:oleObj>
              </mc:Choice>
              <mc:Fallback>
                <p:oleObj name="Equation" r:id="rId8" imgW="266400" imgH="838080" progId="Equation.DSMT4">
                  <p:embed/>
                  <p:pic>
                    <p:nvPicPr>
                      <p:cNvPr id="0" name="Picture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2488" y="2303477"/>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97" name="Object 33"/>
          <p:cNvGraphicFramePr>
            <a:graphicFrameLocks noChangeAspect="1"/>
          </p:cNvGraphicFramePr>
          <p:nvPr/>
        </p:nvGraphicFramePr>
        <p:xfrm>
          <a:off x="2786733" y="2286000"/>
          <a:ext cx="381000" cy="838200"/>
        </p:xfrm>
        <a:graphic>
          <a:graphicData uri="http://schemas.openxmlformats.org/presentationml/2006/ole">
            <mc:AlternateContent xmlns:mc="http://schemas.openxmlformats.org/markup-compatibility/2006">
              <mc:Choice xmlns:v="urn:schemas-microsoft-com:vml" Requires="v">
                <p:oleObj name="Equation" r:id="rId10" imgW="380880" imgH="838080" progId="Equation.DSMT4">
                  <p:embed/>
                </p:oleObj>
              </mc:Choice>
              <mc:Fallback>
                <p:oleObj name="Equation" r:id="rId10" imgW="380880" imgH="838080" progId="Equation.DSMT4">
                  <p:embed/>
                  <p:pic>
                    <p:nvPicPr>
                      <p:cNvPr id="0" name="Picture 3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86733" y="2286000"/>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99" name="Object 19"/>
          <p:cNvGraphicFramePr>
            <a:graphicFrameLocks noChangeAspect="1"/>
          </p:cNvGraphicFramePr>
          <p:nvPr/>
        </p:nvGraphicFramePr>
        <p:xfrm>
          <a:off x="1174750" y="4038600"/>
          <a:ext cx="660400" cy="901700"/>
        </p:xfrm>
        <a:graphic>
          <a:graphicData uri="http://schemas.openxmlformats.org/presentationml/2006/ole">
            <mc:AlternateContent xmlns:mc="http://schemas.openxmlformats.org/markup-compatibility/2006">
              <mc:Choice xmlns:v="urn:schemas-microsoft-com:vml" Requires="v">
                <p:oleObj name="Equation" r:id="rId12" imgW="660240" imgH="901440" progId="Equation.DSMT4">
                  <p:embed/>
                </p:oleObj>
              </mc:Choice>
              <mc:Fallback>
                <p:oleObj name="Equation" r:id="rId12" imgW="660240" imgH="901440" progId="Equation.DSMT4">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174750" y="4038600"/>
                        <a:ext cx="660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0" name="Object 20"/>
          <p:cNvGraphicFramePr>
            <a:graphicFrameLocks noChangeAspect="1"/>
          </p:cNvGraphicFramePr>
          <p:nvPr/>
        </p:nvGraphicFramePr>
        <p:xfrm>
          <a:off x="1388145" y="3225800"/>
          <a:ext cx="482600" cy="838200"/>
        </p:xfrm>
        <a:graphic>
          <a:graphicData uri="http://schemas.openxmlformats.org/presentationml/2006/ole">
            <mc:AlternateContent xmlns:mc="http://schemas.openxmlformats.org/markup-compatibility/2006">
              <mc:Choice xmlns:v="urn:schemas-microsoft-com:vml" Requires="v">
                <p:oleObj name="Equation" r:id="rId14" imgW="482400" imgH="838080" progId="Equation.DSMT4">
                  <p:embed/>
                </p:oleObj>
              </mc:Choice>
              <mc:Fallback>
                <p:oleObj name="Equation" r:id="rId14" imgW="482400" imgH="838080" progId="Equation.DSMT4">
                  <p:embed/>
                  <p:pic>
                    <p:nvPicPr>
                      <p:cNvPr id="0" name="Object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88145" y="3225800"/>
                        <a:ext cx="48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1" name="Object 21"/>
          <p:cNvGraphicFramePr>
            <a:graphicFrameLocks noChangeAspect="1"/>
          </p:cNvGraphicFramePr>
          <p:nvPr/>
        </p:nvGraphicFramePr>
        <p:xfrm>
          <a:off x="1968500" y="3200400"/>
          <a:ext cx="977900" cy="838200"/>
        </p:xfrm>
        <a:graphic>
          <a:graphicData uri="http://schemas.openxmlformats.org/presentationml/2006/ole">
            <mc:AlternateContent xmlns:mc="http://schemas.openxmlformats.org/markup-compatibility/2006">
              <mc:Choice xmlns:v="urn:schemas-microsoft-com:vml" Requires="v">
                <p:oleObj name="Equation" r:id="rId16" imgW="977760" imgH="838080" progId="Equation.DSMT4">
                  <p:embed/>
                </p:oleObj>
              </mc:Choice>
              <mc:Fallback>
                <p:oleObj name="Equation" r:id="rId16" imgW="977760" imgH="838080" progId="Equation.DSMT4">
                  <p:embed/>
                  <p:pic>
                    <p:nvPicPr>
                      <p:cNvPr id="0" name="Object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68500" y="32004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2" name="Object 22"/>
          <p:cNvGraphicFramePr>
            <a:graphicFrameLocks noChangeAspect="1"/>
          </p:cNvGraphicFramePr>
          <p:nvPr/>
        </p:nvGraphicFramePr>
        <p:xfrm>
          <a:off x="1981200" y="4038600"/>
          <a:ext cx="939800" cy="901700"/>
        </p:xfrm>
        <a:graphic>
          <a:graphicData uri="http://schemas.openxmlformats.org/presentationml/2006/ole">
            <mc:AlternateContent xmlns:mc="http://schemas.openxmlformats.org/markup-compatibility/2006">
              <mc:Choice xmlns:v="urn:schemas-microsoft-com:vml" Requires="v">
                <p:oleObj name="Equation" r:id="rId18" imgW="939600" imgH="901440" progId="Equation.DSMT4">
                  <p:embed/>
                </p:oleObj>
              </mc:Choice>
              <mc:Fallback>
                <p:oleObj name="Equation" r:id="rId18" imgW="939600" imgH="901440" progId="Equation.DSMT4">
                  <p:embed/>
                  <p:pic>
                    <p:nvPicPr>
                      <p:cNvPr id="0" name="Object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81200" y="4038600"/>
                        <a:ext cx="939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303" name="Object 39"/>
          <p:cNvGraphicFramePr>
            <a:graphicFrameLocks noChangeAspect="1"/>
          </p:cNvGraphicFramePr>
          <p:nvPr>
            <p:extLst>
              <p:ext uri="{D42A27DB-BD31-4B8C-83A1-F6EECF244321}">
                <p14:modId xmlns:p14="http://schemas.microsoft.com/office/powerpoint/2010/main" val="2819694231"/>
              </p:ext>
            </p:extLst>
          </p:nvPr>
        </p:nvGraphicFramePr>
        <p:xfrm>
          <a:off x="3994150" y="3311525"/>
          <a:ext cx="4038600" cy="635000"/>
        </p:xfrm>
        <a:graphic>
          <a:graphicData uri="http://schemas.openxmlformats.org/presentationml/2006/ole">
            <mc:AlternateContent xmlns:mc="http://schemas.openxmlformats.org/markup-compatibility/2006">
              <mc:Choice xmlns:v="urn:schemas-microsoft-com:vml" Requires="v">
                <p:oleObj name="Equation" r:id="rId20" imgW="4038480" imgH="634680" progId="Equation.DSMT4">
                  <p:embed/>
                </p:oleObj>
              </mc:Choice>
              <mc:Fallback>
                <p:oleObj name="Equation" r:id="rId20" imgW="4038480" imgH="634680" progId="Equation.DSMT4">
                  <p:embed/>
                  <p:pic>
                    <p:nvPicPr>
                      <p:cNvPr id="0" name="Picture 39"/>
                      <p:cNvPicPr>
                        <a:picLocks noChangeAspect="1" noChangeArrowheads="1"/>
                      </p:cNvPicPr>
                      <p:nvPr/>
                    </p:nvPicPr>
                    <p:blipFill>
                      <a:blip r:embed="rId21"/>
                      <a:srcRect/>
                      <a:stretch>
                        <a:fillRect/>
                      </a:stretch>
                    </p:blipFill>
                    <p:spPr bwMode="auto">
                      <a:xfrm>
                        <a:off x="3994150" y="3311525"/>
                        <a:ext cx="40386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9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3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3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3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203102"/>
            <a:ext cx="8229600" cy="873957"/>
          </a:xfrm>
          <a:prstGeom prst="rect">
            <a:avLst/>
          </a:prstGeom>
          <a:noFill/>
        </p:spPr>
        <p:txBody>
          <a:bodyPr>
            <a:spAutoFit/>
          </a:bodyPr>
          <a:lstStyle/>
          <a:p>
            <a:r>
              <a:rPr lang="en-US" sz="3200" dirty="0">
                <a:solidFill>
                  <a:schemeClr val="accent1"/>
                </a:solidFill>
              </a:rPr>
              <a:t>Example 9: Subtracting Mixed Numbers by Borrowing</a:t>
            </a:r>
          </a:p>
        </p:txBody>
      </p:sp>
      <p:sp>
        <p:nvSpPr>
          <p:cNvPr id="22531" name="Rectangle 3"/>
          <p:cNvSpPr>
            <a:spLocks noGrp="1"/>
          </p:cNvSpPr>
          <p:nvPr>
            <p:ph type="body" sz="half" idx="4294967295"/>
          </p:nvPr>
        </p:nvSpPr>
        <p:spPr>
          <a:xfrm>
            <a:off x="457200" y="1280160"/>
            <a:ext cx="8226425" cy="1615827"/>
          </a:xfrm>
          <a:prstGeom prst="rect">
            <a:avLst/>
          </a:prstGeom>
          <a:noFill/>
        </p:spPr>
        <p:txBody>
          <a:bodyPr>
            <a:spAutoFit/>
          </a:bodyPr>
          <a:lstStyle/>
          <a:p>
            <a:pPr>
              <a:spcBef>
                <a:spcPct val="50000"/>
              </a:spcBef>
              <a:buFont typeface="Courier New" pitchFamily="49" charset="0"/>
              <a:buNone/>
            </a:pPr>
            <a:r>
              <a:rPr lang="en-US" sz="2800" dirty="0"/>
              <a:t>Subtract</a:t>
            </a:r>
            <a:r>
              <a:rPr lang="en-US" sz="2800" i="0" dirty="0">
                <a:solidFill>
                  <a:schemeClr val="tx1"/>
                </a:solidFill>
              </a:rPr>
              <a:t>:  </a:t>
            </a:r>
          </a:p>
          <a:p>
            <a:pPr>
              <a:spcBef>
                <a:spcPts val="1200"/>
              </a:spcBef>
              <a:buFont typeface="Courier New" pitchFamily="49" charset="0"/>
              <a:buNone/>
            </a:pPr>
            <a:r>
              <a:rPr lang="en-US" sz="2800" b="1" i="0" dirty="0">
                <a:solidFill>
                  <a:schemeClr val="tx1"/>
                </a:solidFill>
              </a:rPr>
              <a:t>Solution</a:t>
            </a:r>
          </a:p>
          <a:p>
            <a:pPr>
              <a:spcBef>
                <a:spcPts val="600"/>
              </a:spcBef>
              <a:buFont typeface="Courier New" pitchFamily="49" charset="0"/>
              <a:buNone/>
            </a:pPr>
            <a:r>
              <a:rPr lang="en-US" sz="2800" dirty="0"/>
              <a:t>The LCD is 60. </a:t>
            </a:r>
            <a:endParaRPr lang="en-US" sz="2800" b="1" i="0" dirty="0">
              <a:solidFill>
                <a:schemeClr val="tx1"/>
              </a:solidFill>
            </a:endParaRPr>
          </a:p>
        </p:txBody>
      </p:sp>
      <p:graphicFrame>
        <p:nvGraphicFramePr>
          <p:cNvPr id="12299" name="Object 11"/>
          <p:cNvGraphicFramePr>
            <a:graphicFrameLocks noChangeAspect="1"/>
          </p:cNvGraphicFramePr>
          <p:nvPr/>
        </p:nvGraphicFramePr>
        <p:xfrm>
          <a:off x="1892300" y="1143000"/>
          <a:ext cx="1651000" cy="838200"/>
        </p:xfrm>
        <a:graphic>
          <a:graphicData uri="http://schemas.openxmlformats.org/presentationml/2006/ole">
            <mc:AlternateContent xmlns:mc="http://schemas.openxmlformats.org/markup-compatibility/2006">
              <mc:Choice xmlns:v="urn:schemas-microsoft-com:vml" Requires="v">
                <p:oleObj name="Equation" r:id="rId2" imgW="1650960" imgH="838080" progId="Equation.DSMT4">
                  <p:embed/>
                </p:oleObj>
              </mc:Choice>
              <mc:Fallback>
                <p:oleObj name="Equation" r:id="rId2" imgW="1650960" imgH="83808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2300" y="11430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1210099015"/>
              </p:ext>
            </p:extLst>
          </p:nvPr>
        </p:nvGraphicFramePr>
        <p:xfrm>
          <a:off x="1225550" y="4038600"/>
          <a:ext cx="1663700" cy="901700"/>
        </p:xfrm>
        <a:graphic>
          <a:graphicData uri="http://schemas.openxmlformats.org/presentationml/2006/ole">
            <mc:AlternateContent xmlns:mc="http://schemas.openxmlformats.org/markup-compatibility/2006">
              <mc:Choice xmlns:v="urn:schemas-microsoft-com:vml" Requires="v">
                <p:oleObj name="Equation" r:id="rId4" imgW="1663560" imgH="901440" progId="Equation.DSMT4">
                  <p:embed/>
                </p:oleObj>
              </mc:Choice>
              <mc:Fallback>
                <p:oleObj name="Equation" r:id="rId4" imgW="1663560" imgH="901440" progId="Equation.DSMT4">
                  <p:embed/>
                  <p:pic>
                    <p:nvPicPr>
                      <p:cNvPr id="0" name="Picture 13"/>
                      <p:cNvPicPr>
                        <a:picLocks noChangeAspect="1" noChangeArrowheads="1"/>
                      </p:cNvPicPr>
                      <p:nvPr/>
                    </p:nvPicPr>
                    <p:blipFill>
                      <a:blip r:embed="rId5"/>
                      <a:srcRect/>
                      <a:stretch>
                        <a:fillRect/>
                      </a:stretch>
                    </p:blipFill>
                    <p:spPr bwMode="auto">
                      <a:xfrm>
                        <a:off x="1225550" y="4038600"/>
                        <a:ext cx="1663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2" name="Object 14"/>
          <p:cNvGraphicFramePr>
            <a:graphicFrameLocks noChangeAspect="1"/>
          </p:cNvGraphicFramePr>
          <p:nvPr>
            <p:extLst>
              <p:ext uri="{D42A27DB-BD31-4B8C-83A1-F6EECF244321}">
                <p14:modId xmlns:p14="http://schemas.microsoft.com/office/powerpoint/2010/main" val="2978559291"/>
              </p:ext>
            </p:extLst>
          </p:nvPr>
        </p:nvGraphicFramePr>
        <p:xfrm>
          <a:off x="1244600" y="3111500"/>
          <a:ext cx="1651000" cy="838200"/>
        </p:xfrm>
        <a:graphic>
          <a:graphicData uri="http://schemas.openxmlformats.org/presentationml/2006/ole">
            <mc:AlternateContent xmlns:mc="http://schemas.openxmlformats.org/markup-compatibility/2006">
              <mc:Choice xmlns:v="urn:schemas-microsoft-com:vml" Requires="v">
                <p:oleObj name="Equation" r:id="rId6" imgW="1650960" imgH="838080" progId="Equation.DSMT4">
                  <p:embed/>
                </p:oleObj>
              </mc:Choice>
              <mc:Fallback>
                <p:oleObj name="Equation" r:id="rId6" imgW="1650960" imgH="838080" progId="Equation.DSMT4">
                  <p:embed/>
                  <p:pic>
                    <p:nvPicPr>
                      <p:cNvPr id="0" name="Picture 14"/>
                      <p:cNvPicPr>
                        <a:picLocks noChangeAspect="1" noChangeArrowheads="1"/>
                      </p:cNvPicPr>
                      <p:nvPr/>
                    </p:nvPicPr>
                    <p:blipFill>
                      <a:blip r:embed="rId7"/>
                      <a:srcRect/>
                      <a:stretch>
                        <a:fillRect/>
                      </a:stretch>
                    </p:blipFill>
                    <p:spPr bwMode="auto">
                      <a:xfrm>
                        <a:off x="1244600" y="31115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3" name="Object 15"/>
          <p:cNvGraphicFramePr>
            <a:graphicFrameLocks noChangeAspect="1"/>
          </p:cNvGraphicFramePr>
          <p:nvPr>
            <p:extLst>
              <p:ext uri="{D42A27DB-BD31-4B8C-83A1-F6EECF244321}">
                <p14:modId xmlns:p14="http://schemas.microsoft.com/office/powerpoint/2010/main" val="2522120808"/>
              </p:ext>
            </p:extLst>
          </p:nvPr>
        </p:nvGraphicFramePr>
        <p:xfrm>
          <a:off x="3060700" y="4038600"/>
          <a:ext cx="1282700" cy="901700"/>
        </p:xfrm>
        <a:graphic>
          <a:graphicData uri="http://schemas.openxmlformats.org/presentationml/2006/ole">
            <mc:AlternateContent xmlns:mc="http://schemas.openxmlformats.org/markup-compatibility/2006">
              <mc:Choice xmlns:v="urn:schemas-microsoft-com:vml" Requires="v">
                <p:oleObj name="Equation" r:id="rId8" imgW="1282680" imgH="901440" progId="Equation.DSMT4">
                  <p:embed/>
                </p:oleObj>
              </mc:Choice>
              <mc:Fallback>
                <p:oleObj name="Equation" r:id="rId8" imgW="1282680" imgH="901440" progId="Equation.DSMT4">
                  <p:embed/>
                  <p:pic>
                    <p:nvPicPr>
                      <p:cNvPr id="0" name="Picture 15"/>
                      <p:cNvPicPr>
                        <a:picLocks noChangeAspect="1" noChangeArrowheads="1"/>
                      </p:cNvPicPr>
                      <p:nvPr/>
                    </p:nvPicPr>
                    <p:blipFill>
                      <a:blip r:embed="rId9"/>
                      <a:srcRect/>
                      <a:stretch>
                        <a:fillRect/>
                      </a:stretch>
                    </p:blipFill>
                    <p:spPr bwMode="auto">
                      <a:xfrm>
                        <a:off x="3060700" y="4038600"/>
                        <a:ext cx="1282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4" name="Object 16"/>
          <p:cNvGraphicFramePr>
            <a:graphicFrameLocks noChangeAspect="1"/>
          </p:cNvGraphicFramePr>
          <p:nvPr>
            <p:extLst>
              <p:ext uri="{D42A27DB-BD31-4B8C-83A1-F6EECF244321}">
                <p14:modId xmlns:p14="http://schemas.microsoft.com/office/powerpoint/2010/main" val="3015418951"/>
              </p:ext>
            </p:extLst>
          </p:nvPr>
        </p:nvGraphicFramePr>
        <p:xfrm>
          <a:off x="3087688" y="3111500"/>
          <a:ext cx="1282700" cy="838200"/>
        </p:xfrm>
        <a:graphic>
          <a:graphicData uri="http://schemas.openxmlformats.org/presentationml/2006/ole">
            <mc:AlternateContent xmlns:mc="http://schemas.openxmlformats.org/markup-compatibility/2006">
              <mc:Choice xmlns:v="urn:schemas-microsoft-com:vml" Requires="v">
                <p:oleObj name="Equation" r:id="rId10" imgW="1282680" imgH="838080" progId="Equation.DSMT4">
                  <p:embed/>
                </p:oleObj>
              </mc:Choice>
              <mc:Fallback>
                <p:oleObj name="Equation" r:id="rId10" imgW="1282680" imgH="838080" progId="Equation.DSMT4">
                  <p:embed/>
                  <p:pic>
                    <p:nvPicPr>
                      <p:cNvPr id="0" name="Picture 16"/>
                      <p:cNvPicPr>
                        <a:picLocks noChangeAspect="1" noChangeArrowheads="1"/>
                      </p:cNvPicPr>
                      <p:nvPr/>
                    </p:nvPicPr>
                    <p:blipFill>
                      <a:blip r:embed="rId11"/>
                      <a:srcRect/>
                      <a:stretch>
                        <a:fillRect/>
                      </a:stretch>
                    </p:blipFill>
                    <p:spPr bwMode="auto">
                      <a:xfrm>
                        <a:off x="3087688" y="31115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5" name="Object 17"/>
          <p:cNvGraphicFramePr>
            <a:graphicFrameLocks noChangeAspect="1"/>
          </p:cNvGraphicFramePr>
          <p:nvPr>
            <p:extLst>
              <p:ext uri="{D42A27DB-BD31-4B8C-83A1-F6EECF244321}">
                <p14:modId xmlns:p14="http://schemas.microsoft.com/office/powerpoint/2010/main" val="2234317809"/>
              </p:ext>
            </p:extLst>
          </p:nvPr>
        </p:nvGraphicFramePr>
        <p:xfrm>
          <a:off x="4475163" y="4038600"/>
          <a:ext cx="1282700" cy="901700"/>
        </p:xfrm>
        <a:graphic>
          <a:graphicData uri="http://schemas.openxmlformats.org/presentationml/2006/ole">
            <mc:AlternateContent xmlns:mc="http://schemas.openxmlformats.org/markup-compatibility/2006">
              <mc:Choice xmlns:v="urn:schemas-microsoft-com:vml" Requires="v">
                <p:oleObj name="Equation" r:id="rId12" imgW="1282680" imgH="901440" progId="Equation.DSMT4">
                  <p:embed/>
                </p:oleObj>
              </mc:Choice>
              <mc:Fallback>
                <p:oleObj name="Equation" r:id="rId12" imgW="1282680" imgH="901440" progId="Equation.DSMT4">
                  <p:embed/>
                  <p:pic>
                    <p:nvPicPr>
                      <p:cNvPr id="0" name="Picture 17"/>
                      <p:cNvPicPr>
                        <a:picLocks noChangeAspect="1" noChangeArrowheads="1"/>
                      </p:cNvPicPr>
                      <p:nvPr/>
                    </p:nvPicPr>
                    <p:blipFill>
                      <a:blip r:embed="rId13"/>
                      <a:srcRect/>
                      <a:stretch>
                        <a:fillRect/>
                      </a:stretch>
                    </p:blipFill>
                    <p:spPr bwMode="auto">
                      <a:xfrm>
                        <a:off x="4475163" y="4038600"/>
                        <a:ext cx="1282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6" name="Object 18"/>
          <p:cNvGraphicFramePr>
            <a:graphicFrameLocks noChangeAspect="1"/>
          </p:cNvGraphicFramePr>
          <p:nvPr>
            <p:extLst>
              <p:ext uri="{D42A27DB-BD31-4B8C-83A1-F6EECF244321}">
                <p14:modId xmlns:p14="http://schemas.microsoft.com/office/powerpoint/2010/main" val="2204144428"/>
              </p:ext>
            </p:extLst>
          </p:nvPr>
        </p:nvGraphicFramePr>
        <p:xfrm>
          <a:off x="4502150" y="3111500"/>
          <a:ext cx="1282700" cy="838200"/>
        </p:xfrm>
        <a:graphic>
          <a:graphicData uri="http://schemas.openxmlformats.org/presentationml/2006/ole">
            <mc:AlternateContent xmlns:mc="http://schemas.openxmlformats.org/markup-compatibility/2006">
              <mc:Choice xmlns:v="urn:schemas-microsoft-com:vml" Requires="v">
                <p:oleObj name="Equation" r:id="rId14" imgW="1282680" imgH="838080" progId="Equation.DSMT4">
                  <p:embed/>
                </p:oleObj>
              </mc:Choice>
              <mc:Fallback>
                <p:oleObj name="Equation" r:id="rId14" imgW="1282680" imgH="838080" progId="Equation.DSMT4">
                  <p:embed/>
                  <p:pic>
                    <p:nvPicPr>
                      <p:cNvPr id="0" name="Picture 18"/>
                      <p:cNvPicPr>
                        <a:picLocks noChangeAspect="1" noChangeArrowheads="1"/>
                      </p:cNvPicPr>
                      <p:nvPr/>
                    </p:nvPicPr>
                    <p:blipFill>
                      <a:blip r:embed="rId15"/>
                      <a:srcRect/>
                      <a:stretch>
                        <a:fillRect/>
                      </a:stretch>
                    </p:blipFill>
                    <p:spPr bwMode="auto">
                      <a:xfrm>
                        <a:off x="4502150" y="31115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7" name="Object 19"/>
          <p:cNvGraphicFramePr>
            <a:graphicFrameLocks noChangeAspect="1"/>
          </p:cNvGraphicFramePr>
          <p:nvPr>
            <p:extLst>
              <p:ext uri="{D42A27DB-BD31-4B8C-83A1-F6EECF244321}">
                <p14:modId xmlns:p14="http://schemas.microsoft.com/office/powerpoint/2010/main" val="2423914197"/>
              </p:ext>
            </p:extLst>
          </p:nvPr>
        </p:nvGraphicFramePr>
        <p:xfrm>
          <a:off x="5080000" y="4965700"/>
          <a:ext cx="711200" cy="838200"/>
        </p:xfrm>
        <a:graphic>
          <a:graphicData uri="http://schemas.openxmlformats.org/presentationml/2006/ole">
            <mc:AlternateContent xmlns:mc="http://schemas.openxmlformats.org/markup-compatibility/2006">
              <mc:Choice xmlns:v="urn:schemas-microsoft-com:vml" Requires="v">
                <p:oleObj name="Equation" r:id="rId16" imgW="711000" imgH="838080" progId="Equation.DSMT4">
                  <p:embed/>
                </p:oleObj>
              </mc:Choice>
              <mc:Fallback>
                <p:oleObj name="Equation" r:id="rId16" imgW="711000" imgH="838080" progId="Equation.DSMT4">
                  <p:embed/>
                  <p:pic>
                    <p:nvPicPr>
                      <p:cNvPr id="0" name="Picture 19"/>
                      <p:cNvPicPr>
                        <a:picLocks noChangeAspect="1" noChangeArrowheads="1"/>
                      </p:cNvPicPr>
                      <p:nvPr/>
                    </p:nvPicPr>
                    <p:blipFill>
                      <a:blip r:embed="rId17"/>
                      <a:srcRect/>
                      <a:stretch>
                        <a:fillRect/>
                      </a:stretch>
                    </p:blipFill>
                    <p:spPr bwMode="auto">
                      <a:xfrm>
                        <a:off x="5080000" y="49657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8" name="Object 20"/>
          <p:cNvGraphicFramePr>
            <a:graphicFrameLocks noChangeAspect="1"/>
          </p:cNvGraphicFramePr>
          <p:nvPr>
            <p:extLst>
              <p:ext uri="{D42A27DB-BD31-4B8C-83A1-F6EECF244321}">
                <p14:modId xmlns:p14="http://schemas.microsoft.com/office/powerpoint/2010/main" val="3768669904"/>
              </p:ext>
            </p:extLst>
          </p:nvPr>
        </p:nvGraphicFramePr>
        <p:xfrm>
          <a:off x="5873750" y="4965700"/>
          <a:ext cx="914400" cy="838200"/>
        </p:xfrm>
        <a:graphic>
          <a:graphicData uri="http://schemas.openxmlformats.org/presentationml/2006/ole">
            <mc:AlternateContent xmlns:mc="http://schemas.openxmlformats.org/markup-compatibility/2006">
              <mc:Choice xmlns:v="urn:schemas-microsoft-com:vml" Requires="v">
                <p:oleObj name="Equation" r:id="rId18" imgW="914400" imgH="838080" progId="Equation.DSMT4">
                  <p:embed/>
                </p:oleObj>
              </mc:Choice>
              <mc:Fallback>
                <p:oleObj name="Equation" r:id="rId18" imgW="914400" imgH="838080" progId="Equation.DSMT4">
                  <p:embed/>
                  <p:pic>
                    <p:nvPicPr>
                      <p:cNvPr id="0" name="Picture 20"/>
                      <p:cNvPicPr>
                        <a:picLocks noChangeAspect="1" noChangeArrowheads="1"/>
                      </p:cNvPicPr>
                      <p:nvPr/>
                    </p:nvPicPr>
                    <p:blipFill>
                      <a:blip r:embed="rId19"/>
                      <a:srcRect/>
                      <a:stretch>
                        <a:fillRect/>
                      </a:stretch>
                    </p:blipFill>
                    <p:spPr bwMode="auto">
                      <a:xfrm>
                        <a:off x="5873750" y="49657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9" name="Object 21"/>
          <p:cNvGraphicFramePr>
            <a:graphicFrameLocks noChangeAspect="1"/>
          </p:cNvGraphicFramePr>
          <p:nvPr>
            <p:extLst>
              <p:ext uri="{D42A27DB-BD31-4B8C-83A1-F6EECF244321}">
                <p14:modId xmlns:p14="http://schemas.microsoft.com/office/powerpoint/2010/main" val="2854463185"/>
              </p:ext>
            </p:extLst>
          </p:nvPr>
        </p:nvGraphicFramePr>
        <p:xfrm>
          <a:off x="6070600" y="2736850"/>
          <a:ext cx="2933700" cy="1981200"/>
        </p:xfrm>
        <a:graphic>
          <a:graphicData uri="http://schemas.openxmlformats.org/presentationml/2006/ole">
            <mc:AlternateContent xmlns:mc="http://schemas.openxmlformats.org/markup-compatibility/2006">
              <mc:Choice xmlns:v="urn:schemas-microsoft-com:vml" Requires="v">
                <p:oleObj name="Equation" r:id="rId20" imgW="2933640" imgH="1981080" progId="Equation.DSMT4">
                  <p:embed/>
                </p:oleObj>
              </mc:Choice>
              <mc:Fallback>
                <p:oleObj name="Equation" r:id="rId20" imgW="2933640" imgH="1981080" progId="Equation.DSMT4">
                  <p:embed/>
                  <p:pic>
                    <p:nvPicPr>
                      <p:cNvPr id="0" name="Picture 21"/>
                      <p:cNvPicPr>
                        <a:picLocks noChangeAspect="1" noChangeArrowheads="1"/>
                      </p:cNvPicPr>
                      <p:nvPr/>
                    </p:nvPicPr>
                    <p:blipFill>
                      <a:blip r:embed="rId21"/>
                      <a:srcRect/>
                      <a:stretch>
                        <a:fillRect/>
                      </a:stretch>
                    </p:blipFill>
                    <p:spPr bwMode="auto">
                      <a:xfrm>
                        <a:off x="6070600" y="2736850"/>
                        <a:ext cx="29337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10" name="Object 22"/>
          <p:cNvGraphicFramePr>
            <a:graphicFrameLocks noChangeAspect="1"/>
          </p:cNvGraphicFramePr>
          <p:nvPr/>
        </p:nvGraphicFramePr>
        <p:xfrm>
          <a:off x="364222" y="3107422"/>
          <a:ext cx="774700" cy="838200"/>
        </p:xfrm>
        <a:graphic>
          <a:graphicData uri="http://schemas.openxmlformats.org/presentationml/2006/ole">
            <mc:AlternateContent xmlns:mc="http://schemas.openxmlformats.org/markup-compatibility/2006">
              <mc:Choice xmlns:v="urn:schemas-microsoft-com:vml" Requires="v">
                <p:oleObj name="Equation" r:id="rId22" imgW="774360" imgH="838080" progId="Equation.DSMT4">
                  <p:embed/>
                </p:oleObj>
              </mc:Choice>
              <mc:Fallback>
                <p:oleObj name="Equation" r:id="rId22" imgW="774360" imgH="838080" progId="Equation.DSMT4">
                  <p:embed/>
                  <p:pic>
                    <p:nvPicPr>
                      <p:cNvPr id="0" name="Picture 2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4222" y="310742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11" name="Object 23"/>
          <p:cNvGraphicFramePr>
            <a:graphicFrameLocks noChangeAspect="1"/>
          </p:cNvGraphicFramePr>
          <p:nvPr/>
        </p:nvGraphicFramePr>
        <p:xfrm>
          <a:off x="228600" y="3975100"/>
          <a:ext cx="914400" cy="901700"/>
        </p:xfrm>
        <a:graphic>
          <a:graphicData uri="http://schemas.openxmlformats.org/presentationml/2006/ole">
            <mc:AlternateContent xmlns:mc="http://schemas.openxmlformats.org/markup-compatibility/2006">
              <mc:Choice xmlns:v="urn:schemas-microsoft-com:vml" Requires="v">
                <p:oleObj name="Equation" r:id="rId24" imgW="914400" imgH="901440" progId="Equation.DSMT4">
                  <p:embed/>
                </p:oleObj>
              </mc:Choice>
              <mc:Fallback>
                <p:oleObj name="Equation" r:id="rId24" imgW="914400" imgH="901440" progId="Equation.DSMT4">
                  <p:embed/>
                  <p:pic>
                    <p:nvPicPr>
                      <p:cNvPr id="0" name="Picture 2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28600" y="3975100"/>
                        <a:ext cx="914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3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3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3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3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3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0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0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30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30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23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203102"/>
            <a:ext cx="8229600" cy="873957"/>
          </a:xfrm>
          <a:prstGeom prst="rect">
            <a:avLst/>
          </a:prstGeom>
          <a:noFill/>
        </p:spPr>
        <p:txBody>
          <a:bodyPr>
            <a:spAutoFit/>
          </a:bodyPr>
          <a:lstStyle/>
          <a:p>
            <a:r>
              <a:rPr lang="en-US" sz="3200" dirty="0">
                <a:solidFill>
                  <a:schemeClr val="accent1"/>
                </a:solidFill>
              </a:rPr>
              <a:t>Completion Example 10: Subtracting Mixed Numbers by Borrowing</a:t>
            </a:r>
          </a:p>
        </p:txBody>
      </p:sp>
      <p:sp>
        <p:nvSpPr>
          <p:cNvPr id="22531" name="Rectangle 3"/>
          <p:cNvSpPr>
            <a:spLocks noGrp="1"/>
          </p:cNvSpPr>
          <p:nvPr>
            <p:ph type="body" sz="half" idx="4294967295"/>
          </p:nvPr>
        </p:nvSpPr>
        <p:spPr>
          <a:xfrm>
            <a:off x="457200" y="1280160"/>
            <a:ext cx="8226425" cy="1815882"/>
          </a:xfrm>
          <a:prstGeom prst="rect">
            <a:avLst/>
          </a:prstGeom>
          <a:noFill/>
        </p:spPr>
        <p:txBody>
          <a:bodyPr>
            <a:spAutoFit/>
          </a:bodyPr>
          <a:lstStyle/>
          <a:p>
            <a:pPr>
              <a:spcBef>
                <a:spcPct val="50000"/>
              </a:spcBef>
              <a:buFont typeface="Courier New" pitchFamily="49" charset="0"/>
              <a:buNone/>
            </a:pPr>
            <a:r>
              <a:rPr lang="en-US" sz="2800" dirty="0"/>
              <a:t>Subtract</a:t>
            </a:r>
            <a:r>
              <a:rPr lang="en-US" sz="2800" i="0" dirty="0">
                <a:solidFill>
                  <a:schemeClr val="tx1"/>
                </a:solidFill>
              </a:rPr>
              <a:t>:  </a:t>
            </a:r>
          </a:p>
          <a:p>
            <a:pPr>
              <a:spcBef>
                <a:spcPct val="50000"/>
              </a:spcBef>
              <a:buFont typeface="Courier New" pitchFamily="49" charset="0"/>
              <a:buNone/>
            </a:pPr>
            <a:r>
              <a:rPr lang="en-US" sz="2800" b="1" i="0" dirty="0">
                <a:solidFill>
                  <a:schemeClr val="tx1"/>
                </a:solidFill>
              </a:rPr>
              <a:t>Solution</a:t>
            </a:r>
          </a:p>
          <a:p>
            <a:pPr>
              <a:spcBef>
                <a:spcPct val="50000"/>
              </a:spcBef>
              <a:buFont typeface="Courier New" pitchFamily="49" charset="0"/>
              <a:buNone/>
            </a:pPr>
            <a:r>
              <a:rPr lang="en-US" sz="2800" dirty="0"/>
              <a:t>The LCD is 20. </a:t>
            </a:r>
            <a:endParaRPr lang="en-US" sz="2800" b="1" i="0" dirty="0">
              <a:solidFill>
                <a:schemeClr val="tx1"/>
              </a:solidFill>
            </a:endParaRPr>
          </a:p>
        </p:txBody>
      </p:sp>
      <p:graphicFrame>
        <p:nvGraphicFramePr>
          <p:cNvPr id="12299" name="Object 11"/>
          <p:cNvGraphicFramePr>
            <a:graphicFrameLocks noChangeAspect="1"/>
          </p:cNvGraphicFramePr>
          <p:nvPr>
            <p:extLst>
              <p:ext uri="{D42A27DB-BD31-4B8C-83A1-F6EECF244321}">
                <p14:modId xmlns:p14="http://schemas.microsoft.com/office/powerpoint/2010/main" val="1141357439"/>
              </p:ext>
            </p:extLst>
          </p:nvPr>
        </p:nvGraphicFramePr>
        <p:xfrm>
          <a:off x="1982788" y="1141413"/>
          <a:ext cx="1485900" cy="825500"/>
        </p:xfrm>
        <a:graphic>
          <a:graphicData uri="http://schemas.openxmlformats.org/presentationml/2006/ole">
            <mc:AlternateContent xmlns:mc="http://schemas.openxmlformats.org/markup-compatibility/2006">
              <mc:Choice xmlns:v="urn:schemas-microsoft-com:vml" Requires="v">
                <p:oleObj name="Equation" r:id="rId2" imgW="1485720" imgH="825480" progId="Equation.DSMT4">
                  <p:embed/>
                </p:oleObj>
              </mc:Choice>
              <mc:Fallback>
                <p:oleObj name="Equation" r:id="rId2" imgW="1485720" imgH="825480" progId="Equation.DSMT4">
                  <p:embed/>
                  <p:pic>
                    <p:nvPicPr>
                      <p:cNvPr id="0" name="Object 11"/>
                      <p:cNvPicPr>
                        <a:picLocks noChangeAspect="1" noChangeArrowheads="1"/>
                      </p:cNvPicPr>
                      <p:nvPr/>
                    </p:nvPicPr>
                    <p:blipFill>
                      <a:blip r:embed="rId3"/>
                      <a:srcRect/>
                      <a:stretch>
                        <a:fillRect/>
                      </a:stretch>
                    </p:blipFill>
                    <p:spPr bwMode="auto">
                      <a:xfrm>
                        <a:off x="1982788" y="1141413"/>
                        <a:ext cx="1485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1085850" y="3155950"/>
          <a:ext cx="901700" cy="1841500"/>
        </p:xfrm>
        <a:graphic>
          <a:graphicData uri="http://schemas.openxmlformats.org/presentationml/2006/ole">
            <mc:AlternateContent xmlns:mc="http://schemas.openxmlformats.org/markup-compatibility/2006">
              <mc:Choice xmlns:v="urn:schemas-microsoft-com:vml" Requires="v">
                <p:oleObj name="Equation" r:id="rId4" imgW="901440" imgH="1841400" progId="Equation.DSMT4">
                  <p:embed/>
                </p:oleObj>
              </mc:Choice>
              <mc:Fallback>
                <p:oleObj name="Equation" r:id="rId4" imgW="901440" imgH="1841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5850" y="3155950"/>
                        <a:ext cx="9017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extLst>
              <p:ext uri="{D42A27DB-BD31-4B8C-83A1-F6EECF244321}">
                <p14:modId xmlns:p14="http://schemas.microsoft.com/office/powerpoint/2010/main" val="2591690382"/>
              </p:ext>
            </p:extLst>
          </p:nvPr>
        </p:nvGraphicFramePr>
        <p:xfrm>
          <a:off x="2095500" y="4083050"/>
          <a:ext cx="1663700" cy="901700"/>
        </p:xfrm>
        <a:graphic>
          <a:graphicData uri="http://schemas.openxmlformats.org/presentationml/2006/ole">
            <mc:AlternateContent xmlns:mc="http://schemas.openxmlformats.org/markup-compatibility/2006">
              <mc:Choice xmlns:v="urn:schemas-microsoft-com:vml" Requires="v">
                <p:oleObj name="Equation" r:id="rId6" imgW="1663560" imgH="901440" progId="Equation.DSMT4">
                  <p:embed/>
                </p:oleObj>
              </mc:Choice>
              <mc:Fallback>
                <p:oleObj name="Equation" r:id="rId6" imgW="1663560" imgH="901440" progId="Equation.DSMT4">
                  <p:embed/>
                  <p:pic>
                    <p:nvPicPr>
                      <p:cNvPr id="0" name="Picture 4"/>
                      <p:cNvPicPr>
                        <a:picLocks noChangeAspect="1" noChangeArrowheads="1"/>
                      </p:cNvPicPr>
                      <p:nvPr/>
                    </p:nvPicPr>
                    <p:blipFill>
                      <a:blip r:embed="rId7"/>
                      <a:srcRect/>
                      <a:stretch>
                        <a:fillRect/>
                      </a:stretch>
                    </p:blipFill>
                    <p:spPr bwMode="auto">
                      <a:xfrm>
                        <a:off x="2095500" y="4083050"/>
                        <a:ext cx="1663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1865847916"/>
              </p:ext>
            </p:extLst>
          </p:nvPr>
        </p:nvGraphicFramePr>
        <p:xfrm>
          <a:off x="2139950" y="3155950"/>
          <a:ext cx="1511300" cy="838200"/>
        </p:xfrm>
        <a:graphic>
          <a:graphicData uri="http://schemas.openxmlformats.org/presentationml/2006/ole">
            <mc:AlternateContent xmlns:mc="http://schemas.openxmlformats.org/markup-compatibility/2006">
              <mc:Choice xmlns:v="urn:schemas-microsoft-com:vml" Requires="v">
                <p:oleObj name="Equation" r:id="rId8" imgW="1511280" imgH="838080" progId="Equation.DSMT4">
                  <p:embed/>
                </p:oleObj>
              </mc:Choice>
              <mc:Fallback>
                <p:oleObj name="Equation" r:id="rId8" imgW="1511280" imgH="838080" progId="Equation.DSMT4">
                  <p:embed/>
                  <p:pic>
                    <p:nvPicPr>
                      <p:cNvPr id="0" name="Picture 5"/>
                      <p:cNvPicPr>
                        <a:picLocks noChangeAspect="1" noChangeArrowheads="1"/>
                      </p:cNvPicPr>
                      <p:nvPr/>
                    </p:nvPicPr>
                    <p:blipFill>
                      <a:blip r:embed="rId9"/>
                      <a:srcRect/>
                      <a:stretch>
                        <a:fillRect/>
                      </a:stretch>
                    </p:blipFill>
                    <p:spPr bwMode="auto">
                      <a:xfrm>
                        <a:off x="2139950" y="315595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extLst>
              <p:ext uri="{D42A27DB-BD31-4B8C-83A1-F6EECF244321}">
                <p14:modId xmlns:p14="http://schemas.microsoft.com/office/powerpoint/2010/main" val="2190307953"/>
              </p:ext>
            </p:extLst>
          </p:nvPr>
        </p:nvGraphicFramePr>
        <p:xfrm>
          <a:off x="3835400" y="4038600"/>
          <a:ext cx="1435100" cy="990600"/>
        </p:xfrm>
        <a:graphic>
          <a:graphicData uri="http://schemas.openxmlformats.org/presentationml/2006/ole">
            <mc:AlternateContent xmlns:mc="http://schemas.openxmlformats.org/markup-compatibility/2006">
              <mc:Choice xmlns:v="urn:schemas-microsoft-com:vml" Requires="v">
                <p:oleObj name="Equation" r:id="rId10" imgW="1434960" imgH="990360" progId="Equation.DSMT4">
                  <p:embed/>
                </p:oleObj>
              </mc:Choice>
              <mc:Fallback>
                <p:oleObj name="Equation" r:id="rId10" imgW="1434960" imgH="990360" progId="Equation.DSMT4">
                  <p:embed/>
                  <p:pic>
                    <p:nvPicPr>
                      <p:cNvPr id="0" name="Picture 6"/>
                      <p:cNvPicPr>
                        <a:picLocks noChangeAspect="1" noChangeArrowheads="1"/>
                      </p:cNvPicPr>
                      <p:nvPr/>
                    </p:nvPicPr>
                    <p:blipFill>
                      <a:blip r:embed="rId11"/>
                      <a:srcRect/>
                      <a:stretch>
                        <a:fillRect/>
                      </a:stretch>
                    </p:blipFill>
                    <p:spPr bwMode="auto">
                      <a:xfrm>
                        <a:off x="3835400" y="4038600"/>
                        <a:ext cx="143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extLst>
              <p:ext uri="{D42A27DB-BD31-4B8C-83A1-F6EECF244321}">
                <p14:modId xmlns:p14="http://schemas.microsoft.com/office/powerpoint/2010/main" val="4007734683"/>
              </p:ext>
            </p:extLst>
          </p:nvPr>
        </p:nvGraphicFramePr>
        <p:xfrm>
          <a:off x="3856038" y="3079750"/>
          <a:ext cx="1447800" cy="990600"/>
        </p:xfrm>
        <a:graphic>
          <a:graphicData uri="http://schemas.openxmlformats.org/presentationml/2006/ole">
            <mc:AlternateContent xmlns:mc="http://schemas.openxmlformats.org/markup-compatibility/2006">
              <mc:Choice xmlns:v="urn:schemas-microsoft-com:vml" Requires="v">
                <p:oleObj name="Equation" r:id="rId12" imgW="1447560" imgH="990360" progId="Equation.DSMT4">
                  <p:embed/>
                </p:oleObj>
              </mc:Choice>
              <mc:Fallback>
                <p:oleObj name="Equation" r:id="rId12" imgW="1447560" imgH="990360" progId="Equation.DSMT4">
                  <p:embed/>
                  <p:pic>
                    <p:nvPicPr>
                      <p:cNvPr id="0" name="Picture 7"/>
                      <p:cNvPicPr>
                        <a:picLocks noChangeAspect="1" noChangeArrowheads="1"/>
                      </p:cNvPicPr>
                      <p:nvPr/>
                    </p:nvPicPr>
                    <p:blipFill>
                      <a:blip r:embed="rId13"/>
                      <a:srcRect/>
                      <a:stretch>
                        <a:fillRect/>
                      </a:stretch>
                    </p:blipFill>
                    <p:spPr bwMode="auto">
                      <a:xfrm>
                        <a:off x="3856038" y="3079750"/>
                        <a:ext cx="1447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2" name="Object 8"/>
          <p:cNvGraphicFramePr>
            <a:graphicFrameLocks noChangeAspect="1"/>
          </p:cNvGraphicFramePr>
          <p:nvPr>
            <p:extLst>
              <p:ext uri="{D42A27DB-BD31-4B8C-83A1-F6EECF244321}">
                <p14:modId xmlns:p14="http://schemas.microsoft.com/office/powerpoint/2010/main" val="385577730"/>
              </p:ext>
            </p:extLst>
          </p:nvPr>
        </p:nvGraphicFramePr>
        <p:xfrm>
          <a:off x="5372100" y="4038600"/>
          <a:ext cx="1435100" cy="990600"/>
        </p:xfrm>
        <a:graphic>
          <a:graphicData uri="http://schemas.openxmlformats.org/presentationml/2006/ole">
            <mc:AlternateContent xmlns:mc="http://schemas.openxmlformats.org/markup-compatibility/2006">
              <mc:Choice xmlns:v="urn:schemas-microsoft-com:vml" Requires="v">
                <p:oleObj name="Equation" r:id="rId14" imgW="1434960" imgH="990360" progId="Equation.DSMT4">
                  <p:embed/>
                </p:oleObj>
              </mc:Choice>
              <mc:Fallback>
                <p:oleObj name="Equation" r:id="rId14" imgW="1434960" imgH="990360" progId="Equation.DSMT4">
                  <p:embed/>
                  <p:pic>
                    <p:nvPicPr>
                      <p:cNvPr id="0" name="Picture 8"/>
                      <p:cNvPicPr>
                        <a:picLocks noChangeAspect="1" noChangeArrowheads="1"/>
                      </p:cNvPicPr>
                      <p:nvPr/>
                    </p:nvPicPr>
                    <p:blipFill>
                      <a:blip r:embed="rId15"/>
                      <a:srcRect/>
                      <a:stretch>
                        <a:fillRect/>
                      </a:stretch>
                    </p:blipFill>
                    <p:spPr bwMode="auto">
                      <a:xfrm>
                        <a:off x="5372100" y="4038600"/>
                        <a:ext cx="143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3" name="Object 9"/>
          <p:cNvGraphicFramePr>
            <a:graphicFrameLocks noChangeAspect="1"/>
          </p:cNvGraphicFramePr>
          <p:nvPr>
            <p:extLst>
              <p:ext uri="{D42A27DB-BD31-4B8C-83A1-F6EECF244321}">
                <p14:modId xmlns:p14="http://schemas.microsoft.com/office/powerpoint/2010/main" val="4242566890"/>
              </p:ext>
            </p:extLst>
          </p:nvPr>
        </p:nvGraphicFramePr>
        <p:xfrm>
          <a:off x="5372100" y="3079750"/>
          <a:ext cx="1435100" cy="990600"/>
        </p:xfrm>
        <a:graphic>
          <a:graphicData uri="http://schemas.openxmlformats.org/presentationml/2006/ole">
            <mc:AlternateContent xmlns:mc="http://schemas.openxmlformats.org/markup-compatibility/2006">
              <mc:Choice xmlns:v="urn:schemas-microsoft-com:vml" Requires="v">
                <p:oleObj name="Equation" r:id="rId16" imgW="1434960" imgH="990360" progId="Equation.DSMT4">
                  <p:embed/>
                </p:oleObj>
              </mc:Choice>
              <mc:Fallback>
                <p:oleObj name="Equation" r:id="rId16" imgW="1434960" imgH="990360" progId="Equation.DSMT4">
                  <p:embed/>
                  <p:pic>
                    <p:nvPicPr>
                      <p:cNvPr id="0" name="Picture 9"/>
                      <p:cNvPicPr>
                        <a:picLocks noChangeAspect="1" noChangeArrowheads="1"/>
                      </p:cNvPicPr>
                      <p:nvPr/>
                    </p:nvPicPr>
                    <p:blipFill>
                      <a:blip r:embed="rId17"/>
                      <a:srcRect/>
                      <a:stretch>
                        <a:fillRect/>
                      </a:stretch>
                    </p:blipFill>
                    <p:spPr bwMode="auto">
                      <a:xfrm>
                        <a:off x="5372100" y="3079750"/>
                        <a:ext cx="14351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4" name="Object 10"/>
          <p:cNvGraphicFramePr>
            <a:graphicFrameLocks noChangeAspect="1"/>
          </p:cNvGraphicFramePr>
          <p:nvPr>
            <p:extLst>
              <p:ext uri="{D42A27DB-BD31-4B8C-83A1-F6EECF244321}">
                <p14:modId xmlns:p14="http://schemas.microsoft.com/office/powerpoint/2010/main" val="1937993050"/>
              </p:ext>
            </p:extLst>
          </p:nvPr>
        </p:nvGraphicFramePr>
        <p:xfrm>
          <a:off x="6019800" y="4951413"/>
          <a:ext cx="850900" cy="990600"/>
        </p:xfrm>
        <a:graphic>
          <a:graphicData uri="http://schemas.openxmlformats.org/presentationml/2006/ole">
            <mc:AlternateContent xmlns:mc="http://schemas.openxmlformats.org/markup-compatibility/2006">
              <mc:Choice xmlns:v="urn:schemas-microsoft-com:vml" Requires="v">
                <p:oleObj name="Equation" r:id="rId18" imgW="850680" imgH="990360" progId="Equation.DSMT4">
                  <p:embed/>
                </p:oleObj>
              </mc:Choice>
              <mc:Fallback>
                <p:oleObj name="Equation" r:id="rId18" imgW="850680" imgH="990360" progId="Equation.DSMT4">
                  <p:embed/>
                  <p:pic>
                    <p:nvPicPr>
                      <p:cNvPr id="0" name="Picture 10"/>
                      <p:cNvPicPr>
                        <a:picLocks noChangeAspect="1" noChangeArrowheads="1"/>
                      </p:cNvPicPr>
                      <p:nvPr/>
                    </p:nvPicPr>
                    <p:blipFill>
                      <a:blip r:embed="rId19"/>
                      <a:srcRect/>
                      <a:stretch>
                        <a:fillRect/>
                      </a:stretch>
                    </p:blipFill>
                    <p:spPr bwMode="auto">
                      <a:xfrm>
                        <a:off x="6019800" y="4951413"/>
                        <a:ext cx="85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5" name="Object 11"/>
          <p:cNvGraphicFramePr>
            <a:graphicFrameLocks noChangeAspect="1"/>
          </p:cNvGraphicFramePr>
          <p:nvPr/>
        </p:nvGraphicFramePr>
        <p:xfrm>
          <a:off x="6972300" y="5518150"/>
          <a:ext cx="1104900" cy="241300"/>
        </p:xfrm>
        <a:graphic>
          <a:graphicData uri="http://schemas.openxmlformats.org/presentationml/2006/ole">
            <mc:AlternateContent xmlns:mc="http://schemas.openxmlformats.org/markup-compatibility/2006">
              <mc:Choice xmlns:v="urn:schemas-microsoft-com:vml" Requires="v">
                <p:oleObj name="Equation" r:id="rId20" imgW="1104840" imgH="241200" progId="Equation.DSMT4">
                  <p:embed/>
                </p:oleObj>
              </mc:Choice>
              <mc:Fallback>
                <p:oleObj name="Equation" r:id="rId20" imgW="1104840" imgH="24120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972300" y="551815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6" name="Object 12"/>
          <p:cNvGraphicFramePr>
            <a:graphicFrameLocks noChangeAspect="1"/>
          </p:cNvGraphicFramePr>
          <p:nvPr>
            <p:extLst>
              <p:ext uri="{D42A27DB-BD31-4B8C-83A1-F6EECF244321}">
                <p14:modId xmlns:p14="http://schemas.microsoft.com/office/powerpoint/2010/main" val="3710500043"/>
              </p:ext>
            </p:extLst>
          </p:nvPr>
        </p:nvGraphicFramePr>
        <p:xfrm>
          <a:off x="4795838" y="3148013"/>
          <a:ext cx="431800" cy="838200"/>
        </p:xfrm>
        <a:graphic>
          <a:graphicData uri="http://schemas.openxmlformats.org/presentationml/2006/ole">
            <mc:AlternateContent xmlns:mc="http://schemas.openxmlformats.org/markup-compatibility/2006">
              <mc:Choice xmlns:v="urn:schemas-microsoft-com:vml" Requires="v">
                <p:oleObj name="Equation" r:id="rId22" imgW="431640" imgH="838080" progId="Equation.DSMT4">
                  <p:embed/>
                </p:oleObj>
              </mc:Choice>
              <mc:Fallback>
                <p:oleObj name="Equation" r:id="rId22" imgW="431640" imgH="838080" progId="Equation.DSMT4">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795838" y="3148013"/>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7" name="Object 13"/>
          <p:cNvGraphicFramePr>
            <a:graphicFrameLocks noChangeAspect="1"/>
          </p:cNvGraphicFramePr>
          <p:nvPr>
            <p:extLst>
              <p:ext uri="{D42A27DB-BD31-4B8C-83A1-F6EECF244321}">
                <p14:modId xmlns:p14="http://schemas.microsoft.com/office/powerpoint/2010/main" val="449610243"/>
              </p:ext>
            </p:extLst>
          </p:nvPr>
        </p:nvGraphicFramePr>
        <p:xfrm>
          <a:off x="6321425" y="3148013"/>
          <a:ext cx="431800" cy="838200"/>
        </p:xfrm>
        <a:graphic>
          <a:graphicData uri="http://schemas.openxmlformats.org/presentationml/2006/ole">
            <mc:AlternateContent xmlns:mc="http://schemas.openxmlformats.org/markup-compatibility/2006">
              <mc:Choice xmlns:v="urn:schemas-microsoft-com:vml" Requires="v">
                <p:oleObj name="Equation" r:id="rId24" imgW="431640" imgH="838080" progId="Equation.DSMT4">
                  <p:embed/>
                </p:oleObj>
              </mc:Choice>
              <mc:Fallback>
                <p:oleObj name="Equation" r:id="rId24" imgW="431640" imgH="83808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321425" y="3148013"/>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8" name="Object 14"/>
          <p:cNvGraphicFramePr>
            <a:graphicFrameLocks noChangeAspect="1"/>
          </p:cNvGraphicFramePr>
          <p:nvPr>
            <p:extLst>
              <p:ext uri="{D42A27DB-BD31-4B8C-83A1-F6EECF244321}">
                <p14:modId xmlns:p14="http://schemas.microsoft.com/office/powerpoint/2010/main" val="2750214828"/>
              </p:ext>
            </p:extLst>
          </p:nvPr>
        </p:nvGraphicFramePr>
        <p:xfrm>
          <a:off x="6319838" y="4095750"/>
          <a:ext cx="431800" cy="838200"/>
        </p:xfrm>
        <a:graphic>
          <a:graphicData uri="http://schemas.openxmlformats.org/presentationml/2006/ole">
            <mc:AlternateContent xmlns:mc="http://schemas.openxmlformats.org/markup-compatibility/2006">
              <mc:Choice xmlns:v="urn:schemas-microsoft-com:vml" Requires="v">
                <p:oleObj name="Equation" r:id="rId26" imgW="431640" imgH="838080" progId="Equation.DSMT4">
                  <p:embed/>
                </p:oleObj>
              </mc:Choice>
              <mc:Fallback>
                <p:oleObj name="Equation" r:id="rId26" imgW="431640" imgH="838080" progId="Equation.DSMT4">
                  <p:embed/>
                  <p:pic>
                    <p:nvPicPr>
                      <p:cNvPr id="0" name="Picture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319838" y="409575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9" name="Object 15"/>
          <p:cNvGraphicFramePr>
            <a:graphicFrameLocks noChangeAspect="1"/>
          </p:cNvGraphicFramePr>
          <p:nvPr>
            <p:extLst>
              <p:ext uri="{D42A27DB-BD31-4B8C-83A1-F6EECF244321}">
                <p14:modId xmlns:p14="http://schemas.microsoft.com/office/powerpoint/2010/main" val="1305298509"/>
              </p:ext>
            </p:extLst>
          </p:nvPr>
        </p:nvGraphicFramePr>
        <p:xfrm>
          <a:off x="6121400" y="4992688"/>
          <a:ext cx="647700" cy="838200"/>
        </p:xfrm>
        <a:graphic>
          <a:graphicData uri="http://schemas.openxmlformats.org/presentationml/2006/ole">
            <mc:AlternateContent xmlns:mc="http://schemas.openxmlformats.org/markup-compatibility/2006">
              <mc:Choice xmlns:v="urn:schemas-microsoft-com:vml" Requires="v">
                <p:oleObj name="Equation" r:id="rId28" imgW="647640" imgH="838080" progId="Equation.DSMT4">
                  <p:embed/>
                </p:oleObj>
              </mc:Choice>
              <mc:Fallback>
                <p:oleObj name="Equation" r:id="rId28" imgW="647640" imgH="838080" progId="Equation.DSMT4">
                  <p:embed/>
                  <p:pic>
                    <p:nvPicPr>
                      <p:cNvPr id="0" name="Picture 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121400" y="4992688"/>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2000" name="Object 16"/>
          <p:cNvGraphicFramePr>
            <a:graphicFrameLocks noChangeAspect="1"/>
          </p:cNvGraphicFramePr>
          <p:nvPr>
            <p:extLst>
              <p:ext uri="{D42A27DB-BD31-4B8C-83A1-F6EECF244321}">
                <p14:modId xmlns:p14="http://schemas.microsoft.com/office/powerpoint/2010/main" val="2856939006"/>
              </p:ext>
            </p:extLst>
          </p:nvPr>
        </p:nvGraphicFramePr>
        <p:xfrm>
          <a:off x="4795838" y="4095750"/>
          <a:ext cx="431800" cy="838200"/>
        </p:xfrm>
        <a:graphic>
          <a:graphicData uri="http://schemas.openxmlformats.org/presentationml/2006/ole">
            <mc:AlternateContent xmlns:mc="http://schemas.openxmlformats.org/markup-compatibility/2006">
              <mc:Choice xmlns:v="urn:schemas-microsoft-com:vml" Requires="v">
                <p:oleObj name="Equation" r:id="rId30" imgW="431640" imgH="838080" progId="Equation.DSMT4">
                  <p:embed/>
                </p:oleObj>
              </mc:Choice>
              <mc:Fallback>
                <p:oleObj name="Equation" r:id="rId30" imgW="431640" imgH="838080" progId="Equation.DSMT4">
                  <p:embed/>
                  <p:pic>
                    <p:nvPicPr>
                      <p:cNvPr id="0" name="Picture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795838" y="409575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 name="Straight Connector 2">
            <a:extLst>
              <a:ext uri="{FF2B5EF4-FFF2-40B4-BE49-F238E27FC236}">
                <a16:creationId xmlns:a16="http://schemas.microsoft.com/office/drawing/2014/main" id="{13335E77-82FD-9931-C4DC-CD9D635982D5}"/>
              </a:ext>
            </a:extLst>
          </p:cNvPr>
          <p:cNvCxnSpPr/>
          <p:nvPr/>
        </p:nvCxnSpPr>
        <p:spPr>
          <a:xfrm>
            <a:off x="4795838" y="4933950"/>
            <a:ext cx="431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8E0EBF66-5D2F-9A68-E6C7-6B961933E379}"/>
              </a:ext>
            </a:extLst>
          </p:cNvPr>
          <p:cNvCxnSpPr/>
          <p:nvPr/>
        </p:nvCxnSpPr>
        <p:spPr>
          <a:xfrm>
            <a:off x="6337300" y="4930140"/>
            <a:ext cx="4318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0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a:t>
            </a:r>
          </a:p>
        </p:txBody>
      </p:sp>
      <p:sp>
        <p:nvSpPr>
          <p:cNvPr id="3" name="Content Placeholder 2"/>
          <p:cNvSpPr>
            <a:spLocks noGrp="1"/>
          </p:cNvSpPr>
          <p:nvPr>
            <p:ph idx="1"/>
          </p:nvPr>
        </p:nvSpPr>
        <p:spPr/>
        <p:txBody>
          <a:bodyPr>
            <a:normAutofit lnSpcReduction="10000"/>
          </a:bodyPr>
          <a:lstStyle/>
          <a:p>
            <a:pPr>
              <a:lnSpc>
                <a:spcPct val="110000"/>
              </a:lnSpc>
            </a:pPr>
            <a:r>
              <a:rPr lang="en-US" dirty="0"/>
              <a:t>When he was first riding a trail with his new bicycle, </a:t>
            </a:r>
          </a:p>
          <a:p>
            <a:pPr>
              <a:lnSpc>
                <a:spcPct val="110000"/>
              </a:lnSpc>
            </a:pPr>
            <a:r>
              <a:rPr lang="en-US" dirty="0"/>
              <a:t>Karl found that he was taking         minutes to ride the </a:t>
            </a:r>
          </a:p>
          <a:p>
            <a:pPr>
              <a:lnSpc>
                <a:spcPct val="110000"/>
              </a:lnSpc>
            </a:pPr>
            <a:r>
              <a:rPr lang="en-US" dirty="0"/>
              <a:t>4-mile loop. Now he takes        minutes to ride the </a:t>
            </a:r>
          </a:p>
          <a:p>
            <a:pPr>
              <a:lnSpc>
                <a:spcPct val="110000"/>
              </a:lnSpc>
            </a:pPr>
            <a:r>
              <a:rPr lang="en-US" dirty="0"/>
              <a:t>same 4 miles. By how many minutes has he improved in </a:t>
            </a:r>
            <a:r>
              <a:rPr lang="en-US" b="1" dirty="0"/>
              <a:t>a</a:t>
            </a:r>
            <a:r>
              <a:rPr lang="en-US" dirty="0"/>
              <a:t>. riding 4 miles? </a:t>
            </a:r>
            <a:r>
              <a:rPr lang="en-US" b="1" dirty="0"/>
              <a:t>b</a:t>
            </a:r>
            <a:r>
              <a:rPr lang="en-US" dirty="0"/>
              <a:t>. riding 1 mile?</a:t>
            </a:r>
          </a:p>
          <a:p>
            <a:r>
              <a:rPr lang="en-US" b="1" dirty="0"/>
              <a:t>Solution </a:t>
            </a:r>
          </a:p>
          <a:p>
            <a:pPr>
              <a:tabLst>
                <a:tab pos="1141413" algn="l"/>
              </a:tabLst>
            </a:pPr>
            <a:r>
              <a:rPr lang="en-US" b="1" dirty="0"/>
              <a:t>Step 1:	</a:t>
            </a:r>
            <a:r>
              <a:rPr lang="en-US" dirty="0"/>
              <a:t>READ: Read the problem carefully. In this 	problem there are two questions. What was his 	improved time for the distance of </a:t>
            </a:r>
            <a:r>
              <a:rPr lang="en-US" b="1" dirty="0"/>
              <a:t>a.</a:t>
            </a:r>
            <a:r>
              <a:rPr lang="en-US" dirty="0"/>
              <a:t> 4 miles 	and </a:t>
            </a:r>
            <a:r>
              <a:rPr lang="en-US" b="1" dirty="0"/>
              <a:t>b.</a:t>
            </a:r>
            <a:r>
              <a:rPr lang="en-US" dirty="0"/>
              <a:t> </a:t>
            </a:r>
            <a:r>
              <a:rPr lang="en-US"/>
              <a:t>for 1 mile.</a:t>
            </a:r>
            <a:endParaRPr lang="en-US" dirty="0"/>
          </a:p>
        </p:txBody>
      </p:sp>
      <p:graphicFrame>
        <p:nvGraphicFramePr>
          <p:cNvPr id="44034" name="Object 2"/>
          <p:cNvGraphicFramePr>
            <a:graphicFrameLocks noChangeAspect="1"/>
          </p:cNvGraphicFramePr>
          <p:nvPr>
            <p:extLst>
              <p:ext uri="{D42A27DB-BD31-4B8C-83A1-F6EECF244321}">
                <p14:modId xmlns:p14="http://schemas.microsoft.com/office/powerpoint/2010/main" val="1435971056"/>
              </p:ext>
            </p:extLst>
          </p:nvPr>
        </p:nvGraphicFramePr>
        <p:xfrm>
          <a:off x="4818888" y="1704164"/>
          <a:ext cx="533400" cy="736600"/>
        </p:xfrm>
        <a:graphic>
          <a:graphicData uri="http://schemas.openxmlformats.org/presentationml/2006/ole">
            <mc:AlternateContent xmlns:mc="http://schemas.openxmlformats.org/markup-compatibility/2006">
              <mc:Choice xmlns:v="urn:schemas-microsoft-com:vml" Requires="v">
                <p:oleObj name="Equation" r:id="rId2" imgW="533160" imgH="736560" progId="Equation.DSMT4">
                  <p:embed/>
                </p:oleObj>
              </mc:Choice>
              <mc:Fallback>
                <p:oleObj name="Equation" r:id="rId2" imgW="533160" imgH="736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8888" y="1704164"/>
                        <a:ext cx="5334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extLst>
              <p:ext uri="{D42A27DB-BD31-4B8C-83A1-F6EECF244321}">
                <p14:modId xmlns:p14="http://schemas.microsoft.com/office/powerpoint/2010/main" val="709746950"/>
              </p:ext>
            </p:extLst>
          </p:nvPr>
        </p:nvGraphicFramePr>
        <p:xfrm>
          <a:off x="4333205" y="2203450"/>
          <a:ext cx="546100" cy="749300"/>
        </p:xfrm>
        <a:graphic>
          <a:graphicData uri="http://schemas.openxmlformats.org/presentationml/2006/ole">
            <mc:AlternateContent xmlns:mc="http://schemas.openxmlformats.org/markup-compatibility/2006">
              <mc:Choice xmlns:v="urn:schemas-microsoft-com:vml" Requires="v">
                <p:oleObj name="Equation" r:id="rId4" imgW="545760" imgH="749160" progId="Equation.DSMT4">
                  <p:embed/>
                </p:oleObj>
              </mc:Choice>
              <mc:Fallback>
                <p:oleObj name="Equation" r:id="rId4" imgW="545760" imgH="749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3205" y="2203450"/>
                        <a:ext cx="5461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 (cont.)</a:t>
            </a:r>
          </a:p>
        </p:txBody>
      </p:sp>
      <p:sp>
        <p:nvSpPr>
          <p:cNvPr id="3" name="Content Placeholder 2"/>
          <p:cNvSpPr>
            <a:spLocks noGrp="1"/>
          </p:cNvSpPr>
          <p:nvPr>
            <p:ph idx="1"/>
          </p:nvPr>
        </p:nvSpPr>
        <p:spPr/>
        <p:txBody>
          <a:bodyPr>
            <a:normAutofit/>
          </a:bodyPr>
          <a:lstStyle/>
          <a:p>
            <a:pPr>
              <a:tabLst>
                <a:tab pos="1141413" algn="l"/>
              </a:tabLst>
            </a:pPr>
            <a:r>
              <a:rPr lang="en-US" b="1" dirty="0"/>
              <a:t>Step 2:	</a:t>
            </a:r>
            <a:r>
              <a:rPr lang="en-US" dirty="0"/>
              <a:t>SET UP:</a:t>
            </a:r>
          </a:p>
          <a:p>
            <a:pPr marL="514350" indent="-514350">
              <a:buAutoNum type="alphaLcPeriod"/>
              <a:tabLst>
                <a:tab pos="1141413" algn="l"/>
              </a:tabLst>
            </a:pPr>
            <a:r>
              <a:rPr lang="en-US" dirty="0"/>
              <a:t>To find the improved time for 4 miles, subtract the two given times:</a:t>
            </a:r>
          </a:p>
          <a:p>
            <a:pPr marL="514350" indent="-514350">
              <a:buAutoNum type="alphaLcPeriod"/>
              <a:tabLst>
                <a:tab pos="1141413" algn="l"/>
              </a:tabLst>
            </a:pPr>
            <a:endParaRPr lang="en-US" dirty="0"/>
          </a:p>
          <a:p>
            <a:pPr marL="514350" indent="-514350">
              <a:buAutoNum type="alphaLcPeriod"/>
              <a:tabLst>
                <a:tab pos="1141413" algn="l"/>
              </a:tabLst>
            </a:pPr>
            <a:endParaRPr lang="en-US" sz="1500" dirty="0"/>
          </a:p>
          <a:p>
            <a:pPr marL="514350" indent="-514350">
              <a:buAutoNum type="alphaLcPeriod"/>
              <a:tabLst>
                <a:tab pos="1141413" algn="l"/>
              </a:tabLst>
            </a:pPr>
            <a:r>
              <a:rPr lang="en-US" dirty="0"/>
              <a:t>Then to find the improved time for 1 mile, divide the answer from part </a:t>
            </a:r>
            <a:r>
              <a:rPr lang="en-US" b="1" dirty="0"/>
              <a:t>a.</a:t>
            </a:r>
            <a:r>
              <a:rPr lang="en-US" dirty="0"/>
              <a:t> by 4.  </a:t>
            </a:r>
          </a:p>
        </p:txBody>
      </p:sp>
      <p:graphicFrame>
        <p:nvGraphicFramePr>
          <p:cNvPr id="45060" name="Object 4"/>
          <p:cNvGraphicFramePr>
            <a:graphicFrameLocks noChangeAspect="1"/>
          </p:cNvGraphicFramePr>
          <p:nvPr>
            <p:extLst>
              <p:ext uri="{D42A27DB-BD31-4B8C-83A1-F6EECF244321}">
                <p14:modId xmlns:p14="http://schemas.microsoft.com/office/powerpoint/2010/main" val="3776652473"/>
              </p:ext>
            </p:extLst>
          </p:nvPr>
        </p:nvGraphicFramePr>
        <p:xfrm>
          <a:off x="1028700" y="2673350"/>
          <a:ext cx="1536700" cy="825500"/>
        </p:xfrm>
        <a:graphic>
          <a:graphicData uri="http://schemas.openxmlformats.org/presentationml/2006/ole">
            <mc:AlternateContent xmlns:mc="http://schemas.openxmlformats.org/markup-compatibility/2006">
              <mc:Choice xmlns:v="urn:schemas-microsoft-com:vml" Requires="v">
                <p:oleObj name="Equation" r:id="rId2" imgW="1536480" imgH="825480" progId="Equation.DSMT4">
                  <p:embed/>
                </p:oleObj>
              </mc:Choice>
              <mc:Fallback>
                <p:oleObj name="Equation" r:id="rId2" imgW="1536480" imgH="825480" progId="Equation.DSMT4">
                  <p:embed/>
                  <p:pic>
                    <p:nvPicPr>
                      <p:cNvPr id="0" name="Picture 4"/>
                      <p:cNvPicPr>
                        <a:picLocks noChangeAspect="1" noChangeArrowheads="1"/>
                      </p:cNvPicPr>
                      <p:nvPr/>
                    </p:nvPicPr>
                    <p:blipFill>
                      <a:blip r:embed="rId3"/>
                      <a:srcRect/>
                      <a:stretch>
                        <a:fillRect/>
                      </a:stretch>
                    </p:blipFill>
                    <p:spPr bwMode="auto">
                      <a:xfrm>
                        <a:off x="1028700" y="2673350"/>
                        <a:ext cx="1536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Procedure: Adding Mixed Numbers</a:t>
            </a:r>
          </a:p>
        </p:txBody>
      </p:sp>
      <p:sp>
        <p:nvSpPr>
          <p:cNvPr id="4" name="Rectangle 4"/>
          <p:cNvSpPr>
            <a:spLocks noChangeArrowheads="1"/>
          </p:cNvSpPr>
          <p:nvPr/>
        </p:nvSpPr>
        <p:spPr bwMode="auto">
          <a:xfrm>
            <a:off x="457200" y="1280160"/>
            <a:ext cx="8229600" cy="1969770"/>
          </a:xfrm>
          <a:prstGeom prst="rect">
            <a:avLst/>
          </a:prstGeom>
          <a:solidFill>
            <a:srgbClr val="FFFFCC"/>
          </a:solidFill>
          <a:ln w="28575">
            <a:solidFill>
              <a:srgbClr val="000000"/>
            </a:solidFill>
          </a:ln>
        </p:spPr>
        <p:txBody>
          <a:bodyPr wrap="square">
            <a:spAutoFit/>
          </a:bodyPr>
          <a:lstStyle/>
          <a:p>
            <a:pPr marL="514350" indent="-514350">
              <a:spcBef>
                <a:spcPct val="0"/>
              </a:spcBef>
              <a:buFont typeface="+mj-lt"/>
              <a:buAutoNum type="arabicPeriod"/>
            </a:pPr>
            <a:r>
              <a:rPr lang="en-US" sz="2800" dirty="0">
                <a:solidFill>
                  <a:srgbClr val="000000"/>
                </a:solidFill>
              </a:rPr>
              <a:t>Add the fraction parts.</a:t>
            </a:r>
          </a:p>
          <a:p>
            <a:pPr marL="514350" indent="-514350">
              <a:spcBef>
                <a:spcPts val="600"/>
              </a:spcBef>
              <a:buFont typeface="+mj-lt"/>
              <a:buAutoNum type="arabicPeriod"/>
            </a:pPr>
            <a:r>
              <a:rPr lang="en-US" sz="2800" dirty="0">
                <a:solidFill>
                  <a:srgbClr val="000000"/>
                </a:solidFill>
              </a:rPr>
              <a:t>Add the whole numbers.</a:t>
            </a:r>
          </a:p>
          <a:p>
            <a:pPr marL="514350" indent="-514350">
              <a:spcBef>
                <a:spcPts val="600"/>
              </a:spcBef>
              <a:buFont typeface="+mj-lt"/>
              <a:buAutoNum type="arabicPeriod"/>
            </a:pPr>
            <a:r>
              <a:rPr lang="en-US" sz="2800" dirty="0">
                <a:solidFill>
                  <a:srgbClr val="000000"/>
                </a:solidFill>
              </a:rPr>
              <a:t>Write the answer as a mixed number with the fraction part less than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 (cont.)</a:t>
            </a:r>
          </a:p>
        </p:txBody>
      </p:sp>
      <p:sp>
        <p:nvSpPr>
          <p:cNvPr id="3" name="Content Placeholder 2"/>
          <p:cNvSpPr>
            <a:spLocks noGrp="1"/>
          </p:cNvSpPr>
          <p:nvPr>
            <p:ph idx="1"/>
          </p:nvPr>
        </p:nvSpPr>
        <p:spPr/>
        <p:txBody>
          <a:bodyPr>
            <a:normAutofit/>
          </a:bodyPr>
          <a:lstStyle/>
          <a:p>
            <a:pPr>
              <a:tabLst>
                <a:tab pos="1141413" algn="l"/>
              </a:tabLst>
            </a:pPr>
            <a:r>
              <a:rPr lang="en-US" b="1" dirty="0"/>
              <a:t>Step 3:	</a:t>
            </a:r>
            <a:r>
              <a:rPr lang="en-US" dirty="0"/>
              <a:t>SOLVE:</a:t>
            </a:r>
          </a:p>
          <a:p>
            <a:pPr marL="514350" indent="-514350">
              <a:buAutoNum type="alphaLcPeriod"/>
              <a:tabLst>
                <a:tab pos="1141413" algn="l"/>
              </a:tabLst>
            </a:pPr>
            <a:r>
              <a:rPr lang="en-US" dirty="0"/>
              <a:t>The LCD is 10.</a:t>
            </a:r>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buAutoNum type="alphaLcPeriod"/>
              <a:tabLst>
                <a:tab pos="1141413" algn="l"/>
              </a:tabLst>
            </a:pPr>
            <a:endParaRPr lang="en-US" dirty="0"/>
          </a:p>
          <a:p>
            <a:pPr marL="514350" indent="-514350">
              <a:tabLst>
                <a:tab pos="1141413" algn="l"/>
              </a:tabLst>
            </a:pPr>
            <a:r>
              <a:rPr lang="en-US" dirty="0"/>
              <a:t>	So, in riding 4 miles, Karl has improved by     </a:t>
            </a:r>
            <a:r>
              <a:rPr lang="en-US" dirty="0">
                <a:solidFill>
                  <a:srgbClr val="FF0000"/>
                </a:solidFill>
              </a:rPr>
              <a:t>minutes</a:t>
            </a:r>
            <a:r>
              <a:rPr lang="en-US" dirty="0"/>
              <a:t>.</a:t>
            </a:r>
          </a:p>
        </p:txBody>
      </p:sp>
      <p:graphicFrame>
        <p:nvGraphicFramePr>
          <p:cNvPr id="46084" name="Object 4"/>
          <p:cNvGraphicFramePr>
            <a:graphicFrameLocks noChangeAspect="1"/>
          </p:cNvGraphicFramePr>
          <p:nvPr/>
        </p:nvGraphicFramePr>
        <p:xfrm>
          <a:off x="2082800" y="2261722"/>
          <a:ext cx="1422400" cy="838200"/>
        </p:xfrm>
        <a:graphic>
          <a:graphicData uri="http://schemas.openxmlformats.org/presentationml/2006/ole">
            <mc:AlternateContent xmlns:mc="http://schemas.openxmlformats.org/markup-compatibility/2006">
              <mc:Choice xmlns:v="urn:schemas-microsoft-com:vml" Requires="v">
                <p:oleObj name="Equation" r:id="rId2" imgW="1422360" imgH="838080" progId="Equation.DSMT4">
                  <p:embed/>
                </p:oleObj>
              </mc:Choice>
              <mc:Fallback>
                <p:oleObj name="Equation" r:id="rId2" imgW="142236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2800" y="2261722"/>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2070100" y="3191749"/>
          <a:ext cx="1435100" cy="863600"/>
        </p:xfrm>
        <a:graphic>
          <a:graphicData uri="http://schemas.openxmlformats.org/presentationml/2006/ole">
            <mc:AlternateContent xmlns:mc="http://schemas.openxmlformats.org/markup-compatibility/2006">
              <mc:Choice xmlns:v="urn:schemas-microsoft-com:vml" Requires="v">
                <p:oleObj name="Equation" r:id="rId4" imgW="1434960" imgH="863280" progId="Equation.DSMT4">
                  <p:embed/>
                </p:oleObj>
              </mc:Choice>
              <mc:Fallback>
                <p:oleObj name="Equation" r:id="rId4" imgW="1434960" imgH="8632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0100" y="3191749"/>
                        <a:ext cx="14351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3644667" y="2261270"/>
          <a:ext cx="1257300" cy="838200"/>
        </p:xfrm>
        <a:graphic>
          <a:graphicData uri="http://schemas.openxmlformats.org/presentationml/2006/ole">
            <mc:AlternateContent xmlns:mc="http://schemas.openxmlformats.org/markup-compatibility/2006">
              <mc:Choice xmlns:v="urn:schemas-microsoft-com:vml" Requires="v">
                <p:oleObj name="Equation" r:id="rId6" imgW="1257120" imgH="838080" progId="Equation.DSMT4">
                  <p:embed/>
                </p:oleObj>
              </mc:Choice>
              <mc:Fallback>
                <p:oleObj name="Equation" r:id="rId6" imgW="125712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667" y="226127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nvGraphicFramePr>
        <p:xfrm>
          <a:off x="3657833" y="3184059"/>
          <a:ext cx="1270000" cy="863600"/>
        </p:xfrm>
        <a:graphic>
          <a:graphicData uri="http://schemas.openxmlformats.org/presentationml/2006/ole">
            <mc:AlternateContent xmlns:mc="http://schemas.openxmlformats.org/markup-compatibility/2006">
              <mc:Choice xmlns:v="urn:schemas-microsoft-com:vml" Requires="v">
                <p:oleObj name="Equation" r:id="rId8" imgW="1269720" imgH="863280" progId="Equation.DSMT4">
                  <p:embed/>
                </p:oleObj>
              </mc:Choice>
              <mc:Fallback>
                <p:oleObj name="Equation" r:id="rId8" imgW="1269720" imgH="8632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833" y="3184059"/>
                        <a:ext cx="12700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017696014"/>
              </p:ext>
            </p:extLst>
          </p:nvPr>
        </p:nvGraphicFramePr>
        <p:xfrm>
          <a:off x="5207000" y="2266950"/>
          <a:ext cx="1041400" cy="825500"/>
        </p:xfrm>
        <a:graphic>
          <a:graphicData uri="http://schemas.openxmlformats.org/presentationml/2006/ole">
            <mc:AlternateContent xmlns:mc="http://schemas.openxmlformats.org/markup-compatibility/2006">
              <mc:Choice xmlns:v="urn:schemas-microsoft-com:vml" Requires="v">
                <p:oleObj name="Equation" r:id="rId10" imgW="1041120" imgH="825480" progId="Equation.DSMT4">
                  <p:embed/>
                </p:oleObj>
              </mc:Choice>
              <mc:Fallback>
                <p:oleObj name="Equation" r:id="rId10" imgW="1041120" imgH="825480" progId="Equation.DSMT4">
                  <p:embed/>
                  <p:pic>
                    <p:nvPicPr>
                      <p:cNvPr id="0" name="Picture 8"/>
                      <p:cNvPicPr>
                        <a:picLocks noChangeAspect="1" noChangeArrowheads="1"/>
                      </p:cNvPicPr>
                      <p:nvPr/>
                    </p:nvPicPr>
                    <p:blipFill>
                      <a:blip r:embed="rId11"/>
                      <a:srcRect/>
                      <a:stretch>
                        <a:fillRect/>
                      </a:stretch>
                    </p:blipFill>
                    <p:spPr bwMode="auto">
                      <a:xfrm>
                        <a:off x="5207000" y="2266950"/>
                        <a:ext cx="1041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nvGraphicFramePr>
        <p:xfrm>
          <a:off x="4978400" y="3184059"/>
          <a:ext cx="1270000" cy="863600"/>
        </p:xfrm>
        <a:graphic>
          <a:graphicData uri="http://schemas.openxmlformats.org/presentationml/2006/ole">
            <mc:AlternateContent xmlns:mc="http://schemas.openxmlformats.org/markup-compatibility/2006">
              <mc:Choice xmlns:v="urn:schemas-microsoft-com:vml" Requires="v">
                <p:oleObj name="Equation" r:id="rId12" imgW="1269720" imgH="863280" progId="Equation.DSMT4">
                  <p:embed/>
                </p:oleObj>
              </mc:Choice>
              <mc:Fallback>
                <p:oleObj name="Equation" r:id="rId12" imgW="1269720" imgH="8632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78400" y="3184059"/>
                        <a:ext cx="12700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0" name="Object 10"/>
          <p:cNvGraphicFramePr>
            <a:graphicFrameLocks noChangeAspect="1"/>
          </p:cNvGraphicFramePr>
          <p:nvPr/>
        </p:nvGraphicFramePr>
        <p:xfrm>
          <a:off x="5727700" y="4098459"/>
          <a:ext cx="596900" cy="838200"/>
        </p:xfrm>
        <a:graphic>
          <a:graphicData uri="http://schemas.openxmlformats.org/presentationml/2006/ole">
            <mc:AlternateContent xmlns:mc="http://schemas.openxmlformats.org/markup-compatibility/2006">
              <mc:Choice xmlns:v="urn:schemas-microsoft-com:vml" Requires="v">
                <p:oleObj name="Equation" r:id="rId14" imgW="596880" imgH="838080" progId="Equation.DSMT4">
                  <p:embed/>
                </p:oleObj>
              </mc:Choice>
              <mc:Fallback>
                <p:oleObj name="Equation" r:id="rId14" imgW="596880" imgH="83808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27700" y="4098459"/>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1" name="Object 11"/>
          <p:cNvGraphicFramePr>
            <a:graphicFrameLocks noChangeAspect="1"/>
          </p:cNvGraphicFramePr>
          <p:nvPr>
            <p:extLst>
              <p:ext uri="{D42A27DB-BD31-4B8C-83A1-F6EECF244321}">
                <p14:modId xmlns:p14="http://schemas.microsoft.com/office/powerpoint/2010/main" val="1868197894"/>
              </p:ext>
            </p:extLst>
          </p:nvPr>
        </p:nvGraphicFramePr>
        <p:xfrm>
          <a:off x="7120156" y="4722827"/>
          <a:ext cx="596900" cy="838200"/>
        </p:xfrm>
        <a:graphic>
          <a:graphicData uri="http://schemas.openxmlformats.org/presentationml/2006/ole">
            <mc:AlternateContent xmlns:mc="http://schemas.openxmlformats.org/markup-compatibility/2006">
              <mc:Choice xmlns:v="urn:schemas-microsoft-com:vml" Requires="v">
                <p:oleObj name="Equation" r:id="rId16" imgW="596880" imgH="838080" progId="Equation.DSMT4">
                  <p:embed/>
                </p:oleObj>
              </mc:Choice>
              <mc:Fallback>
                <p:oleObj name="Equation" r:id="rId16" imgW="59688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120156" y="4722827"/>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2" name="Object 12"/>
          <p:cNvGraphicFramePr>
            <a:graphicFrameLocks noChangeAspect="1"/>
          </p:cNvGraphicFramePr>
          <p:nvPr/>
        </p:nvGraphicFramePr>
        <p:xfrm>
          <a:off x="1371600" y="2286000"/>
          <a:ext cx="584200" cy="812800"/>
        </p:xfrm>
        <a:graphic>
          <a:graphicData uri="http://schemas.openxmlformats.org/presentationml/2006/ole">
            <mc:AlternateContent xmlns:mc="http://schemas.openxmlformats.org/markup-compatibility/2006">
              <mc:Choice xmlns:v="urn:schemas-microsoft-com:vml" Requires="v">
                <p:oleObj name="Equation" r:id="rId17" imgW="583920" imgH="812520" progId="Equation.DSMT4">
                  <p:embed/>
                </p:oleObj>
              </mc:Choice>
              <mc:Fallback>
                <p:oleObj name="Equation" r:id="rId17" imgW="583920" imgH="81252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71600" y="2286000"/>
                        <a:ext cx="584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93" name="Object 13"/>
          <p:cNvGraphicFramePr>
            <a:graphicFrameLocks noChangeAspect="1"/>
          </p:cNvGraphicFramePr>
          <p:nvPr/>
        </p:nvGraphicFramePr>
        <p:xfrm>
          <a:off x="1143000" y="3208789"/>
          <a:ext cx="812800" cy="850900"/>
        </p:xfrm>
        <a:graphic>
          <a:graphicData uri="http://schemas.openxmlformats.org/presentationml/2006/ole">
            <mc:AlternateContent xmlns:mc="http://schemas.openxmlformats.org/markup-compatibility/2006">
              <mc:Choice xmlns:v="urn:schemas-microsoft-com:vml" Requires="v">
                <p:oleObj name="Equation" r:id="rId19" imgW="812520" imgH="850680" progId="Equation.DSMT4">
                  <p:embed/>
                </p:oleObj>
              </mc:Choice>
              <mc:Fallback>
                <p:oleObj name="Equation" r:id="rId19" imgW="812520" imgH="85068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43000" y="3208789"/>
                        <a:ext cx="8128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60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08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608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608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609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60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Mixed Numbers (cont.)</a:t>
            </a:r>
          </a:p>
        </p:txBody>
      </p:sp>
      <p:sp>
        <p:nvSpPr>
          <p:cNvPr id="3" name="Content Placeholder 2"/>
          <p:cNvSpPr>
            <a:spLocks noGrp="1"/>
          </p:cNvSpPr>
          <p:nvPr>
            <p:ph idx="1"/>
          </p:nvPr>
        </p:nvSpPr>
        <p:spPr/>
        <p:txBody>
          <a:bodyPr>
            <a:normAutofit/>
          </a:bodyPr>
          <a:lstStyle/>
          <a:p>
            <a:pPr marL="1085850" indent="-514350">
              <a:buFont typeface="+mj-lt"/>
              <a:buAutoNum type="alphaLcPeriod" startAt="2"/>
            </a:pPr>
            <a:r>
              <a:rPr lang="en-US" dirty="0"/>
              <a:t>To find his improvement time in riding one mile, we divide the answer in part </a:t>
            </a:r>
            <a:r>
              <a:rPr lang="en-US" b="1" dirty="0"/>
              <a:t>a.</a:t>
            </a:r>
            <a:r>
              <a:rPr lang="en-US" dirty="0"/>
              <a:t> by 4.</a:t>
            </a:r>
          </a:p>
          <a:p>
            <a:pPr marL="514350" indent="-514350">
              <a:buAutoNum type="alphaLcPeriod" startAt="2"/>
              <a:tabLst>
                <a:tab pos="1141413" algn="l"/>
              </a:tabLst>
            </a:pPr>
            <a:endParaRPr lang="en-US" dirty="0"/>
          </a:p>
          <a:p>
            <a:pPr marL="514350" indent="-514350">
              <a:buAutoNum type="alphaLcPeriod" startAt="2"/>
              <a:tabLst>
                <a:tab pos="1141413" algn="l"/>
              </a:tabLst>
            </a:pPr>
            <a:endParaRPr lang="en-US" dirty="0"/>
          </a:p>
          <a:p>
            <a:pPr marL="514350" indent="-514350">
              <a:tabLst>
                <a:tab pos="1141413" algn="l"/>
              </a:tabLst>
            </a:pPr>
            <a:r>
              <a:rPr lang="en-US" dirty="0"/>
              <a:t>	He has improved by         </a:t>
            </a:r>
            <a:r>
              <a:rPr lang="en-US" dirty="0">
                <a:solidFill>
                  <a:srgbClr val="FF0000"/>
                </a:solidFill>
              </a:rPr>
              <a:t>minutes per mile</a:t>
            </a:r>
            <a:r>
              <a:rPr lang="en-US" dirty="0"/>
              <a:t>.</a:t>
            </a:r>
          </a:p>
          <a:p>
            <a:endParaRPr lang="en-US" dirty="0"/>
          </a:p>
          <a:p>
            <a:pPr>
              <a:tabLst>
                <a:tab pos="1141413" algn="l"/>
              </a:tabLst>
            </a:pPr>
            <a:r>
              <a:rPr lang="en-US" b="1" dirty="0"/>
              <a:t>Step 4:</a:t>
            </a:r>
            <a:r>
              <a:rPr lang="en-US" dirty="0"/>
              <a:t>	CHECK: The two times seem reasonable. With 	the whole number parts only, we have </a:t>
            </a:r>
            <a:br>
              <a:rPr lang="en-US" dirty="0"/>
            </a:br>
            <a:r>
              <a:rPr lang="en-US" dirty="0"/>
              <a:t>	25 – 18 = 7 which is very close to         .</a:t>
            </a:r>
          </a:p>
        </p:txBody>
      </p:sp>
      <p:graphicFrame>
        <p:nvGraphicFramePr>
          <p:cNvPr id="47115" name="Object 11"/>
          <p:cNvGraphicFramePr>
            <a:graphicFrameLocks noChangeAspect="1"/>
          </p:cNvGraphicFramePr>
          <p:nvPr/>
        </p:nvGraphicFramePr>
        <p:xfrm>
          <a:off x="1981200" y="2286000"/>
          <a:ext cx="1092200" cy="838200"/>
        </p:xfrm>
        <a:graphic>
          <a:graphicData uri="http://schemas.openxmlformats.org/presentationml/2006/ole">
            <mc:AlternateContent xmlns:mc="http://schemas.openxmlformats.org/markup-compatibility/2006">
              <mc:Choice xmlns:v="urn:schemas-microsoft-com:vml" Requires="v">
                <p:oleObj name="Equation" r:id="rId2" imgW="1091880" imgH="838080" progId="Equation.DSMT4">
                  <p:embed/>
                </p:oleObj>
              </mc:Choice>
              <mc:Fallback>
                <p:oleObj name="Equation" r:id="rId2" imgW="1091880" imgH="83808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2860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6" name="Object 12"/>
          <p:cNvGraphicFramePr>
            <a:graphicFrameLocks noChangeAspect="1"/>
          </p:cNvGraphicFramePr>
          <p:nvPr/>
        </p:nvGraphicFramePr>
        <p:xfrm>
          <a:off x="3136900" y="2286000"/>
          <a:ext cx="1206500" cy="838200"/>
        </p:xfrm>
        <a:graphic>
          <a:graphicData uri="http://schemas.openxmlformats.org/presentationml/2006/ole">
            <mc:AlternateContent xmlns:mc="http://schemas.openxmlformats.org/markup-compatibility/2006">
              <mc:Choice xmlns:v="urn:schemas-microsoft-com:vml" Requires="v">
                <p:oleObj name="Equation" r:id="rId4" imgW="1206360" imgH="838080" progId="Equation.DSMT4">
                  <p:embed/>
                </p:oleObj>
              </mc:Choice>
              <mc:Fallback>
                <p:oleObj name="Equation" r:id="rId4" imgW="1206360" imgH="83808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22860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7" name="Object 13"/>
          <p:cNvGraphicFramePr>
            <a:graphicFrameLocks noChangeAspect="1"/>
          </p:cNvGraphicFramePr>
          <p:nvPr/>
        </p:nvGraphicFramePr>
        <p:xfrm>
          <a:off x="4445000" y="2286000"/>
          <a:ext cx="1041400" cy="838200"/>
        </p:xfrm>
        <a:graphic>
          <a:graphicData uri="http://schemas.openxmlformats.org/presentationml/2006/ole">
            <mc:AlternateContent xmlns:mc="http://schemas.openxmlformats.org/markup-compatibility/2006">
              <mc:Choice xmlns:v="urn:schemas-microsoft-com:vml" Requires="v">
                <p:oleObj name="Equation" r:id="rId6" imgW="1041120" imgH="838080" progId="Equation.DSMT4">
                  <p:embed/>
                </p:oleObj>
              </mc:Choice>
              <mc:Fallback>
                <p:oleObj name="Equation" r:id="rId6" imgW="1041120" imgH="83808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45000" y="22860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8" name="Object 14"/>
          <p:cNvGraphicFramePr>
            <a:graphicFrameLocks noChangeAspect="1"/>
          </p:cNvGraphicFramePr>
          <p:nvPr/>
        </p:nvGraphicFramePr>
        <p:xfrm>
          <a:off x="5562600" y="2286000"/>
          <a:ext cx="685800" cy="838200"/>
        </p:xfrm>
        <a:graphic>
          <a:graphicData uri="http://schemas.openxmlformats.org/presentationml/2006/ole">
            <mc:AlternateContent xmlns:mc="http://schemas.openxmlformats.org/markup-compatibility/2006">
              <mc:Choice xmlns:v="urn:schemas-microsoft-com:vml" Requires="v">
                <p:oleObj name="Equation" r:id="rId8" imgW="685800" imgH="838080" progId="Equation.DSMT4">
                  <p:embed/>
                </p:oleObj>
              </mc:Choice>
              <mc:Fallback>
                <p:oleObj name="Equation" r:id="rId8" imgW="685800" imgH="83808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22860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9" name="Object 15"/>
          <p:cNvGraphicFramePr>
            <a:graphicFrameLocks noChangeAspect="1"/>
          </p:cNvGraphicFramePr>
          <p:nvPr/>
        </p:nvGraphicFramePr>
        <p:xfrm>
          <a:off x="6286500" y="2286000"/>
          <a:ext cx="876300" cy="838200"/>
        </p:xfrm>
        <a:graphic>
          <a:graphicData uri="http://schemas.openxmlformats.org/presentationml/2006/ole">
            <mc:AlternateContent xmlns:mc="http://schemas.openxmlformats.org/markup-compatibility/2006">
              <mc:Choice xmlns:v="urn:schemas-microsoft-com:vml" Requires="v">
                <p:oleObj name="Equation" r:id="rId10" imgW="876240" imgH="838080" progId="Equation.DSMT4">
                  <p:embed/>
                </p:oleObj>
              </mc:Choice>
              <mc:Fallback>
                <p:oleObj name="Equation" r:id="rId10" imgW="876240" imgH="83808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86500" y="22860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20" name="Object 16"/>
          <p:cNvGraphicFramePr>
            <a:graphicFrameLocks noChangeAspect="1"/>
          </p:cNvGraphicFramePr>
          <p:nvPr/>
        </p:nvGraphicFramePr>
        <p:xfrm>
          <a:off x="3995956" y="3115811"/>
          <a:ext cx="596900" cy="838200"/>
        </p:xfrm>
        <a:graphic>
          <a:graphicData uri="http://schemas.openxmlformats.org/presentationml/2006/ole">
            <mc:AlternateContent xmlns:mc="http://schemas.openxmlformats.org/markup-compatibility/2006">
              <mc:Choice xmlns:v="urn:schemas-microsoft-com:vml" Requires="v">
                <p:oleObj name="Equation" r:id="rId12" imgW="596880" imgH="838080" progId="Equation.DSMT4">
                  <p:embed/>
                </p:oleObj>
              </mc:Choice>
              <mc:Fallback>
                <p:oleObj name="Equation" r:id="rId12" imgW="596880" imgH="83808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95956" y="3115811"/>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22" name="Object 18"/>
          <p:cNvGraphicFramePr>
            <a:graphicFrameLocks noChangeAspect="1"/>
          </p:cNvGraphicFramePr>
          <p:nvPr/>
        </p:nvGraphicFramePr>
        <p:xfrm>
          <a:off x="6468611" y="4995644"/>
          <a:ext cx="596900" cy="838200"/>
        </p:xfrm>
        <a:graphic>
          <a:graphicData uri="http://schemas.openxmlformats.org/presentationml/2006/ole">
            <mc:AlternateContent xmlns:mc="http://schemas.openxmlformats.org/markup-compatibility/2006">
              <mc:Choice xmlns:v="urn:schemas-microsoft-com:vml" Requires="v">
                <p:oleObj name="Equation" r:id="rId14" imgW="596880" imgH="838080" progId="Equation.DSMT4">
                  <p:embed/>
                </p:oleObj>
              </mc:Choice>
              <mc:Fallback>
                <p:oleObj name="Equation" r:id="rId14" imgW="596880" imgH="83808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68611" y="4995644"/>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1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7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Finding Sums of Negative Mixed Numbers</a:t>
            </a:r>
          </a:p>
        </p:txBody>
      </p:sp>
      <p:sp>
        <p:nvSpPr>
          <p:cNvPr id="3" name="Content Placeholder 2"/>
          <p:cNvSpPr>
            <a:spLocks noGrp="1"/>
          </p:cNvSpPr>
          <p:nvPr>
            <p:ph idx="1"/>
          </p:nvPr>
        </p:nvSpPr>
        <p:spPr/>
        <p:txBody>
          <a:bodyPr/>
          <a:lstStyle/>
          <a:p>
            <a:r>
              <a:rPr lang="en-US" dirty="0"/>
              <a:t>Find the sum:</a:t>
            </a:r>
          </a:p>
          <a:p>
            <a:r>
              <a:rPr lang="en-US" b="1" dirty="0"/>
              <a:t>Solution</a:t>
            </a:r>
          </a:p>
          <a:p>
            <a:r>
              <a:rPr lang="en-US" dirty="0"/>
              <a:t>Both numbers have the same sign. Add the absolute values of the numbers and use the common sign. In this example, the answer will be negative because both numbers are negative. The LCD is 6.</a:t>
            </a:r>
          </a:p>
        </p:txBody>
      </p:sp>
      <p:graphicFrame>
        <p:nvGraphicFramePr>
          <p:cNvPr id="51202" name="Object 2"/>
          <p:cNvGraphicFramePr>
            <a:graphicFrameLocks noChangeAspect="1"/>
          </p:cNvGraphicFramePr>
          <p:nvPr/>
        </p:nvGraphicFramePr>
        <p:xfrm>
          <a:off x="2599189" y="1134378"/>
          <a:ext cx="2247900" cy="889000"/>
        </p:xfrm>
        <a:graphic>
          <a:graphicData uri="http://schemas.openxmlformats.org/presentationml/2006/ole">
            <mc:AlternateContent xmlns:mc="http://schemas.openxmlformats.org/markup-compatibility/2006">
              <mc:Choice xmlns:v="urn:schemas-microsoft-com:vml" Requires="v">
                <p:oleObj name="Equation" r:id="rId2" imgW="2247840" imgH="888840" progId="Equation.DSMT4">
                  <p:embed/>
                </p:oleObj>
              </mc:Choice>
              <mc:Fallback>
                <p:oleObj name="Equation" r:id="rId2" imgW="2247840" imgH="8888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9189" y="1134378"/>
                        <a:ext cx="2247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Finding Sums of Negative Mixed Numbers (cont.)</a:t>
            </a:r>
          </a:p>
        </p:txBody>
      </p:sp>
      <p:graphicFrame>
        <p:nvGraphicFramePr>
          <p:cNvPr id="52226" name="Object 2"/>
          <p:cNvGraphicFramePr>
            <a:graphicFrameLocks noChangeAspect="1"/>
          </p:cNvGraphicFramePr>
          <p:nvPr/>
        </p:nvGraphicFramePr>
        <p:xfrm>
          <a:off x="1136650" y="1536700"/>
          <a:ext cx="584200" cy="812800"/>
        </p:xfrm>
        <a:graphic>
          <a:graphicData uri="http://schemas.openxmlformats.org/presentationml/2006/ole">
            <mc:AlternateContent xmlns:mc="http://schemas.openxmlformats.org/markup-compatibility/2006">
              <mc:Choice xmlns:v="urn:schemas-microsoft-com:vml" Requires="v">
                <p:oleObj name="Equation" r:id="rId2" imgW="583920" imgH="812520" progId="Equation.DSMT4">
                  <p:embed/>
                </p:oleObj>
              </mc:Choice>
              <mc:Fallback>
                <p:oleObj name="Equation" r:id="rId2" imgW="583920" imgH="8125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650" y="1536700"/>
                        <a:ext cx="5842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1847617" y="1530350"/>
          <a:ext cx="1219200" cy="825500"/>
        </p:xfrm>
        <a:graphic>
          <a:graphicData uri="http://schemas.openxmlformats.org/presentationml/2006/ole">
            <mc:AlternateContent xmlns:mc="http://schemas.openxmlformats.org/markup-compatibility/2006">
              <mc:Choice xmlns:v="urn:schemas-microsoft-com:vml" Requires="v">
                <p:oleObj name="Equation" r:id="rId4" imgW="1218960" imgH="825480" progId="Equation.DSMT4">
                  <p:embed/>
                </p:oleObj>
              </mc:Choice>
              <mc:Fallback>
                <p:oleObj name="Equation" r:id="rId4" imgW="1218960" imgH="825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7617" y="1530350"/>
                        <a:ext cx="1219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187467" y="1530350"/>
          <a:ext cx="876300" cy="825500"/>
        </p:xfrm>
        <a:graphic>
          <a:graphicData uri="http://schemas.openxmlformats.org/presentationml/2006/ole">
            <mc:AlternateContent xmlns:mc="http://schemas.openxmlformats.org/markup-compatibility/2006">
              <mc:Choice xmlns:v="urn:schemas-microsoft-com:vml" Requires="v">
                <p:oleObj name="Equation" r:id="rId6" imgW="876240" imgH="825480" progId="Equation.DSMT4">
                  <p:embed/>
                </p:oleObj>
              </mc:Choice>
              <mc:Fallback>
                <p:oleObj name="Equation" r:id="rId6" imgW="876240" imgH="8254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87467" y="1530350"/>
                        <a:ext cx="87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920750" y="2463800"/>
          <a:ext cx="800100" cy="850900"/>
        </p:xfrm>
        <a:graphic>
          <a:graphicData uri="http://schemas.openxmlformats.org/presentationml/2006/ole">
            <mc:AlternateContent xmlns:mc="http://schemas.openxmlformats.org/markup-compatibility/2006">
              <mc:Choice xmlns:v="urn:schemas-microsoft-com:vml" Requires="v">
                <p:oleObj name="Equation" r:id="rId8" imgW="799920" imgH="850680" progId="Equation.DSMT4">
                  <p:embed/>
                </p:oleObj>
              </mc:Choice>
              <mc:Fallback>
                <p:oleObj name="Equation" r:id="rId8" imgW="799920" imgH="8506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750" y="2463800"/>
                        <a:ext cx="8001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1847850" y="2463800"/>
          <a:ext cx="1206500" cy="850900"/>
        </p:xfrm>
        <a:graphic>
          <a:graphicData uri="http://schemas.openxmlformats.org/presentationml/2006/ole">
            <mc:AlternateContent xmlns:mc="http://schemas.openxmlformats.org/markup-compatibility/2006">
              <mc:Choice xmlns:v="urn:schemas-microsoft-com:vml" Requires="v">
                <p:oleObj name="Equation" r:id="rId10" imgW="1206360" imgH="850680" progId="Equation.DSMT4">
                  <p:embed/>
                </p:oleObj>
              </mc:Choice>
              <mc:Fallback>
                <p:oleObj name="Equation" r:id="rId10" imgW="1206360" imgH="8506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47850" y="2463800"/>
                        <a:ext cx="12065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3187700" y="2463800"/>
          <a:ext cx="876300" cy="850900"/>
        </p:xfrm>
        <a:graphic>
          <a:graphicData uri="http://schemas.openxmlformats.org/presentationml/2006/ole">
            <mc:AlternateContent xmlns:mc="http://schemas.openxmlformats.org/markup-compatibility/2006">
              <mc:Choice xmlns:v="urn:schemas-microsoft-com:vml" Requires="v">
                <p:oleObj name="Equation" r:id="rId12" imgW="876240" imgH="850680" progId="Equation.DSMT4">
                  <p:embed/>
                </p:oleObj>
              </mc:Choice>
              <mc:Fallback>
                <p:oleObj name="Equation" r:id="rId12" imgW="876240" imgH="8506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87700" y="2463800"/>
                        <a:ext cx="8763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4" name="Object 10"/>
          <p:cNvGraphicFramePr>
            <a:graphicFrameLocks noChangeAspect="1"/>
          </p:cNvGraphicFramePr>
          <p:nvPr/>
        </p:nvGraphicFramePr>
        <p:xfrm>
          <a:off x="3505200" y="3429000"/>
          <a:ext cx="596900" cy="825500"/>
        </p:xfrm>
        <a:graphic>
          <a:graphicData uri="http://schemas.openxmlformats.org/presentationml/2006/ole">
            <mc:AlternateContent xmlns:mc="http://schemas.openxmlformats.org/markup-compatibility/2006">
              <mc:Choice xmlns:v="urn:schemas-microsoft-com:vml" Requires="v">
                <p:oleObj name="Equation" r:id="rId14" imgW="596880" imgH="825480" progId="Equation.DSMT4">
                  <p:embed/>
                </p:oleObj>
              </mc:Choice>
              <mc:Fallback>
                <p:oleObj name="Equation" r:id="rId14" imgW="596880" imgH="82548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05200" y="3429000"/>
                        <a:ext cx="596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5" name="Object 11"/>
          <p:cNvGraphicFramePr>
            <a:graphicFrameLocks noChangeAspect="1"/>
          </p:cNvGraphicFramePr>
          <p:nvPr/>
        </p:nvGraphicFramePr>
        <p:xfrm>
          <a:off x="4131578" y="3429000"/>
          <a:ext cx="1333500" cy="825500"/>
        </p:xfrm>
        <a:graphic>
          <a:graphicData uri="http://schemas.openxmlformats.org/presentationml/2006/ole">
            <mc:AlternateContent xmlns:mc="http://schemas.openxmlformats.org/markup-compatibility/2006">
              <mc:Choice xmlns:v="urn:schemas-microsoft-com:vml" Requires="v">
                <p:oleObj name="Equation" r:id="rId16" imgW="1333440" imgH="825480" progId="Equation.DSMT4">
                  <p:embed/>
                </p:oleObj>
              </mc:Choice>
              <mc:Fallback>
                <p:oleObj name="Equation" r:id="rId16" imgW="1333440" imgH="82548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31578" y="3429000"/>
                        <a:ext cx="1333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6" name="Object 12"/>
          <p:cNvGraphicFramePr>
            <a:graphicFrameLocks noChangeAspect="1"/>
          </p:cNvGraphicFramePr>
          <p:nvPr/>
        </p:nvGraphicFramePr>
        <p:xfrm>
          <a:off x="5554211" y="3429000"/>
          <a:ext cx="876300" cy="825500"/>
        </p:xfrm>
        <a:graphic>
          <a:graphicData uri="http://schemas.openxmlformats.org/presentationml/2006/ole">
            <mc:AlternateContent xmlns:mc="http://schemas.openxmlformats.org/markup-compatibility/2006">
              <mc:Choice xmlns:v="urn:schemas-microsoft-com:vml" Requires="v">
                <p:oleObj name="Equation" r:id="rId18" imgW="876240" imgH="825480" progId="Equation.DSMT4">
                  <p:embed/>
                </p:oleObj>
              </mc:Choice>
              <mc:Fallback>
                <p:oleObj name="Equation" r:id="rId18" imgW="876240" imgH="82548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554211" y="3429000"/>
                        <a:ext cx="87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57200" y="4572000"/>
            <a:ext cx="1050288" cy="523220"/>
          </a:xfrm>
          <a:prstGeom prst="rect">
            <a:avLst/>
          </a:prstGeom>
        </p:spPr>
        <p:txBody>
          <a:bodyPr wrap="none">
            <a:spAutoFit/>
          </a:bodyPr>
          <a:lstStyle/>
          <a:p>
            <a:r>
              <a:rPr lang="en-US" sz="2800" dirty="0"/>
              <a:t>Thus, </a:t>
            </a:r>
          </a:p>
        </p:txBody>
      </p:sp>
      <p:graphicFrame>
        <p:nvGraphicFramePr>
          <p:cNvPr id="52237" name="Object 13"/>
          <p:cNvGraphicFramePr>
            <a:graphicFrameLocks noChangeAspect="1"/>
          </p:cNvGraphicFramePr>
          <p:nvPr/>
        </p:nvGraphicFramePr>
        <p:xfrm>
          <a:off x="1333500" y="4419600"/>
          <a:ext cx="2247900" cy="889000"/>
        </p:xfrm>
        <a:graphic>
          <a:graphicData uri="http://schemas.openxmlformats.org/presentationml/2006/ole">
            <mc:AlternateContent xmlns:mc="http://schemas.openxmlformats.org/markup-compatibility/2006">
              <mc:Choice xmlns:v="urn:schemas-microsoft-com:vml" Requires="v">
                <p:oleObj name="Equation" r:id="rId20" imgW="2247840" imgH="888840" progId="Equation.DSMT4">
                  <p:embed/>
                </p:oleObj>
              </mc:Choice>
              <mc:Fallback>
                <p:oleObj name="Equation" r:id="rId20" imgW="2247840" imgH="88884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333500" y="4419600"/>
                        <a:ext cx="2247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8" name="Object 14"/>
          <p:cNvGraphicFramePr>
            <a:graphicFrameLocks noChangeAspect="1"/>
          </p:cNvGraphicFramePr>
          <p:nvPr/>
        </p:nvGraphicFramePr>
        <p:xfrm>
          <a:off x="3627889" y="4470400"/>
          <a:ext cx="1181100" cy="825500"/>
        </p:xfrm>
        <a:graphic>
          <a:graphicData uri="http://schemas.openxmlformats.org/presentationml/2006/ole">
            <mc:AlternateContent xmlns:mc="http://schemas.openxmlformats.org/markup-compatibility/2006">
              <mc:Choice xmlns:v="urn:schemas-microsoft-com:vml" Requires="v">
                <p:oleObj name="Equation" r:id="rId22" imgW="1180800" imgH="825480" progId="Equation.DSMT4">
                  <p:embed/>
                </p:oleObj>
              </mc:Choice>
              <mc:Fallback>
                <p:oleObj name="Equation" r:id="rId22" imgW="1180800" imgH="8254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627889" y="4470400"/>
                        <a:ext cx="1181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2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22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22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22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2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Finding Sums with Negative Mixed Numbers</a:t>
            </a:r>
          </a:p>
        </p:txBody>
      </p:sp>
      <p:sp>
        <p:nvSpPr>
          <p:cNvPr id="3" name="Content Placeholder 2"/>
          <p:cNvSpPr>
            <a:spLocks noGrp="1"/>
          </p:cNvSpPr>
          <p:nvPr>
            <p:ph idx="1"/>
          </p:nvPr>
        </p:nvSpPr>
        <p:spPr/>
        <p:txBody>
          <a:bodyPr/>
          <a:lstStyle/>
          <a:p>
            <a:r>
              <a:rPr lang="en-US" dirty="0"/>
              <a:t>Find the sum:</a:t>
            </a:r>
          </a:p>
          <a:p>
            <a:r>
              <a:rPr lang="en-US" b="1" dirty="0"/>
              <a:t>Solution</a:t>
            </a:r>
          </a:p>
          <a:p>
            <a:r>
              <a:rPr lang="en-US" dirty="0"/>
              <a:t>The numbers have opposite signs. Find the difference between the absolute values of the numbers. The </a:t>
            </a:r>
          </a:p>
          <a:p>
            <a:r>
              <a:rPr lang="en-US" dirty="0"/>
              <a:t>answer here will be negative because           has a larger </a:t>
            </a:r>
          </a:p>
          <a:p>
            <a:r>
              <a:rPr lang="en-US" dirty="0"/>
              <a:t>absolute value than         .</a:t>
            </a:r>
          </a:p>
        </p:txBody>
      </p:sp>
      <p:graphicFrame>
        <p:nvGraphicFramePr>
          <p:cNvPr id="53250" name="Object 2"/>
          <p:cNvGraphicFramePr>
            <a:graphicFrameLocks noChangeAspect="1"/>
          </p:cNvGraphicFramePr>
          <p:nvPr/>
        </p:nvGraphicFramePr>
        <p:xfrm>
          <a:off x="2582411" y="1166813"/>
          <a:ext cx="1524000" cy="825500"/>
        </p:xfrm>
        <a:graphic>
          <a:graphicData uri="http://schemas.openxmlformats.org/presentationml/2006/ole">
            <mc:AlternateContent xmlns:mc="http://schemas.openxmlformats.org/markup-compatibility/2006">
              <mc:Choice xmlns:v="urn:schemas-microsoft-com:vml" Requires="v">
                <p:oleObj name="Equation" r:id="rId2" imgW="1523880" imgH="825480" progId="Equation.DSMT4">
                  <p:embed/>
                </p:oleObj>
              </mc:Choice>
              <mc:Fallback>
                <p:oleObj name="Equation" r:id="rId2" imgW="1523880" imgH="8254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2411" y="1166813"/>
                        <a:ext cx="1524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1" name="Object 3"/>
          <p:cNvGraphicFramePr>
            <a:graphicFrameLocks noChangeAspect="1"/>
          </p:cNvGraphicFramePr>
          <p:nvPr/>
        </p:nvGraphicFramePr>
        <p:xfrm>
          <a:off x="5956300" y="3124433"/>
          <a:ext cx="825500" cy="812800"/>
        </p:xfrm>
        <a:graphic>
          <a:graphicData uri="http://schemas.openxmlformats.org/presentationml/2006/ole">
            <mc:AlternateContent xmlns:mc="http://schemas.openxmlformats.org/markup-compatibility/2006">
              <mc:Choice xmlns:v="urn:schemas-microsoft-com:vml" Requires="v">
                <p:oleObj name="Equation" r:id="rId4" imgW="825480" imgH="812520" progId="Equation.DSMT4">
                  <p:embed/>
                </p:oleObj>
              </mc:Choice>
              <mc:Fallback>
                <p:oleObj name="Equation" r:id="rId4" imgW="825480" imgH="8125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56300" y="3124433"/>
                        <a:ext cx="8255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3429000" y="3619966"/>
          <a:ext cx="685800" cy="825500"/>
        </p:xfrm>
        <a:graphic>
          <a:graphicData uri="http://schemas.openxmlformats.org/presentationml/2006/ole">
            <mc:AlternateContent xmlns:mc="http://schemas.openxmlformats.org/markup-compatibility/2006">
              <mc:Choice xmlns:v="urn:schemas-microsoft-com:vml" Requires="v">
                <p:oleObj name="Equation" r:id="rId6" imgW="685800" imgH="825480" progId="Equation.DSMT4">
                  <p:embed/>
                </p:oleObj>
              </mc:Choice>
              <mc:Fallback>
                <p:oleObj name="Equation" r:id="rId6" imgW="685800" imgH="8254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3619966"/>
                        <a:ext cx="685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32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Finding Sums with Negative Mixed Numbers (cont.)</a:t>
            </a:r>
          </a:p>
        </p:txBody>
      </p:sp>
      <p:graphicFrame>
        <p:nvGraphicFramePr>
          <p:cNvPr id="4" name="Object 2"/>
          <p:cNvGraphicFramePr>
            <a:graphicFrameLocks noChangeAspect="1"/>
          </p:cNvGraphicFramePr>
          <p:nvPr/>
        </p:nvGraphicFramePr>
        <p:xfrm>
          <a:off x="1130300" y="1333500"/>
          <a:ext cx="596900" cy="812800"/>
        </p:xfrm>
        <a:graphic>
          <a:graphicData uri="http://schemas.openxmlformats.org/presentationml/2006/ole">
            <mc:AlternateContent xmlns:mc="http://schemas.openxmlformats.org/markup-compatibility/2006">
              <mc:Choice xmlns:v="urn:schemas-microsoft-com:vml" Requires="v">
                <p:oleObj name="Equation" r:id="rId2" imgW="596880" imgH="812520" progId="Equation.DSMT4">
                  <p:embed/>
                </p:oleObj>
              </mc:Choice>
              <mc:Fallback>
                <p:oleObj name="Equation" r:id="rId2" imgW="596880" imgH="8125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0300" y="1333500"/>
                        <a:ext cx="596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862822" y="1327150"/>
          <a:ext cx="1320800" cy="825500"/>
        </p:xfrm>
        <a:graphic>
          <a:graphicData uri="http://schemas.openxmlformats.org/presentationml/2006/ole">
            <mc:AlternateContent xmlns:mc="http://schemas.openxmlformats.org/markup-compatibility/2006">
              <mc:Choice xmlns:v="urn:schemas-microsoft-com:vml" Requires="v">
                <p:oleObj name="Equation" r:id="rId4" imgW="1320480" imgH="825480" progId="Equation.DSMT4">
                  <p:embed/>
                </p:oleObj>
              </mc:Choice>
              <mc:Fallback>
                <p:oleObj name="Equation" r:id="rId4" imgW="1320480" imgH="825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62822" y="1327150"/>
                        <a:ext cx="13208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3297689" y="1327150"/>
          <a:ext cx="1130300" cy="825500"/>
        </p:xfrm>
        <a:graphic>
          <a:graphicData uri="http://schemas.openxmlformats.org/presentationml/2006/ole">
            <mc:AlternateContent xmlns:mc="http://schemas.openxmlformats.org/markup-compatibility/2006">
              <mc:Choice xmlns:v="urn:schemas-microsoft-com:vml" Requires="v">
                <p:oleObj name="Equation" r:id="rId6" imgW="1130040" imgH="825480" progId="Equation.DSMT4">
                  <p:embed/>
                </p:oleObj>
              </mc:Choice>
              <mc:Fallback>
                <p:oleObj name="Equation" r:id="rId6" imgW="1130040" imgH="8254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7689" y="1327150"/>
                        <a:ext cx="1130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5"/>
          <p:cNvGraphicFramePr>
            <a:graphicFrameLocks noChangeAspect="1"/>
          </p:cNvGraphicFramePr>
          <p:nvPr/>
        </p:nvGraphicFramePr>
        <p:xfrm>
          <a:off x="1092200" y="2260600"/>
          <a:ext cx="635000" cy="850900"/>
        </p:xfrm>
        <a:graphic>
          <a:graphicData uri="http://schemas.openxmlformats.org/presentationml/2006/ole">
            <mc:AlternateContent xmlns:mc="http://schemas.openxmlformats.org/markup-compatibility/2006">
              <mc:Choice xmlns:v="urn:schemas-microsoft-com:vml" Requires="v">
                <p:oleObj name="Equation" r:id="rId8" imgW="634680" imgH="850680" progId="Equation.DSMT4">
                  <p:embed/>
                </p:oleObj>
              </mc:Choice>
              <mc:Fallback>
                <p:oleObj name="Equation" r:id="rId8" imgW="634680" imgH="8506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2200" y="2260600"/>
                        <a:ext cx="6350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6"/>
          <p:cNvGraphicFramePr>
            <a:graphicFrameLocks noChangeAspect="1"/>
          </p:cNvGraphicFramePr>
          <p:nvPr/>
        </p:nvGraphicFramePr>
        <p:xfrm>
          <a:off x="1862822" y="2260600"/>
          <a:ext cx="1282700" cy="850900"/>
        </p:xfrm>
        <a:graphic>
          <a:graphicData uri="http://schemas.openxmlformats.org/presentationml/2006/ole">
            <mc:AlternateContent xmlns:mc="http://schemas.openxmlformats.org/markup-compatibility/2006">
              <mc:Choice xmlns:v="urn:schemas-microsoft-com:vml" Requires="v">
                <p:oleObj name="Equation" r:id="rId10" imgW="1282680" imgH="850680" progId="Equation.DSMT4">
                  <p:embed/>
                </p:oleObj>
              </mc:Choice>
              <mc:Fallback>
                <p:oleObj name="Equation" r:id="rId10" imgW="1282680" imgH="8506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62822" y="2260600"/>
                        <a:ext cx="12827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7"/>
          <p:cNvGraphicFramePr>
            <a:graphicFrameLocks noChangeAspect="1"/>
          </p:cNvGraphicFramePr>
          <p:nvPr/>
        </p:nvGraphicFramePr>
        <p:xfrm>
          <a:off x="3297689" y="2260600"/>
          <a:ext cx="1092200" cy="850900"/>
        </p:xfrm>
        <a:graphic>
          <a:graphicData uri="http://schemas.openxmlformats.org/presentationml/2006/ole">
            <mc:AlternateContent xmlns:mc="http://schemas.openxmlformats.org/markup-compatibility/2006">
              <mc:Choice xmlns:v="urn:schemas-microsoft-com:vml" Requires="v">
                <p:oleObj name="Equation" r:id="rId12" imgW="1091880" imgH="850680" progId="Equation.DSMT4">
                  <p:embed/>
                </p:oleObj>
              </mc:Choice>
              <mc:Fallback>
                <p:oleObj name="Equation" r:id="rId12" imgW="1091880" imgH="8506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97689" y="2260600"/>
                        <a:ext cx="1092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2"/>
          <p:cNvGraphicFramePr>
            <a:graphicFrameLocks noChangeAspect="1"/>
          </p:cNvGraphicFramePr>
          <p:nvPr/>
        </p:nvGraphicFramePr>
        <p:xfrm>
          <a:off x="5164822" y="3289300"/>
          <a:ext cx="609600" cy="825500"/>
        </p:xfrm>
        <a:graphic>
          <a:graphicData uri="http://schemas.openxmlformats.org/presentationml/2006/ole">
            <mc:AlternateContent xmlns:mc="http://schemas.openxmlformats.org/markup-compatibility/2006">
              <mc:Choice xmlns:v="urn:schemas-microsoft-com:vml" Requires="v">
                <p:oleObj name="Equation" r:id="rId14" imgW="609480" imgH="825480" progId="Equation.DSMT4">
                  <p:embed/>
                </p:oleObj>
              </mc:Choice>
              <mc:Fallback>
                <p:oleObj name="Equation" r:id="rId14" imgW="609480" imgH="82548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64822" y="3289300"/>
                        <a:ext cx="60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457200" y="4368800"/>
            <a:ext cx="1050288" cy="523220"/>
          </a:xfrm>
          <a:prstGeom prst="rect">
            <a:avLst/>
          </a:prstGeom>
        </p:spPr>
        <p:txBody>
          <a:bodyPr wrap="none">
            <a:spAutoFit/>
          </a:bodyPr>
          <a:lstStyle/>
          <a:p>
            <a:r>
              <a:rPr lang="en-US" sz="2800" dirty="0"/>
              <a:t>Thus, </a:t>
            </a:r>
          </a:p>
        </p:txBody>
      </p:sp>
      <p:graphicFrame>
        <p:nvGraphicFramePr>
          <p:cNvPr id="14" name="Object 13"/>
          <p:cNvGraphicFramePr>
            <a:graphicFrameLocks noChangeAspect="1"/>
          </p:cNvGraphicFramePr>
          <p:nvPr/>
        </p:nvGraphicFramePr>
        <p:xfrm>
          <a:off x="1362512" y="4248150"/>
          <a:ext cx="1524000" cy="825500"/>
        </p:xfrm>
        <a:graphic>
          <a:graphicData uri="http://schemas.openxmlformats.org/presentationml/2006/ole">
            <mc:AlternateContent xmlns:mc="http://schemas.openxmlformats.org/markup-compatibility/2006">
              <mc:Choice xmlns:v="urn:schemas-microsoft-com:vml" Requires="v">
                <p:oleObj name="Equation" r:id="rId16" imgW="1523880" imgH="825480" progId="Equation.DSMT4">
                  <p:embed/>
                </p:oleObj>
              </mc:Choice>
              <mc:Fallback>
                <p:oleObj name="Equation" r:id="rId16" imgW="1523880" imgH="82548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62512" y="4248150"/>
                        <a:ext cx="1524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4"/>
          <p:cNvGraphicFramePr>
            <a:graphicFrameLocks noChangeAspect="1"/>
          </p:cNvGraphicFramePr>
          <p:nvPr/>
        </p:nvGraphicFramePr>
        <p:xfrm>
          <a:off x="2980189" y="4267200"/>
          <a:ext cx="1181100" cy="825500"/>
        </p:xfrm>
        <a:graphic>
          <a:graphicData uri="http://schemas.openxmlformats.org/presentationml/2006/ole">
            <mc:AlternateContent xmlns:mc="http://schemas.openxmlformats.org/markup-compatibility/2006">
              <mc:Choice xmlns:v="urn:schemas-microsoft-com:vml" Requires="v">
                <p:oleObj name="Equation" r:id="rId18" imgW="1180800" imgH="825480" progId="Equation.DSMT4">
                  <p:embed/>
                </p:oleObj>
              </mc:Choice>
              <mc:Fallback>
                <p:oleObj name="Equation" r:id="rId18" imgW="1180800" imgH="82548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80189" y="4267200"/>
                        <a:ext cx="1181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4648200" y="1325563"/>
          <a:ext cx="1054100" cy="825500"/>
        </p:xfrm>
        <a:graphic>
          <a:graphicData uri="http://schemas.openxmlformats.org/presentationml/2006/ole">
            <mc:AlternateContent xmlns:mc="http://schemas.openxmlformats.org/markup-compatibility/2006">
              <mc:Choice xmlns:v="urn:schemas-microsoft-com:vml" Requires="v">
                <p:oleObj name="Equation" r:id="rId20" imgW="1054080" imgH="825480" progId="Equation.DSMT4">
                  <p:embed/>
                </p:oleObj>
              </mc:Choice>
              <mc:Fallback>
                <p:oleObj name="Equation" r:id="rId20" imgW="1054080" imgH="825480" progId="Equation.DSMT4">
                  <p:embed/>
                  <p:pic>
                    <p:nvPicPr>
                      <p:cNvPr id="0" name="Picture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648200" y="1325563"/>
                        <a:ext cx="1054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4648200" y="2260833"/>
          <a:ext cx="1092200" cy="850900"/>
        </p:xfrm>
        <a:graphic>
          <a:graphicData uri="http://schemas.openxmlformats.org/presentationml/2006/ole">
            <mc:AlternateContent xmlns:mc="http://schemas.openxmlformats.org/markup-compatibility/2006">
              <mc:Choice xmlns:v="urn:schemas-microsoft-com:vml" Requires="v">
                <p:oleObj name="Equation" r:id="rId22" imgW="1091880" imgH="850680" progId="Equation.DSMT4">
                  <p:embed/>
                </p:oleObj>
              </mc:Choice>
              <mc:Fallback>
                <p:oleObj name="Equation" r:id="rId22" imgW="1091880" imgH="85068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648200" y="2260833"/>
                        <a:ext cx="1092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428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Adding Mixed Numbers Using Improper Fractions </a:t>
            </a:r>
          </a:p>
        </p:txBody>
      </p:sp>
      <p:sp>
        <p:nvSpPr>
          <p:cNvPr id="3" name="Content Placeholder 2"/>
          <p:cNvSpPr>
            <a:spLocks noGrp="1"/>
          </p:cNvSpPr>
          <p:nvPr>
            <p:ph idx="1"/>
          </p:nvPr>
        </p:nvSpPr>
        <p:spPr/>
        <p:txBody>
          <a:bodyPr/>
          <a:lstStyle/>
          <a:p>
            <a:r>
              <a:rPr lang="en-US" dirty="0"/>
              <a:t>Add using improper fractions: </a:t>
            </a:r>
          </a:p>
          <a:p>
            <a:r>
              <a:rPr lang="en-US" b="1" dirty="0"/>
              <a:t>Solution </a:t>
            </a:r>
          </a:p>
          <a:p>
            <a:r>
              <a:rPr lang="en-US" dirty="0"/>
              <a:t>First, change each number into its corresponding improper fraction, then add.</a:t>
            </a:r>
          </a:p>
        </p:txBody>
      </p:sp>
      <p:graphicFrame>
        <p:nvGraphicFramePr>
          <p:cNvPr id="48130" name="Object 2"/>
          <p:cNvGraphicFramePr>
            <a:graphicFrameLocks noChangeAspect="1"/>
          </p:cNvGraphicFramePr>
          <p:nvPr/>
        </p:nvGraphicFramePr>
        <p:xfrm>
          <a:off x="4876800" y="1143000"/>
          <a:ext cx="1143000" cy="838200"/>
        </p:xfrm>
        <a:graphic>
          <a:graphicData uri="http://schemas.openxmlformats.org/presentationml/2006/ole">
            <mc:AlternateContent xmlns:mc="http://schemas.openxmlformats.org/markup-compatibility/2006">
              <mc:Choice xmlns:v="urn:schemas-microsoft-com:vml" Requires="v">
                <p:oleObj name="Equation" r:id="rId2" imgW="1143000" imgH="838080" progId="Equation.DSMT4">
                  <p:embed/>
                </p:oleObj>
              </mc:Choice>
              <mc:Fallback>
                <p:oleObj name="Equation" r:id="rId2" imgW="1143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2209800" y="3429000"/>
          <a:ext cx="1143000" cy="838200"/>
        </p:xfrm>
        <a:graphic>
          <a:graphicData uri="http://schemas.openxmlformats.org/presentationml/2006/ole">
            <mc:AlternateContent xmlns:mc="http://schemas.openxmlformats.org/markup-compatibility/2006">
              <mc:Choice xmlns:v="urn:schemas-microsoft-com:vml" Requires="v">
                <p:oleObj name="Equation" r:id="rId4" imgW="1143000" imgH="838080" progId="Equation.DSMT4">
                  <p:embed/>
                </p:oleObj>
              </mc:Choice>
              <mc:Fallback>
                <p:oleObj name="Equation" r:id="rId4" imgW="114300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429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3441700" y="3429000"/>
          <a:ext cx="1358900" cy="838200"/>
        </p:xfrm>
        <a:graphic>
          <a:graphicData uri="http://schemas.openxmlformats.org/presentationml/2006/ole">
            <mc:AlternateContent xmlns:mc="http://schemas.openxmlformats.org/markup-compatibility/2006">
              <mc:Choice xmlns:v="urn:schemas-microsoft-com:vml" Requires="v">
                <p:oleObj name="Equation" r:id="rId5" imgW="1358640" imgH="838080" progId="Equation.DSMT4">
                  <p:embed/>
                </p:oleObj>
              </mc:Choice>
              <mc:Fallback>
                <p:oleObj name="Equation" r:id="rId5" imgW="1358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41700" y="34290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4864100" y="3429000"/>
          <a:ext cx="850900" cy="838200"/>
        </p:xfrm>
        <a:graphic>
          <a:graphicData uri="http://schemas.openxmlformats.org/presentationml/2006/ole">
            <mc:AlternateContent xmlns:mc="http://schemas.openxmlformats.org/markup-compatibility/2006">
              <mc:Choice xmlns:v="urn:schemas-microsoft-com:vml" Requires="v">
                <p:oleObj name="Equation" r:id="rId7" imgW="850680" imgH="838080" progId="Equation.DSMT4">
                  <p:embed/>
                </p:oleObj>
              </mc:Choice>
              <mc:Fallback>
                <p:oleObj name="Equation" r:id="rId7" imgW="8506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64100" y="34290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5791200" y="3429000"/>
          <a:ext cx="990600" cy="838200"/>
        </p:xfrm>
        <a:graphic>
          <a:graphicData uri="http://schemas.openxmlformats.org/presentationml/2006/ole">
            <mc:AlternateContent xmlns:mc="http://schemas.openxmlformats.org/markup-compatibility/2006">
              <mc:Choice xmlns:v="urn:schemas-microsoft-com:vml" Requires="v">
                <p:oleObj name="Equation" r:id="rId9" imgW="990360" imgH="838080" progId="Equation.DSMT4">
                  <p:embed/>
                </p:oleObj>
              </mc:Choice>
              <mc:Fallback>
                <p:oleObj name="Equation" r:id="rId9" imgW="9903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91200" y="3429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Adding Mixed Numbers Using Improper Fractions </a:t>
            </a:r>
          </a:p>
        </p:txBody>
      </p:sp>
      <p:sp>
        <p:nvSpPr>
          <p:cNvPr id="3" name="Content Placeholder 2"/>
          <p:cNvSpPr>
            <a:spLocks noGrp="1"/>
          </p:cNvSpPr>
          <p:nvPr>
            <p:ph idx="1"/>
          </p:nvPr>
        </p:nvSpPr>
        <p:spPr/>
        <p:txBody>
          <a:bodyPr/>
          <a:lstStyle/>
          <a:p>
            <a:r>
              <a:rPr lang="en-US" dirty="0"/>
              <a:t>Add using improper fractions: </a:t>
            </a:r>
          </a:p>
          <a:p>
            <a:r>
              <a:rPr lang="en-US" b="1" dirty="0"/>
              <a:t>Solution </a:t>
            </a:r>
          </a:p>
          <a:p>
            <a:r>
              <a:rPr lang="en-US" dirty="0"/>
              <a:t>Change each mixed number to fraction form. Then write equivalent fractions using the LCD and add. </a:t>
            </a:r>
          </a:p>
          <a:p>
            <a:r>
              <a:rPr lang="en-US" dirty="0"/>
              <a:t>The LCD is 18. </a:t>
            </a:r>
          </a:p>
        </p:txBody>
      </p:sp>
      <p:graphicFrame>
        <p:nvGraphicFramePr>
          <p:cNvPr id="49154" name="Object 2"/>
          <p:cNvGraphicFramePr>
            <a:graphicFrameLocks noChangeAspect="1"/>
          </p:cNvGraphicFramePr>
          <p:nvPr/>
        </p:nvGraphicFramePr>
        <p:xfrm>
          <a:off x="4876800" y="1143000"/>
          <a:ext cx="1295400" cy="838200"/>
        </p:xfrm>
        <a:graphic>
          <a:graphicData uri="http://schemas.openxmlformats.org/presentationml/2006/ole">
            <mc:AlternateContent xmlns:mc="http://schemas.openxmlformats.org/markup-compatibility/2006">
              <mc:Choice xmlns:v="urn:schemas-microsoft-com:vml" Requires="v">
                <p:oleObj name="Equation" r:id="rId2" imgW="1295280" imgH="838080" progId="Equation.DSMT4">
                  <p:embed/>
                </p:oleObj>
              </mc:Choice>
              <mc:Fallback>
                <p:oleObj name="Equation" r:id="rId2" imgW="12952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11430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5" name="Object 3"/>
          <p:cNvGraphicFramePr>
            <a:graphicFrameLocks noChangeAspect="1"/>
          </p:cNvGraphicFramePr>
          <p:nvPr/>
        </p:nvGraphicFramePr>
        <p:xfrm>
          <a:off x="685800" y="3886200"/>
          <a:ext cx="1295400" cy="838200"/>
        </p:xfrm>
        <a:graphic>
          <a:graphicData uri="http://schemas.openxmlformats.org/presentationml/2006/ole">
            <mc:AlternateContent xmlns:mc="http://schemas.openxmlformats.org/markup-compatibility/2006">
              <mc:Choice xmlns:v="urn:schemas-microsoft-com:vml" Requires="v">
                <p:oleObj name="Equation" r:id="rId4" imgW="1295280" imgH="838080" progId="Equation.DSMT4">
                  <p:embed/>
                </p:oleObj>
              </mc:Choice>
              <mc:Fallback>
                <p:oleObj name="Equation" r:id="rId4" imgW="12952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8620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1993900" y="3886200"/>
          <a:ext cx="1358900" cy="838200"/>
        </p:xfrm>
        <a:graphic>
          <a:graphicData uri="http://schemas.openxmlformats.org/presentationml/2006/ole">
            <mc:AlternateContent xmlns:mc="http://schemas.openxmlformats.org/markup-compatibility/2006">
              <mc:Choice xmlns:v="urn:schemas-microsoft-com:vml" Requires="v">
                <p:oleObj name="Equation" r:id="rId6" imgW="1358640" imgH="838080" progId="Equation.DSMT4">
                  <p:embed/>
                </p:oleObj>
              </mc:Choice>
              <mc:Fallback>
                <p:oleObj name="Equation" r:id="rId6" imgW="1358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3900" y="38862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8" name="Object 6"/>
          <p:cNvGraphicFramePr>
            <a:graphicFrameLocks noChangeAspect="1"/>
          </p:cNvGraphicFramePr>
          <p:nvPr/>
        </p:nvGraphicFramePr>
        <p:xfrm>
          <a:off x="3409950" y="3886200"/>
          <a:ext cx="1727200" cy="838200"/>
        </p:xfrm>
        <a:graphic>
          <a:graphicData uri="http://schemas.openxmlformats.org/presentationml/2006/ole">
            <mc:AlternateContent xmlns:mc="http://schemas.openxmlformats.org/markup-compatibility/2006">
              <mc:Choice xmlns:v="urn:schemas-microsoft-com:vml" Requires="v">
                <p:oleObj name="Equation" r:id="rId8" imgW="1726920" imgH="838080" progId="Equation.DSMT4">
                  <p:embed/>
                </p:oleObj>
              </mc:Choice>
              <mc:Fallback>
                <p:oleObj name="Equation" r:id="rId8" imgW="172692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9950" y="3886200"/>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9" name="Object 7"/>
          <p:cNvGraphicFramePr>
            <a:graphicFrameLocks noChangeAspect="1"/>
          </p:cNvGraphicFramePr>
          <p:nvPr/>
        </p:nvGraphicFramePr>
        <p:xfrm>
          <a:off x="5194300" y="3886200"/>
          <a:ext cx="1358900" cy="838200"/>
        </p:xfrm>
        <a:graphic>
          <a:graphicData uri="http://schemas.openxmlformats.org/presentationml/2006/ole">
            <mc:AlternateContent xmlns:mc="http://schemas.openxmlformats.org/markup-compatibility/2006">
              <mc:Choice xmlns:v="urn:schemas-microsoft-com:vml" Requires="v">
                <p:oleObj name="Equation" r:id="rId10" imgW="1358640" imgH="838080" progId="Equation.DSMT4">
                  <p:embed/>
                </p:oleObj>
              </mc:Choice>
              <mc:Fallback>
                <p:oleObj name="Equation" r:id="rId10" imgW="135864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94300" y="38862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0" name="Object 8"/>
          <p:cNvGraphicFramePr>
            <a:graphicFrameLocks noChangeAspect="1"/>
          </p:cNvGraphicFramePr>
          <p:nvPr/>
        </p:nvGraphicFramePr>
        <p:xfrm>
          <a:off x="3429000" y="4953000"/>
          <a:ext cx="850900" cy="838200"/>
        </p:xfrm>
        <a:graphic>
          <a:graphicData uri="http://schemas.openxmlformats.org/presentationml/2006/ole">
            <mc:AlternateContent xmlns:mc="http://schemas.openxmlformats.org/markup-compatibility/2006">
              <mc:Choice xmlns:v="urn:schemas-microsoft-com:vml" Requires="v">
                <p:oleObj name="Equation" r:id="rId12" imgW="850680" imgH="838080" progId="Equation.DSMT4">
                  <p:embed/>
                </p:oleObj>
              </mc:Choice>
              <mc:Fallback>
                <p:oleObj name="Equation" r:id="rId12" imgW="85068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530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1" name="Object 9"/>
          <p:cNvGraphicFramePr>
            <a:graphicFrameLocks noChangeAspect="1"/>
          </p:cNvGraphicFramePr>
          <p:nvPr/>
        </p:nvGraphicFramePr>
        <p:xfrm>
          <a:off x="4330700" y="4953000"/>
          <a:ext cx="1003300" cy="838200"/>
        </p:xfrm>
        <a:graphic>
          <a:graphicData uri="http://schemas.openxmlformats.org/presentationml/2006/ole">
            <mc:AlternateContent xmlns:mc="http://schemas.openxmlformats.org/markup-compatibility/2006">
              <mc:Choice xmlns:v="urn:schemas-microsoft-com:vml" Requires="v">
                <p:oleObj name="Equation" r:id="rId14" imgW="1002960" imgH="838080" progId="Equation.DSMT4">
                  <p:embed/>
                </p:oleObj>
              </mc:Choice>
              <mc:Fallback>
                <p:oleObj name="Equation" r:id="rId14" imgW="100296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30700" y="49530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2" name="Object 10"/>
          <p:cNvGraphicFramePr>
            <a:graphicFrameLocks noChangeAspect="1"/>
          </p:cNvGraphicFramePr>
          <p:nvPr/>
        </p:nvGraphicFramePr>
        <p:xfrm>
          <a:off x="5410200" y="4953000"/>
          <a:ext cx="685800" cy="838200"/>
        </p:xfrm>
        <a:graphic>
          <a:graphicData uri="http://schemas.openxmlformats.org/presentationml/2006/ole">
            <mc:AlternateContent xmlns:mc="http://schemas.openxmlformats.org/markup-compatibility/2006">
              <mc:Choice xmlns:v="urn:schemas-microsoft-com:vml" Requires="v">
                <p:oleObj name="Equation" r:id="rId16" imgW="685800" imgH="838080" progId="Equation.DSMT4">
                  <p:embed/>
                </p:oleObj>
              </mc:Choice>
              <mc:Fallback>
                <p:oleObj name="Equation" r:id="rId16" imgW="685800" imgH="8380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10200" y="49530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3" name="Object 11"/>
          <p:cNvGraphicFramePr>
            <a:graphicFrameLocks noChangeAspect="1"/>
          </p:cNvGraphicFramePr>
          <p:nvPr/>
        </p:nvGraphicFramePr>
        <p:xfrm>
          <a:off x="6172200" y="4953000"/>
          <a:ext cx="825500" cy="838200"/>
        </p:xfrm>
        <a:graphic>
          <a:graphicData uri="http://schemas.openxmlformats.org/presentationml/2006/ole">
            <mc:AlternateContent xmlns:mc="http://schemas.openxmlformats.org/markup-compatibility/2006">
              <mc:Choice xmlns:v="urn:schemas-microsoft-com:vml" Requires="v">
                <p:oleObj name="Equation" r:id="rId18" imgW="825480" imgH="838080" progId="Equation.DSMT4">
                  <p:embed/>
                </p:oleObj>
              </mc:Choice>
              <mc:Fallback>
                <p:oleObj name="Equation" r:id="rId18" imgW="82548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172200" y="495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606255" y="5003334"/>
            <a:ext cx="228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24400" y="5486400"/>
            <a:ext cx="228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1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915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91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916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916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491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 Subtracting Mixed Numbers Using Improper Fractions </a:t>
            </a:r>
          </a:p>
        </p:txBody>
      </p:sp>
      <p:sp>
        <p:nvSpPr>
          <p:cNvPr id="3" name="Content Placeholder 2"/>
          <p:cNvSpPr>
            <a:spLocks noGrp="1"/>
          </p:cNvSpPr>
          <p:nvPr>
            <p:ph idx="1"/>
          </p:nvPr>
        </p:nvSpPr>
        <p:spPr/>
        <p:txBody>
          <a:bodyPr/>
          <a:lstStyle/>
          <a:p>
            <a:r>
              <a:rPr lang="en-US" dirty="0"/>
              <a:t>Subtract using improper fractions: </a:t>
            </a:r>
          </a:p>
          <a:p>
            <a:r>
              <a:rPr lang="en-US" b="1" dirty="0"/>
              <a:t>Solution </a:t>
            </a:r>
          </a:p>
          <a:p>
            <a:r>
              <a:rPr lang="en-US" dirty="0"/>
              <a:t>The LCD is 20.</a:t>
            </a:r>
          </a:p>
        </p:txBody>
      </p:sp>
      <p:graphicFrame>
        <p:nvGraphicFramePr>
          <p:cNvPr id="50178" name="Object 2"/>
          <p:cNvGraphicFramePr>
            <a:graphicFrameLocks noChangeAspect="1"/>
          </p:cNvGraphicFramePr>
          <p:nvPr/>
        </p:nvGraphicFramePr>
        <p:xfrm>
          <a:off x="5537200" y="1134611"/>
          <a:ext cx="1473200" cy="838200"/>
        </p:xfrm>
        <a:graphic>
          <a:graphicData uri="http://schemas.openxmlformats.org/presentationml/2006/ole">
            <mc:AlternateContent xmlns:mc="http://schemas.openxmlformats.org/markup-compatibility/2006">
              <mc:Choice xmlns:v="urn:schemas-microsoft-com:vml" Requires="v">
                <p:oleObj name="Equation" r:id="rId2" imgW="1473120" imgH="838080" progId="Equation.DSMT4">
                  <p:embed/>
                </p:oleObj>
              </mc:Choice>
              <mc:Fallback>
                <p:oleObj name="Equation" r:id="rId2" imgW="1473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7200" y="1134611"/>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79" name="Object 3"/>
          <p:cNvGraphicFramePr>
            <a:graphicFrameLocks noChangeAspect="1"/>
          </p:cNvGraphicFramePr>
          <p:nvPr/>
        </p:nvGraphicFramePr>
        <p:xfrm>
          <a:off x="609600" y="3048000"/>
          <a:ext cx="1473200" cy="838200"/>
        </p:xfrm>
        <a:graphic>
          <a:graphicData uri="http://schemas.openxmlformats.org/presentationml/2006/ole">
            <mc:AlternateContent xmlns:mc="http://schemas.openxmlformats.org/markup-compatibility/2006">
              <mc:Choice xmlns:v="urn:schemas-microsoft-com:vml" Requires="v">
                <p:oleObj name="Equation" r:id="rId4" imgW="1473120" imgH="838080" progId="Equation.DSMT4">
                  <p:embed/>
                </p:oleObj>
              </mc:Choice>
              <mc:Fallback>
                <p:oleObj name="Equation" r:id="rId4" imgW="147312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30480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2146300" y="3048000"/>
          <a:ext cx="1358900" cy="838200"/>
        </p:xfrm>
        <a:graphic>
          <a:graphicData uri="http://schemas.openxmlformats.org/presentationml/2006/ole">
            <mc:AlternateContent xmlns:mc="http://schemas.openxmlformats.org/markup-compatibility/2006">
              <mc:Choice xmlns:v="urn:schemas-microsoft-com:vml" Requires="v">
                <p:oleObj name="Equation" r:id="rId6" imgW="1358640" imgH="838080" progId="Equation.DSMT4">
                  <p:embed/>
                </p:oleObj>
              </mc:Choice>
              <mc:Fallback>
                <p:oleObj name="Equation" r:id="rId6" imgW="1358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46300" y="30480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3568700" y="3048000"/>
          <a:ext cx="2095500" cy="838200"/>
        </p:xfrm>
        <a:graphic>
          <a:graphicData uri="http://schemas.openxmlformats.org/presentationml/2006/ole">
            <mc:AlternateContent xmlns:mc="http://schemas.openxmlformats.org/markup-compatibility/2006">
              <mc:Choice xmlns:v="urn:schemas-microsoft-com:vml" Requires="v">
                <p:oleObj name="Equation" r:id="rId8" imgW="2095200" imgH="838080" progId="Equation.DSMT4">
                  <p:embed/>
                </p:oleObj>
              </mc:Choice>
              <mc:Fallback>
                <p:oleObj name="Equation" r:id="rId8" imgW="209520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68700" y="30480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3556000" y="4038600"/>
          <a:ext cx="1701800" cy="838200"/>
        </p:xfrm>
        <a:graphic>
          <a:graphicData uri="http://schemas.openxmlformats.org/presentationml/2006/ole">
            <mc:AlternateContent xmlns:mc="http://schemas.openxmlformats.org/markup-compatibility/2006">
              <mc:Choice xmlns:v="urn:schemas-microsoft-com:vml" Requires="v">
                <p:oleObj name="Equation" r:id="rId10" imgW="1701720" imgH="838080" progId="Equation.DSMT4">
                  <p:embed/>
                </p:oleObj>
              </mc:Choice>
              <mc:Fallback>
                <p:oleObj name="Equation" r:id="rId10" imgW="170172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56000" y="40386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5346700" y="4038600"/>
          <a:ext cx="673100" cy="838200"/>
        </p:xfrm>
        <a:graphic>
          <a:graphicData uri="http://schemas.openxmlformats.org/presentationml/2006/ole">
            <mc:AlternateContent xmlns:mc="http://schemas.openxmlformats.org/markup-compatibility/2006">
              <mc:Choice xmlns:v="urn:schemas-microsoft-com:vml" Requires="v">
                <p:oleObj name="Equation" r:id="rId12" imgW="672840" imgH="838080" progId="Equation.DSMT4">
                  <p:embed/>
                </p:oleObj>
              </mc:Choice>
              <mc:Fallback>
                <p:oleObj name="Equation" r:id="rId12" imgW="67284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46700" y="40386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6013450" y="4038600"/>
          <a:ext cx="1016000" cy="838200"/>
        </p:xfrm>
        <a:graphic>
          <a:graphicData uri="http://schemas.openxmlformats.org/presentationml/2006/ole">
            <mc:AlternateContent xmlns:mc="http://schemas.openxmlformats.org/markup-compatibility/2006">
              <mc:Choice xmlns:v="urn:schemas-microsoft-com:vml" Requires="v">
                <p:oleObj name="Equation" r:id="rId14" imgW="1015920" imgH="838080" progId="Equation.DSMT4">
                  <p:embed/>
                </p:oleObj>
              </mc:Choice>
              <mc:Fallback>
                <p:oleObj name="Equation" r:id="rId14" imgW="101592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3450" y="40386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09DF4316-406A-4A8F-9F2E-F1163D5CD40E}"/>
              </a:ext>
            </a:extLst>
          </p:cNvPr>
          <p:cNvGraphicFramePr>
            <a:graphicFrameLocks noChangeAspect="1"/>
          </p:cNvGraphicFramePr>
          <p:nvPr>
            <p:extLst>
              <p:ext uri="{D42A27DB-BD31-4B8C-83A1-F6EECF244321}">
                <p14:modId xmlns:p14="http://schemas.microsoft.com/office/powerpoint/2010/main" val="4193877874"/>
              </p:ext>
            </p:extLst>
          </p:nvPr>
        </p:nvGraphicFramePr>
        <p:xfrm>
          <a:off x="1320800" y="1166191"/>
          <a:ext cx="1219200" cy="838200"/>
        </p:xfrm>
        <a:graphic>
          <a:graphicData uri="http://schemas.openxmlformats.org/presentationml/2006/ole">
            <mc:AlternateContent xmlns:mc="http://schemas.openxmlformats.org/markup-compatibility/2006">
              <mc:Choice xmlns:v="urn:schemas-microsoft-com:vml" Requires="v">
                <p:oleObj name="Equation" r:id="rId2" imgW="1218960" imgH="838080" progId="Equation.DSMT4">
                  <p:embed/>
                </p:oleObj>
              </mc:Choice>
              <mc:Fallback>
                <p:oleObj name="Equation" r:id="rId2" imgW="1218960" imgH="838080" progId="Equation.DSMT4">
                  <p:embed/>
                  <p:pic>
                    <p:nvPicPr>
                      <p:cNvPr id="0" name=""/>
                      <p:cNvPicPr/>
                      <p:nvPr/>
                    </p:nvPicPr>
                    <p:blipFill>
                      <a:blip r:embed="rId3"/>
                      <a:stretch>
                        <a:fillRect/>
                      </a:stretch>
                    </p:blipFill>
                    <p:spPr>
                      <a:xfrm>
                        <a:off x="1320800" y="1166191"/>
                        <a:ext cx="1219200" cy="838200"/>
                      </a:xfrm>
                      <a:prstGeom prst="rect">
                        <a:avLst/>
                      </a:prstGeom>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Mixed Numbers with the Same Denominator</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6425" cy="2979277"/>
          </a:xfrm>
          <a:prstGeom prst="rect">
            <a:avLst/>
          </a:prstGeom>
          <a:noFill/>
        </p:spPr>
        <p:txBody>
          <a:bodyPr>
            <a:spAutoFit/>
          </a:bodyPr>
          <a:lstStyle/>
          <a:p>
            <a:pPr marL="0" indent="0">
              <a:buFont typeface="Courier New" pitchFamily="49" charset="0"/>
              <a:buNone/>
            </a:pPr>
            <a:r>
              <a:rPr lang="en-US" sz="2800" i="0" dirty="0">
                <a:solidFill>
                  <a:schemeClr val="tx1"/>
                </a:solidFill>
              </a:rPr>
              <a:t>Add:  </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We can write each mixed number as a sum and then use the commutative and associative properties of addition to treat the whole numbers and fraction parts separately.</a:t>
            </a:r>
          </a:p>
        </p:txBody>
      </p:sp>
      <p:graphicFrame>
        <p:nvGraphicFramePr>
          <p:cNvPr id="1028" name="Object 4"/>
          <p:cNvGraphicFramePr>
            <a:graphicFrameLocks noChangeAspect="1"/>
          </p:cNvGraphicFramePr>
          <p:nvPr>
            <p:extLst>
              <p:ext uri="{D42A27DB-BD31-4B8C-83A1-F6EECF244321}">
                <p14:modId xmlns:p14="http://schemas.microsoft.com/office/powerpoint/2010/main" val="865266769"/>
              </p:ext>
            </p:extLst>
          </p:nvPr>
        </p:nvGraphicFramePr>
        <p:xfrm>
          <a:off x="4572000" y="5178910"/>
          <a:ext cx="1181100" cy="838200"/>
        </p:xfrm>
        <a:graphic>
          <a:graphicData uri="http://schemas.openxmlformats.org/presentationml/2006/ole">
            <mc:AlternateContent xmlns:mc="http://schemas.openxmlformats.org/markup-compatibility/2006">
              <mc:Choice xmlns:v="urn:schemas-microsoft-com:vml" Requires="v">
                <p:oleObj name="Equation" r:id="rId4" imgW="1180800" imgH="838080" progId="Equation.DSMT4">
                  <p:embed/>
                </p:oleObj>
              </mc:Choice>
              <mc:Fallback>
                <p:oleObj name="Equation" r:id="rId4" imgW="1180800" imgH="838080" progId="Equation.DSMT4">
                  <p:embed/>
                  <p:pic>
                    <p:nvPicPr>
                      <p:cNvPr id="0" name="Picture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517891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139885407"/>
              </p:ext>
            </p:extLst>
          </p:nvPr>
        </p:nvGraphicFramePr>
        <p:xfrm>
          <a:off x="1155700" y="4226410"/>
          <a:ext cx="1193800" cy="838200"/>
        </p:xfrm>
        <a:graphic>
          <a:graphicData uri="http://schemas.openxmlformats.org/presentationml/2006/ole">
            <mc:AlternateContent xmlns:mc="http://schemas.openxmlformats.org/markup-compatibility/2006">
              <mc:Choice xmlns:v="urn:schemas-microsoft-com:vml" Requires="v">
                <p:oleObj name="Equation" r:id="rId6" imgW="1193760" imgH="838080" progId="Equation.DSMT4">
                  <p:embed/>
                </p:oleObj>
              </mc:Choice>
              <mc:Fallback>
                <p:oleObj name="Equation" r:id="rId6" imgW="1193760" imgH="83808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55700" y="422641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1037212654"/>
              </p:ext>
            </p:extLst>
          </p:nvPr>
        </p:nvGraphicFramePr>
        <p:xfrm>
          <a:off x="2387600" y="4226410"/>
          <a:ext cx="2032000" cy="838200"/>
        </p:xfrm>
        <a:graphic>
          <a:graphicData uri="http://schemas.openxmlformats.org/presentationml/2006/ole">
            <mc:AlternateContent xmlns:mc="http://schemas.openxmlformats.org/markup-compatibility/2006">
              <mc:Choice xmlns:v="urn:schemas-microsoft-com:vml" Requires="v">
                <p:oleObj name="Equation" r:id="rId8" imgW="2031840" imgH="838080" progId="Equation.DSMT4">
                  <p:embed/>
                </p:oleObj>
              </mc:Choice>
              <mc:Fallback>
                <p:oleObj name="Equation" r:id="rId8" imgW="2031840" imgH="83808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87600" y="422641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928693899"/>
              </p:ext>
            </p:extLst>
          </p:nvPr>
        </p:nvGraphicFramePr>
        <p:xfrm>
          <a:off x="4584700" y="4188310"/>
          <a:ext cx="2628900" cy="927100"/>
        </p:xfrm>
        <a:graphic>
          <a:graphicData uri="http://schemas.openxmlformats.org/presentationml/2006/ole">
            <mc:AlternateContent xmlns:mc="http://schemas.openxmlformats.org/markup-compatibility/2006">
              <mc:Choice xmlns:v="urn:schemas-microsoft-com:vml" Requires="v">
                <p:oleObj name="Equation" r:id="rId10" imgW="2628720" imgH="927000" progId="Equation.DSMT4">
                  <p:embed/>
                </p:oleObj>
              </mc:Choice>
              <mc:Fallback>
                <p:oleObj name="Equation" r:id="rId10" imgW="2628720" imgH="927000"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84700" y="4188310"/>
                        <a:ext cx="2628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952733478"/>
              </p:ext>
            </p:extLst>
          </p:nvPr>
        </p:nvGraphicFramePr>
        <p:xfrm>
          <a:off x="5791200" y="5178910"/>
          <a:ext cx="901700" cy="838200"/>
        </p:xfrm>
        <a:graphic>
          <a:graphicData uri="http://schemas.openxmlformats.org/presentationml/2006/ole">
            <mc:AlternateContent xmlns:mc="http://schemas.openxmlformats.org/markup-compatibility/2006">
              <mc:Choice xmlns:v="urn:schemas-microsoft-com:vml" Requires="v">
                <p:oleObj name="Equation" r:id="rId12" imgW="901440" imgH="838080" progId="Equation.DSMT4">
                  <p:embed/>
                </p:oleObj>
              </mc:Choice>
              <mc:Fallback>
                <p:oleObj name="Equation" r:id="rId12" imgW="901440" imgH="838080"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91200" y="517891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Content Placeholder 3">
            <a:extLst>
              <a:ext uri="{FF2B5EF4-FFF2-40B4-BE49-F238E27FC236}">
                <a16:creationId xmlns:a16="http://schemas.microsoft.com/office/drawing/2014/main" id="{3A546616-76DD-469B-B8CF-5F0E9E5F38FA}"/>
              </a:ext>
            </a:extLst>
          </p:cNvPr>
          <p:cNvSpPr>
            <a:spLocks noGrp="1"/>
          </p:cNvSpPr>
          <p:nvPr>
            <p:ph idx="1"/>
          </p:nvPr>
        </p:nvSpPr>
        <p:spPr/>
        <p:txBody>
          <a:bodyPr/>
          <a:lstStyle/>
          <a:p>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rPr>
              <a:t>Example 1: </a:t>
            </a:r>
            <a:r>
              <a:rPr lang="en-US" dirty="0"/>
              <a:t>Adding Mixed Numbers with the Same Denominator </a:t>
            </a:r>
            <a:r>
              <a:rPr lang="en-US" sz="3200" dirty="0">
                <a:solidFill>
                  <a:schemeClr val="accent1"/>
                </a:solidFill>
              </a:rPr>
              <a:t>(cont.)</a:t>
            </a:r>
          </a:p>
        </p:txBody>
      </p:sp>
      <p:sp>
        <p:nvSpPr>
          <p:cNvPr id="8195" name="Rectangle 3"/>
          <p:cNvSpPr>
            <a:spLocks noGrp="1"/>
          </p:cNvSpPr>
          <p:nvPr>
            <p:ph type="body" sz="half" idx="4294967295"/>
          </p:nvPr>
        </p:nvSpPr>
        <p:spPr>
          <a:xfrm>
            <a:off x="457200" y="1280160"/>
            <a:ext cx="8229600" cy="523220"/>
          </a:xfrm>
          <a:prstGeom prst="rect">
            <a:avLst/>
          </a:prstGeom>
          <a:noFill/>
        </p:spPr>
        <p:txBody>
          <a:bodyPr>
            <a:spAutoFit/>
          </a:bodyPr>
          <a:lstStyle/>
          <a:p>
            <a:pPr algn="just">
              <a:spcBef>
                <a:spcPct val="0"/>
              </a:spcBef>
              <a:buFont typeface="Courier New" pitchFamily="49" charset="0"/>
              <a:buNone/>
            </a:pPr>
            <a:r>
              <a:rPr lang="en-US" sz="2800" i="0" dirty="0">
                <a:solidFill>
                  <a:schemeClr val="tx1"/>
                </a:solidFill>
              </a:rPr>
              <a:t>Or, vertically,</a:t>
            </a:r>
          </a:p>
        </p:txBody>
      </p:sp>
      <p:graphicFrame>
        <p:nvGraphicFramePr>
          <p:cNvPr id="2051" name="Object 3"/>
          <p:cNvGraphicFramePr>
            <a:graphicFrameLocks noChangeAspect="1"/>
          </p:cNvGraphicFramePr>
          <p:nvPr/>
        </p:nvGraphicFramePr>
        <p:xfrm>
          <a:off x="2914650" y="1905000"/>
          <a:ext cx="457200" cy="838200"/>
        </p:xfrm>
        <a:graphic>
          <a:graphicData uri="http://schemas.openxmlformats.org/presentationml/2006/ole">
            <mc:AlternateContent xmlns:mc="http://schemas.openxmlformats.org/markup-compatibility/2006">
              <mc:Choice xmlns:v="urn:schemas-microsoft-com:vml" Requires="v">
                <p:oleObj name="Equation" r:id="rId2" imgW="457200" imgH="838080" progId="Equation.DSMT4">
                  <p:embed/>
                </p:oleObj>
              </mc:Choice>
              <mc:Fallback>
                <p:oleObj name="Equation" r:id="rId2" imgW="457200" imgH="83808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19050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2667000" y="2895600"/>
          <a:ext cx="673100" cy="901700"/>
        </p:xfrm>
        <a:graphic>
          <a:graphicData uri="http://schemas.openxmlformats.org/presentationml/2006/ole">
            <mc:AlternateContent xmlns:mc="http://schemas.openxmlformats.org/markup-compatibility/2006">
              <mc:Choice xmlns:v="urn:schemas-microsoft-com:vml" Requires="v">
                <p:oleObj name="Equation" r:id="rId4" imgW="672840" imgH="901440" progId="Equation.DSMT4">
                  <p:embed/>
                </p:oleObj>
              </mc:Choice>
              <mc:Fallback>
                <p:oleObj name="Equation" r:id="rId4" imgW="672840" imgH="90144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2895600"/>
                        <a:ext cx="67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755900" y="3810000"/>
          <a:ext cx="622300" cy="838200"/>
        </p:xfrm>
        <a:graphic>
          <a:graphicData uri="http://schemas.openxmlformats.org/presentationml/2006/ole">
            <mc:AlternateContent xmlns:mc="http://schemas.openxmlformats.org/markup-compatibility/2006">
              <mc:Choice xmlns:v="urn:schemas-microsoft-com:vml" Requires="v">
                <p:oleObj name="Equation" r:id="rId6" imgW="622030" imgH="837836" progId="Equation.DSMT4">
                  <p:embed/>
                </p:oleObj>
              </mc:Choice>
              <mc:Fallback>
                <p:oleObj name="Equation" r:id="rId6" imgW="622030" imgH="837836"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55900" y="38100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Adding Mixed Numbers </a:t>
            </a:r>
            <a:r>
              <a:rPr lang="en-US" dirty="0"/>
              <a:t>with Different Denominators </a:t>
            </a:r>
            <a:endParaRPr lang="en-US" sz="3200" dirty="0">
              <a:solidFill>
                <a:schemeClr val="accent1"/>
              </a:solidFill>
            </a:endParaRPr>
          </a:p>
        </p:txBody>
      </p:sp>
      <p:sp>
        <p:nvSpPr>
          <p:cNvPr id="9219" name="Rectangle 3"/>
          <p:cNvSpPr>
            <a:spLocks noGrp="1"/>
          </p:cNvSpPr>
          <p:nvPr>
            <p:ph type="body" sz="half" idx="4294967295"/>
          </p:nvPr>
        </p:nvSpPr>
        <p:spPr>
          <a:xfrm>
            <a:off x="365760" y="1280159"/>
            <a:ext cx="8226425" cy="1815882"/>
          </a:xfrm>
          <a:prstGeom prst="rect">
            <a:avLst/>
          </a:prstGeom>
          <a:noFill/>
        </p:spPr>
        <p:txBody>
          <a:bodyPr>
            <a:spAutoFit/>
          </a:bodyPr>
          <a:lstStyle/>
          <a:p>
            <a:pPr marL="1588" indent="-1588">
              <a:spcBef>
                <a:spcPts val="0"/>
              </a:spcBef>
              <a:buFont typeface="Courier New" pitchFamily="49" charset="0"/>
              <a:buNone/>
            </a:pPr>
            <a:r>
              <a:rPr lang="en-US" sz="2800" i="0" dirty="0">
                <a:solidFill>
                  <a:schemeClr val="tx1"/>
                </a:solidFill>
              </a:rPr>
              <a:t>Add:  </a:t>
            </a:r>
          </a:p>
          <a:p>
            <a:pPr marL="1588" indent="-1588">
              <a:spcBef>
                <a:spcPts val="0"/>
              </a:spcBef>
              <a:buFont typeface="Courier New" pitchFamily="49" charset="0"/>
              <a:buNone/>
            </a:pPr>
            <a:r>
              <a:rPr lang="en-US" sz="2800" b="1" i="0" dirty="0">
                <a:solidFill>
                  <a:schemeClr val="tx1"/>
                </a:solidFill>
              </a:rPr>
              <a:t>Solution</a:t>
            </a:r>
          </a:p>
          <a:p>
            <a:pPr marL="1588" indent="-1588">
              <a:spcBef>
                <a:spcPts val="0"/>
              </a:spcBef>
              <a:buFont typeface="Courier New" pitchFamily="49" charset="0"/>
              <a:buNone/>
            </a:pPr>
            <a:r>
              <a:rPr lang="en-US" sz="2800" i="0" dirty="0">
                <a:solidFill>
                  <a:schemeClr val="tx1"/>
                </a:solidFill>
              </a:rPr>
              <a:t>In this case, the fractions do not have the same denominator. </a:t>
            </a:r>
            <a:r>
              <a:rPr lang="en-US" sz="2800" dirty="0"/>
              <a:t>The LCD is 18. </a:t>
            </a:r>
            <a:endParaRPr lang="en-US" sz="2800" i="0" dirty="0">
              <a:solidFill>
                <a:schemeClr val="tx1"/>
              </a:solidFill>
            </a:endParaRPr>
          </a:p>
        </p:txBody>
      </p:sp>
      <p:graphicFrame>
        <p:nvGraphicFramePr>
          <p:cNvPr id="15" name="Object 1"/>
          <p:cNvGraphicFramePr>
            <a:graphicFrameLocks noChangeAspect="1"/>
          </p:cNvGraphicFramePr>
          <p:nvPr/>
        </p:nvGraphicFramePr>
        <p:xfrm>
          <a:off x="1896844" y="3048000"/>
          <a:ext cx="457200" cy="838200"/>
        </p:xfrm>
        <a:graphic>
          <a:graphicData uri="http://schemas.openxmlformats.org/presentationml/2006/ole">
            <mc:AlternateContent xmlns:mc="http://schemas.openxmlformats.org/markup-compatibility/2006">
              <mc:Choice xmlns:v="urn:schemas-microsoft-com:vml" Requires="v">
                <p:oleObj name="Equation" r:id="rId2" imgW="457200" imgH="838080" progId="Equation.DSMT4">
                  <p:embed/>
                </p:oleObj>
              </mc:Choice>
              <mc:Fallback>
                <p:oleObj name="Equation" r:id="rId2" imgW="457200" imgH="83808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6844" y="3048000"/>
                        <a:ext cx="45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9"/>
          <p:cNvGraphicFramePr>
            <a:graphicFrameLocks noChangeAspect="1"/>
          </p:cNvGraphicFramePr>
          <p:nvPr/>
        </p:nvGraphicFramePr>
        <p:xfrm>
          <a:off x="4500111" y="5105400"/>
          <a:ext cx="622300" cy="838200"/>
        </p:xfrm>
        <a:graphic>
          <a:graphicData uri="http://schemas.openxmlformats.org/presentationml/2006/ole">
            <mc:AlternateContent xmlns:mc="http://schemas.openxmlformats.org/markup-compatibility/2006">
              <mc:Choice xmlns:v="urn:schemas-microsoft-com:vml" Requires="v">
                <p:oleObj name="Equation" r:id="rId4" imgW="622080" imgH="838080" progId="Equation.DSMT4">
                  <p:embed/>
                </p:oleObj>
              </mc:Choice>
              <mc:Fallback>
                <p:oleObj name="Equation" r:id="rId4" imgW="622080" imgH="83808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0111" y="510540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0"/>
          <p:cNvGraphicFramePr>
            <a:graphicFrameLocks noChangeAspect="1"/>
          </p:cNvGraphicFramePr>
          <p:nvPr/>
        </p:nvGraphicFramePr>
        <p:xfrm>
          <a:off x="5233099" y="5105400"/>
          <a:ext cx="736600" cy="838200"/>
        </p:xfrm>
        <a:graphic>
          <a:graphicData uri="http://schemas.openxmlformats.org/presentationml/2006/ole">
            <mc:AlternateContent xmlns:mc="http://schemas.openxmlformats.org/markup-compatibility/2006">
              <mc:Choice xmlns:v="urn:schemas-microsoft-com:vml" Requires="v">
                <p:oleObj name="Equation" r:id="rId6" imgW="736560" imgH="838080" progId="Equation.DSMT4">
                  <p:embed/>
                </p:oleObj>
              </mc:Choice>
              <mc:Fallback>
                <p:oleObj name="Equation" r:id="rId6" imgW="736560" imgH="83808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33099" y="51054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27"/>
          <p:cNvGraphicFramePr>
            <a:graphicFrameLocks noChangeAspect="1"/>
          </p:cNvGraphicFramePr>
          <p:nvPr/>
        </p:nvGraphicFramePr>
        <p:xfrm>
          <a:off x="1535113" y="4083050"/>
          <a:ext cx="838200" cy="901700"/>
        </p:xfrm>
        <a:graphic>
          <a:graphicData uri="http://schemas.openxmlformats.org/presentationml/2006/ole">
            <mc:AlternateContent xmlns:mc="http://schemas.openxmlformats.org/markup-compatibility/2006">
              <mc:Choice xmlns:v="urn:schemas-microsoft-com:vml" Requires="v">
                <p:oleObj name="Equation" r:id="rId8" imgW="838080" imgH="901440" progId="Equation.DSMT4">
                  <p:embed/>
                </p:oleObj>
              </mc:Choice>
              <mc:Fallback>
                <p:oleObj name="Equation" r:id="rId8" imgW="838080" imgH="90144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35113" y="4083050"/>
                        <a:ext cx="838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28"/>
          <p:cNvGraphicFramePr>
            <a:graphicFrameLocks noChangeAspect="1"/>
          </p:cNvGraphicFramePr>
          <p:nvPr/>
        </p:nvGraphicFramePr>
        <p:xfrm>
          <a:off x="2565866" y="3048000"/>
          <a:ext cx="1308100" cy="838200"/>
        </p:xfrm>
        <a:graphic>
          <a:graphicData uri="http://schemas.openxmlformats.org/presentationml/2006/ole">
            <mc:AlternateContent xmlns:mc="http://schemas.openxmlformats.org/markup-compatibility/2006">
              <mc:Choice xmlns:v="urn:schemas-microsoft-com:vml" Requires="v">
                <p:oleObj name="Equation" r:id="rId10" imgW="1307880" imgH="838080" progId="Equation.DSMT4">
                  <p:embed/>
                </p:oleObj>
              </mc:Choice>
              <mc:Fallback>
                <p:oleObj name="Equation" r:id="rId10" imgW="1307880" imgH="83808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65866" y="30480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30"/>
          <p:cNvGraphicFramePr>
            <a:graphicFrameLocks noChangeAspect="1"/>
          </p:cNvGraphicFramePr>
          <p:nvPr/>
        </p:nvGraphicFramePr>
        <p:xfrm>
          <a:off x="4102799" y="3048000"/>
          <a:ext cx="1104900" cy="838200"/>
        </p:xfrm>
        <a:graphic>
          <a:graphicData uri="http://schemas.openxmlformats.org/presentationml/2006/ole">
            <mc:AlternateContent xmlns:mc="http://schemas.openxmlformats.org/markup-compatibility/2006">
              <mc:Choice xmlns:v="urn:schemas-microsoft-com:vml" Requires="v">
                <p:oleObj name="Equation" r:id="rId12" imgW="1104840" imgH="838080" progId="Equation.DSMT4">
                  <p:embed/>
                </p:oleObj>
              </mc:Choice>
              <mc:Fallback>
                <p:oleObj name="Equation" r:id="rId12" imgW="1104840" imgH="83808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02799" y="30480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31"/>
          <p:cNvGraphicFramePr>
            <a:graphicFrameLocks noChangeAspect="1"/>
          </p:cNvGraphicFramePr>
          <p:nvPr/>
        </p:nvGraphicFramePr>
        <p:xfrm>
          <a:off x="2557463" y="4083050"/>
          <a:ext cx="1473200" cy="901700"/>
        </p:xfrm>
        <a:graphic>
          <a:graphicData uri="http://schemas.openxmlformats.org/presentationml/2006/ole">
            <mc:AlternateContent xmlns:mc="http://schemas.openxmlformats.org/markup-compatibility/2006">
              <mc:Choice xmlns:v="urn:schemas-microsoft-com:vml" Requires="v">
                <p:oleObj name="Equation" r:id="rId14" imgW="1473120" imgH="901440" progId="Equation.DSMT4">
                  <p:embed/>
                </p:oleObj>
              </mc:Choice>
              <mc:Fallback>
                <p:oleObj name="Equation" r:id="rId14" imgW="1473120" imgH="901440"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57463" y="4083050"/>
                        <a:ext cx="1473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 name="Object 32"/>
          <p:cNvGraphicFramePr>
            <a:graphicFrameLocks noChangeAspect="1"/>
          </p:cNvGraphicFramePr>
          <p:nvPr/>
        </p:nvGraphicFramePr>
        <p:xfrm>
          <a:off x="4097323" y="4083050"/>
          <a:ext cx="1473200" cy="901700"/>
        </p:xfrm>
        <a:graphic>
          <a:graphicData uri="http://schemas.openxmlformats.org/presentationml/2006/ole">
            <mc:AlternateContent xmlns:mc="http://schemas.openxmlformats.org/markup-compatibility/2006">
              <mc:Choice xmlns:v="urn:schemas-microsoft-com:vml" Requires="v">
                <p:oleObj name="Equation" r:id="rId16" imgW="1473120" imgH="901440" progId="Equation.DSMT4">
                  <p:embed/>
                </p:oleObj>
              </mc:Choice>
              <mc:Fallback>
                <p:oleObj name="Equation" r:id="rId16" imgW="1473120" imgH="901440"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97323" y="4083050"/>
                        <a:ext cx="1473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a:extLst>
              <a:ext uri="{FF2B5EF4-FFF2-40B4-BE49-F238E27FC236}">
                <a16:creationId xmlns:a16="http://schemas.microsoft.com/office/drawing/2014/main" id="{61B1C994-FFCB-2717-2564-A3C1B07BB3FD}"/>
              </a:ext>
            </a:extLst>
          </p:cNvPr>
          <p:cNvGraphicFramePr>
            <a:graphicFrameLocks noChangeAspect="1"/>
          </p:cNvGraphicFramePr>
          <p:nvPr>
            <p:extLst>
              <p:ext uri="{D42A27DB-BD31-4B8C-83A1-F6EECF244321}">
                <p14:modId xmlns:p14="http://schemas.microsoft.com/office/powerpoint/2010/main" val="917864156"/>
              </p:ext>
            </p:extLst>
          </p:nvPr>
        </p:nvGraphicFramePr>
        <p:xfrm>
          <a:off x="1896844" y="1170324"/>
          <a:ext cx="1371600" cy="838200"/>
        </p:xfrm>
        <a:graphic>
          <a:graphicData uri="http://schemas.openxmlformats.org/presentationml/2006/ole">
            <mc:AlternateContent xmlns:mc="http://schemas.openxmlformats.org/markup-compatibility/2006">
              <mc:Choice xmlns:v="urn:schemas-microsoft-com:vml" Requires="v">
                <p:oleObj name="Equation" r:id="rId18" imgW="1371600" imgH="838080" progId="Equation.DSMT4">
                  <p:embed/>
                </p:oleObj>
              </mc:Choice>
              <mc:Fallback>
                <p:oleObj name="Equation" r:id="rId18" imgW="1371600" imgH="838080" progId="Equation.DSMT4">
                  <p:embed/>
                  <p:pic>
                    <p:nvPicPr>
                      <p:cNvPr id="2" name="Object 1">
                        <a:extLst>
                          <a:ext uri="{FF2B5EF4-FFF2-40B4-BE49-F238E27FC236}">
                            <a16:creationId xmlns:a16="http://schemas.microsoft.com/office/drawing/2014/main" id="{688C6FF4-2B88-4D7D-B4C4-2FDB2D28367B}"/>
                          </a:ext>
                        </a:extLst>
                      </p:cNvPr>
                      <p:cNvPicPr/>
                      <p:nvPr/>
                    </p:nvPicPr>
                    <p:blipFill>
                      <a:blip r:embed="rId19"/>
                      <a:stretch>
                        <a:fillRect/>
                      </a:stretch>
                    </p:blipFill>
                    <p:spPr>
                      <a:xfrm>
                        <a:off x="1896844" y="1170324"/>
                        <a:ext cx="1371600" cy="8382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14CF1D07-DC4E-4CC0-B649-E1459AF64911}"/>
              </a:ext>
            </a:extLst>
          </p:cNvPr>
          <p:cNvGraphicFramePr>
            <a:graphicFrameLocks noChangeAspect="1"/>
          </p:cNvGraphicFramePr>
          <p:nvPr>
            <p:extLst>
              <p:ext uri="{D42A27DB-BD31-4B8C-83A1-F6EECF244321}">
                <p14:modId xmlns:p14="http://schemas.microsoft.com/office/powerpoint/2010/main" val="2788794553"/>
              </p:ext>
            </p:extLst>
          </p:nvPr>
        </p:nvGraphicFramePr>
        <p:xfrm>
          <a:off x="1862563" y="1123278"/>
          <a:ext cx="1397000" cy="838200"/>
        </p:xfrm>
        <a:graphic>
          <a:graphicData uri="http://schemas.openxmlformats.org/presentationml/2006/ole">
            <mc:AlternateContent xmlns:mc="http://schemas.openxmlformats.org/markup-compatibility/2006">
              <mc:Choice xmlns:v="urn:schemas-microsoft-com:vml" Requires="v">
                <p:oleObj name="Equation" r:id="rId2" imgW="1396800" imgH="838080" progId="Equation.DSMT4">
                  <p:embed/>
                </p:oleObj>
              </mc:Choice>
              <mc:Fallback>
                <p:oleObj name="Equation" r:id="rId2" imgW="1396800" imgH="838080" progId="Equation.DSMT4">
                  <p:embed/>
                  <p:pic>
                    <p:nvPicPr>
                      <p:cNvPr id="0" name=""/>
                      <p:cNvPicPr/>
                      <p:nvPr/>
                    </p:nvPicPr>
                    <p:blipFill>
                      <a:blip r:embed="rId3"/>
                      <a:stretch>
                        <a:fillRect/>
                      </a:stretch>
                    </p:blipFill>
                    <p:spPr>
                      <a:xfrm>
                        <a:off x="1862563" y="1123278"/>
                        <a:ext cx="1397000" cy="838200"/>
                      </a:xfrm>
                      <a:prstGeom prst="rect">
                        <a:avLst/>
                      </a:prstGeom>
                    </p:spPr>
                  </p:pic>
                </p:oleObj>
              </mc:Fallback>
            </mc:AlternateContent>
          </a:graphicData>
        </a:graphic>
      </p:graphicFrame>
      <p:sp>
        <p:nvSpPr>
          <p:cNvPr id="11266" name="Rectangle 2"/>
          <p:cNvSpPr>
            <a:spLocks noGrp="1"/>
          </p:cNvSpPr>
          <p:nvPr>
            <p:ph type="title"/>
          </p:nvPr>
        </p:nvSpPr>
        <p:spPr>
          <a:prstGeom prst="rect">
            <a:avLst/>
          </a:prstGeom>
        </p:spPr>
        <p:txBody>
          <a:bodyPr/>
          <a:lstStyle/>
          <a:p>
            <a:r>
              <a:rPr lang="en-US" sz="3200">
                <a:solidFill>
                  <a:schemeClr val="accent1"/>
                </a:solidFill>
              </a:rPr>
              <a:t>Example 3: Adding Mixed Numbers</a:t>
            </a:r>
          </a:p>
        </p:txBody>
      </p:sp>
      <p:sp>
        <p:nvSpPr>
          <p:cNvPr id="11267" name="Rectangle 3"/>
          <p:cNvSpPr>
            <a:spLocks noGrp="1"/>
          </p:cNvSpPr>
          <p:nvPr>
            <p:ph type="body" sz="half" idx="4294967295"/>
          </p:nvPr>
        </p:nvSpPr>
        <p:spPr>
          <a:xfrm>
            <a:off x="457200" y="1280160"/>
            <a:ext cx="8226425" cy="4572000"/>
          </a:xfrm>
          <a:prstGeom prst="rect">
            <a:avLst/>
          </a:prstGeom>
          <a:noFill/>
        </p:spPr>
        <p:txBody>
          <a:bodyPr/>
          <a:lstStyle/>
          <a:p>
            <a:pPr marL="0" indent="0">
              <a:buFont typeface="Courier New" pitchFamily="49" charset="0"/>
              <a:buNone/>
            </a:pPr>
            <a:r>
              <a:rPr lang="en-US" sz="2800" i="0" dirty="0">
                <a:solidFill>
                  <a:schemeClr val="tx1"/>
                </a:solidFill>
              </a:rPr>
              <a:t> Add:  </a:t>
            </a:r>
          </a:p>
          <a:p>
            <a:pPr marL="0" indent="0">
              <a:spcBef>
                <a:spcPts val="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dirty="0"/>
              <a:t>The LCD is 20.</a:t>
            </a:r>
            <a:endParaRPr lang="en-US" sz="2800" i="0" dirty="0">
              <a:solidFill>
                <a:schemeClr val="tx1"/>
              </a:solidFill>
            </a:endParaRPr>
          </a:p>
        </p:txBody>
      </p:sp>
      <p:graphicFrame>
        <p:nvGraphicFramePr>
          <p:cNvPr id="5" name="Object 9"/>
          <p:cNvGraphicFramePr>
            <a:graphicFrameLocks noChangeAspect="1"/>
          </p:cNvGraphicFramePr>
          <p:nvPr/>
        </p:nvGraphicFramePr>
        <p:xfrm>
          <a:off x="2557477" y="3558971"/>
          <a:ext cx="1511300" cy="901700"/>
        </p:xfrm>
        <a:graphic>
          <a:graphicData uri="http://schemas.openxmlformats.org/presentationml/2006/ole">
            <mc:AlternateContent xmlns:mc="http://schemas.openxmlformats.org/markup-compatibility/2006">
              <mc:Choice xmlns:v="urn:schemas-microsoft-com:vml" Requires="v">
                <p:oleObj name="Equation" r:id="rId4" imgW="1511280" imgH="901440" progId="Equation.DSMT4">
                  <p:embed/>
                </p:oleObj>
              </mc:Choice>
              <mc:Fallback>
                <p:oleObj name="Equation" r:id="rId4" imgW="1511280" imgH="9014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7477" y="3558971"/>
                        <a:ext cx="1511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7"/>
          <p:cNvGraphicFramePr>
            <a:graphicFrameLocks noChangeAspect="1"/>
          </p:cNvGraphicFramePr>
          <p:nvPr>
            <p:extLst>
              <p:ext uri="{D42A27DB-BD31-4B8C-83A1-F6EECF244321}">
                <p14:modId xmlns:p14="http://schemas.microsoft.com/office/powerpoint/2010/main" val="4027007030"/>
              </p:ext>
            </p:extLst>
          </p:nvPr>
        </p:nvGraphicFramePr>
        <p:xfrm>
          <a:off x="2570177" y="2658611"/>
          <a:ext cx="1346200" cy="838200"/>
        </p:xfrm>
        <a:graphic>
          <a:graphicData uri="http://schemas.openxmlformats.org/presentationml/2006/ole">
            <mc:AlternateContent xmlns:mc="http://schemas.openxmlformats.org/markup-compatibility/2006">
              <mc:Choice xmlns:v="urn:schemas-microsoft-com:vml" Requires="v">
                <p:oleObj name="Equation" r:id="rId6" imgW="1346040" imgH="838080" progId="Equation.DSMT4">
                  <p:embed/>
                </p:oleObj>
              </mc:Choice>
              <mc:Fallback>
                <p:oleObj name="Equation" r:id="rId6" imgW="134604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0177" y="2658611"/>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10"/>
          <p:cNvGraphicFramePr>
            <a:graphicFrameLocks noChangeAspect="1"/>
          </p:cNvGraphicFramePr>
          <p:nvPr/>
        </p:nvGraphicFramePr>
        <p:xfrm>
          <a:off x="4157677" y="3558971"/>
          <a:ext cx="1117600" cy="901700"/>
        </p:xfrm>
        <a:graphic>
          <a:graphicData uri="http://schemas.openxmlformats.org/presentationml/2006/ole">
            <mc:AlternateContent xmlns:mc="http://schemas.openxmlformats.org/markup-compatibility/2006">
              <mc:Choice xmlns:v="urn:schemas-microsoft-com:vml" Requires="v">
                <p:oleObj name="Equation" r:id="rId8" imgW="1117440" imgH="901440" progId="Equation.DSMT4">
                  <p:embed/>
                </p:oleObj>
              </mc:Choice>
              <mc:Fallback>
                <p:oleObj name="Equation" r:id="rId8" imgW="1117440" imgH="90144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7677" y="3558971"/>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8"/>
          <p:cNvGraphicFramePr>
            <a:graphicFrameLocks noChangeAspect="1"/>
          </p:cNvGraphicFramePr>
          <p:nvPr>
            <p:extLst>
              <p:ext uri="{D42A27DB-BD31-4B8C-83A1-F6EECF244321}">
                <p14:modId xmlns:p14="http://schemas.microsoft.com/office/powerpoint/2010/main" val="2049252970"/>
              </p:ext>
            </p:extLst>
          </p:nvPr>
        </p:nvGraphicFramePr>
        <p:xfrm>
          <a:off x="4221163" y="2665413"/>
          <a:ext cx="1003300" cy="838200"/>
        </p:xfrm>
        <a:graphic>
          <a:graphicData uri="http://schemas.openxmlformats.org/presentationml/2006/ole">
            <mc:AlternateContent xmlns:mc="http://schemas.openxmlformats.org/markup-compatibility/2006">
              <mc:Choice xmlns:v="urn:schemas-microsoft-com:vml" Requires="v">
                <p:oleObj name="Equation" r:id="rId10" imgW="1002960" imgH="838080" progId="Equation.DSMT4">
                  <p:embed/>
                </p:oleObj>
              </mc:Choice>
              <mc:Fallback>
                <p:oleObj name="Equation" r:id="rId10" imgW="1002960" imgH="838080" progId="Equation.DSMT4">
                  <p:embed/>
                  <p:pic>
                    <p:nvPicPr>
                      <p:cNvPr id="0" name="Picture 8"/>
                      <p:cNvPicPr>
                        <a:picLocks noChangeAspect="1" noChangeArrowheads="1"/>
                      </p:cNvPicPr>
                      <p:nvPr/>
                    </p:nvPicPr>
                    <p:blipFill>
                      <a:blip r:embed="rId11"/>
                      <a:srcRect/>
                      <a:stretch>
                        <a:fillRect/>
                      </a:stretch>
                    </p:blipFill>
                    <p:spPr bwMode="auto">
                      <a:xfrm>
                        <a:off x="4221163" y="2665413"/>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
          <p:cNvGraphicFramePr>
            <a:graphicFrameLocks noChangeAspect="1"/>
          </p:cNvGraphicFramePr>
          <p:nvPr/>
        </p:nvGraphicFramePr>
        <p:xfrm>
          <a:off x="4483100" y="4487411"/>
          <a:ext cx="812800" cy="838200"/>
        </p:xfrm>
        <a:graphic>
          <a:graphicData uri="http://schemas.openxmlformats.org/presentationml/2006/ole">
            <mc:AlternateContent xmlns:mc="http://schemas.openxmlformats.org/markup-compatibility/2006">
              <mc:Choice xmlns:v="urn:schemas-microsoft-com:vml" Requires="v">
                <p:oleObj name="Equation" r:id="rId12" imgW="812520" imgH="838080" progId="Equation.DSMT4">
                  <p:embed/>
                </p:oleObj>
              </mc:Choice>
              <mc:Fallback>
                <p:oleObj name="Equation" r:id="rId12" imgW="812520" imgH="838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83100" y="4487411"/>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4"/>
          <p:cNvGraphicFramePr>
            <a:graphicFrameLocks noChangeAspect="1"/>
          </p:cNvGraphicFramePr>
          <p:nvPr/>
        </p:nvGraphicFramePr>
        <p:xfrm>
          <a:off x="1922477" y="2664961"/>
          <a:ext cx="469900" cy="838200"/>
        </p:xfrm>
        <a:graphic>
          <a:graphicData uri="http://schemas.openxmlformats.org/presentationml/2006/ole">
            <mc:AlternateContent xmlns:mc="http://schemas.openxmlformats.org/markup-compatibility/2006">
              <mc:Choice xmlns:v="urn:schemas-microsoft-com:vml" Requires="v">
                <p:oleObj name="Equation" r:id="rId14" imgW="469900" imgH="838200" progId="Equation.DSMT4">
                  <p:embed/>
                </p:oleObj>
              </mc:Choice>
              <mc:Fallback>
                <p:oleObj name="Equation" r:id="rId14" imgW="469900" imgH="83820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22477" y="2664961"/>
                        <a:ext cx="46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nvGraphicFramePr>
        <p:xfrm>
          <a:off x="1600215" y="3558971"/>
          <a:ext cx="838200" cy="901700"/>
        </p:xfrm>
        <a:graphic>
          <a:graphicData uri="http://schemas.openxmlformats.org/presentationml/2006/ole">
            <mc:AlternateContent xmlns:mc="http://schemas.openxmlformats.org/markup-compatibility/2006">
              <mc:Choice xmlns:v="urn:schemas-microsoft-com:vml" Requires="v">
                <p:oleObj name="Equation" r:id="rId16" imgW="838080" imgH="901440" progId="Equation.DSMT4">
                  <p:embed/>
                </p:oleObj>
              </mc:Choice>
              <mc:Fallback>
                <p:oleObj name="Equation" r:id="rId16" imgW="838080" imgH="90144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00215" y="3558971"/>
                        <a:ext cx="838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4"/>
          <p:cNvGraphicFramePr>
            <a:graphicFrameLocks noChangeAspect="1"/>
          </p:cNvGraphicFramePr>
          <p:nvPr/>
        </p:nvGraphicFramePr>
        <p:xfrm>
          <a:off x="5397500" y="4487411"/>
          <a:ext cx="1549400" cy="838200"/>
        </p:xfrm>
        <a:graphic>
          <a:graphicData uri="http://schemas.openxmlformats.org/presentationml/2006/ole">
            <mc:AlternateContent xmlns:mc="http://schemas.openxmlformats.org/markup-compatibility/2006">
              <mc:Choice xmlns:v="urn:schemas-microsoft-com:vml" Requires="v">
                <p:oleObj name="Equation" r:id="rId18" imgW="1549080" imgH="838080" progId="Equation.DSMT4">
                  <p:embed/>
                </p:oleObj>
              </mc:Choice>
              <mc:Fallback>
                <p:oleObj name="Equation" r:id="rId18" imgW="1549080" imgH="83808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97500" y="4487411"/>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5"/>
          <p:cNvGraphicFramePr>
            <a:graphicFrameLocks noChangeAspect="1"/>
          </p:cNvGraphicFramePr>
          <p:nvPr>
            <p:extLst>
              <p:ext uri="{D42A27DB-BD31-4B8C-83A1-F6EECF244321}">
                <p14:modId xmlns:p14="http://schemas.microsoft.com/office/powerpoint/2010/main" val="2365621771"/>
              </p:ext>
            </p:extLst>
          </p:nvPr>
        </p:nvGraphicFramePr>
        <p:xfrm>
          <a:off x="7080250" y="4487863"/>
          <a:ext cx="1066800" cy="838200"/>
        </p:xfrm>
        <a:graphic>
          <a:graphicData uri="http://schemas.openxmlformats.org/presentationml/2006/ole">
            <mc:AlternateContent xmlns:mc="http://schemas.openxmlformats.org/markup-compatibility/2006">
              <mc:Choice xmlns:v="urn:schemas-microsoft-com:vml" Requires="v">
                <p:oleObj name="Equation" r:id="rId20" imgW="1066680" imgH="838080" progId="Equation.DSMT4">
                  <p:embed/>
                </p:oleObj>
              </mc:Choice>
              <mc:Fallback>
                <p:oleObj name="Equation" r:id="rId20" imgW="1066680" imgH="838080" progId="Equation.DSMT4">
                  <p:embed/>
                  <p:pic>
                    <p:nvPicPr>
                      <p:cNvPr id="0" name="Picture 13"/>
                      <p:cNvPicPr>
                        <a:picLocks noChangeAspect="1" noChangeArrowheads="1"/>
                      </p:cNvPicPr>
                      <p:nvPr/>
                    </p:nvPicPr>
                    <p:blipFill>
                      <a:blip r:embed="rId21"/>
                      <a:srcRect/>
                      <a:stretch>
                        <a:fillRect/>
                      </a:stretch>
                    </p:blipFill>
                    <p:spPr bwMode="auto">
                      <a:xfrm>
                        <a:off x="7080250" y="4487863"/>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8"/>
          <p:cNvGraphicFramePr>
            <a:graphicFrameLocks noChangeAspect="1"/>
          </p:cNvGraphicFramePr>
          <p:nvPr/>
        </p:nvGraphicFramePr>
        <p:xfrm>
          <a:off x="3060700" y="5704242"/>
          <a:ext cx="2654300" cy="304800"/>
        </p:xfrm>
        <a:graphic>
          <a:graphicData uri="http://schemas.openxmlformats.org/presentationml/2006/ole">
            <mc:AlternateContent xmlns:mc="http://schemas.openxmlformats.org/markup-compatibility/2006">
              <mc:Choice xmlns:v="urn:schemas-microsoft-com:vml" Requires="v">
                <p:oleObj name="Equation" r:id="rId22" imgW="2654300" imgH="304800" progId="Equation.DSMT4">
                  <p:embed/>
                </p:oleObj>
              </mc:Choice>
              <mc:Fallback>
                <p:oleObj name="Equation" r:id="rId22" imgW="2654300" imgH="304800" progId="Equation.DSMT4">
                  <p:embed/>
                  <p:pic>
                    <p:nvPicPr>
                      <p:cNvPr id="0" name="Picture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060700" y="5704242"/>
                        <a:ext cx="265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9"/>
          <p:cNvGraphicFramePr>
            <a:graphicFrameLocks noChangeAspect="1"/>
          </p:cNvGraphicFramePr>
          <p:nvPr/>
        </p:nvGraphicFramePr>
        <p:xfrm>
          <a:off x="6019800" y="5715000"/>
          <a:ext cx="2844800" cy="304800"/>
        </p:xfrm>
        <a:graphic>
          <a:graphicData uri="http://schemas.openxmlformats.org/presentationml/2006/ole">
            <mc:AlternateContent xmlns:mc="http://schemas.openxmlformats.org/markup-compatibility/2006">
              <mc:Choice xmlns:v="urn:schemas-microsoft-com:vml" Requires="v">
                <p:oleObj name="Equation" r:id="rId24" imgW="2844800" imgH="304800" progId="Equation.DSMT4">
                  <p:embed/>
                </p:oleObj>
              </mc:Choice>
              <mc:Fallback>
                <p:oleObj name="Equation" r:id="rId24" imgW="2844800" imgH="304800" progId="Equation.DSMT4">
                  <p:embed/>
                  <p:pic>
                    <p:nvPicPr>
                      <p:cNvPr id="0" name="Picture 1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019800" y="5715000"/>
                        <a:ext cx="284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rot="16200000">
            <a:off x="4914350" y="5512312"/>
            <a:ext cx="27432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6200000">
            <a:off x="6578404" y="5523071"/>
            <a:ext cx="27432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E15526E6-ACF5-491A-BC47-B7BC703E3359}"/>
              </a:ext>
            </a:extLst>
          </p:cNvPr>
          <p:cNvGraphicFramePr>
            <a:graphicFrameLocks noChangeAspect="1"/>
          </p:cNvGraphicFramePr>
          <p:nvPr>
            <p:extLst>
              <p:ext uri="{D42A27DB-BD31-4B8C-83A1-F6EECF244321}">
                <p14:modId xmlns:p14="http://schemas.microsoft.com/office/powerpoint/2010/main" val="1752964117"/>
              </p:ext>
            </p:extLst>
          </p:nvPr>
        </p:nvGraphicFramePr>
        <p:xfrm>
          <a:off x="1158875" y="1843088"/>
          <a:ext cx="647700" cy="838200"/>
        </p:xfrm>
        <a:graphic>
          <a:graphicData uri="http://schemas.openxmlformats.org/presentationml/2006/ole">
            <mc:AlternateContent xmlns:mc="http://schemas.openxmlformats.org/markup-compatibility/2006">
              <mc:Choice xmlns:v="urn:schemas-microsoft-com:vml" Requires="v">
                <p:oleObj name="Equation" r:id="rId2" imgW="647640" imgH="838080" progId="Equation.DSMT4">
                  <p:embed/>
                </p:oleObj>
              </mc:Choice>
              <mc:Fallback>
                <p:oleObj name="Equation" r:id="rId2" imgW="647640" imgH="838080" progId="Equation.DSMT4">
                  <p:embed/>
                  <p:pic>
                    <p:nvPicPr>
                      <p:cNvPr id="0" name=""/>
                      <p:cNvPicPr/>
                      <p:nvPr/>
                    </p:nvPicPr>
                    <p:blipFill>
                      <a:blip r:embed="rId3"/>
                      <a:stretch>
                        <a:fillRect/>
                      </a:stretch>
                    </p:blipFill>
                    <p:spPr>
                      <a:xfrm>
                        <a:off x="1158875" y="1843088"/>
                        <a:ext cx="647700" cy="8382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7D9AD52C-8CA1-4B89-B455-AB803731F262}"/>
              </a:ext>
            </a:extLst>
          </p:cNvPr>
          <p:cNvGraphicFramePr>
            <a:graphicFrameLocks noChangeAspect="1"/>
          </p:cNvGraphicFramePr>
          <p:nvPr>
            <p:extLst>
              <p:ext uri="{D42A27DB-BD31-4B8C-83A1-F6EECF244321}">
                <p14:modId xmlns:p14="http://schemas.microsoft.com/office/powerpoint/2010/main" val="659476882"/>
              </p:ext>
            </p:extLst>
          </p:nvPr>
        </p:nvGraphicFramePr>
        <p:xfrm>
          <a:off x="6719888" y="1137479"/>
          <a:ext cx="482600" cy="838200"/>
        </p:xfrm>
        <a:graphic>
          <a:graphicData uri="http://schemas.openxmlformats.org/presentationml/2006/ole">
            <mc:AlternateContent xmlns:mc="http://schemas.openxmlformats.org/markup-compatibility/2006">
              <mc:Choice xmlns:v="urn:schemas-microsoft-com:vml" Requires="v">
                <p:oleObj name="Equation" r:id="rId4" imgW="482400" imgH="838080" progId="Equation.DSMT4">
                  <p:embed/>
                </p:oleObj>
              </mc:Choice>
              <mc:Fallback>
                <p:oleObj name="Equation" r:id="rId4" imgW="482400" imgH="838080" progId="Equation.DSMT4">
                  <p:embed/>
                  <p:pic>
                    <p:nvPicPr>
                      <p:cNvPr id="0" name=""/>
                      <p:cNvPicPr/>
                      <p:nvPr/>
                    </p:nvPicPr>
                    <p:blipFill>
                      <a:blip r:embed="rId5"/>
                      <a:stretch>
                        <a:fillRect/>
                      </a:stretch>
                    </p:blipFill>
                    <p:spPr>
                      <a:xfrm>
                        <a:off x="6719888" y="1137479"/>
                        <a:ext cx="482600" cy="8382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id="{26DAA30C-5473-44E6-92B7-4C1B39DFD76C}"/>
              </a:ext>
            </a:extLst>
          </p:cNvPr>
          <p:cNvGraphicFramePr>
            <a:graphicFrameLocks noChangeAspect="1"/>
          </p:cNvGraphicFramePr>
          <p:nvPr>
            <p:extLst>
              <p:ext uri="{D42A27DB-BD31-4B8C-83A1-F6EECF244321}">
                <p14:modId xmlns:p14="http://schemas.microsoft.com/office/powerpoint/2010/main" val="2305004058"/>
              </p:ext>
            </p:extLst>
          </p:nvPr>
        </p:nvGraphicFramePr>
        <p:xfrm>
          <a:off x="5003801" y="1154113"/>
          <a:ext cx="444500" cy="838200"/>
        </p:xfrm>
        <a:graphic>
          <a:graphicData uri="http://schemas.openxmlformats.org/presentationml/2006/ole">
            <mc:AlternateContent xmlns:mc="http://schemas.openxmlformats.org/markup-compatibility/2006">
              <mc:Choice xmlns:v="urn:schemas-microsoft-com:vml" Requires="v">
                <p:oleObj name="Equation" r:id="rId6" imgW="444240" imgH="838080" progId="Equation.DSMT4">
                  <p:embed/>
                </p:oleObj>
              </mc:Choice>
              <mc:Fallback>
                <p:oleObj name="Equation" r:id="rId6" imgW="444240" imgH="838080" progId="Equation.DSMT4">
                  <p:embed/>
                  <p:pic>
                    <p:nvPicPr>
                      <p:cNvPr id="0" name=""/>
                      <p:cNvPicPr/>
                      <p:nvPr/>
                    </p:nvPicPr>
                    <p:blipFill>
                      <a:blip r:embed="rId7"/>
                      <a:stretch>
                        <a:fillRect/>
                      </a:stretch>
                    </p:blipFill>
                    <p:spPr>
                      <a:xfrm>
                        <a:off x="5003801" y="1154113"/>
                        <a:ext cx="444500" cy="838200"/>
                      </a:xfrm>
                      <a:prstGeom prst="rect">
                        <a:avLst/>
                      </a:prstGeom>
                    </p:spPr>
                  </p:pic>
                </p:oleObj>
              </mc:Fallback>
            </mc:AlternateContent>
          </a:graphicData>
        </a:graphic>
      </p:graphicFrame>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Calculating Perimeter</a:t>
            </a:r>
          </a:p>
        </p:txBody>
      </p:sp>
      <p:sp>
        <p:nvSpPr>
          <p:cNvPr id="13315" name="Rectangle 3"/>
          <p:cNvSpPr>
            <a:spLocks noGrp="1"/>
          </p:cNvSpPr>
          <p:nvPr>
            <p:ph type="body" sz="half" idx="4294967295"/>
          </p:nvPr>
        </p:nvSpPr>
        <p:spPr>
          <a:xfrm>
            <a:off x="457200" y="1280160"/>
            <a:ext cx="8226425" cy="4572000"/>
          </a:xfrm>
          <a:prstGeom prst="rect">
            <a:avLst/>
          </a:prstGeom>
          <a:noFill/>
        </p:spPr>
        <p:txBody>
          <a:bodyPr/>
          <a:lstStyle/>
          <a:p>
            <a:pPr marL="0" indent="0">
              <a:buFont typeface="Courier New" pitchFamily="49" charset="0"/>
              <a:buNone/>
            </a:pPr>
            <a:r>
              <a:rPr lang="en-US" sz="2800" i="0" dirty="0">
                <a:solidFill>
                  <a:schemeClr val="tx1"/>
                </a:solidFill>
              </a:rPr>
              <a:t>A triangle has sides measuring        meters,       meters,</a:t>
            </a:r>
          </a:p>
          <a:p>
            <a:pPr marL="0" indent="0">
              <a:spcBef>
                <a:spcPct val="65000"/>
              </a:spcBef>
              <a:buFont typeface="Courier New" pitchFamily="49" charset="0"/>
              <a:buNone/>
            </a:pPr>
            <a:r>
              <a:rPr lang="en-US" sz="2800" i="0" dirty="0">
                <a:solidFill>
                  <a:schemeClr val="tx1"/>
                </a:solidFill>
              </a:rPr>
              <a:t>and          meters.  Find the perimeter of the triangle.</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We find the perimeter by adding the lengths of the three sides. </a:t>
            </a:r>
            <a:r>
              <a:rPr lang="en-US" sz="2800" dirty="0"/>
              <a:t>The LCD is 15. </a:t>
            </a:r>
            <a:endParaRPr lang="en-US" sz="2800" i="0" dirty="0">
              <a:solidFill>
                <a:schemeClr val="tx1"/>
              </a:solidFill>
            </a:endParaRPr>
          </a:p>
          <a:p>
            <a:pPr marL="0" indent="0">
              <a:buFont typeface="Courier New" pitchFamily="49" charset="0"/>
              <a:buNone/>
            </a:pPr>
            <a:endParaRPr lang="en-US"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a:extLst>
              <a:ext uri="{FF2B5EF4-FFF2-40B4-BE49-F238E27FC236}">
                <a16:creationId xmlns:a16="http://schemas.microsoft.com/office/drawing/2014/main" id="{35FF4424-17FD-4D7F-952C-6A0EDDFDFC61}"/>
              </a:ext>
            </a:extLst>
          </p:cNvPr>
          <p:cNvGraphicFramePr>
            <a:graphicFrameLocks noChangeAspect="1"/>
          </p:cNvGraphicFramePr>
          <p:nvPr>
            <p:extLst>
              <p:ext uri="{D42A27DB-BD31-4B8C-83A1-F6EECF244321}">
                <p14:modId xmlns:p14="http://schemas.microsoft.com/office/powerpoint/2010/main" val="2065394291"/>
              </p:ext>
            </p:extLst>
          </p:nvPr>
        </p:nvGraphicFramePr>
        <p:xfrm>
          <a:off x="2994076" y="5118100"/>
          <a:ext cx="787400" cy="838200"/>
        </p:xfrm>
        <a:graphic>
          <a:graphicData uri="http://schemas.openxmlformats.org/presentationml/2006/ole">
            <mc:AlternateContent xmlns:mc="http://schemas.openxmlformats.org/markup-compatibility/2006">
              <mc:Choice xmlns:v="urn:schemas-microsoft-com:vml" Requires="v">
                <p:oleObj name="Equation" r:id="rId2" imgW="787320" imgH="838080" progId="Equation.DSMT4">
                  <p:embed/>
                </p:oleObj>
              </mc:Choice>
              <mc:Fallback>
                <p:oleObj name="Equation" r:id="rId2" imgW="787320" imgH="838080" progId="Equation.DSMT4">
                  <p:embed/>
                  <p:pic>
                    <p:nvPicPr>
                      <p:cNvPr id="0" name=""/>
                      <p:cNvPicPr/>
                      <p:nvPr/>
                    </p:nvPicPr>
                    <p:blipFill>
                      <a:blip r:embed="rId3"/>
                      <a:stretch>
                        <a:fillRect/>
                      </a:stretch>
                    </p:blipFill>
                    <p:spPr>
                      <a:xfrm>
                        <a:off x="2994076" y="5118100"/>
                        <a:ext cx="787400" cy="838200"/>
                      </a:xfrm>
                      <a:prstGeom prst="rect">
                        <a:avLst/>
                      </a:prstGeom>
                    </p:spPr>
                  </p:pic>
                </p:oleObj>
              </mc:Fallback>
            </mc:AlternateContent>
          </a:graphicData>
        </a:graphic>
      </p:graphicFrame>
      <p:sp>
        <p:nvSpPr>
          <p:cNvPr id="14340" name="Rectangle 4"/>
          <p:cNvSpPr>
            <a:spLocks noChangeArrowheads="1"/>
          </p:cNvSpPr>
          <p:nvPr/>
        </p:nvSpPr>
        <p:spPr bwMode="auto">
          <a:xfrm>
            <a:off x="455613" y="5258019"/>
            <a:ext cx="4713287" cy="519113"/>
          </a:xfrm>
          <a:prstGeom prst="rect">
            <a:avLst/>
          </a:prstGeom>
          <a:noFill/>
          <a:ln w="3175" algn="ctr">
            <a:noFill/>
            <a:miter lim="800000"/>
            <a:headEnd/>
            <a:tailEnd/>
          </a:ln>
        </p:spPr>
        <p:txBody>
          <a:bodyPr wrap="none">
            <a:spAutoFit/>
          </a:bodyPr>
          <a:lstStyle/>
          <a:p>
            <a:pPr>
              <a:spcBef>
                <a:spcPts val="350"/>
              </a:spcBef>
            </a:pPr>
            <a:r>
              <a:rPr lang="en-US" sz="2800" dirty="0">
                <a:latin typeface="Calibri" pitchFamily="34" charset="0"/>
              </a:rPr>
              <a:t>The perimeter is             meters.</a:t>
            </a:r>
          </a:p>
        </p:txBody>
      </p:sp>
      <p:graphicFrame>
        <p:nvGraphicFramePr>
          <p:cNvPr id="6155" name="Object 11"/>
          <p:cNvGraphicFramePr>
            <a:graphicFrameLocks noChangeAspect="1"/>
          </p:cNvGraphicFramePr>
          <p:nvPr>
            <p:extLst>
              <p:ext uri="{D42A27DB-BD31-4B8C-83A1-F6EECF244321}">
                <p14:modId xmlns:p14="http://schemas.microsoft.com/office/powerpoint/2010/main" val="1356747131"/>
              </p:ext>
            </p:extLst>
          </p:nvPr>
        </p:nvGraphicFramePr>
        <p:xfrm>
          <a:off x="1701800" y="2209800"/>
          <a:ext cx="1346200" cy="838200"/>
        </p:xfrm>
        <a:graphic>
          <a:graphicData uri="http://schemas.openxmlformats.org/presentationml/2006/ole">
            <mc:AlternateContent xmlns:mc="http://schemas.openxmlformats.org/markup-compatibility/2006">
              <mc:Choice xmlns:v="urn:schemas-microsoft-com:vml" Requires="v">
                <p:oleObj name="Equation" r:id="rId4" imgW="1346040" imgH="838080" progId="Equation.DSMT4">
                  <p:embed/>
                </p:oleObj>
              </mc:Choice>
              <mc:Fallback>
                <p:oleObj name="Equation" r:id="rId4" imgW="1346040" imgH="838080" progId="Equation.DSMT4">
                  <p:embed/>
                  <p:pic>
                    <p:nvPicPr>
                      <p:cNvPr id="0" name="Picture 32"/>
                      <p:cNvPicPr>
                        <a:picLocks noChangeAspect="1" noChangeArrowheads="1"/>
                      </p:cNvPicPr>
                      <p:nvPr/>
                    </p:nvPicPr>
                    <p:blipFill>
                      <a:blip r:embed="rId5"/>
                      <a:srcRect/>
                      <a:stretch>
                        <a:fillRect/>
                      </a:stretch>
                    </p:blipFill>
                    <p:spPr bwMode="auto">
                      <a:xfrm>
                        <a:off x="1701800" y="22098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extLst>
              <p:ext uri="{D42A27DB-BD31-4B8C-83A1-F6EECF244321}">
                <p14:modId xmlns:p14="http://schemas.microsoft.com/office/powerpoint/2010/main" val="10789474"/>
              </p:ext>
            </p:extLst>
          </p:nvPr>
        </p:nvGraphicFramePr>
        <p:xfrm>
          <a:off x="1695450" y="1295400"/>
          <a:ext cx="1320800" cy="838200"/>
        </p:xfrm>
        <a:graphic>
          <a:graphicData uri="http://schemas.openxmlformats.org/presentationml/2006/ole">
            <mc:AlternateContent xmlns:mc="http://schemas.openxmlformats.org/markup-compatibility/2006">
              <mc:Choice xmlns:v="urn:schemas-microsoft-com:vml" Requires="v">
                <p:oleObj name="Equation" r:id="rId6" imgW="1320480" imgH="838080" progId="Equation.DSMT4">
                  <p:embed/>
                </p:oleObj>
              </mc:Choice>
              <mc:Fallback>
                <p:oleObj name="Equation" r:id="rId6" imgW="1320480" imgH="838080" progId="Equation.DSMT4">
                  <p:embed/>
                  <p:pic>
                    <p:nvPicPr>
                      <p:cNvPr id="0" name="Picture 33"/>
                      <p:cNvPicPr>
                        <a:picLocks noChangeAspect="1" noChangeArrowheads="1"/>
                      </p:cNvPicPr>
                      <p:nvPr/>
                    </p:nvPicPr>
                    <p:blipFill>
                      <a:blip r:embed="rId7"/>
                      <a:srcRect/>
                      <a:stretch>
                        <a:fillRect/>
                      </a:stretch>
                    </p:blipFill>
                    <p:spPr bwMode="auto">
                      <a:xfrm>
                        <a:off x="1695450" y="12954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4: Calculating Perimeter (cont.)</a:t>
            </a:r>
            <a:endParaRPr lang="en-US" sz="3200" dirty="0">
              <a:solidFill>
                <a:schemeClr val="accent1"/>
              </a:solidFill>
            </a:endParaRPr>
          </a:p>
        </p:txBody>
      </p:sp>
      <p:graphicFrame>
        <p:nvGraphicFramePr>
          <p:cNvPr id="6147" name="Object 3"/>
          <p:cNvGraphicFramePr>
            <a:graphicFrameLocks noChangeAspect="1"/>
          </p:cNvGraphicFramePr>
          <p:nvPr/>
        </p:nvGraphicFramePr>
        <p:xfrm>
          <a:off x="3467100" y="4191000"/>
          <a:ext cx="787400" cy="838200"/>
        </p:xfrm>
        <a:graphic>
          <a:graphicData uri="http://schemas.openxmlformats.org/presentationml/2006/ole">
            <mc:AlternateContent xmlns:mc="http://schemas.openxmlformats.org/markup-compatibility/2006">
              <mc:Choice xmlns:v="urn:schemas-microsoft-com:vml" Requires="v">
                <p:oleObj name="Equation" r:id="rId8" imgW="787400" imgH="838200" progId="Equation.DSMT4">
                  <p:embed/>
                </p:oleObj>
              </mc:Choice>
              <mc:Fallback>
                <p:oleObj name="Equation" r:id="rId8" imgW="787400" imgH="838200"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67100" y="41910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extLst>
              <p:ext uri="{D42A27DB-BD31-4B8C-83A1-F6EECF244321}">
                <p14:modId xmlns:p14="http://schemas.microsoft.com/office/powerpoint/2010/main" val="3162948492"/>
              </p:ext>
            </p:extLst>
          </p:nvPr>
        </p:nvGraphicFramePr>
        <p:xfrm>
          <a:off x="3143250" y="1295400"/>
          <a:ext cx="1092200" cy="838200"/>
        </p:xfrm>
        <a:graphic>
          <a:graphicData uri="http://schemas.openxmlformats.org/presentationml/2006/ole">
            <mc:AlternateContent xmlns:mc="http://schemas.openxmlformats.org/markup-compatibility/2006">
              <mc:Choice xmlns:v="urn:schemas-microsoft-com:vml" Requires="v">
                <p:oleObj name="Equation" r:id="rId10" imgW="1091880" imgH="838080" progId="Equation.DSMT4">
                  <p:embed/>
                </p:oleObj>
              </mc:Choice>
              <mc:Fallback>
                <p:oleObj name="Equation" r:id="rId10" imgW="1091880" imgH="838080" progId="Equation.DSMT4">
                  <p:embed/>
                  <p:pic>
                    <p:nvPicPr>
                      <p:cNvPr id="0" name="Picture 38"/>
                      <p:cNvPicPr>
                        <a:picLocks noChangeAspect="1" noChangeArrowheads="1"/>
                      </p:cNvPicPr>
                      <p:nvPr/>
                    </p:nvPicPr>
                    <p:blipFill>
                      <a:blip r:embed="rId11"/>
                      <a:srcRect/>
                      <a:stretch>
                        <a:fillRect/>
                      </a:stretch>
                    </p:blipFill>
                    <p:spPr bwMode="auto">
                      <a:xfrm>
                        <a:off x="3143250" y="12954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6" name="Object 12"/>
          <p:cNvGraphicFramePr>
            <a:graphicFrameLocks noChangeAspect="1"/>
          </p:cNvGraphicFramePr>
          <p:nvPr>
            <p:extLst>
              <p:ext uri="{D42A27DB-BD31-4B8C-83A1-F6EECF244321}">
                <p14:modId xmlns:p14="http://schemas.microsoft.com/office/powerpoint/2010/main" val="3277947353"/>
              </p:ext>
            </p:extLst>
          </p:nvPr>
        </p:nvGraphicFramePr>
        <p:xfrm>
          <a:off x="3117850" y="2209800"/>
          <a:ext cx="1155700" cy="838200"/>
        </p:xfrm>
        <a:graphic>
          <a:graphicData uri="http://schemas.openxmlformats.org/presentationml/2006/ole">
            <mc:AlternateContent xmlns:mc="http://schemas.openxmlformats.org/markup-compatibility/2006">
              <mc:Choice xmlns:v="urn:schemas-microsoft-com:vml" Requires="v">
                <p:oleObj name="Equation" r:id="rId12" imgW="1155600" imgH="838080" progId="Equation.DSMT4">
                  <p:embed/>
                </p:oleObj>
              </mc:Choice>
              <mc:Fallback>
                <p:oleObj name="Equation" r:id="rId12" imgW="1155600" imgH="838080" progId="Equation.DSMT4">
                  <p:embed/>
                  <p:pic>
                    <p:nvPicPr>
                      <p:cNvPr id="0" name="Picture 39"/>
                      <p:cNvPicPr>
                        <a:picLocks noChangeAspect="1" noChangeArrowheads="1"/>
                      </p:cNvPicPr>
                      <p:nvPr/>
                    </p:nvPicPr>
                    <p:blipFill>
                      <a:blip r:embed="rId13"/>
                      <a:srcRect/>
                      <a:stretch>
                        <a:fillRect/>
                      </a:stretch>
                    </p:blipFill>
                    <p:spPr bwMode="auto">
                      <a:xfrm>
                        <a:off x="3117850" y="22098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extLst>
              <p:ext uri="{D42A27DB-BD31-4B8C-83A1-F6EECF244321}">
                <p14:modId xmlns:p14="http://schemas.microsoft.com/office/powerpoint/2010/main" val="3883465427"/>
              </p:ext>
            </p:extLst>
          </p:nvPr>
        </p:nvGraphicFramePr>
        <p:xfrm>
          <a:off x="1701800" y="3200400"/>
          <a:ext cx="1447800" cy="901700"/>
        </p:xfrm>
        <a:graphic>
          <a:graphicData uri="http://schemas.openxmlformats.org/presentationml/2006/ole">
            <mc:AlternateContent xmlns:mc="http://schemas.openxmlformats.org/markup-compatibility/2006">
              <mc:Choice xmlns:v="urn:schemas-microsoft-com:vml" Requires="v">
                <p:oleObj name="Equation" r:id="rId14" imgW="1447560" imgH="901440" progId="Equation.DSMT4">
                  <p:embed/>
                </p:oleObj>
              </mc:Choice>
              <mc:Fallback>
                <p:oleObj name="Equation" r:id="rId14" imgW="1447560" imgH="901440" progId="Equation.DSMT4">
                  <p:embed/>
                  <p:pic>
                    <p:nvPicPr>
                      <p:cNvPr id="0" name="Picture 40"/>
                      <p:cNvPicPr>
                        <a:picLocks noChangeAspect="1" noChangeArrowheads="1"/>
                      </p:cNvPicPr>
                      <p:nvPr/>
                    </p:nvPicPr>
                    <p:blipFill>
                      <a:blip r:embed="rId15"/>
                      <a:srcRect/>
                      <a:stretch>
                        <a:fillRect/>
                      </a:stretch>
                    </p:blipFill>
                    <p:spPr bwMode="auto">
                      <a:xfrm>
                        <a:off x="1701800" y="3200400"/>
                        <a:ext cx="1447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extLst>
              <p:ext uri="{D42A27DB-BD31-4B8C-83A1-F6EECF244321}">
                <p14:modId xmlns:p14="http://schemas.microsoft.com/office/powerpoint/2010/main" val="3396982412"/>
              </p:ext>
            </p:extLst>
          </p:nvPr>
        </p:nvGraphicFramePr>
        <p:xfrm>
          <a:off x="3073400" y="3200400"/>
          <a:ext cx="1257300" cy="901700"/>
        </p:xfrm>
        <a:graphic>
          <a:graphicData uri="http://schemas.openxmlformats.org/presentationml/2006/ole">
            <mc:AlternateContent xmlns:mc="http://schemas.openxmlformats.org/markup-compatibility/2006">
              <mc:Choice xmlns:v="urn:schemas-microsoft-com:vml" Requires="v">
                <p:oleObj name="Equation" r:id="rId16" imgW="1257120" imgH="901440" progId="Equation.DSMT4">
                  <p:embed/>
                </p:oleObj>
              </mc:Choice>
              <mc:Fallback>
                <p:oleObj name="Equation" r:id="rId16" imgW="1257120" imgH="901440" progId="Equation.DSMT4">
                  <p:embed/>
                  <p:pic>
                    <p:nvPicPr>
                      <p:cNvPr id="0" name="Picture 41"/>
                      <p:cNvPicPr>
                        <a:picLocks noChangeAspect="1" noChangeArrowheads="1"/>
                      </p:cNvPicPr>
                      <p:nvPr/>
                    </p:nvPicPr>
                    <p:blipFill>
                      <a:blip r:embed="rId17"/>
                      <a:srcRect/>
                      <a:stretch>
                        <a:fillRect/>
                      </a:stretch>
                    </p:blipFill>
                    <p:spPr bwMode="auto">
                      <a:xfrm>
                        <a:off x="3073400" y="3200400"/>
                        <a:ext cx="1257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311650" y="4191000"/>
          <a:ext cx="1536700" cy="838200"/>
        </p:xfrm>
        <a:graphic>
          <a:graphicData uri="http://schemas.openxmlformats.org/presentationml/2006/ole">
            <mc:AlternateContent xmlns:mc="http://schemas.openxmlformats.org/markup-compatibility/2006">
              <mc:Choice xmlns:v="urn:schemas-microsoft-com:vml" Requires="v">
                <p:oleObj name="Equation" r:id="rId18" imgW="1536700" imgH="838200" progId="Equation.DSMT4">
                  <p:embed/>
                </p:oleObj>
              </mc:Choice>
              <mc:Fallback>
                <p:oleObj name="Equation" r:id="rId18" imgW="1536700" imgH="838200" progId="Equation.DSMT4">
                  <p:embed/>
                  <p:pic>
                    <p:nvPicPr>
                      <p:cNvPr id="0" name="Picture 4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11650" y="4191000"/>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5905500" y="4191000"/>
          <a:ext cx="2095500" cy="838200"/>
        </p:xfrm>
        <a:graphic>
          <a:graphicData uri="http://schemas.openxmlformats.org/presentationml/2006/ole">
            <mc:AlternateContent xmlns:mc="http://schemas.openxmlformats.org/markup-compatibility/2006">
              <mc:Choice xmlns:v="urn:schemas-microsoft-com:vml" Requires="v">
                <p:oleObj name="Equation" r:id="rId20" imgW="2095500" imgH="838200" progId="Equation.DSMT4">
                  <p:embed/>
                </p:oleObj>
              </mc:Choice>
              <mc:Fallback>
                <p:oleObj name="Equation" r:id="rId20" imgW="2095500" imgH="838200" progId="Equation.DSMT4">
                  <p:embed/>
                  <p:pic>
                    <p:nvPicPr>
                      <p:cNvPr id="0" name="Picture 4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05500" y="41910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181100" y="1295400"/>
          <a:ext cx="444500" cy="838200"/>
        </p:xfrm>
        <a:graphic>
          <a:graphicData uri="http://schemas.openxmlformats.org/presentationml/2006/ole">
            <mc:AlternateContent xmlns:mc="http://schemas.openxmlformats.org/markup-compatibility/2006">
              <mc:Choice xmlns:v="urn:schemas-microsoft-com:vml" Requires="v">
                <p:oleObj name="Equation" r:id="rId22" imgW="444307" imgH="837836" progId="Equation.DSMT4">
                  <p:embed/>
                </p:oleObj>
              </mc:Choice>
              <mc:Fallback>
                <p:oleObj name="Equation" r:id="rId22" imgW="444307" imgH="837836" progId="Equation.DSMT4">
                  <p:embed/>
                  <p:pic>
                    <p:nvPicPr>
                      <p:cNvPr id="0" name="Picture 4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181100" y="12954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1143000" y="2209800"/>
          <a:ext cx="482600" cy="838200"/>
        </p:xfrm>
        <a:graphic>
          <a:graphicData uri="http://schemas.openxmlformats.org/presentationml/2006/ole">
            <mc:AlternateContent xmlns:mc="http://schemas.openxmlformats.org/markup-compatibility/2006">
              <mc:Choice xmlns:v="urn:schemas-microsoft-com:vml" Requires="v">
                <p:oleObj name="Equation" r:id="rId24" imgW="482391" imgH="837836" progId="Equation.DSMT4">
                  <p:embed/>
                </p:oleObj>
              </mc:Choice>
              <mc:Fallback>
                <p:oleObj name="Equation" r:id="rId24" imgW="482391" imgH="837836" progId="Equation.DSMT4">
                  <p:embed/>
                  <p:pic>
                    <p:nvPicPr>
                      <p:cNvPr id="0" name="Picture 4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143000" y="2209800"/>
                        <a:ext cx="48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extLst>
              <p:ext uri="{D42A27DB-BD31-4B8C-83A1-F6EECF244321}">
                <p14:modId xmlns:p14="http://schemas.microsoft.com/office/powerpoint/2010/main" val="3916528076"/>
              </p:ext>
            </p:extLst>
          </p:nvPr>
        </p:nvGraphicFramePr>
        <p:xfrm>
          <a:off x="584200" y="3200400"/>
          <a:ext cx="1041400" cy="901700"/>
        </p:xfrm>
        <a:graphic>
          <a:graphicData uri="http://schemas.openxmlformats.org/presentationml/2006/ole">
            <mc:AlternateContent xmlns:mc="http://schemas.openxmlformats.org/markup-compatibility/2006">
              <mc:Choice xmlns:v="urn:schemas-microsoft-com:vml" Requires="v">
                <p:oleObj name="Equation" r:id="rId26" imgW="1040948" imgH="901309" progId="Equation.DSMT4">
                  <p:embed/>
                </p:oleObj>
              </mc:Choice>
              <mc:Fallback>
                <p:oleObj name="Equation" r:id="rId26" imgW="1040948" imgH="901309" progId="Equation.DSMT4">
                  <p:embed/>
                  <p:pic>
                    <p:nvPicPr>
                      <p:cNvPr id="0" name="Picture 4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4200" y="3200400"/>
                        <a:ext cx="1041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6191" name="Picture 47"/>
          <p:cNvPicPr>
            <a:picLocks noChangeAspect="1" noChangeArrowheads="1"/>
          </p:cNvPicPr>
          <p:nvPr/>
        </p:nvPicPr>
        <p:blipFill>
          <a:blip r:embed="rId28" cstate="print">
            <a:clrChange>
              <a:clrFrom>
                <a:srgbClr val="FFFFFF"/>
              </a:clrFrom>
              <a:clrTo>
                <a:srgbClr val="FFFFFF">
                  <a:alpha val="0"/>
                </a:srgbClr>
              </a:clrTo>
            </a:clrChange>
          </a:blip>
          <a:srcRect/>
          <a:stretch>
            <a:fillRect/>
          </a:stretch>
        </p:blipFill>
        <p:spPr bwMode="auto">
          <a:xfrm>
            <a:off x="5562600" y="1600200"/>
            <a:ext cx="2560320" cy="18955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6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34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Procedure: Subtracting Mixed Numbers</a:t>
            </a:r>
          </a:p>
        </p:txBody>
      </p:sp>
      <p:sp>
        <p:nvSpPr>
          <p:cNvPr id="4" name="Content Placeholder 3"/>
          <p:cNvSpPr>
            <a:spLocks noGrp="1"/>
          </p:cNvSpPr>
          <p:nvPr>
            <p:ph idx="1"/>
          </p:nvPr>
        </p:nvSpPr>
        <p:spPr>
          <a:xfrm>
            <a:off x="457200" y="1280160"/>
            <a:ext cx="8229600" cy="1040285"/>
          </a:xfrm>
          <a:solidFill>
            <a:srgbClr val="FFFFCC"/>
          </a:solidFill>
          <a:ln w="28575">
            <a:solidFill>
              <a:srgbClr val="000000"/>
            </a:solidFill>
          </a:ln>
        </p:spPr>
        <p:txBody>
          <a:bodyPr wrap="square">
            <a:spAutoFit/>
          </a:bodyPr>
          <a:lstStyle/>
          <a:p>
            <a:pPr marL="514350" indent="-514350" eaLnBrk="0" hangingPunct="0">
              <a:buFont typeface="+mj-lt"/>
              <a:buAutoNum type="arabicPeriod"/>
            </a:pPr>
            <a:r>
              <a:rPr lang="en-US" dirty="0">
                <a:solidFill>
                  <a:srgbClr val="000000"/>
                </a:solidFill>
                <a:latin typeface="Calibri" pitchFamily="34" charset="0"/>
              </a:rPr>
              <a:t>Subtract the fraction parts.</a:t>
            </a:r>
          </a:p>
          <a:p>
            <a:pPr marL="514350" indent="-514350" eaLnBrk="0" hangingPunct="0">
              <a:buFont typeface="+mj-lt"/>
              <a:buAutoNum type="arabicPeriod"/>
            </a:pPr>
            <a:r>
              <a:rPr lang="en-US" dirty="0">
                <a:solidFill>
                  <a:srgbClr val="000000"/>
                </a:solidFill>
                <a:latin typeface="Calibri" pitchFamily="34" charset="0"/>
              </a:rPr>
              <a:t>Subtract the whole numbers.</a:t>
            </a:r>
            <a:endParaRPr lang="en-US" b="1"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1756</TotalTime>
  <Words>933</Words>
  <Application>Microsoft Office PowerPoint</Application>
  <PresentationFormat>On-screen Show (4:3)</PresentationFormat>
  <Paragraphs>120</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Arial</vt:lpstr>
      <vt:lpstr>Calibri</vt:lpstr>
      <vt:lpstr>Courier New</vt:lpstr>
      <vt:lpstr>Office Theme</vt:lpstr>
      <vt:lpstr>Equation</vt:lpstr>
      <vt:lpstr>Section 3.7</vt:lpstr>
      <vt:lpstr>Procedure: Adding Mixed Numbers</vt:lpstr>
      <vt:lpstr>Example 1: Adding Mixed Numbers with the Same Denominator</vt:lpstr>
      <vt:lpstr>Example 1: Adding Mixed Numbers with the Same Denominator (cont.)</vt:lpstr>
      <vt:lpstr>Example 2: Adding Mixed Numbers with Different Denominators </vt:lpstr>
      <vt:lpstr>Example 3: Adding Mixed Numbers</vt:lpstr>
      <vt:lpstr>Example 4: Calculating Perimeter</vt:lpstr>
      <vt:lpstr>Example 4: Calculating Perimeter (cont.)</vt:lpstr>
      <vt:lpstr>Procedure: Subtracting Mixed Numbers</vt:lpstr>
      <vt:lpstr>Example 5: Subtracting Mixed Numbers with the Same Denominator</vt:lpstr>
      <vt:lpstr>Example 6: Subtracting Mixed Numbers with Different Denominators</vt:lpstr>
      <vt:lpstr>Procedure: Subtracting Mixed Numbers by Borrowing</vt:lpstr>
      <vt:lpstr>Example 7: Subtracting Mixed Numbers by Borrowing</vt:lpstr>
      <vt:lpstr>Example 7: Subtracting Mixed Numbers by Borrowing (cont.)</vt:lpstr>
      <vt:lpstr>Example 8: Subtracting Mixed Numbers by Borrowing</vt:lpstr>
      <vt:lpstr>Example 9: Subtracting Mixed Numbers by Borrowing</vt:lpstr>
      <vt:lpstr>Completion Example 10: Subtracting Mixed Numbers by Borrowing</vt:lpstr>
      <vt:lpstr>Example 11: Application: Subtracting Mixed Numbers</vt:lpstr>
      <vt:lpstr>Example 11: Application: Subtracting Mixed Numbers (cont.)</vt:lpstr>
      <vt:lpstr>Example 11: Application: Subtracting Mixed Numbers (cont.)</vt:lpstr>
      <vt:lpstr>Example 11: Application: Subtracting Mixed Numbers (cont.)</vt:lpstr>
      <vt:lpstr>Example 12: Finding Sums of Negative Mixed Numbers</vt:lpstr>
      <vt:lpstr>Example 12: Finding Sums of Negative Mixed Numbers (cont.)</vt:lpstr>
      <vt:lpstr>Example 13: Finding Sums with Negative Mixed Numbers</vt:lpstr>
      <vt:lpstr>Example 13: Finding Sums with Negative Mixed Numbers (cont.)</vt:lpstr>
      <vt:lpstr>Example 14: Adding Mixed Numbers Using Improper Fractions </vt:lpstr>
      <vt:lpstr>Example 15: Adding Mixed Numbers Using Improper Fractions </vt:lpstr>
      <vt:lpstr>Example 16: Subtracting Mixed Numbers Using Improper Fractions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215</cp:revision>
  <dcterms:created xsi:type="dcterms:W3CDTF">2013-04-26T14:43:13Z</dcterms:created>
  <dcterms:modified xsi:type="dcterms:W3CDTF">2023-07-05T14:59:36Z</dcterms:modified>
</cp:coreProperties>
</file>