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9"/>
  </p:notesMasterIdLst>
  <p:handoutMasterIdLst>
    <p:handoutMasterId r:id="rId40"/>
  </p:handoutMasterIdLst>
  <p:sldIdLst>
    <p:sldId id="256" r:id="rId2"/>
    <p:sldId id="260" r:id="rId3"/>
    <p:sldId id="261" r:id="rId4"/>
    <p:sldId id="262" r:id="rId5"/>
    <p:sldId id="263" r:id="rId6"/>
    <p:sldId id="264" r:id="rId7"/>
    <p:sldId id="265" r:id="rId8"/>
    <p:sldId id="266" r:id="rId9"/>
    <p:sldId id="294" r:id="rId10"/>
    <p:sldId id="268" r:id="rId11"/>
    <p:sldId id="295" r:id="rId12"/>
    <p:sldId id="296" r:id="rId13"/>
    <p:sldId id="269" r:id="rId14"/>
    <p:sldId id="300" r:id="rId15"/>
    <p:sldId id="301" r:id="rId16"/>
    <p:sldId id="302" r:id="rId17"/>
    <p:sldId id="303" r:id="rId18"/>
    <p:sldId id="270" r:id="rId19"/>
    <p:sldId id="304" r:id="rId20"/>
    <p:sldId id="305" r:id="rId21"/>
    <p:sldId id="306" r:id="rId22"/>
    <p:sldId id="307" r:id="rId23"/>
    <p:sldId id="308" r:id="rId24"/>
    <p:sldId id="309" r:id="rId25"/>
    <p:sldId id="310" r:id="rId26"/>
    <p:sldId id="311" r:id="rId27"/>
    <p:sldId id="312" r:id="rId28"/>
    <p:sldId id="313" r:id="rId29"/>
    <p:sldId id="314" r:id="rId30"/>
    <p:sldId id="315" r:id="rId31"/>
    <p:sldId id="316" r:id="rId32"/>
    <p:sldId id="317" r:id="rId33"/>
    <p:sldId id="318" r:id="rId34"/>
    <p:sldId id="319" r:id="rId35"/>
    <p:sldId id="320" r:id="rId36"/>
    <p:sldId id="321" r:id="rId37"/>
    <p:sldId id="322" r:id="rId3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icholas Belloit" initials="NB" lastIdx="5" clrIdx="0"/>
  <p:cmAuthor id="2" name="Nicholas Belloit" initials="NB [2]"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33CC33"/>
    <a:srgbClr val="000099"/>
    <a:srgbClr val="007E7E"/>
    <a:srgbClr val="1F497D"/>
    <a:srgbClr val="008080"/>
    <a:srgbClr val="3C86A6"/>
    <a:srgbClr val="FF00FF"/>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489" autoAdjust="0"/>
    <p:restoredTop sz="94660"/>
  </p:normalViewPr>
  <p:slideViewPr>
    <p:cSldViewPr>
      <p:cViewPr varScale="1">
        <p:scale>
          <a:sx n="114" d="100"/>
          <a:sy n="114" d="100"/>
        </p:scale>
        <p:origin x="1302" y="102"/>
      </p:cViewPr>
      <p:guideLst>
        <p:guide orient="horz" pos="2160"/>
        <p:guide pos="2880"/>
      </p:guideLst>
    </p:cSldViewPr>
  </p:slideViewPr>
  <p:notesTextViewPr>
    <p:cViewPr>
      <p:scale>
        <a:sx n="1" d="1"/>
        <a:sy n="1" d="1"/>
      </p:scale>
      <p:origin x="0" y="0"/>
    </p:cViewPr>
  </p:notesTextViewPr>
  <p:sorterViewPr>
    <p:cViewPr>
      <p:scale>
        <a:sx n="66" d="100"/>
        <a:sy n="66" d="100"/>
      </p:scale>
      <p:origin x="0" y="3324"/>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7/3/2023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38713408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06DE622-C64E-4F13-AEE9-217E036BD185}" type="datetimeFigureOut">
              <a:rPr lang="en-US" smtClean="0"/>
              <a:pPr/>
              <a:t>7/3/2023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30809A-628A-49F1-9E2C-381ABD790695}" type="slidenum">
              <a:rPr lang="en-US" smtClean="0"/>
              <a:pPr/>
              <a:t>‹#›</a:t>
            </a:fld>
            <a:endParaRPr lang="en-US"/>
          </a:p>
        </p:txBody>
      </p:sp>
    </p:spTree>
    <p:extLst>
      <p:ext uri="{BB962C8B-B14F-4D97-AF65-F5344CB8AC3E}">
        <p14:creationId xmlns:p14="http://schemas.microsoft.com/office/powerpoint/2010/main" val="15933371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a:t>
            </a:r>
          </a:p>
          <a:p>
            <a:pPr eaLnBrk="1" hangingPunct="1"/>
            <a:r>
              <a:rPr lang="en-US" baseline="-25000" dirty="0">
                <a:solidFill>
                  <a:srgbClr val="3C86A6"/>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a:t>
            </a:r>
          </a:p>
          <a:p>
            <a:pPr eaLnBrk="1" hangingPunct="1"/>
            <a:r>
              <a:rPr lang="en-US" baseline="-25000" dirty="0">
                <a:solidFill>
                  <a:srgbClr val="3C86A6"/>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50.bin"/><Relationship Id="rId3" Type="http://schemas.openxmlformats.org/officeDocument/2006/relationships/image" Target="../media/image46.wmf"/><Relationship Id="rId7" Type="http://schemas.openxmlformats.org/officeDocument/2006/relationships/image" Target="../media/image48.wmf"/><Relationship Id="rId2" Type="http://schemas.openxmlformats.org/officeDocument/2006/relationships/oleObject" Target="../embeddings/oleObject47.bin"/><Relationship Id="rId1" Type="http://schemas.openxmlformats.org/officeDocument/2006/relationships/slideLayout" Target="../slideLayouts/slideLayout2.xml"/><Relationship Id="rId6" Type="http://schemas.openxmlformats.org/officeDocument/2006/relationships/oleObject" Target="../embeddings/oleObject49.bin"/><Relationship Id="rId11" Type="http://schemas.openxmlformats.org/officeDocument/2006/relationships/image" Target="../media/image50.wmf"/><Relationship Id="rId5" Type="http://schemas.openxmlformats.org/officeDocument/2006/relationships/image" Target="../media/image47.wmf"/><Relationship Id="rId10" Type="http://schemas.openxmlformats.org/officeDocument/2006/relationships/oleObject" Target="../embeddings/oleObject51.bin"/><Relationship Id="rId4" Type="http://schemas.openxmlformats.org/officeDocument/2006/relationships/oleObject" Target="../embeddings/oleObject48.bin"/><Relationship Id="rId9" Type="http://schemas.openxmlformats.org/officeDocument/2006/relationships/image" Target="../media/image49.wmf"/></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55.bin"/><Relationship Id="rId13" Type="http://schemas.openxmlformats.org/officeDocument/2006/relationships/image" Target="../media/image56.wmf"/><Relationship Id="rId3" Type="http://schemas.openxmlformats.org/officeDocument/2006/relationships/image" Target="../media/image51.wmf"/><Relationship Id="rId7" Type="http://schemas.openxmlformats.org/officeDocument/2006/relationships/image" Target="../media/image53.wmf"/><Relationship Id="rId12" Type="http://schemas.openxmlformats.org/officeDocument/2006/relationships/oleObject" Target="../embeddings/oleObject57.bin"/><Relationship Id="rId2" Type="http://schemas.openxmlformats.org/officeDocument/2006/relationships/oleObject" Target="../embeddings/oleObject52.bin"/><Relationship Id="rId1" Type="http://schemas.openxmlformats.org/officeDocument/2006/relationships/slideLayout" Target="../slideLayouts/slideLayout2.xml"/><Relationship Id="rId6" Type="http://schemas.openxmlformats.org/officeDocument/2006/relationships/oleObject" Target="../embeddings/oleObject54.bin"/><Relationship Id="rId11" Type="http://schemas.openxmlformats.org/officeDocument/2006/relationships/image" Target="../media/image55.wmf"/><Relationship Id="rId5" Type="http://schemas.openxmlformats.org/officeDocument/2006/relationships/image" Target="../media/image52.wmf"/><Relationship Id="rId10" Type="http://schemas.openxmlformats.org/officeDocument/2006/relationships/oleObject" Target="../embeddings/oleObject56.bin"/><Relationship Id="rId4" Type="http://schemas.openxmlformats.org/officeDocument/2006/relationships/oleObject" Target="../embeddings/oleObject53.bin"/><Relationship Id="rId9" Type="http://schemas.openxmlformats.org/officeDocument/2006/relationships/image" Target="../media/image54.wmf"/></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61.bin"/><Relationship Id="rId13" Type="http://schemas.openxmlformats.org/officeDocument/2006/relationships/image" Target="../media/image62.wmf"/><Relationship Id="rId18" Type="http://schemas.openxmlformats.org/officeDocument/2006/relationships/oleObject" Target="../embeddings/oleObject66.bin"/><Relationship Id="rId3" Type="http://schemas.openxmlformats.org/officeDocument/2006/relationships/image" Target="../media/image57.wmf"/><Relationship Id="rId7" Type="http://schemas.openxmlformats.org/officeDocument/2006/relationships/image" Target="../media/image59.wmf"/><Relationship Id="rId12" Type="http://schemas.openxmlformats.org/officeDocument/2006/relationships/oleObject" Target="../embeddings/oleObject63.bin"/><Relationship Id="rId17" Type="http://schemas.openxmlformats.org/officeDocument/2006/relationships/image" Target="../media/image64.wmf"/><Relationship Id="rId2" Type="http://schemas.openxmlformats.org/officeDocument/2006/relationships/oleObject" Target="../embeddings/oleObject58.bin"/><Relationship Id="rId16" Type="http://schemas.openxmlformats.org/officeDocument/2006/relationships/oleObject" Target="../embeddings/oleObject65.bin"/><Relationship Id="rId1" Type="http://schemas.openxmlformats.org/officeDocument/2006/relationships/slideLayout" Target="../slideLayouts/slideLayout2.xml"/><Relationship Id="rId6" Type="http://schemas.openxmlformats.org/officeDocument/2006/relationships/oleObject" Target="../embeddings/oleObject60.bin"/><Relationship Id="rId11" Type="http://schemas.openxmlformats.org/officeDocument/2006/relationships/image" Target="../media/image61.wmf"/><Relationship Id="rId5" Type="http://schemas.openxmlformats.org/officeDocument/2006/relationships/image" Target="../media/image58.wmf"/><Relationship Id="rId15" Type="http://schemas.openxmlformats.org/officeDocument/2006/relationships/image" Target="../media/image63.wmf"/><Relationship Id="rId10" Type="http://schemas.openxmlformats.org/officeDocument/2006/relationships/oleObject" Target="../embeddings/oleObject62.bin"/><Relationship Id="rId19" Type="http://schemas.openxmlformats.org/officeDocument/2006/relationships/image" Target="../media/image65.wmf"/><Relationship Id="rId4" Type="http://schemas.openxmlformats.org/officeDocument/2006/relationships/oleObject" Target="../embeddings/oleObject59.bin"/><Relationship Id="rId9" Type="http://schemas.openxmlformats.org/officeDocument/2006/relationships/image" Target="../media/image60.wmf"/><Relationship Id="rId14" Type="http://schemas.openxmlformats.org/officeDocument/2006/relationships/oleObject" Target="../embeddings/oleObject64.bin"/></Relationships>
</file>

<file path=ppt/slides/_rels/slide13.xml.rels><?xml version="1.0" encoding="UTF-8" standalone="yes"?>
<Relationships xmlns="http://schemas.openxmlformats.org/package/2006/relationships"><Relationship Id="rId8" Type="http://schemas.openxmlformats.org/officeDocument/2006/relationships/oleObject" Target="../embeddings/oleObject70.bin"/><Relationship Id="rId13" Type="http://schemas.openxmlformats.org/officeDocument/2006/relationships/image" Target="../media/image71.wmf"/><Relationship Id="rId18" Type="http://schemas.openxmlformats.org/officeDocument/2006/relationships/image" Target="../media/image73.wmf"/><Relationship Id="rId3" Type="http://schemas.openxmlformats.org/officeDocument/2006/relationships/image" Target="../media/image66.wmf"/><Relationship Id="rId7" Type="http://schemas.openxmlformats.org/officeDocument/2006/relationships/image" Target="../media/image68.wmf"/><Relationship Id="rId12" Type="http://schemas.openxmlformats.org/officeDocument/2006/relationships/oleObject" Target="../embeddings/oleObject72.bin"/><Relationship Id="rId17" Type="http://schemas.openxmlformats.org/officeDocument/2006/relationships/oleObject" Target="../embeddings/oleObject75.bin"/><Relationship Id="rId2" Type="http://schemas.openxmlformats.org/officeDocument/2006/relationships/oleObject" Target="../embeddings/oleObject67.bin"/><Relationship Id="rId16" Type="http://schemas.openxmlformats.org/officeDocument/2006/relationships/oleObject" Target="../embeddings/oleObject74.bin"/><Relationship Id="rId1" Type="http://schemas.openxmlformats.org/officeDocument/2006/relationships/slideLayout" Target="../slideLayouts/slideLayout2.xml"/><Relationship Id="rId6" Type="http://schemas.openxmlformats.org/officeDocument/2006/relationships/oleObject" Target="../embeddings/oleObject69.bin"/><Relationship Id="rId11" Type="http://schemas.openxmlformats.org/officeDocument/2006/relationships/image" Target="../media/image70.wmf"/><Relationship Id="rId5" Type="http://schemas.openxmlformats.org/officeDocument/2006/relationships/image" Target="../media/image67.wmf"/><Relationship Id="rId15" Type="http://schemas.openxmlformats.org/officeDocument/2006/relationships/image" Target="../media/image72.wmf"/><Relationship Id="rId10" Type="http://schemas.openxmlformats.org/officeDocument/2006/relationships/oleObject" Target="../embeddings/oleObject71.bin"/><Relationship Id="rId4" Type="http://schemas.openxmlformats.org/officeDocument/2006/relationships/oleObject" Target="../embeddings/oleObject68.bin"/><Relationship Id="rId9" Type="http://schemas.openxmlformats.org/officeDocument/2006/relationships/image" Target="../media/image69.wmf"/><Relationship Id="rId14" Type="http://schemas.openxmlformats.org/officeDocument/2006/relationships/oleObject" Target="../embeddings/oleObject73.bin"/></Relationships>
</file>

<file path=ppt/slides/_rels/slide14.xml.rels><?xml version="1.0" encoding="UTF-8" standalone="yes"?>
<Relationships xmlns="http://schemas.openxmlformats.org/package/2006/relationships"><Relationship Id="rId8" Type="http://schemas.openxmlformats.org/officeDocument/2006/relationships/image" Target="../media/image45.wmf"/><Relationship Id="rId3" Type="http://schemas.openxmlformats.org/officeDocument/2006/relationships/image" Target="../media/image74.wmf"/><Relationship Id="rId7" Type="http://schemas.openxmlformats.org/officeDocument/2006/relationships/oleObject" Target="../embeddings/oleObject78.bin"/><Relationship Id="rId2" Type="http://schemas.openxmlformats.org/officeDocument/2006/relationships/oleObject" Target="../embeddings/oleObject76.bin"/><Relationship Id="rId1" Type="http://schemas.openxmlformats.org/officeDocument/2006/relationships/slideLayout" Target="../slideLayouts/slideLayout2.xml"/><Relationship Id="rId6" Type="http://schemas.openxmlformats.org/officeDocument/2006/relationships/image" Target="../media/image76.png"/><Relationship Id="rId5" Type="http://schemas.openxmlformats.org/officeDocument/2006/relationships/image" Target="../media/image75.wmf"/><Relationship Id="rId4" Type="http://schemas.openxmlformats.org/officeDocument/2006/relationships/oleObject" Target="../embeddings/oleObject77.bin"/></Relationships>
</file>

<file path=ppt/slides/_rels/slide15.xml.rels><?xml version="1.0" encoding="UTF-8" standalone="yes"?>
<Relationships xmlns="http://schemas.openxmlformats.org/package/2006/relationships"><Relationship Id="rId3" Type="http://schemas.openxmlformats.org/officeDocument/2006/relationships/image" Target="../media/image77.wmf"/><Relationship Id="rId2" Type="http://schemas.openxmlformats.org/officeDocument/2006/relationships/oleObject" Target="../embeddings/oleObject79.bin"/><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3" Type="http://schemas.openxmlformats.org/officeDocument/2006/relationships/image" Target="../media/image83.wmf"/><Relationship Id="rId18" Type="http://schemas.openxmlformats.org/officeDocument/2006/relationships/oleObject" Target="../embeddings/oleObject88.bin"/><Relationship Id="rId26" Type="http://schemas.openxmlformats.org/officeDocument/2006/relationships/image" Target="../media/image88.wmf"/><Relationship Id="rId3" Type="http://schemas.openxmlformats.org/officeDocument/2006/relationships/image" Target="../media/image78.wmf"/><Relationship Id="rId21" Type="http://schemas.openxmlformats.org/officeDocument/2006/relationships/image" Target="../media/image72.wmf"/><Relationship Id="rId34" Type="http://schemas.openxmlformats.org/officeDocument/2006/relationships/image" Target="../media/image91.wmf"/><Relationship Id="rId7" Type="http://schemas.openxmlformats.org/officeDocument/2006/relationships/image" Target="../media/image80.wmf"/><Relationship Id="rId12" Type="http://schemas.openxmlformats.org/officeDocument/2006/relationships/oleObject" Target="../embeddings/oleObject85.bin"/><Relationship Id="rId17" Type="http://schemas.openxmlformats.org/officeDocument/2006/relationships/image" Target="../media/image85.wmf"/><Relationship Id="rId25" Type="http://schemas.openxmlformats.org/officeDocument/2006/relationships/oleObject" Target="../embeddings/oleObject92.bin"/><Relationship Id="rId33" Type="http://schemas.openxmlformats.org/officeDocument/2006/relationships/oleObject" Target="../embeddings/oleObject97.bin"/><Relationship Id="rId2" Type="http://schemas.openxmlformats.org/officeDocument/2006/relationships/oleObject" Target="../embeddings/oleObject80.bin"/><Relationship Id="rId16" Type="http://schemas.openxmlformats.org/officeDocument/2006/relationships/oleObject" Target="../embeddings/oleObject87.bin"/><Relationship Id="rId20" Type="http://schemas.openxmlformats.org/officeDocument/2006/relationships/oleObject" Target="../embeddings/oleObject89.bin"/><Relationship Id="rId29" Type="http://schemas.openxmlformats.org/officeDocument/2006/relationships/oleObject" Target="../embeddings/oleObject94.bin"/><Relationship Id="rId1" Type="http://schemas.openxmlformats.org/officeDocument/2006/relationships/slideLayout" Target="../slideLayouts/slideLayout2.xml"/><Relationship Id="rId6" Type="http://schemas.openxmlformats.org/officeDocument/2006/relationships/oleObject" Target="../embeddings/oleObject82.bin"/><Relationship Id="rId11" Type="http://schemas.openxmlformats.org/officeDocument/2006/relationships/image" Target="../media/image82.wmf"/><Relationship Id="rId24" Type="http://schemas.openxmlformats.org/officeDocument/2006/relationships/image" Target="../media/image87.wmf"/><Relationship Id="rId32" Type="http://schemas.openxmlformats.org/officeDocument/2006/relationships/image" Target="../media/image90.wmf"/><Relationship Id="rId5" Type="http://schemas.openxmlformats.org/officeDocument/2006/relationships/image" Target="../media/image79.wmf"/><Relationship Id="rId15" Type="http://schemas.openxmlformats.org/officeDocument/2006/relationships/image" Target="../media/image84.wmf"/><Relationship Id="rId23" Type="http://schemas.openxmlformats.org/officeDocument/2006/relationships/oleObject" Target="../embeddings/oleObject91.bin"/><Relationship Id="rId28" Type="http://schemas.openxmlformats.org/officeDocument/2006/relationships/image" Target="../media/image89.wmf"/><Relationship Id="rId36" Type="http://schemas.openxmlformats.org/officeDocument/2006/relationships/image" Target="../media/image45.wmf"/><Relationship Id="rId10" Type="http://schemas.openxmlformats.org/officeDocument/2006/relationships/oleObject" Target="../embeddings/oleObject84.bin"/><Relationship Id="rId19" Type="http://schemas.openxmlformats.org/officeDocument/2006/relationships/image" Target="../media/image86.wmf"/><Relationship Id="rId31" Type="http://schemas.openxmlformats.org/officeDocument/2006/relationships/oleObject" Target="../embeddings/oleObject96.bin"/><Relationship Id="rId4" Type="http://schemas.openxmlformats.org/officeDocument/2006/relationships/oleObject" Target="../embeddings/oleObject81.bin"/><Relationship Id="rId9" Type="http://schemas.openxmlformats.org/officeDocument/2006/relationships/image" Target="../media/image81.wmf"/><Relationship Id="rId14" Type="http://schemas.openxmlformats.org/officeDocument/2006/relationships/oleObject" Target="../embeddings/oleObject86.bin"/><Relationship Id="rId22" Type="http://schemas.openxmlformats.org/officeDocument/2006/relationships/oleObject" Target="../embeddings/oleObject90.bin"/><Relationship Id="rId27" Type="http://schemas.openxmlformats.org/officeDocument/2006/relationships/oleObject" Target="../embeddings/oleObject93.bin"/><Relationship Id="rId30" Type="http://schemas.openxmlformats.org/officeDocument/2006/relationships/oleObject" Target="../embeddings/oleObject95.bin"/><Relationship Id="rId35" Type="http://schemas.openxmlformats.org/officeDocument/2006/relationships/oleObject" Target="../embeddings/oleObject98.bin"/><Relationship Id="rId8" Type="http://schemas.openxmlformats.org/officeDocument/2006/relationships/oleObject" Target="../embeddings/oleObject83.bin"/></Relationships>
</file>

<file path=ppt/slides/_rels/slide17.xml.rels><?xml version="1.0" encoding="UTF-8" standalone="yes"?>
<Relationships xmlns="http://schemas.openxmlformats.org/package/2006/relationships"><Relationship Id="rId3" Type="http://schemas.openxmlformats.org/officeDocument/2006/relationships/image" Target="../media/image92.wmf"/><Relationship Id="rId2" Type="http://schemas.openxmlformats.org/officeDocument/2006/relationships/oleObject" Target="../embeddings/oleObject99.bin"/><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8" Type="http://schemas.openxmlformats.org/officeDocument/2006/relationships/oleObject" Target="../embeddings/oleObject103.bin"/><Relationship Id="rId3" Type="http://schemas.openxmlformats.org/officeDocument/2006/relationships/image" Target="../media/image93.wmf"/><Relationship Id="rId7" Type="http://schemas.openxmlformats.org/officeDocument/2006/relationships/image" Target="../media/image95.wmf"/><Relationship Id="rId2" Type="http://schemas.openxmlformats.org/officeDocument/2006/relationships/oleObject" Target="../embeddings/oleObject100.bin"/><Relationship Id="rId1" Type="http://schemas.openxmlformats.org/officeDocument/2006/relationships/slideLayout" Target="../slideLayouts/slideLayout2.xml"/><Relationship Id="rId6" Type="http://schemas.openxmlformats.org/officeDocument/2006/relationships/oleObject" Target="../embeddings/oleObject102.bin"/><Relationship Id="rId5" Type="http://schemas.openxmlformats.org/officeDocument/2006/relationships/image" Target="../media/image94.wmf"/><Relationship Id="rId4" Type="http://schemas.openxmlformats.org/officeDocument/2006/relationships/oleObject" Target="../embeddings/oleObject101.bin"/><Relationship Id="rId9" Type="http://schemas.openxmlformats.org/officeDocument/2006/relationships/image" Target="../media/image96.wmf"/></Relationships>
</file>

<file path=ppt/slides/_rels/slide19.xml.rels><?xml version="1.0" encoding="UTF-8" standalone="yes"?>
<Relationships xmlns="http://schemas.openxmlformats.org/package/2006/relationships"><Relationship Id="rId8" Type="http://schemas.openxmlformats.org/officeDocument/2006/relationships/oleObject" Target="../embeddings/oleObject107.bin"/><Relationship Id="rId3" Type="http://schemas.openxmlformats.org/officeDocument/2006/relationships/image" Target="../media/image97.wmf"/><Relationship Id="rId7" Type="http://schemas.openxmlformats.org/officeDocument/2006/relationships/image" Target="../media/image99.wmf"/><Relationship Id="rId2" Type="http://schemas.openxmlformats.org/officeDocument/2006/relationships/oleObject" Target="../embeddings/oleObject104.bin"/><Relationship Id="rId1" Type="http://schemas.openxmlformats.org/officeDocument/2006/relationships/slideLayout" Target="../slideLayouts/slideLayout2.xml"/><Relationship Id="rId6" Type="http://schemas.openxmlformats.org/officeDocument/2006/relationships/oleObject" Target="../embeddings/oleObject106.bin"/><Relationship Id="rId5" Type="http://schemas.openxmlformats.org/officeDocument/2006/relationships/image" Target="../media/image98.wmf"/><Relationship Id="rId4" Type="http://schemas.openxmlformats.org/officeDocument/2006/relationships/oleObject" Target="../embeddings/oleObject105.bin"/><Relationship Id="rId9" Type="http://schemas.openxmlformats.org/officeDocument/2006/relationships/image" Target="../media/image100.wmf"/></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2.xml"/><Relationship Id="rId5" Type="http://schemas.openxmlformats.org/officeDocument/2006/relationships/image" Target="../media/image3.wmf"/><Relationship Id="rId4" Type="http://schemas.openxmlformats.org/officeDocument/2006/relationships/oleObject" Target="../embeddings/oleObject2.bin"/></Relationships>
</file>

<file path=ppt/slides/_rels/slide20.xml.rels><?xml version="1.0" encoding="UTF-8" standalone="yes"?>
<Relationships xmlns="http://schemas.openxmlformats.org/package/2006/relationships"><Relationship Id="rId3" Type="http://schemas.openxmlformats.org/officeDocument/2006/relationships/image" Target="../media/image101.wmf"/><Relationship Id="rId2" Type="http://schemas.openxmlformats.org/officeDocument/2006/relationships/oleObject" Target="../embeddings/oleObject108.bin"/><Relationship Id="rId1" Type="http://schemas.openxmlformats.org/officeDocument/2006/relationships/slideLayout" Target="../slideLayouts/slideLayout2.xml"/><Relationship Id="rId5" Type="http://schemas.openxmlformats.org/officeDocument/2006/relationships/image" Target="../media/image102.wmf"/><Relationship Id="rId4" Type="http://schemas.openxmlformats.org/officeDocument/2006/relationships/oleObject" Target="../embeddings/oleObject109.bin"/></Relationships>
</file>

<file path=ppt/slides/_rels/slide21.xml.rels><?xml version="1.0" encoding="UTF-8" standalone="yes"?>
<Relationships xmlns="http://schemas.openxmlformats.org/package/2006/relationships"><Relationship Id="rId8" Type="http://schemas.openxmlformats.org/officeDocument/2006/relationships/oleObject" Target="../embeddings/oleObject113.bin"/><Relationship Id="rId13" Type="http://schemas.openxmlformats.org/officeDocument/2006/relationships/image" Target="../media/image108.wmf"/><Relationship Id="rId3" Type="http://schemas.openxmlformats.org/officeDocument/2006/relationships/image" Target="../media/image103.wmf"/><Relationship Id="rId7" Type="http://schemas.openxmlformats.org/officeDocument/2006/relationships/image" Target="../media/image105.wmf"/><Relationship Id="rId12" Type="http://schemas.openxmlformats.org/officeDocument/2006/relationships/oleObject" Target="../embeddings/oleObject115.bin"/><Relationship Id="rId2" Type="http://schemas.openxmlformats.org/officeDocument/2006/relationships/oleObject" Target="../embeddings/oleObject110.bin"/><Relationship Id="rId1" Type="http://schemas.openxmlformats.org/officeDocument/2006/relationships/slideLayout" Target="../slideLayouts/slideLayout2.xml"/><Relationship Id="rId6" Type="http://schemas.openxmlformats.org/officeDocument/2006/relationships/oleObject" Target="../embeddings/oleObject112.bin"/><Relationship Id="rId11" Type="http://schemas.openxmlformats.org/officeDocument/2006/relationships/image" Target="../media/image107.wmf"/><Relationship Id="rId5" Type="http://schemas.openxmlformats.org/officeDocument/2006/relationships/image" Target="../media/image104.wmf"/><Relationship Id="rId10" Type="http://schemas.openxmlformats.org/officeDocument/2006/relationships/oleObject" Target="../embeddings/oleObject114.bin"/><Relationship Id="rId4" Type="http://schemas.openxmlformats.org/officeDocument/2006/relationships/oleObject" Target="../embeddings/oleObject111.bin"/><Relationship Id="rId9" Type="http://schemas.openxmlformats.org/officeDocument/2006/relationships/image" Target="../media/image106.wmf"/></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8" Type="http://schemas.openxmlformats.org/officeDocument/2006/relationships/oleObject" Target="../embeddings/oleObject119.bin"/><Relationship Id="rId3" Type="http://schemas.openxmlformats.org/officeDocument/2006/relationships/image" Target="../media/image109.wmf"/><Relationship Id="rId7" Type="http://schemas.openxmlformats.org/officeDocument/2006/relationships/image" Target="../media/image111.wmf"/><Relationship Id="rId2" Type="http://schemas.openxmlformats.org/officeDocument/2006/relationships/oleObject" Target="../embeddings/oleObject116.bin"/><Relationship Id="rId1" Type="http://schemas.openxmlformats.org/officeDocument/2006/relationships/slideLayout" Target="../slideLayouts/slideLayout2.xml"/><Relationship Id="rId6" Type="http://schemas.openxmlformats.org/officeDocument/2006/relationships/oleObject" Target="../embeddings/oleObject118.bin"/><Relationship Id="rId11" Type="http://schemas.openxmlformats.org/officeDocument/2006/relationships/image" Target="../media/image113.wmf"/><Relationship Id="rId5" Type="http://schemas.openxmlformats.org/officeDocument/2006/relationships/image" Target="../media/image110.wmf"/><Relationship Id="rId10" Type="http://schemas.openxmlformats.org/officeDocument/2006/relationships/oleObject" Target="../embeddings/oleObject120.bin"/><Relationship Id="rId4" Type="http://schemas.openxmlformats.org/officeDocument/2006/relationships/oleObject" Target="../embeddings/oleObject117.bin"/><Relationship Id="rId9" Type="http://schemas.openxmlformats.org/officeDocument/2006/relationships/image" Target="../media/image112.wmf"/></Relationships>
</file>

<file path=ppt/slides/_rels/slide24.xml.rels><?xml version="1.0" encoding="UTF-8" standalone="yes"?>
<Relationships xmlns="http://schemas.openxmlformats.org/package/2006/relationships"><Relationship Id="rId8" Type="http://schemas.openxmlformats.org/officeDocument/2006/relationships/oleObject" Target="../embeddings/oleObject124.bin"/><Relationship Id="rId13" Type="http://schemas.openxmlformats.org/officeDocument/2006/relationships/image" Target="../media/image119.wmf"/><Relationship Id="rId18" Type="http://schemas.openxmlformats.org/officeDocument/2006/relationships/oleObject" Target="../embeddings/oleObject129.bin"/><Relationship Id="rId3" Type="http://schemas.openxmlformats.org/officeDocument/2006/relationships/image" Target="../media/image114.wmf"/><Relationship Id="rId21" Type="http://schemas.openxmlformats.org/officeDocument/2006/relationships/image" Target="../media/image123.wmf"/><Relationship Id="rId7" Type="http://schemas.openxmlformats.org/officeDocument/2006/relationships/image" Target="../media/image116.wmf"/><Relationship Id="rId12" Type="http://schemas.openxmlformats.org/officeDocument/2006/relationships/oleObject" Target="../embeddings/oleObject126.bin"/><Relationship Id="rId17" Type="http://schemas.openxmlformats.org/officeDocument/2006/relationships/image" Target="../media/image121.wmf"/><Relationship Id="rId25" Type="http://schemas.openxmlformats.org/officeDocument/2006/relationships/image" Target="../media/image125.wmf"/><Relationship Id="rId2" Type="http://schemas.openxmlformats.org/officeDocument/2006/relationships/oleObject" Target="../embeddings/oleObject121.bin"/><Relationship Id="rId16" Type="http://schemas.openxmlformats.org/officeDocument/2006/relationships/oleObject" Target="../embeddings/oleObject128.bin"/><Relationship Id="rId20" Type="http://schemas.openxmlformats.org/officeDocument/2006/relationships/oleObject" Target="../embeddings/oleObject130.bin"/><Relationship Id="rId1" Type="http://schemas.openxmlformats.org/officeDocument/2006/relationships/slideLayout" Target="../slideLayouts/slideLayout2.xml"/><Relationship Id="rId6" Type="http://schemas.openxmlformats.org/officeDocument/2006/relationships/oleObject" Target="../embeddings/oleObject123.bin"/><Relationship Id="rId11" Type="http://schemas.openxmlformats.org/officeDocument/2006/relationships/image" Target="../media/image118.wmf"/><Relationship Id="rId24" Type="http://schemas.openxmlformats.org/officeDocument/2006/relationships/oleObject" Target="../embeddings/oleObject132.bin"/><Relationship Id="rId5" Type="http://schemas.openxmlformats.org/officeDocument/2006/relationships/image" Target="../media/image115.wmf"/><Relationship Id="rId15" Type="http://schemas.openxmlformats.org/officeDocument/2006/relationships/image" Target="../media/image120.wmf"/><Relationship Id="rId23" Type="http://schemas.openxmlformats.org/officeDocument/2006/relationships/image" Target="../media/image124.wmf"/><Relationship Id="rId10" Type="http://schemas.openxmlformats.org/officeDocument/2006/relationships/oleObject" Target="../embeddings/oleObject125.bin"/><Relationship Id="rId19" Type="http://schemas.openxmlformats.org/officeDocument/2006/relationships/image" Target="../media/image122.wmf"/><Relationship Id="rId4" Type="http://schemas.openxmlformats.org/officeDocument/2006/relationships/oleObject" Target="../embeddings/oleObject122.bin"/><Relationship Id="rId9" Type="http://schemas.openxmlformats.org/officeDocument/2006/relationships/image" Target="../media/image117.wmf"/><Relationship Id="rId14" Type="http://schemas.openxmlformats.org/officeDocument/2006/relationships/oleObject" Target="../embeddings/oleObject127.bin"/><Relationship Id="rId22" Type="http://schemas.openxmlformats.org/officeDocument/2006/relationships/oleObject" Target="../embeddings/oleObject131.bin"/></Relationships>
</file>

<file path=ppt/slides/_rels/slide25.xml.rels><?xml version="1.0" encoding="UTF-8" standalone="yes"?>
<Relationships xmlns="http://schemas.openxmlformats.org/package/2006/relationships"><Relationship Id="rId8" Type="http://schemas.openxmlformats.org/officeDocument/2006/relationships/oleObject" Target="../embeddings/oleObject136.bin"/><Relationship Id="rId3" Type="http://schemas.openxmlformats.org/officeDocument/2006/relationships/image" Target="../media/image126.wmf"/><Relationship Id="rId7" Type="http://schemas.openxmlformats.org/officeDocument/2006/relationships/image" Target="../media/image128.wmf"/><Relationship Id="rId2" Type="http://schemas.openxmlformats.org/officeDocument/2006/relationships/oleObject" Target="../embeddings/oleObject133.bin"/><Relationship Id="rId1" Type="http://schemas.openxmlformats.org/officeDocument/2006/relationships/slideLayout" Target="../slideLayouts/slideLayout2.xml"/><Relationship Id="rId6" Type="http://schemas.openxmlformats.org/officeDocument/2006/relationships/oleObject" Target="../embeddings/oleObject135.bin"/><Relationship Id="rId11" Type="http://schemas.openxmlformats.org/officeDocument/2006/relationships/image" Target="../media/image130.wmf"/><Relationship Id="rId5" Type="http://schemas.openxmlformats.org/officeDocument/2006/relationships/image" Target="../media/image127.wmf"/><Relationship Id="rId10" Type="http://schemas.openxmlformats.org/officeDocument/2006/relationships/oleObject" Target="../embeddings/oleObject137.bin"/><Relationship Id="rId4" Type="http://schemas.openxmlformats.org/officeDocument/2006/relationships/oleObject" Target="../embeddings/oleObject134.bin"/><Relationship Id="rId9" Type="http://schemas.openxmlformats.org/officeDocument/2006/relationships/image" Target="../media/image129.wmf"/></Relationships>
</file>

<file path=ppt/slides/_rels/slide26.xml.rels><?xml version="1.0" encoding="UTF-8" standalone="yes"?>
<Relationships xmlns="http://schemas.openxmlformats.org/package/2006/relationships"><Relationship Id="rId8" Type="http://schemas.openxmlformats.org/officeDocument/2006/relationships/oleObject" Target="../embeddings/oleObject141.bin"/><Relationship Id="rId13" Type="http://schemas.openxmlformats.org/officeDocument/2006/relationships/image" Target="../media/image136.wmf"/><Relationship Id="rId3" Type="http://schemas.openxmlformats.org/officeDocument/2006/relationships/image" Target="../media/image131.wmf"/><Relationship Id="rId7" Type="http://schemas.openxmlformats.org/officeDocument/2006/relationships/image" Target="../media/image133.wmf"/><Relationship Id="rId12" Type="http://schemas.openxmlformats.org/officeDocument/2006/relationships/oleObject" Target="../embeddings/oleObject143.bin"/><Relationship Id="rId2" Type="http://schemas.openxmlformats.org/officeDocument/2006/relationships/oleObject" Target="../embeddings/oleObject138.bin"/><Relationship Id="rId1" Type="http://schemas.openxmlformats.org/officeDocument/2006/relationships/slideLayout" Target="../slideLayouts/slideLayout2.xml"/><Relationship Id="rId6" Type="http://schemas.openxmlformats.org/officeDocument/2006/relationships/oleObject" Target="../embeddings/oleObject140.bin"/><Relationship Id="rId11" Type="http://schemas.openxmlformats.org/officeDocument/2006/relationships/image" Target="../media/image135.wmf"/><Relationship Id="rId5" Type="http://schemas.openxmlformats.org/officeDocument/2006/relationships/image" Target="../media/image132.wmf"/><Relationship Id="rId10" Type="http://schemas.openxmlformats.org/officeDocument/2006/relationships/oleObject" Target="../embeddings/oleObject142.bin"/><Relationship Id="rId4" Type="http://schemas.openxmlformats.org/officeDocument/2006/relationships/oleObject" Target="../embeddings/oleObject139.bin"/><Relationship Id="rId9" Type="http://schemas.openxmlformats.org/officeDocument/2006/relationships/image" Target="../media/image134.wmf"/></Relationships>
</file>

<file path=ppt/slides/_rels/slide27.xml.rels><?xml version="1.0" encoding="UTF-8" standalone="yes"?>
<Relationships xmlns="http://schemas.openxmlformats.org/package/2006/relationships"><Relationship Id="rId8" Type="http://schemas.openxmlformats.org/officeDocument/2006/relationships/oleObject" Target="../embeddings/oleObject147.bin"/><Relationship Id="rId13" Type="http://schemas.openxmlformats.org/officeDocument/2006/relationships/image" Target="../media/image142.wmf"/><Relationship Id="rId18" Type="http://schemas.openxmlformats.org/officeDocument/2006/relationships/oleObject" Target="../embeddings/oleObject152.bin"/><Relationship Id="rId3" Type="http://schemas.openxmlformats.org/officeDocument/2006/relationships/image" Target="../media/image137.wmf"/><Relationship Id="rId7" Type="http://schemas.openxmlformats.org/officeDocument/2006/relationships/image" Target="../media/image139.wmf"/><Relationship Id="rId12" Type="http://schemas.openxmlformats.org/officeDocument/2006/relationships/oleObject" Target="../embeddings/oleObject149.bin"/><Relationship Id="rId17" Type="http://schemas.openxmlformats.org/officeDocument/2006/relationships/image" Target="../media/image144.wmf"/><Relationship Id="rId2" Type="http://schemas.openxmlformats.org/officeDocument/2006/relationships/oleObject" Target="../embeddings/oleObject144.bin"/><Relationship Id="rId16" Type="http://schemas.openxmlformats.org/officeDocument/2006/relationships/oleObject" Target="../embeddings/oleObject151.bin"/><Relationship Id="rId1" Type="http://schemas.openxmlformats.org/officeDocument/2006/relationships/slideLayout" Target="../slideLayouts/slideLayout2.xml"/><Relationship Id="rId6" Type="http://schemas.openxmlformats.org/officeDocument/2006/relationships/oleObject" Target="../embeddings/oleObject146.bin"/><Relationship Id="rId11" Type="http://schemas.openxmlformats.org/officeDocument/2006/relationships/image" Target="../media/image141.wmf"/><Relationship Id="rId5" Type="http://schemas.openxmlformats.org/officeDocument/2006/relationships/image" Target="../media/image138.wmf"/><Relationship Id="rId15" Type="http://schemas.openxmlformats.org/officeDocument/2006/relationships/image" Target="../media/image143.wmf"/><Relationship Id="rId10" Type="http://schemas.openxmlformats.org/officeDocument/2006/relationships/oleObject" Target="../embeddings/oleObject148.bin"/><Relationship Id="rId19" Type="http://schemas.openxmlformats.org/officeDocument/2006/relationships/image" Target="../media/image145.wmf"/><Relationship Id="rId4" Type="http://schemas.openxmlformats.org/officeDocument/2006/relationships/oleObject" Target="../embeddings/oleObject145.bin"/><Relationship Id="rId9" Type="http://schemas.openxmlformats.org/officeDocument/2006/relationships/image" Target="../media/image140.wmf"/><Relationship Id="rId14" Type="http://schemas.openxmlformats.org/officeDocument/2006/relationships/oleObject" Target="../embeddings/oleObject150.bin"/></Relationships>
</file>

<file path=ppt/slides/_rels/slide28.xml.rels><?xml version="1.0" encoding="UTF-8" standalone="yes"?>
<Relationships xmlns="http://schemas.openxmlformats.org/package/2006/relationships"><Relationship Id="rId8" Type="http://schemas.openxmlformats.org/officeDocument/2006/relationships/oleObject" Target="../embeddings/oleObject156.bin"/><Relationship Id="rId13" Type="http://schemas.openxmlformats.org/officeDocument/2006/relationships/image" Target="../media/image151.wmf"/><Relationship Id="rId3" Type="http://schemas.openxmlformats.org/officeDocument/2006/relationships/image" Target="../media/image146.wmf"/><Relationship Id="rId7" Type="http://schemas.openxmlformats.org/officeDocument/2006/relationships/image" Target="../media/image148.wmf"/><Relationship Id="rId12" Type="http://schemas.openxmlformats.org/officeDocument/2006/relationships/oleObject" Target="../embeddings/oleObject158.bin"/><Relationship Id="rId2" Type="http://schemas.openxmlformats.org/officeDocument/2006/relationships/oleObject" Target="../embeddings/oleObject153.bin"/><Relationship Id="rId1" Type="http://schemas.openxmlformats.org/officeDocument/2006/relationships/slideLayout" Target="../slideLayouts/slideLayout2.xml"/><Relationship Id="rId6" Type="http://schemas.openxmlformats.org/officeDocument/2006/relationships/oleObject" Target="../embeddings/oleObject155.bin"/><Relationship Id="rId11" Type="http://schemas.openxmlformats.org/officeDocument/2006/relationships/image" Target="../media/image150.wmf"/><Relationship Id="rId5" Type="http://schemas.openxmlformats.org/officeDocument/2006/relationships/image" Target="../media/image147.wmf"/><Relationship Id="rId15" Type="http://schemas.openxmlformats.org/officeDocument/2006/relationships/image" Target="../media/image152.wmf"/><Relationship Id="rId10" Type="http://schemas.openxmlformats.org/officeDocument/2006/relationships/oleObject" Target="../embeddings/oleObject157.bin"/><Relationship Id="rId4" Type="http://schemas.openxmlformats.org/officeDocument/2006/relationships/oleObject" Target="../embeddings/oleObject154.bin"/><Relationship Id="rId9" Type="http://schemas.openxmlformats.org/officeDocument/2006/relationships/image" Target="../media/image149.wmf"/><Relationship Id="rId14" Type="http://schemas.openxmlformats.org/officeDocument/2006/relationships/oleObject" Target="../embeddings/oleObject159.bin"/></Relationships>
</file>

<file path=ppt/slides/_rels/slide29.xml.rels><?xml version="1.0" encoding="UTF-8" standalone="yes"?>
<Relationships xmlns="http://schemas.openxmlformats.org/package/2006/relationships"><Relationship Id="rId3" Type="http://schemas.openxmlformats.org/officeDocument/2006/relationships/image" Target="../media/image153.wmf"/><Relationship Id="rId2" Type="http://schemas.openxmlformats.org/officeDocument/2006/relationships/oleObject" Target="../embeddings/oleObject160.bin"/><Relationship Id="rId1" Type="http://schemas.openxmlformats.org/officeDocument/2006/relationships/slideLayout" Target="../slideLayouts/slideLayout2.xml"/><Relationship Id="rId5" Type="http://schemas.openxmlformats.org/officeDocument/2006/relationships/image" Target="../media/image154.wmf"/><Relationship Id="rId4" Type="http://schemas.openxmlformats.org/officeDocument/2006/relationships/oleObject" Target="../embeddings/oleObject161.bin"/></Relationships>
</file>

<file path=ppt/slides/_rels/slide3.xml.rels><?xml version="1.0" encoding="UTF-8" standalone="yes"?>
<Relationships xmlns="http://schemas.openxmlformats.org/package/2006/relationships"><Relationship Id="rId8" Type="http://schemas.openxmlformats.org/officeDocument/2006/relationships/oleObject" Target="../embeddings/oleObject6.bin"/><Relationship Id="rId13" Type="http://schemas.openxmlformats.org/officeDocument/2006/relationships/oleObject" Target="../embeddings/oleObject9.bin"/><Relationship Id="rId18" Type="http://schemas.openxmlformats.org/officeDocument/2006/relationships/image" Target="../media/image11.wmf"/><Relationship Id="rId3" Type="http://schemas.openxmlformats.org/officeDocument/2006/relationships/image" Target="../media/image4.wmf"/><Relationship Id="rId7" Type="http://schemas.openxmlformats.org/officeDocument/2006/relationships/image" Target="../media/image6.wmf"/><Relationship Id="rId12" Type="http://schemas.openxmlformats.org/officeDocument/2006/relationships/image" Target="../media/image8.wmf"/><Relationship Id="rId17" Type="http://schemas.openxmlformats.org/officeDocument/2006/relationships/oleObject" Target="../embeddings/oleObject11.bin"/><Relationship Id="rId2" Type="http://schemas.openxmlformats.org/officeDocument/2006/relationships/oleObject" Target="../embeddings/oleObject3.bin"/><Relationship Id="rId16" Type="http://schemas.openxmlformats.org/officeDocument/2006/relationships/image" Target="../media/image10.wmf"/><Relationship Id="rId1" Type="http://schemas.openxmlformats.org/officeDocument/2006/relationships/slideLayout" Target="../slideLayouts/slideLayout2.xml"/><Relationship Id="rId6" Type="http://schemas.openxmlformats.org/officeDocument/2006/relationships/oleObject" Target="../embeddings/oleObject5.bin"/><Relationship Id="rId11" Type="http://schemas.openxmlformats.org/officeDocument/2006/relationships/oleObject" Target="../embeddings/oleObject8.bin"/><Relationship Id="rId5" Type="http://schemas.openxmlformats.org/officeDocument/2006/relationships/image" Target="../media/image5.wmf"/><Relationship Id="rId15" Type="http://schemas.openxmlformats.org/officeDocument/2006/relationships/oleObject" Target="../embeddings/oleObject10.bin"/><Relationship Id="rId10" Type="http://schemas.openxmlformats.org/officeDocument/2006/relationships/oleObject" Target="../embeddings/oleObject7.bin"/><Relationship Id="rId19" Type="http://schemas.openxmlformats.org/officeDocument/2006/relationships/oleObject" Target="../embeddings/oleObject12.bin"/><Relationship Id="rId4" Type="http://schemas.openxmlformats.org/officeDocument/2006/relationships/oleObject" Target="../embeddings/oleObject4.bin"/><Relationship Id="rId9" Type="http://schemas.openxmlformats.org/officeDocument/2006/relationships/image" Target="../media/image7.wmf"/><Relationship Id="rId14" Type="http://schemas.openxmlformats.org/officeDocument/2006/relationships/image" Target="../media/image9.wmf"/></Relationships>
</file>

<file path=ppt/slides/_rels/slide30.xml.rels><?xml version="1.0" encoding="UTF-8" standalone="yes"?>
<Relationships xmlns="http://schemas.openxmlformats.org/package/2006/relationships"><Relationship Id="rId8" Type="http://schemas.openxmlformats.org/officeDocument/2006/relationships/oleObject" Target="../embeddings/oleObject165.bin"/><Relationship Id="rId13" Type="http://schemas.openxmlformats.org/officeDocument/2006/relationships/image" Target="../media/image160.wmf"/><Relationship Id="rId3" Type="http://schemas.openxmlformats.org/officeDocument/2006/relationships/image" Target="../media/image155.wmf"/><Relationship Id="rId7" Type="http://schemas.openxmlformats.org/officeDocument/2006/relationships/image" Target="../media/image157.wmf"/><Relationship Id="rId12" Type="http://schemas.openxmlformats.org/officeDocument/2006/relationships/oleObject" Target="../embeddings/oleObject167.bin"/><Relationship Id="rId2" Type="http://schemas.openxmlformats.org/officeDocument/2006/relationships/oleObject" Target="../embeddings/oleObject162.bin"/><Relationship Id="rId1" Type="http://schemas.openxmlformats.org/officeDocument/2006/relationships/slideLayout" Target="../slideLayouts/slideLayout2.xml"/><Relationship Id="rId6" Type="http://schemas.openxmlformats.org/officeDocument/2006/relationships/oleObject" Target="../embeddings/oleObject164.bin"/><Relationship Id="rId11" Type="http://schemas.openxmlformats.org/officeDocument/2006/relationships/image" Target="../media/image159.wmf"/><Relationship Id="rId5" Type="http://schemas.openxmlformats.org/officeDocument/2006/relationships/image" Target="../media/image156.wmf"/><Relationship Id="rId10" Type="http://schemas.openxmlformats.org/officeDocument/2006/relationships/oleObject" Target="../embeddings/oleObject166.bin"/><Relationship Id="rId4" Type="http://schemas.openxmlformats.org/officeDocument/2006/relationships/oleObject" Target="../embeddings/oleObject163.bin"/><Relationship Id="rId9" Type="http://schemas.openxmlformats.org/officeDocument/2006/relationships/image" Target="../media/image158.wmf"/></Relationships>
</file>

<file path=ppt/slides/_rels/slide31.xml.rels><?xml version="1.0" encoding="UTF-8" standalone="yes"?>
<Relationships xmlns="http://schemas.openxmlformats.org/package/2006/relationships"><Relationship Id="rId8" Type="http://schemas.openxmlformats.org/officeDocument/2006/relationships/oleObject" Target="../embeddings/oleObject171.bin"/><Relationship Id="rId13" Type="http://schemas.openxmlformats.org/officeDocument/2006/relationships/image" Target="../media/image166.wmf"/><Relationship Id="rId3" Type="http://schemas.openxmlformats.org/officeDocument/2006/relationships/image" Target="../media/image161.wmf"/><Relationship Id="rId7" Type="http://schemas.openxmlformats.org/officeDocument/2006/relationships/image" Target="../media/image163.wmf"/><Relationship Id="rId12" Type="http://schemas.openxmlformats.org/officeDocument/2006/relationships/oleObject" Target="../embeddings/oleObject173.bin"/><Relationship Id="rId2" Type="http://schemas.openxmlformats.org/officeDocument/2006/relationships/oleObject" Target="../embeddings/oleObject168.bin"/><Relationship Id="rId1" Type="http://schemas.openxmlformats.org/officeDocument/2006/relationships/slideLayout" Target="../slideLayouts/slideLayout2.xml"/><Relationship Id="rId6" Type="http://schemas.openxmlformats.org/officeDocument/2006/relationships/oleObject" Target="../embeddings/oleObject170.bin"/><Relationship Id="rId11" Type="http://schemas.openxmlformats.org/officeDocument/2006/relationships/image" Target="../media/image165.wmf"/><Relationship Id="rId5" Type="http://schemas.openxmlformats.org/officeDocument/2006/relationships/image" Target="../media/image162.wmf"/><Relationship Id="rId10" Type="http://schemas.openxmlformats.org/officeDocument/2006/relationships/oleObject" Target="../embeddings/oleObject172.bin"/><Relationship Id="rId4" Type="http://schemas.openxmlformats.org/officeDocument/2006/relationships/oleObject" Target="../embeddings/oleObject169.bin"/><Relationship Id="rId9" Type="http://schemas.openxmlformats.org/officeDocument/2006/relationships/image" Target="../media/image164.wmf"/></Relationships>
</file>

<file path=ppt/slides/_rels/slide32.xml.rels><?xml version="1.0" encoding="UTF-8" standalone="yes"?>
<Relationships xmlns="http://schemas.openxmlformats.org/package/2006/relationships"><Relationship Id="rId8" Type="http://schemas.openxmlformats.org/officeDocument/2006/relationships/oleObject" Target="../embeddings/oleObject177.bin"/><Relationship Id="rId3" Type="http://schemas.openxmlformats.org/officeDocument/2006/relationships/image" Target="../media/image167.wmf"/><Relationship Id="rId7" Type="http://schemas.openxmlformats.org/officeDocument/2006/relationships/image" Target="../media/image169.wmf"/><Relationship Id="rId2" Type="http://schemas.openxmlformats.org/officeDocument/2006/relationships/oleObject" Target="../embeddings/oleObject174.bin"/><Relationship Id="rId1" Type="http://schemas.openxmlformats.org/officeDocument/2006/relationships/slideLayout" Target="../slideLayouts/slideLayout2.xml"/><Relationship Id="rId6" Type="http://schemas.openxmlformats.org/officeDocument/2006/relationships/oleObject" Target="../embeddings/oleObject176.bin"/><Relationship Id="rId5" Type="http://schemas.openxmlformats.org/officeDocument/2006/relationships/image" Target="../media/image168.wmf"/><Relationship Id="rId4" Type="http://schemas.openxmlformats.org/officeDocument/2006/relationships/oleObject" Target="../embeddings/oleObject175.bin"/><Relationship Id="rId9" Type="http://schemas.openxmlformats.org/officeDocument/2006/relationships/image" Target="../media/image170.wmf"/></Relationships>
</file>

<file path=ppt/slides/_rels/slide33.xml.rels><?xml version="1.0" encoding="UTF-8" standalone="yes"?>
<Relationships xmlns="http://schemas.openxmlformats.org/package/2006/relationships"><Relationship Id="rId8" Type="http://schemas.openxmlformats.org/officeDocument/2006/relationships/oleObject" Target="../embeddings/oleObject181.bin"/><Relationship Id="rId3" Type="http://schemas.openxmlformats.org/officeDocument/2006/relationships/image" Target="../media/image171.wmf"/><Relationship Id="rId7" Type="http://schemas.openxmlformats.org/officeDocument/2006/relationships/image" Target="../media/image173.wmf"/><Relationship Id="rId2" Type="http://schemas.openxmlformats.org/officeDocument/2006/relationships/oleObject" Target="../embeddings/oleObject178.bin"/><Relationship Id="rId1" Type="http://schemas.openxmlformats.org/officeDocument/2006/relationships/slideLayout" Target="../slideLayouts/slideLayout2.xml"/><Relationship Id="rId6" Type="http://schemas.openxmlformats.org/officeDocument/2006/relationships/oleObject" Target="../embeddings/oleObject180.bin"/><Relationship Id="rId11" Type="http://schemas.openxmlformats.org/officeDocument/2006/relationships/image" Target="../media/image175.wmf"/><Relationship Id="rId5" Type="http://schemas.openxmlformats.org/officeDocument/2006/relationships/image" Target="../media/image172.wmf"/><Relationship Id="rId10" Type="http://schemas.openxmlformats.org/officeDocument/2006/relationships/oleObject" Target="../embeddings/oleObject182.bin"/><Relationship Id="rId4" Type="http://schemas.openxmlformats.org/officeDocument/2006/relationships/oleObject" Target="../embeddings/oleObject179.bin"/><Relationship Id="rId9" Type="http://schemas.openxmlformats.org/officeDocument/2006/relationships/image" Target="../media/image174.wmf"/></Relationships>
</file>

<file path=ppt/slides/_rels/slide34.xml.rels><?xml version="1.0" encoding="UTF-8" standalone="yes"?>
<Relationships xmlns="http://schemas.openxmlformats.org/package/2006/relationships"><Relationship Id="rId3" Type="http://schemas.openxmlformats.org/officeDocument/2006/relationships/image" Target="../media/image176.wmf"/><Relationship Id="rId2" Type="http://schemas.openxmlformats.org/officeDocument/2006/relationships/oleObject" Target="../embeddings/oleObject183.bin"/><Relationship Id="rId1" Type="http://schemas.openxmlformats.org/officeDocument/2006/relationships/slideLayout" Target="../slideLayouts/slideLayout2.xml"/><Relationship Id="rId5" Type="http://schemas.openxmlformats.org/officeDocument/2006/relationships/image" Target="../media/image177.wmf"/><Relationship Id="rId4" Type="http://schemas.openxmlformats.org/officeDocument/2006/relationships/oleObject" Target="../embeddings/oleObject184.bin"/></Relationships>
</file>

<file path=ppt/slides/_rels/slide35.xml.rels><?xml version="1.0" encoding="UTF-8" standalone="yes"?>
<Relationships xmlns="http://schemas.openxmlformats.org/package/2006/relationships"><Relationship Id="rId8" Type="http://schemas.openxmlformats.org/officeDocument/2006/relationships/oleObject" Target="../embeddings/oleObject188.bin"/><Relationship Id="rId3" Type="http://schemas.openxmlformats.org/officeDocument/2006/relationships/image" Target="../media/image178.wmf"/><Relationship Id="rId7" Type="http://schemas.openxmlformats.org/officeDocument/2006/relationships/image" Target="../media/image180.wmf"/><Relationship Id="rId2" Type="http://schemas.openxmlformats.org/officeDocument/2006/relationships/oleObject" Target="../embeddings/oleObject185.bin"/><Relationship Id="rId1" Type="http://schemas.openxmlformats.org/officeDocument/2006/relationships/slideLayout" Target="../slideLayouts/slideLayout2.xml"/><Relationship Id="rId6" Type="http://schemas.openxmlformats.org/officeDocument/2006/relationships/oleObject" Target="../embeddings/oleObject187.bin"/><Relationship Id="rId11" Type="http://schemas.openxmlformats.org/officeDocument/2006/relationships/image" Target="../media/image182.wmf"/><Relationship Id="rId5" Type="http://schemas.openxmlformats.org/officeDocument/2006/relationships/image" Target="../media/image179.wmf"/><Relationship Id="rId10" Type="http://schemas.openxmlformats.org/officeDocument/2006/relationships/oleObject" Target="../embeddings/oleObject189.bin"/><Relationship Id="rId4" Type="http://schemas.openxmlformats.org/officeDocument/2006/relationships/oleObject" Target="../embeddings/oleObject186.bin"/><Relationship Id="rId9" Type="http://schemas.openxmlformats.org/officeDocument/2006/relationships/image" Target="../media/image181.wmf"/></Relationships>
</file>

<file path=ppt/slides/_rels/slide36.xml.rels><?xml version="1.0" encoding="UTF-8" standalone="yes"?>
<Relationships xmlns="http://schemas.openxmlformats.org/package/2006/relationships"><Relationship Id="rId8" Type="http://schemas.openxmlformats.org/officeDocument/2006/relationships/oleObject" Target="../embeddings/oleObject193.bin"/><Relationship Id="rId3" Type="http://schemas.openxmlformats.org/officeDocument/2006/relationships/image" Target="../media/image178.wmf"/><Relationship Id="rId7" Type="http://schemas.openxmlformats.org/officeDocument/2006/relationships/image" Target="../media/image184.wmf"/><Relationship Id="rId2" Type="http://schemas.openxmlformats.org/officeDocument/2006/relationships/oleObject" Target="../embeddings/oleObject190.bin"/><Relationship Id="rId1" Type="http://schemas.openxmlformats.org/officeDocument/2006/relationships/slideLayout" Target="../slideLayouts/slideLayout2.xml"/><Relationship Id="rId6" Type="http://schemas.openxmlformats.org/officeDocument/2006/relationships/oleObject" Target="../embeddings/oleObject192.bin"/><Relationship Id="rId5" Type="http://schemas.openxmlformats.org/officeDocument/2006/relationships/image" Target="../media/image183.wmf"/><Relationship Id="rId4" Type="http://schemas.openxmlformats.org/officeDocument/2006/relationships/oleObject" Target="../embeddings/oleObject191.bin"/><Relationship Id="rId9" Type="http://schemas.openxmlformats.org/officeDocument/2006/relationships/image" Target="../media/image185.wmf"/></Relationships>
</file>

<file path=ppt/slides/_rels/slide37.xml.rels><?xml version="1.0" encoding="UTF-8" standalone="yes"?>
<Relationships xmlns="http://schemas.openxmlformats.org/package/2006/relationships"><Relationship Id="rId8" Type="http://schemas.openxmlformats.org/officeDocument/2006/relationships/oleObject" Target="../embeddings/oleObject197.bin"/><Relationship Id="rId3" Type="http://schemas.openxmlformats.org/officeDocument/2006/relationships/image" Target="../media/image186.wmf"/><Relationship Id="rId7" Type="http://schemas.openxmlformats.org/officeDocument/2006/relationships/image" Target="../media/image188.wmf"/><Relationship Id="rId2" Type="http://schemas.openxmlformats.org/officeDocument/2006/relationships/oleObject" Target="../embeddings/oleObject194.bin"/><Relationship Id="rId1" Type="http://schemas.openxmlformats.org/officeDocument/2006/relationships/slideLayout" Target="../slideLayouts/slideLayout2.xml"/><Relationship Id="rId6" Type="http://schemas.openxmlformats.org/officeDocument/2006/relationships/oleObject" Target="../embeddings/oleObject196.bin"/><Relationship Id="rId5" Type="http://schemas.openxmlformats.org/officeDocument/2006/relationships/image" Target="../media/image187.wmf"/><Relationship Id="rId10" Type="http://schemas.openxmlformats.org/officeDocument/2006/relationships/oleObject" Target="../embeddings/oleObject198.bin"/><Relationship Id="rId4" Type="http://schemas.openxmlformats.org/officeDocument/2006/relationships/oleObject" Target="../embeddings/oleObject195.bin"/><Relationship Id="rId9" Type="http://schemas.openxmlformats.org/officeDocument/2006/relationships/image" Target="../media/image189.wmf"/></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16.bin"/><Relationship Id="rId3" Type="http://schemas.openxmlformats.org/officeDocument/2006/relationships/image" Target="../media/image12.wmf"/><Relationship Id="rId7" Type="http://schemas.openxmlformats.org/officeDocument/2006/relationships/image" Target="../media/image14.wmf"/><Relationship Id="rId2" Type="http://schemas.openxmlformats.org/officeDocument/2006/relationships/oleObject" Target="../embeddings/oleObject13.bin"/><Relationship Id="rId1" Type="http://schemas.openxmlformats.org/officeDocument/2006/relationships/slideLayout" Target="../slideLayouts/slideLayout2.xml"/><Relationship Id="rId6" Type="http://schemas.openxmlformats.org/officeDocument/2006/relationships/oleObject" Target="../embeddings/oleObject15.bin"/><Relationship Id="rId11" Type="http://schemas.openxmlformats.org/officeDocument/2006/relationships/image" Target="../media/image16.wmf"/><Relationship Id="rId5" Type="http://schemas.openxmlformats.org/officeDocument/2006/relationships/image" Target="../media/image13.wmf"/><Relationship Id="rId10" Type="http://schemas.openxmlformats.org/officeDocument/2006/relationships/oleObject" Target="../embeddings/oleObject17.bin"/><Relationship Id="rId4" Type="http://schemas.openxmlformats.org/officeDocument/2006/relationships/oleObject" Target="../embeddings/oleObject14.bin"/><Relationship Id="rId9" Type="http://schemas.openxmlformats.org/officeDocument/2006/relationships/image" Target="../media/image15.w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21.bin"/><Relationship Id="rId3" Type="http://schemas.openxmlformats.org/officeDocument/2006/relationships/image" Target="../media/image17.wmf"/><Relationship Id="rId7" Type="http://schemas.openxmlformats.org/officeDocument/2006/relationships/image" Target="../media/image19.wmf"/><Relationship Id="rId2" Type="http://schemas.openxmlformats.org/officeDocument/2006/relationships/oleObject" Target="../embeddings/oleObject18.bin"/><Relationship Id="rId1" Type="http://schemas.openxmlformats.org/officeDocument/2006/relationships/slideLayout" Target="../slideLayouts/slideLayout2.xml"/><Relationship Id="rId6" Type="http://schemas.openxmlformats.org/officeDocument/2006/relationships/oleObject" Target="../embeddings/oleObject20.bin"/><Relationship Id="rId11" Type="http://schemas.openxmlformats.org/officeDocument/2006/relationships/image" Target="../media/image21.wmf"/><Relationship Id="rId5" Type="http://schemas.openxmlformats.org/officeDocument/2006/relationships/image" Target="../media/image18.wmf"/><Relationship Id="rId10" Type="http://schemas.openxmlformats.org/officeDocument/2006/relationships/oleObject" Target="../embeddings/oleObject22.bin"/><Relationship Id="rId4" Type="http://schemas.openxmlformats.org/officeDocument/2006/relationships/oleObject" Target="../embeddings/oleObject19.bin"/><Relationship Id="rId9" Type="http://schemas.openxmlformats.org/officeDocument/2006/relationships/image" Target="../media/image20.wmf"/></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26.bin"/><Relationship Id="rId13" Type="http://schemas.openxmlformats.org/officeDocument/2006/relationships/image" Target="../media/image27.wmf"/><Relationship Id="rId18" Type="http://schemas.openxmlformats.org/officeDocument/2006/relationships/oleObject" Target="../embeddings/oleObject31.bin"/><Relationship Id="rId3" Type="http://schemas.openxmlformats.org/officeDocument/2006/relationships/image" Target="../media/image22.wmf"/><Relationship Id="rId21" Type="http://schemas.openxmlformats.org/officeDocument/2006/relationships/image" Target="../media/image31.wmf"/><Relationship Id="rId7" Type="http://schemas.openxmlformats.org/officeDocument/2006/relationships/image" Target="../media/image24.wmf"/><Relationship Id="rId12" Type="http://schemas.openxmlformats.org/officeDocument/2006/relationships/oleObject" Target="../embeddings/oleObject28.bin"/><Relationship Id="rId17" Type="http://schemas.openxmlformats.org/officeDocument/2006/relationships/image" Target="../media/image29.wmf"/><Relationship Id="rId25" Type="http://schemas.openxmlformats.org/officeDocument/2006/relationships/image" Target="../media/image33.wmf"/><Relationship Id="rId2" Type="http://schemas.openxmlformats.org/officeDocument/2006/relationships/oleObject" Target="../embeddings/oleObject23.bin"/><Relationship Id="rId16" Type="http://schemas.openxmlformats.org/officeDocument/2006/relationships/oleObject" Target="../embeddings/oleObject30.bin"/><Relationship Id="rId20" Type="http://schemas.openxmlformats.org/officeDocument/2006/relationships/oleObject" Target="../embeddings/oleObject32.bin"/><Relationship Id="rId1" Type="http://schemas.openxmlformats.org/officeDocument/2006/relationships/slideLayout" Target="../slideLayouts/slideLayout2.xml"/><Relationship Id="rId6" Type="http://schemas.openxmlformats.org/officeDocument/2006/relationships/oleObject" Target="../embeddings/oleObject25.bin"/><Relationship Id="rId11" Type="http://schemas.openxmlformats.org/officeDocument/2006/relationships/image" Target="../media/image26.wmf"/><Relationship Id="rId24" Type="http://schemas.openxmlformats.org/officeDocument/2006/relationships/oleObject" Target="../embeddings/oleObject34.bin"/><Relationship Id="rId5" Type="http://schemas.openxmlformats.org/officeDocument/2006/relationships/image" Target="../media/image23.wmf"/><Relationship Id="rId15" Type="http://schemas.openxmlformats.org/officeDocument/2006/relationships/image" Target="../media/image28.wmf"/><Relationship Id="rId23" Type="http://schemas.openxmlformats.org/officeDocument/2006/relationships/image" Target="../media/image32.wmf"/><Relationship Id="rId10" Type="http://schemas.openxmlformats.org/officeDocument/2006/relationships/oleObject" Target="../embeddings/oleObject27.bin"/><Relationship Id="rId19" Type="http://schemas.openxmlformats.org/officeDocument/2006/relationships/image" Target="../media/image30.wmf"/><Relationship Id="rId4" Type="http://schemas.openxmlformats.org/officeDocument/2006/relationships/oleObject" Target="../embeddings/oleObject24.bin"/><Relationship Id="rId9" Type="http://schemas.openxmlformats.org/officeDocument/2006/relationships/image" Target="../media/image25.wmf"/><Relationship Id="rId14" Type="http://schemas.openxmlformats.org/officeDocument/2006/relationships/oleObject" Target="../embeddings/oleObject29.bin"/><Relationship Id="rId22" Type="http://schemas.openxmlformats.org/officeDocument/2006/relationships/oleObject" Target="../embeddings/oleObject33.bin"/></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38.bin"/><Relationship Id="rId13" Type="http://schemas.openxmlformats.org/officeDocument/2006/relationships/image" Target="../media/image39.wmf"/><Relationship Id="rId3" Type="http://schemas.openxmlformats.org/officeDocument/2006/relationships/image" Target="../media/image34.wmf"/><Relationship Id="rId7" Type="http://schemas.openxmlformats.org/officeDocument/2006/relationships/image" Target="../media/image36.wmf"/><Relationship Id="rId12" Type="http://schemas.openxmlformats.org/officeDocument/2006/relationships/oleObject" Target="../embeddings/oleObject40.bin"/><Relationship Id="rId2" Type="http://schemas.openxmlformats.org/officeDocument/2006/relationships/oleObject" Target="../embeddings/oleObject35.bin"/><Relationship Id="rId1" Type="http://schemas.openxmlformats.org/officeDocument/2006/relationships/slideLayout" Target="../slideLayouts/slideLayout2.xml"/><Relationship Id="rId6" Type="http://schemas.openxmlformats.org/officeDocument/2006/relationships/oleObject" Target="../embeddings/oleObject37.bin"/><Relationship Id="rId11" Type="http://schemas.openxmlformats.org/officeDocument/2006/relationships/image" Target="../media/image38.wmf"/><Relationship Id="rId5" Type="http://schemas.openxmlformats.org/officeDocument/2006/relationships/image" Target="../media/image35.wmf"/><Relationship Id="rId15" Type="http://schemas.openxmlformats.org/officeDocument/2006/relationships/image" Target="../media/image40.wmf"/><Relationship Id="rId10" Type="http://schemas.openxmlformats.org/officeDocument/2006/relationships/oleObject" Target="../embeddings/oleObject39.bin"/><Relationship Id="rId4" Type="http://schemas.openxmlformats.org/officeDocument/2006/relationships/oleObject" Target="../embeddings/oleObject36.bin"/><Relationship Id="rId9" Type="http://schemas.openxmlformats.org/officeDocument/2006/relationships/image" Target="../media/image37.wmf"/><Relationship Id="rId14" Type="http://schemas.openxmlformats.org/officeDocument/2006/relationships/oleObject" Target="../embeddings/oleObject41.bin"/></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45.bin"/><Relationship Id="rId3" Type="http://schemas.openxmlformats.org/officeDocument/2006/relationships/image" Target="../media/image41.wmf"/><Relationship Id="rId7" Type="http://schemas.openxmlformats.org/officeDocument/2006/relationships/image" Target="../media/image43.wmf"/><Relationship Id="rId2" Type="http://schemas.openxmlformats.org/officeDocument/2006/relationships/oleObject" Target="../embeddings/oleObject42.bin"/><Relationship Id="rId1" Type="http://schemas.openxmlformats.org/officeDocument/2006/relationships/slideLayout" Target="../slideLayouts/slideLayout2.xml"/><Relationship Id="rId6" Type="http://schemas.openxmlformats.org/officeDocument/2006/relationships/oleObject" Target="../embeddings/oleObject44.bin"/><Relationship Id="rId11" Type="http://schemas.openxmlformats.org/officeDocument/2006/relationships/image" Target="../media/image45.wmf"/><Relationship Id="rId5" Type="http://schemas.openxmlformats.org/officeDocument/2006/relationships/image" Target="../media/image42.wmf"/><Relationship Id="rId10" Type="http://schemas.openxmlformats.org/officeDocument/2006/relationships/oleObject" Target="../embeddings/oleObject46.bin"/><Relationship Id="rId4" Type="http://schemas.openxmlformats.org/officeDocument/2006/relationships/oleObject" Target="../embeddings/oleObject43.bin"/><Relationship Id="rId9" Type="http://schemas.openxmlformats.org/officeDocument/2006/relationships/image" Target="../media/image44.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3.6</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Addition and Subtraction with Fractions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a:noFill/>
        </p:spPr>
        <p:txBody>
          <a:bodyPr/>
          <a:lstStyle/>
          <a:p>
            <a:r>
              <a:rPr lang="en-US" dirty="0"/>
              <a:t>Example 4: Adding Fractions with Different Denominators</a:t>
            </a:r>
            <a:endParaRPr lang="en-US" sz="3200" dirty="0">
              <a:solidFill>
                <a:schemeClr val="accent1"/>
              </a:solidFill>
            </a:endParaRPr>
          </a:p>
        </p:txBody>
      </p:sp>
      <p:sp>
        <p:nvSpPr>
          <p:cNvPr id="5" name="Rectangle 3"/>
          <p:cNvSpPr txBox="1">
            <a:spLocks/>
          </p:cNvSpPr>
          <p:nvPr/>
        </p:nvSpPr>
        <p:spPr>
          <a:xfrm>
            <a:off x="457200" y="1280160"/>
            <a:ext cx="8229600" cy="2536079"/>
          </a:xfrm>
          <a:prstGeom prst="rect">
            <a:avLst/>
          </a:prstGeom>
          <a:noFill/>
        </p:spPr>
        <p:txBody>
          <a:bodyPr>
            <a:spAutoFit/>
          </a:bodyPr>
          <a:lstStyle/>
          <a:p>
            <a:pPr marL="342900" marR="0" lvl="0" indent="-342900" algn="l" defTabSz="914400" rtl="0" eaLnBrk="1" fontAlgn="auto" latinLnBrk="0" hangingPunct="1">
              <a:lnSpc>
                <a:spcPct val="100000"/>
              </a:lnSpc>
              <a:spcBef>
                <a:spcPct val="20000"/>
              </a:spcBef>
              <a:spcAft>
                <a:spcPts val="1200"/>
              </a:spcAft>
              <a:buClrTx/>
              <a:buSzTx/>
              <a:buFont typeface="Courier New" pitchFamily="49" charset="0"/>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Add: </a:t>
            </a:r>
          </a:p>
          <a:p>
            <a:pPr marL="342900" marR="0" lvl="0" indent="-342900" algn="l" defTabSz="914400" rtl="0" eaLnBrk="1" fontAlgn="auto" latinLnBrk="0" hangingPunct="1">
              <a:lnSpc>
                <a:spcPct val="100000"/>
              </a:lnSpc>
              <a:spcBef>
                <a:spcPct val="20000"/>
              </a:spcBef>
              <a:spcAft>
                <a:spcPts val="1200"/>
              </a:spcAft>
              <a:buClrTx/>
              <a:buSzTx/>
              <a:buFont typeface="Courier New" pitchFamily="49" charset="0"/>
              <a:buNone/>
              <a:tabLst/>
              <a:defRPr/>
            </a:pPr>
            <a:r>
              <a:rPr lang="en-US" sz="2800" b="1" dirty="0"/>
              <a:t>Solution</a:t>
            </a:r>
          </a:p>
          <a:p>
            <a:pPr marL="342900" marR="0" lvl="0" indent="-342900" algn="l" defTabSz="914400" rtl="0" eaLnBrk="1" fontAlgn="auto" latinLnBrk="0" hangingPunct="1">
              <a:lnSpc>
                <a:spcPct val="100000"/>
              </a:lnSpc>
              <a:spcBef>
                <a:spcPct val="20000"/>
              </a:spcBef>
              <a:spcAft>
                <a:spcPts val="1200"/>
              </a:spcAft>
              <a:buClrTx/>
              <a:buSzTx/>
              <a:buFont typeface="Courier New" pitchFamily="49" charset="0"/>
              <a:buNone/>
              <a:tabLst/>
              <a:defRPr/>
            </a:pPr>
            <a:r>
              <a:rPr kumimoji="0" lang="en-US" sz="2800" b="1" i="0" u="none" strike="noStrike" kern="1200" cap="none" spc="0" normalizeH="0" baseline="0" noProof="0" dirty="0">
                <a:ln>
                  <a:noFill/>
                </a:ln>
                <a:solidFill>
                  <a:schemeClr val="tx1"/>
                </a:solidFill>
                <a:effectLst/>
                <a:uLnTx/>
                <a:uFillTx/>
                <a:latin typeface="+mn-lt"/>
                <a:ea typeface="+mn-ea"/>
                <a:cs typeface="+mn-cs"/>
              </a:rPr>
              <a:t>Step 1: </a:t>
            </a:r>
            <a:r>
              <a:rPr kumimoji="0" lang="en-US" sz="2800" i="0" u="none" strike="noStrike" kern="1200" cap="none" spc="0" normalizeH="0" baseline="0" noProof="0" dirty="0">
                <a:ln>
                  <a:noFill/>
                </a:ln>
                <a:solidFill>
                  <a:schemeClr val="tx1"/>
                </a:solidFill>
                <a:effectLst/>
                <a:uLnTx/>
                <a:uFillTx/>
                <a:latin typeface="+mn-lt"/>
                <a:ea typeface="+mn-ea"/>
                <a:cs typeface="+mn-cs"/>
              </a:rPr>
              <a:t>Find the LCD.</a:t>
            </a:r>
          </a:p>
          <a:p>
            <a:pPr marL="342900" marR="0" lvl="0" indent="-342900" algn="l" defTabSz="914400" rtl="0" eaLnBrk="1" fontAlgn="auto" latinLnBrk="0" hangingPunct="1">
              <a:lnSpc>
                <a:spcPct val="100000"/>
              </a:lnSpc>
              <a:spcBef>
                <a:spcPct val="20000"/>
              </a:spcBef>
              <a:spcAft>
                <a:spcPts val="1200"/>
              </a:spcAft>
              <a:buClrTx/>
              <a:buSzTx/>
              <a:buFont typeface="Courier New" pitchFamily="49" charset="0"/>
              <a:buNone/>
              <a:tabLst/>
              <a:defRPr/>
            </a:pPr>
            <a:endParaRPr kumimoji="0" lang="en-US" sz="2800" b="1" i="0" u="none" strike="noStrike" kern="1200" cap="none" spc="0" normalizeH="0" baseline="0" noProof="0" dirty="0">
              <a:ln>
                <a:noFill/>
              </a:ln>
              <a:solidFill>
                <a:schemeClr val="tx1"/>
              </a:solidFill>
              <a:effectLst/>
              <a:uLnTx/>
              <a:uFillTx/>
              <a:latin typeface="+mn-lt"/>
              <a:ea typeface="+mn-ea"/>
              <a:cs typeface="+mn-cs"/>
            </a:endParaRPr>
          </a:p>
        </p:txBody>
      </p:sp>
      <p:graphicFrame>
        <p:nvGraphicFramePr>
          <p:cNvPr id="41985" name="Object 1"/>
          <p:cNvGraphicFramePr>
            <a:graphicFrameLocks noChangeAspect="1"/>
          </p:cNvGraphicFramePr>
          <p:nvPr/>
        </p:nvGraphicFramePr>
        <p:xfrm>
          <a:off x="1387475" y="1144588"/>
          <a:ext cx="1155700" cy="838200"/>
        </p:xfrm>
        <a:graphic>
          <a:graphicData uri="http://schemas.openxmlformats.org/presentationml/2006/ole">
            <mc:AlternateContent xmlns:mc="http://schemas.openxmlformats.org/markup-compatibility/2006">
              <mc:Choice xmlns:v="urn:schemas-microsoft-com:vml" Requires="v">
                <p:oleObj name="Equation" r:id="rId2" imgW="1155600" imgH="838080" progId="Equation.DSMT4">
                  <p:embed/>
                </p:oleObj>
              </mc:Choice>
              <mc:Fallback>
                <p:oleObj name="Equation" r:id="rId2" imgW="1155600" imgH="838080" progId="Equation.DSMT4">
                  <p:embed/>
                  <p:pic>
                    <p:nvPicPr>
                      <p:cNvPr id="0"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87475" y="1144588"/>
                        <a:ext cx="1155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88" name="Object 4"/>
          <p:cNvGraphicFramePr>
            <a:graphicFrameLocks noChangeAspect="1"/>
          </p:cNvGraphicFramePr>
          <p:nvPr/>
        </p:nvGraphicFramePr>
        <p:xfrm>
          <a:off x="685800" y="3429000"/>
          <a:ext cx="2578100" cy="1028700"/>
        </p:xfrm>
        <a:graphic>
          <a:graphicData uri="http://schemas.openxmlformats.org/presentationml/2006/ole">
            <mc:AlternateContent xmlns:mc="http://schemas.openxmlformats.org/markup-compatibility/2006">
              <mc:Choice xmlns:v="urn:schemas-microsoft-com:vml" Requires="v">
                <p:oleObj name="Equation" r:id="rId4" imgW="2577960" imgH="1028520" progId="Equation.DSMT4">
                  <p:embed/>
                </p:oleObj>
              </mc:Choice>
              <mc:Fallback>
                <p:oleObj name="Equation" r:id="rId4" imgW="2577960" imgH="102852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5800" y="3429000"/>
                        <a:ext cx="25781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89" name="Object 5"/>
          <p:cNvGraphicFramePr>
            <a:graphicFrameLocks noChangeAspect="1"/>
          </p:cNvGraphicFramePr>
          <p:nvPr/>
        </p:nvGraphicFramePr>
        <p:xfrm>
          <a:off x="3311104" y="3792748"/>
          <a:ext cx="3225800" cy="292100"/>
        </p:xfrm>
        <a:graphic>
          <a:graphicData uri="http://schemas.openxmlformats.org/presentationml/2006/ole">
            <mc:AlternateContent xmlns:mc="http://schemas.openxmlformats.org/markup-compatibility/2006">
              <mc:Choice xmlns:v="urn:schemas-microsoft-com:vml" Requires="v">
                <p:oleObj name="Equation" r:id="rId6" imgW="3225600" imgH="291960" progId="Equation.DSMT4">
                  <p:embed/>
                </p:oleObj>
              </mc:Choice>
              <mc:Fallback>
                <p:oleObj name="Equation" r:id="rId6" imgW="3225600" imgH="29196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311104" y="3792748"/>
                        <a:ext cx="3225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90" name="Object 6"/>
          <p:cNvGraphicFramePr>
            <a:graphicFrameLocks noChangeAspect="1"/>
          </p:cNvGraphicFramePr>
          <p:nvPr/>
        </p:nvGraphicFramePr>
        <p:xfrm>
          <a:off x="3913512" y="4343400"/>
          <a:ext cx="3149600" cy="469900"/>
        </p:xfrm>
        <a:graphic>
          <a:graphicData uri="http://schemas.openxmlformats.org/presentationml/2006/ole">
            <mc:AlternateContent xmlns:mc="http://schemas.openxmlformats.org/markup-compatibility/2006">
              <mc:Choice xmlns:v="urn:schemas-microsoft-com:vml" Requires="v">
                <p:oleObj name="Equation" r:id="rId8" imgW="3149280" imgH="469800" progId="Equation.DSMT4">
                  <p:embed/>
                </p:oleObj>
              </mc:Choice>
              <mc:Fallback>
                <p:oleObj name="Equation" r:id="rId8" imgW="3149280" imgH="46980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913512" y="4343400"/>
                        <a:ext cx="3149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91" name="Object 7"/>
          <p:cNvGraphicFramePr>
            <a:graphicFrameLocks noChangeAspect="1"/>
          </p:cNvGraphicFramePr>
          <p:nvPr/>
        </p:nvGraphicFramePr>
        <p:xfrm>
          <a:off x="3949700" y="5024438"/>
          <a:ext cx="3086100" cy="469900"/>
        </p:xfrm>
        <a:graphic>
          <a:graphicData uri="http://schemas.openxmlformats.org/presentationml/2006/ole">
            <mc:AlternateContent xmlns:mc="http://schemas.openxmlformats.org/markup-compatibility/2006">
              <mc:Choice xmlns:v="urn:schemas-microsoft-com:vml" Requires="v">
                <p:oleObj name="Equation" r:id="rId10" imgW="3085920" imgH="469800" progId="Equation.DSMT4">
                  <p:embed/>
                </p:oleObj>
              </mc:Choice>
              <mc:Fallback>
                <p:oleObj name="Equation" r:id="rId10" imgW="3085920" imgH="46980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949700" y="5024438"/>
                        <a:ext cx="3086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98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98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199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199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Adding Fractions with Different Denominators (cont.)</a:t>
            </a:r>
          </a:p>
        </p:txBody>
      </p:sp>
      <p:sp>
        <p:nvSpPr>
          <p:cNvPr id="3" name="Content Placeholder 2"/>
          <p:cNvSpPr>
            <a:spLocks noGrp="1"/>
          </p:cNvSpPr>
          <p:nvPr>
            <p:ph idx="1"/>
          </p:nvPr>
        </p:nvSpPr>
        <p:spPr/>
        <p:txBody>
          <a:bodyPr/>
          <a:lstStyle/>
          <a:p>
            <a:r>
              <a:rPr lang="en-US" b="1" dirty="0"/>
              <a:t>Step 2: </a:t>
            </a:r>
            <a:r>
              <a:rPr lang="en-US" dirty="0"/>
              <a:t>Steps 2, 3, and 4 can be written in one step.</a:t>
            </a:r>
          </a:p>
          <a:p>
            <a:endParaRPr lang="en-US" dirty="0"/>
          </a:p>
          <a:p>
            <a:endParaRPr lang="en-US" dirty="0"/>
          </a:p>
          <a:p>
            <a:endParaRPr lang="en-US" dirty="0"/>
          </a:p>
          <a:p>
            <a:endParaRPr lang="en-US" dirty="0"/>
          </a:p>
          <a:p>
            <a:endParaRPr lang="en-US" dirty="0"/>
          </a:p>
          <a:p>
            <a:endParaRPr lang="en-US" dirty="0"/>
          </a:p>
          <a:p>
            <a:r>
              <a:rPr lang="en-US" dirty="0"/>
              <a:t>Note that in adding fractions, we also may choose to write them vertically. The process is the same.</a:t>
            </a:r>
          </a:p>
          <a:p>
            <a:endParaRPr lang="en-US" b="1" dirty="0"/>
          </a:p>
        </p:txBody>
      </p:sp>
      <p:graphicFrame>
        <p:nvGraphicFramePr>
          <p:cNvPr id="47108" name="Object 4"/>
          <p:cNvGraphicFramePr>
            <a:graphicFrameLocks noChangeAspect="1"/>
          </p:cNvGraphicFramePr>
          <p:nvPr/>
        </p:nvGraphicFramePr>
        <p:xfrm>
          <a:off x="762000" y="1920818"/>
          <a:ext cx="1155700" cy="838200"/>
        </p:xfrm>
        <a:graphic>
          <a:graphicData uri="http://schemas.openxmlformats.org/presentationml/2006/ole">
            <mc:AlternateContent xmlns:mc="http://schemas.openxmlformats.org/markup-compatibility/2006">
              <mc:Choice xmlns:v="urn:schemas-microsoft-com:vml" Requires="v">
                <p:oleObj name="Equation" r:id="rId2" imgW="1155600" imgH="838080" progId="Equation.DSMT4">
                  <p:embed/>
                </p:oleObj>
              </mc:Choice>
              <mc:Fallback>
                <p:oleObj name="Equation" r:id="rId2" imgW="1155600" imgH="838080" progId="Equation.DSMT4">
                  <p:embed/>
                  <p:pic>
                    <p:nvPicPr>
                      <p:cNvPr id="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 y="1920818"/>
                        <a:ext cx="1155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7109" name="Object 5"/>
          <p:cNvGraphicFramePr>
            <a:graphicFrameLocks noChangeAspect="1"/>
          </p:cNvGraphicFramePr>
          <p:nvPr/>
        </p:nvGraphicFramePr>
        <p:xfrm>
          <a:off x="1998452" y="1920818"/>
          <a:ext cx="2235200" cy="838200"/>
        </p:xfrm>
        <a:graphic>
          <a:graphicData uri="http://schemas.openxmlformats.org/presentationml/2006/ole">
            <mc:AlternateContent xmlns:mc="http://schemas.openxmlformats.org/markup-compatibility/2006">
              <mc:Choice xmlns:v="urn:schemas-microsoft-com:vml" Requires="v">
                <p:oleObj name="Equation" r:id="rId4" imgW="2234880" imgH="838080" progId="Equation.DSMT4">
                  <p:embed/>
                </p:oleObj>
              </mc:Choice>
              <mc:Fallback>
                <p:oleObj name="Equation" r:id="rId4" imgW="2234880" imgH="83808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98452" y="1920818"/>
                        <a:ext cx="2235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7110" name="Object 6"/>
          <p:cNvGraphicFramePr>
            <a:graphicFrameLocks noChangeAspect="1"/>
          </p:cNvGraphicFramePr>
          <p:nvPr/>
        </p:nvGraphicFramePr>
        <p:xfrm>
          <a:off x="2041582" y="2970366"/>
          <a:ext cx="1778000" cy="838200"/>
        </p:xfrm>
        <a:graphic>
          <a:graphicData uri="http://schemas.openxmlformats.org/presentationml/2006/ole">
            <mc:AlternateContent xmlns:mc="http://schemas.openxmlformats.org/markup-compatibility/2006">
              <mc:Choice xmlns:v="urn:schemas-microsoft-com:vml" Requires="v">
                <p:oleObj name="Equation" r:id="rId6" imgW="1777680" imgH="838080" progId="Equation.DSMT4">
                  <p:embed/>
                </p:oleObj>
              </mc:Choice>
              <mc:Fallback>
                <p:oleObj name="Equation" r:id="rId6" imgW="1777680" imgH="838080" progId="Equation.DSMT4">
                  <p:embed/>
                  <p:pic>
                    <p:nvPicPr>
                      <p:cNvPr id="0"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041582" y="2970366"/>
                        <a:ext cx="1778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7111" name="Object 7"/>
          <p:cNvGraphicFramePr>
            <a:graphicFrameLocks noChangeAspect="1"/>
          </p:cNvGraphicFramePr>
          <p:nvPr/>
        </p:nvGraphicFramePr>
        <p:xfrm>
          <a:off x="2058834" y="3955208"/>
          <a:ext cx="876300" cy="838200"/>
        </p:xfrm>
        <a:graphic>
          <a:graphicData uri="http://schemas.openxmlformats.org/presentationml/2006/ole">
            <mc:AlternateContent xmlns:mc="http://schemas.openxmlformats.org/markup-compatibility/2006">
              <mc:Choice xmlns:v="urn:schemas-microsoft-com:vml" Requires="v">
                <p:oleObj name="Equation" r:id="rId8" imgW="876240" imgH="838080" progId="Equation.DSMT4">
                  <p:embed/>
                </p:oleObj>
              </mc:Choice>
              <mc:Fallback>
                <p:oleObj name="Equation" r:id="rId8" imgW="876240" imgH="838080" progId="Equation.DSMT4">
                  <p:embed/>
                  <p:pic>
                    <p:nvPicPr>
                      <p:cNvPr id="0" name="Picture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058834" y="3955208"/>
                        <a:ext cx="876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7112" name="Object 8"/>
          <p:cNvGraphicFramePr>
            <a:graphicFrameLocks noChangeAspect="1"/>
          </p:cNvGraphicFramePr>
          <p:nvPr/>
        </p:nvGraphicFramePr>
        <p:xfrm>
          <a:off x="3039374" y="3955208"/>
          <a:ext cx="1828800" cy="838200"/>
        </p:xfrm>
        <a:graphic>
          <a:graphicData uri="http://schemas.openxmlformats.org/presentationml/2006/ole">
            <mc:AlternateContent xmlns:mc="http://schemas.openxmlformats.org/markup-compatibility/2006">
              <mc:Choice xmlns:v="urn:schemas-microsoft-com:vml" Requires="v">
                <p:oleObj name="Equation" r:id="rId10" imgW="1828800" imgH="838080" progId="Equation.DSMT4">
                  <p:embed/>
                </p:oleObj>
              </mc:Choice>
              <mc:Fallback>
                <p:oleObj name="Equation" r:id="rId10" imgW="1828800" imgH="838080" progId="Equation.DSMT4">
                  <p:embed/>
                  <p:pic>
                    <p:nvPicPr>
                      <p:cNvPr id="0" name="Picture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039374" y="3955208"/>
                        <a:ext cx="1828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7113" name="Object 9"/>
          <p:cNvGraphicFramePr>
            <a:graphicFrameLocks noChangeAspect="1"/>
          </p:cNvGraphicFramePr>
          <p:nvPr/>
        </p:nvGraphicFramePr>
        <p:xfrm>
          <a:off x="4953000" y="3962400"/>
          <a:ext cx="711200" cy="838200"/>
        </p:xfrm>
        <a:graphic>
          <a:graphicData uri="http://schemas.openxmlformats.org/presentationml/2006/ole">
            <mc:AlternateContent xmlns:mc="http://schemas.openxmlformats.org/markup-compatibility/2006">
              <mc:Choice xmlns:v="urn:schemas-microsoft-com:vml" Requires="v">
                <p:oleObj name="Equation" r:id="rId12" imgW="711000" imgH="838080" progId="Equation.DSMT4">
                  <p:embed/>
                </p:oleObj>
              </mc:Choice>
              <mc:Fallback>
                <p:oleObj name="Equation" r:id="rId12" imgW="711000" imgH="838080" progId="Equation.DSMT4">
                  <p:embed/>
                  <p:pic>
                    <p:nvPicPr>
                      <p:cNvPr id="0" name="Picture 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953000" y="3962400"/>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5" name="Straight Connector 14"/>
          <p:cNvCxnSpPr/>
          <p:nvPr/>
        </p:nvCxnSpPr>
        <p:spPr>
          <a:xfrm rot="5400000">
            <a:off x="3614469" y="4012722"/>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5400000">
            <a:off x="3962400" y="44958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5400000">
            <a:off x="3927896" y="3996904"/>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5400000">
            <a:off x="4267200" y="44958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710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710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71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71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71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7"/>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711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Adding Fractions with Different Denominators (cont.)</a:t>
            </a:r>
          </a:p>
        </p:txBody>
      </p:sp>
      <p:sp>
        <p:nvSpPr>
          <p:cNvPr id="3" name="Content Placeholder 2"/>
          <p:cNvSpPr>
            <a:spLocks noGrp="1"/>
          </p:cNvSpPr>
          <p:nvPr>
            <p:ph idx="1"/>
          </p:nvPr>
        </p:nvSpPr>
        <p:spPr/>
        <p:txBody>
          <a:bodyPr/>
          <a:lstStyle/>
          <a:p>
            <a:endParaRPr lang="en-US" dirty="0"/>
          </a:p>
          <a:p>
            <a:endParaRPr lang="en-US" dirty="0"/>
          </a:p>
        </p:txBody>
      </p:sp>
      <p:graphicFrame>
        <p:nvGraphicFramePr>
          <p:cNvPr id="48132" name="Object 4"/>
          <p:cNvGraphicFramePr>
            <a:graphicFrameLocks noChangeAspect="1"/>
          </p:cNvGraphicFramePr>
          <p:nvPr/>
        </p:nvGraphicFramePr>
        <p:xfrm>
          <a:off x="1189038" y="1422400"/>
          <a:ext cx="431800" cy="838200"/>
        </p:xfrm>
        <a:graphic>
          <a:graphicData uri="http://schemas.openxmlformats.org/presentationml/2006/ole">
            <mc:AlternateContent xmlns:mc="http://schemas.openxmlformats.org/markup-compatibility/2006">
              <mc:Choice xmlns:v="urn:schemas-microsoft-com:vml" Requires="v">
                <p:oleObj name="Equation" r:id="rId2" imgW="431640" imgH="838080" progId="Equation.DSMT4">
                  <p:embed/>
                </p:oleObj>
              </mc:Choice>
              <mc:Fallback>
                <p:oleObj name="Equation" r:id="rId2" imgW="431640" imgH="838080" progId="Equation.DSMT4">
                  <p:embed/>
                  <p:pic>
                    <p:nvPicPr>
                      <p:cNvPr id="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89038" y="1422400"/>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3" name="Object 5"/>
          <p:cNvGraphicFramePr>
            <a:graphicFrameLocks noChangeAspect="1"/>
          </p:cNvGraphicFramePr>
          <p:nvPr/>
        </p:nvGraphicFramePr>
        <p:xfrm>
          <a:off x="2076450" y="1422400"/>
          <a:ext cx="1104900" cy="838200"/>
        </p:xfrm>
        <a:graphic>
          <a:graphicData uri="http://schemas.openxmlformats.org/presentationml/2006/ole">
            <mc:AlternateContent xmlns:mc="http://schemas.openxmlformats.org/markup-compatibility/2006">
              <mc:Choice xmlns:v="urn:schemas-microsoft-com:vml" Requires="v">
                <p:oleObj name="Equation" r:id="rId4" imgW="1104840" imgH="838080" progId="Equation.DSMT4">
                  <p:embed/>
                </p:oleObj>
              </mc:Choice>
              <mc:Fallback>
                <p:oleObj name="Equation" r:id="rId4" imgW="1104840" imgH="83808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76450" y="1422400"/>
                        <a:ext cx="1104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4" name="Object 6"/>
          <p:cNvGraphicFramePr>
            <a:graphicFrameLocks noChangeAspect="1"/>
          </p:cNvGraphicFramePr>
          <p:nvPr/>
        </p:nvGraphicFramePr>
        <p:xfrm>
          <a:off x="3632200" y="1422400"/>
          <a:ext cx="1092200" cy="838200"/>
        </p:xfrm>
        <a:graphic>
          <a:graphicData uri="http://schemas.openxmlformats.org/presentationml/2006/ole">
            <mc:AlternateContent xmlns:mc="http://schemas.openxmlformats.org/markup-compatibility/2006">
              <mc:Choice xmlns:v="urn:schemas-microsoft-com:vml" Requires="v">
                <p:oleObj name="Equation" r:id="rId6" imgW="1091880" imgH="838080" progId="Equation.DSMT4">
                  <p:embed/>
                </p:oleObj>
              </mc:Choice>
              <mc:Fallback>
                <p:oleObj name="Equation" r:id="rId6" imgW="1091880" imgH="838080" progId="Equation.DSMT4">
                  <p:embed/>
                  <p:pic>
                    <p:nvPicPr>
                      <p:cNvPr id="0"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632200" y="1422400"/>
                        <a:ext cx="1092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6" name="Object 8"/>
          <p:cNvGraphicFramePr>
            <a:graphicFrameLocks noChangeAspect="1"/>
          </p:cNvGraphicFramePr>
          <p:nvPr/>
        </p:nvGraphicFramePr>
        <p:xfrm>
          <a:off x="941388" y="2565400"/>
          <a:ext cx="685800" cy="901700"/>
        </p:xfrm>
        <a:graphic>
          <a:graphicData uri="http://schemas.openxmlformats.org/presentationml/2006/ole">
            <mc:AlternateContent xmlns:mc="http://schemas.openxmlformats.org/markup-compatibility/2006">
              <mc:Choice xmlns:v="urn:schemas-microsoft-com:vml" Requires="v">
                <p:oleObj name="Equation" r:id="rId8" imgW="685800" imgH="901440" progId="Equation.DSMT4">
                  <p:embed/>
                </p:oleObj>
              </mc:Choice>
              <mc:Fallback>
                <p:oleObj name="Equation" r:id="rId8" imgW="685800" imgH="901440" progId="Equation.DSMT4">
                  <p:embed/>
                  <p:pic>
                    <p:nvPicPr>
                      <p:cNvPr id="0" name="Picture 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41388" y="2565400"/>
                        <a:ext cx="6858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7" name="Object 9"/>
          <p:cNvGraphicFramePr>
            <a:graphicFrameLocks noChangeAspect="1"/>
          </p:cNvGraphicFramePr>
          <p:nvPr/>
        </p:nvGraphicFramePr>
        <p:xfrm>
          <a:off x="2076450" y="2547938"/>
          <a:ext cx="1333500" cy="901700"/>
        </p:xfrm>
        <a:graphic>
          <a:graphicData uri="http://schemas.openxmlformats.org/presentationml/2006/ole">
            <mc:AlternateContent xmlns:mc="http://schemas.openxmlformats.org/markup-compatibility/2006">
              <mc:Choice xmlns:v="urn:schemas-microsoft-com:vml" Requires="v">
                <p:oleObj name="Equation" r:id="rId10" imgW="1333440" imgH="901440" progId="Equation.DSMT4">
                  <p:embed/>
                </p:oleObj>
              </mc:Choice>
              <mc:Fallback>
                <p:oleObj name="Equation" r:id="rId10" imgW="1333440" imgH="901440" progId="Equation.DSMT4">
                  <p:embed/>
                  <p:pic>
                    <p:nvPicPr>
                      <p:cNvPr id="0" name="Picture 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076450" y="2547938"/>
                        <a:ext cx="13335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8" name="Object 10"/>
          <p:cNvGraphicFramePr>
            <a:graphicFrameLocks noChangeAspect="1"/>
          </p:cNvGraphicFramePr>
          <p:nvPr/>
        </p:nvGraphicFramePr>
        <p:xfrm>
          <a:off x="3629025" y="2565400"/>
          <a:ext cx="1117600" cy="901700"/>
        </p:xfrm>
        <a:graphic>
          <a:graphicData uri="http://schemas.openxmlformats.org/presentationml/2006/ole">
            <mc:AlternateContent xmlns:mc="http://schemas.openxmlformats.org/markup-compatibility/2006">
              <mc:Choice xmlns:v="urn:schemas-microsoft-com:vml" Requires="v">
                <p:oleObj name="Equation" r:id="rId12" imgW="1117440" imgH="901440" progId="Equation.DSMT4">
                  <p:embed/>
                </p:oleObj>
              </mc:Choice>
              <mc:Fallback>
                <p:oleObj name="Equation" r:id="rId12" imgW="1117440" imgH="901440" progId="Equation.DSMT4">
                  <p:embed/>
                  <p:pic>
                    <p:nvPicPr>
                      <p:cNvPr id="0" name="Picture 10"/>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629025" y="2565400"/>
                        <a:ext cx="11176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9" name="Object 11"/>
          <p:cNvGraphicFramePr>
            <a:graphicFrameLocks noChangeAspect="1"/>
          </p:cNvGraphicFramePr>
          <p:nvPr/>
        </p:nvGraphicFramePr>
        <p:xfrm>
          <a:off x="4241800" y="3657600"/>
          <a:ext cx="609600" cy="838200"/>
        </p:xfrm>
        <a:graphic>
          <a:graphicData uri="http://schemas.openxmlformats.org/presentationml/2006/ole">
            <mc:AlternateContent xmlns:mc="http://schemas.openxmlformats.org/markup-compatibility/2006">
              <mc:Choice xmlns:v="urn:schemas-microsoft-com:vml" Requires="v">
                <p:oleObj name="Equation" r:id="rId14" imgW="609480" imgH="838080" progId="Equation.DSMT4">
                  <p:embed/>
                </p:oleObj>
              </mc:Choice>
              <mc:Fallback>
                <p:oleObj name="Equation" r:id="rId14" imgW="609480" imgH="838080" progId="Equation.DSMT4">
                  <p:embed/>
                  <p:pic>
                    <p:nvPicPr>
                      <p:cNvPr id="0" name="Picture 11"/>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241800" y="3657600"/>
                        <a:ext cx="609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40" name="Object 12"/>
          <p:cNvGraphicFramePr>
            <a:graphicFrameLocks noChangeAspect="1"/>
          </p:cNvGraphicFramePr>
          <p:nvPr/>
        </p:nvGraphicFramePr>
        <p:xfrm>
          <a:off x="4936226" y="3657600"/>
          <a:ext cx="1828800" cy="838200"/>
        </p:xfrm>
        <a:graphic>
          <a:graphicData uri="http://schemas.openxmlformats.org/presentationml/2006/ole">
            <mc:AlternateContent xmlns:mc="http://schemas.openxmlformats.org/markup-compatibility/2006">
              <mc:Choice xmlns:v="urn:schemas-microsoft-com:vml" Requires="v">
                <p:oleObj name="Equation" r:id="rId16" imgW="1828800" imgH="838080" progId="Equation.DSMT4">
                  <p:embed/>
                </p:oleObj>
              </mc:Choice>
              <mc:Fallback>
                <p:oleObj name="Equation" r:id="rId16" imgW="1828800" imgH="838080" progId="Equation.DSMT4">
                  <p:embed/>
                  <p:pic>
                    <p:nvPicPr>
                      <p:cNvPr id="0" name="Picture 12"/>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936226" y="3657600"/>
                        <a:ext cx="1828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41" name="Object 13"/>
          <p:cNvGraphicFramePr>
            <a:graphicFrameLocks noChangeAspect="1"/>
          </p:cNvGraphicFramePr>
          <p:nvPr/>
        </p:nvGraphicFramePr>
        <p:xfrm>
          <a:off x="6849852" y="3657600"/>
          <a:ext cx="711200" cy="838200"/>
        </p:xfrm>
        <a:graphic>
          <a:graphicData uri="http://schemas.openxmlformats.org/presentationml/2006/ole">
            <mc:AlternateContent xmlns:mc="http://schemas.openxmlformats.org/markup-compatibility/2006">
              <mc:Choice xmlns:v="urn:schemas-microsoft-com:vml" Requires="v">
                <p:oleObj name="Equation" r:id="rId18" imgW="711000" imgH="838080" progId="Equation.DSMT4">
                  <p:embed/>
                </p:oleObj>
              </mc:Choice>
              <mc:Fallback>
                <p:oleObj name="Equation" r:id="rId18" imgW="711000" imgH="838080" progId="Equation.DSMT4">
                  <p:embed/>
                  <p:pic>
                    <p:nvPicPr>
                      <p:cNvPr id="0" name="Picture 13"/>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6849852" y="3657600"/>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7" name="Straight Connector 16"/>
          <p:cNvCxnSpPr/>
          <p:nvPr/>
        </p:nvCxnSpPr>
        <p:spPr>
          <a:xfrm rot="5400000">
            <a:off x="5504130" y="3682044"/>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5400000">
            <a:off x="5842000" y="4165122"/>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5400000">
            <a:off x="5842000" y="3707922"/>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6146800" y="4165122"/>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813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813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813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813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813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813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814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9"/>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20"/>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21"/>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481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dirty="0">
                <a:solidFill>
                  <a:schemeClr val="accent1"/>
                </a:solidFill>
              </a:rPr>
              <a:t>Example 5: </a:t>
            </a:r>
            <a:r>
              <a:rPr lang="en-US" dirty="0"/>
              <a:t>Adding Three Fractions with Different Denominators</a:t>
            </a:r>
            <a:endParaRPr lang="en-US" sz="3200" dirty="0">
              <a:solidFill>
                <a:schemeClr val="accent1"/>
              </a:solidFill>
            </a:endParaRPr>
          </a:p>
        </p:txBody>
      </p:sp>
      <p:sp>
        <p:nvSpPr>
          <p:cNvPr id="15363" name="Rectangle 3"/>
          <p:cNvSpPr>
            <a:spLocks noGrp="1"/>
          </p:cNvSpPr>
          <p:nvPr>
            <p:ph type="body" sz="half" idx="4294967295"/>
          </p:nvPr>
        </p:nvSpPr>
        <p:spPr>
          <a:xfrm>
            <a:off x="457200" y="1280160"/>
            <a:ext cx="8229600" cy="3053144"/>
          </a:xfrm>
          <a:prstGeom prst="rect">
            <a:avLst/>
          </a:prstGeom>
          <a:noFill/>
        </p:spPr>
        <p:txBody>
          <a:bodyPr>
            <a:spAutoFit/>
          </a:bodyPr>
          <a:lstStyle/>
          <a:p>
            <a:pPr>
              <a:spcAft>
                <a:spcPts val="1200"/>
              </a:spcAft>
              <a:buFont typeface="Courier New" pitchFamily="49" charset="0"/>
              <a:buNone/>
            </a:pPr>
            <a:r>
              <a:rPr lang="en-US" sz="2800" i="0" dirty="0">
                <a:solidFill>
                  <a:schemeClr val="tx1"/>
                </a:solidFill>
              </a:rPr>
              <a:t>Add:  </a:t>
            </a:r>
          </a:p>
          <a:p>
            <a:pPr>
              <a:spcAft>
                <a:spcPts val="1200"/>
              </a:spcAft>
              <a:buFont typeface="Courier New" pitchFamily="49" charset="0"/>
              <a:buNone/>
            </a:pPr>
            <a:r>
              <a:rPr lang="en-US" sz="2800" b="1" i="0" dirty="0">
                <a:solidFill>
                  <a:schemeClr val="tx1"/>
                </a:solidFill>
              </a:rPr>
              <a:t>Solution</a:t>
            </a:r>
          </a:p>
          <a:p>
            <a:pPr>
              <a:spcAft>
                <a:spcPts val="1200"/>
              </a:spcAft>
              <a:buFont typeface="Courier New" pitchFamily="49" charset="0"/>
              <a:buNone/>
            </a:pPr>
            <a:r>
              <a:rPr lang="en-US" sz="2800" b="1" i="0" dirty="0">
                <a:solidFill>
                  <a:schemeClr val="tx1"/>
                </a:solidFill>
              </a:rPr>
              <a:t>Step 1:</a:t>
            </a:r>
            <a:r>
              <a:rPr lang="en-US" sz="2800" i="0" dirty="0">
                <a:solidFill>
                  <a:schemeClr val="tx1"/>
                </a:solidFill>
              </a:rPr>
              <a:t> LCD = 12</a:t>
            </a:r>
          </a:p>
          <a:p>
            <a:pPr>
              <a:buNone/>
            </a:pPr>
            <a:r>
              <a:rPr lang="en-US" sz="2800" b="1" dirty="0"/>
              <a:t>Step 2: </a:t>
            </a:r>
            <a:r>
              <a:rPr lang="en-US" sz="2800" dirty="0"/>
              <a:t>Steps 2, 3, and 4 can be written in one step.</a:t>
            </a:r>
          </a:p>
          <a:p>
            <a:pPr>
              <a:spcAft>
                <a:spcPts val="1200"/>
              </a:spcAft>
              <a:buFont typeface="Courier New" pitchFamily="49" charset="0"/>
              <a:buNone/>
            </a:pPr>
            <a:endParaRPr lang="en-US" sz="2800" b="1" i="0" dirty="0">
              <a:solidFill>
                <a:schemeClr val="tx1"/>
              </a:solidFill>
            </a:endParaRPr>
          </a:p>
        </p:txBody>
      </p:sp>
      <p:sp>
        <p:nvSpPr>
          <p:cNvPr id="16" name="TextBox 15"/>
          <p:cNvSpPr txBox="1"/>
          <p:nvPr/>
        </p:nvSpPr>
        <p:spPr>
          <a:xfrm>
            <a:off x="3200400" y="2667000"/>
            <a:ext cx="6096000" cy="400110"/>
          </a:xfrm>
          <a:prstGeom prst="rect">
            <a:avLst/>
          </a:prstGeom>
          <a:noFill/>
        </p:spPr>
        <p:txBody>
          <a:bodyPr wrap="square" rtlCol="0">
            <a:spAutoFit/>
          </a:bodyPr>
          <a:lstStyle/>
          <a:p>
            <a:r>
              <a:rPr lang="en-US" sz="2000" dirty="0">
                <a:solidFill>
                  <a:srgbClr val="007E7E"/>
                </a:solidFill>
              </a:rPr>
              <a:t>You can simply observe this or use prime factorizations.</a:t>
            </a:r>
          </a:p>
        </p:txBody>
      </p:sp>
      <p:graphicFrame>
        <p:nvGraphicFramePr>
          <p:cNvPr id="7203" name="Object 35"/>
          <p:cNvGraphicFramePr>
            <a:graphicFrameLocks noChangeAspect="1"/>
          </p:cNvGraphicFramePr>
          <p:nvPr/>
        </p:nvGraphicFramePr>
        <p:xfrm>
          <a:off x="609600" y="4038600"/>
          <a:ext cx="1511300" cy="838200"/>
        </p:xfrm>
        <a:graphic>
          <a:graphicData uri="http://schemas.openxmlformats.org/presentationml/2006/ole">
            <mc:AlternateContent xmlns:mc="http://schemas.openxmlformats.org/markup-compatibility/2006">
              <mc:Choice xmlns:v="urn:schemas-microsoft-com:vml" Requires="v">
                <p:oleObj name="Equation" r:id="rId2" imgW="1511280" imgH="838080" progId="Equation.DSMT4">
                  <p:embed/>
                </p:oleObj>
              </mc:Choice>
              <mc:Fallback>
                <p:oleObj name="Equation" r:id="rId2" imgW="1511280" imgH="838080" progId="Equation.DSMT4">
                  <p:embed/>
                  <p:pic>
                    <p:nvPicPr>
                      <p:cNvPr id="0" name="Picture 3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4038600"/>
                        <a:ext cx="1511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204" name="Object 36"/>
          <p:cNvGraphicFramePr>
            <a:graphicFrameLocks noChangeAspect="1"/>
          </p:cNvGraphicFramePr>
          <p:nvPr/>
        </p:nvGraphicFramePr>
        <p:xfrm>
          <a:off x="2209800" y="4038600"/>
          <a:ext cx="2578100" cy="838200"/>
        </p:xfrm>
        <a:graphic>
          <a:graphicData uri="http://schemas.openxmlformats.org/presentationml/2006/ole">
            <mc:AlternateContent xmlns:mc="http://schemas.openxmlformats.org/markup-compatibility/2006">
              <mc:Choice xmlns:v="urn:schemas-microsoft-com:vml" Requires="v">
                <p:oleObj name="Equation" r:id="rId4" imgW="2577960" imgH="838080" progId="Equation.DSMT4">
                  <p:embed/>
                </p:oleObj>
              </mc:Choice>
              <mc:Fallback>
                <p:oleObj name="Equation" r:id="rId4" imgW="2577960" imgH="838080" progId="Equation.DSMT4">
                  <p:embed/>
                  <p:pic>
                    <p:nvPicPr>
                      <p:cNvPr id="0" name="Picture 3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09800" y="4038600"/>
                        <a:ext cx="2578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205" name="Object 37"/>
          <p:cNvGraphicFramePr>
            <a:graphicFrameLocks noChangeAspect="1"/>
          </p:cNvGraphicFramePr>
          <p:nvPr/>
        </p:nvGraphicFramePr>
        <p:xfrm>
          <a:off x="2235678" y="5004756"/>
          <a:ext cx="2120900" cy="838200"/>
        </p:xfrm>
        <a:graphic>
          <a:graphicData uri="http://schemas.openxmlformats.org/presentationml/2006/ole">
            <mc:AlternateContent xmlns:mc="http://schemas.openxmlformats.org/markup-compatibility/2006">
              <mc:Choice xmlns:v="urn:schemas-microsoft-com:vml" Requires="v">
                <p:oleObj name="Equation" r:id="rId6" imgW="2120760" imgH="838080" progId="Equation.DSMT4">
                  <p:embed/>
                </p:oleObj>
              </mc:Choice>
              <mc:Fallback>
                <p:oleObj name="Equation" r:id="rId6" imgW="2120760" imgH="838080" progId="Equation.DSMT4">
                  <p:embed/>
                  <p:pic>
                    <p:nvPicPr>
                      <p:cNvPr id="0" name="Picture 3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35678" y="5004756"/>
                        <a:ext cx="2120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206" name="Object 38"/>
          <p:cNvGraphicFramePr>
            <a:graphicFrameLocks noChangeAspect="1"/>
          </p:cNvGraphicFramePr>
          <p:nvPr/>
        </p:nvGraphicFramePr>
        <p:xfrm>
          <a:off x="4419600" y="5011948"/>
          <a:ext cx="698500" cy="838200"/>
        </p:xfrm>
        <a:graphic>
          <a:graphicData uri="http://schemas.openxmlformats.org/presentationml/2006/ole">
            <mc:AlternateContent xmlns:mc="http://schemas.openxmlformats.org/markup-compatibility/2006">
              <mc:Choice xmlns:v="urn:schemas-microsoft-com:vml" Requires="v">
                <p:oleObj name="Equation" r:id="rId8" imgW="698400" imgH="838080" progId="Equation.DSMT4">
                  <p:embed/>
                </p:oleObj>
              </mc:Choice>
              <mc:Fallback>
                <p:oleObj name="Equation" r:id="rId8" imgW="698400" imgH="838080" progId="Equation.DSMT4">
                  <p:embed/>
                  <p:pic>
                    <p:nvPicPr>
                      <p:cNvPr id="0" name="Picture 3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419600" y="5011948"/>
                        <a:ext cx="69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207" name="Object 39"/>
          <p:cNvGraphicFramePr>
            <a:graphicFrameLocks noChangeAspect="1"/>
          </p:cNvGraphicFramePr>
          <p:nvPr/>
        </p:nvGraphicFramePr>
        <p:xfrm>
          <a:off x="5181600" y="5020574"/>
          <a:ext cx="1181100" cy="838200"/>
        </p:xfrm>
        <a:graphic>
          <a:graphicData uri="http://schemas.openxmlformats.org/presentationml/2006/ole">
            <mc:AlternateContent xmlns:mc="http://schemas.openxmlformats.org/markup-compatibility/2006">
              <mc:Choice xmlns:v="urn:schemas-microsoft-com:vml" Requires="v">
                <p:oleObj name="Equation" r:id="rId10" imgW="1180800" imgH="838080" progId="Equation.DSMT4">
                  <p:embed/>
                </p:oleObj>
              </mc:Choice>
              <mc:Fallback>
                <p:oleObj name="Equation" r:id="rId10" imgW="1180800" imgH="838080" progId="Equation.DSMT4">
                  <p:embed/>
                  <p:pic>
                    <p:nvPicPr>
                      <p:cNvPr id="0" name="Picture 3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181600" y="5020574"/>
                        <a:ext cx="1181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208" name="Object 40"/>
          <p:cNvGraphicFramePr>
            <a:graphicFrameLocks noChangeAspect="1"/>
          </p:cNvGraphicFramePr>
          <p:nvPr/>
        </p:nvGraphicFramePr>
        <p:xfrm>
          <a:off x="6418052" y="5022008"/>
          <a:ext cx="1524000" cy="838200"/>
        </p:xfrm>
        <a:graphic>
          <a:graphicData uri="http://schemas.openxmlformats.org/presentationml/2006/ole">
            <mc:AlternateContent xmlns:mc="http://schemas.openxmlformats.org/markup-compatibility/2006">
              <mc:Choice xmlns:v="urn:schemas-microsoft-com:vml" Requires="v">
                <p:oleObj name="Equation" r:id="rId12" imgW="1523880" imgH="838080" progId="Equation.DSMT4">
                  <p:embed/>
                </p:oleObj>
              </mc:Choice>
              <mc:Fallback>
                <p:oleObj name="Equation" r:id="rId12" imgW="1523880" imgH="838080" progId="Equation.DSMT4">
                  <p:embed/>
                  <p:pic>
                    <p:nvPicPr>
                      <p:cNvPr id="0" name="Picture 40"/>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418052" y="5022008"/>
                        <a:ext cx="152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209" name="Object 41"/>
          <p:cNvGraphicFramePr>
            <a:graphicFrameLocks noChangeAspect="1"/>
          </p:cNvGraphicFramePr>
          <p:nvPr/>
        </p:nvGraphicFramePr>
        <p:xfrm>
          <a:off x="5638800" y="5029200"/>
          <a:ext cx="241300" cy="342900"/>
        </p:xfrm>
        <a:graphic>
          <a:graphicData uri="http://schemas.openxmlformats.org/presentationml/2006/ole">
            <mc:AlternateContent xmlns:mc="http://schemas.openxmlformats.org/markup-compatibility/2006">
              <mc:Choice xmlns:v="urn:schemas-microsoft-com:vml" Requires="v">
                <p:oleObj name="Equation" r:id="rId14" imgW="241200" imgH="342720" progId="Equation.DSMT4">
                  <p:embed/>
                </p:oleObj>
              </mc:Choice>
              <mc:Fallback>
                <p:oleObj name="Equation" r:id="rId14" imgW="241200" imgH="342720" progId="Equation.DSMT4">
                  <p:embed/>
                  <p:pic>
                    <p:nvPicPr>
                      <p:cNvPr id="0" name="Picture 41"/>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638800" y="5029200"/>
                        <a:ext cx="2413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210" name="Object 42"/>
          <p:cNvGraphicFramePr>
            <a:graphicFrameLocks noChangeAspect="1"/>
          </p:cNvGraphicFramePr>
          <p:nvPr/>
        </p:nvGraphicFramePr>
        <p:xfrm>
          <a:off x="6113252" y="5545348"/>
          <a:ext cx="241300" cy="342900"/>
        </p:xfrm>
        <a:graphic>
          <a:graphicData uri="http://schemas.openxmlformats.org/presentationml/2006/ole">
            <mc:AlternateContent xmlns:mc="http://schemas.openxmlformats.org/markup-compatibility/2006">
              <mc:Choice xmlns:v="urn:schemas-microsoft-com:vml" Requires="v">
                <p:oleObj name="Equation" r:id="rId16" imgW="241200" imgH="342720" progId="Equation.DSMT4">
                  <p:embed/>
                </p:oleObj>
              </mc:Choice>
              <mc:Fallback>
                <p:oleObj name="Equation" r:id="rId16" imgW="241200" imgH="342720" progId="Equation.DSMT4">
                  <p:embed/>
                  <p:pic>
                    <p:nvPicPr>
                      <p:cNvPr id="0" name="Picture 42"/>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113252" y="5545348"/>
                        <a:ext cx="2413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 name="Object 1">
            <a:extLst>
              <a:ext uri="{FF2B5EF4-FFF2-40B4-BE49-F238E27FC236}">
                <a16:creationId xmlns:a16="http://schemas.microsoft.com/office/drawing/2014/main" id="{CFF264F8-48BA-47F5-BC90-8D27E01FA2DB}"/>
              </a:ext>
            </a:extLst>
          </p:cNvPr>
          <p:cNvGraphicFramePr>
            <a:graphicFrameLocks noChangeAspect="1"/>
          </p:cNvGraphicFramePr>
          <p:nvPr>
            <p:extLst>
              <p:ext uri="{D42A27DB-BD31-4B8C-83A1-F6EECF244321}">
                <p14:modId xmlns:p14="http://schemas.microsoft.com/office/powerpoint/2010/main" val="1132933419"/>
              </p:ext>
            </p:extLst>
          </p:nvPr>
        </p:nvGraphicFramePr>
        <p:xfrm>
          <a:off x="1365250" y="1134269"/>
          <a:ext cx="1498600" cy="838200"/>
        </p:xfrm>
        <a:graphic>
          <a:graphicData uri="http://schemas.openxmlformats.org/presentationml/2006/ole">
            <mc:AlternateContent xmlns:mc="http://schemas.openxmlformats.org/markup-compatibility/2006">
              <mc:Choice xmlns:v="urn:schemas-microsoft-com:vml" Requires="v">
                <p:oleObj name="Equation" r:id="rId17" imgW="1498320" imgH="838080" progId="Equation.DSMT4">
                  <p:embed/>
                </p:oleObj>
              </mc:Choice>
              <mc:Fallback>
                <p:oleObj name="Equation" r:id="rId17" imgW="1498320" imgH="838080" progId="Equation.DSMT4">
                  <p:embed/>
                  <p:pic>
                    <p:nvPicPr>
                      <p:cNvPr id="0" name=""/>
                      <p:cNvPicPr/>
                      <p:nvPr/>
                    </p:nvPicPr>
                    <p:blipFill>
                      <a:blip r:embed="rId18"/>
                      <a:stretch>
                        <a:fillRect/>
                      </a:stretch>
                    </p:blipFill>
                    <p:spPr>
                      <a:xfrm>
                        <a:off x="1365250" y="1134269"/>
                        <a:ext cx="1498600" cy="838200"/>
                      </a:xfrm>
                      <a:prstGeom prst="rect">
                        <a:avLst/>
                      </a:prstGeom>
                    </p:spPr>
                  </p:pic>
                </p:oleObj>
              </mc:Fallback>
            </mc:AlternateContent>
          </a:graphicData>
        </a:graphic>
      </p:graphicFrame>
      <p:sp>
        <p:nvSpPr>
          <p:cNvPr id="8" name="Content Placeholder 7">
            <a:extLst>
              <a:ext uri="{FF2B5EF4-FFF2-40B4-BE49-F238E27FC236}">
                <a16:creationId xmlns:a16="http://schemas.microsoft.com/office/drawing/2014/main" id="{1E67B14E-EA05-4190-8F94-FEFB4DA50D52}"/>
              </a:ext>
            </a:extLst>
          </p:cNvPr>
          <p:cNvSpPr>
            <a:spLocks noGrp="1"/>
          </p:cNvSpPr>
          <p:nvPr>
            <p:ph idx="1"/>
          </p:nvPr>
        </p:nvSpPr>
        <p:spPr/>
        <p:txBody>
          <a:bodyPr/>
          <a:lstStyle/>
          <a:p>
            <a:r>
              <a:rPr lang="en-US"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36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20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20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20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720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720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7209"/>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7210"/>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720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ct 5">
            <a:extLst>
              <a:ext uri="{FF2B5EF4-FFF2-40B4-BE49-F238E27FC236}">
                <a16:creationId xmlns:a16="http://schemas.microsoft.com/office/drawing/2014/main" id="{000BCF59-9483-44D4-AE14-0CD29DA9BF8E}"/>
              </a:ext>
            </a:extLst>
          </p:cNvPr>
          <p:cNvGraphicFramePr>
            <a:graphicFrameLocks noChangeAspect="1"/>
          </p:cNvGraphicFramePr>
          <p:nvPr>
            <p:extLst>
              <p:ext uri="{D42A27DB-BD31-4B8C-83A1-F6EECF244321}">
                <p14:modId xmlns:p14="http://schemas.microsoft.com/office/powerpoint/2010/main" val="869190357"/>
              </p:ext>
            </p:extLst>
          </p:nvPr>
        </p:nvGraphicFramePr>
        <p:xfrm>
          <a:off x="5512278" y="1674124"/>
          <a:ext cx="419100" cy="825500"/>
        </p:xfrm>
        <a:graphic>
          <a:graphicData uri="http://schemas.openxmlformats.org/presentationml/2006/ole">
            <mc:AlternateContent xmlns:mc="http://schemas.openxmlformats.org/markup-compatibility/2006">
              <mc:Choice xmlns:v="urn:schemas-microsoft-com:vml" Requires="v">
                <p:oleObj name="Equation" r:id="rId2" imgW="419040" imgH="825480" progId="Equation.DSMT4">
                  <p:embed/>
                </p:oleObj>
              </mc:Choice>
              <mc:Fallback>
                <p:oleObj name="Equation" r:id="rId2" imgW="419040" imgH="825480" progId="Equation.DSMT4">
                  <p:embed/>
                  <p:pic>
                    <p:nvPicPr>
                      <p:cNvPr id="0" name=""/>
                      <p:cNvPicPr/>
                      <p:nvPr/>
                    </p:nvPicPr>
                    <p:blipFill>
                      <a:blip r:embed="rId3"/>
                      <a:stretch>
                        <a:fillRect/>
                      </a:stretch>
                    </p:blipFill>
                    <p:spPr>
                      <a:xfrm>
                        <a:off x="5512278" y="1674124"/>
                        <a:ext cx="419100" cy="825500"/>
                      </a:xfrm>
                      <a:prstGeom prst="rect">
                        <a:avLst/>
                      </a:prstGeom>
                    </p:spPr>
                  </p:pic>
                </p:oleObj>
              </mc:Fallback>
            </mc:AlternateContent>
          </a:graphicData>
        </a:graphic>
      </p:graphicFrame>
      <p:graphicFrame>
        <p:nvGraphicFramePr>
          <p:cNvPr id="4" name="Object 3">
            <a:extLst>
              <a:ext uri="{FF2B5EF4-FFF2-40B4-BE49-F238E27FC236}">
                <a16:creationId xmlns:a16="http://schemas.microsoft.com/office/drawing/2014/main" id="{A0C07BA6-9E98-4813-BFE7-0A8317031E91}"/>
              </a:ext>
            </a:extLst>
          </p:cNvPr>
          <p:cNvGraphicFramePr>
            <a:graphicFrameLocks noChangeAspect="1"/>
          </p:cNvGraphicFramePr>
          <p:nvPr>
            <p:extLst>
              <p:ext uri="{D42A27DB-BD31-4B8C-83A1-F6EECF244321}">
                <p14:modId xmlns:p14="http://schemas.microsoft.com/office/powerpoint/2010/main" val="704313603"/>
              </p:ext>
            </p:extLst>
          </p:nvPr>
        </p:nvGraphicFramePr>
        <p:xfrm>
          <a:off x="1430338" y="1674813"/>
          <a:ext cx="279400" cy="825500"/>
        </p:xfrm>
        <a:graphic>
          <a:graphicData uri="http://schemas.openxmlformats.org/presentationml/2006/ole">
            <mc:AlternateContent xmlns:mc="http://schemas.openxmlformats.org/markup-compatibility/2006">
              <mc:Choice xmlns:v="urn:schemas-microsoft-com:vml" Requires="v">
                <p:oleObj name="Equation" r:id="rId4" imgW="279360" imgH="825480" progId="Equation.DSMT4">
                  <p:embed/>
                </p:oleObj>
              </mc:Choice>
              <mc:Fallback>
                <p:oleObj name="Equation" r:id="rId4" imgW="279360" imgH="825480" progId="Equation.DSMT4">
                  <p:embed/>
                  <p:pic>
                    <p:nvPicPr>
                      <p:cNvPr id="0" name=""/>
                      <p:cNvPicPr/>
                      <p:nvPr/>
                    </p:nvPicPr>
                    <p:blipFill>
                      <a:blip r:embed="rId5"/>
                      <a:stretch>
                        <a:fillRect/>
                      </a:stretch>
                    </p:blipFill>
                    <p:spPr>
                      <a:xfrm>
                        <a:off x="1430338" y="1674813"/>
                        <a:ext cx="279400" cy="825500"/>
                      </a:xfrm>
                      <a:prstGeom prst="rect">
                        <a:avLst/>
                      </a:prstGeom>
                    </p:spPr>
                  </p:pic>
                </p:oleObj>
              </mc:Fallback>
            </mc:AlternateContent>
          </a:graphicData>
        </a:graphic>
      </p:graphicFrame>
      <p:sp>
        <p:nvSpPr>
          <p:cNvPr id="2" name="Title 1"/>
          <p:cNvSpPr>
            <a:spLocks noGrp="1"/>
          </p:cNvSpPr>
          <p:nvPr>
            <p:ph type="title"/>
          </p:nvPr>
        </p:nvSpPr>
        <p:spPr/>
        <p:txBody>
          <a:bodyPr/>
          <a:lstStyle/>
          <a:p>
            <a:r>
              <a:rPr lang="en-US" dirty="0">
                <a:solidFill>
                  <a:schemeClr val="accent1"/>
                </a:solidFill>
              </a:rPr>
              <a:t>Example 6: </a:t>
            </a:r>
            <a:r>
              <a:rPr lang="en-US" dirty="0"/>
              <a:t>Application: Adding Fractions </a:t>
            </a:r>
          </a:p>
        </p:txBody>
      </p:sp>
      <p:sp>
        <p:nvSpPr>
          <p:cNvPr id="3" name="Content Placeholder 2"/>
          <p:cNvSpPr>
            <a:spLocks noGrp="1"/>
          </p:cNvSpPr>
          <p:nvPr>
            <p:ph idx="1"/>
          </p:nvPr>
        </p:nvSpPr>
        <p:spPr/>
        <p:txBody>
          <a:bodyPr/>
          <a:lstStyle/>
          <a:p>
            <a:r>
              <a:rPr lang="en-US" dirty="0"/>
              <a:t>Keith’s total income for the year was </a:t>
            </a:r>
            <a:r>
              <a:rPr lang="en-US" dirty="0">
                <a:solidFill>
                  <a:srgbClr val="000099"/>
                </a:solidFill>
              </a:rPr>
              <a:t>$36,000</a:t>
            </a:r>
            <a:r>
              <a:rPr lang="en-US" dirty="0"/>
              <a:t>, and he</a:t>
            </a:r>
          </a:p>
          <a:p>
            <a:r>
              <a:rPr lang="en-US" dirty="0"/>
              <a:t>spent     of his income on rent and       of his income on</a:t>
            </a:r>
          </a:p>
          <a:p>
            <a:pPr>
              <a:spcBef>
                <a:spcPts val="1200"/>
              </a:spcBef>
            </a:pPr>
            <a:r>
              <a:rPr lang="en-US" dirty="0"/>
              <a:t>his car. What portion (or fraction) of his income did he spend on these two items and what was the total amount spent? </a:t>
            </a:r>
          </a:p>
        </p:txBody>
      </p:sp>
      <p:pic>
        <p:nvPicPr>
          <p:cNvPr id="52228" name="Picture 4"/>
          <p:cNvPicPr>
            <a:picLocks noChangeAspect="1" noChangeArrowheads="1"/>
          </p:cNvPicPr>
          <p:nvPr/>
        </p:nvPicPr>
        <p:blipFill>
          <a:blip r:embed="rId6" cstate="print"/>
          <a:srcRect/>
          <a:stretch>
            <a:fillRect/>
          </a:stretch>
        </p:blipFill>
        <p:spPr bwMode="auto">
          <a:xfrm>
            <a:off x="6629400" y="3276600"/>
            <a:ext cx="2133600" cy="2679241"/>
          </a:xfrm>
          <a:prstGeom prst="rect">
            <a:avLst/>
          </a:prstGeom>
          <a:noFill/>
          <a:ln w="9525">
            <a:noFill/>
            <a:miter lim="800000"/>
            <a:headEnd/>
            <a:tailEnd/>
          </a:ln>
        </p:spPr>
      </p:pic>
      <p:graphicFrame>
        <p:nvGraphicFramePr>
          <p:cNvPr id="5" name="Object 4">
            <a:extLst>
              <a:ext uri="{FF2B5EF4-FFF2-40B4-BE49-F238E27FC236}">
                <a16:creationId xmlns:a16="http://schemas.microsoft.com/office/drawing/2014/main" id="{C03DFA74-5066-434F-9F12-38D826C82BFD}"/>
              </a:ext>
            </a:extLst>
          </p:cNvPr>
          <p:cNvGraphicFramePr>
            <a:graphicFrameLocks noChangeAspect="1"/>
          </p:cNvGraphicFramePr>
          <p:nvPr>
            <p:extLst>
              <p:ext uri="{D42A27DB-BD31-4B8C-83A1-F6EECF244321}">
                <p14:modId xmlns:p14="http://schemas.microsoft.com/office/powerpoint/2010/main" val="1110480656"/>
              </p:ext>
            </p:extLst>
          </p:nvPr>
        </p:nvGraphicFramePr>
        <p:xfrm>
          <a:off x="4622800" y="2781300"/>
          <a:ext cx="914400" cy="198438"/>
        </p:xfrm>
        <a:graphic>
          <a:graphicData uri="http://schemas.openxmlformats.org/presentationml/2006/ole">
            <mc:AlternateContent xmlns:mc="http://schemas.openxmlformats.org/markup-compatibility/2006">
              <mc:Choice xmlns:v="urn:schemas-microsoft-com:vml" Requires="v">
                <p:oleObj name="Equation" r:id="rId7" imgW="914400" imgH="198720" progId="Equation.DSMT4">
                  <p:embed/>
                </p:oleObj>
              </mc:Choice>
              <mc:Fallback>
                <p:oleObj name="Equation" r:id="rId7" imgW="914400" imgH="198720" progId="Equation.DSMT4">
                  <p:embed/>
                  <p:pic>
                    <p:nvPicPr>
                      <p:cNvPr id="0" name=""/>
                      <p:cNvPicPr/>
                      <p:nvPr/>
                    </p:nvPicPr>
                    <p:blipFill>
                      <a:blip r:embed="rId8"/>
                      <a:stretch>
                        <a:fillRect/>
                      </a:stretch>
                    </p:blipFill>
                    <p:spPr>
                      <a:xfrm>
                        <a:off x="4622800" y="2781300"/>
                        <a:ext cx="914400" cy="198438"/>
                      </a:xfrm>
                      <a:prstGeom prst="rect">
                        <a:avLst/>
                      </a:prstGeom>
                    </p:spPr>
                  </p:pic>
                </p:oleObj>
              </mc:Fallback>
            </mc:AlternateContent>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b="1" dirty="0"/>
              <a:t>Solution</a:t>
            </a:r>
          </a:p>
          <a:p>
            <a:r>
              <a:rPr lang="en-US" b="1" dirty="0"/>
              <a:t>Step 1:</a:t>
            </a:r>
            <a:r>
              <a:rPr lang="en-US" dirty="0"/>
              <a:t> READ: Read the problem carefully. In this case, the diagram is helpful. There are two questions here: What portion (or fraction) of his income was spent on these two items and what was the total amount spent?</a:t>
            </a:r>
          </a:p>
          <a:p>
            <a:pPr>
              <a:lnSpc>
                <a:spcPct val="110000"/>
              </a:lnSpc>
            </a:pPr>
            <a:r>
              <a:rPr lang="en-US" b="1" dirty="0"/>
              <a:t>Step 2:</a:t>
            </a:r>
            <a:r>
              <a:rPr lang="en-US" dirty="0"/>
              <a:t> SET UP: To find the fraction spent on these </a:t>
            </a:r>
          </a:p>
          <a:p>
            <a:pPr>
              <a:lnSpc>
                <a:spcPct val="110000"/>
              </a:lnSpc>
            </a:pPr>
            <a:r>
              <a:rPr lang="en-US" dirty="0"/>
              <a:t>items, add the fractions:   	    Then to find the </a:t>
            </a:r>
          </a:p>
          <a:p>
            <a:pPr>
              <a:lnSpc>
                <a:spcPct val="110000"/>
              </a:lnSpc>
            </a:pPr>
            <a:r>
              <a:rPr lang="en-US" dirty="0"/>
              <a:t>amount spent, multiply $36,000 by the sum of the fractions. </a:t>
            </a:r>
          </a:p>
          <a:p>
            <a:endParaRPr lang="en-US" dirty="0"/>
          </a:p>
          <a:p>
            <a:endParaRPr lang="en-US" dirty="0"/>
          </a:p>
        </p:txBody>
      </p:sp>
      <p:graphicFrame>
        <p:nvGraphicFramePr>
          <p:cNvPr id="4" name="Object 3">
            <a:extLst>
              <a:ext uri="{FF2B5EF4-FFF2-40B4-BE49-F238E27FC236}">
                <a16:creationId xmlns:a16="http://schemas.microsoft.com/office/drawing/2014/main" id="{57930EA8-3D56-41ED-AAE4-57020C6789E3}"/>
              </a:ext>
            </a:extLst>
          </p:cNvPr>
          <p:cNvGraphicFramePr>
            <a:graphicFrameLocks noChangeAspect="1"/>
          </p:cNvGraphicFramePr>
          <p:nvPr>
            <p:extLst>
              <p:ext uri="{D42A27DB-BD31-4B8C-83A1-F6EECF244321}">
                <p14:modId xmlns:p14="http://schemas.microsoft.com/office/powerpoint/2010/main" val="160883905"/>
              </p:ext>
            </p:extLst>
          </p:nvPr>
        </p:nvGraphicFramePr>
        <p:xfrm>
          <a:off x="4140200" y="4003224"/>
          <a:ext cx="1079500" cy="825500"/>
        </p:xfrm>
        <a:graphic>
          <a:graphicData uri="http://schemas.openxmlformats.org/presentationml/2006/ole">
            <mc:AlternateContent xmlns:mc="http://schemas.openxmlformats.org/markup-compatibility/2006">
              <mc:Choice xmlns:v="urn:schemas-microsoft-com:vml" Requires="v">
                <p:oleObj name="Equation" r:id="rId2" imgW="1079280" imgH="825480" progId="Equation.DSMT4">
                  <p:embed/>
                </p:oleObj>
              </mc:Choice>
              <mc:Fallback>
                <p:oleObj name="Equation" r:id="rId2" imgW="1079280" imgH="825480" progId="Equation.DSMT4">
                  <p:embed/>
                  <p:pic>
                    <p:nvPicPr>
                      <p:cNvPr id="0" name=""/>
                      <p:cNvPicPr/>
                      <p:nvPr/>
                    </p:nvPicPr>
                    <p:blipFill>
                      <a:blip r:embed="rId3"/>
                      <a:stretch>
                        <a:fillRect/>
                      </a:stretch>
                    </p:blipFill>
                    <p:spPr>
                      <a:xfrm>
                        <a:off x="4140200" y="4003224"/>
                        <a:ext cx="1079500" cy="825500"/>
                      </a:xfrm>
                      <a:prstGeom prst="rect">
                        <a:avLst/>
                      </a:prstGeom>
                    </p:spPr>
                  </p:pic>
                </p:oleObj>
              </mc:Fallback>
            </mc:AlternateContent>
          </a:graphicData>
        </a:graphic>
      </p:graphicFrame>
      <p:sp>
        <p:nvSpPr>
          <p:cNvPr id="2" name="Title 1"/>
          <p:cNvSpPr>
            <a:spLocks noGrp="1"/>
          </p:cNvSpPr>
          <p:nvPr>
            <p:ph type="title"/>
          </p:nvPr>
        </p:nvSpPr>
        <p:spPr/>
        <p:txBody>
          <a:bodyPr/>
          <a:lstStyle/>
          <a:p>
            <a:r>
              <a:rPr lang="en-US" dirty="0">
                <a:solidFill>
                  <a:schemeClr val="accent1"/>
                </a:solidFill>
              </a:rPr>
              <a:t>Example 6: </a:t>
            </a:r>
            <a:r>
              <a:rPr lang="en-US" dirty="0"/>
              <a:t>Application: Adding Fractions (cont.)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80160"/>
            <a:ext cx="8229600" cy="4868174"/>
          </a:xfrm>
        </p:spPr>
        <p:txBody>
          <a:bodyPr>
            <a:normAutofit lnSpcReduction="10000"/>
          </a:bodyPr>
          <a:lstStyle/>
          <a:p>
            <a:r>
              <a:rPr lang="en-US" b="1" dirty="0"/>
              <a:t>Step 3:</a:t>
            </a:r>
            <a:r>
              <a:rPr lang="en-US" dirty="0"/>
              <a:t> SOLVE: The LCD is 12. </a:t>
            </a:r>
          </a:p>
          <a:p>
            <a:endParaRPr lang="en-US" dirty="0"/>
          </a:p>
          <a:p>
            <a:endParaRPr lang="en-US" dirty="0"/>
          </a:p>
          <a:p>
            <a:pPr>
              <a:spcBef>
                <a:spcPts val="0"/>
              </a:spcBef>
            </a:pPr>
            <a:endParaRPr lang="en-US" dirty="0"/>
          </a:p>
          <a:p>
            <a:pPr>
              <a:spcBef>
                <a:spcPts val="0"/>
              </a:spcBef>
            </a:pPr>
            <a:r>
              <a:rPr lang="en-US" dirty="0"/>
              <a:t>Now multiply     times $36,000.</a:t>
            </a:r>
          </a:p>
          <a:p>
            <a:endParaRPr lang="en-US" dirty="0"/>
          </a:p>
          <a:p>
            <a:endParaRPr lang="en-US" dirty="0"/>
          </a:p>
          <a:p>
            <a:endParaRPr lang="en-US" dirty="0"/>
          </a:p>
          <a:p>
            <a:r>
              <a:rPr lang="en-US" dirty="0"/>
              <a:t>Keith spent 	  of his income for these two items for a </a:t>
            </a:r>
          </a:p>
          <a:p>
            <a:pPr>
              <a:lnSpc>
                <a:spcPct val="160000"/>
              </a:lnSpc>
            </a:pPr>
            <a:r>
              <a:rPr lang="en-US" dirty="0"/>
              <a:t>total of </a:t>
            </a:r>
            <a:r>
              <a:rPr lang="en-US" dirty="0">
                <a:solidFill>
                  <a:srgbClr val="FF0000"/>
                </a:solidFill>
              </a:rPr>
              <a:t>$12,000</a:t>
            </a:r>
            <a:r>
              <a:rPr lang="en-US" dirty="0"/>
              <a:t>.</a:t>
            </a:r>
          </a:p>
          <a:p>
            <a:endParaRPr lang="en-US" dirty="0"/>
          </a:p>
        </p:txBody>
      </p:sp>
      <p:graphicFrame>
        <p:nvGraphicFramePr>
          <p:cNvPr id="6" name="Object 5">
            <a:extLst>
              <a:ext uri="{FF2B5EF4-FFF2-40B4-BE49-F238E27FC236}">
                <a16:creationId xmlns:a16="http://schemas.microsoft.com/office/drawing/2014/main" id="{B926C493-DA9F-4C67-B9FC-AC30A3295CDC}"/>
              </a:ext>
            </a:extLst>
          </p:cNvPr>
          <p:cNvGraphicFramePr>
            <a:graphicFrameLocks noChangeAspect="1"/>
          </p:cNvGraphicFramePr>
          <p:nvPr>
            <p:extLst>
              <p:ext uri="{D42A27DB-BD31-4B8C-83A1-F6EECF244321}">
                <p14:modId xmlns:p14="http://schemas.microsoft.com/office/powerpoint/2010/main" val="776484312"/>
              </p:ext>
            </p:extLst>
          </p:nvPr>
        </p:nvGraphicFramePr>
        <p:xfrm>
          <a:off x="2248856" y="4683225"/>
          <a:ext cx="254000" cy="838200"/>
        </p:xfrm>
        <a:graphic>
          <a:graphicData uri="http://schemas.openxmlformats.org/presentationml/2006/ole">
            <mc:AlternateContent xmlns:mc="http://schemas.openxmlformats.org/markup-compatibility/2006">
              <mc:Choice xmlns:v="urn:schemas-microsoft-com:vml" Requires="v">
                <p:oleObj name="Equation" r:id="rId2" imgW="253800" imgH="838080" progId="Equation.DSMT4">
                  <p:embed/>
                </p:oleObj>
              </mc:Choice>
              <mc:Fallback>
                <p:oleObj name="Equation" r:id="rId2" imgW="253800" imgH="838080" progId="Equation.DSMT4">
                  <p:embed/>
                  <p:pic>
                    <p:nvPicPr>
                      <p:cNvPr id="0" name=""/>
                      <p:cNvPicPr/>
                      <p:nvPr/>
                    </p:nvPicPr>
                    <p:blipFill>
                      <a:blip r:embed="rId3"/>
                      <a:stretch>
                        <a:fillRect/>
                      </a:stretch>
                    </p:blipFill>
                    <p:spPr>
                      <a:xfrm>
                        <a:off x="2248856" y="4683225"/>
                        <a:ext cx="254000" cy="838200"/>
                      </a:xfrm>
                      <a:prstGeom prst="rect">
                        <a:avLst/>
                      </a:prstGeom>
                    </p:spPr>
                  </p:pic>
                </p:oleObj>
              </mc:Fallback>
            </mc:AlternateContent>
          </a:graphicData>
        </a:graphic>
      </p:graphicFrame>
      <p:graphicFrame>
        <p:nvGraphicFramePr>
          <p:cNvPr id="5" name="Object 4">
            <a:extLst>
              <a:ext uri="{FF2B5EF4-FFF2-40B4-BE49-F238E27FC236}">
                <a16:creationId xmlns:a16="http://schemas.microsoft.com/office/drawing/2014/main" id="{AE1905D4-05FD-432C-96D6-BB0A39BE5640}"/>
              </a:ext>
            </a:extLst>
          </p:cNvPr>
          <p:cNvGraphicFramePr>
            <a:graphicFrameLocks noChangeAspect="1"/>
          </p:cNvGraphicFramePr>
          <p:nvPr>
            <p:extLst>
              <p:ext uri="{D42A27DB-BD31-4B8C-83A1-F6EECF244321}">
                <p14:modId xmlns:p14="http://schemas.microsoft.com/office/powerpoint/2010/main" val="3157427922"/>
              </p:ext>
            </p:extLst>
          </p:nvPr>
        </p:nvGraphicFramePr>
        <p:xfrm>
          <a:off x="2557730" y="2781300"/>
          <a:ext cx="254000" cy="838200"/>
        </p:xfrm>
        <a:graphic>
          <a:graphicData uri="http://schemas.openxmlformats.org/presentationml/2006/ole">
            <mc:AlternateContent xmlns:mc="http://schemas.openxmlformats.org/markup-compatibility/2006">
              <mc:Choice xmlns:v="urn:schemas-microsoft-com:vml" Requires="v">
                <p:oleObj name="Equation" r:id="rId4" imgW="253800" imgH="838080" progId="Equation.DSMT4">
                  <p:embed/>
                </p:oleObj>
              </mc:Choice>
              <mc:Fallback>
                <p:oleObj name="Equation" r:id="rId4" imgW="253800" imgH="838080" progId="Equation.DSMT4">
                  <p:embed/>
                  <p:pic>
                    <p:nvPicPr>
                      <p:cNvPr id="0" name=""/>
                      <p:cNvPicPr/>
                      <p:nvPr/>
                    </p:nvPicPr>
                    <p:blipFill>
                      <a:blip r:embed="rId5"/>
                      <a:stretch>
                        <a:fillRect/>
                      </a:stretch>
                    </p:blipFill>
                    <p:spPr>
                      <a:xfrm>
                        <a:off x="2557730" y="2781300"/>
                        <a:ext cx="254000" cy="838200"/>
                      </a:xfrm>
                      <a:prstGeom prst="rect">
                        <a:avLst/>
                      </a:prstGeom>
                    </p:spPr>
                  </p:pic>
                </p:oleObj>
              </mc:Fallback>
            </mc:AlternateContent>
          </a:graphicData>
        </a:graphic>
      </p:graphicFrame>
      <p:sp>
        <p:nvSpPr>
          <p:cNvPr id="2" name="Title 1"/>
          <p:cNvSpPr>
            <a:spLocks noGrp="1"/>
          </p:cNvSpPr>
          <p:nvPr>
            <p:ph type="title"/>
          </p:nvPr>
        </p:nvSpPr>
        <p:spPr/>
        <p:txBody>
          <a:bodyPr/>
          <a:lstStyle/>
          <a:p>
            <a:r>
              <a:rPr lang="en-US" dirty="0">
                <a:solidFill>
                  <a:schemeClr val="accent1"/>
                </a:solidFill>
              </a:rPr>
              <a:t>Example 6: </a:t>
            </a:r>
            <a:r>
              <a:rPr lang="en-US" dirty="0"/>
              <a:t>Application: Adding Fractions (cont.)</a:t>
            </a:r>
          </a:p>
        </p:txBody>
      </p:sp>
      <p:graphicFrame>
        <p:nvGraphicFramePr>
          <p:cNvPr id="54276" name="Object 4"/>
          <p:cNvGraphicFramePr>
            <a:graphicFrameLocks noGrp="1" noChangeAspect="1"/>
          </p:cNvGraphicFramePr>
          <p:nvPr/>
        </p:nvGraphicFramePr>
        <p:xfrm>
          <a:off x="5321300" y="5988050"/>
          <a:ext cx="190500" cy="330200"/>
        </p:xfrm>
        <a:graphic>
          <a:graphicData uri="http://schemas.openxmlformats.org/presentationml/2006/ole">
            <mc:AlternateContent xmlns:mc="http://schemas.openxmlformats.org/markup-compatibility/2006">
              <mc:Choice xmlns:v="urn:schemas-microsoft-com:vml" Requires="v">
                <p:oleObj name="Equation" r:id="rId6" imgW="190440" imgH="330120" progId="Equation.DSMT4">
                  <p:embed/>
                </p:oleObj>
              </mc:Choice>
              <mc:Fallback>
                <p:oleObj name="Equation" r:id="rId6" imgW="190440" imgH="330120" progId="Equation.DSMT4">
                  <p:embed/>
                  <p:pic>
                    <p:nvPicPr>
                      <p:cNvPr id="0" name="Picture 4"/>
                      <p:cNvPicPr>
                        <a:picLocks noGrp="1" noChangeAspect="1" noChangeArrowheads="1"/>
                      </p:cNvPicPr>
                      <p:nvPr/>
                    </p:nvPicPr>
                    <p:blipFill>
                      <a:blip r:embed="rId7">
                        <a:alphaModFix amt="25000"/>
                        <a:extLst>
                          <a:ext uri="{28A0092B-C50C-407E-A947-70E740481C1C}">
                            <a14:useLocalDpi xmlns:a14="http://schemas.microsoft.com/office/drawing/2010/main" val="0"/>
                          </a:ext>
                        </a:extLst>
                      </a:blip>
                      <a:srcRect/>
                      <a:stretch>
                        <a:fillRect/>
                      </a:stretch>
                    </p:blipFill>
                    <p:spPr bwMode="auto">
                      <a:xfrm>
                        <a:off x="5321300" y="5988050"/>
                        <a:ext cx="190500" cy="330200"/>
                      </a:xfrm>
                      <a:prstGeom prst="rect">
                        <a:avLst/>
                      </a:prstGeom>
                      <a:noFill/>
                      <a:ln>
                        <a:noFill/>
                      </a:ln>
                      <a:effectLst/>
                      <a:extLst>
                        <a:ext uri="{909E8E84-426E-40DD-AFC4-6F175D3DCCD1}">
                          <a14:hiddenFill xmlns:a14="http://schemas.microsoft.com/office/drawing/2010/main">
                            <a:solidFill>
                              <a:srgbClr val="0000FF">
                                <a:alpha val="25098"/>
                              </a:srgbClr>
                            </a:solidFill>
                          </a14:hiddenFill>
                        </a:ext>
                        <a:ext uri="{91240B29-F687-4F45-9708-019B960494DF}">
                          <a14:hiddenLine xmlns:a14="http://schemas.microsoft.com/office/drawing/2010/main" w="317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77" name="Object 5"/>
          <p:cNvGraphicFramePr>
            <a:graphicFrameLocks noChangeAspect="1"/>
          </p:cNvGraphicFramePr>
          <p:nvPr/>
        </p:nvGraphicFramePr>
        <p:xfrm>
          <a:off x="762000" y="1828800"/>
          <a:ext cx="977900" cy="838200"/>
        </p:xfrm>
        <a:graphic>
          <a:graphicData uri="http://schemas.openxmlformats.org/presentationml/2006/ole">
            <mc:AlternateContent xmlns:mc="http://schemas.openxmlformats.org/markup-compatibility/2006">
              <mc:Choice xmlns:v="urn:schemas-microsoft-com:vml" Requires="v">
                <p:oleObj name="Equation" r:id="rId8" imgW="977760" imgH="838080" progId="Equation.DSMT4">
                  <p:embed/>
                </p:oleObj>
              </mc:Choice>
              <mc:Fallback>
                <p:oleObj name="Equation" r:id="rId8" imgW="977760" imgH="83808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62000" y="1828800"/>
                        <a:ext cx="977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78" name="Object 6"/>
          <p:cNvGraphicFramePr>
            <a:graphicFrameLocks noChangeAspect="1"/>
          </p:cNvGraphicFramePr>
          <p:nvPr/>
        </p:nvGraphicFramePr>
        <p:xfrm>
          <a:off x="1828800" y="1828800"/>
          <a:ext cx="1651000" cy="838200"/>
        </p:xfrm>
        <a:graphic>
          <a:graphicData uri="http://schemas.openxmlformats.org/presentationml/2006/ole">
            <mc:AlternateContent xmlns:mc="http://schemas.openxmlformats.org/markup-compatibility/2006">
              <mc:Choice xmlns:v="urn:schemas-microsoft-com:vml" Requires="v">
                <p:oleObj name="Equation" r:id="rId10" imgW="1650960" imgH="838080" progId="Equation.DSMT4">
                  <p:embed/>
                </p:oleObj>
              </mc:Choice>
              <mc:Fallback>
                <p:oleObj name="Equation" r:id="rId10" imgW="1650960" imgH="83808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828800" y="1828800"/>
                        <a:ext cx="1651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79" name="Object 7"/>
          <p:cNvGraphicFramePr>
            <a:graphicFrameLocks noChangeAspect="1"/>
          </p:cNvGraphicFramePr>
          <p:nvPr/>
        </p:nvGraphicFramePr>
        <p:xfrm>
          <a:off x="3572774" y="1828800"/>
          <a:ext cx="1409700" cy="838200"/>
        </p:xfrm>
        <a:graphic>
          <a:graphicData uri="http://schemas.openxmlformats.org/presentationml/2006/ole">
            <mc:AlternateContent xmlns:mc="http://schemas.openxmlformats.org/markup-compatibility/2006">
              <mc:Choice xmlns:v="urn:schemas-microsoft-com:vml" Requires="v">
                <p:oleObj name="Equation" r:id="rId12" imgW="1409400" imgH="838080" progId="Equation.DSMT4">
                  <p:embed/>
                </p:oleObj>
              </mc:Choice>
              <mc:Fallback>
                <p:oleObj name="Equation" r:id="rId12" imgW="1409400" imgH="838080" progId="Equation.DSMT4">
                  <p:embed/>
                  <p:pic>
                    <p:nvPicPr>
                      <p:cNvPr id="0"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572774" y="1828800"/>
                        <a:ext cx="1409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80" name="Object 8"/>
          <p:cNvGraphicFramePr>
            <a:graphicFrameLocks noChangeAspect="1"/>
          </p:cNvGraphicFramePr>
          <p:nvPr/>
        </p:nvGraphicFramePr>
        <p:xfrm>
          <a:off x="5029200" y="1828800"/>
          <a:ext cx="698500" cy="838200"/>
        </p:xfrm>
        <a:graphic>
          <a:graphicData uri="http://schemas.openxmlformats.org/presentationml/2006/ole">
            <mc:AlternateContent xmlns:mc="http://schemas.openxmlformats.org/markup-compatibility/2006">
              <mc:Choice xmlns:v="urn:schemas-microsoft-com:vml" Requires="v">
                <p:oleObj name="Equation" r:id="rId14" imgW="698400" imgH="838080" progId="Equation.DSMT4">
                  <p:embed/>
                </p:oleObj>
              </mc:Choice>
              <mc:Fallback>
                <p:oleObj name="Equation" r:id="rId14" imgW="698400" imgH="838080" progId="Equation.DSMT4">
                  <p:embed/>
                  <p:pic>
                    <p:nvPicPr>
                      <p:cNvPr id="0" name="Picture 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029200" y="1828800"/>
                        <a:ext cx="69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81" name="Object 9"/>
          <p:cNvGraphicFramePr>
            <a:graphicFrameLocks noChangeAspect="1"/>
          </p:cNvGraphicFramePr>
          <p:nvPr/>
        </p:nvGraphicFramePr>
        <p:xfrm>
          <a:off x="5808452" y="1820174"/>
          <a:ext cx="876300" cy="838200"/>
        </p:xfrm>
        <a:graphic>
          <a:graphicData uri="http://schemas.openxmlformats.org/presentationml/2006/ole">
            <mc:AlternateContent xmlns:mc="http://schemas.openxmlformats.org/markup-compatibility/2006">
              <mc:Choice xmlns:v="urn:schemas-microsoft-com:vml" Requires="v">
                <p:oleObj name="Equation" r:id="rId16" imgW="876240" imgH="838080" progId="Equation.DSMT4">
                  <p:embed/>
                </p:oleObj>
              </mc:Choice>
              <mc:Fallback>
                <p:oleObj name="Equation" r:id="rId16" imgW="876240" imgH="838080" progId="Equation.DSMT4">
                  <p:embed/>
                  <p:pic>
                    <p:nvPicPr>
                      <p:cNvPr id="0" name="Picture 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808452" y="1820174"/>
                        <a:ext cx="876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82" name="Object 10"/>
          <p:cNvGraphicFramePr>
            <a:graphicFrameLocks noChangeAspect="1"/>
          </p:cNvGraphicFramePr>
          <p:nvPr/>
        </p:nvGraphicFramePr>
        <p:xfrm>
          <a:off x="6734175" y="1820863"/>
          <a:ext cx="533400" cy="838200"/>
        </p:xfrm>
        <a:graphic>
          <a:graphicData uri="http://schemas.openxmlformats.org/presentationml/2006/ole">
            <mc:AlternateContent xmlns:mc="http://schemas.openxmlformats.org/markup-compatibility/2006">
              <mc:Choice xmlns:v="urn:schemas-microsoft-com:vml" Requires="v">
                <p:oleObj name="Equation" r:id="rId18" imgW="533160" imgH="838080" progId="Equation.DSMT4">
                  <p:embed/>
                </p:oleObj>
              </mc:Choice>
              <mc:Fallback>
                <p:oleObj name="Equation" r:id="rId18" imgW="533160" imgH="838080" progId="Equation.DSMT4">
                  <p:embed/>
                  <p:pic>
                    <p:nvPicPr>
                      <p:cNvPr id="0" name="Picture 10"/>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6734175" y="1820863"/>
                        <a:ext cx="533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83" name="Object 11"/>
          <p:cNvGraphicFramePr>
            <a:graphicFrameLocks noChangeAspect="1"/>
          </p:cNvGraphicFramePr>
          <p:nvPr/>
        </p:nvGraphicFramePr>
        <p:xfrm>
          <a:off x="6096000" y="1828800"/>
          <a:ext cx="241300" cy="342900"/>
        </p:xfrm>
        <a:graphic>
          <a:graphicData uri="http://schemas.openxmlformats.org/presentationml/2006/ole">
            <mc:AlternateContent xmlns:mc="http://schemas.openxmlformats.org/markup-compatibility/2006">
              <mc:Choice xmlns:v="urn:schemas-microsoft-com:vml" Requires="v">
                <p:oleObj name="Equation" r:id="rId20" imgW="241200" imgH="342720" progId="Equation.DSMT4">
                  <p:embed/>
                </p:oleObj>
              </mc:Choice>
              <mc:Fallback>
                <p:oleObj name="Equation" r:id="rId20" imgW="241200" imgH="342720" progId="Equation.DSMT4">
                  <p:embed/>
                  <p:pic>
                    <p:nvPicPr>
                      <p:cNvPr id="0" name="Picture 11"/>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6096000" y="1828800"/>
                        <a:ext cx="2413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84" name="Object 12"/>
          <p:cNvGraphicFramePr>
            <a:graphicFrameLocks noChangeAspect="1"/>
          </p:cNvGraphicFramePr>
          <p:nvPr/>
        </p:nvGraphicFramePr>
        <p:xfrm>
          <a:off x="6104626" y="2344948"/>
          <a:ext cx="241300" cy="342900"/>
        </p:xfrm>
        <a:graphic>
          <a:graphicData uri="http://schemas.openxmlformats.org/presentationml/2006/ole">
            <mc:AlternateContent xmlns:mc="http://schemas.openxmlformats.org/markup-compatibility/2006">
              <mc:Choice xmlns:v="urn:schemas-microsoft-com:vml" Requires="v">
                <p:oleObj name="Equation" r:id="rId22" imgW="241200" imgH="342720" progId="Equation.DSMT4">
                  <p:embed/>
                </p:oleObj>
              </mc:Choice>
              <mc:Fallback>
                <p:oleObj name="Equation" r:id="rId22" imgW="241200" imgH="342720" progId="Equation.DSMT4">
                  <p:embed/>
                  <p:pic>
                    <p:nvPicPr>
                      <p:cNvPr id="0" name="Picture 12"/>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6104626" y="2344948"/>
                        <a:ext cx="2413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85" name="Object 13"/>
          <p:cNvGraphicFramePr>
            <a:graphicFrameLocks noChangeAspect="1"/>
          </p:cNvGraphicFramePr>
          <p:nvPr/>
        </p:nvGraphicFramePr>
        <p:xfrm>
          <a:off x="1295400" y="3733800"/>
          <a:ext cx="1422400" cy="838200"/>
        </p:xfrm>
        <a:graphic>
          <a:graphicData uri="http://schemas.openxmlformats.org/presentationml/2006/ole">
            <mc:AlternateContent xmlns:mc="http://schemas.openxmlformats.org/markup-compatibility/2006">
              <mc:Choice xmlns:v="urn:schemas-microsoft-com:vml" Requires="v">
                <p:oleObj name="Equation" r:id="rId23" imgW="1422360" imgH="838080" progId="Equation.DSMT4">
                  <p:embed/>
                </p:oleObj>
              </mc:Choice>
              <mc:Fallback>
                <p:oleObj name="Equation" r:id="rId23" imgW="1422360" imgH="838080" progId="Equation.DSMT4">
                  <p:embed/>
                  <p:pic>
                    <p:nvPicPr>
                      <p:cNvPr id="0" name="Picture 13"/>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1295400" y="3733800"/>
                        <a:ext cx="1422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86" name="Object 14"/>
          <p:cNvGraphicFramePr>
            <a:graphicFrameLocks noChangeAspect="1"/>
          </p:cNvGraphicFramePr>
          <p:nvPr/>
        </p:nvGraphicFramePr>
        <p:xfrm>
          <a:off x="2784896" y="3733800"/>
          <a:ext cx="1689100" cy="838200"/>
        </p:xfrm>
        <a:graphic>
          <a:graphicData uri="http://schemas.openxmlformats.org/presentationml/2006/ole">
            <mc:AlternateContent xmlns:mc="http://schemas.openxmlformats.org/markup-compatibility/2006">
              <mc:Choice xmlns:v="urn:schemas-microsoft-com:vml" Requires="v">
                <p:oleObj name="Equation" r:id="rId25" imgW="1688760" imgH="838080" progId="Equation.DSMT4">
                  <p:embed/>
                </p:oleObj>
              </mc:Choice>
              <mc:Fallback>
                <p:oleObj name="Equation" r:id="rId25" imgW="1688760" imgH="838080" progId="Equation.DSMT4">
                  <p:embed/>
                  <p:pic>
                    <p:nvPicPr>
                      <p:cNvPr id="0" name="Picture 14"/>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2784896" y="3733800"/>
                        <a:ext cx="1689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87" name="Object 15"/>
          <p:cNvGraphicFramePr>
            <a:graphicFrameLocks noChangeAspect="1"/>
          </p:cNvGraphicFramePr>
          <p:nvPr/>
        </p:nvGraphicFramePr>
        <p:xfrm>
          <a:off x="4538930" y="3979652"/>
          <a:ext cx="1295400" cy="330200"/>
        </p:xfrm>
        <a:graphic>
          <a:graphicData uri="http://schemas.openxmlformats.org/presentationml/2006/ole">
            <mc:AlternateContent xmlns:mc="http://schemas.openxmlformats.org/markup-compatibility/2006">
              <mc:Choice xmlns:v="urn:schemas-microsoft-com:vml" Requires="v">
                <p:oleObj name="Equation" r:id="rId27" imgW="1295280" imgH="330120" progId="Equation.DSMT4">
                  <p:embed/>
                </p:oleObj>
              </mc:Choice>
              <mc:Fallback>
                <p:oleObj name="Equation" r:id="rId27" imgW="1295280" imgH="330120" progId="Equation.DSMT4">
                  <p:embed/>
                  <p:pic>
                    <p:nvPicPr>
                      <p:cNvPr id="0" name="Picture 15"/>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4538930" y="3979652"/>
                        <a:ext cx="12954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89" name="Object 17"/>
          <p:cNvGraphicFramePr>
            <a:graphicFrameLocks noChangeAspect="1"/>
          </p:cNvGraphicFramePr>
          <p:nvPr/>
        </p:nvGraphicFramePr>
        <p:xfrm>
          <a:off x="3200400" y="3733800"/>
          <a:ext cx="1524000" cy="342900"/>
        </p:xfrm>
        <a:graphic>
          <a:graphicData uri="http://schemas.openxmlformats.org/presentationml/2006/ole">
            <mc:AlternateContent xmlns:mc="http://schemas.openxmlformats.org/markup-compatibility/2006">
              <mc:Choice xmlns:v="urn:schemas-microsoft-com:vml" Requires="v">
                <p:oleObj name="Equation" r:id="rId29" imgW="241200" imgH="342720" progId="Equation.DSMT4">
                  <p:embed/>
                </p:oleObj>
              </mc:Choice>
              <mc:Fallback>
                <p:oleObj name="Equation" r:id="rId29" imgW="241200" imgH="342720" progId="Equation.DSMT4">
                  <p:embed/>
                  <p:pic>
                    <p:nvPicPr>
                      <p:cNvPr id="0" name="Picture 17"/>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3200400" y="3733800"/>
                        <a:ext cx="15240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90" name="Object 18"/>
          <p:cNvGraphicFramePr>
            <a:graphicFrameLocks noChangeAspect="1"/>
          </p:cNvGraphicFramePr>
          <p:nvPr/>
        </p:nvGraphicFramePr>
        <p:xfrm>
          <a:off x="3496574" y="4267200"/>
          <a:ext cx="241300" cy="342900"/>
        </p:xfrm>
        <a:graphic>
          <a:graphicData uri="http://schemas.openxmlformats.org/presentationml/2006/ole">
            <mc:AlternateContent xmlns:mc="http://schemas.openxmlformats.org/markup-compatibility/2006">
              <mc:Choice xmlns:v="urn:schemas-microsoft-com:vml" Requires="v">
                <p:oleObj name="Equation" r:id="rId30" imgW="241200" imgH="342720" progId="Equation.DSMT4">
                  <p:embed/>
                </p:oleObj>
              </mc:Choice>
              <mc:Fallback>
                <p:oleObj name="Equation" r:id="rId30" imgW="241200" imgH="342720" progId="Equation.DSMT4">
                  <p:embed/>
                  <p:pic>
                    <p:nvPicPr>
                      <p:cNvPr id="0" name="Picture 18"/>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3496574" y="4267200"/>
                        <a:ext cx="2413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91" name="Object 19"/>
          <p:cNvGraphicFramePr>
            <a:graphicFrameLocks noChangeAspect="1"/>
          </p:cNvGraphicFramePr>
          <p:nvPr/>
        </p:nvGraphicFramePr>
        <p:xfrm>
          <a:off x="3625850" y="3492500"/>
          <a:ext cx="749300" cy="254000"/>
        </p:xfrm>
        <a:graphic>
          <a:graphicData uri="http://schemas.openxmlformats.org/presentationml/2006/ole">
            <mc:AlternateContent xmlns:mc="http://schemas.openxmlformats.org/markup-compatibility/2006">
              <mc:Choice xmlns:v="urn:schemas-microsoft-com:vml" Requires="v">
                <p:oleObj name="Equation" r:id="rId31" imgW="749160" imgH="253800" progId="Equation.DSMT4">
                  <p:embed/>
                </p:oleObj>
              </mc:Choice>
              <mc:Fallback>
                <p:oleObj name="Equation" r:id="rId31" imgW="749160" imgH="253800" progId="Equation.DSMT4">
                  <p:embed/>
                  <p:pic>
                    <p:nvPicPr>
                      <p:cNvPr id="0" name="Picture 19"/>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3625850" y="3492500"/>
                        <a:ext cx="749300"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92" name="Object 20"/>
          <p:cNvGraphicFramePr>
            <a:graphicFrameLocks noChangeAspect="1"/>
          </p:cNvGraphicFramePr>
          <p:nvPr/>
        </p:nvGraphicFramePr>
        <p:xfrm>
          <a:off x="3581400" y="4597878"/>
          <a:ext cx="152400" cy="215900"/>
        </p:xfrm>
        <a:graphic>
          <a:graphicData uri="http://schemas.openxmlformats.org/presentationml/2006/ole">
            <mc:AlternateContent xmlns:mc="http://schemas.openxmlformats.org/markup-compatibility/2006">
              <mc:Choice xmlns:v="urn:schemas-microsoft-com:vml" Requires="v">
                <p:oleObj name="Equation" r:id="rId33" imgW="152280" imgH="215640" progId="Equation.DSMT4">
                  <p:embed/>
                </p:oleObj>
              </mc:Choice>
              <mc:Fallback>
                <p:oleObj name="Equation" r:id="rId33" imgW="152280" imgH="215640" progId="Equation.DSMT4">
                  <p:embed/>
                  <p:pic>
                    <p:nvPicPr>
                      <p:cNvPr id="0" name="Picture 20"/>
                      <p:cNvPicPr>
                        <a:picLocks noChangeAspect="1" noChangeArrowheads="1"/>
                      </p:cNvPicPr>
                      <p:nvPr/>
                    </p:nvPicPr>
                    <p:blipFill>
                      <a:blip r:embed="rId34">
                        <a:extLst>
                          <a:ext uri="{28A0092B-C50C-407E-A947-70E740481C1C}">
                            <a14:useLocalDpi xmlns:a14="http://schemas.microsoft.com/office/drawing/2010/main" val="0"/>
                          </a:ext>
                        </a:extLst>
                      </a:blip>
                      <a:srcRect/>
                      <a:stretch>
                        <a:fillRect/>
                      </a:stretch>
                    </p:blipFill>
                    <p:spPr bwMode="auto">
                      <a:xfrm>
                        <a:off x="3581400" y="4597878"/>
                        <a:ext cx="152400"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 name="Object 3">
            <a:extLst>
              <a:ext uri="{FF2B5EF4-FFF2-40B4-BE49-F238E27FC236}">
                <a16:creationId xmlns:a16="http://schemas.microsoft.com/office/drawing/2014/main" id="{EEE55254-CA85-45E3-A13A-53B9B09FE341}"/>
              </a:ext>
            </a:extLst>
          </p:cNvPr>
          <p:cNvGraphicFramePr>
            <a:graphicFrameLocks noChangeAspect="1"/>
          </p:cNvGraphicFramePr>
          <p:nvPr>
            <p:extLst>
              <p:ext uri="{D42A27DB-BD31-4B8C-83A1-F6EECF244321}">
                <p14:modId xmlns:p14="http://schemas.microsoft.com/office/powerpoint/2010/main" val="1836499436"/>
              </p:ext>
            </p:extLst>
          </p:nvPr>
        </p:nvGraphicFramePr>
        <p:xfrm>
          <a:off x="4622800" y="2781300"/>
          <a:ext cx="914400" cy="198438"/>
        </p:xfrm>
        <a:graphic>
          <a:graphicData uri="http://schemas.openxmlformats.org/presentationml/2006/ole">
            <mc:AlternateContent xmlns:mc="http://schemas.openxmlformats.org/markup-compatibility/2006">
              <mc:Choice xmlns:v="urn:schemas-microsoft-com:vml" Requires="v">
                <p:oleObj name="Equation" r:id="rId35" imgW="914400" imgH="198720" progId="Equation.DSMT4">
                  <p:embed/>
                </p:oleObj>
              </mc:Choice>
              <mc:Fallback>
                <p:oleObj name="Equation" r:id="rId35" imgW="914400" imgH="198720" progId="Equation.DSMT4">
                  <p:embed/>
                  <p:pic>
                    <p:nvPicPr>
                      <p:cNvPr id="0" name=""/>
                      <p:cNvPicPr/>
                      <p:nvPr/>
                    </p:nvPicPr>
                    <p:blipFill>
                      <a:blip r:embed="rId36"/>
                      <a:stretch>
                        <a:fillRect/>
                      </a:stretch>
                    </p:blipFill>
                    <p:spPr>
                      <a:xfrm>
                        <a:off x="4622800" y="2781300"/>
                        <a:ext cx="914400" cy="198438"/>
                      </a:xfrm>
                      <a:prstGeom prst="rect">
                        <a:avLst/>
                      </a:prstGeom>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427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427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427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428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428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4283"/>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5428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54282"/>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54285"/>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54286"/>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54290"/>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54292"/>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54289"/>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54291"/>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54287"/>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nodeType="clickEffect">
                                  <p:stCondLst>
                                    <p:cond delay="0"/>
                                  </p:stCondLst>
                                  <p:childTnLst>
                                    <p:set>
                                      <p:cBhvr>
                                        <p:cTn id="64" dur="1" fill="hold">
                                          <p:stCondLst>
                                            <p:cond delay="0"/>
                                          </p:stCondLst>
                                        </p:cTn>
                                        <p:tgtEl>
                                          <p:spTgt spid="3">
                                            <p:txEl>
                                              <p:pRg st="8" end="8"/>
                                            </p:txEl>
                                          </p:spTgt>
                                        </p:tgtEl>
                                        <p:attrNameLst>
                                          <p:attrName>style.visibility</p:attrName>
                                        </p:attrNameLst>
                                      </p:cBhvr>
                                      <p:to>
                                        <p:strVal val="visible"/>
                                      </p:to>
                                    </p:set>
                                  </p:childTnLst>
                                </p:cTn>
                              </p:par>
                              <p:par>
                                <p:cTn id="65" presetID="1" presetClass="entr" presetSubtype="0" fill="hold" nodeType="withEffect">
                                  <p:stCondLst>
                                    <p:cond delay="0"/>
                                  </p:stCondLst>
                                  <p:childTnLst>
                                    <p:set>
                                      <p:cBhvr>
                                        <p:cTn id="66" dur="1" fill="hold">
                                          <p:stCondLst>
                                            <p:cond delay="0"/>
                                          </p:stCondLst>
                                        </p:cTn>
                                        <p:tgtEl>
                                          <p:spTgt spid="6"/>
                                        </p:tgtEl>
                                        <p:attrNameLst>
                                          <p:attrName>style.visibility</p:attrName>
                                        </p:attrNameLst>
                                      </p:cBhvr>
                                      <p:to>
                                        <p:strVal val="visible"/>
                                      </p:to>
                                    </p:set>
                                  </p:childTnLst>
                                </p:cTn>
                              </p:par>
                              <p:par>
                                <p:cTn id="67" presetID="1" presetClass="entr" presetSubtype="0" fill="hold" nodeType="withEffect">
                                  <p:stCondLst>
                                    <p:cond delay="0"/>
                                  </p:stCondLst>
                                  <p:childTnLst>
                                    <p:set>
                                      <p:cBhvr>
                                        <p:cTn id="6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a:extLst>
              <a:ext uri="{FF2B5EF4-FFF2-40B4-BE49-F238E27FC236}">
                <a16:creationId xmlns:a16="http://schemas.microsoft.com/office/drawing/2014/main" id="{EB68D0A3-3DB3-4399-8B7A-79A30CA03253}"/>
              </a:ext>
            </a:extLst>
          </p:cNvPr>
          <p:cNvGraphicFramePr>
            <a:graphicFrameLocks noChangeAspect="1"/>
          </p:cNvGraphicFramePr>
          <p:nvPr>
            <p:extLst>
              <p:ext uri="{D42A27DB-BD31-4B8C-83A1-F6EECF244321}">
                <p14:modId xmlns:p14="http://schemas.microsoft.com/office/powerpoint/2010/main" val="2215852329"/>
              </p:ext>
            </p:extLst>
          </p:nvPr>
        </p:nvGraphicFramePr>
        <p:xfrm>
          <a:off x="4961626" y="1066800"/>
          <a:ext cx="254000" cy="838200"/>
        </p:xfrm>
        <a:graphic>
          <a:graphicData uri="http://schemas.openxmlformats.org/presentationml/2006/ole">
            <mc:AlternateContent xmlns:mc="http://schemas.openxmlformats.org/markup-compatibility/2006">
              <mc:Choice xmlns:v="urn:schemas-microsoft-com:vml" Requires="v">
                <p:oleObj name="Equation" r:id="rId2" imgW="253800" imgH="838080" progId="Equation.DSMT4">
                  <p:embed/>
                </p:oleObj>
              </mc:Choice>
              <mc:Fallback>
                <p:oleObj name="Equation" r:id="rId2" imgW="253800" imgH="838080" progId="Equation.DSMT4">
                  <p:embed/>
                  <p:pic>
                    <p:nvPicPr>
                      <p:cNvPr id="0" name=""/>
                      <p:cNvPicPr/>
                      <p:nvPr/>
                    </p:nvPicPr>
                    <p:blipFill>
                      <a:blip r:embed="rId3"/>
                      <a:stretch>
                        <a:fillRect/>
                      </a:stretch>
                    </p:blipFill>
                    <p:spPr>
                      <a:xfrm>
                        <a:off x="4961626" y="1066800"/>
                        <a:ext cx="254000" cy="838200"/>
                      </a:xfrm>
                      <a:prstGeom prst="rect">
                        <a:avLst/>
                      </a:prstGeom>
                    </p:spPr>
                  </p:pic>
                </p:oleObj>
              </mc:Fallback>
            </mc:AlternateContent>
          </a:graphicData>
        </a:graphic>
      </p:graphicFrame>
      <p:sp>
        <p:nvSpPr>
          <p:cNvPr id="2" name="Title 1"/>
          <p:cNvSpPr>
            <a:spLocks noGrp="1"/>
          </p:cNvSpPr>
          <p:nvPr>
            <p:ph type="title"/>
          </p:nvPr>
        </p:nvSpPr>
        <p:spPr/>
        <p:txBody>
          <a:bodyPr/>
          <a:lstStyle/>
          <a:p>
            <a:r>
              <a:rPr lang="en-US" dirty="0">
                <a:solidFill>
                  <a:schemeClr val="accent1"/>
                </a:solidFill>
              </a:rPr>
              <a:t>Example 6: </a:t>
            </a:r>
            <a:r>
              <a:rPr lang="en-US" dirty="0"/>
              <a:t>Application: Adding Fractions (cont.)</a:t>
            </a:r>
          </a:p>
        </p:txBody>
      </p:sp>
      <p:sp>
        <p:nvSpPr>
          <p:cNvPr id="3" name="Content Placeholder 2"/>
          <p:cNvSpPr>
            <a:spLocks noGrp="1"/>
          </p:cNvSpPr>
          <p:nvPr>
            <p:ph idx="1"/>
          </p:nvPr>
        </p:nvSpPr>
        <p:spPr/>
        <p:txBody>
          <a:bodyPr/>
          <a:lstStyle/>
          <a:p>
            <a:r>
              <a:rPr lang="en-US" b="1" dirty="0"/>
              <a:t>Step 4:</a:t>
            </a:r>
            <a:r>
              <a:rPr lang="en-US" dirty="0"/>
              <a:t> CHECK: Since he spent     of his income on these</a:t>
            </a:r>
          </a:p>
          <a:p>
            <a:r>
              <a:rPr lang="en-US" dirty="0"/>
              <a:t>two items, the answer of $12,000 is reasonable (and accurate).</a:t>
            </a: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prstGeom prst="rect">
            <a:avLst/>
          </a:prstGeom>
        </p:spPr>
        <p:txBody>
          <a:bodyPr/>
          <a:lstStyle/>
          <a:p>
            <a:r>
              <a:rPr lang="en-US" dirty="0"/>
              <a:t>Properties: Commutative Property of Addition</a:t>
            </a:r>
            <a:endParaRPr lang="en-US" sz="3200" dirty="0">
              <a:solidFill>
                <a:schemeClr val="accent1"/>
              </a:solidFill>
            </a:endParaRPr>
          </a:p>
        </p:txBody>
      </p:sp>
      <p:sp>
        <p:nvSpPr>
          <p:cNvPr id="9" name="Rectangle 3"/>
          <p:cNvSpPr txBox="1">
            <a:spLocks/>
          </p:cNvSpPr>
          <p:nvPr/>
        </p:nvSpPr>
        <p:spPr>
          <a:xfrm>
            <a:off x="457200" y="1280160"/>
            <a:ext cx="8226425" cy="3139440"/>
          </a:xfrm>
          <a:prstGeom prst="rect">
            <a:avLst/>
          </a:prstGeom>
          <a:solidFill>
            <a:srgbClr val="FFFFCC"/>
          </a:solidFill>
          <a:ln w="28575">
            <a:solidFill>
              <a:srgbClr val="000000"/>
            </a:solidFill>
          </a:ln>
        </p:spPr>
        <p:txBody>
          <a:bodyPr wrap="square">
            <a:noAutofit/>
          </a:bodyPr>
          <a:lstStyle/>
          <a:p>
            <a:pPr>
              <a:lnSpc>
                <a:spcPct val="150000"/>
              </a:lnSpc>
            </a:pPr>
            <a:r>
              <a:rPr lang="en-US" sz="2800" dirty="0">
                <a:solidFill>
                  <a:srgbClr val="000000"/>
                </a:solidFill>
              </a:rPr>
              <a:t>If     and     are fractions, then</a:t>
            </a:r>
          </a:p>
          <a:p>
            <a:pPr>
              <a:lnSpc>
                <a:spcPct val="150000"/>
              </a:lnSpc>
            </a:pPr>
            <a:endParaRPr lang="en-US" sz="2800" dirty="0">
              <a:solidFill>
                <a:srgbClr val="000000"/>
              </a:solidFill>
            </a:endParaRPr>
          </a:p>
          <a:p>
            <a:pPr>
              <a:lnSpc>
                <a:spcPct val="250000"/>
              </a:lnSpc>
            </a:pPr>
            <a:r>
              <a:rPr lang="en-US" sz="2800" dirty="0">
                <a:solidFill>
                  <a:srgbClr val="000000"/>
                </a:solidFill>
              </a:rPr>
              <a:t>For example,</a:t>
            </a:r>
          </a:p>
        </p:txBody>
      </p:sp>
      <p:graphicFrame>
        <p:nvGraphicFramePr>
          <p:cNvPr id="32789" name="Object 21"/>
          <p:cNvGraphicFramePr>
            <a:graphicFrameLocks noChangeAspect="1"/>
          </p:cNvGraphicFramePr>
          <p:nvPr>
            <p:extLst>
              <p:ext uri="{D42A27DB-BD31-4B8C-83A1-F6EECF244321}">
                <p14:modId xmlns:p14="http://schemas.microsoft.com/office/powerpoint/2010/main" val="682440882"/>
              </p:ext>
            </p:extLst>
          </p:nvPr>
        </p:nvGraphicFramePr>
        <p:xfrm>
          <a:off x="790806" y="1284861"/>
          <a:ext cx="266700" cy="838200"/>
        </p:xfrm>
        <a:graphic>
          <a:graphicData uri="http://schemas.openxmlformats.org/presentationml/2006/ole">
            <mc:AlternateContent xmlns:mc="http://schemas.openxmlformats.org/markup-compatibility/2006">
              <mc:Choice xmlns:v="urn:schemas-microsoft-com:vml" Requires="v">
                <p:oleObj name="Equation" r:id="rId2" imgW="266400" imgH="838080" progId="Equation.DSMT4">
                  <p:embed/>
                </p:oleObj>
              </mc:Choice>
              <mc:Fallback>
                <p:oleObj name="Equation" r:id="rId2" imgW="266400" imgH="838080" progId="Equation.DSMT4">
                  <p:embed/>
                  <p:pic>
                    <p:nvPicPr>
                      <p:cNvPr id="0" name="Picture 2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0806" y="1284861"/>
                        <a:ext cx="266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90" name="Object 22"/>
          <p:cNvGraphicFramePr>
            <a:graphicFrameLocks noChangeAspect="1"/>
          </p:cNvGraphicFramePr>
          <p:nvPr>
            <p:extLst>
              <p:ext uri="{D42A27DB-BD31-4B8C-83A1-F6EECF244321}">
                <p14:modId xmlns:p14="http://schemas.microsoft.com/office/powerpoint/2010/main" val="3223794964"/>
              </p:ext>
            </p:extLst>
          </p:nvPr>
        </p:nvGraphicFramePr>
        <p:xfrm>
          <a:off x="1739710" y="1293487"/>
          <a:ext cx="279400" cy="838200"/>
        </p:xfrm>
        <a:graphic>
          <a:graphicData uri="http://schemas.openxmlformats.org/presentationml/2006/ole">
            <mc:AlternateContent xmlns:mc="http://schemas.openxmlformats.org/markup-compatibility/2006">
              <mc:Choice xmlns:v="urn:schemas-microsoft-com:vml" Requires="v">
                <p:oleObj name="Equation" r:id="rId4" imgW="279360" imgH="838080" progId="Equation.DSMT4">
                  <p:embed/>
                </p:oleObj>
              </mc:Choice>
              <mc:Fallback>
                <p:oleObj name="Equation" r:id="rId4" imgW="279360" imgH="838080" progId="Equation.DSMT4">
                  <p:embed/>
                  <p:pic>
                    <p:nvPicPr>
                      <p:cNvPr id="0" name="Picture 2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39710" y="1293487"/>
                        <a:ext cx="27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91" name="Object 23"/>
          <p:cNvGraphicFramePr>
            <a:graphicFrameLocks noChangeAspect="1"/>
          </p:cNvGraphicFramePr>
          <p:nvPr>
            <p:extLst>
              <p:ext uri="{D42A27DB-BD31-4B8C-83A1-F6EECF244321}">
                <p14:modId xmlns:p14="http://schemas.microsoft.com/office/powerpoint/2010/main" val="3293298493"/>
              </p:ext>
            </p:extLst>
          </p:nvPr>
        </p:nvGraphicFramePr>
        <p:xfrm>
          <a:off x="2715334" y="2029609"/>
          <a:ext cx="3543300" cy="838200"/>
        </p:xfrm>
        <a:graphic>
          <a:graphicData uri="http://schemas.openxmlformats.org/presentationml/2006/ole">
            <mc:AlternateContent xmlns:mc="http://schemas.openxmlformats.org/markup-compatibility/2006">
              <mc:Choice xmlns:v="urn:schemas-microsoft-com:vml" Requires="v">
                <p:oleObj name="Equation" r:id="rId6" imgW="3543120" imgH="838080" progId="Equation.DSMT4">
                  <p:embed/>
                </p:oleObj>
              </mc:Choice>
              <mc:Fallback>
                <p:oleObj name="Equation" r:id="rId6" imgW="3543120" imgH="838080" progId="Equation.DSMT4">
                  <p:embed/>
                  <p:pic>
                    <p:nvPicPr>
                      <p:cNvPr id="0" name="Picture 2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715334" y="2029609"/>
                        <a:ext cx="3543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92" name="Object 24"/>
          <p:cNvGraphicFramePr>
            <a:graphicFrameLocks noChangeAspect="1"/>
          </p:cNvGraphicFramePr>
          <p:nvPr>
            <p:extLst>
              <p:ext uri="{D42A27DB-BD31-4B8C-83A1-F6EECF244321}">
                <p14:modId xmlns:p14="http://schemas.microsoft.com/office/powerpoint/2010/main" val="1648100719"/>
              </p:ext>
            </p:extLst>
          </p:nvPr>
        </p:nvGraphicFramePr>
        <p:xfrm>
          <a:off x="2484458" y="2918131"/>
          <a:ext cx="1993900" cy="838200"/>
        </p:xfrm>
        <a:graphic>
          <a:graphicData uri="http://schemas.openxmlformats.org/presentationml/2006/ole">
            <mc:AlternateContent xmlns:mc="http://schemas.openxmlformats.org/markup-compatibility/2006">
              <mc:Choice xmlns:v="urn:schemas-microsoft-com:vml" Requires="v">
                <p:oleObj name="Equation" r:id="rId8" imgW="1993680" imgH="838080" progId="Equation.DSMT4">
                  <p:embed/>
                </p:oleObj>
              </mc:Choice>
              <mc:Fallback>
                <p:oleObj name="Equation" r:id="rId8" imgW="1993680" imgH="838080" progId="Equation.DSMT4">
                  <p:embed/>
                  <p:pic>
                    <p:nvPicPr>
                      <p:cNvPr id="0" name="Picture 2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484458" y="2918131"/>
                        <a:ext cx="1993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Properties: Associative Property of Addition</a:t>
            </a:r>
          </a:p>
        </p:txBody>
      </p:sp>
      <p:sp>
        <p:nvSpPr>
          <p:cNvPr id="4" name="Rectangle 3"/>
          <p:cNvSpPr txBox="1">
            <a:spLocks/>
          </p:cNvSpPr>
          <p:nvPr/>
        </p:nvSpPr>
        <p:spPr>
          <a:xfrm>
            <a:off x="457200" y="1280161"/>
            <a:ext cx="8226425" cy="3323987"/>
          </a:xfrm>
          <a:prstGeom prst="rect">
            <a:avLst/>
          </a:prstGeom>
          <a:solidFill>
            <a:srgbClr val="FFFFCC"/>
          </a:solidFill>
          <a:ln w="28575">
            <a:solidFill>
              <a:srgbClr val="000000"/>
            </a:solidFill>
          </a:ln>
        </p:spPr>
        <p:txBody>
          <a:bodyPr wrap="square">
            <a:spAutoFit/>
          </a:bodyPr>
          <a:lstStyle/>
          <a:p>
            <a:r>
              <a:rPr lang="en-US" sz="2800" dirty="0">
                <a:solidFill>
                  <a:srgbClr val="000000"/>
                </a:solidFill>
              </a:rPr>
              <a:t>If            and      are fractions, then</a:t>
            </a:r>
          </a:p>
          <a:p>
            <a:pPr>
              <a:lnSpc>
                <a:spcPct val="150000"/>
              </a:lnSpc>
            </a:pPr>
            <a:endParaRPr lang="en-US" sz="2800" dirty="0">
              <a:solidFill>
                <a:srgbClr val="000000"/>
              </a:solidFill>
            </a:endParaRPr>
          </a:p>
          <a:p>
            <a:pPr>
              <a:lnSpc>
                <a:spcPct val="150000"/>
              </a:lnSpc>
            </a:pPr>
            <a:endParaRPr lang="en-US" sz="2800" dirty="0">
              <a:solidFill>
                <a:srgbClr val="000000"/>
              </a:solidFill>
            </a:endParaRPr>
          </a:p>
          <a:p>
            <a:endParaRPr lang="en-US" sz="2800" dirty="0">
              <a:solidFill>
                <a:srgbClr val="000000"/>
              </a:solidFill>
            </a:endParaRPr>
          </a:p>
          <a:p>
            <a:pPr>
              <a:lnSpc>
                <a:spcPct val="150000"/>
              </a:lnSpc>
            </a:pPr>
            <a:r>
              <a:rPr lang="en-US" sz="2800" dirty="0">
                <a:solidFill>
                  <a:srgbClr val="000000"/>
                </a:solidFill>
              </a:rPr>
              <a:t>For example,  </a:t>
            </a:r>
          </a:p>
          <a:p>
            <a:endParaRPr lang="en-US" sz="2800" dirty="0">
              <a:solidFill>
                <a:srgbClr val="000000"/>
              </a:solidFill>
            </a:endParaRPr>
          </a:p>
        </p:txBody>
      </p:sp>
      <p:graphicFrame>
        <p:nvGraphicFramePr>
          <p:cNvPr id="60418" name="Object 2"/>
          <p:cNvGraphicFramePr>
            <a:graphicFrameLocks noChangeAspect="1"/>
          </p:cNvGraphicFramePr>
          <p:nvPr>
            <p:extLst>
              <p:ext uri="{D42A27DB-BD31-4B8C-83A1-F6EECF244321}">
                <p14:modId xmlns:p14="http://schemas.microsoft.com/office/powerpoint/2010/main" val="3328679082"/>
              </p:ext>
            </p:extLst>
          </p:nvPr>
        </p:nvGraphicFramePr>
        <p:xfrm>
          <a:off x="854974" y="1215913"/>
          <a:ext cx="812800" cy="838200"/>
        </p:xfrm>
        <a:graphic>
          <a:graphicData uri="http://schemas.openxmlformats.org/presentationml/2006/ole">
            <mc:AlternateContent xmlns:mc="http://schemas.openxmlformats.org/markup-compatibility/2006">
              <mc:Choice xmlns:v="urn:schemas-microsoft-com:vml" Requires="v">
                <p:oleObj name="Equation" r:id="rId2" imgW="812520" imgH="838080" progId="Equation.DSMT4">
                  <p:embed/>
                </p:oleObj>
              </mc:Choice>
              <mc:Fallback>
                <p:oleObj name="Equation" r:id="rId2" imgW="81252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4974" y="1215913"/>
                        <a:ext cx="812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0420" name="Object 4"/>
          <p:cNvGraphicFramePr>
            <a:graphicFrameLocks noChangeAspect="1"/>
          </p:cNvGraphicFramePr>
          <p:nvPr>
            <p:extLst>
              <p:ext uri="{D42A27DB-BD31-4B8C-83A1-F6EECF244321}">
                <p14:modId xmlns:p14="http://schemas.microsoft.com/office/powerpoint/2010/main" val="1667871696"/>
              </p:ext>
            </p:extLst>
          </p:nvPr>
        </p:nvGraphicFramePr>
        <p:xfrm>
          <a:off x="2353574" y="1190513"/>
          <a:ext cx="292100" cy="901700"/>
        </p:xfrm>
        <a:graphic>
          <a:graphicData uri="http://schemas.openxmlformats.org/presentationml/2006/ole">
            <mc:AlternateContent xmlns:mc="http://schemas.openxmlformats.org/markup-compatibility/2006">
              <mc:Choice xmlns:v="urn:schemas-microsoft-com:vml" Requires="v">
                <p:oleObj name="Equation" r:id="rId4" imgW="291960" imgH="901440" progId="Equation.DSMT4">
                  <p:embed/>
                </p:oleObj>
              </mc:Choice>
              <mc:Fallback>
                <p:oleObj name="Equation" r:id="rId4" imgW="291960" imgH="90144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353574" y="1190513"/>
                        <a:ext cx="2921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0421" name="Object 5"/>
          <p:cNvGraphicFramePr>
            <a:graphicFrameLocks noChangeAspect="1"/>
          </p:cNvGraphicFramePr>
          <p:nvPr>
            <p:extLst>
              <p:ext uri="{D42A27DB-BD31-4B8C-83A1-F6EECF244321}">
                <p14:modId xmlns:p14="http://schemas.microsoft.com/office/powerpoint/2010/main" val="3626499291"/>
              </p:ext>
            </p:extLst>
          </p:nvPr>
        </p:nvGraphicFramePr>
        <p:xfrm>
          <a:off x="2095500" y="2198576"/>
          <a:ext cx="5715000" cy="977900"/>
        </p:xfrm>
        <a:graphic>
          <a:graphicData uri="http://schemas.openxmlformats.org/presentationml/2006/ole">
            <mc:AlternateContent xmlns:mc="http://schemas.openxmlformats.org/markup-compatibility/2006">
              <mc:Choice xmlns:v="urn:schemas-microsoft-com:vml" Requires="v">
                <p:oleObj name="Equation" r:id="rId6" imgW="5715000" imgH="977760" progId="Equation.DSMT4">
                  <p:embed/>
                </p:oleObj>
              </mc:Choice>
              <mc:Fallback>
                <p:oleObj name="Equation" r:id="rId6" imgW="5715000" imgH="97776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095500" y="2198576"/>
                        <a:ext cx="57150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0422" name="Object 6"/>
          <p:cNvGraphicFramePr>
            <a:graphicFrameLocks noChangeAspect="1"/>
          </p:cNvGraphicFramePr>
          <p:nvPr>
            <p:extLst>
              <p:ext uri="{D42A27DB-BD31-4B8C-83A1-F6EECF244321}">
                <p14:modId xmlns:p14="http://schemas.microsoft.com/office/powerpoint/2010/main" val="3818216172"/>
              </p:ext>
            </p:extLst>
          </p:nvPr>
        </p:nvGraphicFramePr>
        <p:xfrm>
          <a:off x="2510526" y="3476513"/>
          <a:ext cx="3822700" cy="927100"/>
        </p:xfrm>
        <a:graphic>
          <a:graphicData uri="http://schemas.openxmlformats.org/presentationml/2006/ole">
            <mc:AlternateContent xmlns:mc="http://schemas.openxmlformats.org/markup-compatibility/2006">
              <mc:Choice xmlns:v="urn:schemas-microsoft-com:vml" Requires="v">
                <p:oleObj name="Equation" r:id="rId8" imgW="3822480" imgH="927000" progId="Equation.DSMT4">
                  <p:embed/>
                </p:oleObj>
              </mc:Choice>
              <mc:Fallback>
                <p:oleObj name="Equation" r:id="rId8" imgW="3822480" imgH="92700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510526" y="3476513"/>
                        <a:ext cx="38227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r>
              <a:rPr lang="en-US" dirty="0"/>
              <a:t>Procedure: Adding Fractions with the Same Denominator</a:t>
            </a:r>
            <a:endParaRPr lang="en-US" sz="3200" dirty="0">
              <a:solidFill>
                <a:schemeClr val="accent1"/>
              </a:solidFill>
            </a:endParaRPr>
          </a:p>
        </p:txBody>
      </p:sp>
      <p:sp>
        <p:nvSpPr>
          <p:cNvPr id="4" name="Content Placeholder 2"/>
          <p:cNvSpPr txBox="1">
            <a:spLocks/>
          </p:cNvSpPr>
          <p:nvPr/>
        </p:nvSpPr>
        <p:spPr>
          <a:xfrm>
            <a:off x="457200" y="1280160"/>
            <a:ext cx="8229600" cy="2677656"/>
          </a:xfrm>
          <a:prstGeom prst="rect">
            <a:avLst/>
          </a:prstGeom>
          <a:solidFill>
            <a:srgbClr val="FFFFCC"/>
          </a:solidFill>
          <a:ln w="28575">
            <a:solidFill>
              <a:srgbClr val="000000"/>
            </a:solidFill>
          </a:ln>
        </p:spPr>
        <p:txBody>
          <a:bodyPr wrap="square">
            <a:spAutoFit/>
          </a:bodyPr>
          <a:lstStyle/>
          <a:p>
            <a:pPr marL="514350" indent="-514350">
              <a:buFont typeface="+mj-lt"/>
              <a:buAutoNum type="arabicPeriod"/>
            </a:pPr>
            <a:r>
              <a:rPr lang="en-US" sz="2800" dirty="0">
                <a:solidFill>
                  <a:srgbClr val="000000"/>
                </a:solidFill>
              </a:rPr>
              <a:t>Add the numerators.</a:t>
            </a:r>
          </a:p>
          <a:p>
            <a:pPr marL="514350" indent="-514350">
              <a:buFont typeface="+mj-lt"/>
              <a:buAutoNum type="arabicPeriod"/>
            </a:pPr>
            <a:r>
              <a:rPr lang="en-US" sz="2800" dirty="0">
                <a:solidFill>
                  <a:srgbClr val="000000"/>
                </a:solidFill>
              </a:rPr>
              <a:t>Keep the common denominator. </a:t>
            </a:r>
          </a:p>
          <a:p>
            <a:pPr marL="514350" indent="-514350">
              <a:buFont typeface="+mj-lt"/>
              <a:buAutoNum type="arabicPeriod"/>
            </a:pPr>
            <a:r>
              <a:rPr lang="en-US" sz="2800" dirty="0">
                <a:solidFill>
                  <a:srgbClr val="000000"/>
                </a:solidFill>
              </a:rPr>
              <a:t>Reduce, if possible.</a:t>
            </a:r>
          </a:p>
          <a:p>
            <a:pPr marL="514350" indent="-514350"/>
            <a:endParaRPr lang="en-US" sz="2800" dirty="0">
              <a:solidFill>
                <a:srgbClr val="000000"/>
              </a:solidFill>
            </a:endParaRPr>
          </a:p>
          <a:p>
            <a:pPr marL="514350" indent="-514350"/>
            <a:r>
              <a:rPr lang="en-US" sz="2800" dirty="0">
                <a:solidFill>
                  <a:srgbClr val="000000"/>
                </a:solidFill>
              </a:rPr>
              <a:t>For example, </a:t>
            </a:r>
          </a:p>
          <a:p>
            <a:pPr marL="514350" indent="-514350"/>
            <a:endParaRPr lang="en-US" sz="2800" dirty="0">
              <a:solidFill>
                <a:srgbClr val="000000"/>
              </a:solidFill>
            </a:endParaRPr>
          </a:p>
        </p:txBody>
      </p:sp>
      <p:graphicFrame>
        <p:nvGraphicFramePr>
          <p:cNvPr id="36865" name="Object 1"/>
          <p:cNvGraphicFramePr>
            <a:graphicFrameLocks noChangeAspect="1"/>
          </p:cNvGraphicFramePr>
          <p:nvPr>
            <p:extLst>
              <p:ext uri="{D42A27DB-BD31-4B8C-83A1-F6EECF244321}">
                <p14:modId xmlns:p14="http://schemas.microsoft.com/office/powerpoint/2010/main" val="3900410396"/>
              </p:ext>
            </p:extLst>
          </p:nvPr>
        </p:nvGraphicFramePr>
        <p:xfrm>
          <a:off x="5811669" y="1622145"/>
          <a:ext cx="2717800" cy="838200"/>
        </p:xfrm>
        <a:graphic>
          <a:graphicData uri="http://schemas.openxmlformats.org/presentationml/2006/ole">
            <mc:AlternateContent xmlns:mc="http://schemas.openxmlformats.org/markup-compatibility/2006">
              <mc:Choice xmlns:v="urn:schemas-microsoft-com:vml" Requires="v">
                <p:oleObj name="Equation" r:id="rId2" imgW="2717640" imgH="838080" progId="Equation.DSMT4">
                  <p:embed/>
                </p:oleObj>
              </mc:Choice>
              <mc:Fallback>
                <p:oleObj name="Equation" r:id="rId2" imgW="2717640" imgH="838080" progId="Equation.DSMT4">
                  <p:embed/>
                  <p:pic>
                    <p:nvPicPr>
                      <p:cNvPr id="0" name="Picture 1"/>
                      <p:cNvPicPr>
                        <a:picLocks noChangeAspect="1" noChangeArrowheads="1"/>
                      </p:cNvPicPr>
                      <p:nvPr/>
                    </p:nvPicPr>
                    <p:blipFill>
                      <a:blip r:embed="rId3"/>
                      <a:srcRect/>
                      <a:stretch>
                        <a:fillRect/>
                      </a:stretch>
                    </p:blipFill>
                    <p:spPr bwMode="auto">
                      <a:xfrm>
                        <a:off x="5811669" y="1622145"/>
                        <a:ext cx="2717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66" name="Object 2"/>
          <p:cNvGraphicFramePr>
            <a:graphicFrameLocks noChangeAspect="1"/>
          </p:cNvGraphicFramePr>
          <p:nvPr>
            <p:extLst>
              <p:ext uri="{D42A27DB-BD31-4B8C-83A1-F6EECF244321}">
                <p14:modId xmlns:p14="http://schemas.microsoft.com/office/powerpoint/2010/main" val="1015016648"/>
              </p:ext>
            </p:extLst>
          </p:nvPr>
        </p:nvGraphicFramePr>
        <p:xfrm>
          <a:off x="2547769" y="2899383"/>
          <a:ext cx="2514600" cy="838200"/>
        </p:xfrm>
        <a:graphic>
          <a:graphicData uri="http://schemas.openxmlformats.org/presentationml/2006/ole">
            <mc:AlternateContent xmlns:mc="http://schemas.openxmlformats.org/markup-compatibility/2006">
              <mc:Choice xmlns:v="urn:schemas-microsoft-com:vml" Requires="v">
                <p:oleObj name="Equation" r:id="rId4" imgW="2514600" imgH="838080" progId="Equation.DSMT4">
                  <p:embed/>
                </p:oleObj>
              </mc:Choice>
              <mc:Fallback>
                <p:oleObj name="Equation" r:id="rId4" imgW="2514600" imgH="838080" progId="Equation.DSMT4">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47769" y="2899383"/>
                        <a:ext cx="2514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Procedure: Subtracting Fractions with the Same Denominator</a:t>
            </a:r>
          </a:p>
        </p:txBody>
      </p:sp>
      <p:sp>
        <p:nvSpPr>
          <p:cNvPr id="4" name="Rectangle 3"/>
          <p:cNvSpPr txBox="1">
            <a:spLocks/>
          </p:cNvSpPr>
          <p:nvPr/>
        </p:nvSpPr>
        <p:spPr>
          <a:xfrm>
            <a:off x="457200" y="1280161"/>
            <a:ext cx="8226425" cy="2677656"/>
          </a:xfrm>
          <a:prstGeom prst="rect">
            <a:avLst/>
          </a:prstGeom>
          <a:solidFill>
            <a:srgbClr val="FFFFCC"/>
          </a:solidFill>
          <a:ln w="28575">
            <a:solidFill>
              <a:srgbClr val="000000"/>
            </a:solidFill>
          </a:ln>
        </p:spPr>
        <p:txBody>
          <a:bodyPr wrap="square">
            <a:spAutoFit/>
          </a:bodyPr>
          <a:lstStyle/>
          <a:p>
            <a:pPr marL="514350" indent="-514350">
              <a:buFont typeface="+mj-lt"/>
              <a:buAutoNum type="arabicPeriod"/>
            </a:pPr>
            <a:r>
              <a:rPr lang="en-US" sz="2800" dirty="0">
                <a:solidFill>
                  <a:srgbClr val="000000"/>
                </a:solidFill>
              </a:rPr>
              <a:t>Subtract the numerators. </a:t>
            </a:r>
          </a:p>
          <a:p>
            <a:pPr marL="514350" indent="-514350">
              <a:buFont typeface="+mj-lt"/>
              <a:buAutoNum type="arabicPeriod"/>
            </a:pPr>
            <a:r>
              <a:rPr lang="en-US" sz="2800" dirty="0">
                <a:solidFill>
                  <a:srgbClr val="000000"/>
                </a:solidFill>
              </a:rPr>
              <a:t>Keep the common denominator.</a:t>
            </a:r>
          </a:p>
          <a:p>
            <a:pPr marL="514350" indent="-514350">
              <a:buFont typeface="+mj-lt"/>
              <a:buAutoNum type="arabicPeriod"/>
            </a:pPr>
            <a:r>
              <a:rPr lang="en-US" sz="2800" dirty="0">
                <a:solidFill>
                  <a:srgbClr val="000000"/>
                </a:solidFill>
              </a:rPr>
              <a:t>Reduce, if possible.</a:t>
            </a:r>
          </a:p>
          <a:p>
            <a:pPr marL="514350" indent="-514350"/>
            <a:endParaRPr lang="en-US" sz="2800" dirty="0">
              <a:solidFill>
                <a:srgbClr val="000000"/>
              </a:solidFill>
            </a:endParaRPr>
          </a:p>
          <a:p>
            <a:pPr marL="514350" indent="-514350"/>
            <a:r>
              <a:rPr lang="en-US" sz="2800" dirty="0">
                <a:solidFill>
                  <a:srgbClr val="000000"/>
                </a:solidFill>
              </a:rPr>
              <a:t>For example, </a:t>
            </a:r>
          </a:p>
          <a:p>
            <a:pPr marL="514350" indent="-514350"/>
            <a:endParaRPr lang="en-US" sz="2800" dirty="0">
              <a:solidFill>
                <a:srgbClr val="000000"/>
              </a:solidFill>
            </a:endParaRPr>
          </a:p>
        </p:txBody>
      </p:sp>
      <p:graphicFrame>
        <p:nvGraphicFramePr>
          <p:cNvPr id="61442" name="Object 2"/>
          <p:cNvGraphicFramePr>
            <a:graphicFrameLocks noChangeAspect="1"/>
          </p:cNvGraphicFramePr>
          <p:nvPr>
            <p:extLst>
              <p:ext uri="{D42A27DB-BD31-4B8C-83A1-F6EECF244321}">
                <p14:modId xmlns:p14="http://schemas.microsoft.com/office/powerpoint/2010/main" val="2716547825"/>
              </p:ext>
            </p:extLst>
          </p:nvPr>
        </p:nvGraphicFramePr>
        <p:xfrm>
          <a:off x="5841646" y="1628496"/>
          <a:ext cx="2794000" cy="838200"/>
        </p:xfrm>
        <a:graphic>
          <a:graphicData uri="http://schemas.openxmlformats.org/presentationml/2006/ole">
            <mc:AlternateContent xmlns:mc="http://schemas.openxmlformats.org/markup-compatibility/2006">
              <mc:Choice xmlns:v="urn:schemas-microsoft-com:vml" Requires="v">
                <p:oleObj name="Equation" r:id="rId2" imgW="2793960" imgH="838080" progId="Equation.DSMT4">
                  <p:embed/>
                </p:oleObj>
              </mc:Choice>
              <mc:Fallback>
                <p:oleObj name="Equation" r:id="rId2" imgW="279396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646" y="1628496"/>
                        <a:ext cx="279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444" name="Object 4"/>
          <p:cNvGraphicFramePr>
            <a:graphicFrameLocks noChangeAspect="1"/>
          </p:cNvGraphicFramePr>
          <p:nvPr>
            <p:extLst>
              <p:ext uri="{D42A27DB-BD31-4B8C-83A1-F6EECF244321}">
                <p14:modId xmlns:p14="http://schemas.microsoft.com/office/powerpoint/2010/main" val="3897660386"/>
              </p:ext>
            </p:extLst>
          </p:nvPr>
        </p:nvGraphicFramePr>
        <p:xfrm>
          <a:off x="2480908" y="2900083"/>
          <a:ext cx="1930400" cy="838200"/>
        </p:xfrm>
        <a:graphic>
          <a:graphicData uri="http://schemas.openxmlformats.org/presentationml/2006/ole">
            <mc:AlternateContent xmlns:mc="http://schemas.openxmlformats.org/markup-compatibility/2006">
              <mc:Choice xmlns:v="urn:schemas-microsoft-com:vml" Requires="v">
                <p:oleObj name="Equation" r:id="rId4" imgW="1930320" imgH="838080" progId="Equation.DSMT4">
                  <p:embed/>
                </p:oleObj>
              </mc:Choice>
              <mc:Fallback>
                <p:oleObj name="Equation" r:id="rId4" imgW="1930320" imgH="83808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80908" y="2900083"/>
                        <a:ext cx="1930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 Subtracting Fractions with the Same Denominator</a:t>
            </a:r>
          </a:p>
        </p:txBody>
      </p:sp>
      <p:sp>
        <p:nvSpPr>
          <p:cNvPr id="3" name="Content Placeholder 2"/>
          <p:cNvSpPr>
            <a:spLocks noGrp="1"/>
          </p:cNvSpPr>
          <p:nvPr>
            <p:ph idx="1"/>
          </p:nvPr>
        </p:nvSpPr>
        <p:spPr/>
        <p:txBody>
          <a:bodyPr/>
          <a:lstStyle/>
          <a:p>
            <a:r>
              <a:rPr lang="en-US" dirty="0"/>
              <a:t>Subtract: </a:t>
            </a:r>
          </a:p>
          <a:p>
            <a:endParaRPr lang="en-US" b="1" dirty="0"/>
          </a:p>
          <a:p>
            <a:r>
              <a:rPr lang="en-US" b="1" dirty="0"/>
              <a:t>Solution</a:t>
            </a:r>
          </a:p>
          <a:p>
            <a:endParaRPr lang="en-US" b="1" dirty="0"/>
          </a:p>
          <a:p>
            <a:endParaRPr lang="en-US" b="1" dirty="0"/>
          </a:p>
          <a:p>
            <a:endParaRPr lang="en-US" b="1" dirty="0"/>
          </a:p>
          <a:p>
            <a:r>
              <a:rPr lang="en-US" dirty="0"/>
              <a:t>The difference is reduced just as any fraction is reduced.</a:t>
            </a:r>
            <a:endParaRPr lang="en-US" b="1" dirty="0"/>
          </a:p>
          <a:p>
            <a:endParaRPr lang="en-US" b="1" dirty="0"/>
          </a:p>
        </p:txBody>
      </p:sp>
      <p:graphicFrame>
        <p:nvGraphicFramePr>
          <p:cNvPr id="62466" name="Object 2"/>
          <p:cNvGraphicFramePr>
            <a:graphicFrameLocks noChangeAspect="1"/>
          </p:cNvGraphicFramePr>
          <p:nvPr/>
        </p:nvGraphicFramePr>
        <p:xfrm>
          <a:off x="1998452" y="1143000"/>
          <a:ext cx="1143000" cy="838200"/>
        </p:xfrm>
        <a:graphic>
          <a:graphicData uri="http://schemas.openxmlformats.org/presentationml/2006/ole">
            <mc:AlternateContent xmlns:mc="http://schemas.openxmlformats.org/markup-compatibility/2006">
              <mc:Choice xmlns:v="urn:schemas-microsoft-com:vml" Requires="v">
                <p:oleObj name="Equation" r:id="rId2" imgW="1143000" imgH="838080" progId="Equation.DSMT4">
                  <p:embed/>
                </p:oleObj>
              </mc:Choice>
              <mc:Fallback>
                <p:oleObj name="Equation" r:id="rId2" imgW="114300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98452" y="1143000"/>
                        <a:ext cx="1143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2468" name="Object 4"/>
          <p:cNvGraphicFramePr>
            <a:graphicFrameLocks noChangeAspect="1"/>
          </p:cNvGraphicFramePr>
          <p:nvPr/>
        </p:nvGraphicFramePr>
        <p:xfrm>
          <a:off x="990600" y="3124200"/>
          <a:ext cx="1143000" cy="838200"/>
        </p:xfrm>
        <a:graphic>
          <a:graphicData uri="http://schemas.openxmlformats.org/presentationml/2006/ole">
            <mc:AlternateContent xmlns:mc="http://schemas.openxmlformats.org/markup-compatibility/2006">
              <mc:Choice xmlns:v="urn:schemas-microsoft-com:vml" Requires="v">
                <p:oleObj name="Equation" r:id="rId4" imgW="1143000" imgH="838080" progId="Equation.DSMT4">
                  <p:embed/>
                </p:oleObj>
              </mc:Choice>
              <mc:Fallback>
                <p:oleObj name="Equation" r:id="rId4" imgW="1143000" imgH="83808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90600" y="3124200"/>
                        <a:ext cx="1143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2469" name="Object 5"/>
          <p:cNvGraphicFramePr>
            <a:graphicFrameLocks noChangeAspect="1"/>
          </p:cNvGraphicFramePr>
          <p:nvPr/>
        </p:nvGraphicFramePr>
        <p:xfrm>
          <a:off x="2227052" y="3122766"/>
          <a:ext cx="1028700" cy="838200"/>
        </p:xfrm>
        <a:graphic>
          <a:graphicData uri="http://schemas.openxmlformats.org/presentationml/2006/ole">
            <mc:AlternateContent xmlns:mc="http://schemas.openxmlformats.org/markup-compatibility/2006">
              <mc:Choice xmlns:v="urn:schemas-microsoft-com:vml" Requires="v">
                <p:oleObj name="Equation" r:id="rId6" imgW="1028520" imgH="838080" progId="Equation.DSMT4">
                  <p:embed/>
                </p:oleObj>
              </mc:Choice>
              <mc:Fallback>
                <p:oleObj name="Equation" r:id="rId6" imgW="1028520" imgH="83808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27052" y="3122766"/>
                        <a:ext cx="1028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2470" name="Object 6"/>
          <p:cNvGraphicFramePr>
            <a:graphicFrameLocks noChangeAspect="1"/>
          </p:cNvGraphicFramePr>
          <p:nvPr/>
        </p:nvGraphicFramePr>
        <p:xfrm>
          <a:off x="3326922" y="3124200"/>
          <a:ext cx="698500" cy="838200"/>
        </p:xfrm>
        <a:graphic>
          <a:graphicData uri="http://schemas.openxmlformats.org/presentationml/2006/ole">
            <mc:AlternateContent xmlns:mc="http://schemas.openxmlformats.org/markup-compatibility/2006">
              <mc:Choice xmlns:v="urn:schemas-microsoft-com:vml" Requires="v">
                <p:oleObj name="Equation" r:id="rId8" imgW="698400" imgH="838080" progId="Equation.DSMT4">
                  <p:embed/>
                </p:oleObj>
              </mc:Choice>
              <mc:Fallback>
                <p:oleObj name="Equation" r:id="rId8" imgW="698400" imgH="83808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326922" y="3124200"/>
                        <a:ext cx="69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2471" name="Object 7"/>
          <p:cNvGraphicFramePr>
            <a:graphicFrameLocks noChangeAspect="1"/>
          </p:cNvGraphicFramePr>
          <p:nvPr/>
        </p:nvGraphicFramePr>
        <p:xfrm>
          <a:off x="4106174" y="3124200"/>
          <a:ext cx="850900" cy="838200"/>
        </p:xfrm>
        <a:graphic>
          <a:graphicData uri="http://schemas.openxmlformats.org/presentationml/2006/ole">
            <mc:AlternateContent xmlns:mc="http://schemas.openxmlformats.org/markup-compatibility/2006">
              <mc:Choice xmlns:v="urn:schemas-microsoft-com:vml" Requires="v">
                <p:oleObj name="Equation" r:id="rId10" imgW="850680" imgH="838080" progId="Equation.DSMT4">
                  <p:embed/>
                </p:oleObj>
              </mc:Choice>
              <mc:Fallback>
                <p:oleObj name="Equation" r:id="rId10" imgW="850680" imgH="83808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106174" y="3124200"/>
                        <a:ext cx="850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2472" name="Object 8"/>
          <p:cNvGraphicFramePr>
            <a:graphicFrameLocks noChangeAspect="1"/>
          </p:cNvGraphicFramePr>
          <p:nvPr/>
        </p:nvGraphicFramePr>
        <p:xfrm>
          <a:off x="5037826" y="3124200"/>
          <a:ext cx="533400" cy="838200"/>
        </p:xfrm>
        <a:graphic>
          <a:graphicData uri="http://schemas.openxmlformats.org/presentationml/2006/ole">
            <mc:AlternateContent xmlns:mc="http://schemas.openxmlformats.org/markup-compatibility/2006">
              <mc:Choice xmlns:v="urn:schemas-microsoft-com:vml" Requires="v">
                <p:oleObj name="Equation" r:id="rId12" imgW="533160" imgH="838080" progId="Equation.DSMT4">
                  <p:embed/>
                </p:oleObj>
              </mc:Choice>
              <mc:Fallback>
                <p:oleObj name="Equation" r:id="rId12" imgW="533160" imgH="838080" progId="Equation.DSMT4">
                  <p:embed/>
                  <p:pic>
                    <p:nvPicPr>
                      <p:cNvPr id="0" name="Picture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037826" y="3124200"/>
                        <a:ext cx="533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2" name="Straight Connector 11"/>
          <p:cNvCxnSpPr/>
          <p:nvPr/>
        </p:nvCxnSpPr>
        <p:spPr>
          <a:xfrm rot="5400000">
            <a:off x="4343400" y="32004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5400000">
            <a:off x="4343400" y="36576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246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246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247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247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62472"/>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Procedure: Subtracting Fractions with Different Denominators</a:t>
            </a:r>
          </a:p>
        </p:txBody>
      </p:sp>
      <p:sp>
        <p:nvSpPr>
          <p:cNvPr id="4" name="Rectangle 3"/>
          <p:cNvSpPr txBox="1">
            <a:spLocks/>
          </p:cNvSpPr>
          <p:nvPr/>
        </p:nvSpPr>
        <p:spPr>
          <a:xfrm>
            <a:off x="457200" y="1280161"/>
            <a:ext cx="8226425" cy="2246769"/>
          </a:xfrm>
          <a:prstGeom prst="rect">
            <a:avLst/>
          </a:prstGeom>
          <a:solidFill>
            <a:srgbClr val="FFFFCC"/>
          </a:solidFill>
          <a:ln w="28575">
            <a:solidFill>
              <a:srgbClr val="000000"/>
            </a:solidFill>
          </a:ln>
        </p:spPr>
        <p:txBody>
          <a:bodyPr wrap="square">
            <a:spAutoFit/>
          </a:bodyPr>
          <a:lstStyle/>
          <a:p>
            <a:pPr marL="514350" indent="-514350">
              <a:buFont typeface="+mj-lt"/>
              <a:buAutoNum type="arabicPeriod"/>
            </a:pPr>
            <a:r>
              <a:rPr lang="en-US" sz="2800" dirty="0">
                <a:solidFill>
                  <a:srgbClr val="000000"/>
                </a:solidFill>
              </a:rPr>
              <a:t>Find the least common denominator (LCD). </a:t>
            </a:r>
          </a:p>
          <a:p>
            <a:pPr marL="514350" indent="-514350">
              <a:buFont typeface="+mj-lt"/>
              <a:buAutoNum type="arabicPeriod"/>
            </a:pPr>
            <a:r>
              <a:rPr lang="en-US" sz="2800" dirty="0">
                <a:solidFill>
                  <a:srgbClr val="000000"/>
                </a:solidFill>
              </a:rPr>
              <a:t>Change each fraction into an equivalent fraction with that denominator.</a:t>
            </a:r>
          </a:p>
          <a:p>
            <a:pPr marL="514350" indent="-514350">
              <a:buFont typeface="+mj-lt"/>
              <a:buAutoNum type="arabicPeriod"/>
            </a:pPr>
            <a:r>
              <a:rPr lang="en-US" sz="2800" dirty="0">
                <a:solidFill>
                  <a:srgbClr val="000000"/>
                </a:solidFill>
              </a:rPr>
              <a:t>Subtract the new fractions.</a:t>
            </a:r>
          </a:p>
          <a:p>
            <a:pPr marL="514350" indent="-514350">
              <a:buFont typeface="+mj-lt"/>
              <a:buAutoNum type="arabicPeriod"/>
            </a:pPr>
            <a:r>
              <a:rPr lang="en-US" sz="2800" dirty="0">
                <a:solidFill>
                  <a:srgbClr val="000000"/>
                </a:solidFill>
              </a:rPr>
              <a:t>Reduce, if possible.</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 Subtracting Fractions with Different Denominators</a:t>
            </a:r>
          </a:p>
        </p:txBody>
      </p:sp>
      <p:sp>
        <p:nvSpPr>
          <p:cNvPr id="3" name="Content Placeholder 2"/>
          <p:cNvSpPr>
            <a:spLocks noGrp="1"/>
          </p:cNvSpPr>
          <p:nvPr>
            <p:ph idx="1"/>
          </p:nvPr>
        </p:nvSpPr>
        <p:spPr/>
        <p:txBody>
          <a:bodyPr/>
          <a:lstStyle/>
          <a:p>
            <a:r>
              <a:rPr lang="en-US" dirty="0"/>
              <a:t>Subtract:</a:t>
            </a:r>
          </a:p>
          <a:p>
            <a:r>
              <a:rPr lang="en-US" b="1" dirty="0"/>
              <a:t>Solution</a:t>
            </a:r>
          </a:p>
          <a:p>
            <a:r>
              <a:rPr lang="en-US" b="1" dirty="0"/>
              <a:t>Step 1: </a:t>
            </a:r>
            <a:r>
              <a:rPr lang="en-US" dirty="0"/>
              <a:t>Find the LCD.</a:t>
            </a:r>
          </a:p>
          <a:p>
            <a:endParaRPr lang="en-US" dirty="0"/>
          </a:p>
          <a:p>
            <a:endParaRPr lang="en-US" dirty="0"/>
          </a:p>
          <a:p>
            <a:endParaRPr lang="en-US" dirty="0"/>
          </a:p>
          <a:p>
            <a:r>
              <a:rPr lang="en-US" b="1" dirty="0"/>
              <a:t>Step 2: </a:t>
            </a:r>
            <a:r>
              <a:rPr lang="en-US" dirty="0"/>
              <a:t>Find fractions equivalent to        and        with denominator </a:t>
            </a:r>
            <a:r>
              <a:rPr lang="en-US" dirty="0">
                <a:solidFill>
                  <a:srgbClr val="33CC33"/>
                </a:solidFill>
              </a:rPr>
              <a:t>30</a:t>
            </a:r>
            <a:r>
              <a:rPr lang="en-US" dirty="0"/>
              <a:t>.</a:t>
            </a:r>
            <a:endParaRPr lang="en-US" b="1" dirty="0"/>
          </a:p>
        </p:txBody>
      </p:sp>
      <p:graphicFrame>
        <p:nvGraphicFramePr>
          <p:cNvPr id="63490" name="Object 2"/>
          <p:cNvGraphicFramePr>
            <a:graphicFrameLocks noChangeAspect="1"/>
          </p:cNvGraphicFramePr>
          <p:nvPr/>
        </p:nvGraphicFramePr>
        <p:xfrm>
          <a:off x="2005013" y="1143000"/>
          <a:ext cx="1130300" cy="838200"/>
        </p:xfrm>
        <a:graphic>
          <a:graphicData uri="http://schemas.openxmlformats.org/presentationml/2006/ole">
            <mc:AlternateContent xmlns:mc="http://schemas.openxmlformats.org/markup-compatibility/2006">
              <mc:Choice xmlns:v="urn:schemas-microsoft-com:vml" Requires="v">
                <p:oleObj name="Equation" r:id="rId2" imgW="1130040" imgH="838080" progId="Equation.DSMT4">
                  <p:embed/>
                </p:oleObj>
              </mc:Choice>
              <mc:Fallback>
                <p:oleObj name="Equation" r:id="rId2" imgW="113004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05013" y="1143000"/>
                        <a:ext cx="1130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3492" name="Object 4"/>
          <p:cNvGraphicFramePr>
            <a:graphicFrameLocks noChangeAspect="1"/>
          </p:cNvGraphicFramePr>
          <p:nvPr/>
        </p:nvGraphicFramePr>
        <p:xfrm>
          <a:off x="5707808" y="4208252"/>
          <a:ext cx="431800" cy="838200"/>
        </p:xfrm>
        <a:graphic>
          <a:graphicData uri="http://schemas.openxmlformats.org/presentationml/2006/ole">
            <mc:AlternateContent xmlns:mc="http://schemas.openxmlformats.org/markup-compatibility/2006">
              <mc:Choice xmlns:v="urn:schemas-microsoft-com:vml" Requires="v">
                <p:oleObj name="Equation" r:id="rId4" imgW="431640" imgH="838080" progId="Equation.DSMT4">
                  <p:embed/>
                </p:oleObj>
              </mc:Choice>
              <mc:Fallback>
                <p:oleObj name="Equation" r:id="rId4" imgW="431640" imgH="83808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07808" y="4208252"/>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3493" name="Object 5"/>
          <p:cNvGraphicFramePr>
            <a:graphicFrameLocks noChangeAspect="1"/>
          </p:cNvGraphicFramePr>
          <p:nvPr/>
        </p:nvGraphicFramePr>
        <p:xfrm>
          <a:off x="6916948" y="4208252"/>
          <a:ext cx="419100" cy="838200"/>
        </p:xfrm>
        <a:graphic>
          <a:graphicData uri="http://schemas.openxmlformats.org/presentationml/2006/ole">
            <mc:AlternateContent xmlns:mc="http://schemas.openxmlformats.org/markup-compatibility/2006">
              <mc:Choice xmlns:v="urn:schemas-microsoft-com:vml" Requires="v">
                <p:oleObj name="Equation" r:id="rId6" imgW="419040" imgH="838080" progId="Equation.DSMT4">
                  <p:embed/>
                </p:oleObj>
              </mc:Choice>
              <mc:Fallback>
                <p:oleObj name="Equation" r:id="rId6" imgW="419040" imgH="83808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916948" y="4208252"/>
                        <a:ext cx="419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3494" name="Object 6"/>
          <p:cNvGraphicFramePr>
            <a:graphicFrameLocks noChangeAspect="1"/>
          </p:cNvGraphicFramePr>
          <p:nvPr/>
        </p:nvGraphicFramePr>
        <p:xfrm>
          <a:off x="1143000" y="2971800"/>
          <a:ext cx="1930400" cy="1028700"/>
        </p:xfrm>
        <a:graphic>
          <a:graphicData uri="http://schemas.openxmlformats.org/presentationml/2006/ole">
            <mc:AlternateContent xmlns:mc="http://schemas.openxmlformats.org/markup-compatibility/2006">
              <mc:Choice xmlns:v="urn:schemas-microsoft-com:vml" Requires="v">
                <p:oleObj name="Equation" r:id="rId8" imgW="1930320" imgH="1028520" progId="Equation.DSMT4">
                  <p:embed/>
                </p:oleObj>
              </mc:Choice>
              <mc:Fallback>
                <p:oleObj name="Equation" r:id="rId8" imgW="1930320" imgH="102852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143000" y="2971800"/>
                        <a:ext cx="19304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3495" name="Object 7"/>
          <p:cNvGraphicFramePr>
            <a:graphicFrameLocks noChangeAspect="1"/>
          </p:cNvGraphicFramePr>
          <p:nvPr/>
        </p:nvGraphicFramePr>
        <p:xfrm>
          <a:off x="3155950" y="3319463"/>
          <a:ext cx="2400300" cy="292100"/>
        </p:xfrm>
        <a:graphic>
          <a:graphicData uri="http://schemas.openxmlformats.org/presentationml/2006/ole">
            <mc:AlternateContent xmlns:mc="http://schemas.openxmlformats.org/markup-compatibility/2006">
              <mc:Choice xmlns:v="urn:schemas-microsoft-com:vml" Requires="v">
                <p:oleObj name="Equation" r:id="rId10" imgW="2400120" imgH="291960" progId="Equation.DSMT4">
                  <p:embed/>
                </p:oleObj>
              </mc:Choice>
              <mc:Fallback>
                <p:oleObj name="Equation" r:id="rId10" imgW="2400120" imgH="29196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155950" y="3319463"/>
                        <a:ext cx="2400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349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349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63492"/>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6349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 Subtracting Fractions with Different Denominators (cont.)</a:t>
            </a:r>
          </a:p>
        </p:txBody>
      </p:sp>
      <p:sp>
        <p:nvSpPr>
          <p:cNvPr id="3" name="Content Placeholder 2"/>
          <p:cNvSpPr>
            <a:spLocks noGrp="1"/>
          </p:cNvSpPr>
          <p:nvPr>
            <p:ph idx="1"/>
          </p:nvPr>
        </p:nvSpPr>
        <p:spPr/>
        <p:txBody>
          <a:bodyPr/>
          <a:lstStyle/>
          <a:p>
            <a:pPr>
              <a:spcBef>
                <a:spcPts val="0"/>
              </a:spcBef>
            </a:pPr>
            <a:endParaRPr lang="en-US" dirty="0"/>
          </a:p>
          <a:p>
            <a:endParaRPr lang="en-US" b="1" dirty="0"/>
          </a:p>
          <a:p>
            <a:pPr>
              <a:spcBef>
                <a:spcPts val="0"/>
              </a:spcBef>
            </a:pPr>
            <a:endParaRPr lang="en-US" b="1" dirty="0"/>
          </a:p>
          <a:p>
            <a:pPr>
              <a:spcBef>
                <a:spcPts val="0"/>
              </a:spcBef>
            </a:pPr>
            <a:endParaRPr lang="en-US" b="1" dirty="0"/>
          </a:p>
          <a:p>
            <a:r>
              <a:rPr lang="en-US" b="1" dirty="0"/>
              <a:t>Step 3: </a:t>
            </a:r>
            <a:r>
              <a:rPr lang="en-US" dirty="0"/>
              <a:t>Subtract.</a:t>
            </a:r>
            <a:r>
              <a:rPr lang="en-US" b="1" dirty="0"/>
              <a:t> </a:t>
            </a:r>
          </a:p>
          <a:p>
            <a:pPr>
              <a:spcBef>
                <a:spcPts val="0"/>
              </a:spcBef>
            </a:pPr>
            <a:endParaRPr lang="en-US" b="1" dirty="0"/>
          </a:p>
          <a:p>
            <a:endParaRPr lang="en-US" dirty="0"/>
          </a:p>
          <a:p>
            <a:pPr>
              <a:spcBef>
                <a:spcPts val="0"/>
              </a:spcBef>
            </a:pPr>
            <a:r>
              <a:rPr lang="en-US" b="1" dirty="0"/>
              <a:t>Step 4: </a:t>
            </a:r>
            <a:r>
              <a:rPr lang="en-US" dirty="0"/>
              <a:t>Reduce, if possible.</a:t>
            </a:r>
            <a:endParaRPr lang="en-US" b="1" dirty="0"/>
          </a:p>
        </p:txBody>
      </p:sp>
      <p:sp>
        <p:nvSpPr>
          <p:cNvPr id="7" name="TextBox 6"/>
          <p:cNvSpPr txBox="1"/>
          <p:nvPr/>
        </p:nvSpPr>
        <p:spPr>
          <a:xfrm>
            <a:off x="4191000" y="5055078"/>
            <a:ext cx="4800600" cy="707886"/>
          </a:xfrm>
          <a:prstGeom prst="rect">
            <a:avLst/>
          </a:prstGeom>
          <a:noFill/>
        </p:spPr>
        <p:txBody>
          <a:bodyPr wrap="square" rtlCol="0">
            <a:spAutoFit/>
          </a:bodyPr>
          <a:lstStyle/>
          <a:p>
            <a:r>
              <a:rPr lang="en-US" sz="2000" dirty="0">
                <a:solidFill>
                  <a:srgbClr val="007E7E"/>
                </a:solidFill>
              </a:rPr>
              <a:t>The fraction cannot be reduced because </a:t>
            </a:r>
            <a:br>
              <a:rPr lang="en-US" sz="2000" dirty="0">
                <a:solidFill>
                  <a:srgbClr val="007E7E"/>
                </a:solidFill>
              </a:rPr>
            </a:br>
            <a:r>
              <a:rPr lang="en-US" sz="2000" dirty="0">
                <a:solidFill>
                  <a:srgbClr val="007E7E"/>
                </a:solidFill>
              </a:rPr>
              <a:t>23 and 30 have only 1 as a common factor. </a:t>
            </a:r>
          </a:p>
        </p:txBody>
      </p:sp>
      <p:graphicFrame>
        <p:nvGraphicFramePr>
          <p:cNvPr id="64517" name="Object 5"/>
          <p:cNvGraphicFramePr>
            <a:graphicFrameLocks noChangeAspect="1"/>
          </p:cNvGraphicFramePr>
          <p:nvPr/>
        </p:nvGraphicFramePr>
        <p:xfrm>
          <a:off x="838200" y="1354348"/>
          <a:ext cx="431800" cy="838200"/>
        </p:xfrm>
        <a:graphic>
          <a:graphicData uri="http://schemas.openxmlformats.org/presentationml/2006/ole">
            <mc:AlternateContent xmlns:mc="http://schemas.openxmlformats.org/markup-compatibility/2006">
              <mc:Choice xmlns:v="urn:schemas-microsoft-com:vml" Requires="v">
                <p:oleObj name="Equation" r:id="rId2" imgW="431640" imgH="838080" progId="Equation.DSMT4">
                  <p:embed/>
                </p:oleObj>
              </mc:Choice>
              <mc:Fallback>
                <p:oleObj name="Equation" r:id="rId2" imgW="431640" imgH="838080" progId="Equation.DSMT4">
                  <p:embed/>
                  <p:pic>
                    <p:nvPicPr>
                      <p:cNvPr id="0"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 y="1354348"/>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18" name="Object 6"/>
          <p:cNvGraphicFramePr>
            <a:graphicFrameLocks noChangeAspect="1"/>
          </p:cNvGraphicFramePr>
          <p:nvPr/>
        </p:nvGraphicFramePr>
        <p:xfrm>
          <a:off x="1371600" y="1354348"/>
          <a:ext cx="1092200" cy="838200"/>
        </p:xfrm>
        <a:graphic>
          <a:graphicData uri="http://schemas.openxmlformats.org/presentationml/2006/ole">
            <mc:AlternateContent xmlns:mc="http://schemas.openxmlformats.org/markup-compatibility/2006">
              <mc:Choice xmlns:v="urn:schemas-microsoft-com:vml" Requires="v">
                <p:oleObj name="Equation" r:id="rId4" imgW="1091880" imgH="838080" progId="Equation.DSMT4">
                  <p:embed/>
                </p:oleObj>
              </mc:Choice>
              <mc:Fallback>
                <p:oleObj name="Equation" r:id="rId4" imgW="1091880" imgH="838080" progId="Equation.DSMT4">
                  <p:embed/>
                  <p:pic>
                    <p:nvPicPr>
                      <p:cNvPr id="0"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71600" y="1354348"/>
                        <a:ext cx="1092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19" name="Object 7"/>
          <p:cNvGraphicFramePr>
            <a:graphicFrameLocks noChangeAspect="1"/>
          </p:cNvGraphicFramePr>
          <p:nvPr/>
        </p:nvGraphicFramePr>
        <p:xfrm>
          <a:off x="2559050" y="1354138"/>
          <a:ext cx="723900" cy="838200"/>
        </p:xfrm>
        <a:graphic>
          <a:graphicData uri="http://schemas.openxmlformats.org/presentationml/2006/ole">
            <mc:AlternateContent xmlns:mc="http://schemas.openxmlformats.org/markup-compatibility/2006">
              <mc:Choice xmlns:v="urn:schemas-microsoft-com:vml" Requires="v">
                <p:oleObj name="Equation" r:id="rId6" imgW="723600" imgH="838080" progId="Equation.DSMT4">
                  <p:embed/>
                </p:oleObj>
              </mc:Choice>
              <mc:Fallback>
                <p:oleObj name="Equation" r:id="rId6" imgW="723600" imgH="838080" progId="Equation.DSMT4">
                  <p:embed/>
                  <p:pic>
                    <p:nvPicPr>
                      <p:cNvPr id="0"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59050" y="1354138"/>
                        <a:ext cx="723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20" name="Object 8"/>
          <p:cNvGraphicFramePr>
            <a:graphicFrameLocks noChangeAspect="1"/>
          </p:cNvGraphicFramePr>
          <p:nvPr/>
        </p:nvGraphicFramePr>
        <p:xfrm>
          <a:off x="838200" y="2268748"/>
          <a:ext cx="419100" cy="838200"/>
        </p:xfrm>
        <a:graphic>
          <a:graphicData uri="http://schemas.openxmlformats.org/presentationml/2006/ole">
            <mc:AlternateContent xmlns:mc="http://schemas.openxmlformats.org/markup-compatibility/2006">
              <mc:Choice xmlns:v="urn:schemas-microsoft-com:vml" Requires="v">
                <p:oleObj name="Equation" r:id="rId8" imgW="419040" imgH="838080" progId="Equation.DSMT4">
                  <p:embed/>
                </p:oleObj>
              </mc:Choice>
              <mc:Fallback>
                <p:oleObj name="Equation" r:id="rId8" imgW="419040" imgH="838080" progId="Equation.DSMT4">
                  <p:embed/>
                  <p:pic>
                    <p:nvPicPr>
                      <p:cNvPr id="0" name="Picture 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38200" y="2268748"/>
                        <a:ext cx="419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21" name="Object 9"/>
          <p:cNvGraphicFramePr>
            <a:graphicFrameLocks noChangeAspect="1"/>
          </p:cNvGraphicFramePr>
          <p:nvPr/>
        </p:nvGraphicFramePr>
        <p:xfrm>
          <a:off x="1295400" y="2268748"/>
          <a:ext cx="1079500" cy="838200"/>
        </p:xfrm>
        <a:graphic>
          <a:graphicData uri="http://schemas.openxmlformats.org/presentationml/2006/ole">
            <mc:AlternateContent xmlns:mc="http://schemas.openxmlformats.org/markup-compatibility/2006">
              <mc:Choice xmlns:v="urn:schemas-microsoft-com:vml" Requires="v">
                <p:oleObj name="Equation" r:id="rId10" imgW="1079280" imgH="838080" progId="Equation.DSMT4">
                  <p:embed/>
                </p:oleObj>
              </mc:Choice>
              <mc:Fallback>
                <p:oleObj name="Equation" r:id="rId10" imgW="1079280" imgH="838080" progId="Equation.DSMT4">
                  <p:embed/>
                  <p:pic>
                    <p:nvPicPr>
                      <p:cNvPr id="0" name="Picture 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295400" y="2268748"/>
                        <a:ext cx="1079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22" name="Object 10"/>
          <p:cNvGraphicFramePr>
            <a:graphicFrameLocks noChangeAspect="1"/>
          </p:cNvGraphicFramePr>
          <p:nvPr/>
        </p:nvGraphicFramePr>
        <p:xfrm>
          <a:off x="2432050" y="2268538"/>
          <a:ext cx="723900" cy="838200"/>
        </p:xfrm>
        <a:graphic>
          <a:graphicData uri="http://schemas.openxmlformats.org/presentationml/2006/ole">
            <mc:AlternateContent xmlns:mc="http://schemas.openxmlformats.org/markup-compatibility/2006">
              <mc:Choice xmlns:v="urn:schemas-microsoft-com:vml" Requires="v">
                <p:oleObj name="Equation" r:id="rId12" imgW="723600" imgH="838080" progId="Equation.DSMT4">
                  <p:embed/>
                </p:oleObj>
              </mc:Choice>
              <mc:Fallback>
                <p:oleObj name="Equation" r:id="rId12" imgW="723600" imgH="838080" progId="Equation.DSMT4">
                  <p:embed/>
                  <p:pic>
                    <p:nvPicPr>
                      <p:cNvPr id="0" name="Picture 10"/>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432050" y="2268538"/>
                        <a:ext cx="723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23" name="Object 11"/>
          <p:cNvGraphicFramePr>
            <a:graphicFrameLocks noChangeAspect="1"/>
          </p:cNvGraphicFramePr>
          <p:nvPr/>
        </p:nvGraphicFramePr>
        <p:xfrm>
          <a:off x="2209800" y="3674852"/>
          <a:ext cx="1130300" cy="838200"/>
        </p:xfrm>
        <a:graphic>
          <a:graphicData uri="http://schemas.openxmlformats.org/presentationml/2006/ole">
            <mc:AlternateContent xmlns:mc="http://schemas.openxmlformats.org/markup-compatibility/2006">
              <mc:Choice xmlns:v="urn:schemas-microsoft-com:vml" Requires="v">
                <p:oleObj name="Equation" r:id="rId14" imgW="1130040" imgH="838080" progId="Equation.DSMT4">
                  <p:embed/>
                </p:oleObj>
              </mc:Choice>
              <mc:Fallback>
                <p:oleObj name="Equation" r:id="rId14" imgW="1130040" imgH="838080" progId="Equation.DSMT4">
                  <p:embed/>
                  <p:pic>
                    <p:nvPicPr>
                      <p:cNvPr id="0" name="Picture 11"/>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209800" y="3674852"/>
                        <a:ext cx="1130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24" name="Object 12"/>
          <p:cNvGraphicFramePr>
            <a:graphicFrameLocks noChangeAspect="1"/>
          </p:cNvGraphicFramePr>
          <p:nvPr/>
        </p:nvGraphicFramePr>
        <p:xfrm>
          <a:off x="3411748" y="3690670"/>
          <a:ext cx="1435100" cy="838200"/>
        </p:xfrm>
        <a:graphic>
          <a:graphicData uri="http://schemas.openxmlformats.org/presentationml/2006/ole">
            <mc:AlternateContent xmlns:mc="http://schemas.openxmlformats.org/markup-compatibility/2006">
              <mc:Choice xmlns:v="urn:schemas-microsoft-com:vml" Requires="v">
                <p:oleObj name="Equation" r:id="rId16" imgW="1434960" imgH="838080" progId="Equation.DSMT4">
                  <p:embed/>
                </p:oleObj>
              </mc:Choice>
              <mc:Fallback>
                <p:oleObj name="Equation" r:id="rId16" imgW="1434960" imgH="838080" progId="Equation.DSMT4">
                  <p:embed/>
                  <p:pic>
                    <p:nvPicPr>
                      <p:cNvPr id="0" name="Picture 12"/>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411748" y="3690670"/>
                        <a:ext cx="1435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25" name="Object 13"/>
          <p:cNvGraphicFramePr>
            <a:graphicFrameLocks noChangeAspect="1"/>
          </p:cNvGraphicFramePr>
          <p:nvPr/>
        </p:nvGraphicFramePr>
        <p:xfrm>
          <a:off x="4911304" y="3683478"/>
          <a:ext cx="711200" cy="838200"/>
        </p:xfrm>
        <a:graphic>
          <a:graphicData uri="http://schemas.openxmlformats.org/presentationml/2006/ole">
            <mc:AlternateContent xmlns:mc="http://schemas.openxmlformats.org/markup-compatibility/2006">
              <mc:Choice xmlns:v="urn:schemas-microsoft-com:vml" Requires="v">
                <p:oleObj name="Equation" r:id="rId18" imgW="711000" imgH="838080" progId="Equation.DSMT4">
                  <p:embed/>
                </p:oleObj>
              </mc:Choice>
              <mc:Fallback>
                <p:oleObj name="Equation" r:id="rId18" imgW="711000" imgH="838080" progId="Equation.DSMT4">
                  <p:embed/>
                  <p:pic>
                    <p:nvPicPr>
                      <p:cNvPr id="0" name="Picture 13"/>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911304" y="3683478"/>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26" name="Object 14"/>
          <p:cNvGraphicFramePr>
            <a:graphicFrameLocks noChangeAspect="1"/>
          </p:cNvGraphicFramePr>
          <p:nvPr/>
        </p:nvGraphicFramePr>
        <p:xfrm>
          <a:off x="914400" y="4977444"/>
          <a:ext cx="444500" cy="838200"/>
        </p:xfrm>
        <a:graphic>
          <a:graphicData uri="http://schemas.openxmlformats.org/presentationml/2006/ole">
            <mc:AlternateContent xmlns:mc="http://schemas.openxmlformats.org/markup-compatibility/2006">
              <mc:Choice xmlns:v="urn:schemas-microsoft-com:vml" Requires="v">
                <p:oleObj name="Equation" r:id="rId20" imgW="444240" imgH="838080" progId="Equation.DSMT4">
                  <p:embed/>
                </p:oleObj>
              </mc:Choice>
              <mc:Fallback>
                <p:oleObj name="Equation" r:id="rId20" imgW="444240" imgH="838080" progId="Equation.DSMT4">
                  <p:embed/>
                  <p:pic>
                    <p:nvPicPr>
                      <p:cNvPr id="0" name="Picture 14"/>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914400" y="4977444"/>
                        <a:ext cx="444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27" name="Object 15"/>
          <p:cNvGraphicFramePr>
            <a:graphicFrameLocks noChangeAspect="1"/>
          </p:cNvGraphicFramePr>
          <p:nvPr/>
        </p:nvGraphicFramePr>
        <p:xfrm>
          <a:off x="1421922" y="4986070"/>
          <a:ext cx="1181100" cy="838200"/>
        </p:xfrm>
        <a:graphic>
          <a:graphicData uri="http://schemas.openxmlformats.org/presentationml/2006/ole">
            <mc:AlternateContent xmlns:mc="http://schemas.openxmlformats.org/markup-compatibility/2006">
              <mc:Choice xmlns:v="urn:schemas-microsoft-com:vml" Requires="v">
                <p:oleObj name="Equation" r:id="rId22" imgW="1180800" imgH="838080" progId="Equation.DSMT4">
                  <p:embed/>
                </p:oleObj>
              </mc:Choice>
              <mc:Fallback>
                <p:oleObj name="Equation" r:id="rId22" imgW="1180800" imgH="838080" progId="Equation.DSMT4">
                  <p:embed/>
                  <p:pic>
                    <p:nvPicPr>
                      <p:cNvPr id="0" name="Picture 15"/>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1421922" y="4986070"/>
                        <a:ext cx="1181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28" name="Object 16"/>
          <p:cNvGraphicFramePr>
            <a:graphicFrameLocks noChangeAspect="1"/>
          </p:cNvGraphicFramePr>
          <p:nvPr/>
        </p:nvGraphicFramePr>
        <p:xfrm>
          <a:off x="2675626" y="4984636"/>
          <a:ext cx="711200" cy="838200"/>
        </p:xfrm>
        <a:graphic>
          <a:graphicData uri="http://schemas.openxmlformats.org/presentationml/2006/ole">
            <mc:AlternateContent xmlns:mc="http://schemas.openxmlformats.org/markup-compatibility/2006">
              <mc:Choice xmlns:v="urn:schemas-microsoft-com:vml" Requires="v">
                <p:oleObj name="Equation" r:id="rId24" imgW="711000" imgH="838080" progId="Equation.DSMT4">
                  <p:embed/>
                </p:oleObj>
              </mc:Choice>
              <mc:Fallback>
                <p:oleObj name="Equation" r:id="rId24" imgW="711000" imgH="838080" progId="Equation.DSMT4">
                  <p:embed/>
                  <p:pic>
                    <p:nvPicPr>
                      <p:cNvPr id="0" name="Picture 16"/>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2675626" y="4984636"/>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451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451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452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452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452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452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6452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6452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64526"/>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64527"/>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64528"/>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9: Subtracting Fractions with Different Denominators</a:t>
            </a:r>
          </a:p>
        </p:txBody>
      </p:sp>
      <p:sp>
        <p:nvSpPr>
          <p:cNvPr id="3" name="Content Placeholder 2"/>
          <p:cNvSpPr>
            <a:spLocks noGrp="1"/>
          </p:cNvSpPr>
          <p:nvPr>
            <p:ph idx="1"/>
          </p:nvPr>
        </p:nvSpPr>
        <p:spPr/>
        <p:txBody>
          <a:bodyPr/>
          <a:lstStyle/>
          <a:p>
            <a:r>
              <a:rPr lang="en-US" dirty="0"/>
              <a:t>Subtract:</a:t>
            </a:r>
          </a:p>
          <a:p>
            <a:r>
              <a:rPr lang="en-US" b="1" dirty="0"/>
              <a:t>Solution</a:t>
            </a:r>
          </a:p>
          <a:p>
            <a:r>
              <a:rPr lang="en-US" b="1" dirty="0"/>
              <a:t>Step 1: </a:t>
            </a:r>
            <a:r>
              <a:rPr lang="en-US" dirty="0"/>
              <a:t>Find the LCD.</a:t>
            </a:r>
            <a:endParaRPr lang="en-US" b="1" dirty="0"/>
          </a:p>
        </p:txBody>
      </p:sp>
      <p:graphicFrame>
        <p:nvGraphicFramePr>
          <p:cNvPr id="65538" name="Object 2"/>
          <p:cNvGraphicFramePr>
            <a:graphicFrameLocks noChangeAspect="1"/>
          </p:cNvGraphicFramePr>
          <p:nvPr/>
        </p:nvGraphicFramePr>
        <p:xfrm>
          <a:off x="1992313" y="1143000"/>
          <a:ext cx="1155700" cy="838200"/>
        </p:xfrm>
        <a:graphic>
          <a:graphicData uri="http://schemas.openxmlformats.org/presentationml/2006/ole">
            <mc:AlternateContent xmlns:mc="http://schemas.openxmlformats.org/markup-compatibility/2006">
              <mc:Choice xmlns:v="urn:schemas-microsoft-com:vml" Requires="v">
                <p:oleObj name="Equation" r:id="rId2" imgW="1155600" imgH="838080" progId="Equation.DSMT4">
                  <p:embed/>
                </p:oleObj>
              </mc:Choice>
              <mc:Fallback>
                <p:oleObj name="Equation" r:id="rId2" imgW="115560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92313" y="1143000"/>
                        <a:ext cx="1155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5541" name="Object 5"/>
          <p:cNvGraphicFramePr>
            <a:graphicFrameLocks noChangeAspect="1"/>
          </p:cNvGraphicFramePr>
          <p:nvPr>
            <p:extLst>
              <p:ext uri="{D42A27DB-BD31-4B8C-83A1-F6EECF244321}">
                <p14:modId xmlns:p14="http://schemas.microsoft.com/office/powerpoint/2010/main" val="4173521192"/>
              </p:ext>
            </p:extLst>
          </p:nvPr>
        </p:nvGraphicFramePr>
        <p:xfrm>
          <a:off x="938567" y="2941768"/>
          <a:ext cx="2260600" cy="1028700"/>
        </p:xfrm>
        <a:graphic>
          <a:graphicData uri="http://schemas.openxmlformats.org/presentationml/2006/ole">
            <mc:AlternateContent xmlns:mc="http://schemas.openxmlformats.org/markup-compatibility/2006">
              <mc:Choice xmlns:v="urn:schemas-microsoft-com:vml" Requires="v">
                <p:oleObj name="Equation" r:id="rId4" imgW="2260440" imgH="1028520" progId="Equation.DSMT4">
                  <p:embed/>
                </p:oleObj>
              </mc:Choice>
              <mc:Fallback>
                <p:oleObj name="Equation" r:id="rId4" imgW="2260440" imgH="102852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38567" y="2941768"/>
                        <a:ext cx="22606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5542" name="Object 6"/>
          <p:cNvGraphicFramePr>
            <a:graphicFrameLocks noChangeAspect="1"/>
          </p:cNvGraphicFramePr>
          <p:nvPr>
            <p:extLst>
              <p:ext uri="{D42A27DB-BD31-4B8C-83A1-F6EECF244321}">
                <p14:modId xmlns:p14="http://schemas.microsoft.com/office/powerpoint/2010/main" val="7281007"/>
              </p:ext>
            </p:extLst>
          </p:nvPr>
        </p:nvGraphicFramePr>
        <p:xfrm>
          <a:off x="3260986" y="3333396"/>
          <a:ext cx="3695700" cy="292100"/>
        </p:xfrm>
        <a:graphic>
          <a:graphicData uri="http://schemas.openxmlformats.org/presentationml/2006/ole">
            <mc:AlternateContent xmlns:mc="http://schemas.openxmlformats.org/markup-compatibility/2006">
              <mc:Choice xmlns:v="urn:schemas-microsoft-com:vml" Requires="v">
                <p:oleObj name="Equation" r:id="rId6" imgW="3695400" imgH="291960" progId="Equation.DSMT4">
                  <p:embed/>
                </p:oleObj>
              </mc:Choice>
              <mc:Fallback>
                <p:oleObj name="Equation" r:id="rId6" imgW="3695400" imgH="291960" progId="Equation.DSMT4">
                  <p:embed/>
                  <p:pic>
                    <p:nvPicPr>
                      <p:cNvPr id="0" name="Picture 6"/>
                      <p:cNvPicPr>
                        <a:picLocks noChangeAspect="1" noChangeArrowheads="1"/>
                      </p:cNvPicPr>
                      <p:nvPr/>
                    </p:nvPicPr>
                    <p:blipFill>
                      <a:blip r:embed="rId7"/>
                      <a:srcRect/>
                      <a:stretch>
                        <a:fillRect/>
                      </a:stretch>
                    </p:blipFill>
                    <p:spPr bwMode="auto">
                      <a:xfrm>
                        <a:off x="3260986" y="3333396"/>
                        <a:ext cx="3695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5543" name="Object 7"/>
          <p:cNvGraphicFramePr>
            <a:graphicFrameLocks noChangeAspect="1"/>
          </p:cNvGraphicFramePr>
          <p:nvPr/>
        </p:nvGraphicFramePr>
        <p:xfrm>
          <a:off x="4691330" y="3886200"/>
          <a:ext cx="2705100" cy="469900"/>
        </p:xfrm>
        <a:graphic>
          <a:graphicData uri="http://schemas.openxmlformats.org/presentationml/2006/ole">
            <mc:AlternateContent xmlns:mc="http://schemas.openxmlformats.org/markup-compatibility/2006">
              <mc:Choice xmlns:v="urn:schemas-microsoft-com:vml" Requires="v">
                <p:oleObj name="Equation" r:id="rId8" imgW="2705040" imgH="469800" progId="Equation.DSMT4">
                  <p:embed/>
                </p:oleObj>
              </mc:Choice>
              <mc:Fallback>
                <p:oleObj name="Equation" r:id="rId8" imgW="2705040" imgH="469800" progId="Equation.DSMT4">
                  <p:embed/>
                  <p:pic>
                    <p:nvPicPr>
                      <p:cNvPr id="0" name="Picture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691330" y="3886200"/>
                        <a:ext cx="2705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5544" name="Object 8"/>
          <p:cNvGraphicFramePr>
            <a:graphicFrameLocks noChangeAspect="1"/>
          </p:cNvGraphicFramePr>
          <p:nvPr/>
        </p:nvGraphicFramePr>
        <p:xfrm>
          <a:off x="4699956" y="4546122"/>
          <a:ext cx="2705100" cy="469900"/>
        </p:xfrm>
        <a:graphic>
          <a:graphicData uri="http://schemas.openxmlformats.org/presentationml/2006/ole">
            <mc:AlternateContent xmlns:mc="http://schemas.openxmlformats.org/markup-compatibility/2006">
              <mc:Choice xmlns:v="urn:schemas-microsoft-com:vml" Requires="v">
                <p:oleObj name="Equation" r:id="rId10" imgW="2705040" imgH="469800" progId="Equation.DSMT4">
                  <p:embed/>
                </p:oleObj>
              </mc:Choice>
              <mc:Fallback>
                <p:oleObj name="Equation" r:id="rId10" imgW="2705040" imgH="469800" progId="Equation.DSMT4">
                  <p:embed/>
                  <p:pic>
                    <p:nvPicPr>
                      <p:cNvPr id="0" name="Picture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699956" y="4546122"/>
                        <a:ext cx="2705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554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554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554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554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9: Subtracting Fractions with Different Denominators (cont.)</a:t>
            </a:r>
          </a:p>
        </p:txBody>
      </p:sp>
      <p:sp>
        <p:nvSpPr>
          <p:cNvPr id="3" name="Content Placeholder 2"/>
          <p:cNvSpPr>
            <a:spLocks noGrp="1"/>
          </p:cNvSpPr>
          <p:nvPr>
            <p:ph idx="1"/>
          </p:nvPr>
        </p:nvSpPr>
        <p:spPr/>
        <p:txBody>
          <a:bodyPr/>
          <a:lstStyle/>
          <a:p>
            <a:r>
              <a:rPr lang="en-US" b="1" dirty="0"/>
              <a:t>Step 2:</a:t>
            </a:r>
            <a:r>
              <a:rPr lang="en-US" dirty="0"/>
              <a:t> Steps 2, 3, and 4 can be written in one step. </a:t>
            </a:r>
          </a:p>
          <a:p>
            <a:endParaRPr lang="en-US" dirty="0"/>
          </a:p>
          <a:p>
            <a:endParaRPr lang="en-US" dirty="0"/>
          </a:p>
          <a:p>
            <a:endParaRPr lang="en-US" dirty="0"/>
          </a:p>
          <a:p>
            <a:endParaRPr lang="en-US" dirty="0"/>
          </a:p>
          <a:p>
            <a:endParaRPr lang="en-US" dirty="0"/>
          </a:p>
          <a:p>
            <a:endParaRPr lang="en-US" dirty="0"/>
          </a:p>
          <a:p>
            <a:endParaRPr lang="en-US" dirty="0"/>
          </a:p>
        </p:txBody>
      </p:sp>
      <p:graphicFrame>
        <p:nvGraphicFramePr>
          <p:cNvPr id="66563" name="Object 3"/>
          <p:cNvGraphicFramePr>
            <a:graphicFrameLocks noChangeAspect="1"/>
          </p:cNvGraphicFramePr>
          <p:nvPr/>
        </p:nvGraphicFramePr>
        <p:xfrm>
          <a:off x="1295400" y="1981200"/>
          <a:ext cx="1155700" cy="838200"/>
        </p:xfrm>
        <a:graphic>
          <a:graphicData uri="http://schemas.openxmlformats.org/presentationml/2006/ole">
            <mc:AlternateContent xmlns:mc="http://schemas.openxmlformats.org/markup-compatibility/2006">
              <mc:Choice xmlns:v="urn:schemas-microsoft-com:vml" Requires="v">
                <p:oleObj name="Equation" r:id="rId2" imgW="1155600" imgH="838080" progId="Equation.DSMT4">
                  <p:embed/>
                </p:oleObj>
              </mc:Choice>
              <mc:Fallback>
                <p:oleObj name="Equation" r:id="rId2" imgW="1155600" imgH="83808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95400" y="1981200"/>
                        <a:ext cx="1155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6564" name="Object 4"/>
          <p:cNvGraphicFramePr>
            <a:graphicFrameLocks noChangeAspect="1"/>
          </p:cNvGraphicFramePr>
          <p:nvPr/>
        </p:nvGraphicFramePr>
        <p:xfrm>
          <a:off x="2547670" y="1981200"/>
          <a:ext cx="2209800" cy="838200"/>
        </p:xfrm>
        <a:graphic>
          <a:graphicData uri="http://schemas.openxmlformats.org/presentationml/2006/ole">
            <mc:AlternateContent xmlns:mc="http://schemas.openxmlformats.org/markup-compatibility/2006">
              <mc:Choice xmlns:v="urn:schemas-microsoft-com:vml" Requires="v">
                <p:oleObj name="Equation" r:id="rId4" imgW="2209680" imgH="838080" progId="Equation.DSMT4">
                  <p:embed/>
                </p:oleObj>
              </mc:Choice>
              <mc:Fallback>
                <p:oleObj name="Equation" r:id="rId4" imgW="2209680" imgH="83808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47670" y="1981200"/>
                        <a:ext cx="2209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6565" name="Object 5"/>
          <p:cNvGraphicFramePr>
            <a:graphicFrameLocks noChangeAspect="1"/>
          </p:cNvGraphicFramePr>
          <p:nvPr/>
        </p:nvGraphicFramePr>
        <p:xfrm>
          <a:off x="2583608" y="3048000"/>
          <a:ext cx="1778000" cy="838200"/>
        </p:xfrm>
        <a:graphic>
          <a:graphicData uri="http://schemas.openxmlformats.org/presentationml/2006/ole">
            <mc:AlternateContent xmlns:mc="http://schemas.openxmlformats.org/markup-compatibility/2006">
              <mc:Choice xmlns:v="urn:schemas-microsoft-com:vml" Requires="v">
                <p:oleObj name="Equation" r:id="rId6" imgW="1777680" imgH="838080" progId="Equation.DSMT4">
                  <p:embed/>
                </p:oleObj>
              </mc:Choice>
              <mc:Fallback>
                <p:oleObj name="Equation" r:id="rId6" imgW="1777680" imgH="83808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83608" y="3048000"/>
                        <a:ext cx="1778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6566" name="Object 6"/>
          <p:cNvGraphicFramePr>
            <a:graphicFrameLocks noChangeAspect="1"/>
          </p:cNvGraphicFramePr>
          <p:nvPr/>
        </p:nvGraphicFramePr>
        <p:xfrm>
          <a:off x="2599426" y="4038600"/>
          <a:ext cx="876300" cy="838200"/>
        </p:xfrm>
        <a:graphic>
          <a:graphicData uri="http://schemas.openxmlformats.org/presentationml/2006/ole">
            <mc:AlternateContent xmlns:mc="http://schemas.openxmlformats.org/markup-compatibility/2006">
              <mc:Choice xmlns:v="urn:schemas-microsoft-com:vml" Requires="v">
                <p:oleObj name="Equation" r:id="rId8" imgW="876240" imgH="838080" progId="Equation.DSMT4">
                  <p:embed/>
                </p:oleObj>
              </mc:Choice>
              <mc:Fallback>
                <p:oleObj name="Equation" r:id="rId8" imgW="876240" imgH="83808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599426" y="4038600"/>
                        <a:ext cx="876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6567" name="Object 7"/>
          <p:cNvGraphicFramePr>
            <a:graphicFrameLocks noChangeAspect="1"/>
          </p:cNvGraphicFramePr>
          <p:nvPr/>
        </p:nvGraphicFramePr>
        <p:xfrm>
          <a:off x="3555522" y="4038600"/>
          <a:ext cx="1041400" cy="838200"/>
        </p:xfrm>
        <a:graphic>
          <a:graphicData uri="http://schemas.openxmlformats.org/presentationml/2006/ole">
            <mc:AlternateContent xmlns:mc="http://schemas.openxmlformats.org/markup-compatibility/2006">
              <mc:Choice xmlns:v="urn:schemas-microsoft-com:vml" Requires="v">
                <p:oleObj name="Equation" r:id="rId10" imgW="1041120" imgH="838080" progId="Equation.DSMT4">
                  <p:embed/>
                </p:oleObj>
              </mc:Choice>
              <mc:Fallback>
                <p:oleObj name="Equation" r:id="rId10" imgW="1041120" imgH="83808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555522" y="4038600"/>
                        <a:ext cx="1041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6568" name="Object 8"/>
          <p:cNvGraphicFramePr>
            <a:graphicFrameLocks noChangeAspect="1"/>
          </p:cNvGraphicFramePr>
          <p:nvPr/>
        </p:nvGraphicFramePr>
        <p:xfrm>
          <a:off x="4648200" y="4029974"/>
          <a:ext cx="711200" cy="838200"/>
        </p:xfrm>
        <a:graphic>
          <a:graphicData uri="http://schemas.openxmlformats.org/presentationml/2006/ole">
            <mc:AlternateContent xmlns:mc="http://schemas.openxmlformats.org/markup-compatibility/2006">
              <mc:Choice xmlns:v="urn:schemas-microsoft-com:vml" Requires="v">
                <p:oleObj name="Equation" r:id="rId12" imgW="711000" imgH="838080" progId="Equation.DSMT4">
                  <p:embed/>
                </p:oleObj>
              </mc:Choice>
              <mc:Fallback>
                <p:oleObj name="Equation" r:id="rId12" imgW="711000" imgH="838080" progId="Equation.DSMT4">
                  <p:embed/>
                  <p:pic>
                    <p:nvPicPr>
                      <p:cNvPr id="0" name="Picture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648200" y="4029974"/>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2" name="Straight Connector 11"/>
          <p:cNvCxnSpPr/>
          <p:nvPr/>
        </p:nvCxnSpPr>
        <p:spPr>
          <a:xfrm rot="5400000">
            <a:off x="3810000" y="41148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5400000">
            <a:off x="3810000" y="45720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656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656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656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656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656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665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9: Subtracting Fractions with Different Denominators (cont.)</a:t>
            </a:r>
          </a:p>
        </p:txBody>
      </p:sp>
      <p:sp>
        <p:nvSpPr>
          <p:cNvPr id="3" name="Content Placeholder 2"/>
          <p:cNvSpPr>
            <a:spLocks noGrp="1"/>
          </p:cNvSpPr>
          <p:nvPr>
            <p:ph idx="1"/>
          </p:nvPr>
        </p:nvSpPr>
        <p:spPr/>
        <p:txBody>
          <a:bodyPr/>
          <a:lstStyle/>
          <a:p>
            <a:r>
              <a:rPr lang="en-US" dirty="0"/>
              <a:t>Or, we can write the fractions vertically.</a:t>
            </a:r>
          </a:p>
          <a:p>
            <a:endParaRPr lang="en-US" dirty="0"/>
          </a:p>
          <a:p>
            <a:endParaRPr lang="en-US" dirty="0"/>
          </a:p>
        </p:txBody>
      </p:sp>
      <p:graphicFrame>
        <p:nvGraphicFramePr>
          <p:cNvPr id="67587" name="Object 3"/>
          <p:cNvGraphicFramePr>
            <a:graphicFrameLocks noChangeAspect="1"/>
          </p:cNvGraphicFramePr>
          <p:nvPr/>
        </p:nvGraphicFramePr>
        <p:xfrm>
          <a:off x="1041400" y="1981200"/>
          <a:ext cx="431800" cy="838200"/>
        </p:xfrm>
        <a:graphic>
          <a:graphicData uri="http://schemas.openxmlformats.org/presentationml/2006/ole">
            <mc:AlternateContent xmlns:mc="http://schemas.openxmlformats.org/markup-compatibility/2006">
              <mc:Choice xmlns:v="urn:schemas-microsoft-com:vml" Requires="v">
                <p:oleObj name="Equation" r:id="rId2" imgW="431640" imgH="838080" progId="Equation.DSMT4">
                  <p:embed/>
                </p:oleObj>
              </mc:Choice>
              <mc:Fallback>
                <p:oleObj name="Equation" r:id="rId2" imgW="431640" imgH="83808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1400" y="1981200"/>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7588" name="Object 4"/>
          <p:cNvGraphicFramePr>
            <a:graphicFrameLocks noChangeAspect="1"/>
          </p:cNvGraphicFramePr>
          <p:nvPr/>
        </p:nvGraphicFramePr>
        <p:xfrm>
          <a:off x="1962970" y="1989826"/>
          <a:ext cx="1104900" cy="838200"/>
        </p:xfrm>
        <a:graphic>
          <a:graphicData uri="http://schemas.openxmlformats.org/presentationml/2006/ole">
            <mc:AlternateContent xmlns:mc="http://schemas.openxmlformats.org/markup-compatibility/2006">
              <mc:Choice xmlns:v="urn:schemas-microsoft-com:vml" Requires="v">
                <p:oleObj name="Equation" r:id="rId4" imgW="1104840" imgH="838080" progId="Equation.DSMT4">
                  <p:embed/>
                </p:oleObj>
              </mc:Choice>
              <mc:Fallback>
                <p:oleObj name="Equation" r:id="rId4" imgW="1104840" imgH="83808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62970" y="1989826"/>
                        <a:ext cx="1104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7589" name="Object 5"/>
          <p:cNvGraphicFramePr>
            <a:graphicFrameLocks noChangeAspect="1"/>
          </p:cNvGraphicFramePr>
          <p:nvPr/>
        </p:nvGraphicFramePr>
        <p:xfrm>
          <a:off x="1965860" y="3013496"/>
          <a:ext cx="1346200" cy="901700"/>
        </p:xfrm>
        <a:graphic>
          <a:graphicData uri="http://schemas.openxmlformats.org/presentationml/2006/ole">
            <mc:AlternateContent xmlns:mc="http://schemas.openxmlformats.org/markup-compatibility/2006">
              <mc:Choice xmlns:v="urn:schemas-microsoft-com:vml" Requires="v">
                <p:oleObj name="Equation" r:id="rId6" imgW="1346040" imgH="901440" progId="Equation.DSMT4">
                  <p:embed/>
                </p:oleObj>
              </mc:Choice>
              <mc:Fallback>
                <p:oleObj name="Equation" r:id="rId6" imgW="1346040" imgH="90144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65860" y="3013496"/>
                        <a:ext cx="13462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7590" name="Object 6"/>
          <p:cNvGraphicFramePr>
            <a:graphicFrameLocks noChangeAspect="1"/>
          </p:cNvGraphicFramePr>
          <p:nvPr/>
        </p:nvGraphicFramePr>
        <p:xfrm>
          <a:off x="817124" y="3013496"/>
          <a:ext cx="685800" cy="901700"/>
        </p:xfrm>
        <a:graphic>
          <a:graphicData uri="http://schemas.openxmlformats.org/presentationml/2006/ole">
            <mc:AlternateContent xmlns:mc="http://schemas.openxmlformats.org/markup-compatibility/2006">
              <mc:Choice xmlns:v="urn:schemas-microsoft-com:vml" Requires="v">
                <p:oleObj name="Equation" r:id="rId8" imgW="685800" imgH="901440" progId="Equation.DSMT4">
                  <p:embed/>
                </p:oleObj>
              </mc:Choice>
              <mc:Fallback>
                <p:oleObj name="Equation" r:id="rId8" imgW="685800" imgH="90144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17124" y="3013496"/>
                        <a:ext cx="6858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7591" name="Object 7"/>
          <p:cNvGraphicFramePr>
            <a:graphicFrameLocks noChangeAspect="1"/>
          </p:cNvGraphicFramePr>
          <p:nvPr>
            <p:extLst>
              <p:ext uri="{D42A27DB-BD31-4B8C-83A1-F6EECF244321}">
                <p14:modId xmlns:p14="http://schemas.microsoft.com/office/powerpoint/2010/main" val="763004238"/>
              </p:ext>
            </p:extLst>
          </p:nvPr>
        </p:nvGraphicFramePr>
        <p:xfrm>
          <a:off x="3712711" y="1989138"/>
          <a:ext cx="1079500" cy="838200"/>
        </p:xfrm>
        <a:graphic>
          <a:graphicData uri="http://schemas.openxmlformats.org/presentationml/2006/ole">
            <mc:AlternateContent xmlns:mc="http://schemas.openxmlformats.org/markup-compatibility/2006">
              <mc:Choice xmlns:v="urn:schemas-microsoft-com:vml" Requires="v">
                <p:oleObj name="Equation" r:id="rId10" imgW="1079280" imgH="838080" progId="Equation.DSMT4">
                  <p:embed/>
                </p:oleObj>
              </mc:Choice>
              <mc:Fallback>
                <p:oleObj name="Equation" r:id="rId10" imgW="1079280" imgH="838080" progId="Equation.DSMT4">
                  <p:embed/>
                  <p:pic>
                    <p:nvPicPr>
                      <p:cNvPr id="0" name="Picture 7"/>
                      <p:cNvPicPr>
                        <a:picLocks noChangeAspect="1" noChangeArrowheads="1"/>
                      </p:cNvPicPr>
                      <p:nvPr/>
                    </p:nvPicPr>
                    <p:blipFill>
                      <a:blip r:embed="rId11"/>
                      <a:srcRect/>
                      <a:stretch>
                        <a:fillRect/>
                      </a:stretch>
                    </p:blipFill>
                    <p:spPr bwMode="auto">
                      <a:xfrm>
                        <a:off x="3712711" y="1989138"/>
                        <a:ext cx="1079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7592" name="Object 8"/>
          <p:cNvGraphicFramePr>
            <a:graphicFrameLocks noChangeAspect="1"/>
          </p:cNvGraphicFramePr>
          <p:nvPr/>
        </p:nvGraphicFramePr>
        <p:xfrm>
          <a:off x="3734278" y="3030748"/>
          <a:ext cx="1130300" cy="901700"/>
        </p:xfrm>
        <a:graphic>
          <a:graphicData uri="http://schemas.openxmlformats.org/presentationml/2006/ole">
            <mc:AlternateContent xmlns:mc="http://schemas.openxmlformats.org/markup-compatibility/2006">
              <mc:Choice xmlns:v="urn:schemas-microsoft-com:vml" Requires="v">
                <p:oleObj name="Equation" r:id="rId12" imgW="1130040" imgH="901440" progId="Equation.DSMT4">
                  <p:embed/>
                </p:oleObj>
              </mc:Choice>
              <mc:Fallback>
                <p:oleObj name="Equation" r:id="rId12" imgW="1130040" imgH="901440" progId="Equation.DSMT4">
                  <p:embed/>
                  <p:pic>
                    <p:nvPicPr>
                      <p:cNvPr id="0" name="Picture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734278" y="3030748"/>
                        <a:ext cx="11303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7593" name="Object 9"/>
          <p:cNvGraphicFramePr>
            <a:graphicFrameLocks noChangeAspect="1"/>
          </p:cNvGraphicFramePr>
          <p:nvPr/>
        </p:nvGraphicFramePr>
        <p:xfrm>
          <a:off x="4251860" y="4097548"/>
          <a:ext cx="609600" cy="838200"/>
        </p:xfrm>
        <a:graphic>
          <a:graphicData uri="http://schemas.openxmlformats.org/presentationml/2006/ole">
            <mc:AlternateContent xmlns:mc="http://schemas.openxmlformats.org/markup-compatibility/2006">
              <mc:Choice xmlns:v="urn:schemas-microsoft-com:vml" Requires="v">
                <p:oleObj name="Equation" r:id="rId14" imgW="609480" imgH="838080" progId="Equation.DSMT4">
                  <p:embed/>
                </p:oleObj>
              </mc:Choice>
              <mc:Fallback>
                <p:oleObj name="Equation" r:id="rId14" imgW="609480" imgH="838080" progId="Equation.DSMT4">
                  <p:embed/>
                  <p:pic>
                    <p:nvPicPr>
                      <p:cNvPr id="0" name="Picture 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251860" y="4097548"/>
                        <a:ext cx="609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7594" name="Object 10"/>
          <p:cNvGraphicFramePr>
            <a:graphicFrameLocks noChangeAspect="1"/>
          </p:cNvGraphicFramePr>
          <p:nvPr/>
        </p:nvGraphicFramePr>
        <p:xfrm>
          <a:off x="4936226" y="4114800"/>
          <a:ext cx="1041400" cy="838200"/>
        </p:xfrm>
        <a:graphic>
          <a:graphicData uri="http://schemas.openxmlformats.org/presentationml/2006/ole">
            <mc:AlternateContent xmlns:mc="http://schemas.openxmlformats.org/markup-compatibility/2006">
              <mc:Choice xmlns:v="urn:schemas-microsoft-com:vml" Requires="v">
                <p:oleObj name="Equation" r:id="rId16" imgW="1041120" imgH="838080" progId="Equation.DSMT4">
                  <p:embed/>
                </p:oleObj>
              </mc:Choice>
              <mc:Fallback>
                <p:oleObj name="Equation" r:id="rId16" imgW="1041120" imgH="838080" progId="Equation.DSMT4">
                  <p:embed/>
                  <p:pic>
                    <p:nvPicPr>
                      <p:cNvPr id="0" name="Picture 10"/>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936226" y="4114800"/>
                        <a:ext cx="1041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7595" name="Object 11"/>
          <p:cNvGraphicFramePr>
            <a:graphicFrameLocks noChangeAspect="1"/>
          </p:cNvGraphicFramePr>
          <p:nvPr/>
        </p:nvGraphicFramePr>
        <p:xfrm>
          <a:off x="6070600" y="4114800"/>
          <a:ext cx="711200" cy="838200"/>
        </p:xfrm>
        <a:graphic>
          <a:graphicData uri="http://schemas.openxmlformats.org/presentationml/2006/ole">
            <mc:AlternateContent xmlns:mc="http://schemas.openxmlformats.org/markup-compatibility/2006">
              <mc:Choice xmlns:v="urn:schemas-microsoft-com:vml" Requires="v">
                <p:oleObj name="Equation" r:id="rId18" imgW="711000" imgH="838080" progId="Equation.DSMT4">
                  <p:embed/>
                </p:oleObj>
              </mc:Choice>
              <mc:Fallback>
                <p:oleObj name="Equation" r:id="rId18" imgW="711000" imgH="838080" progId="Equation.DSMT4">
                  <p:embed/>
                  <p:pic>
                    <p:nvPicPr>
                      <p:cNvPr id="0" name="Picture 11"/>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6070600" y="4114800"/>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5" name="Straight Connector 14"/>
          <p:cNvCxnSpPr/>
          <p:nvPr/>
        </p:nvCxnSpPr>
        <p:spPr>
          <a:xfrm rot="5400000">
            <a:off x="5173452" y="4173748"/>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5400000">
            <a:off x="5156200" y="46482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758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758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759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759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758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759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759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6759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5"/>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6"/>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6759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 Subtracting Fractions with Different Denominators</a:t>
            </a:r>
          </a:p>
        </p:txBody>
      </p:sp>
      <p:sp>
        <p:nvSpPr>
          <p:cNvPr id="3" name="Content Placeholder 2"/>
          <p:cNvSpPr>
            <a:spLocks noGrp="1"/>
          </p:cNvSpPr>
          <p:nvPr>
            <p:ph idx="1"/>
          </p:nvPr>
        </p:nvSpPr>
        <p:spPr/>
        <p:txBody>
          <a:bodyPr/>
          <a:lstStyle/>
          <a:p>
            <a:r>
              <a:rPr lang="en-US" dirty="0"/>
              <a:t>Subtract: </a:t>
            </a:r>
          </a:p>
          <a:p>
            <a:r>
              <a:rPr lang="en-US" b="1" dirty="0"/>
              <a:t>Solution</a:t>
            </a:r>
          </a:p>
          <a:p>
            <a:r>
              <a:rPr lang="en-US" b="1" dirty="0"/>
              <a:t>Step 1: </a:t>
            </a:r>
            <a:r>
              <a:rPr lang="en-US" dirty="0"/>
              <a:t>LCD = 8</a:t>
            </a:r>
          </a:p>
          <a:p>
            <a:endParaRPr lang="en-US" b="1" dirty="0"/>
          </a:p>
          <a:p>
            <a:r>
              <a:rPr lang="en-US" b="1" dirty="0"/>
              <a:t>Step 2: </a:t>
            </a:r>
            <a:r>
              <a:rPr lang="en-US" dirty="0"/>
              <a:t>Steps 2, 3, and 4 can be written in one step.</a:t>
            </a:r>
          </a:p>
          <a:p>
            <a:endParaRPr lang="en-US" b="1" dirty="0"/>
          </a:p>
        </p:txBody>
      </p:sp>
      <p:graphicFrame>
        <p:nvGraphicFramePr>
          <p:cNvPr id="68610" name="Object 2"/>
          <p:cNvGraphicFramePr>
            <a:graphicFrameLocks noChangeAspect="1"/>
          </p:cNvGraphicFramePr>
          <p:nvPr/>
        </p:nvGraphicFramePr>
        <p:xfrm>
          <a:off x="1981200" y="1143000"/>
          <a:ext cx="736600" cy="838200"/>
        </p:xfrm>
        <a:graphic>
          <a:graphicData uri="http://schemas.openxmlformats.org/presentationml/2006/ole">
            <mc:AlternateContent xmlns:mc="http://schemas.openxmlformats.org/markup-compatibility/2006">
              <mc:Choice xmlns:v="urn:schemas-microsoft-com:vml" Requires="v">
                <p:oleObj name="Equation" r:id="rId2" imgW="736560" imgH="838080" progId="Equation.DSMT4">
                  <p:embed/>
                </p:oleObj>
              </mc:Choice>
              <mc:Fallback>
                <p:oleObj name="Equation" r:id="rId2" imgW="73656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81200" y="1143000"/>
                        <a:ext cx="736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6" name="TextBox 5"/>
          <p:cNvSpPr txBox="1"/>
          <p:nvPr/>
        </p:nvSpPr>
        <p:spPr>
          <a:xfrm>
            <a:off x="3429000" y="2362200"/>
            <a:ext cx="4419600" cy="1015663"/>
          </a:xfrm>
          <a:prstGeom prst="rect">
            <a:avLst/>
          </a:prstGeom>
          <a:noFill/>
        </p:spPr>
        <p:txBody>
          <a:bodyPr wrap="square" rtlCol="0">
            <a:spAutoFit/>
          </a:bodyPr>
          <a:lstStyle/>
          <a:p>
            <a:r>
              <a:rPr lang="en-US" sz="2000" dirty="0">
                <a:solidFill>
                  <a:srgbClr val="007E7E"/>
                </a:solidFill>
              </a:rPr>
              <a:t>Since 1 can be written as      the common denominator is 8 ⋅ 1 = 8.</a:t>
            </a:r>
          </a:p>
          <a:p>
            <a:endParaRPr lang="en-US" sz="2000" dirty="0">
              <a:solidFill>
                <a:srgbClr val="008080"/>
              </a:solidFill>
            </a:endParaRPr>
          </a:p>
        </p:txBody>
      </p:sp>
      <p:graphicFrame>
        <p:nvGraphicFramePr>
          <p:cNvPr id="68613" name="Object 5"/>
          <p:cNvGraphicFramePr>
            <a:graphicFrameLocks noChangeAspect="1"/>
          </p:cNvGraphicFramePr>
          <p:nvPr/>
        </p:nvGraphicFramePr>
        <p:xfrm>
          <a:off x="6109867" y="2268748"/>
          <a:ext cx="266700" cy="622300"/>
        </p:xfrm>
        <a:graphic>
          <a:graphicData uri="http://schemas.openxmlformats.org/presentationml/2006/ole">
            <mc:AlternateContent xmlns:mc="http://schemas.openxmlformats.org/markup-compatibility/2006">
              <mc:Choice xmlns:v="urn:schemas-microsoft-com:vml" Requires="v">
                <p:oleObj name="Equation" r:id="rId4" imgW="266400" imgH="622080" progId="Equation.DSMT4">
                  <p:embed/>
                </p:oleObj>
              </mc:Choice>
              <mc:Fallback>
                <p:oleObj name="Equation" r:id="rId4" imgW="266400" imgH="62208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109867" y="2268748"/>
                        <a:ext cx="2667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8615" name="Object 7"/>
          <p:cNvGraphicFramePr>
            <a:graphicFrameLocks noChangeAspect="1"/>
          </p:cNvGraphicFramePr>
          <p:nvPr/>
        </p:nvGraphicFramePr>
        <p:xfrm>
          <a:off x="838200" y="4267200"/>
          <a:ext cx="736600" cy="838200"/>
        </p:xfrm>
        <a:graphic>
          <a:graphicData uri="http://schemas.openxmlformats.org/presentationml/2006/ole">
            <mc:AlternateContent xmlns:mc="http://schemas.openxmlformats.org/markup-compatibility/2006">
              <mc:Choice xmlns:v="urn:schemas-microsoft-com:vml" Requires="v">
                <p:oleObj name="Equation" r:id="rId6" imgW="736560" imgH="838080" progId="Equation.DSMT4">
                  <p:embed/>
                </p:oleObj>
              </mc:Choice>
              <mc:Fallback>
                <p:oleObj name="Equation" r:id="rId6" imgW="736560" imgH="838080" progId="Equation.DSMT4">
                  <p:embed/>
                  <p:pic>
                    <p:nvPicPr>
                      <p:cNvPr id="0"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38200" y="4267200"/>
                        <a:ext cx="736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8616" name="Object 8"/>
          <p:cNvGraphicFramePr>
            <a:graphicFrameLocks noChangeAspect="1"/>
          </p:cNvGraphicFramePr>
          <p:nvPr/>
        </p:nvGraphicFramePr>
        <p:xfrm>
          <a:off x="1676400" y="4267200"/>
          <a:ext cx="1460500" cy="838200"/>
        </p:xfrm>
        <a:graphic>
          <a:graphicData uri="http://schemas.openxmlformats.org/presentationml/2006/ole">
            <mc:AlternateContent xmlns:mc="http://schemas.openxmlformats.org/markup-compatibility/2006">
              <mc:Choice xmlns:v="urn:schemas-microsoft-com:vml" Requires="v">
                <p:oleObj name="Equation" r:id="rId8" imgW="1460160" imgH="838080" progId="Equation.DSMT4">
                  <p:embed/>
                </p:oleObj>
              </mc:Choice>
              <mc:Fallback>
                <p:oleObj name="Equation" r:id="rId8" imgW="1460160" imgH="838080" progId="Equation.DSMT4">
                  <p:embed/>
                  <p:pic>
                    <p:nvPicPr>
                      <p:cNvPr id="0" name="Picture 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676400" y="4267200"/>
                        <a:ext cx="1460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8617" name="Object 9"/>
          <p:cNvGraphicFramePr>
            <a:graphicFrameLocks noChangeAspect="1"/>
          </p:cNvGraphicFramePr>
          <p:nvPr/>
        </p:nvGraphicFramePr>
        <p:xfrm>
          <a:off x="3200400" y="4267200"/>
          <a:ext cx="1079500" cy="838200"/>
        </p:xfrm>
        <a:graphic>
          <a:graphicData uri="http://schemas.openxmlformats.org/presentationml/2006/ole">
            <mc:AlternateContent xmlns:mc="http://schemas.openxmlformats.org/markup-compatibility/2006">
              <mc:Choice xmlns:v="urn:schemas-microsoft-com:vml" Requires="v">
                <p:oleObj name="Equation" r:id="rId10" imgW="1079280" imgH="838080" progId="Equation.DSMT4">
                  <p:embed/>
                </p:oleObj>
              </mc:Choice>
              <mc:Fallback>
                <p:oleObj name="Equation" r:id="rId10" imgW="1079280" imgH="838080" progId="Equation.DSMT4">
                  <p:embed/>
                  <p:pic>
                    <p:nvPicPr>
                      <p:cNvPr id="0" name="Picture 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200400" y="4267200"/>
                        <a:ext cx="1079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8618" name="Object 10"/>
          <p:cNvGraphicFramePr>
            <a:graphicFrameLocks noChangeAspect="1"/>
          </p:cNvGraphicFramePr>
          <p:nvPr/>
        </p:nvGraphicFramePr>
        <p:xfrm>
          <a:off x="4343400" y="4267200"/>
          <a:ext cx="1028700" cy="838200"/>
        </p:xfrm>
        <a:graphic>
          <a:graphicData uri="http://schemas.openxmlformats.org/presentationml/2006/ole">
            <mc:AlternateContent xmlns:mc="http://schemas.openxmlformats.org/markup-compatibility/2006">
              <mc:Choice xmlns:v="urn:schemas-microsoft-com:vml" Requires="v">
                <p:oleObj name="Equation" r:id="rId12" imgW="1028520" imgH="838080" progId="Equation.DSMT4">
                  <p:embed/>
                </p:oleObj>
              </mc:Choice>
              <mc:Fallback>
                <p:oleObj name="Equation" r:id="rId12" imgW="1028520" imgH="838080" progId="Equation.DSMT4">
                  <p:embed/>
                  <p:pic>
                    <p:nvPicPr>
                      <p:cNvPr id="0" name="Picture 10"/>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343400" y="4267200"/>
                        <a:ext cx="1028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8619" name="Object 11"/>
          <p:cNvGraphicFramePr>
            <a:graphicFrameLocks noChangeAspect="1"/>
          </p:cNvGraphicFramePr>
          <p:nvPr/>
        </p:nvGraphicFramePr>
        <p:xfrm>
          <a:off x="5418826" y="4267200"/>
          <a:ext cx="533400" cy="838200"/>
        </p:xfrm>
        <a:graphic>
          <a:graphicData uri="http://schemas.openxmlformats.org/presentationml/2006/ole">
            <mc:AlternateContent xmlns:mc="http://schemas.openxmlformats.org/markup-compatibility/2006">
              <mc:Choice xmlns:v="urn:schemas-microsoft-com:vml" Requires="v">
                <p:oleObj name="Equation" r:id="rId14" imgW="533160" imgH="838080" progId="Equation.DSMT4">
                  <p:embed/>
                </p:oleObj>
              </mc:Choice>
              <mc:Fallback>
                <p:oleObj name="Equation" r:id="rId14" imgW="533160" imgH="838080" progId="Equation.DSMT4">
                  <p:embed/>
                  <p:pic>
                    <p:nvPicPr>
                      <p:cNvPr id="0" name="Picture 11"/>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418826" y="4267200"/>
                        <a:ext cx="533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0" end="0"/>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861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6861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6861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68617"/>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68618"/>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686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 Application: Subtracting Fractions with Different Denominators</a:t>
            </a:r>
          </a:p>
        </p:txBody>
      </p:sp>
      <p:sp>
        <p:nvSpPr>
          <p:cNvPr id="3" name="Content Placeholder 2"/>
          <p:cNvSpPr>
            <a:spLocks noGrp="1"/>
          </p:cNvSpPr>
          <p:nvPr>
            <p:ph idx="1"/>
          </p:nvPr>
        </p:nvSpPr>
        <p:spPr/>
        <p:txBody>
          <a:bodyPr/>
          <a:lstStyle/>
          <a:p>
            <a:r>
              <a:rPr lang="en-US" dirty="0"/>
              <a:t>The Narragansett Grays baseball team lost 90 games in </a:t>
            </a:r>
          </a:p>
          <a:p>
            <a:r>
              <a:rPr lang="en-US" dirty="0"/>
              <a:t>one season. If     of their losses were by 1 or 2 runs and</a:t>
            </a:r>
          </a:p>
          <a:p>
            <a:pPr>
              <a:lnSpc>
                <a:spcPct val="150000"/>
              </a:lnSpc>
            </a:pPr>
            <a:r>
              <a:rPr lang="en-US" dirty="0"/>
              <a:t>     of their losses were by 3 or fewer runs, what fraction of their losses were by exactly 3 runs?</a:t>
            </a:r>
          </a:p>
          <a:p>
            <a:r>
              <a:rPr lang="en-US" b="1" dirty="0"/>
              <a:t>Solution</a:t>
            </a:r>
          </a:p>
          <a:p>
            <a:r>
              <a:rPr lang="en-US" b="1" dirty="0"/>
              <a:t>Step 1:</a:t>
            </a:r>
            <a:r>
              <a:rPr lang="en-US" dirty="0"/>
              <a:t> READ: Read the problem carefully. We want to find the fraction of losses that were by exactly 3 runs.</a:t>
            </a:r>
          </a:p>
          <a:p>
            <a:pPr>
              <a:lnSpc>
                <a:spcPct val="150000"/>
              </a:lnSpc>
            </a:pPr>
            <a:endParaRPr lang="en-US" dirty="0"/>
          </a:p>
        </p:txBody>
      </p:sp>
      <p:graphicFrame>
        <p:nvGraphicFramePr>
          <p:cNvPr id="69634" name="Object 2"/>
          <p:cNvGraphicFramePr>
            <a:graphicFrameLocks noChangeAspect="1"/>
          </p:cNvGraphicFramePr>
          <p:nvPr/>
        </p:nvGraphicFramePr>
        <p:xfrm>
          <a:off x="2641600" y="1676400"/>
          <a:ext cx="254000" cy="838200"/>
        </p:xfrm>
        <a:graphic>
          <a:graphicData uri="http://schemas.openxmlformats.org/presentationml/2006/ole">
            <mc:AlternateContent xmlns:mc="http://schemas.openxmlformats.org/markup-compatibility/2006">
              <mc:Choice xmlns:v="urn:schemas-microsoft-com:vml" Requires="v">
                <p:oleObj name="Equation" r:id="rId2" imgW="253800" imgH="838080" progId="Equation.DSMT4">
                  <p:embed/>
                </p:oleObj>
              </mc:Choice>
              <mc:Fallback>
                <p:oleObj name="Equation" r:id="rId2" imgW="25380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41600" y="1676400"/>
                        <a:ext cx="25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9635" name="Object 3"/>
          <p:cNvGraphicFramePr>
            <a:graphicFrameLocks noChangeAspect="1"/>
          </p:cNvGraphicFramePr>
          <p:nvPr/>
        </p:nvGraphicFramePr>
        <p:xfrm>
          <a:off x="609600" y="2286000"/>
          <a:ext cx="279400" cy="838200"/>
        </p:xfrm>
        <a:graphic>
          <a:graphicData uri="http://schemas.openxmlformats.org/presentationml/2006/ole">
            <mc:AlternateContent xmlns:mc="http://schemas.openxmlformats.org/markup-compatibility/2006">
              <mc:Choice xmlns:v="urn:schemas-microsoft-com:vml" Requires="v">
                <p:oleObj name="Equation" r:id="rId4" imgW="279360" imgH="838080" progId="Equation.DSMT4">
                  <p:embed/>
                </p:oleObj>
              </mc:Choice>
              <mc:Fallback>
                <p:oleObj name="Equation" r:id="rId4" imgW="279360" imgH="8380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9600" y="2286000"/>
                        <a:ext cx="27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Object 76">
            <a:extLst>
              <a:ext uri="{FF2B5EF4-FFF2-40B4-BE49-F238E27FC236}">
                <a16:creationId xmlns:a16="http://schemas.microsoft.com/office/drawing/2014/main" id="{F966072C-E2F6-4674-B4AA-CE9B102185CA}"/>
              </a:ext>
            </a:extLst>
          </p:cNvPr>
          <p:cNvGraphicFramePr>
            <a:graphicFrameLocks noGrp="1" noChangeAspect="1"/>
          </p:cNvGraphicFramePr>
          <p:nvPr>
            <p:ph idx="1"/>
            <p:extLst>
              <p:ext uri="{D42A27DB-BD31-4B8C-83A1-F6EECF244321}">
                <p14:modId xmlns:p14="http://schemas.microsoft.com/office/powerpoint/2010/main" val="2860561924"/>
              </p:ext>
            </p:extLst>
          </p:nvPr>
        </p:nvGraphicFramePr>
        <p:xfrm>
          <a:off x="1016478" y="2796540"/>
          <a:ext cx="1371600" cy="838200"/>
        </p:xfrm>
        <a:graphic>
          <a:graphicData uri="http://schemas.openxmlformats.org/presentationml/2006/ole">
            <mc:AlternateContent xmlns:mc="http://schemas.openxmlformats.org/markup-compatibility/2006">
              <mc:Choice xmlns:v="urn:schemas-microsoft-com:vml" Requires="v">
                <p:oleObj name="Equation" r:id="rId2" imgW="1371600" imgH="838080" progId="Equation.DSMT4">
                  <p:embed/>
                </p:oleObj>
              </mc:Choice>
              <mc:Fallback>
                <p:oleObj name="Equation" r:id="rId2" imgW="1371600" imgH="838080" progId="Equation.DSMT4">
                  <p:embed/>
                  <p:pic>
                    <p:nvPicPr>
                      <p:cNvPr id="1100" name="Object 7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16478" y="2796540"/>
                        <a:ext cx="1371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7171" name="Rectangle 3"/>
          <p:cNvSpPr>
            <a:spLocks noGrp="1"/>
          </p:cNvSpPr>
          <p:nvPr>
            <p:ph type="body" sz="half" idx="4294967295"/>
          </p:nvPr>
        </p:nvSpPr>
        <p:spPr>
          <a:xfrm>
            <a:off x="457200" y="1280160"/>
            <a:ext cx="8226425" cy="4542141"/>
          </a:xfrm>
          <a:prstGeom prst="rect">
            <a:avLst/>
          </a:prstGeom>
          <a:noFill/>
        </p:spPr>
        <p:txBody>
          <a:bodyPr>
            <a:spAutoFit/>
          </a:bodyPr>
          <a:lstStyle/>
          <a:p>
            <a:pPr>
              <a:spcAft>
                <a:spcPts val="1200"/>
              </a:spcAft>
              <a:buFont typeface="Courier New" pitchFamily="49" charset="0"/>
              <a:buNone/>
            </a:pPr>
            <a:r>
              <a:rPr lang="en-US" sz="2800" i="0" dirty="0">
                <a:solidFill>
                  <a:schemeClr val="tx1"/>
                </a:solidFill>
              </a:rPr>
              <a:t>Add.</a:t>
            </a:r>
          </a:p>
          <a:p>
            <a:pPr marL="514350" indent="-514350">
              <a:spcAft>
                <a:spcPts val="1200"/>
              </a:spcAft>
              <a:buFont typeface="+mj-lt"/>
              <a:buAutoNum type="alphaLcPeriod"/>
            </a:pPr>
            <a:r>
              <a:rPr lang="en-US" sz="2800" dirty="0"/>
              <a:t> </a:t>
            </a:r>
          </a:p>
          <a:p>
            <a:pPr marL="514350" indent="-514350">
              <a:lnSpc>
                <a:spcPct val="200000"/>
              </a:lnSpc>
              <a:spcAft>
                <a:spcPts val="1200"/>
              </a:spcAft>
              <a:buFont typeface="+mj-lt"/>
              <a:buAutoNum type="alphaLcPeriod"/>
            </a:pPr>
            <a:r>
              <a:rPr lang="en-US" sz="2800" i="0" dirty="0">
                <a:solidFill>
                  <a:schemeClr val="tx1"/>
                </a:solidFill>
              </a:rPr>
              <a:t> </a:t>
            </a:r>
          </a:p>
          <a:p>
            <a:pPr>
              <a:spcAft>
                <a:spcPts val="600"/>
              </a:spcAft>
              <a:buFont typeface="Courier New" pitchFamily="49" charset="0"/>
              <a:buNone/>
            </a:pPr>
            <a:r>
              <a:rPr lang="en-US" sz="2800" b="1" i="0" dirty="0">
                <a:solidFill>
                  <a:schemeClr val="tx1"/>
                </a:solidFill>
              </a:rPr>
              <a:t>Solution</a:t>
            </a:r>
          </a:p>
          <a:p>
            <a:pPr marL="514350" indent="-514350">
              <a:spcAft>
                <a:spcPts val="1200"/>
              </a:spcAft>
              <a:buFont typeface="+mj-lt"/>
              <a:buAutoNum type="alphaLcPeriod"/>
            </a:pPr>
            <a:r>
              <a:rPr lang="en-US" sz="2800" dirty="0"/>
              <a:t> </a:t>
            </a:r>
          </a:p>
          <a:p>
            <a:pPr marL="514350" indent="-514350">
              <a:lnSpc>
                <a:spcPct val="200000"/>
              </a:lnSpc>
              <a:spcAft>
                <a:spcPts val="1200"/>
              </a:spcAft>
              <a:buFont typeface="+mj-lt"/>
              <a:buAutoNum type="alphaLcPeriod"/>
            </a:pPr>
            <a:r>
              <a:rPr lang="en-US" sz="2800" i="0" dirty="0">
                <a:solidFill>
                  <a:schemeClr val="tx1"/>
                </a:solidFill>
              </a:rPr>
              <a:t> </a:t>
            </a:r>
            <a:endParaRPr lang="en-US" sz="2800" b="1" i="0" dirty="0">
              <a:solidFill>
                <a:schemeClr val="tx1"/>
              </a:solidFill>
            </a:endParaRPr>
          </a:p>
        </p:txBody>
      </p:sp>
      <p:sp>
        <p:nvSpPr>
          <p:cNvPr id="7170"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t>Adding Fractions with the Same Denominator</a:t>
            </a:r>
            <a:endParaRPr lang="en-US" sz="3200" dirty="0">
              <a:solidFill>
                <a:schemeClr val="accent1"/>
              </a:solidFill>
            </a:endParaRPr>
          </a:p>
        </p:txBody>
      </p:sp>
      <p:graphicFrame>
        <p:nvGraphicFramePr>
          <p:cNvPr id="1093" name="Object 69"/>
          <p:cNvGraphicFramePr>
            <a:graphicFrameLocks noChangeAspect="1"/>
          </p:cNvGraphicFramePr>
          <p:nvPr/>
        </p:nvGraphicFramePr>
        <p:xfrm>
          <a:off x="1007852" y="4191000"/>
          <a:ext cx="787400" cy="838200"/>
        </p:xfrm>
        <a:graphic>
          <a:graphicData uri="http://schemas.openxmlformats.org/presentationml/2006/ole">
            <mc:AlternateContent xmlns:mc="http://schemas.openxmlformats.org/markup-compatibility/2006">
              <mc:Choice xmlns:v="urn:schemas-microsoft-com:vml" Requires="v">
                <p:oleObj name="Equation" r:id="rId4" imgW="787320" imgH="838080" progId="Equation.DSMT4">
                  <p:embed/>
                </p:oleObj>
              </mc:Choice>
              <mc:Fallback>
                <p:oleObj name="Equation" r:id="rId4" imgW="787320" imgH="838080" progId="Equation.DSMT4">
                  <p:embed/>
                  <p:pic>
                    <p:nvPicPr>
                      <p:cNvPr id="0" name="Picture 6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07852" y="4191000"/>
                        <a:ext cx="787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94" name="Object 70"/>
          <p:cNvGraphicFramePr>
            <a:graphicFrameLocks noChangeAspect="1"/>
          </p:cNvGraphicFramePr>
          <p:nvPr/>
        </p:nvGraphicFramePr>
        <p:xfrm>
          <a:off x="1955322" y="4208462"/>
          <a:ext cx="990600" cy="838200"/>
        </p:xfrm>
        <a:graphic>
          <a:graphicData uri="http://schemas.openxmlformats.org/presentationml/2006/ole">
            <mc:AlternateContent xmlns:mc="http://schemas.openxmlformats.org/markup-compatibility/2006">
              <mc:Choice xmlns:v="urn:schemas-microsoft-com:vml" Requires="v">
                <p:oleObj name="Equation" r:id="rId6" imgW="990360" imgH="838080" progId="Equation.DSMT4">
                  <p:embed/>
                </p:oleObj>
              </mc:Choice>
              <mc:Fallback>
                <p:oleObj name="Equation" r:id="rId6" imgW="990360" imgH="838080" progId="Equation.DSMT4">
                  <p:embed/>
                  <p:pic>
                    <p:nvPicPr>
                      <p:cNvPr id="0" name="Picture 7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55322" y="4208462"/>
                        <a:ext cx="990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97" name="Object 73"/>
          <p:cNvGraphicFramePr>
            <a:graphicFrameLocks noChangeAspect="1"/>
          </p:cNvGraphicFramePr>
          <p:nvPr/>
        </p:nvGraphicFramePr>
        <p:xfrm>
          <a:off x="3124200" y="4191000"/>
          <a:ext cx="533400" cy="838200"/>
        </p:xfrm>
        <a:graphic>
          <a:graphicData uri="http://schemas.openxmlformats.org/presentationml/2006/ole">
            <mc:AlternateContent xmlns:mc="http://schemas.openxmlformats.org/markup-compatibility/2006">
              <mc:Choice xmlns:v="urn:schemas-microsoft-com:vml" Requires="v">
                <p:oleObj name="Equation" r:id="rId8" imgW="533160" imgH="838080" progId="Equation.DSMT4">
                  <p:embed/>
                </p:oleObj>
              </mc:Choice>
              <mc:Fallback>
                <p:oleObj name="Equation" r:id="rId8" imgW="533160" imgH="838080" progId="Equation.DSMT4">
                  <p:embed/>
                  <p:pic>
                    <p:nvPicPr>
                      <p:cNvPr id="0" name="Picture 7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124200" y="4191000"/>
                        <a:ext cx="533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00" name="Object 76"/>
          <p:cNvGraphicFramePr>
            <a:graphicFrameLocks noChangeAspect="1"/>
          </p:cNvGraphicFramePr>
          <p:nvPr>
            <p:extLst>
              <p:ext uri="{D42A27DB-BD31-4B8C-83A1-F6EECF244321}">
                <p14:modId xmlns:p14="http://schemas.microsoft.com/office/powerpoint/2010/main" val="1759886435"/>
              </p:ext>
            </p:extLst>
          </p:nvPr>
        </p:nvGraphicFramePr>
        <p:xfrm>
          <a:off x="1007852" y="5148262"/>
          <a:ext cx="1371600" cy="838200"/>
        </p:xfrm>
        <a:graphic>
          <a:graphicData uri="http://schemas.openxmlformats.org/presentationml/2006/ole">
            <mc:AlternateContent xmlns:mc="http://schemas.openxmlformats.org/markup-compatibility/2006">
              <mc:Choice xmlns:v="urn:schemas-microsoft-com:vml" Requires="v">
                <p:oleObj name="Equation" r:id="rId10" imgW="1371600" imgH="838080" progId="Equation.DSMT4">
                  <p:embed/>
                </p:oleObj>
              </mc:Choice>
              <mc:Fallback>
                <p:oleObj name="Equation" r:id="rId10" imgW="1371600" imgH="838080" progId="Equation.DSMT4">
                  <p:embed/>
                  <p:pic>
                    <p:nvPicPr>
                      <p:cNvPr id="0" name="Picture 7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07852" y="5148262"/>
                        <a:ext cx="1371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01" name="Object 77"/>
          <p:cNvGraphicFramePr>
            <a:graphicFrameLocks noChangeAspect="1"/>
          </p:cNvGraphicFramePr>
          <p:nvPr/>
        </p:nvGraphicFramePr>
        <p:xfrm>
          <a:off x="2488722" y="5148262"/>
          <a:ext cx="1409700" cy="838200"/>
        </p:xfrm>
        <a:graphic>
          <a:graphicData uri="http://schemas.openxmlformats.org/presentationml/2006/ole">
            <mc:AlternateContent xmlns:mc="http://schemas.openxmlformats.org/markup-compatibility/2006">
              <mc:Choice xmlns:v="urn:schemas-microsoft-com:vml" Requires="v">
                <p:oleObj name="Equation" r:id="rId11" imgW="1409400" imgH="838080" progId="Equation.DSMT4">
                  <p:embed/>
                </p:oleObj>
              </mc:Choice>
              <mc:Fallback>
                <p:oleObj name="Equation" r:id="rId11" imgW="1409400" imgH="838080" progId="Equation.DSMT4">
                  <p:embed/>
                  <p:pic>
                    <p:nvPicPr>
                      <p:cNvPr id="0" name="Picture 7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488722" y="5148262"/>
                        <a:ext cx="1409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02" name="Object 78"/>
          <p:cNvGraphicFramePr>
            <a:graphicFrameLocks noChangeAspect="1"/>
          </p:cNvGraphicFramePr>
          <p:nvPr/>
        </p:nvGraphicFramePr>
        <p:xfrm>
          <a:off x="5791200" y="5149850"/>
          <a:ext cx="533400" cy="838200"/>
        </p:xfrm>
        <a:graphic>
          <a:graphicData uri="http://schemas.openxmlformats.org/presentationml/2006/ole">
            <mc:AlternateContent xmlns:mc="http://schemas.openxmlformats.org/markup-compatibility/2006">
              <mc:Choice xmlns:v="urn:schemas-microsoft-com:vml" Requires="v">
                <p:oleObj name="Equation" r:id="rId13" imgW="533160" imgH="838080" progId="Equation.DSMT4">
                  <p:embed/>
                </p:oleObj>
              </mc:Choice>
              <mc:Fallback>
                <p:oleObj name="Equation" r:id="rId13" imgW="533160" imgH="838080" progId="Equation.DSMT4">
                  <p:embed/>
                  <p:pic>
                    <p:nvPicPr>
                      <p:cNvPr id="0" name="Picture 7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791200" y="5149850"/>
                        <a:ext cx="533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 name="Object 8"/>
          <p:cNvGraphicFramePr>
            <a:graphicFrameLocks noChangeAspect="1"/>
          </p:cNvGraphicFramePr>
          <p:nvPr/>
        </p:nvGraphicFramePr>
        <p:xfrm>
          <a:off x="4809226" y="5165725"/>
          <a:ext cx="850900" cy="838200"/>
        </p:xfrm>
        <a:graphic>
          <a:graphicData uri="http://schemas.openxmlformats.org/presentationml/2006/ole">
            <mc:AlternateContent xmlns:mc="http://schemas.openxmlformats.org/markup-compatibility/2006">
              <mc:Choice xmlns:v="urn:schemas-microsoft-com:vml" Requires="v">
                <p:oleObj name="Equation" r:id="rId15" imgW="850680" imgH="838080" progId="Equation.DSMT4">
                  <p:embed/>
                </p:oleObj>
              </mc:Choice>
              <mc:Fallback>
                <p:oleObj name="Equation" r:id="rId15" imgW="850680" imgH="838080" progId="Equation.DSMT4">
                  <p:embed/>
                  <p:pic>
                    <p:nvPicPr>
                      <p:cNvPr id="0" name="Picture 7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809226" y="5165725"/>
                        <a:ext cx="850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9" name="Straight Connector 18"/>
          <p:cNvCxnSpPr/>
          <p:nvPr/>
        </p:nvCxnSpPr>
        <p:spPr>
          <a:xfrm rot="5400000">
            <a:off x="5384322" y="5182288"/>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5400000">
            <a:off x="5367070" y="568981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104" name="Object 80"/>
          <p:cNvGraphicFramePr>
            <a:graphicFrameLocks noChangeAspect="1"/>
          </p:cNvGraphicFramePr>
          <p:nvPr/>
        </p:nvGraphicFramePr>
        <p:xfrm>
          <a:off x="3962400" y="5173662"/>
          <a:ext cx="711200" cy="838200"/>
        </p:xfrm>
        <a:graphic>
          <a:graphicData uri="http://schemas.openxmlformats.org/presentationml/2006/ole">
            <mc:AlternateContent xmlns:mc="http://schemas.openxmlformats.org/markup-compatibility/2006">
              <mc:Choice xmlns:v="urn:schemas-microsoft-com:vml" Requires="v">
                <p:oleObj name="Equation" r:id="rId17" imgW="711000" imgH="838080" progId="Equation.DSMT4">
                  <p:embed/>
                </p:oleObj>
              </mc:Choice>
              <mc:Fallback>
                <p:oleObj name="Equation" r:id="rId17" imgW="711000" imgH="838080" progId="Equation.DSMT4">
                  <p:embed/>
                  <p:pic>
                    <p:nvPicPr>
                      <p:cNvPr id="0" name="Picture 8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962400" y="5173662"/>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 name="Object 69">
            <a:extLst>
              <a:ext uri="{FF2B5EF4-FFF2-40B4-BE49-F238E27FC236}">
                <a16:creationId xmlns:a16="http://schemas.microsoft.com/office/drawing/2014/main" id="{4337DBAF-4747-44D7-B6E5-AB1D63138D5E}"/>
              </a:ext>
            </a:extLst>
          </p:cNvPr>
          <p:cNvGraphicFramePr>
            <a:graphicFrameLocks noChangeAspect="1"/>
          </p:cNvGraphicFramePr>
          <p:nvPr>
            <p:extLst>
              <p:ext uri="{D42A27DB-BD31-4B8C-83A1-F6EECF244321}">
                <p14:modId xmlns:p14="http://schemas.microsoft.com/office/powerpoint/2010/main" val="3317624309"/>
              </p:ext>
            </p:extLst>
          </p:nvPr>
        </p:nvGraphicFramePr>
        <p:xfrm>
          <a:off x="1022350" y="1828800"/>
          <a:ext cx="787400" cy="838200"/>
        </p:xfrm>
        <a:graphic>
          <a:graphicData uri="http://schemas.openxmlformats.org/presentationml/2006/ole">
            <mc:AlternateContent xmlns:mc="http://schemas.openxmlformats.org/markup-compatibility/2006">
              <mc:Choice xmlns:v="urn:schemas-microsoft-com:vml" Requires="v">
                <p:oleObj name="Equation" r:id="rId19" imgW="787320" imgH="838080" progId="Equation.DSMT4">
                  <p:embed/>
                </p:oleObj>
              </mc:Choice>
              <mc:Fallback>
                <p:oleObj name="Equation" r:id="rId19" imgW="787320" imgH="838080" progId="Equation.DSMT4">
                  <p:embed/>
                  <p:pic>
                    <p:nvPicPr>
                      <p:cNvPr id="1093" name="Object 6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22350" y="1828800"/>
                        <a:ext cx="787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1">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1">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9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09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09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7171">
                                            <p:txEl>
                                              <p:pRg st="5" end="5"/>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10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10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10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9"/>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20"/>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110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 Application: Subtracting Fractions with Different Denominators (cont.)</a:t>
            </a:r>
          </a:p>
        </p:txBody>
      </p:sp>
      <p:sp>
        <p:nvSpPr>
          <p:cNvPr id="3" name="Content Placeholder 2"/>
          <p:cNvSpPr>
            <a:spLocks noGrp="1"/>
          </p:cNvSpPr>
          <p:nvPr>
            <p:ph idx="1"/>
          </p:nvPr>
        </p:nvSpPr>
        <p:spPr/>
        <p:txBody>
          <a:bodyPr>
            <a:normAutofit/>
          </a:bodyPr>
          <a:lstStyle/>
          <a:p>
            <a:r>
              <a:rPr lang="en-US" b="1" dirty="0"/>
              <a:t>Step 2:</a:t>
            </a:r>
            <a:r>
              <a:rPr lang="en-US" dirty="0"/>
              <a:t> SET UP: The losses that were by 3 or fewer runs include those that were by 1 or 2 runs. So, to find the fraction that were by exactly 3 runs, we need to </a:t>
            </a:r>
          </a:p>
          <a:p>
            <a:r>
              <a:rPr lang="en-US" dirty="0"/>
              <a:t>subtract: </a:t>
            </a:r>
          </a:p>
          <a:p>
            <a:pPr>
              <a:lnSpc>
                <a:spcPct val="150000"/>
              </a:lnSpc>
            </a:pPr>
            <a:r>
              <a:rPr lang="en-US" b="1" dirty="0"/>
              <a:t>Step 3:</a:t>
            </a:r>
            <a:r>
              <a:rPr lang="en-US" dirty="0"/>
              <a:t> SOLVE: The LCD is 45. </a:t>
            </a:r>
          </a:p>
          <a:p>
            <a:endParaRPr lang="en-US" dirty="0"/>
          </a:p>
          <a:p>
            <a:endParaRPr lang="en-US" dirty="0"/>
          </a:p>
          <a:p>
            <a:pPr>
              <a:lnSpc>
                <a:spcPct val="150000"/>
              </a:lnSpc>
            </a:pPr>
            <a:r>
              <a:rPr lang="en-US" dirty="0"/>
              <a:t>The Grays lost        of their losses by exactly 3 runs.</a:t>
            </a:r>
          </a:p>
          <a:p>
            <a:pPr>
              <a:lnSpc>
                <a:spcPct val="150000"/>
              </a:lnSpc>
            </a:pPr>
            <a:endParaRPr lang="en-US" dirty="0"/>
          </a:p>
          <a:p>
            <a:pPr>
              <a:lnSpc>
                <a:spcPct val="150000"/>
              </a:lnSpc>
            </a:pPr>
            <a:endParaRPr lang="en-US" dirty="0"/>
          </a:p>
          <a:p>
            <a:endParaRPr lang="en-US" dirty="0"/>
          </a:p>
          <a:p>
            <a:endParaRPr lang="en-US" dirty="0"/>
          </a:p>
        </p:txBody>
      </p:sp>
      <p:graphicFrame>
        <p:nvGraphicFramePr>
          <p:cNvPr id="70658" name="Object 2"/>
          <p:cNvGraphicFramePr>
            <a:graphicFrameLocks noChangeAspect="1"/>
          </p:cNvGraphicFramePr>
          <p:nvPr>
            <p:extLst>
              <p:ext uri="{D42A27DB-BD31-4B8C-83A1-F6EECF244321}">
                <p14:modId xmlns:p14="http://schemas.microsoft.com/office/powerpoint/2010/main" val="2125948489"/>
              </p:ext>
            </p:extLst>
          </p:nvPr>
        </p:nvGraphicFramePr>
        <p:xfrm>
          <a:off x="1925638" y="2532063"/>
          <a:ext cx="889000" cy="838200"/>
        </p:xfrm>
        <a:graphic>
          <a:graphicData uri="http://schemas.openxmlformats.org/presentationml/2006/ole">
            <mc:AlternateContent xmlns:mc="http://schemas.openxmlformats.org/markup-compatibility/2006">
              <mc:Choice xmlns:v="urn:schemas-microsoft-com:vml" Requires="v">
                <p:oleObj name="Equation" r:id="rId2" imgW="888840" imgH="838080" progId="Equation.DSMT4">
                  <p:embed/>
                </p:oleObj>
              </mc:Choice>
              <mc:Fallback>
                <p:oleObj name="Equation" r:id="rId2" imgW="888840" imgH="838080" progId="Equation.DSMT4">
                  <p:embed/>
                  <p:pic>
                    <p:nvPicPr>
                      <p:cNvPr id="0" name="Picture 2"/>
                      <p:cNvPicPr>
                        <a:picLocks noChangeAspect="1" noChangeArrowheads="1"/>
                      </p:cNvPicPr>
                      <p:nvPr/>
                    </p:nvPicPr>
                    <p:blipFill>
                      <a:blip r:embed="rId3"/>
                      <a:srcRect/>
                      <a:stretch>
                        <a:fillRect/>
                      </a:stretch>
                    </p:blipFill>
                    <p:spPr bwMode="auto">
                      <a:xfrm>
                        <a:off x="1925638" y="2532063"/>
                        <a:ext cx="889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0659" name="Object 3"/>
          <p:cNvGraphicFramePr>
            <a:graphicFrameLocks noChangeAspect="1"/>
          </p:cNvGraphicFramePr>
          <p:nvPr/>
        </p:nvGraphicFramePr>
        <p:xfrm>
          <a:off x="5520904" y="4038600"/>
          <a:ext cx="711200" cy="838200"/>
        </p:xfrm>
        <a:graphic>
          <a:graphicData uri="http://schemas.openxmlformats.org/presentationml/2006/ole">
            <mc:AlternateContent xmlns:mc="http://schemas.openxmlformats.org/markup-compatibility/2006">
              <mc:Choice xmlns:v="urn:schemas-microsoft-com:vml" Requires="v">
                <p:oleObj name="Equation" r:id="rId4" imgW="711000" imgH="838080" progId="Equation.DSMT4">
                  <p:embed/>
                </p:oleObj>
              </mc:Choice>
              <mc:Fallback>
                <p:oleObj name="Equation" r:id="rId4" imgW="711000" imgH="8380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520904" y="4038600"/>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0660" name="Object 4"/>
          <p:cNvGraphicFramePr>
            <a:graphicFrameLocks noChangeAspect="1"/>
          </p:cNvGraphicFramePr>
          <p:nvPr/>
        </p:nvGraphicFramePr>
        <p:xfrm>
          <a:off x="2667000" y="4909870"/>
          <a:ext cx="431800" cy="838200"/>
        </p:xfrm>
        <a:graphic>
          <a:graphicData uri="http://schemas.openxmlformats.org/presentationml/2006/ole">
            <mc:AlternateContent xmlns:mc="http://schemas.openxmlformats.org/markup-compatibility/2006">
              <mc:Choice xmlns:v="urn:schemas-microsoft-com:vml" Requires="v">
                <p:oleObj name="Equation" r:id="rId6" imgW="431640" imgH="838080" progId="Equation.DSMT4">
                  <p:embed/>
                </p:oleObj>
              </mc:Choice>
              <mc:Fallback>
                <p:oleObj name="Equation" r:id="rId6" imgW="431640" imgH="83808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667000" y="4909870"/>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0661" name="Object 5"/>
          <p:cNvGraphicFramePr>
            <a:graphicFrameLocks noChangeAspect="1"/>
          </p:cNvGraphicFramePr>
          <p:nvPr/>
        </p:nvGraphicFramePr>
        <p:xfrm>
          <a:off x="1143000" y="4038600"/>
          <a:ext cx="812800" cy="838200"/>
        </p:xfrm>
        <a:graphic>
          <a:graphicData uri="http://schemas.openxmlformats.org/presentationml/2006/ole">
            <mc:AlternateContent xmlns:mc="http://schemas.openxmlformats.org/markup-compatibility/2006">
              <mc:Choice xmlns:v="urn:schemas-microsoft-com:vml" Requires="v">
                <p:oleObj name="Equation" r:id="rId8" imgW="812520" imgH="838080" progId="Equation.DSMT4">
                  <p:embed/>
                </p:oleObj>
              </mc:Choice>
              <mc:Fallback>
                <p:oleObj name="Equation" r:id="rId8" imgW="812520" imgH="83808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143000" y="4038600"/>
                        <a:ext cx="812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0662" name="Object 6"/>
          <p:cNvGraphicFramePr>
            <a:graphicFrameLocks noChangeAspect="1"/>
          </p:cNvGraphicFramePr>
          <p:nvPr/>
        </p:nvGraphicFramePr>
        <p:xfrm>
          <a:off x="2057400" y="4038600"/>
          <a:ext cx="1879600" cy="838200"/>
        </p:xfrm>
        <a:graphic>
          <a:graphicData uri="http://schemas.openxmlformats.org/presentationml/2006/ole">
            <mc:AlternateContent xmlns:mc="http://schemas.openxmlformats.org/markup-compatibility/2006">
              <mc:Choice xmlns:v="urn:schemas-microsoft-com:vml" Requires="v">
                <p:oleObj name="Equation" r:id="rId10" imgW="1879560" imgH="838080" progId="Equation.DSMT4">
                  <p:embed/>
                </p:oleObj>
              </mc:Choice>
              <mc:Fallback>
                <p:oleObj name="Equation" r:id="rId10" imgW="1879560" imgH="83808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057400" y="4038600"/>
                        <a:ext cx="1879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0663" name="Object 7"/>
          <p:cNvGraphicFramePr>
            <a:graphicFrameLocks noChangeAspect="1"/>
          </p:cNvGraphicFramePr>
          <p:nvPr/>
        </p:nvGraphicFramePr>
        <p:xfrm>
          <a:off x="4038600" y="4038600"/>
          <a:ext cx="1435100" cy="838200"/>
        </p:xfrm>
        <a:graphic>
          <a:graphicData uri="http://schemas.openxmlformats.org/presentationml/2006/ole">
            <mc:AlternateContent xmlns:mc="http://schemas.openxmlformats.org/markup-compatibility/2006">
              <mc:Choice xmlns:v="urn:schemas-microsoft-com:vml" Requires="v">
                <p:oleObj name="Equation" r:id="rId12" imgW="1434960" imgH="838080" progId="Equation.DSMT4">
                  <p:embed/>
                </p:oleObj>
              </mc:Choice>
              <mc:Fallback>
                <p:oleObj name="Equation" r:id="rId12" imgW="1434960" imgH="838080" progId="Equation.DSMT4">
                  <p:embed/>
                  <p:pic>
                    <p:nvPicPr>
                      <p:cNvPr id="0"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038600" y="4038600"/>
                        <a:ext cx="1435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066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066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066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065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7066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 Application: Subtracting Fractions with Different Denominators (cont.)</a:t>
            </a:r>
          </a:p>
        </p:txBody>
      </p:sp>
      <p:sp>
        <p:nvSpPr>
          <p:cNvPr id="3" name="Content Placeholder 2"/>
          <p:cNvSpPr>
            <a:spLocks noGrp="1"/>
          </p:cNvSpPr>
          <p:nvPr>
            <p:ph idx="1"/>
          </p:nvPr>
        </p:nvSpPr>
        <p:spPr/>
        <p:txBody>
          <a:bodyPr/>
          <a:lstStyle/>
          <a:p>
            <a:pPr>
              <a:lnSpc>
                <a:spcPct val="200000"/>
              </a:lnSpc>
              <a:spcBef>
                <a:spcPts val="600"/>
              </a:spcBef>
            </a:pPr>
            <a:r>
              <a:rPr lang="en-US" b="1" dirty="0"/>
              <a:t>Step 4:</a:t>
            </a:r>
            <a:r>
              <a:rPr lang="en-US" dirty="0"/>
              <a:t> CHECK: Since 	     and     is close to approximately        of their losses were by exactly 3 </a:t>
            </a:r>
          </a:p>
          <a:p>
            <a:pPr>
              <a:lnSpc>
                <a:spcPct val="200000"/>
              </a:lnSpc>
              <a:spcBef>
                <a:spcPts val="600"/>
              </a:spcBef>
            </a:pPr>
            <a:r>
              <a:rPr lang="en-US" dirty="0"/>
              <a:t>runs. Because	         the answer of        seems </a:t>
            </a:r>
          </a:p>
          <a:p>
            <a:pPr>
              <a:lnSpc>
                <a:spcPct val="200000"/>
              </a:lnSpc>
              <a:spcBef>
                <a:spcPts val="600"/>
              </a:spcBef>
            </a:pPr>
            <a:r>
              <a:rPr lang="en-US" dirty="0"/>
              <a:t>reasonable.</a:t>
            </a:r>
          </a:p>
          <a:p>
            <a:pPr>
              <a:lnSpc>
                <a:spcPct val="150000"/>
              </a:lnSpc>
            </a:pPr>
            <a:endParaRPr lang="en-US" dirty="0"/>
          </a:p>
        </p:txBody>
      </p:sp>
      <p:graphicFrame>
        <p:nvGraphicFramePr>
          <p:cNvPr id="71682" name="Object 2"/>
          <p:cNvGraphicFramePr>
            <a:graphicFrameLocks noChangeAspect="1"/>
          </p:cNvGraphicFramePr>
          <p:nvPr>
            <p:extLst>
              <p:ext uri="{D42A27DB-BD31-4B8C-83A1-F6EECF244321}">
                <p14:modId xmlns:p14="http://schemas.microsoft.com/office/powerpoint/2010/main" val="2132198197"/>
              </p:ext>
            </p:extLst>
          </p:nvPr>
        </p:nvGraphicFramePr>
        <p:xfrm>
          <a:off x="3581400" y="1447800"/>
          <a:ext cx="990600" cy="838200"/>
        </p:xfrm>
        <a:graphic>
          <a:graphicData uri="http://schemas.openxmlformats.org/presentationml/2006/ole">
            <mc:AlternateContent xmlns:mc="http://schemas.openxmlformats.org/markup-compatibility/2006">
              <mc:Choice xmlns:v="urn:schemas-microsoft-com:vml" Requires="v">
                <p:oleObj name="Equation" r:id="rId2" imgW="990360" imgH="838080" progId="Equation.DSMT4">
                  <p:embed/>
                </p:oleObj>
              </mc:Choice>
              <mc:Fallback>
                <p:oleObj name="Equation" r:id="rId2" imgW="99036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81400" y="1447800"/>
                        <a:ext cx="990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683" name="Object 3"/>
          <p:cNvGraphicFramePr>
            <a:graphicFrameLocks noChangeAspect="1"/>
          </p:cNvGraphicFramePr>
          <p:nvPr>
            <p:extLst>
              <p:ext uri="{D42A27DB-BD31-4B8C-83A1-F6EECF244321}">
                <p14:modId xmlns:p14="http://schemas.microsoft.com/office/powerpoint/2010/main" val="207418204"/>
              </p:ext>
            </p:extLst>
          </p:nvPr>
        </p:nvGraphicFramePr>
        <p:xfrm>
          <a:off x="5199321" y="1447800"/>
          <a:ext cx="279400" cy="838200"/>
        </p:xfrm>
        <a:graphic>
          <a:graphicData uri="http://schemas.openxmlformats.org/presentationml/2006/ole">
            <mc:AlternateContent xmlns:mc="http://schemas.openxmlformats.org/markup-compatibility/2006">
              <mc:Choice xmlns:v="urn:schemas-microsoft-com:vml" Requires="v">
                <p:oleObj name="Equation" r:id="rId4" imgW="279360" imgH="838080" progId="Equation.DSMT4">
                  <p:embed/>
                </p:oleObj>
              </mc:Choice>
              <mc:Fallback>
                <p:oleObj name="Equation" r:id="rId4" imgW="279360" imgH="838080" progId="Equation.DSMT4">
                  <p:embed/>
                  <p:pic>
                    <p:nvPicPr>
                      <p:cNvPr id="0" name="Picture 3"/>
                      <p:cNvPicPr>
                        <a:picLocks noChangeAspect="1" noChangeArrowheads="1"/>
                      </p:cNvPicPr>
                      <p:nvPr/>
                    </p:nvPicPr>
                    <p:blipFill>
                      <a:blip r:embed="rId5"/>
                      <a:srcRect/>
                      <a:stretch>
                        <a:fillRect/>
                      </a:stretch>
                    </p:blipFill>
                    <p:spPr bwMode="auto">
                      <a:xfrm>
                        <a:off x="5199321" y="1447800"/>
                        <a:ext cx="27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684" name="Object 4"/>
          <p:cNvGraphicFramePr>
            <a:graphicFrameLocks noChangeAspect="1"/>
          </p:cNvGraphicFramePr>
          <p:nvPr>
            <p:extLst>
              <p:ext uri="{D42A27DB-BD31-4B8C-83A1-F6EECF244321}">
                <p14:modId xmlns:p14="http://schemas.microsoft.com/office/powerpoint/2010/main" val="1627472921"/>
              </p:ext>
            </p:extLst>
          </p:nvPr>
        </p:nvGraphicFramePr>
        <p:xfrm>
          <a:off x="2743200" y="2209800"/>
          <a:ext cx="431800" cy="838200"/>
        </p:xfrm>
        <a:graphic>
          <a:graphicData uri="http://schemas.openxmlformats.org/presentationml/2006/ole">
            <mc:AlternateContent xmlns:mc="http://schemas.openxmlformats.org/markup-compatibility/2006">
              <mc:Choice xmlns:v="urn:schemas-microsoft-com:vml" Requires="v">
                <p:oleObj name="Equation" r:id="rId6" imgW="431640" imgH="838080" progId="Equation.DSMT4">
                  <p:embed/>
                </p:oleObj>
              </mc:Choice>
              <mc:Fallback>
                <p:oleObj name="Equation" r:id="rId6" imgW="431640" imgH="83808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743200" y="2209800"/>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685" name="Object 5"/>
          <p:cNvGraphicFramePr>
            <a:graphicFrameLocks noChangeAspect="1"/>
          </p:cNvGraphicFramePr>
          <p:nvPr>
            <p:extLst>
              <p:ext uri="{D42A27DB-BD31-4B8C-83A1-F6EECF244321}">
                <p14:modId xmlns:p14="http://schemas.microsoft.com/office/powerpoint/2010/main" val="2091345015"/>
              </p:ext>
            </p:extLst>
          </p:nvPr>
        </p:nvGraphicFramePr>
        <p:xfrm>
          <a:off x="2663882" y="3200400"/>
          <a:ext cx="1282700" cy="838200"/>
        </p:xfrm>
        <a:graphic>
          <a:graphicData uri="http://schemas.openxmlformats.org/presentationml/2006/ole">
            <mc:AlternateContent xmlns:mc="http://schemas.openxmlformats.org/markup-compatibility/2006">
              <mc:Choice xmlns:v="urn:schemas-microsoft-com:vml" Requires="v">
                <p:oleObj name="Equation" r:id="rId8" imgW="1282680" imgH="838080" progId="Equation.DSMT4">
                  <p:embed/>
                </p:oleObj>
              </mc:Choice>
              <mc:Fallback>
                <p:oleObj name="Equation" r:id="rId8" imgW="1282680" imgH="83808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663882" y="3200400"/>
                        <a:ext cx="1282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686" name="Object 6"/>
          <p:cNvGraphicFramePr>
            <a:graphicFrameLocks noChangeAspect="1"/>
          </p:cNvGraphicFramePr>
          <p:nvPr>
            <p:extLst>
              <p:ext uri="{D42A27DB-BD31-4B8C-83A1-F6EECF244321}">
                <p14:modId xmlns:p14="http://schemas.microsoft.com/office/powerpoint/2010/main" val="451252515"/>
              </p:ext>
            </p:extLst>
          </p:nvPr>
        </p:nvGraphicFramePr>
        <p:xfrm>
          <a:off x="6104626" y="3200400"/>
          <a:ext cx="431800" cy="838200"/>
        </p:xfrm>
        <a:graphic>
          <a:graphicData uri="http://schemas.openxmlformats.org/presentationml/2006/ole">
            <mc:AlternateContent xmlns:mc="http://schemas.openxmlformats.org/markup-compatibility/2006">
              <mc:Choice xmlns:v="urn:schemas-microsoft-com:vml" Requires="v">
                <p:oleObj name="Equation" r:id="rId10" imgW="431640" imgH="838080" progId="Equation.DSMT4">
                  <p:embed/>
                </p:oleObj>
              </mc:Choice>
              <mc:Fallback>
                <p:oleObj name="Equation" r:id="rId10" imgW="431640" imgH="83808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104626" y="3200400"/>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687" name="Object 7"/>
          <p:cNvGraphicFramePr>
            <a:graphicFrameLocks noChangeAspect="1"/>
          </p:cNvGraphicFramePr>
          <p:nvPr>
            <p:extLst>
              <p:ext uri="{D42A27DB-BD31-4B8C-83A1-F6EECF244321}">
                <p14:modId xmlns:p14="http://schemas.microsoft.com/office/powerpoint/2010/main" val="689230827"/>
              </p:ext>
            </p:extLst>
          </p:nvPr>
        </p:nvGraphicFramePr>
        <p:xfrm>
          <a:off x="7086600" y="1447800"/>
          <a:ext cx="546100" cy="838200"/>
        </p:xfrm>
        <a:graphic>
          <a:graphicData uri="http://schemas.openxmlformats.org/presentationml/2006/ole">
            <mc:AlternateContent xmlns:mc="http://schemas.openxmlformats.org/markup-compatibility/2006">
              <mc:Choice xmlns:v="urn:schemas-microsoft-com:vml" Requires="v">
                <p:oleObj name="Equation" r:id="rId12" imgW="545760" imgH="838080" progId="Equation.DSMT4">
                  <p:embed/>
                </p:oleObj>
              </mc:Choice>
              <mc:Fallback>
                <p:oleObj name="Equation" r:id="rId12" imgW="545760" imgH="838080" progId="Equation.DSMT4">
                  <p:embed/>
                  <p:pic>
                    <p:nvPicPr>
                      <p:cNvPr id="0"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086600" y="1447800"/>
                        <a:ext cx="546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12: Adding and Subtracting Fractions Containing Variables</a:t>
            </a:r>
          </a:p>
        </p:txBody>
      </p:sp>
      <p:sp>
        <p:nvSpPr>
          <p:cNvPr id="3" name="Content Placeholder 2"/>
          <p:cNvSpPr>
            <a:spLocks noGrp="1"/>
          </p:cNvSpPr>
          <p:nvPr>
            <p:ph idx="1"/>
          </p:nvPr>
        </p:nvSpPr>
        <p:spPr/>
        <p:txBody>
          <a:bodyPr/>
          <a:lstStyle/>
          <a:p>
            <a:r>
              <a:rPr lang="en-US" dirty="0"/>
              <a:t>Add:</a:t>
            </a:r>
          </a:p>
          <a:p>
            <a:endParaRPr lang="en-US" sz="1500" dirty="0"/>
          </a:p>
          <a:p>
            <a:r>
              <a:rPr lang="en-US" b="1" dirty="0"/>
              <a:t>Solution</a:t>
            </a:r>
          </a:p>
          <a:p>
            <a:r>
              <a:rPr lang="en-US" dirty="0"/>
              <a:t>The fractions all have the same denominator, so we simply add the numerators and keep the common denominator.</a:t>
            </a:r>
            <a:endParaRPr lang="en-US" b="1" dirty="0"/>
          </a:p>
        </p:txBody>
      </p:sp>
      <p:graphicFrame>
        <p:nvGraphicFramePr>
          <p:cNvPr id="73730" name="Object 2"/>
          <p:cNvGraphicFramePr>
            <a:graphicFrameLocks noChangeAspect="1"/>
          </p:cNvGraphicFramePr>
          <p:nvPr/>
        </p:nvGraphicFramePr>
        <p:xfrm>
          <a:off x="1312652" y="1143000"/>
          <a:ext cx="1371600" cy="838200"/>
        </p:xfrm>
        <a:graphic>
          <a:graphicData uri="http://schemas.openxmlformats.org/presentationml/2006/ole">
            <mc:AlternateContent xmlns:mc="http://schemas.openxmlformats.org/markup-compatibility/2006">
              <mc:Choice xmlns:v="urn:schemas-microsoft-com:vml" Requires="v">
                <p:oleObj name="Equation" r:id="rId2" imgW="1371600" imgH="838080" progId="Equation.DSMT4">
                  <p:embed/>
                </p:oleObj>
              </mc:Choice>
              <mc:Fallback>
                <p:oleObj name="Equation" r:id="rId2" imgW="137160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12652" y="1143000"/>
                        <a:ext cx="1371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3731" name="Object 3"/>
          <p:cNvGraphicFramePr>
            <a:graphicFrameLocks noChangeAspect="1"/>
          </p:cNvGraphicFramePr>
          <p:nvPr/>
        </p:nvGraphicFramePr>
        <p:xfrm>
          <a:off x="2730500" y="4267200"/>
          <a:ext cx="1371600" cy="838200"/>
        </p:xfrm>
        <a:graphic>
          <a:graphicData uri="http://schemas.openxmlformats.org/presentationml/2006/ole">
            <mc:AlternateContent xmlns:mc="http://schemas.openxmlformats.org/markup-compatibility/2006">
              <mc:Choice xmlns:v="urn:schemas-microsoft-com:vml" Requires="v">
                <p:oleObj name="Equation" r:id="rId4" imgW="1371600" imgH="838080" progId="Equation.DSMT4">
                  <p:embed/>
                </p:oleObj>
              </mc:Choice>
              <mc:Fallback>
                <p:oleObj name="Equation" r:id="rId4" imgW="1371600" imgH="8380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30500" y="4267200"/>
                        <a:ext cx="1371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3733" name="Object 5"/>
          <p:cNvGraphicFramePr>
            <a:graphicFrameLocks noChangeAspect="1"/>
          </p:cNvGraphicFramePr>
          <p:nvPr>
            <p:extLst>
              <p:ext uri="{D42A27DB-BD31-4B8C-83A1-F6EECF244321}">
                <p14:modId xmlns:p14="http://schemas.microsoft.com/office/powerpoint/2010/main" val="1099562112"/>
              </p:ext>
            </p:extLst>
          </p:nvPr>
        </p:nvGraphicFramePr>
        <p:xfrm>
          <a:off x="4203700" y="4267200"/>
          <a:ext cx="1498600" cy="838200"/>
        </p:xfrm>
        <a:graphic>
          <a:graphicData uri="http://schemas.openxmlformats.org/presentationml/2006/ole">
            <mc:AlternateContent xmlns:mc="http://schemas.openxmlformats.org/markup-compatibility/2006">
              <mc:Choice xmlns:v="urn:schemas-microsoft-com:vml" Requires="v">
                <p:oleObj name="Equation" r:id="rId6" imgW="1498320" imgH="838080" progId="Equation.DSMT4">
                  <p:embed/>
                </p:oleObj>
              </mc:Choice>
              <mc:Fallback>
                <p:oleObj name="Equation" r:id="rId6" imgW="1498320" imgH="83808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203700" y="4267200"/>
                        <a:ext cx="1498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3734" name="Object 6"/>
          <p:cNvGraphicFramePr>
            <a:graphicFrameLocks noChangeAspect="1"/>
          </p:cNvGraphicFramePr>
          <p:nvPr>
            <p:extLst>
              <p:ext uri="{D42A27DB-BD31-4B8C-83A1-F6EECF244321}">
                <p14:modId xmlns:p14="http://schemas.microsoft.com/office/powerpoint/2010/main" val="3601225861"/>
              </p:ext>
            </p:extLst>
          </p:nvPr>
        </p:nvGraphicFramePr>
        <p:xfrm>
          <a:off x="5778500" y="4267200"/>
          <a:ext cx="546100" cy="838200"/>
        </p:xfrm>
        <a:graphic>
          <a:graphicData uri="http://schemas.openxmlformats.org/presentationml/2006/ole">
            <mc:AlternateContent xmlns:mc="http://schemas.openxmlformats.org/markup-compatibility/2006">
              <mc:Choice xmlns:v="urn:schemas-microsoft-com:vml" Requires="v">
                <p:oleObj name="Equation" r:id="rId8" imgW="545760" imgH="838080" progId="Equation.DSMT4">
                  <p:embed/>
                </p:oleObj>
              </mc:Choice>
              <mc:Fallback>
                <p:oleObj name="Equation" r:id="rId8" imgW="545760" imgH="838080" progId="Equation.DSMT4">
                  <p:embed/>
                  <p:pic>
                    <p:nvPicPr>
                      <p:cNvPr id="0" name="Picture 6"/>
                      <p:cNvPicPr>
                        <a:picLocks noChangeAspect="1" noChangeArrowheads="1"/>
                      </p:cNvPicPr>
                      <p:nvPr/>
                    </p:nvPicPr>
                    <p:blipFill>
                      <a:blip r:embed="rId9"/>
                      <a:srcRect/>
                      <a:stretch>
                        <a:fillRect/>
                      </a:stretch>
                    </p:blipFill>
                    <p:spPr bwMode="auto">
                      <a:xfrm>
                        <a:off x="5778500" y="4267200"/>
                        <a:ext cx="546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373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373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37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13: Adding Fractions Containing Variables</a:t>
            </a:r>
          </a:p>
        </p:txBody>
      </p:sp>
      <p:sp>
        <p:nvSpPr>
          <p:cNvPr id="3" name="Content Placeholder 2"/>
          <p:cNvSpPr>
            <a:spLocks noGrp="1"/>
          </p:cNvSpPr>
          <p:nvPr>
            <p:ph idx="1"/>
          </p:nvPr>
        </p:nvSpPr>
        <p:spPr/>
        <p:txBody>
          <a:bodyPr/>
          <a:lstStyle/>
          <a:p>
            <a:r>
              <a:rPr lang="en-US" dirty="0"/>
              <a:t>Add:</a:t>
            </a:r>
          </a:p>
          <a:p>
            <a:endParaRPr lang="en-US" sz="1000" dirty="0"/>
          </a:p>
          <a:p>
            <a:r>
              <a:rPr lang="en-US" b="1" dirty="0"/>
              <a:t>Solution</a:t>
            </a:r>
          </a:p>
          <a:p>
            <a:r>
              <a:rPr lang="en-US" b="1" dirty="0"/>
              <a:t>Step 1: </a:t>
            </a:r>
            <a:r>
              <a:rPr lang="en-US" dirty="0"/>
              <a:t>The two fractions have different denominators. The LCD is the product of the two denominators: 8</a:t>
            </a:r>
            <a:r>
              <a:rPr lang="en-US" i="1" dirty="0"/>
              <a:t>x.</a:t>
            </a:r>
          </a:p>
          <a:p>
            <a:r>
              <a:rPr lang="en-US" b="1" dirty="0"/>
              <a:t>Step 2: </a:t>
            </a:r>
            <a:r>
              <a:rPr lang="en-US" dirty="0"/>
              <a:t>Steps 2, 3, and 4 can be written in one step. </a:t>
            </a:r>
          </a:p>
          <a:p>
            <a:endParaRPr lang="en-US" dirty="0"/>
          </a:p>
        </p:txBody>
      </p:sp>
      <p:graphicFrame>
        <p:nvGraphicFramePr>
          <p:cNvPr id="74754" name="Object 2"/>
          <p:cNvGraphicFramePr>
            <a:graphicFrameLocks noChangeAspect="1"/>
          </p:cNvGraphicFramePr>
          <p:nvPr/>
        </p:nvGraphicFramePr>
        <p:xfrm>
          <a:off x="1371600" y="1143000"/>
          <a:ext cx="825500" cy="838200"/>
        </p:xfrm>
        <a:graphic>
          <a:graphicData uri="http://schemas.openxmlformats.org/presentationml/2006/ole">
            <mc:AlternateContent xmlns:mc="http://schemas.openxmlformats.org/markup-compatibility/2006">
              <mc:Choice xmlns:v="urn:schemas-microsoft-com:vml" Requires="v">
                <p:oleObj name="Equation" r:id="rId2" imgW="825480" imgH="838080" progId="Equation.DSMT4">
                  <p:embed/>
                </p:oleObj>
              </mc:Choice>
              <mc:Fallback>
                <p:oleObj name="Equation" r:id="rId2" imgW="82548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71600" y="1143000"/>
                        <a:ext cx="825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4755" name="Object 3"/>
          <p:cNvGraphicFramePr>
            <a:graphicFrameLocks noChangeAspect="1"/>
          </p:cNvGraphicFramePr>
          <p:nvPr/>
        </p:nvGraphicFramePr>
        <p:xfrm>
          <a:off x="1219200" y="4267200"/>
          <a:ext cx="825500" cy="838200"/>
        </p:xfrm>
        <a:graphic>
          <a:graphicData uri="http://schemas.openxmlformats.org/presentationml/2006/ole">
            <mc:AlternateContent xmlns:mc="http://schemas.openxmlformats.org/markup-compatibility/2006">
              <mc:Choice xmlns:v="urn:schemas-microsoft-com:vml" Requires="v">
                <p:oleObj name="Equation" r:id="rId4" imgW="825480" imgH="838080" progId="Equation.DSMT4">
                  <p:embed/>
                </p:oleObj>
              </mc:Choice>
              <mc:Fallback>
                <p:oleObj name="Equation" r:id="rId4" imgW="825480" imgH="8380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19200" y="4267200"/>
                        <a:ext cx="825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4756" name="Object 4"/>
          <p:cNvGraphicFramePr>
            <a:graphicFrameLocks noChangeAspect="1"/>
          </p:cNvGraphicFramePr>
          <p:nvPr/>
        </p:nvGraphicFramePr>
        <p:xfrm>
          <a:off x="2146300" y="4267200"/>
          <a:ext cx="1892300" cy="838200"/>
        </p:xfrm>
        <a:graphic>
          <a:graphicData uri="http://schemas.openxmlformats.org/presentationml/2006/ole">
            <mc:AlternateContent xmlns:mc="http://schemas.openxmlformats.org/markup-compatibility/2006">
              <mc:Choice xmlns:v="urn:schemas-microsoft-com:vml" Requires="v">
                <p:oleObj name="Equation" r:id="rId6" imgW="1892160" imgH="838080" progId="Equation.DSMT4">
                  <p:embed/>
                </p:oleObj>
              </mc:Choice>
              <mc:Fallback>
                <p:oleObj name="Equation" r:id="rId6" imgW="1892160" imgH="83808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146300" y="4267200"/>
                        <a:ext cx="1892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4757" name="Object 5"/>
          <p:cNvGraphicFramePr>
            <a:graphicFrameLocks noChangeAspect="1"/>
          </p:cNvGraphicFramePr>
          <p:nvPr/>
        </p:nvGraphicFramePr>
        <p:xfrm>
          <a:off x="4114800" y="4267200"/>
          <a:ext cx="1460500" cy="838200"/>
        </p:xfrm>
        <a:graphic>
          <a:graphicData uri="http://schemas.openxmlformats.org/presentationml/2006/ole">
            <mc:AlternateContent xmlns:mc="http://schemas.openxmlformats.org/markup-compatibility/2006">
              <mc:Choice xmlns:v="urn:schemas-microsoft-com:vml" Requires="v">
                <p:oleObj name="Equation" r:id="rId8" imgW="1460160" imgH="838080" progId="Equation.DSMT4">
                  <p:embed/>
                </p:oleObj>
              </mc:Choice>
              <mc:Fallback>
                <p:oleObj name="Equation" r:id="rId8" imgW="1460160" imgH="83808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114800" y="4267200"/>
                        <a:ext cx="1460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4758" name="Object 6"/>
          <p:cNvGraphicFramePr>
            <a:graphicFrameLocks noChangeAspect="1"/>
          </p:cNvGraphicFramePr>
          <p:nvPr>
            <p:extLst>
              <p:ext uri="{D42A27DB-BD31-4B8C-83A1-F6EECF244321}">
                <p14:modId xmlns:p14="http://schemas.microsoft.com/office/powerpoint/2010/main" val="3956788883"/>
              </p:ext>
            </p:extLst>
          </p:nvPr>
        </p:nvGraphicFramePr>
        <p:xfrm>
          <a:off x="5657850" y="4267200"/>
          <a:ext cx="1397000" cy="838200"/>
        </p:xfrm>
        <a:graphic>
          <a:graphicData uri="http://schemas.openxmlformats.org/presentationml/2006/ole">
            <mc:AlternateContent xmlns:mc="http://schemas.openxmlformats.org/markup-compatibility/2006">
              <mc:Choice xmlns:v="urn:schemas-microsoft-com:vml" Requires="v">
                <p:oleObj name="Equation" r:id="rId10" imgW="1396800" imgH="838080" progId="Equation.DSMT4">
                  <p:embed/>
                </p:oleObj>
              </mc:Choice>
              <mc:Fallback>
                <p:oleObj name="Equation" r:id="rId10" imgW="1396800" imgH="838080" progId="Equation.DSMT4">
                  <p:embed/>
                  <p:pic>
                    <p:nvPicPr>
                      <p:cNvPr id="0" name="Picture 6"/>
                      <p:cNvPicPr>
                        <a:picLocks noChangeAspect="1" noChangeArrowheads="1"/>
                      </p:cNvPicPr>
                      <p:nvPr/>
                    </p:nvPicPr>
                    <p:blipFill>
                      <a:blip r:embed="rId11"/>
                      <a:srcRect/>
                      <a:stretch>
                        <a:fillRect/>
                      </a:stretch>
                    </p:blipFill>
                    <p:spPr bwMode="auto">
                      <a:xfrm>
                        <a:off x="5657850" y="4267200"/>
                        <a:ext cx="1397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475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475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475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475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txBox="1">
            <a:spLocks/>
          </p:cNvSpPr>
          <p:nvPr/>
        </p:nvSpPr>
        <p:spPr>
          <a:xfrm>
            <a:off x="457200" y="1280161"/>
            <a:ext cx="8229600" cy="4511039"/>
          </a:xfrm>
          <a:prstGeom prst="rect">
            <a:avLst/>
          </a:prstGeom>
          <a:ln w="28575">
            <a:solidFill>
              <a:srgbClr val="FF0000"/>
            </a:solidFill>
          </a:ln>
        </p:spPr>
        <p:txBody>
          <a:bodyPr>
            <a:noAutofit/>
          </a:bodyPr>
          <a:lstStyle/>
          <a:p>
            <a:r>
              <a:rPr lang="en-US" sz="2800" dirty="0">
                <a:solidFill>
                  <a:srgbClr val="000000"/>
                </a:solidFill>
              </a:rPr>
              <a:t>You </a:t>
            </a:r>
            <a:r>
              <a:rPr lang="en-US" sz="2800" b="1" dirty="0">
                <a:solidFill>
                  <a:srgbClr val="000000"/>
                </a:solidFill>
              </a:rPr>
              <a:t>cannot </a:t>
            </a:r>
            <a:r>
              <a:rPr lang="en-US" sz="2800" dirty="0">
                <a:solidFill>
                  <a:srgbClr val="000000"/>
                </a:solidFill>
              </a:rPr>
              <a:t>reduce the answer in Example 13.</a:t>
            </a:r>
          </a:p>
          <a:p>
            <a:endParaRPr lang="en-US" sz="2800" dirty="0">
              <a:solidFill>
                <a:srgbClr val="000000"/>
              </a:solidFill>
            </a:endParaRPr>
          </a:p>
          <a:p>
            <a:endParaRPr lang="en-US" sz="2800" dirty="0">
              <a:solidFill>
                <a:srgbClr val="000000"/>
              </a:solidFill>
            </a:endParaRPr>
          </a:p>
          <a:p>
            <a:endParaRPr lang="en-US" sz="2800" dirty="0">
              <a:solidFill>
                <a:srgbClr val="000000"/>
              </a:solidFill>
            </a:endParaRPr>
          </a:p>
          <a:p>
            <a:endParaRPr lang="en-US" sz="2800" dirty="0">
              <a:solidFill>
                <a:srgbClr val="000000"/>
              </a:solidFill>
            </a:endParaRPr>
          </a:p>
          <a:p>
            <a:endParaRPr lang="en-US" sz="2800" dirty="0">
              <a:solidFill>
                <a:srgbClr val="000000"/>
              </a:solidFill>
            </a:endParaRPr>
          </a:p>
          <a:p>
            <a:r>
              <a:rPr lang="en-US" sz="2800" dirty="0">
                <a:solidFill>
                  <a:srgbClr val="000000"/>
                </a:solidFill>
              </a:rPr>
              <a:t>Later we will learn how to factor and reduce algebraic fractions when there is a common factor in the numerator and denominator. </a:t>
            </a:r>
          </a:p>
        </p:txBody>
      </p:sp>
      <p:graphicFrame>
        <p:nvGraphicFramePr>
          <p:cNvPr id="5" name="Object 4">
            <a:extLst>
              <a:ext uri="{FF2B5EF4-FFF2-40B4-BE49-F238E27FC236}">
                <a16:creationId xmlns:a16="http://schemas.microsoft.com/office/drawing/2014/main" id="{68D0C8BF-C4D4-49B2-A20A-1EA301EFB665}"/>
              </a:ext>
            </a:extLst>
          </p:cNvPr>
          <p:cNvGraphicFramePr>
            <a:graphicFrameLocks noChangeAspect="1"/>
          </p:cNvGraphicFramePr>
          <p:nvPr>
            <p:extLst>
              <p:ext uri="{D42A27DB-BD31-4B8C-83A1-F6EECF244321}">
                <p14:modId xmlns:p14="http://schemas.microsoft.com/office/powerpoint/2010/main" val="1715453288"/>
              </p:ext>
            </p:extLst>
          </p:nvPr>
        </p:nvGraphicFramePr>
        <p:xfrm>
          <a:off x="5757340" y="2627135"/>
          <a:ext cx="1104900" cy="838200"/>
        </p:xfrm>
        <a:graphic>
          <a:graphicData uri="http://schemas.openxmlformats.org/presentationml/2006/ole">
            <mc:AlternateContent xmlns:mc="http://schemas.openxmlformats.org/markup-compatibility/2006">
              <mc:Choice xmlns:v="urn:schemas-microsoft-com:vml" Requires="v">
                <p:oleObj name="Equation" r:id="rId2" imgW="1104840" imgH="838080" progId="Equation.DSMT4">
                  <p:embed/>
                </p:oleObj>
              </mc:Choice>
              <mc:Fallback>
                <p:oleObj name="Equation" r:id="rId2" imgW="1104840" imgH="838080" progId="Equation.DSMT4">
                  <p:embed/>
                  <p:pic>
                    <p:nvPicPr>
                      <p:cNvPr id="0" name=""/>
                      <p:cNvPicPr/>
                      <p:nvPr/>
                    </p:nvPicPr>
                    <p:blipFill>
                      <a:blip r:embed="rId3"/>
                      <a:stretch>
                        <a:fillRect/>
                      </a:stretch>
                    </p:blipFill>
                    <p:spPr>
                      <a:xfrm>
                        <a:off x="5757340" y="2627135"/>
                        <a:ext cx="1104900" cy="838200"/>
                      </a:xfrm>
                      <a:prstGeom prst="rect">
                        <a:avLst/>
                      </a:prstGeom>
                    </p:spPr>
                  </p:pic>
                </p:oleObj>
              </mc:Fallback>
            </mc:AlternateContent>
          </a:graphicData>
        </a:graphic>
      </p:graphicFrame>
      <p:graphicFrame>
        <p:nvGraphicFramePr>
          <p:cNvPr id="3" name="Object 2">
            <a:extLst>
              <a:ext uri="{FF2B5EF4-FFF2-40B4-BE49-F238E27FC236}">
                <a16:creationId xmlns:a16="http://schemas.microsoft.com/office/drawing/2014/main" id="{40FF88BE-700E-4DA6-8CBD-D3D0C86763E4}"/>
              </a:ext>
            </a:extLst>
          </p:cNvPr>
          <p:cNvGraphicFramePr>
            <a:graphicFrameLocks noChangeAspect="1"/>
          </p:cNvGraphicFramePr>
          <p:nvPr>
            <p:extLst>
              <p:ext uri="{D42A27DB-BD31-4B8C-83A1-F6EECF244321}">
                <p14:modId xmlns:p14="http://schemas.microsoft.com/office/powerpoint/2010/main" val="2359983542"/>
              </p:ext>
            </p:extLst>
          </p:nvPr>
        </p:nvGraphicFramePr>
        <p:xfrm>
          <a:off x="1456802" y="2569985"/>
          <a:ext cx="1955800" cy="952500"/>
        </p:xfrm>
        <a:graphic>
          <a:graphicData uri="http://schemas.openxmlformats.org/presentationml/2006/ole">
            <mc:AlternateContent xmlns:mc="http://schemas.openxmlformats.org/markup-compatibility/2006">
              <mc:Choice xmlns:v="urn:schemas-microsoft-com:vml" Requires="v">
                <p:oleObj name="Equation" r:id="rId4" imgW="1955520" imgH="952200" progId="Equation.DSMT4">
                  <p:embed/>
                </p:oleObj>
              </mc:Choice>
              <mc:Fallback>
                <p:oleObj name="Equation" r:id="rId4" imgW="1955520" imgH="952200" progId="Equation.DSMT4">
                  <p:embed/>
                  <p:pic>
                    <p:nvPicPr>
                      <p:cNvPr id="0" name=""/>
                      <p:cNvPicPr/>
                      <p:nvPr/>
                    </p:nvPicPr>
                    <p:blipFill>
                      <a:blip r:embed="rId5"/>
                      <a:stretch>
                        <a:fillRect/>
                      </a:stretch>
                    </p:blipFill>
                    <p:spPr>
                      <a:xfrm>
                        <a:off x="1456802" y="2569985"/>
                        <a:ext cx="1955800" cy="952500"/>
                      </a:xfrm>
                      <a:prstGeom prst="rect">
                        <a:avLst/>
                      </a:prstGeom>
                    </p:spPr>
                  </p:pic>
                </p:oleObj>
              </mc:Fallback>
            </mc:AlternateContent>
          </a:graphicData>
        </a:graphic>
      </p:graphicFrame>
      <p:sp>
        <p:nvSpPr>
          <p:cNvPr id="2" name="Title 1"/>
          <p:cNvSpPr>
            <a:spLocks noGrp="1"/>
          </p:cNvSpPr>
          <p:nvPr>
            <p:ph type="title"/>
          </p:nvPr>
        </p:nvSpPr>
        <p:spPr/>
        <p:txBody>
          <a:bodyPr/>
          <a:lstStyle/>
          <a:p>
            <a:r>
              <a:rPr lang="en-US" dirty="0"/>
              <a:t>Caution: Common Error 	</a:t>
            </a:r>
          </a:p>
        </p:txBody>
      </p:sp>
      <p:sp>
        <p:nvSpPr>
          <p:cNvPr id="13" name="Rounded Rectangle 12"/>
          <p:cNvSpPr/>
          <p:nvPr/>
        </p:nvSpPr>
        <p:spPr>
          <a:xfrm>
            <a:off x="5438309" y="2538665"/>
            <a:ext cx="1752600" cy="990600"/>
          </a:xfrm>
          <a:prstGeom prst="roundRect">
            <a:avLst/>
          </a:prstGeom>
          <a:noFill/>
          <a:ln w="25400">
            <a:solidFill>
              <a:srgbClr val="006600">
                <a:alpha val="8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8" name="Group 17"/>
          <p:cNvGrpSpPr/>
          <p:nvPr/>
        </p:nvGrpSpPr>
        <p:grpSpPr>
          <a:xfrm>
            <a:off x="1339327" y="2502727"/>
            <a:ext cx="2209800" cy="1066800"/>
            <a:chOff x="685800" y="4084320"/>
            <a:chExt cx="2910840" cy="1097280"/>
          </a:xfrm>
        </p:grpSpPr>
        <p:cxnSp>
          <p:nvCxnSpPr>
            <p:cNvPr id="14" name="Straight Connector 13"/>
            <p:cNvCxnSpPr/>
            <p:nvPr/>
          </p:nvCxnSpPr>
          <p:spPr>
            <a:xfrm flipV="1">
              <a:off x="762000" y="4084320"/>
              <a:ext cx="2834640" cy="109728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685800" y="4084320"/>
              <a:ext cx="2834640" cy="109728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grpSp>
      <p:sp>
        <p:nvSpPr>
          <p:cNvPr id="16" name="Rectangle 15"/>
          <p:cNvSpPr/>
          <p:nvPr/>
        </p:nvSpPr>
        <p:spPr>
          <a:xfrm>
            <a:off x="4886321" y="1920559"/>
            <a:ext cx="3048000" cy="523220"/>
          </a:xfrm>
          <a:prstGeom prst="rect">
            <a:avLst/>
          </a:prstGeom>
        </p:spPr>
        <p:txBody>
          <a:bodyPr wrap="square">
            <a:spAutoFit/>
          </a:bodyPr>
          <a:lstStyle/>
          <a:p>
            <a:pPr lvl="0" algn="ctr" fontAlgn="base">
              <a:spcBef>
                <a:spcPct val="20000"/>
              </a:spcBef>
              <a:spcAft>
                <a:spcPct val="0"/>
              </a:spcAft>
            </a:pPr>
            <a:r>
              <a:rPr lang="en-US" sz="2800" b="1" dirty="0">
                <a:solidFill>
                  <a:srgbClr val="006600"/>
                </a:solidFill>
                <a:latin typeface="Calibri" pitchFamily="34" charset="0"/>
              </a:rPr>
              <a:t>Correct Solution</a:t>
            </a:r>
          </a:p>
        </p:txBody>
      </p:sp>
      <p:sp>
        <p:nvSpPr>
          <p:cNvPr id="17" name="Rectangle 16"/>
          <p:cNvSpPr/>
          <p:nvPr/>
        </p:nvSpPr>
        <p:spPr>
          <a:xfrm>
            <a:off x="1110727" y="1920559"/>
            <a:ext cx="2501262" cy="523220"/>
          </a:xfrm>
          <a:prstGeom prst="rect">
            <a:avLst/>
          </a:prstGeom>
        </p:spPr>
        <p:txBody>
          <a:bodyPr wrap="none">
            <a:spAutoFit/>
          </a:bodyPr>
          <a:lstStyle/>
          <a:p>
            <a:r>
              <a:rPr lang="en-US" sz="2800" b="1" dirty="0">
                <a:solidFill>
                  <a:srgbClr val="C00000"/>
                </a:solidFill>
              </a:rPr>
              <a:t>Wrong Solution</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14: Adding Fractions Containing Variables</a:t>
            </a:r>
          </a:p>
        </p:txBody>
      </p:sp>
      <p:sp>
        <p:nvSpPr>
          <p:cNvPr id="3" name="Content Placeholder 2"/>
          <p:cNvSpPr>
            <a:spLocks noGrp="1"/>
          </p:cNvSpPr>
          <p:nvPr>
            <p:ph idx="1"/>
          </p:nvPr>
        </p:nvSpPr>
        <p:spPr/>
        <p:txBody>
          <a:bodyPr/>
          <a:lstStyle/>
          <a:p>
            <a:r>
              <a:rPr lang="en-US" dirty="0"/>
              <a:t>Add.</a:t>
            </a:r>
          </a:p>
          <a:p>
            <a:endParaRPr lang="en-US" sz="1000" b="1" dirty="0"/>
          </a:p>
          <a:p>
            <a:r>
              <a:rPr lang="en-US" b="1" dirty="0"/>
              <a:t>Solution</a:t>
            </a:r>
          </a:p>
          <a:p>
            <a:r>
              <a:rPr lang="en-US" b="1" dirty="0"/>
              <a:t>Step 1: </a:t>
            </a:r>
            <a:r>
              <a:rPr lang="en-US" dirty="0"/>
              <a:t>Find the LCD.</a:t>
            </a:r>
          </a:p>
          <a:p>
            <a:endParaRPr lang="en-US" dirty="0"/>
          </a:p>
        </p:txBody>
      </p:sp>
      <p:graphicFrame>
        <p:nvGraphicFramePr>
          <p:cNvPr id="76802" name="Object 2"/>
          <p:cNvGraphicFramePr>
            <a:graphicFrameLocks noChangeAspect="1"/>
          </p:cNvGraphicFramePr>
          <p:nvPr/>
        </p:nvGraphicFramePr>
        <p:xfrm>
          <a:off x="1312652" y="1143000"/>
          <a:ext cx="977900" cy="838200"/>
        </p:xfrm>
        <a:graphic>
          <a:graphicData uri="http://schemas.openxmlformats.org/presentationml/2006/ole">
            <mc:AlternateContent xmlns:mc="http://schemas.openxmlformats.org/markup-compatibility/2006">
              <mc:Choice xmlns:v="urn:schemas-microsoft-com:vml" Requires="v">
                <p:oleObj name="Equation" r:id="rId2" imgW="977760" imgH="838080" progId="Equation.DSMT4">
                  <p:embed/>
                </p:oleObj>
              </mc:Choice>
              <mc:Fallback>
                <p:oleObj name="Equation" r:id="rId2" imgW="97776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12652" y="1143000"/>
                        <a:ext cx="977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6803" name="Object 3"/>
          <p:cNvGraphicFramePr>
            <a:graphicFrameLocks noChangeAspect="1"/>
          </p:cNvGraphicFramePr>
          <p:nvPr/>
        </p:nvGraphicFramePr>
        <p:xfrm>
          <a:off x="1085850" y="3086100"/>
          <a:ext cx="1917700" cy="1028700"/>
        </p:xfrm>
        <a:graphic>
          <a:graphicData uri="http://schemas.openxmlformats.org/presentationml/2006/ole">
            <mc:AlternateContent xmlns:mc="http://schemas.openxmlformats.org/markup-compatibility/2006">
              <mc:Choice xmlns:v="urn:schemas-microsoft-com:vml" Requires="v">
                <p:oleObj name="Equation" r:id="rId4" imgW="1917360" imgH="1028520" progId="Equation.DSMT4">
                  <p:embed/>
                </p:oleObj>
              </mc:Choice>
              <mc:Fallback>
                <p:oleObj name="Equation" r:id="rId4" imgW="1917360" imgH="102852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85850" y="3086100"/>
                        <a:ext cx="19177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6804" name="Object 4"/>
          <p:cNvGraphicFramePr>
            <a:graphicFrameLocks noChangeAspect="1"/>
          </p:cNvGraphicFramePr>
          <p:nvPr/>
        </p:nvGraphicFramePr>
        <p:xfrm>
          <a:off x="3124200" y="3429000"/>
          <a:ext cx="2413000" cy="292100"/>
        </p:xfrm>
        <a:graphic>
          <a:graphicData uri="http://schemas.openxmlformats.org/presentationml/2006/ole">
            <mc:AlternateContent xmlns:mc="http://schemas.openxmlformats.org/markup-compatibility/2006">
              <mc:Choice xmlns:v="urn:schemas-microsoft-com:vml" Requires="v">
                <p:oleObj name="Equation" r:id="rId6" imgW="2412720" imgH="291960" progId="Equation.DSMT4">
                  <p:embed/>
                </p:oleObj>
              </mc:Choice>
              <mc:Fallback>
                <p:oleObj name="Equation" r:id="rId6" imgW="2412720" imgH="29196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124200" y="3429000"/>
                        <a:ext cx="2413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6805" name="Object 5"/>
          <p:cNvGraphicFramePr>
            <a:graphicFrameLocks noChangeAspect="1"/>
          </p:cNvGraphicFramePr>
          <p:nvPr/>
        </p:nvGraphicFramePr>
        <p:xfrm>
          <a:off x="3124200" y="3886200"/>
          <a:ext cx="2082800" cy="469900"/>
        </p:xfrm>
        <a:graphic>
          <a:graphicData uri="http://schemas.openxmlformats.org/presentationml/2006/ole">
            <mc:AlternateContent xmlns:mc="http://schemas.openxmlformats.org/markup-compatibility/2006">
              <mc:Choice xmlns:v="urn:schemas-microsoft-com:vml" Requires="v">
                <p:oleObj name="Equation" r:id="rId8" imgW="2082600" imgH="469800" progId="Equation.DSMT4">
                  <p:embed/>
                </p:oleObj>
              </mc:Choice>
              <mc:Fallback>
                <p:oleObj name="Equation" r:id="rId8" imgW="2082600" imgH="46980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124200" y="3886200"/>
                        <a:ext cx="2082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6806" name="Object 6"/>
          <p:cNvGraphicFramePr>
            <a:graphicFrameLocks noChangeAspect="1"/>
          </p:cNvGraphicFramePr>
          <p:nvPr/>
        </p:nvGraphicFramePr>
        <p:xfrm>
          <a:off x="3132826" y="4424152"/>
          <a:ext cx="1930400" cy="469900"/>
        </p:xfrm>
        <a:graphic>
          <a:graphicData uri="http://schemas.openxmlformats.org/presentationml/2006/ole">
            <mc:AlternateContent xmlns:mc="http://schemas.openxmlformats.org/markup-compatibility/2006">
              <mc:Choice xmlns:v="urn:schemas-microsoft-com:vml" Requires="v">
                <p:oleObj name="Equation" r:id="rId10" imgW="1930320" imgH="469800" progId="Equation.DSMT4">
                  <p:embed/>
                </p:oleObj>
              </mc:Choice>
              <mc:Fallback>
                <p:oleObj name="Equation" r:id="rId10" imgW="1930320" imgH="46980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132826" y="4424152"/>
                        <a:ext cx="1930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680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680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680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680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680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14: Adding Fractions Containing Variables (cont.)</a:t>
            </a:r>
          </a:p>
        </p:txBody>
      </p:sp>
      <p:sp>
        <p:nvSpPr>
          <p:cNvPr id="3" name="Content Placeholder 2"/>
          <p:cNvSpPr>
            <a:spLocks noGrp="1"/>
          </p:cNvSpPr>
          <p:nvPr>
            <p:ph idx="1"/>
          </p:nvPr>
        </p:nvSpPr>
        <p:spPr/>
        <p:txBody>
          <a:bodyPr/>
          <a:lstStyle/>
          <a:p>
            <a:r>
              <a:rPr lang="en-US" b="1" dirty="0"/>
              <a:t>Step 2: </a:t>
            </a:r>
            <a:r>
              <a:rPr lang="en-US" dirty="0"/>
              <a:t>Steps 2, 3, and 4 can be written in one step. </a:t>
            </a:r>
          </a:p>
          <a:p>
            <a:endParaRPr lang="en-US" dirty="0"/>
          </a:p>
        </p:txBody>
      </p:sp>
      <p:graphicFrame>
        <p:nvGraphicFramePr>
          <p:cNvPr id="77826" name="Object 2"/>
          <p:cNvGraphicFramePr>
            <a:graphicFrameLocks noChangeAspect="1"/>
          </p:cNvGraphicFramePr>
          <p:nvPr/>
        </p:nvGraphicFramePr>
        <p:xfrm>
          <a:off x="1143000" y="2286000"/>
          <a:ext cx="977900" cy="838200"/>
        </p:xfrm>
        <a:graphic>
          <a:graphicData uri="http://schemas.openxmlformats.org/presentationml/2006/ole">
            <mc:AlternateContent xmlns:mc="http://schemas.openxmlformats.org/markup-compatibility/2006">
              <mc:Choice xmlns:v="urn:schemas-microsoft-com:vml" Requires="v">
                <p:oleObj name="Equation" r:id="rId2" imgW="977760" imgH="838080" progId="Equation.DSMT4">
                  <p:embed/>
                </p:oleObj>
              </mc:Choice>
              <mc:Fallback>
                <p:oleObj name="Equation" r:id="rId2" imgW="97776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3000" y="2286000"/>
                        <a:ext cx="977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7827" name="Object 3"/>
          <p:cNvGraphicFramePr>
            <a:graphicFrameLocks noChangeAspect="1"/>
          </p:cNvGraphicFramePr>
          <p:nvPr/>
        </p:nvGraphicFramePr>
        <p:xfrm>
          <a:off x="2247900" y="2286000"/>
          <a:ext cx="2019300" cy="838200"/>
        </p:xfrm>
        <a:graphic>
          <a:graphicData uri="http://schemas.openxmlformats.org/presentationml/2006/ole">
            <mc:AlternateContent xmlns:mc="http://schemas.openxmlformats.org/markup-compatibility/2006">
              <mc:Choice xmlns:v="urn:schemas-microsoft-com:vml" Requires="v">
                <p:oleObj name="Equation" r:id="rId4" imgW="2019240" imgH="838080" progId="Equation.DSMT4">
                  <p:embed/>
                </p:oleObj>
              </mc:Choice>
              <mc:Fallback>
                <p:oleObj name="Equation" r:id="rId4" imgW="2019240" imgH="8380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47900" y="2286000"/>
                        <a:ext cx="2019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7828" name="Object 4"/>
          <p:cNvGraphicFramePr>
            <a:graphicFrameLocks noChangeAspect="1"/>
          </p:cNvGraphicFramePr>
          <p:nvPr/>
        </p:nvGraphicFramePr>
        <p:xfrm>
          <a:off x="4343400" y="2286000"/>
          <a:ext cx="1447800" cy="838200"/>
        </p:xfrm>
        <a:graphic>
          <a:graphicData uri="http://schemas.openxmlformats.org/presentationml/2006/ole">
            <mc:AlternateContent xmlns:mc="http://schemas.openxmlformats.org/markup-compatibility/2006">
              <mc:Choice xmlns:v="urn:schemas-microsoft-com:vml" Requires="v">
                <p:oleObj name="Equation" r:id="rId6" imgW="1447560" imgH="838080" progId="Equation.DSMT4">
                  <p:embed/>
                </p:oleObj>
              </mc:Choice>
              <mc:Fallback>
                <p:oleObj name="Equation" r:id="rId6" imgW="1447560" imgH="83808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343400" y="2286000"/>
                        <a:ext cx="1447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7829" name="Object 5"/>
          <p:cNvGraphicFramePr>
            <a:graphicFrameLocks noChangeAspect="1"/>
          </p:cNvGraphicFramePr>
          <p:nvPr>
            <p:extLst>
              <p:ext uri="{D42A27DB-BD31-4B8C-83A1-F6EECF244321}">
                <p14:modId xmlns:p14="http://schemas.microsoft.com/office/powerpoint/2010/main" val="2981180830"/>
              </p:ext>
            </p:extLst>
          </p:nvPr>
        </p:nvGraphicFramePr>
        <p:xfrm>
          <a:off x="5867400" y="2286000"/>
          <a:ext cx="1219200" cy="838200"/>
        </p:xfrm>
        <a:graphic>
          <a:graphicData uri="http://schemas.openxmlformats.org/presentationml/2006/ole">
            <mc:AlternateContent xmlns:mc="http://schemas.openxmlformats.org/markup-compatibility/2006">
              <mc:Choice xmlns:v="urn:schemas-microsoft-com:vml" Requires="v">
                <p:oleObj name="Equation" r:id="rId8" imgW="1218960" imgH="838080" progId="Equation.DSMT4">
                  <p:embed/>
                </p:oleObj>
              </mc:Choice>
              <mc:Fallback>
                <p:oleObj name="Equation" r:id="rId8" imgW="1218960" imgH="838080" progId="Equation.DSMT4">
                  <p:embed/>
                  <p:pic>
                    <p:nvPicPr>
                      <p:cNvPr id="0" name="Picture 5"/>
                      <p:cNvPicPr>
                        <a:picLocks noChangeAspect="1" noChangeArrowheads="1"/>
                      </p:cNvPicPr>
                      <p:nvPr/>
                    </p:nvPicPr>
                    <p:blipFill>
                      <a:blip r:embed="rId9"/>
                      <a:srcRect/>
                      <a:stretch>
                        <a:fillRect/>
                      </a:stretch>
                    </p:blipFill>
                    <p:spPr bwMode="auto">
                      <a:xfrm>
                        <a:off x="5867400" y="2286000"/>
                        <a:ext cx="1219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782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782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782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78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15: Subtracting Fractions Containing Variables</a:t>
            </a:r>
          </a:p>
        </p:txBody>
      </p:sp>
      <p:sp>
        <p:nvSpPr>
          <p:cNvPr id="3" name="Content Placeholder 2"/>
          <p:cNvSpPr>
            <a:spLocks noGrp="1"/>
          </p:cNvSpPr>
          <p:nvPr>
            <p:ph idx="1"/>
          </p:nvPr>
        </p:nvSpPr>
        <p:spPr/>
        <p:txBody>
          <a:bodyPr/>
          <a:lstStyle/>
          <a:p>
            <a:r>
              <a:rPr lang="en-US" dirty="0"/>
              <a:t>Subtract:</a:t>
            </a:r>
          </a:p>
          <a:p>
            <a:r>
              <a:rPr lang="en-US" b="1" dirty="0"/>
              <a:t>Solution</a:t>
            </a:r>
          </a:p>
          <a:p>
            <a:r>
              <a:rPr lang="en-US" b="1" dirty="0"/>
              <a:t>Step 1: </a:t>
            </a:r>
            <a:r>
              <a:rPr lang="en-US" dirty="0"/>
              <a:t>The LCD is 18</a:t>
            </a:r>
            <a:r>
              <a:rPr lang="en-US" i="1" dirty="0"/>
              <a:t>y.</a:t>
            </a:r>
          </a:p>
          <a:p>
            <a:r>
              <a:rPr lang="en-US" b="1" dirty="0"/>
              <a:t>Step 2: </a:t>
            </a:r>
            <a:r>
              <a:rPr lang="en-US" dirty="0"/>
              <a:t>Steps 2, 3, and 4 can be written in one step. </a:t>
            </a:r>
          </a:p>
          <a:p>
            <a:endParaRPr lang="en-US" dirty="0"/>
          </a:p>
          <a:p>
            <a:endParaRPr lang="en-US" dirty="0"/>
          </a:p>
          <a:p>
            <a:r>
              <a:rPr lang="en-US" dirty="0"/>
              <a:t>Notice that this fraction cannot be reduced because there are no common factors in the numerator and denominator.</a:t>
            </a:r>
          </a:p>
          <a:p>
            <a:endParaRPr lang="en-US" dirty="0"/>
          </a:p>
        </p:txBody>
      </p:sp>
      <p:graphicFrame>
        <p:nvGraphicFramePr>
          <p:cNvPr id="78850" name="Object 2"/>
          <p:cNvGraphicFramePr>
            <a:graphicFrameLocks noChangeAspect="1"/>
          </p:cNvGraphicFramePr>
          <p:nvPr/>
        </p:nvGraphicFramePr>
        <p:xfrm>
          <a:off x="1282700" y="3429000"/>
          <a:ext cx="1155700" cy="901700"/>
        </p:xfrm>
        <a:graphic>
          <a:graphicData uri="http://schemas.openxmlformats.org/presentationml/2006/ole">
            <mc:AlternateContent xmlns:mc="http://schemas.openxmlformats.org/markup-compatibility/2006">
              <mc:Choice xmlns:v="urn:schemas-microsoft-com:vml" Requires="v">
                <p:oleObj name="Equation" r:id="rId2" imgW="1155600" imgH="901440" progId="Equation.DSMT4">
                  <p:embed/>
                </p:oleObj>
              </mc:Choice>
              <mc:Fallback>
                <p:oleObj name="Equation" r:id="rId2" imgW="1155600" imgH="90144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82700" y="3429000"/>
                        <a:ext cx="11557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8852" name="Object 4"/>
          <p:cNvGraphicFramePr>
            <a:graphicFrameLocks noChangeAspect="1"/>
          </p:cNvGraphicFramePr>
          <p:nvPr/>
        </p:nvGraphicFramePr>
        <p:xfrm>
          <a:off x="2514600" y="3433074"/>
          <a:ext cx="2209800" cy="901700"/>
        </p:xfrm>
        <a:graphic>
          <a:graphicData uri="http://schemas.openxmlformats.org/presentationml/2006/ole">
            <mc:AlternateContent xmlns:mc="http://schemas.openxmlformats.org/markup-compatibility/2006">
              <mc:Choice xmlns:v="urn:schemas-microsoft-com:vml" Requires="v">
                <p:oleObj name="Equation" r:id="rId4" imgW="2209680" imgH="901440" progId="Equation.DSMT4">
                  <p:embed/>
                </p:oleObj>
              </mc:Choice>
              <mc:Fallback>
                <p:oleObj name="Equation" r:id="rId4" imgW="2209680" imgH="90144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14600" y="3433074"/>
                        <a:ext cx="22098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8853" name="Object 5"/>
          <p:cNvGraphicFramePr>
            <a:graphicFrameLocks noChangeAspect="1"/>
          </p:cNvGraphicFramePr>
          <p:nvPr/>
        </p:nvGraphicFramePr>
        <p:xfrm>
          <a:off x="4838700" y="3431754"/>
          <a:ext cx="1790700" cy="901700"/>
        </p:xfrm>
        <a:graphic>
          <a:graphicData uri="http://schemas.openxmlformats.org/presentationml/2006/ole">
            <mc:AlternateContent xmlns:mc="http://schemas.openxmlformats.org/markup-compatibility/2006">
              <mc:Choice xmlns:v="urn:schemas-microsoft-com:vml" Requires="v">
                <p:oleObj name="Equation" r:id="rId6" imgW="1790640" imgH="901440" progId="Equation.DSMT4">
                  <p:embed/>
                </p:oleObj>
              </mc:Choice>
              <mc:Fallback>
                <p:oleObj name="Equation" r:id="rId6" imgW="1790640" imgH="90144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838700" y="3431754"/>
                        <a:ext cx="17907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8854" name="Object 6"/>
          <p:cNvGraphicFramePr>
            <a:graphicFrameLocks noChangeAspect="1"/>
          </p:cNvGraphicFramePr>
          <p:nvPr>
            <p:extLst>
              <p:ext uri="{D42A27DB-BD31-4B8C-83A1-F6EECF244321}">
                <p14:modId xmlns:p14="http://schemas.microsoft.com/office/powerpoint/2010/main" val="272658818"/>
              </p:ext>
            </p:extLst>
          </p:nvPr>
        </p:nvGraphicFramePr>
        <p:xfrm>
          <a:off x="6713748" y="3433342"/>
          <a:ext cx="1193800" cy="901700"/>
        </p:xfrm>
        <a:graphic>
          <a:graphicData uri="http://schemas.openxmlformats.org/presentationml/2006/ole">
            <mc:AlternateContent xmlns:mc="http://schemas.openxmlformats.org/markup-compatibility/2006">
              <mc:Choice xmlns:v="urn:schemas-microsoft-com:vml" Requires="v">
                <p:oleObj name="Equation" r:id="rId8" imgW="1193760" imgH="901440" progId="Equation.DSMT4">
                  <p:embed/>
                </p:oleObj>
              </mc:Choice>
              <mc:Fallback>
                <p:oleObj name="Equation" r:id="rId8" imgW="1193760" imgH="901440" progId="Equation.DSMT4">
                  <p:embed/>
                  <p:pic>
                    <p:nvPicPr>
                      <p:cNvPr id="0" name="Picture 6"/>
                      <p:cNvPicPr>
                        <a:picLocks noChangeAspect="1" noChangeArrowheads="1"/>
                      </p:cNvPicPr>
                      <p:nvPr/>
                    </p:nvPicPr>
                    <p:blipFill>
                      <a:blip r:embed="rId9"/>
                      <a:srcRect/>
                      <a:stretch>
                        <a:fillRect/>
                      </a:stretch>
                    </p:blipFill>
                    <p:spPr bwMode="auto">
                      <a:xfrm>
                        <a:off x="6713748" y="3433342"/>
                        <a:ext cx="11938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8855" name="Object 7"/>
          <p:cNvGraphicFramePr>
            <a:graphicFrameLocks noChangeAspect="1"/>
          </p:cNvGraphicFramePr>
          <p:nvPr/>
        </p:nvGraphicFramePr>
        <p:xfrm>
          <a:off x="1968500" y="1143000"/>
          <a:ext cx="1155700" cy="901700"/>
        </p:xfrm>
        <a:graphic>
          <a:graphicData uri="http://schemas.openxmlformats.org/presentationml/2006/ole">
            <mc:AlternateContent xmlns:mc="http://schemas.openxmlformats.org/markup-compatibility/2006">
              <mc:Choice xmlns:v="urn:schemas-microsoft-com:vml" Requires="v">
                <p:oleObj name="Equation" r:id="rId10" imgW="1155600" imgH="901440" progId="Equation.DSMT4">
                  <p:embed/>
                </p:oleObj>
              </mc:Choice>
              <mc:Fallback>
                <p:oleObj name="Equation" r:id="rId10" imgW="1155600" imgH="901440" progId="Equation.DSMT4">
                  <p:embed/>
                  <p:pic>
                    <p:nvPicPr>
                      <p:cNvPr id="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68500" y="1143000"/>
                        <a:ext cx="11557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885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885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885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885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sz="3200" dirty="0">
                <a:solidFill>
                  <a:schemeClr val="accent1"/>
                </a:solidFill>
              </a:rPr>
              <a:t>Example 2: </a:t>
            </a:r>
            <a:r>
              <a:rPr lang="en-US" dirty="0"/>
              <a:t>Finding the Least Common Denominator (LCD)</a:t>
            </a:r>
            <a:endParaRPr lang="en-US" sz="3200" dirty="0">
              <a:solidFill>
                <a:schemeClr val="accent1"/>
              </a:solidFill>
            </a:endParaRPr>
          </a:p>
        </p:txBody>
      </p:sp>
      <p:sp>
        <p:nvSpPr>
          <p:cNvPr id="8198" name="Rectangle 6"/>
          <p:cNvSpPr>
            <a:spLocks noChangeArrowheads="1"/>
          </p:cNvSpPr>
          <p:nvPr/>
        </p:nvSpPr>
        <p:spPr bwMode="auto">
          <a:xfrm>
            <a:off x="455612" y="1293666"/>
            <a:ext cx="8229600" cy="3262432"/>
          </a:xfrm>
          <a:prstGeom prst="rect">
            <a:avLst/>
          </a:prstGeom>
          <a:noFill/>
          <a:ln w="3175" algn="ctr">
            <a:noFill/>
            <a:miter lim="800000"/>
            <a:headEnd/>
            <a:tailEnd/>
          </a:ln>
        </p:spPr>
        <p:txBody>
          <a:bodyPr>
            <a:spAutoFit/>
          </a:bodyPr>
          <a:lstStyle/>
          <a:p>
            <a:r>
              <a:rPr lang="en-US" sz="2800" dirty="0"/>
              <a:t>Find the LCD for	     and </a:t>
            </a:r>
          </a:p>
          <a:p>
            <a:endParaRPr lang="en-US" sz="2800" dirty="0">
              <a:latin typeface="Calibri" pitchFamily="34" charset="0"/>
            </a:endParaRPr>
          </a:p>
          <a:p>
            <a:r>
              <a:rPr lang="en-US" sz="2800" b="1" dirty="0">
                <a:latin typeface="Calibri" pitchFamily="34" charset="0"/>
              </a:rPr>
              <a:t>Solution</a:t>
            </a:r>
          </a:p>
          <a:p>
            <a:pPr>
              <a:spcBef>
                <a:spcPts val="1200"/>
              </a:spcBef>
            </a:pPr>
            <a:r>
              <a:rPr lang="en-US" sz="2800" dirty="0"/>
              <a:t>Using prime factorization:</a:t>
            </a:r>
          </a:p>
          <a:p>
            <a:endParaRPr lang="en-US" sz="2800" b="1" dirty="0">
              <a:latin typeface="Calibri" pitchFamily="34" charset="0"/>
            </a:endParaRPr>
          </a:p>
          <a:p>
            <a:endParaRPr lang="en-US" sz="2800" b="1" dirty="0">
              <a:latin typeface="Calibri" pitchFamily="34" charset="0"/>
            </a:endParaRPr>
          </a:p>
          <a:p>
            <a:endParaRPr lang="en-US" sz="2800" b="1" dirty="0">
              <a:latin typeface="Calibri" pitchFamily="34" charset="0"/>
            </a:endParaRPr>
          </a:p>
        </p:txBody>
      </p:sp>
      <p:graphicFrame>
        <p:nvGraphicFramePr>
          <p:cNvPr id="2080" name="Object 32"/>
          <p:cNvGraphicFramePr>
            <a:graphicFrameLocks noChangeAspect="1"/>
          </p:cNvGraphicFramePr>
          <p:nvPr/>
        </p:nvGraphicFramePr>
        <p:xfrm>
          <a:off x="1384300" y="3370263"/>
          <a:ext cx="2222500" cy="1028700"/>
        </p:xfrm>
        <a:graphic>
          <a:graphicData uri="http://schemas.openxmlformats.org/presentationml/2006/ole">
            <mc:AlternateContent xmlns:mc="http://schemas.openxmlformats.org/markup-compatibility/2006">
              <mc:Choice xmlns:v="urn:schemas-microsoft-com:vml" Requires="v">
                <p:oleObj name="Equation" r:id="rId2" imgW="2222280" imgH="1028520" progId="Equation.DSMT4">
                  <p:embed/>
                </p:oleObj>
              </mc:Choice>
              <mc:Fallback>
                <p:oleObj name="Equation" r:id="rId2" imgW="2222280" imgH="1028520" progId="Equation.DSMT4">
                  <p:embed/>
                  <p:pic>
                    <p:nvPicPr>
                      <p:cNvPr id="0" name="Picture 3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84300" y="3370263"/>
                        <a:ext cx="22225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81" name="Object 33"/>
          <p:cNvGraphicFramePr>
            <a:graphicFrameLocks noChangeAspect="1"/>
          </p:cNvGraphicFramePr>
          <p:nvPr/>
        </p:nvGraphicFramePr>
        <p:xfrm>
          <a:off x="3721100" y="3725863"/>
          <a:ext cx="2019300" cy="292100"/>
        </p:xfrm>
        <a:graphic>
          <a:graphicData uri="http://schemas.openxmlformats.org/presentationml/2006/ole">
            <mc:AlternateContent xmlns:mc="http://schemas.openxmlformats.org/markup-compatibility/2006">
              <mc:Choice xmlns:v="urn:schemas-microsoft-com:vml" Requires="v">
                <p:oleObj name="Equation" r:id="rId4" imgW="2019240" imgH="291960" progId="Equation.DSMT4">
                  <p:embed/>
                </p:oleObj>
              </mc:Choice>
              <mc:Fallback>
                <p:oleObj name="Equation" r:id="rId4" imgW="2019240" imgH="291960" progId="Equation.DSMT4">
                  <p:embed/>
                  <p:pic>
                    <p:nvPicPr>
                      <p:cNvPr id="0" name="Picture 3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21100" y="3725863"/>
                        <a:ext cx="2019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82" name="Object 34"/>
          <p:cNvGraphicFramePr>
            <a:graphicFrameLocks noChangeAspect="1"/>
          </p:cNvGraphicFramePr>
          <p:nvPr/>
        </p:nvGraphicFramePr>
        <p:xfrm>
          <a:off x="5825704" y="3709356"/>
          <a:ext cx="660400" cy="292100"/>
        </p:xfrm>
        <a:graphic>
          <a:graphicData uri="http://schemas.openxmlformats.org/presentationml/2006/ole">
            <mc:AlternateContent xmlns:mc="http://schemas.openxmlformats.org/markup-compatibility/2006">
              <mc:Choice xmlns:v="urn:schemas-microsoft-com:vml" Requires="v">
                <p:oleObj name="Equation" r:id="rId6" imgW="660240" imgH="291960" progId="Equation.DSMT4">
                  <p:embed/>
                </p:oleObj>
              </mc:Choice>
              <mc:Fallback>
                <p:oleObj name="Equation" r:id="rId6" imgW="660240" imgH="291960" progId="Equation.DSMT4">
                  <p:embed/>
                  <p:pic>
                    <p:nvPicPr>
                      <p:cNvPr id="0" name="Picture 3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825704" y="3709356"/>
                        <a:ext cx="660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83" name="Object 35"/>
          <p:cNvGraphicFramePr>
            <a:graphicFrameLocks noChangeAspect="1"/>
          </p:cNvGraphicFramePr>
          <p:nvPr/>
        </p:nvGraphicFramePr>
        <p:xfrm>
          <a:off x="2908300" y="1143000"/>
          <a:ext cx="673100" cy="838200"/>
        </p:xfrm>
        <a:graphic>
          <a:graphicData uri="http://schemas.openxmlformats.org/presentationml/2006/ole">
            <mc:AlternateContent xmlns:mc="http://schemas.openxmlformats.org/markup-compatibility/2006">
              <mc:Choice xmlns:v="urn:schemas-microsoft-com:vml" Requires="v">
                <p:oleObj name="Equation" r:id="rId8" imgW="672840" imgH="838080" progId="Equation.DSMT4">
                  <p:embed/>
                </p:oleObj>
              </mc:Choice>
              <mc:Fallback>
                <p:oleObj name="Equation" r:id="rId8" imgW="672840" imgH="838080" progId="Equation.DSMT4">
                  <p:embed/>
                  <p:pic>
                    <p:nvPicPr>
                      <p:cNvPr id="0" name="Picture 3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908300" y="1143000"/>
                        <a:ext cx="673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84" name="Object 36"/>
          <p:cNvGraphicFramePr>
            <a:graphicFrameLocks noChangeAspect="1"/>
          </p:cNvGraphicFramePr>
          <p:nvPr/>
        </p:nvGraphicFramePr>
        <p:xfrm>
          <a:off x="4301704" y="1193322"/>
          <a:ext cx="508000" cy="838200"/>
        </p:xfrm>
        <a:graphic>
          <a:graphicData uri="http://schemas.openxmlformats.org/presentationml/2006/ole">
            <mc:AlternateContent xmlns:mc="http://schemas.openxmlformats.org/markup-compatibility/2006">
              <mc:Choice xmlns:v="urn:schemas-microsoft-com:vml" Requires="v">
                <p:oleObj name="Equation" r:id="rId10" imgW="507960" imgH="838080" progId="Equation.DSMT4">
                  <p:embed/>
                </p:oleObj>
              </mc:Choice>
              <mc:Fallback>
                <p:oleObj name="Equation" r:id="rId10" imgW="507960" imgH="838080" progId="Equation.DSMT4">
                  <p:embed/>
                  <p:pic>
                    <p:nvPicPr>
                      <p:cNvPr id="0" name="Picture 3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301704" y="1193322"/>
                        <a:ext cx="508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8">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8">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8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8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8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dirty="0"/>
              <a:t>Procedure: Adding Fractions with Different Denominators</a:t>
            </a:r>
          </a:p>
        </p:txBody>
      </p:sp>
      <p:sp>
        <p:nvSpPr>
          <p:cNvPr id="19" name="Rectangle 3"/>
          <p:cNvSpPr txBox="1">
            <a:spLocks/>
          </p:cNvSpPr>
          <p:nvPr/>
        </p:nvSpPr>
        <p:spPr>
          <a:xfrm>
            <a:off x="457200" y="1280160"/>
            <a:ext cx="8226425" cy="2246769"/>
          </a:xfrm>
          <a:prstGeom prst="rect">
            <a:avLst/>
          </a:prstGeom>
          <a:solidFill>
            <a:srgbClr val="FFFFCC"/>
          </a:solidFill>
          <a:ln w="28575">
            <a:solidFill>
              <a:srgbClr val="000000"/>
            </a:solidFill>
          </a:ln>
        </p:spPr>
        <p:txBody>
          <a:bodyPr wrap="square">
            <a:spAutoFit/>
          </a:bodyPr>
          <a:lstStyle/>
          <a:p>
            <a:pPr marL="514350" indent="-514350">
              <a:buFont typeface="+mj-lt"/>
              <a:buAutoNum type="arabicPeriod"/>
            </a:pPr>
            <a:r>
              <a:rPr lang="en-US" sz="2800" dirty="0">
                <a:solidFill>
                  <a:srgbClr val="000000"/>
                </a:solidFill>
              </a:rPr>
              <a:t>Find the least common denominator (LCD).</a:t>
            </a:r>
          </a:p>
          <a:p>
            <a:pPr marL="514350" indent="-514350">
              <a:buFont typeface="+mj-lt"/>
              <a:buAutoNum type="arabicPeriod"/>
            </a:pPr>
            <a:r>
              <a:rPr lang="en-US" sz="2800" dirty="0">
                <a:solidFill>
                  <a:srgbClr val="000000"/>
                </a:solidFill>
              </a:rPr>
              <a:t>Change each fraction into an equivalent fraction with that denominator.</a:t>
            </a:r>
          </a:p>
          <a:p>
            <a:pPr marL="514350" indent="-514350">
              <a:buFont typeface="+mj-lt"/>
              <a:buAutoNum type="arabicPeriod"/>
            </a:pPr>
            <a:r>
              <a:rPr lang="en-US" sz="2800" dirty="0">
                <a:solidFill>
                  <a:srgbClr val="000000"/>
                </a:solidFill>
              </a:rPr>
              <a:t>Add the new fractions.</a:t>
            </a:r>
          </a:p>
          <a:p>
            <a:pPr marL="514350" indent="-514350">
              <a:buFont typeface="+mj-lt"/>
              <a:buAutoNum type="arabicPeriod"/>
            </a:pPr>
            <a:r>
              <a:rPr lang="en-US" sz="2800" dirty="0">
                <a:solidFill>
                  <a:srgbClr val="000000"/>
                </a:solidFill>
              </a:rPr>
              <a:t>Reduce, if possible.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Adding Fractions with Different Denominators</a:t>
            </a:r>
            <a:endParaRPr lang="en-US" sz="3200" dirty="0">
              <a:solidFill>
                <a:schemeClr val="accent1"/>
              </a:solidFill>
            </a:endParaRPr>
          </a:p>
        </p:txBody>
      </p:sp>
      <p:sp>
        <p:nvSpPr>
          <p:cNvPr id="10246" name="Rectangle 6"/>
          <p:cNvSpPr>
            <a:spLocks noChangeArrowheads="1"/>
          </p:cNvSpPr>
          <p:nvPr/>
        </p:nvSpPr>
        <p:spPr bwMode="auto">
          <a:xfrm>
            <a:off x="455613" y="1286842"/>
            <a:ext cx="8231187" cy="4616648"/>
          </a:xfrm>
          <a:prstGeom prst="rect">
            <a:avLst/>
          </a:prstGeom>
          <a:noFill/>
          <a:ln w="3175" algn="ctr">
            <a:noFill/>
            <a:miter lim="800000"/>
            <a:headEnd/>
            <a:tailEnd/>
          </a:ln>
        </p:spPr>
        <p:txBody>
          <a:bodyPr wrap="square">
            <a:spAutoFit/>
          </a:bodyPr>
          <a:lstStyle/>
          <a:p>
            <a:pPr algn="l"/>
            <a:r>
              <a:rPr lang="en-US" sz="2800" dirty="0">
                <a:latin typeface="Calibri" pitchFamily="34" charset="0"/>
              </a:rPr>
              <a:t>Add: </a:t>
            </a:r>
          </a:p>
          <a:p>
            <a:pPr algn="l"/>
            <a:r>
              <a:rPr lang="en-US" sz="2800" dirty="0">
                <a:latin typeface="Calibri" pitchFamily="34" charset="0"/>
              </a:rPr>
              <a:t> </a:t>
            </a:r>
          </a:p>
          <a:p>
            <a:pPr algn="l"/>
            <a:r>
              <a:rPr lang="en-US" sz="2800" b="1" dirty="0">
                <a:latin typeface="Calibri" pitchFamily="34" charset="0"/>
              </a:rPr>
              <a:t>Solution</a:t>
            </a:r>
          </a:p>
          <a:p>
            <a:pPr algn="l">
              <a:lnSpc>
                <a:spcPct val="150000"/>
              </a:lnSpc>
            </a:pPr>
            <a:r>
              <a:rPr lang="en-US" sz="2800" b="1" dirty="0">
                <a:latin typeface="Calibri" pitchFamily="34" charset="0"/>
              </a:rPr>
              <a:t>Step 1: </a:t>
            </a:r>
            <a:r>
              <a:rPr lang="en-US" sz="2800" dirty="0">
                <a:latin typeface="Calibri" pitchFamily="34" charset="0"/>
              </a:rPr>
              <a:t>Find the LCD.</a:t>
            </a:r>
          </a:p>
          <a:p>
            <a:pPr algn="l"/>
            <a:endParaRPr lang="en-US" sz="2800" dirty="0">
              <a:latin typeface="Calibri" pitchFamily="34" charset="0"/>
            </a:endParaRPr>
          </a:p>
          <a:p>
            <a:pPr algn="l"/>
            <a:endParaRPr lang="en-US" sz="2800" dirty="0">
              <a:latin typeface="Calibri" pitchFamily="34" charset="0"/>
            </a:endParaRPr>
          </a:p>
          <a:p>
            <a:pPr algn="l"/>
            <a:endParaRPr lang="en-US" sz="2800" dirty="0">
              <a:latin typeface="Calibri" pitchFamily="34" charset="0"/>
            </a:endParaRPr>
          </a:p>
          <a:p>
            <a:pPr algn="l"/>
            <a:endParaRPr lang="en-US" sz="2800" dirty="0">
              <a:latin typeface="Calibri" pitchFamily="34" charset="0"/>
            </a:endParaRPr>
          </a:p>
          <a:p>
            <a:pPr algn="l"/>
            <a:endParaRPr lang="en-US" sz="2800" dirty="0">
              <a:latin typeface="Calibri" pitchFamily="34" charset="0"/>
            </a:endParaRPr>
          </a:p>
          <a:p>
            <a:pPr algn="l"/>
            <a:endParaRPr lang="en-US" sz="2800" dirty="0">
              <a:latin typeface="Calibri" pitchFamily="34" charset="0"/>
            </a:endParaRPr>
          </a:p>
        </p:txBody>
      </p:sp>
      <p:graphicFrame>
        <p:nvGraphicFramePr>
          <p:cNvPr id="4124" name="Object 28"/>
          <p:cNvGraphicFramePr>
            <a:graphicFrameLocks noChangeAspect="1"/>
          </p:cNvGraphicFramePr>
          <p:nvPr/>
        </p:nvGraphicFramePr>
        <p:xfrm>
          <a:off x="1295400" y="1098550"/>
          <a:ext cx="1562100" cy="927100"/>
        </p:xfrm>
        <a:graphic>
          <a:graphicData uri="http://schemas.openxmlformats.org/presentationml/2006/ole">
            <mc:AlternateContent xmlns:mc="http://schemas.openxmlformats.org/markup-compatibility/2006">
              <mc:Choice xmlns:v="urn:schemas-microsoft-com:vml" Requires="v">
                <p:oleObj name="Equation" r:id="rId2" imgW="1562040" imgH="927000" progId="Equation.DSMT4">
                  <p:embed/>
                </p:oleObj>
              </mc:Choice>
              <mc:Fallback>
                <p:oleObj name="Equation" r:id="rId2" imgW="1562040" imgH="927000" progId="Equation.DSMT4">
                  <p:embed/>
                  <p:pic>
                    <p:nvPicPr>
                      <p:cNvPr id="0" name="Picture 2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95400" y="1098550"/>
                        <a:ext cx="15621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26" name="Object 30"/>
          <p:cNvGraphicFramePr>
            <a:graphicFrameLocks noChangeAspect="1"/>
          </p:cNvGraphicFramePr>
          <p:nvPr/>
        </p:nvGraphicFramePr>
        <p:xfrm>
          <a:off x="1447800" y="3352800"/>
          <a:ext cx="2247900" cy="1028700"/>
        </p:xfrm>
        <a:graphic>
          <a:graphicData uri="http://schemas.openxmlformats.org/presentationml/2006/ole">
            <mc:AlternateContent xmlns:mc="http://schemas.openxmlformats.org/markup-compatibility/2006">
              <mc:Choice xmlns:v="urn:schemas-microsoft-com:vml" Requires="v">
                <p:oleObj name="Equation" r:id="rId4" imgW="2247840" imgH="1028520" progId="Equation.DSMT4">
                  <p:embed/>
                </p:oleObj>
              </mc:Choice>
              <mc:Fallback>
                <p:oleObj name="Equation" r:id="rId4" imgW="2247840" imgH="1028520" progId="Equation.DSMT4">
                  <p:embed/>
                  <p:pic>
                    <p:nvPicPr>
                      <p:cNvPr id="0" name="Picture 3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47800" y="3352800"/>
                        <a:ext cx="22479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27" name="Object 31"/>
          <p:cNvGraphicFramePr>
            <a:graphicFrameLocks noChangeAspect="1"/>
          </p:cNvGraphicFramePr>
          <p:nvPr/>
        </p:nvGraphicFramePr>
        <p:xfrm>
          <a:off x="3733800" y="3709356"/>
          <a:ext cx="2730500" cy="292100"/>
        </p:xfrm>
        <a:graphic>
          <a:graphicData uri="http://schemas.openxmlformats.org/presentationml/2006/ole">
            <mc:AlternateContent xmlns:mc="http://schemas.openxmlformats.org/markup-compatibility/2006">
              <mc:Choice xmlns:v="urn:schemas-microsoft-com:vml" Requires="v">
                <p:oleObj name="Equation" r:id="rId6" imgW="2730240" imgH="291960" progId="Equation.DSMT4">
                  <p:embed/>
                </p:oleObj>
              </mc:Choice>
              <mc:Fallback>
                <p:oleObj name="Equation" r:id="rId6" imgW="2730240" imgH="291960" progId="Equation.DSMT4">
                  <p:embed/>
                  <p:pic>
                    <p:nvPicPr>
                      <p:cNvPr id="0" name="Picture 3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733800" y="3709356"/>
                        <a:ext cx="273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28" name="Object 32"/>
          <p:cNvGraphicFramePr>
            <a:graphicFrameLocks noChangeAspect="1"/>
          </p:cNvGraphicFramePr>
          <p:nvPr/>
        </p:nvGraphicFramePr>
        <p:xfrm>
          <a:off x="4317522" y="4195552"/>
          <a:ext cx="2514600" cy="469900"/>
        </p:xfrm>
        <a:graphic>
          <a:graphicData uri="http://schemas.openxmlformats.org/presentationml/2006/ole">
            <mc:AlternateContent xmlns:mc="http://schemas.openxmlformats.org/markup-compatibility/2006">
              <mc:Choice xmlns:v="urn:schemas-microsoft-com:vml" Requires="v">
                <p:oleObj name="Equation" r:id="rId8" imgW="2514600" imgH="469800" progId="Equation.DSMT4">
                  <p:embed/>
                </p:oleObj>
              </mc:Choice>
              <mc:Fallback>
                <p:oleObj name="Equation" r:id="rId8" imgW="2514600" imgH="469800" progId="Equation.DSMT4">
                  <p:embed/>
                  <p:pic>
                    <p:nvPicPr>
                      <p:cNvPr id="0" name="Picture 3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317522" y="4195552"/>
                        <a:ext cx="2514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29" name="Object 33"/>
          <p:cNvGraphicFramePr>
            <a:graphicFrameLocks noChangeAspect="1"/>
          </p:cNvGraphicFramePr>
          <p:nvPr/>
        </p:nvGraphicFramePr>
        <p:xfrm>
          <a:off x="4330700" y="4805152"/>
          <a:ext cx="2679700" cy="469900"/>
        </p:xfrm>
        <a:graphic>
          <a:graphicData uri="http://schemas.openxmlformats.org/presentationml/2006/ole">
            <mc:AlternateContent xmlns:mc="http://schemas.openxmlformats.org/markup-compatibility/2006">
              <mc:Choice xmlns:v="urn:schemas-microsoft-com:vml" Requires="v">
                <p:oleObj name="Equation" r:id="rId10" imgW="2679480" imgH="469800" progId="Equation.DSMT4">
                  <p:embed/>
                </p:oleObj>
              </mc:Choice>
              <mc:Fallback>
                <p:oleObj name="Equation" r:id="rId10" imgW="2679480" imgH="469800" progId="Equation.DSMT4">
                  <p:embed/>
                  <p:pic>
                    <p:nvPicPr>
                      <p:cNvPr id="0" name="Picture 3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330700" y="4805152"/>
                        <a:ext cx="2679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6">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6">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2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2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12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1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dirty="0">
                <a:solidFill>
                  <a:schemeClr val="accent1"/>
                </a:solidFill>
              </a:rPr>
              <a:t>Example 3: </a:t>
            </a:r>
            <a:r>
              <a:rPr lang="en-US" dirty="0"/>
              <a:t>Adding Fractions with Different Denominators (cont.)</a:t>
            </a:r>
            <a:endParaRPr lang="en-US" sz="3200" dirty="0">
              <a:solidFill>
                <a:schemeClr val="accent1"/>
              </a:solidFill>
            </a:endParaRPr>
          </a:p>
        </p:txBody>
      </p:sp>
      <p:sp>
        <p:nvSpPr>
          <p:cNvPr id="18" name="Content Placeholder 17"/>
          <p:cNvSpPr>
            <a:spLocks noGrp="1"/>
          </p:cNvSpPr>
          <p:nvPr>
            <p:ph idx="1"/>
          </p:nvPr>
        </p:nvSpPr>
        <p:spPr>
          <a:xfrm>
            <a:off x="465826" y="1280160"/>
            <a:ext cx="8229600" cy="4572000"/>
          </a:xfrm>
        </p:spPr>
        <p:txBody>
          <a:bodyPr/>
          <a:lstStyle/>
          <a:p>
            <a:r>
              <a:rPr lang="en-US" b="1" dirty="0"/>
              <a:t>Note:</a:t>
            </a:r>
            <a:r>
              <a:rPr lang="en-US" dirty="0"/>
              <a:t> You might not need to use prime factorizations to find the LCD. If the denominators are numbers that are familiar to you, then you might be able to find the LCD simply by inspection.</a:t>
            </a:r>
          </a:p>
          <a:p>
            <a:r>
              <a:rPr lang="en-US" b="1" dirty="0">
                <a:latin typeface="Calibri" pitchFamily="34" charset="0"/>
              </a:rPr>
              <a:t>Step 2: </a:t>
            </a:r>
            <a:r>
              <a:rPr lang="en-US" dirty="0"/>
              <a:t>Find fractions equivalent to     and          with denominator 24. </a:t>
            </a:r>
          </a:p>
          <a:p>
            <a:endParaRPr lang="en-US" dirty="0"/>
          </a:p>
        </p:txBody>
      </p:sp>
      <p:graphicFrame>
        <p:nvGraphicFramePr>
          <p:cNvPr id="5162" name="Object 42"/>
          <p:cNvGraphicFramePr>
            <a:graphicFrameLocks noChangeAspect="1"/>
          </p:cNvGraphicFramePr>
          <p:nvPr/>
        </p:nvGraphicFramePr>
        <p:xfrm>
          <a:off x="5647426" y="2921478"/>
          <a:ext cx="266700" cy="838200"/>
        </p:xfrm>
        <a:graphic>
          <a:graphicData uri="http://schemas.openxmlformats.org/presentationml/2006/ole">
            <mc:AlternateContent xmlns:mc="http://schemas.openxmlformats.org/markup-compatibility/2006">
              <mc:Choice xmlns:v="urn:schemas-microsoft-com:vml" Requires="v">
                <p:oleObj name="Equation" r:id="rId2" imgW="266400" imgH="838080" progId="Equation.DSMT4">
                  <p:embed/>
                </p:oleObj>
              </mc:Choice>
              <mc:Fallback>
                <p:oleObj name="Equation" r:id="rId2" imgW="266400" imgH="838080" progId="Equation.DSMT4">
                  <p:embed/>
                  <p:pic>
                    <p:nvPicPr>
                      <p:cNvPr id="0" name="Picture 4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47426" y="2921478"/>
                        <a:ext cx="266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63" name="Object 43"/>
          <p:cNvGraphicFramePr>
            <a:graphicFrameLocks noChangeAspect="1"/>
          </p:cNvGraphicFramePr>
          <p:nvPr/>
        </p:nvGraphicFramePr>
        <p:xfrm>
          <a:off x="6630356" y="2903538"/>
          <a:ext cx="660400" cy="838200"/>
        </p:xfrm>
        <a:graphic>
          <a:graphicData uri="http://schemas.openxmlformats.org/presentationml/2006/ole">
            <mc:AlternateContent xmlns:mc="http://schemas.openxmlformats.org/markup-compatibility/2006">
              <mc:Choice xmlns:v="urn:schemas-microsoft-com:vml" Requires="v">
                <p:oleObj name="Equation" r:id="rId4" imgW="660240" imgH="838080" progId="Equation.DSMT4">
                  <p:embed/>
                </p:oleObj>
              </mc:Choice>
              <mc:Fallback>
                <p:oleObj name="Equation" r:id="rId4" imgW="660240" imgH="838080" progId="Equation.DSMT4">
                  <p:embed/>
                  <p:pic>
                    <p:nvPicPr>
                      <p:cNvPr id="0" name="Picture 4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630356" y="2903538"/>
                        <a:ext cx="660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4" name="TextBox 23"/>
          <p:cNvSpPr txBox="1"/>
          <p:nvPr/>
        </p:nvSpPr>
        <p:spPr>
          <a:xfrm>
            <a:off x="4495800" y="4343400"/>
            <a:ext cx="4114800" cy="400110"/>
          </a:xfrm>
          <a:prstGeom prst="rect">
            <a:avLst/>
          </a:prstGeom>
          <a:noFill/>
        </p:spPr>
        <p:txBody>
          <a:bodyPr wrap="square" rtlCol="0">
            <a:spAutoFit/>
          </a:bodyPr>
          <a:lstStyle/>
          <a:p>
            <a:r>
              <a:rPr lang="en-US" sz="2000" dirty="0">
                <a:solidFill>
                  <a:srgbClr val="007E7E"/>
                </a:solidFill>
              </a:rPr>
              <a:t>Multiply by      because </a:t>
            </a:r>
          </a:p>
        </p:txBody>
      </p:sp>
      <p:graphicFrame>
        <p:nvGraphicFramePr>
          <p:cNvPr id="5166" name="Object 46"/>
          <p:cNvGraphicFramePr>
            <a:graphicFrameLocks noChangeAspect="1"/>
          </p:cNvGraphicFramePr>
          <p:nvPr/>
        </p:nvGraphicFramePr>
        <p:xfrm>
          <a:off x="5808452" y="4241322"/>
          <a:ext cx="190500" cy="622300"/>
        </p:xfrm>
        <a:graphic>
          <a:graphicData uri="http://schemas.openxmlformats.org/presentationml/2006/ole">
            <mc:AlternateContent xmlns:mc="http://schemas.openxmlformats.org/markup-compatibility/2006">
              <mc:Choice xmlns:v="urn:schemas-microsoft-com:vml" Requires="v">
                <p:oleObj name="Equation" r:id="rId6" imgW="190440" imgH="622080" progId="Equation.DSMT4">
                  <p:embed/>
                </p:oleObj>
              </mc:Choice>
              <mc:Fallback>
                <p:oleObj name="Equation" r:id="rId6" imgW="190440" imgH="622080" progId="Equation.DSMT4">
                  <p:embed/>
                  <p:pic>
                    <p:nvPicPr>
                      <p:cNvPr id="0" name="Picture 4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808452" y="4241322"/>
                        <a:ext cx="1905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67" name="Object 47"/>
          <p:cNvGraphicFramePr>
            <a:graphicFrameLocks noChangeAspect="1"/>
          </p:cNvGraphicFramePr>
          <p:nvPr>
            <p:extLst>
              <p:ext uri="{D42A27DB-BD31-4B8C-83A1-F6EECF244321}">
                <p14:modId xmlns:p14="http://schemas.microsoft.com/office/powerpoint/2010/main" val="3848595844"/>
              </p:ext>
            </p:extLst>
          </p:nvPr>
        </p:nvGraphicFramePr>
        <p:xfrm>
          <a:off x="6989763" y="4443413"/>
          <a:ext cx="927100" cy="228600"/>
        </p:xfrm>
        <a:graphic>
          <a:graphicData uri="http://schemas.openxmlformats.org/presentationml/2006/ole">
            <mc:AlternateContent xmlns:mc="http://schemas.openxmlformats.org/markup-compatibility/2006">
              <mc:Choice xmlns:v="urn:schemas-microsoft-com:vml" Requires="v">
                <p:oleObj name="Equation" r:id="rId8" imgW="927000" imgH="228600" progId="Equation.DSMT4">
                  <p:embed/>
                </p:oleObj>
              </mc:Choice>
              <mc:Fallback>
                <p:oleObj name="Equation" r:id="rId8" imgW="927000" imgH="228600" progId="Equation.DSMT4">
                  <p:embed/>
                  <p:pic>
                    <p:nvPicPr>
                      <p:cNvPr id="0" name="Picture 47"/>
                      <p:cNvPicPr>
                        <a:picLocks noChangeAspect="1" noChangeArrowheads="1"/>
                      </p:cNvPicPr>
                      <p:nvPr/>
                    </p:nvPicPr>
                    <p:blipFill>
                      <a:blip r:embed="rId9"/>
                      <a:srcRect/>
                      <a:stretch>
                        <a:fillRect/>
                      </a:stretch>
                    </p:blipFill>
                    <p:spPr bwMode="auto">
                      <a:xfrm>
                        <a:off x="6989763" y="4443413"/>
                        <a:ext cx="9271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7" name="TextBox 26"/>
          <p:cNvSpPr txBox="1"/>
          <p:nvPr/>
        </p:nvSpPr>
        <p:spPr>
          <a:xfrm>
            <a:off x="4495800" y="5334000"/>
            <a:ext cx="4114800" cy="400110"/>
          </a:xfrm>
          <a:prstGeom prst="rect">
            <a:avLst/>
          </a:prstGeom>
          <a:noFill/>
        </p:spPr>
        <p:txBody>
          <a:bodyPr wrap="square" rtlCol="0">
            <a:spAutoFit/>
          </a:bodyPr>
          <a:lstStyle/>
          <a:p>
            <a:r>
              <a:rPr lang="en-US" sz="2000" dirty="0">
                <a:solidFill>
                  <a:srgbClr val="007E7E"/>
                </a:solidFill>
              </a:rPr>
              <a:t>Multiply by      because </a:t>
            </a:r>
          </a:p>
        </p:txBody>
      </p:sp>
      <p:graphicFrame>
        <p:nvGraphicFramePr>
          <p:cNvPr id="5168" name="Object 48"/>
          <p:cNvGraphicFramePr>
            <a:graphicFrameLocks noChangeAspect="1"/>
          </p:cNvGraphicFramePr>
          <p:nvPr/>
        </p:nvGraphicFramePr>
        <p:xfrm>
          <a:off x="5825704" y="5231922"/>
          <a:ext cx="190500" cy="622300"/>
        </p:xfrm>
        <a:graphic>
          <a:graphicData uri="http://schemas.openxmlformats.org/presentationml/2006/ole">
            <mc:AlternateContent xmlns:mc="http://schemas.openxmlformats.org/markup-compatibility/2006">
              <mc:Choice xmlns:v="urn:schemas-microsoft-com:vml" Requires="v">
                <p:oleObj name="Equation" r:id="rId10" imgW="190440" imgH="622080" progId="Equation.DSMT4">
                  <p:embed/>
                </p:oleObj>
              </mc:Choice>
              <mc:Fallback>
                <p:oleObj name="Equation" r:id="rId10" imgW="190440" imgH="622080" progId="Equation.DSMT4">
                  <p:embed/>
                  <p:pic>
                    <p:nvPicPr>
                      <p:cNvPr id="0" name="Picture 4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825704" y="5231922"/>
                        <a:ext cx="1905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69" name="Object 49"/>
          <p:cNvGraphicFramePr>
            <a:graphicFrameLocks noChangeAspect="1"/>
          </p:cNvGraphicFramePr>
          <p:nvPr>
            <p:extLst>
              <p:ext uri="{D42A27DB-BD31-4B8C-83A1-F6EECF244321}">
                <p14:modId xmlns:p14="http://schemas.microsoft.com/office/powerpoint/2010/main" val="978836847"/>
              </p:ext>
            </p:extLst>
          </p:nvPr>
        </p:nvGraphicFramePr>
        <p:xfrm>
          <a:off x="6988175" y="5429250"/>
          <a:ext cx="1041400" cy="215900"/>
        </p:xfrm>
        <a:graphic>
          <a:graphicData uri="http://schemas.openxmlformats.org/presentationml/2006/ole">
            <mc:AlternateContent xmlns:mc="http://schemas.openxmlformats.org/markup-compatibility/2006">
              <mc:Choice xmlns:v="urn:schemas-microsoft-com:vml" Requires="v">
                <p:oleObj name="Equation" r:id="rId12" imgW="1041120" imgH="215640" progId="Equation.DSMT4">
                  <p:embed/>
                </p:oleObj>
              </mc:Choice>
              <mc:Fallback>
                <p:oleObj name="Equation" r:id="rId12" imgW="1041120" imgH="215640" progId="Equation.DSMT4">
                  <p:embed/>
                  <p:pic>
                    <p:nvPicPr>
                      <p:cNvPr id="0" name="Picture 49"/>
                      <p:cNvPicPr>
                        <a:picLocks noChangeAspect="1" noChangeArrowheads="1"/>
                      </p:cNvPicPr>
                      <p:nvPr/>
                    </p:nvPicPr>
                    <p:blipFill>
                      <a:blip r:embed="rId13"/>
                      <a:srcRect/>
                      <a:stretch>
                        <a:fillRect/>
                      </a:stretch>
                    </p:blipFill>
                    <p:spPr bwMode="auto">
                      <a:xfrm>
                        <a:off x="6988175" y="5429250"/>
                        <a:ext cx="1041400"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70" name="Object 50"/>
          <p:cNvGraphicFramePr>
            <a:graphicFrameLocks noChangeAspect="1"/>
          </p:cNvGraphicFramePr>
          <p:nvPr/>
        </p:nvGraphicFramePr>
        <p:xfrm>
          <a:off x="1392926" y="4114800"/>
          <a:ext cx="266700" cy="838200"/>
        </p:xfrm>
        <a:graphic>
          <a:graphicData uri="http://schemas.openxmlformats.org/presentationml/2006/ole">
            <mc:AlternateContent xmlns:mc="http://schemas.openxmlformats.org/markup-compatibility/2006">
              <mc:Choice xmlns:v="urn:schemas-microsoft-com:vml" Requires="v">
                <p:oleObj name="Equation" r:id="rId14" imgW="266400" imgH="838080" progId="Equation.DSMT4">
                  <p:embed/>
                </p:oleObj>
              </mc:Choice>
              <mc:Fallback>
                <p:oleObj name="Equation" r:id="rId14" imgW="266400" imgH="838080" progId="Equation.DSMT4">
                  <p:embed/>
                  <p:pic>
                    <p:nvPicPr>
                      <p:cNvPr id="0" name="Picture 50"/>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392926" y="4114800"/>
                        <a:ext cx="266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71" name="Object 51"/>
          <p:cNvGraphicFramePr>
            <a:graphicFrameLocks noChangeAspect="1"/>
          </p:cNvGraphicFramePr>
          <p:nvPr/>
        </p:nvGraphicFramePr>
        <p:xfrm>
          <a:off x="1764344" y="4114800"/>
          <a:ext cx="914400" cy="838200"/>
        </p:xfrm>
        <a:graphic>
          <a:graphicData uri="http://schemas.openxmlformats.org/presentationml/2006/ole">
            <mc:AlternateContent xmlns:mc="http://schemas.openxmlformats.org/markup-compatibility/2006">
              <mc:Choice xmlns:v="urn:schemas-microsoft-com:vml" Requires="v">
                <p:oleObj name="Equation" r:id="rId16" imgW="914400" imgH="838080" progId="Equation.DSMT4">
                  <p:embed/>
                </p:oleObj>
              </mc:Choice>
              <mc:Fallback>
                <p:oleObj name="Equation" r:id="rId16" imgW="914400" imgH="838080" progId="Equation.DSMT4">
                  <p:embed/>
                  <p:pic>
                    <p:nvPicPr>
                      <p:cNvPr id="0" name="Picture 51"/>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1764344" y="4114800"/>
                        <a:ext cx="914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72" name="Object 52"/>
          <p:cNvGraphicFramePr>
            <a:graphicFrameLocks noChangeAspect="1"/>
          </p:cNvGraphicFramePr>
          <p:nvPr/>
        </p:nvGraphicFramePr>
        <p:xfrm>
          <a:off x="2707166" y="4114800"/>
          <a:ext cx="723900" cy="838200"/>
        </p:xfrm>
        <a:graphic>
          <a:graphicData uri="http://schemas.openxmlformats.org/presentationml/2006/ole">
            <mc:AlternateContent xmlns:mc="http://schemas.openxmlformats.org/markup-compatibility/2006">
              <mc:Choice xmlns:v="urn:schemas-microsoft-com:vml" Requires="v">
                <p:oleObj name="Equation" r:id="rId18" imgW="723600" imgH="838080" progId="Equation.DSMT4">
                  <p:embed/>
                </p:oleObj>
              </mc:Choice>
              <mc:Fallback>
                <p:oleObj name="Equation" r:id="rId18" imgW="723600" imgH="838080" progId="Equation.DSMT4">
                  <p:embed/>
                  <p:pic>
                    <p:nvPicPr>
                      <p:cNvPr id="0" name="Picture 52"/>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2707166" y="4114800"/>
                        <a:ext cx="723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73" name="Object 53"/>
          <p:cNvGraphicFramePr>
            <a:graphicFrameLocks noChangeAspect="1"/>
          </p:cNvGraphicFramePr>
          <p:nvPr/>
        </p:nvGraphicFramePr>
        <p:xfrm>
          <a:off x="999226" y="5054600"/>
          <a:ext cx="660400" cy="838200"/>
        </p:xfrm>
        <a:graphic>
          <a:graphicData uri="http://schemas.openxmlformats.org/presentationml/2006/ole">
            <mc:AlternateContent xmlns:mc="http://schemas.openxmlformats.org/markup-compatibility/2006">
              <mc:Choice xmlns:v="urn:schemas-microsoft-com:vml" Requires="v">
                <p:oleObj name="Equation" r:id="rId20" imgW="660240" imgH="838080" progId="Equation.DSMT4">
                  <p:embed/>
                </p:oleObj>
              </mc:Choice>
              <mc:Fallback>
                <p:oleObj name="Equation" r:id="rId20" imgW="660240" imgH="838080" progId="Equation.DSMT4">
                  <p:embed/>
                  <p:pic>
                    <p:nvPicPr>
                      <p:cNvPr id="0" name="Picture 53"/>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999226" y="5054600"/>
                        <a:ext cx="660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74" name="Object 54"/>
          <p:cNvGraphicFramePr>
            <a:graphicFrameLocks noChangeAspect="1"/>
          </p:cNvGraphicFramePr>
          <p:nvPr/>
        </p:nvGraphicFramePr>
        <p:xfrm>
          <a:off x="1764344" y="5054600"/>
          <a:ext cx="1308100" cy="838200"/>
        </p:xfrm>
        <a:graphic>
          <a:graphicData uri="http://schemas.openxmlformats.org/presentationml/2006/ole">
            <mc:AlternateContent xmlns:mc="http://schemas.openxmlformats.org/markup-compatibility/2006">
              <mc:Choice xmlns:v="urn:schemas-microsoft-com:vml" Requires="v">
                <p:oleObj name="Equation" r:id="rId22" imgW="1307880" imgH="838080" progId="Equation.DSMT4">
                  <p:embed/>
                </p:oleObj>
              </mc:Choice>
              <mc:Fallback>
                <p:oleObj name="Equation" r:id="rId22" imgW="1307880" imgH="838080" progId="Equation.DSMT4">
                  <p:embed/>
                  <p:pic>
                    <p:nvPicPr>
                      <p:cNvPr id="0" name="Picture 54"/>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1764344" y="5054600"/>
                        <a:ext cx="1308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75" name="Object 55"/>
          <p:cNvGraphicFramePr>
            <a:graphicFrameLocks noChangeAspect="1"/>
          </p:cNvGraphicFramePr>
          <p:nvPr/>
        </p:nvGraphicFramePr>
        <p:xfrm>
          <a:off x="3153674" y="5045075"/>
          <a:ext cx="952500" cy="838200"/>
        </p:xfrm>
        <a:graphic>
          <a:graphicData uri="http://schemas.openxmlformats.org/presentationml/2006/ole">
            <mc:AlternateContent xmlns:mc="http://schemas.openxmlformats.org/markup-compatibility/2006">
              <mc:Choice xmlns:v="urn:schemas-microsoft-com:vml" Requires="v">
                <p:oleObj name="Equation" r:id="rId24" imgW="952200" imgH="838080" progId="Equation.DSMT4">
                  <p:embed/>
                </p:oleObj>
              </mc:Choice>
              <mc:Fallback>
                <p:oleObj name="Equation" r:id="rId24" imgW="952200" imgH="838080" progId="Equation.DSMT4">
                  <p:embed/>
                  <p:pic>
                    <p:nvPicPr>
                      <p:cNvPr id="0" name="Picture 55"/>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3153674" y="5045075"/>
                        <a:ext cx="952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162"/>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16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7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17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172"/>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4">
                                            <p:txEl>
                                              <p:pRg st="0" end="0"/>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5166"/>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516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5173"/>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5174"/>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5175"/>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27">
                                            <p:txEl>
                                              <p:pRg st="0" end="0"/>
                                            </p:txEl>
                                          </p:spTgt>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5168"/>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51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dirty="0">
                <a:solidFill>
                  <a:schemeClr val="accent1"/>
                </a:solidFill>
              </a:rPr>
              <a:t>Example 3: </a:t>
            </a:r>
            <a:r>
              <a:rPr lang="en-US" dirty="0"/>
              <a:t>Adding Fractions with Different Denominators (cont.)</a:t>
            </a:r>
            <a:endParaRPr lang="en-US" sz="3200" dirty="0">
              <a:solidFill>
                <a:schemeClr val="accent1"/>
              </a:solidFill>
            </a:endParaRPr>
          </a:p>
        </p:txBody>
      </p:sp>
      <p:sp>
        <p:nvSpPr>
          <p:cNvPr id="12291" name="Rectangle 3"/>
          <p:cNvSpPr>
            <a:spLocks noGrp="1"/>
          </p:cNvSpPr>
          <p:nvPr>
            <p:ph type="body" sz="half" idx="4294967295"/>
          </p:nvPr>
        </p:nvSpPr>
        <p:spPr>
          <a:xfrm>
            <a:off x="457200" y="1280160"/>
            <a:ext cx="8226425" cy="4401205"/>
          </a:xfrm>
          <a:prstGeom prst="rect">
            <a:avLst/>
          </a:prstGeom>
          <a:noFill/>
        </p:spPr>
        <p:txBody>
          <a:bodyPr>
            <a:spAutoFit/>
          </a:bodyPr>
          <a:lstStyle/>
          <a:p>
            <a:pPr algn="just">
              <a:spcBef>
                <a:spcPct val="0"/>
              </a:spcBef>
              <a:buFont typeface="Courier New" pitchFamily="49" charset="0"/>
              <a:buNone/>
            </a:pPr>
            <a:r>
              <a:rPr lang="en-US" sz="2800" b="1" i="0" dirty="0">
                <a:solidFill>
                  <a:schemeClr val="accent1"/>
                </a:solidFill>
              </a:rPr>
              <a:t>Step 3:</a:t>
            </a:r>
            <a:r>
              <a:rPr lang="en-US" sz="2800" i="0" dirty="0">
                <a:solidFill>
                  <a:schemeClr val="accent1"/>
                </a:solidFill>
              </a:rPr>
              <a:t> Add.</a:t>
            </a:r>
          </a:p>
          <a:p>
            <a:pPr algn="just">
              <a:spcBef>
                <a:spcPct val="0"/>
              </a:spcBef>
              <a:buFont typeface="Courier New" pitchFamily="49" charset="0"/>
              <a:buNone/>
            </a:pPr>
            <a:endParaRPr lang="en-US" sz="2800" dirty="0">
              <a:solidFill>
                <a:schemeClr val="accent1"/>
              </a:solidFill>
            </a:endParaRPr>
          </a:p>
          <a:p>
            <a:pPr algn="just">
              <a:spcBef>
                <a:spcPct val="0"/>
              </a:spcBef>
              <a:buFont typeface="Courier New" pitchFamily="49" charset="0"/>
              <a:buNone/>
            </a:pPr>
            <a:endParaRPr lang="en-US" sz="2800" dirty="0">
              <a:solidFill>
                <a:schemeClr val="accent1"/>
              </a:solidFill>
            </a:endParaRPr>
          </a:p>
          <a:p>
            <a:pPr algn="just">
              <a:spcBef>
                <a:spcPct val="0"/>
              </a:spcBef>
              <a:buFont typeface="Courier New" pitchFamily="49" charset="0"/>
              <a:buNone/>
            </a:pPr>
            <a:endParaRPr lang="en-US" sz="2800" dirty="0">
              <a:solidFill>
                <a:schemeClr val="accent1"/>
              </a:solidFill>
            </a:endParaRPr>
          </a:p>
          <a:p>
            <a:pPr algn="just">
              <a:spcBef>
                <a:spcPct val="0"/>
              </a:spcBef>
              <a:buFont typeface="Courier New" pitchFamily="49" charset="0"/>
              <a:buNone/>
            </a:pPr>
            <a:endParaRPr lang="en-US" sz="2800" dirty="0">
              <a:solidFill>
                <a:schemeClr val="accent1"/>
              </a:solidFill>
            </a:endParaRPr>
          </a:p>
          <a:p>
            <a:pPr algn="just">
              <a:spcBef>
                <a:spcPct val="0"/>
              </a:spcBef>
              <a:buFont typeface="Courier New" pitchFamily="49" charset="0"/>
              <a:buNone/>
            </a:pPr>
            <a:r>
              <a:rPr lang="en-US" sz="2800" b="1" dirty="0">
                <a:solidFill>
                  <a:schemeClr val="accent1"/>
                </a:solidFill>
              </a:rPr>
              <a:t>Step 4: </a:t>
            </a:r>
            <a:r>
              <a:rPr lang="en-US" sz="2800" dirty="0">
                <a:solidFill>
                  <a:schemeClr val="accent1"/>
                </a:solidFill>
              </a:rPr>
              <a:t>Reduce, if possible.</a:t>
            </a:r>
          </a:p>
          <a:p>
            <a:pPr algn="just">
              <a:spcBef>
                <a:spcPct val="0"/>
              </a:spcBef>
              <a:buFont typeface="Courier New" pitchFamily="49" charset="0"/>
              <a:buNone/>
            </a:pPr>
            <a:endParaRPr lang="en-US" sz="2800" b="1" dirty="0">
              <a:solidFill>
                <a:schemeClr val="accent1"/>
              </a:solidFill>
            </a:endParaRPr>
          </a:p>
          <a:p>
            <a:pPr algn="just">
              <a:spcBef>
                <a:spcPct val="0"/>
              </a:spcBef>
              <a:buFont typeface="Courier New" pitchFamily="49" charset="0"/>
              <a:buNone/>
            </a:pPr>
            <a:endParaRPr lang="en-US" sz="2800" b="1" dirty="0">
              <a:solidFill>
                <a:schemeClr val="accent1"/>
              </a:solidFill>
            </a:endParaRPr>
          </a:p>
          <a:p>
            <a:pPr algn="just">
              <a:spcBef>
                <a:spcPct val="0"/>
              </a:spcBef>
              <a:buFont typeface="Courier New" pitchFamily="49" charset="0"/>
              <a:buNone/>
            </a:pPr>
            <a:endParaRPr lang="en-US" sz="2800" b="1" dirty="0">
              <a:solidFill>
                <a:schemeClr val="accent1"/>
              </a:solidFill>
            </a:endParaRPr>
          </a:p>
          <a:p>
            <a:pPr algn="just">
              <a:spcBef>
                <a:spcPct val="0"/>
              </a:spcBef>
              <a:buFont typeface="Courier New" pitchFamily="49" charset="0"/>
              <a:buNone/>
            </a:pPr>
            <a:endParaRPr lang="en-US" sz="2800" b="1" dirty="0">
              <a:solidFill>
                <a:schemeClr val="accent1"/>
              </a:solidFill>
            </a:endParaRPr>
          </a:p>
        </p:txBody>
      </p:sp>
      <p:sp>
        <p:nvSpPr>
          <p:cNvPr id="13" name="TextBox 12"/>
          <p:cNvSpPr txBox="1"/>
          <p:nvPr/>
        </p:nvSpPr>
        <p:spPr>
          <a:xfrm>
            <a:off x="4267200" y="4419600"/>
            <a:ext cx="4648200" cy="707886"/>
          </a:xfrm>
          <a:prstGeom prst="rect">
            <a:avLst/>
          </a:prstGeom>
          <a:noFill/>
        </p:spPr>
        <p:txBody>
          <a:bodyPr wrap="square" rtlCol="0">
            <a:spAutoFit/>
          </a:bodyPr>
          <a:lstStyle/>
          <a:p>
            <a:r>
              <a:rPr lang="en-US" sz="2000" dirty="0">
                <a:solidFill>
                  <a:srgbClr val="007E7E"/>
                </a:solidFill>
              </a:rPr>
              <a:t>The fraction cannot be reduced because </a:t>
            </a:r>
            <a:br>
              <a:rPr lang="en-US" sz="2000" dirty="0">
                <a:solidFill>
                  <a:srgbClr val="007E7E"/>
                </a:solidFill>
              </a:rPr>
            </a:br>
            <a:r>
              <a:rPr lang="en-US" sz="2000" dirty="0">
                <a:solidFill>
                  <a:srgbClr val="007E7E"/>
                </a:solidFill>
              </a:rPr>
              <a:t>13 and 24 have only 1 as a common factor. </a:t>
            </a:r>
          </a:p>
        </p:txBody>
      </p:sp>
      <p:graphicFrame>
        <p:nvGraphicFramePr>
          <p:cNvPr id="6167" name="Object 23"/>
          <p:cNvGraphicFramePr>
            <a:graphicFrameLocks noChangeAspect="1"/>
          </p:cNvGraphicFramePr>
          <p:nvPr/>
        </p:nvGraphicFramePr>
        <p:xfrm>
          <a:off x="2860675" y="1936750"/>
          <a:ext cx="2032000" cy="927100"/>
        </p:xfrm>
        <a:graphic>
          <a:graphicData uri="http://schemas.openxmlformats.org/presentationml/2006/ole">
            <mc:AlternateContent xmlns:mc="http://schemas.openxmlformats.org/markup-compatibility/2006">
              <mc:Choice xmlns:v="urn:schemas-microsoft-com:vml" Requires="v">
                <p:oleObj name="Equation" r:id="rId2" imgW="2031840" imgH="927000" progId="Equation.DSMT4">
                  <p:embed/>
                </p:oleObj>
              </mc:Choice>
              <mc:Fallback>
                <p:oleObj name="Equation" r:id="rId2" imgW="2031840" imgH="927000" progId="Equation.DSMT4">
                  <p:embed/>
                  <p:pic>
                    <p:nvPicPr>
                      <p:cNvPr id="0" name="Picture 2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60675" y="1936750"/>
                        <a:ext cx="20320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68" name="Object 24"/>
          <p:cNvGraphicFramePr>
            <a:graphicFrameLocks noChangeAspect="1"/>
          </p:cNvGraphicFramePr>
          <p:nvPr/>
        </p:nvGraphicFramePr>
        <p:xfrm>
          <a:off x="4947128" y="1989138"/>
          <a:ext cx="1181100" cy="838200"/>
        </p:xfrm>
        <a:graphic>
          <a:graphicData uri="http://schemas.openxmlformats.org/presentationml/2006/ole">
            <mc:AlternateContent xmlns:mc="http://schemas.openxmlformats.org/markup-compatibility/2006">
              <mc:Choice xmlns:v="urn:schemas-microsoft-com:vml" Requires="v">
                <p:oleObj name="Equation" r:id="rId4" imgW="1180800" imgH="838080" progId="Equation.DSMT4">
                  <p:embed/>
                </p:oleObj>
              </mc:Choice>
              <mc:Fallback>
                <p:oleObj name="Equation" r:id="rId4" imgW="1180800" imgH="838080" progId="Equation.DSMT4">
                  <p:embed/>
                  <p:pic>
                    <p:nvPicPr>
                      <p:cNvPr id="0" name="Picture 2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947128" y="1989138"/>
                        <a:ext cx="1181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69" name="Object 25"/>
          <p:cNvGraphicFramePr>
            <a:graphicFrameLocks noChangeAspect="1"/>
          </p:cNvGraphicFramePr>
          <p:nvPr/>
        </p:nvGraphicFramePr>
        <p:xfrm>
          <a:off x="6210300" y="1981200"/>
          <a:ext cx="952500" cy="838200"/>
        </p:xfrm>
        <a:graphic>
          <a:graphicData uri="http://schemas.openxmlformats.org/presentationml/2006/ole">
            <mc:AlternateContent xmlns:mc="http://schemas.openxmlformats.org/markup-compatibility/2006">
              <mc:Choice xmlns:v="urn:schemas-microsoft-com:vml" Requires="v">
                <p:oleObj name="Equation" r:id="rId6" imgW="952200" imgH="838080" progId="Equation.DSMT4">
                  <p:embed/>
                </p:oleObj>
              </mc:Choice>
              <mc:Fallback>
                <p:oleObj name="Equation" r:id="rId6" imgW="952200" imgH="838080" progId="Equation.DSMT4">
                  <p:embed/>
                  <p:pic>
                    <p:nvPicPr>
                      <p:cNvPr id="0" name="Picture 2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210300" y="1981200"/>
                        <a:ext cx="952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70" name="Object 26"/>
          <p:cNvGraphicFramePr>
            <a:graphicFrameLocks noChangeAspect="1"/>
          </p:cNvGraphicFramePr>
          <p:nvPr/>
        </p:nvGraphicFramePr>
        <p:xfrm>
          <a:off x="691672" y="4267200"/>
          <a:ext cx="685800" cy="838200"/>
        </p:xfrm>
        <a:graphic>
          <a:graphicData uri="http://schemas.openxmlformats.org/presentationml/2006/ole">
            <mc:AlternateContent xmlns:mc="http://schemas.openxmlformats.org/markup-compatibility/2006">
              <mc:Choice xmlns:v="urn:schemas-microsoft-com:vml" Requires="v">
                <p:oleObj name="Equation" r:id="rId8" imgW="685800" imgH="838080" progId="Equation.DSMT4">
                  <p:embed/>
                </p:oleObj>
              </mc:Choice>
              <mc:Fallback>
                <p:oleObj name="Equation" r:id="rId8" imgW="685800" imgH="838080" progId="Equation.DSMT4">
                  <p:embed/>
                  <p:pic>
                    <p:nvPicPr>
                      <p:cNvPr id="0" name="Picture 2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91672" y="4267200"/>
                        <a:ext cx="685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71" name="Object 27"/>
          <p:cNvGraphicFramePr>
            <a:graphicFrameLocks noChangeAspect="1"/>
          </p:cNvGraphicFramePr>
          <p:nvPr/>
        </p:nvGraphicFramePr>
        <p:xfrm>
          <a:off x="1431026" y="4267200"/>
          <a:ext cx="1701800" cy="838200"/>
        </p:xfrm>
        <a:graphic>
          <a:graphicData uri="http://schemas.openxmlformats.org/presentationml/2006/ole">
            <mc:AlternateContent xmlns:mc="http://schemas.openxmlformats.org/markup-compatibility/2006">
              <mc:Choice xmlns:v="urn:schemas-microsoft-com:vml" Requires="v">
                <p:oleObj name="Equation" r:id="rId10" imgW="1701720" imgH="838080" progId="Equation.DSMT4">
                  <p:embed/>
                </p:oleObj>
              </mc:Choice>
              <mc:Fallback>
                <p:oleObj name="Equation" r:id="rId10" imgW="1701720" imgH="838080" progId="Equation.DSMT4">
                  <p:embed/>
                  <p:pic>
                    <p:nvPicPr>
                      <p:cNvPr id="0" name="Picture 2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431026" y="4267200"/>
                        <a:ext cx="170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72" name="Object 28"/>
          <p:cNvGraphicFramePr>
            <a:graphicFrameLocks noChangeAspect="1"/>
          </p:cNvGraphicFramePr>
          <p:nvPr/>
        </p:nvGraphicFramePr>
        <p:xfrm>
          <a:off x="3238500" y="4267200"/>
          <a:ext cx="952500" cy="838200"/>
        </p:xfrm>
        <a:graphic>
          <a:graphicData uri="http://schemas.openxmlformats.org/presentationml/2006/ole">
            <mc:AlternateContent xmlns:mc="http://schemas.openxmlformats.org/markup-compatibility/2006">
              <mc:Choice xmlns:v="urn:schemas-microsoft-com:vml" Requires="v">
                <p:oleObj name="Equation" r:id="rId12" imgW="952200" imgH="838080" progId="Equation.DSMT4">
                  <p:embed/>
                </p:oleObj>
              </mc:Choice>
              <mc:Fallback>
                <p:oleObj name="Equation" r:id="rId12" imgW="952200" imgH="838080" progId="Equation.DSMT4">
                  <p:embed/>
                  <p:pic>
                    <p:nvPicPr>
                      <p:cNvPr id="0" name="Picture 2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238500" y="4267200"/>
                        <a:ext cx="952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73" name="Object 29"/>
          <p:cNvGraphicFramePr>
            <a:graphicFrameLocks noChangeAspect="1"/>
          </p:cNvGraphicFramePr>
          <p:nvPr/>
        </p:nvGraphicFramePr>
        <p:xfrm>
          <a:off x="1295400" y="1963948"/>
          <a:ext cx="1562100" cy="927100"/>
        </p:xfrm>
        <a:graphic>
          <a:graphicData uri="http://schemas.openxmlformats.org/presentationml/2006/ole">
            <mc:AlternateContent xmlns:mc="http://schemas.openxmlformats.org/markup-compatibility/2006">
              <mc:Choice xmlns:v="urn:schemas-microsoft-com:vml" Requires="v">
                <p:oleObj name="Equation" r:id="rId14" imgW="1562040" imgH="927000" progId="Equation.DSMT4">
                  <p:embed/>
                </p:oleObj>
              </mc:Choice>
              <mc:Fallback>
                <p:oleObj name="Equation" r:id="rId14" imgW="1562040" imgH="927000" progId="Equation.DSMT4">
                  <p:embed/>
                  <p:pic>
                    <p:nvPicPr>
                      <p:cNvPr id="0" name="Picture 2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295400" y="1963948"/>
                        <a:ext cx="15621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6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6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6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291">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17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17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17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txBox="1">
            <a:spLocks/>
          </p:cNvSpPr>
          <p:nvPr/>
        </p:nvSpPr>
        <p:spPr>
          <a:xfrm>
            <a:off x="457200" y="1280161"/>
            <a:ext cx="8229600" cy="4511039"/>
          </a:xfrm>
          <a:prstGeom prst="rect">
            <a:avLst/>
          </a:prstGeom>
          <a:ln w="28575">
            <a:solidFill>
              <a:srgbClr val="FF0000"/>
            </a:solidFill>
          </a:ln>
        </p:spPr>
        <p:txBody>
          <a:bodyPr>
            <a:noAutofit/>
          </a:bodyPr>
          <a:lstStyle/>
          <a:p>
            <a:r>
              <a:rPr lang="en-US" sz="2200" dirty="0">
                <a:solidFill>
                  <a:srgbClr val="000000"/>
                </a:solidFill>
              </a:rPr>
              <a:t>The following common error must be avoided. </a:t>
            </a:r>
          </a:p>
          <a:p>
            <a:pPr>
              <a:lnSpc>
                <a:spcPct val="150000"/>
              </a:lnSpc>
              <a:spcBef>
                <a:spcPts val="600"/>
              </a:spcBef>
            </a:pPr>
            <a:r>
              <a:rPr lang="en-US" sz="2200" dirty="0">
                <a:solidFill>
                  <a:srgbClr val="000000"/>
                </a:solidFill>
              </a:rPr>
              <a:t>Add: </a:t>
            </a:r>
          </a:p>
          <a:p>
            <a:endParaRPr lang="en-US" sz="2400" dirty="0"/>
          </a:p>
          <a:p>
            <a:pPr>
              <a:spcBef>
                <a:spcPts val="1200"/>
              </a:spcBef>
            </a:pPr>
            <a:r>
              <a:rPr lang="en-US" sz="2200" dirty="0">
                <a:solidFill>
                  <a:srgbClr val="000000"/>
                </a:solidFill>
              </a:rPr>
              <a:t>You </a:t>
            </a:r>
            <a:r>
              <a:rPr lang="en-US" sz="2200" b="1" dirty="0">
                <a:solidFill>
                  <a:srgbClr val="000000"/>
                </a:solidFill>
              </a:rPr>
              <a:t>cannot </a:t>
            </a:r>
            <a:r>
              <a:rPr lang="en-US" sz="2200" dirty="0">
                <a:solidFill>
                  <a:srgbClr val="000000"/>
                </a:solidFill>
              </a:rPr>
              <a:t>divide out across 		Use LCD = 15.</a:t>
            </a:r>
          </a:p>
          <a:p>
            <a:r>
              <a:rPr lang="en-US" sz="2200" dirty="0">
                <a:solidFill>
                  <a:srgbClr val="000000"/>
                </a:solidFill>
              </a:rPr>
              <a:t>the + sign. </a:t>
            </a:r>
            <a:r>
              <a:rPr lang="en-US" sz="2200" b="1" dirty="0">
                <a:solidFill>
                  <a:srgbClr val="000000"/>
                </a:solidFill>
              </a:rPr>
              <a:t>			</a:t>
            </a:r>
          </a:p>
          <a:p>
            <a:pPr>
              <a:spcBef>
                <a:spcPct val="20000"/>
              </a:spcBef>
              <a:buFont typeface="Courier New" pitchFamily="49" charset="0"/>
              <a:buNone/>
            </a:pPr>
            <a:endParaRPr lang="en-US" sz="2200" dirty="0">
              <a:solidFill>
                <a:srgbClr val="000000"/>
              </a:solidFill>
              <a:latin typeface="Calibri" pitchFamily="34" charset="0"/>
            </a:endParaRPr>
          </a:p>
          <a:p>
            <a:pPr>
              <a:spcBef>
                <a:spcPct val="20000"/>
              </a:spcBef>
              <a:buFont typeface="Courier New" pitchFamily="49" charset="0"/>
              <a:buNone/>
            </a:pPr>
            <a:endParaRPr lang="en-US" sz="2200" dirty="0">
              <a:solidFill>
                <a:srgbClr val="000000"/>
              </a:solidFill>
              <a:latin typeface="Calibri" pitchFamily="34" charset="0"/>
            </a:endParaRPr>
          </a:p>
          <a:p>
            <a:endParaRPr lang="en-US" sz="2200" dirty="0"/>
          </a:p>
          <a:p>
            <a:r>
              <a:rPr lang="en-US" sz="2200" dirty="0"/>
              <a:t>					</a:t>
            </a:r>
          </a:p>
          <a:p>
            <a:endParaRPr lang="en-US" sz="2200" dirty="0"/>
          </a:p>
        </p:txBody>
      </p:sp>
      <p:graphicFrame>
        <p:nvGraphicFramePr>
          <p:cNvPr id="8" name="Object 7">
            <a:extLst>
              <a:ext uri="{FF2B5EF4-FFF2-40B4-BE49-F238E27FC236}">
                <a16:creationId xmlns:a16="http://schemas.microsoft.com/office/drawing/2014/main" id="{22093121-28F3-4DAA-BE8B-0B9DEAA51663}"/>
              </a:ext>
            </a:extLst>
          </p:cNvPr>
          <p:cNvGraphicFramePr>
            <a:graphicFrameLocks noChangeAspect="1"/>
          </p:cNvGraphicFramePr>
          <p:nvPr>
            <p:extLst>
              <p:ext uri="{D42A27DB-BD31-4B8C-83A1-F6EECF244321}">
                <p14:modId xmlns:p14="http://schemas.microsoft.com/office/powerpoint/2010/main" val="479585995"/>
              </p:ext>
            </p:extLst>
          </p:nvPr>
        </p:nvGraphicFramePr>
        <p:xfrm>
          <a:off x="5504331" y="4859400"/>
          <a:ext cx="1536700" cy="787400"/>
        </p:xfrm>
        <a:graphic>
          <a:graphicData uri="http://schemas.openxmlformats.org/presentationml/2006/ole">
            <mc:AlternateContent xmlns:mc="http://schemas.openxmlformats.org/markup-compatibility/2006">
              <mc:Choice xmlns:v="urn:schemas-microsoft-com:vml" Requires="v">
                <p:oleObj name="Equation" r:id="rId2" imgW="1536480" imgH="787320" progId="Equation.DSMT4">
                  <p:embed/>
                </p:oleObj>
              </mc:Choice>
              <mc:Fallback>
                <p:oleObj name="Equation" r:id="rId2" imgW="1536480" imgH="787320" progId="Equation.DSMT4">
                  <p:embed/>
                  <p:pic>
                    <p:nvPicPr>
                      <p:cNvPr id="0" name=""/>
                      <p:cNvPicPr/>
                      <p:nvPr/>
                    </p:nvPicPr>
                    <p:blipFill>
                      <a:blip r:embed="rId3"/>
                      <a:stretch>
                        <a:fillRect/>
                      </a:stretch>
                    </p:blipFill>
                    <p:spPr>
                      <a:xfrm>
                        <a:off x="5504331" y="4859400"/>
                        <a:ext cx="1536700" cy="787400"/>
                      </a:xfrm>
                      <a:prstGeom prst="rect">
                        <a:avLst/>
                      </a:prstGeom>
                    </p:spPr>
                  </p:pic>
                </p:oleObj>
              </mc:Fallback>
            </mc:AlternateContent>
          </a:graphicData>
        </a:graphic>
      </p:graphicFrame>
      <p:graphicFrame>
        <p:nvGraphicFramePr>
          <p:cNvPr id="7" name="Object 6">
            <a:extLst>
              <a:ext uri="{FF2B5EF4-FFF2-40B4-BE49-F238E27FC236}">
                <a16:creationId xmlns:a16="http://schemas.microsoft.com/office/drawing/2014/main" id="{96ED0D77-6706-4A6A-BA52-238B64B7530A}"/>
              </a:ext>
            </a:extLst>
          </p:cNvPr>
          <p:cNvGraphicFramePr>
            <a:graphicFrameLocks noChangeAspect="1"/>
          </p:cNvGraphicFramePr>
          <p:nvPr>
            <p:extLst>
              <p:ext uri="{D42A27DB-BD31-4B8C-83A1-F6EECF244321}">
                <p14:modId xmlns:p14="http://schemas.microsoft.com/office/powerpoint/2010/main" val="4078708841"/>
              </p:ext>
            </p:extLst>
          </p:nvPr>
        </p:nvGraphicFramePr>
        <p:xfrm>
          <a:off x="874154" y="3668754"/>
          <a:ext cx="2222500" cy="1117600"/>
        </p:xfrm>
        <a:graphic>
          <a:graphicData uri="http://schemas.openxmlformats.org/presentationml/2006/ole">
            <mc:AlternateContent xmlns:mc="http://schemas.openxmlformats.org/markup-compatibility/2006">
              <mc:Choice xmlns:v="urn:schemas-microsoft-com:vml" Requires="v">
                <p:oleObj name="Equation" r:id="rId4" imgW="2222280" imgH="1117440" progId="Equation.DSMT4">
                  <p:embed/>
                </p:oleObj>
              </mc:Choice>
              <mc:Fallback>
                <p:oleObj name="Equation" r:id="rId4" imgW="2222280" imgH="1117440" progId="Equation.DSMT4">
                  <p:embed/>
                  <p:pic>
                    <p:nvPicPr>
                      <p:cNvPr id="0" name=""/>
                      <p:cNvPicPr/>
                      <p:nvPr/>
                    </p:nvPicPr>
                    <p:blipFill>
                      <a:blip r:embed="rId5"/>
                      <a:stretch>
                        <a:fillRect/>
                      </a:stretch>
                    </p:blipFill>
                    <p:spPr>
                      <a:xfrm>
                        <a:off x="874154" y="3668754"/>
                        <a:ext cx="2222500" cy="1117600"/>
                      </a:xfrm>
                      <a:prstGeom prst="rect">
                        <a:avLst/>
                      </a:prstGeom>
                    </p:spPr>
                  </p:pic>
                </p:oleObj>
              </mc:Fallback>
            </mc:AlternateContent>
          </a:graphicData>
        </a:graphic>
      </p:graphicFrame>
      <p:graphicFrame>
        <p:nvGraphicFramePr>
          <p:cNvPr id="6" name="Object 5">
            <a:extLst>
              <a:ext uri="{FF2B5EF4-FFF2-40B4-BE49-F238E27FC236}">
                <a16:creationId xmlns:a16="http://schemas.microsoft.com/office/drawing/2014/main" id="{D3AD8295-9DA3-45E7-826A-BC8A9FBF2F11}"/>
              </a:ext>
            </a:extLst>
          </p:cNvPr>
          <p:cNvGraphicFramePr>
            <a:graphicFrameLocks noChangeAspect="1"/>
          </p:cNvGraphicFramePr>
          <p:nvPr>
            <p:extLst>
              <p:ext uri="{D42A27DB-BD31-4B8C-83A1-F6EECF244321}">
                <p14:modId xmlns:p14="http://schemas.microsoft.com/office/powerpoint/2010/main" val="2468409669"/>
              </p:ext>
            </p:extLst>
          </p:nvPr>
        </p:nvGraphicFramePr>
        <p:xfrm>
          <a:off x="1180373" y="1672591"/>
          <a:ext cx="762000" cy="673100"/>
        </p:xfrm>
        <a:graphic>
          <a:graphicData uri="http://schemas.openxmlformats.org/presentationml/2006/ole">
            <mc:AlternateContent xmlns:mc="http://schemas.openxmlformats.org/markup-compatibility/2006">
              <mc:Choice xmlns:v="urn:schemas-microsoft-com:vml" Requires="v">
                <p:oleObj name="Equation" r:id="rId6" imgW="761760" imgH="672840" progId="Equation.DSMT4">
                  <p:embed/>
                </p:oleObj>
              </mc:Choice>
              <mc:Fallback>
                <p:oleObj name="Equation" r:id="rId6" imgW="761760" imgH="672840" progId="Equation.DSMT4">
                  <p:embed/>
                  <p:pic>
                    <p:nvPicPr>
                      <p:cNvPr id="0" name=""/>
                      <p:cNvPicPr/>
                      <p:nvPr/>
                    </p:nvPicPr>
                    <p:blipFill>
                      <a:blip r:embed="rId7"/>
                      <a:stretch>
                        <a:fillRect/>
                      </a:stretch>
                    </p:blipFill>
                    <p:spPr>
                      <a:xfrm>
                        <a:off x="1180373" y="1672591"/>
                        <a:ext cx="762000" cy="673100"/>
                      </a:xfrm>
                      <a:prstGeom prst="rect">
                        <a:avLst/>
                      </a:prstGeom>
                    </p:spPr>
                  </p:pic>
                </p:oleObj>
              </mc:Fallback>
            </mc:AlternateContent>
          </a:graphicData>
        </a:graphic>
      </p:graphicFrame>
      <p:graphicFrame>
        <p:nvGraphicFramePr>
          <p:cNvPr id="3" name="Object 2">
            <a:extLst>
              <a:ext uri="{FF2B5EF4-FFF2-40B4-BE49-F238E27FC236}">
                <a16:creationId xmlns:a16="http://schemas.microsoft.com/office/drawing/2014/main" id="{D33AAF4B-2F1F-4B11-BA3D-1BA7E15D99CD}"/>
              </a:ext>
            </a:extLst>
          </p:cNvPr>
          <p:cNvGraphicFramePr>
            <a:graphicFrameLocks noChangeAspect="1"/>
          </p:cNvGraphicFramePr>
          <p:nvPr>
            <p:extLst>
              <p:ext uri="{D42A27DB-BD31-4B8C-83A1-F6EECF244321}">
                <p14:modId xmlns:p14="http://schemas.microsoft.com/office/powerpoint/2010/main" val="1930662669"/>
              </p:ext>
            </p:extLst>
          </p:nvPr>
        </p:nvGraphicFramePr>
        <p:xfrm>
          <a:off x="4415361" y="3464520"/>
          <a:ext cx="3695700" cy="673100"/>
        </p:xfrm>
        <a:graphic>
          <a:graphicData uri="http://schemas.openxmlformats.org/presentationml/2006/ole">
            <mc:AlternateContent xmlns:mc="http://schemas.openxmlformats.org/markup-compatibility/2006">
              <mc:Choice xmlns:v="urn:schemas-microsoft-com:vml" Requires="v">
                <p:oleObj name="Equation" r:id="rId8" imgW="3695400" imgH="672840" progId="Equation.DSMT4">
                  <p:embed/>
                </p:oleObj>
              </mc:Choice>
              <mc:Fallback>
                <p:oleObj name="Equation" r:id="rId8" imgW="3695400" imgH="672840" progId="Equation.DSMT4">
                  <p:embed/>
                  <p:pic>
                    <p:nvPicPr>
                      <p:cNvPr id="0" name=""/>
                      <p:cNvPicPr/>
                      <p:nvPr/>
                    </p:nvPicPr>
                    <p:blipFill>
                      <a:blip r:embed="rId9"/>
                      <a:stretch>
                        <a:fillRect/>
                      </a:stretch>
                    </p:blipFill>
                    <p:spPr>
                      <a:xfrm>
                        <a:off x="4415361" y="3464520"/>
                        <a:ext cx="3695700" cy="673100"/>
                      </a:xfrm>
                      <a:prstGeom prst="rect">
                        <a:avLst/>
                      </a:prstGeom>
                    </p:spPr>
                  </p:pic>
                </p:oleObj>
              </mc:Fallback>
            </mc:AlternateContent>
          </a:graphicData>
        </a:graphic>
      </p:graphicFrame>
      <p:sp>
        <p:nvSpPr>
          <p:cNvPr id="2" name="Title 1"/>
          <p:cNvSpPr>
            <a:spLocks noGrp="1"/>
          </p:cNvSpPr>
          <p:nvPr>
            <p:ph type="title"/>
          </p:nvPr>
        </p:nvSpPr>
        <p:spPr/>
        <p:txBody>
          <a:bodyPr/>
          <a:lstStyle/>
          <a:p>
            <a:r>
              <a:rPr lang="en-US" dirty="0"/>
              <a:t>Caution: Common Error 	</a:t>
            </a:r>
          </a:p>
        </p:txBody>
      </p:sp>
      <p:sp>
        <p:nvSpPr>
          <p:cNvPr id="12" name="Rectangle 11"/>
          <p:cNvSpPr/>
          <p:nvPr/>
        </p:nvSpPr>
        <p:spPr>
          <a:xfrm>
            <a:off x="4299313" y="4566553"/>
            <a:ext cx="4083875" cy="369332"/>
          </a:xfrm>
          <a:prstGeom prst="rect">
            <a:avLst/>
          </a:prstGeom>
        </p:spPr>
        <p:txBody>
          <a:bodyPr wrap="none">
            <a:spAutoFit/>
          </a:bodyPr>
          <a:lstStyle/>
          <a:p>
            <a:r>
              <a:rPr lang="en-US" b="1" dirty="0">
                <a:solidFill>
                  <a:srgbClr val="007E7E"/>
                </a:solidFill>
              </a:rPr>
              <a:t>NOW</a:t>
            </a:r>
            <a:r>
              <a:rPr lang="en-US" dirty="0">
                <a:solidFill>
                  <a:srgbClr val="007E7E"/>
                </a:solidFill>
              </a:rPr>
              <a:t> reduce by dividing out a factor of 5.</a:t>
            </a:r>
          </a:p>
        </p:txBody>
      </p:sp>
      <p:sp>
        <p:nvSpPr>
          <p:cNvPr id="13" name="Rounded Rectangle 12"/>
          <p:cNvSpPr/>
          <p:nvPr/>
        </p:nvSpPr>
        <p:spPr>
          <a:xfrm>
            <a:off x="4223273" y="3303494"/>
            <a:ext cx="4191000" cy="1117600"/>
          </a:xfrm>
          <a:prstGeom prst="roundRect">
            <a:avLst/>
          </a:prstGeom>
          <a:noFill/>
          <a:ln w="25400">
            <a:solidFill>
              <a:srgbClr val="006600">
                <a:alpha val="8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 name="Straight Connector 13"/>
          <p:cNvCxnSpPr/>
          <p:nvPr/>
        </p:nvCxnSpPr>
        <p:spPr>
          <a:xfrm flipV="1">
            <a:off x="805031" y="3750833"/>
            <a:ext cx="2834640" cy="109728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728831" y="3750833"/>
            <a:ext cx="2834640" cy="109728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sp>
        <p:nvSpPr>
          <p:cNvPr id="16" name="Rectangle 15"/>
          <p:cNvSpPr/>
          <p:nvPr/>
        </p:nvSpPr>
        <p:spPr>
          <a:xfrm>
            <a:off x="4844499" y="2371508"/>
            <a:ext cx="2209800" cy="430887"/>
          </a:xfrm>
          <a:prstGeom prst="rect">
            <a:avLst/>
          </a:prstGeom>
        </p:spPr>
        <p:txBody>
          <a:bodyPr wrap="square">
            <a:spAutoFit/>
          </a:bodyPr>
          <a:lstStyle/>
          <a:p>
            <a:pPr lvl="0" algn="ctr" fontAlgn="base">
              <a:spcBef>
                <a:spcPct val="20000"/>
              </a:spcBef>
              <a:spcAft>
                <a:spcPct val="0"/>
              </a:spcAft>
            </a:pPr>
            <a:r>
              <a:rPr lang="en-US" sz="2200" b="1" dirty="0">
                <a:solidFill>
                  <a:srgbClr val="006600"/>
                </a:solidFill>
                <a:latin typeface="Calibri" pitchFamily="34" charset="0"/>
              </a:rPr>
              <a:t>Correct Solution</a:t>
            </a:r>
          </a:p>
        </p:txBody>
      </p:sp>
      <p:sp>
        <p:nvSpPr>
          <p:cNvPr id="17" name="Rectangle 16"/>
          <p:cNvSpPr/>
          <p:nvPr/>
        </p:nvSpPr>
        <p:spPr>
          <a:xfrm>
            <a:off x="684904" y="2384718"/>
            <a:ext cx="2005742" cy="430887"/>
          </a:xfrm>
          <a:prstGeom prst="rect">
            <a:avLst/>
          </a:prstGeom>
        </p:spPr>
        <p:txBody>
          <a:bodyPr wrap="none">
            <a:spAutoFit/>
          </a:bodyPr>
          <a:lstStyle/>
          <a:p>
            <a:r>
              <a:rPr lang="en-US" sz="2200" b="1" dirty="0">
                <a:solidFill>
                  <a:srgbClr val="C00000"/>
                </a:solidFill>
              </a:rPr>
              <a:t>Wrong Solution</a:t>
            </a:r>
          </a:p>
        </p:txBody>
      </p:sp>
      <p:graphicFrame>
        <p:nvGraphicFramePr>
          <p:cNvPr id="5" name="Object 4">
            <a:extLst>
              <a:ext uri="{FF2B5EF4-FFF2-40B4-BE49-F238E27FC236}">
                <a16:creationId xmlns:a16="http://schemas.microsoft.com/office/drawing/2014/main" id="{2593FC41-10F9-4721-A34B-45C7285F8C5F}"/>
              </a:ext>
            </a:extLst>
          </p:cNvPr>
          <p:cNvGraphicFramePr>
            <a:graphicFrameLocks noChangeAspect="1"/>
          </p:cNvGraphicFramePr>
          <p:nvPr>
            <p:extLst>
              <p:ext uri="{D42A27DB-BD31-4B8C-83A1-F6EECF244321}">
                <p14:modId xmlns:p14="http://schemas.microsoft.com/office/powerpoint/2010/main" val="3751796063"/>
              </p:ext>
            </p:extLst>
          </p:nvPr>
        </p:nvGraphicFramePr>
        <p:xfrm>
          <a:off x="4622800" y="2781300"/>
          <a:ext cx="914400" cy="198438"/>
        </p:xfrm>
        <a:graphic>
          <a:graphicData uri="http://schemas.openxmlformats.org/presentationml/2006/ole">
            <mc:AlternateContent xmlns:mc="http://schemas.openxmlformats.org/markup-compatibility/2006">
              <mc:Choice xmlns:v="urn:schemas-microsoft-com:vml" Requires="v">
                <p:oleObj name="Equation" r:id="rId10" imgW="914400" imgH="198720" progId="Equation.DSMT4">
                  <p:embed/>
                </p:oleObj>
              </mc:Choice>
              <mc:Fallback>
                <p:oleObj name="Equation" r:id="rId10" imgW="914400" imgH="198720" progId="Equation.DSMT4">
                  <p:embed/>
                  <p:pic>
                    <p:nvPicPr>
                      <p:cNvPr id="0" name=""/>
                      <p:cNvPicPr/>
                      <p:nvPr/>
                    </p:nvPicPr>
                    <p:blipFill>
                      <a:blip r:embed="rId11"/>
                      <a:stretch>
                        <a:fillRect/>
                      </a:stretch>
                    </p:blipFill>
                    <p:spPr>
                      <a:xfrm>
                        <a:off x="4622800" y="2781300"/>
                        <a:ext cx="914400" cy="198438"/>
                      </a:xfrm>
                      <a:prstGeom prst="rect">
                        <a:avLst/>
                      </a:prstGeom>
                    </p:spPr>
                  </p:pic>
                </p:oleObj>
              </mc:Fallback>
            </mc:AlternateContent>
          </a:graphicData>
        </a:graphic>
      </p:graphicFrame>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2442</TotalTime>
  <Words>1372</Words>
  <Application>Microsoft Office PowerPoint</Application>
  <PresentationFormat>On-screen Show (4:3)</PresentationFormat>
  <Paragraphs>230</Paragraphs>
  <Slides>37</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2</vt:i4>
      </vt:variant>
      <vt:variant>
        <vt:lpstr>Slide Titles</vt:lpstr>
      </vt:variant>
      <vt:variant>
        <vt:i4>37</vt:i4>
      </vt:variant>
    </vt:vector>
  </HeadingPairs>
  <TitlesOfParts>
    <vt:vector size="43" baseType="lpstr">
      <vt:lpstr>Arial</vt:lpstr>
      <vt:lpstr>Calibri</vt:lpstr>
      <vt:lpstr>Courier New</vt:lpstr>
      <vt:lpstr>Office Theme</vt:lpstr>
      <vt:lpstr>Equation</vt:lpstr>
      <vt:lpstr>MathType 6.0 Equation</vt:lpstr>
      <vt:lpstr>Section 3.6</vt:lpstr>
      <vt:lpstr>Procedure: Adding Fractions with the Same Denominator</vt:lpstr>
      <vt:lpstr>Example 1: Adding Fractions with the Same Denominator</vt:lpstr>
      <vt:lpstr>Example 2: Finding the Least Common Denominator (LCD)</vt:lpstr>
      <vt:lpstr>Procedure: Adding Fractions with Different Denominators</vt:lpstr>
      <vt:lpstr>Example 3: Adding Fractions with Different Denominators</vt:lpstr>
      <vt:lpstr>Example 3: Adding Fractions with Different Denominators (cont.)</vt:lpstr>
      <vt:lpstr>Example 3: Adding Fractions with Different Denominators (cont.)</vt:lpstr>
      <vt:lpstr>Caution: Common Error  </vt:lpstr>
      <vt:lpstr>Example 4: Adding Fractions with Different Denominators</vt:lpstr>
      <vt:lpstr>Example 4: Adding Fractions with Different Denominators (cont.)</vt:lpstr>
      <vt:lpstr>Example 4: Adding Fractions with Different Denominators (cont.)</vt:lpstr>
      <vt:lpstr>Example 5: Adding Three Fractions with Different Denominators</vt:lpstr>
      <vt:lpstr>Example 6: Application: Adding Fractions </vt:lpstr>
      <vt:lpstr>Example 6: Application: Adding Fractions (cont.)</vt:lpstr>
      <vt:lpstr>Example 6: Application: Adding Fractions (cont.)</vt:lpstr>
      <vt:lpstr>Example 6: Application: Adding Fractions (cont.)</vt:lpstr>
      <vt:lpstr>Properties: Commutative Property of Addition</vt:lpstr>
      <vt:lpstr>Properties: Associative Property of Addition</vt:lpstr>
      <vt:lpstr>Procedure: Subtracting Fractions with the Same Denominator</vt:lpstr>
      <vt:lpstr>Example 7: Subtracting Fractions with the Same Denominator</vt:lpstr>
      <vt:lpstr>Procedure: Subtracting Fractions with Different Denominators</vt:lpstr>
      <vt:lpstr>Example 8: Subtracting Fractions with Different Denominators</vt:lpstr>
      <vt:lpstr>Example 8: Subtracting Fractions with Different Denominators (cont.)</vt:lpstr>
      <vt:lpstr>Example 9: Subtracting Fractions with Different Denominators</vt:lpstr>
      <vt:lpstr>Example 9: Subtracting Fractions with Different Denominators (cont.)</vt:lpstr>
      <vt:lpstr>Example 9: Subtracting Fractions with Different Denominators (cont.)</vt:lpstr>
      <vt:lpstr>Example 10: Subtracting Fractions with Different Denominators</vt:lpstr>
      <vt:lpstr>Example 11: Application: Subtracting Fractions with Different Denominators</vt:lpstr>
      <vt:lpstr>Example 11: Application: Subtracting Fractions with Different Denominators (cont.)</vt:lpstr>
      <vt:lpstr>Example 11: Application: Subtracting Fractions with Different Denominators (cont.)</vt:lpstr>
      <vt:lpstr>Example 12: Adding and Subtracting Fractions Containing Variables</vt:lpstr>
      <vt:lpstr>Example 13: Adding Fractions Containing Variables</vt:lpstr>
      <vt:lpstr>Caution: Common Error  </vt:lpstr>
      <vt:lpstr>Example 14: Adding Fractions Containing Variables</vt:lpstr>
      <vt:lpstr>Example 14: Adding Fractions Containing Variables (cont.)</vt:lpstr>
      <vt:lpstr>Example 15: Subtracting Fractions Containing Variables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Preparation for College Mathematics, 3rd Edition</dc:title>
  <dc:creator>Hawkes Learning</dc:creator>
  <cp:lastModifiedBy>Rebecca Johnson</cp:lastModifiedBy>
  <cp:revision>309</cp:revision>
  <dcterms:created xsi:type="dcterms:W3CDTF">2013-04-26T14:43:13Z</dcterms:created>
  <dcterms:modified xsi:type="dcterms:W3CDTF">2023-07-03T19:20:36Z</dcterms:modified>
</cp:coreProperties>
</file>