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85" r:id="rId3"/>
    <p:sldId id="260" r:id="rId4"/>
    <p:sldId id="261" r:id="rId5"/>
    <p:sldId id="286" r:id="rId6"/>
    <p:sldId id="262" r:id="rId7"/>
    <p:sldId id="287" r:id="rId8"/>
    <p:sldId id="288" r:id="rId9"/>
    <p:sldId id="271" r:id="rId10"/>
    <p:sldId id="289" r:id="rId11"/>
    <p:sldId id="290" r:id="rId12"/>
    <p:sldId id="274" r:id="rId13"/>
    <p:sldId id="291" r:id="rId14"/>
    <p:sldId id="306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308" r:id="rId23"/>
    <p:sldId id="299" r:id="rId24"/>
    <p:sldId id="300" r:id="rId25"/>
    <p:sldId id="301" r:id="rId26"/>
    <p:sldId id="302" r:id="rId27"/>
    <p:sldId id="303" r:id="rId28"/>
    <p:sldId id="30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3C86A6"/>
    <a:srgbClr val="000099"/>
    <a:srgbClr val="0000FF"/>
    <a:srgbClr val="FF0000"/>
    <a:srgbClr val="366092"/>
    <a:srgbClr val="1F497D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5" Type="http://schemas.openxmlformats.org/officeDocument/2006/relationships/image" Target="../media/image62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24" Type="http://schemas.openxmlformats.org/officeDocument/2006/relationships/oleObject" Target="../embeddings/oleObject61.bin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61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71.bin"/><Relationship Id="rId3" Type="http://schemas.openxmlformats.org/officeDocument/2006/relationships/image" Target="../media/image64.wmf"/><Relationship Id="rId21" Type="http://schemas.openxmlformats.org/officeDocument/2006/relationships/image" Target="../media/image73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74.bin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72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image" Target="../media/image88.wmf"/><Relationship Id="rId7" Type="http://schemas.openxmlformats.org/officeDocument/2006/relationships/image" Target="../media/image90.wmf"/><Relationship Id="rId2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7.bin"/><Relationship Id="rId2" Type="http://schemas.openxmlformats.org/officeDocument/2006/relationships/oleObject" Target="../embeddings/oleObject9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9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03.bin"/><Relationship Id="rId2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103.wmf"/><Relationship Id="rId5" Type="http://schemas.openxmlformats.org/officeDocument/2006/relationships/image" Target="../media/image100.wmf"/><Relationship Id="rId10" Type="http://schemas.openxmlformats.org/officeDocument/2006/relationships/oleObject" Target="../embeddings/oleObject102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110.wmf"/><Relationship Id="rId3" Type="http://schemas.openxmlformats.org/officeDocument/2006/relationships/image" Target="../media/image105.wmf"/><Relationship Id="rId7" Type="http://schemas.openxmlformats.org/officeDocument/2006/relationships/image" Target="../media/image107.wmf"/><Relationship Id="rId12" Type="http://schemas.openxmlformats.org/officeDocument/2006/relationships/oleObject" Target="../embeddings/oleObject109.bin"/><Relationship Id="rId2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09.wmf"/><Relationship Id="rId5" Type="http://schemas.openxmlformats.org/officeDocument/2006/relationships/image" Target="../media/image106.wmf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0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15.bin"/><Relationship Id="rId2" Type="http://schemas.openxmlformats.org/officeDocument/2006/relationships/oleObject" Target="../embeddings/oleObject1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16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image" Target="../media/image118.wmf"/><Relationship Id="rId7" Type="http://schemas.openxmlformats.org/officeDocument/2006/relationships/image" Target="../media/image120.wmf"/><Relationship Id="rId2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2.wmf"/><Relationship Id="rId5" Type="http://schemas.openxmlformats.org/officeDocument/2006/relationships/image" Target="../media/image119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5.wmf"/><Relationship Id="rId12" Type="http://schemas.openxmlformats.org/officeDocument/2006/relationships/oleObject" Target="../embeddings/oleObject127.bin"/><Relationship Id="rId2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26.bin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2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oleObject" Target="../embeddings/oleObject1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0.wmf"/><Relationship Id="rId4" Type="http://schemas.openxmlformats.org/officeDocument/2006/relationships/oleObject" Target="../embeddings/oleObject12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image" Target="../media/image136.wmf"/><Relationship Id="rId3" Type="http://schemas.openxmlformats.org/officeDocument/2006/relationships/image" Target="../media/image131.wmf"/><Relationship Id="rId7" Type="http://schemas.openxmlformats.org/officeDocument/2006/relationships/image" Target="../media/image133.wmf"/><Relationship Id="rId12" Type="http://schemas.openxmlformats.org/officeDocument/2006/relationships/oleObject" Target="../embeddings/oleObject135.bin"/><Relationship Id="rId2" Type="http://schemas.openxmlformats.org/officeDocument/2006/relationships/oleObject" Target="../embeddings/oleObject1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35.wmf"/><Relationship Id="rId5" Type="http://schemas.openxmlformats.org/officeDocument/2006/relationships/image" Target="../media/image132.wmf"/><Relationship Id="rId15" Type="http://schemas.openxmlformats.org/officeDocument/2006/relationships/image" Target="../media/image137.wmf"/><Relationship Id="rId10" Type="http://schemas.openxmlformats.org/officeDocument/2006/relationships/oleObject" Target="../embeddings/oleObject134.bin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34.wmf"/><Relationship Id="rId14" Type="http://schemas.openxmlformats.org/officeDocument/2006/relationships/oleObject" Target="../embeddings/oleObject13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0.bin"/><Relationship Id="rId13" Type="http://schemas.openxmlformats.org/officeDocument/2006/relationships/image" Target="../media/image143.wmf"/><Relationship Id="rId3" Type="http://schemas.openxmlformats.org/officeDocument/2006/relationships/image" Target="../media/image138.wmf"/><Relationship Id="rId7" Type="http://schemas.openxmlformats.org/officeDocument/2006/relationships/image" Target="../media/image140.wmf"/><Relationship Id="rId12" Type="http://schemas.openxmlformats.org/officeDocument/2006/relationships/oleObject" Target="../embeddings/oleObject142.bin"/><Relationship Id="rId2" Type="http://schemas.openxmlformats.org/officeDocument/2006/relationships/oleObject" Target="../embeddings/oleObject1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9.bin"/><Relationship Id="rId11" Type="http://schemas.openxmlformats.org/officeDocument/2006/relationships/image" Target="../media/image142.wmf"/><Relationship Id="rId5" Type="http://schemas.openxmlformats.org/officeDocument/2006/relationships/image" Target="../media/image139.wmf"/><Relationship Id="rId15" Type="http://schemas.openxmlformats.org/officeDocument/2006/relationships/image" Target="../media/image144.wmf"/><Relationship Id="rId10" Type="http://schemas.openxmlformats.org/officeDocument/2006/relationships/oleObject" Target="../embeddings/oleObject141.bin"/><Relationship Id="rId4" Type="http://schemas.openxmlformats.org/officeDocument/2006/relationships/oleObject" Target="../embeddings/oleObject138.bin"/><Relationship Id="rId9" Type="http://schemas.openxmlformats.org/officeDocument/2006/relationships/image" Target="../media/image141.wmf"/><Relationship Id="rId14" Type="http://schemas.openxmlformats.org/officeDocument/2006/relationships/oleObject" Target="../embeddings/oleObject14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13" Type="http://schemas.openxmlformats.org/officeDocument/2006/relationships/image" Target="../media/image150.wmf"/><Relationship Id="rId18" Type="http://schemas.openxmlformats.org/officeDocument/2006/relationships/oleObject" Target="../embeddings/oleObject152.bin"/><Relationship Id="rId3" Type="http://schemas.openxmlformats.org/officeDocument/2006/relationships/image" Target="../media/image145.wmf"/><Relationship Id="rId21" Type="http://schemas.openxmlformats.org/officeDocument/2006/relationships/image" Target="../media/image154.wmf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49.bin"/><Relationship Id="rId17" Type="http://schemas.openxmlformats.org/officeDocument/2006/relationships/image" Target="../media/image152.wmf"/><Relationship Id="rId2" Type="http://schemas.openxmlformats.org/officeDocument/2006/relationships/oleObject" Target="../embeddings/oleObject144.bin"/><Relationship Id="rId16" Type="http://schemas.openxmlformats.org/officeDocument/2006/relationships/oleObject" Target="../embeddings/oleObject151.bin"/><Relationship Id="rId20" Type="http://schemas.openxmlformats.org/officeDocument/2006/relationships/oleObject" Target="../embeddings/oleObject1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6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5" Type="http://schemas.openxmlformats.org/officeDocument/2006/relationships/image" Target="../media/image151.wmf"/><Relationship Id="rId10" Type="http://schemas.openxmlformats.org/officeDocument/2006/relationships/oleObject" Target="../embeddings/oleObject148.bin"/><Relationship Id="rId19" Type="http://schemas.openxmlformats.org/officeDocument/2006/relationships/image" Target="../media/image153.wmf"/><Relationship Id="rId4" Type="http://schemas.openxmlformats.org/officeDocument/2006/relationships/oleObject" Target="../embeddings/oleObject145.bin"/><Relationship Id="rId9" Type="http://schemas.openxmlformats.org/officeDocument/2006/relationships/image" Target="../media/image148.wmf"/><Relationship Id="rId14" Type="http://schemas.openxmlformats.org/officeDocument/2006/relationships/oleObject" Target="../embeddings/oleObject150.bin"/><Relationship Id="rId22" Type="http://schemas.openxmlformats.org/officeDocument/2006/relationships/oleObject" Target="../embeddings/oleObject15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8.bin"/><Relationship Id="rId13" Type="http://schemas.openxmlformats.org/officeDocument/2006/relationships/image" Target="../media/image160.wmf"/><Relationship Id="rId18" Type="http://schemas.openxmlformats.org/officeDocument/2006/relationships/oleObject" Target="../embeddings/oleObject163.bin"/><Relationship Id="rId3" Type="http://schemas.openxmlformats.org/officeDocument/2006/relationships/image" Target="../media/image155.wmf"/><Relationship Id="rId21" Type="http://schemas.openxmlformats.org/officeDocument/2006/relationships/image" Target="../media/image162.wmf"/><Relationship Id="rId7" Type="http://schemas.openxmlformats.org/officeDocument/2006/relationships/image" Target="../media/image157.wmf"/><Relationship Id="rId12" Type="http://schemas.openxmlformats.org/officeDocument/2006/relationships/oleObject" Target="../embeddings/oleObject160.bin"/><Relationship Id="rId17" Type="http://schemas.openxmlformats.org/officeDocument/2006/relationships/image" Target="../media/image153.wmf"/><Relationship Id="rId2" Type="http://schemas.openxmlformats.org/officeDocument/2006/relationships/oleObject" Target="../embeddings/oleObject155.bin"/><Relationship Id="rId16" Type="http://schemas.openxmlformats.org/officeDocument/2006/relationships/oleObject" Target="../embeddings/oleObject162.bin"/><Relationship Id="rId20" Type="http://schemas.openxmlformats.org/officeDocument/2006/relationships/oleObject" Target="../embeddings/oleObject1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7.bin"/><Relationship Id="rId11" Type="http://schemas.openxmlformats.org/officeDocument/2006/relationships/image" Target="../media/image159.wmf"/><Relationship Id="rId24" Type="http://schemas.openxmlformats.org/officeDocument/2006/relationships/oleObject" Target="../embeddings/oleObject166.bin"/><Relationship Id="rId5" Type="http://schemas.openxmlformats.org/officeDocument/2006/relationships/image" Target="../media/image156.wmf"/><Relationship Id="rId15" Type="http://schemas.openxmlformats.org/officeDocument/2006/relationships/image" Target="../media/image161.wmf"/><Relationship Id="rId23" Type="http://schemas.openxmlformats.org/officeDocument/2006/relationships/image" Target="../media/image163.wmf"/><Relationship Id="rId10" Type="http://schemas.openxmlformats.org/officeDocument/2006/relationships/oleObject" Target="../embeddings/oleObject159.bin"/><Relationship Id="rId19" Type="http://schemas.openxmlformats.org/officeDocument/2006/relationships/image" Target="../media/image154.wmf"/><Relationship Id="rId4" Type="http://schemas.openxmlformats.org/officeDocument/2006/relationships/oleObject" Target="../embeddings/oleObject156.bin"/><Relationship Id="rId9" Type="http://schemas.openxmlformats.org/officeDocument/2006/relationships/image" Target="../media/image158.wmf"/><Relationship Id="rId14" Type="http://schemas.openxmlformats.org/officeDocument/2006/relationships/oleObject" Target="../embeddings/oleObject161.bin"/><Relationship Id="rId22" Type="http://schemas.openxmlformats.org/officeDocument/2006/relationships/oleObject" Target="../embeddings/oleObject16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8.wmf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57636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dirty="0">
              <a:solidFill>
                <a:srgbClr val="091523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91523"/>
                </a:solidFill>
              </a:rPr>
              <a:t>If  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691271"/>
              </p:ext>
            </p:extLst>
          </p:nvPr>
        </p:nvGraphicFramePr>
        <p:xfrm>
          <a:off x="2514600" y="3944819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901440" progId="Equation.DSMT4">
                  <p:embed/>
                </p:oleObj>
              </mc:Choice>
              <mc:Fallback>
                <p:oleObj name="Equation" r:id="rId2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44819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375580"/>
              </p:ext>
            </p:extLst>
          </p:nvPr>
        </p:nvGraphicFramePr>
        <p:xfrm>
          <a:off x="855452" y="1545077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838080" progId="Equation.DSMT4">
                  <p:embed/>
                </p:oleObj>
              </mc:Choice>
              <mc:Fallback>
                <p:oleObj name="Equation" r:id="rId4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1545077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636843"/>
              </p:ext>
            </p:extLst>
          </p:nvPr>
        </p:nvGraphicFramePr>
        <p:xfrm>
          <a:off x="2176730" y="1546511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901440" progId="Equation.DSMT4">
                  <p:embed/>
                </p:oleObj>
              </mc:Choice>
              <mc:Fallback>
                <p:oleObj name="Equation" r:id="rId6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730" y="1546511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889914"/>
              </p:ext>
            </p:extLst>
          </p:nvPr>
        </p:nvGraphicFramePr>
        <p:xfrm>
          <a:off x="2212589" y="2594336"/>
          <a:ext cx="4826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5800" imgH="939600" progId="Equation.DSMT4">
                  <p:embed/>
                </p:oleObj>
              </mc:Choice>
              <mc:Fallback>
                <p:oleObj name="Equation" r:id="rId8" imgW="482580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589" y="2594336"/>
                        <a:ext cx="4826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25480" progId="Equation.DSMT4">
                  <p:embed/>
                </p:oleObj>
              </mc:Choice>
              <mc:Fallback>
                <p:oleObj name="Equation" r:id="rId2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825480" progId="Equation.DSMT4">
                  <p:embed/>
                </p:oleObj>
              </mc:Choice>
              <mc:Fallback>
                <p:oleObj name="Equation" r:id="rId4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825480" progId="Equation.DSMT4">
                  <p:embed/>
                </p:oleObj>
              </mc:Choice>
              <mc:Fallback>
                <p:oleObj name="Equation" r:id="rId6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137241"/>
              </p:ext>
            </p:extLst>
          </p:nvPr>
        </p:nvGraphicFramePr>
        <p:xfrm>
          <a:off x="901700" y="3475038"/>
          <a:ext cx="288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82880" imgH="888840" progId="Equation.DSMT4">
                  <p:embed/>
                </p:oleObj>
              </mc:Choice>
              <mc:Fallback>
                <p:oleObj name="Equation" r:id="rId8" imgW="28828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475038"/>
                        <a:ext cx="2882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456024"/>
              </p:ext>
            </p:extLst>
          </p:nvPr>
        </p:nvGraphicFramePr>
        <p:xfrm>
          <a:off x="882650" y="4922838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888840" progId="Equation.DSMT4">
                  <p:embed/>
                </p:oleObj>
              </mc:Choice>
              <mc:Fallback>
                <p:oleObj name="Equation" r:id="rId10" imgW="12952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4922838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120" imgH="838080" progId="Equation.DSMT4">
                  <p:embed/>
                </p:oleObj>
              </mc:Choice>
              <mc:Fallback>
                <p:oleObj name="Equation" r:id="rId12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838080" progId="Equation.DSMT4">
                  <p:embed/>
                </p:oleObj>
              </mc:Choice>
              <mc:Fallback>
                <p:oleObj name="Equation" r:id="rId14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031603"/>
              </p:ext>
            </p:extLst>
          </p:nvPr>
        </p:nvGraphicFramePr>
        <p:xfrm>
          <a:off x="4978400" y="4932363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888840" progId="Equation.DSMT4">
                  <p:embed/>
                </p:oleObj>
              </mc:Choice>
              <mc:Fallback>
                <p:oleObj name="Equation" r:id="rId16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932363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838080" progId="Equation.DSMT4">
                  <p:embed/>
                </p:oleObj>
              </mc:Choice>
              <mc:Fallback>
                <p:oleObj name="Equation" r:id="rId18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320" imgH="838080" progId="Equation.DSMT4">
                  <p:embed/>
                </p:oleObj>
              </mc:Choice>
              <mc:Fallback>
                <p:oleObj name="Equation" r:id="rId20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72840" imgH="838080" progId="Equation.DSMT4">
                  <p:embed/>
                </p:oleObj>
              </mc:Choice>
              <mc:Fallback>
                <p:oleObj name="Equation" r:id="rId22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0" imgH="838080" progId="Equation.DSMT4">
                  <p:embed/>
                </p:oleObj>
              </mc:Choice>
              <mc:Fallback>
                <p:oleObj name="Equation" r:id="rId24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Reducing a Fraction to 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213112"/>
              </p:ext>
            </p:extLst>
          </p:nvPr>
        </p:nvGraphicFramePr>
        <p:xfrm>
          <a:off x="3505200" y="2133600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825480" progId="Equation.DSMT4">
                  <p:embed/>
                </p:oleObj>
              </mc:Choice>
              <mc:Fallback>
                <p:oleObj name="Equation" r:id="rId2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38080" progId="Equation.DSMT4">
                  <p:embed/>
                </p:oleObj>
              </mc:Choice>
              <mc:Fallback>
                <p:oleObj name="Equation" r:id="rId2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825480" progId="Equation.DSMT4">
                  <p:embed/>
                </p:oleObj>
              </mc:Choice>
              <mc:Fallback>
                <p:oleObj name="Equation" r:id="rId4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38080" progId="Equation.DSMT4">
                  <p:embed/>
                </p:oleObj>
              </mc:Choice>
              <mc:Fallback>
                <p:oleObj name="Equation" r:id="rId6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95563" y="302260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825480" progId="Equation.DSMT4">
                  <p:embed/>
                </p:oleObj>
              </mc:Choice>
              <mc:Fallback>
                <p:oleObj name="Equation" r:id="rId8" imgW="11556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302260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8950"/>
          <a:ext cx="82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12520" progId="Equation.DSMT4">
                  <p:embed/>
                </p:oleObj>
              </mc:Choice>
              <mc:Fallback>
                <p:oleObj name="Equation" r:id="rId10" imgW="82548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8950"/>
                        <a:ext cx="825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825480" progId="Equation.DSMT4">
                  <p:embed/>
                </p:oleObj>
              </mc:Choice>
              <mc:Fallback>
                <p:oleObj name="Equation" r:id="rId12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838080" progId="Equation.DSMT4">
                  <p:embed/>
                </p:oleObj>
              </mc:Choice>
              <mc:Fallback>
                <p:oleObj name="Equation" r:id="rId14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825480" progId="Equation.DSMT4">
                  <p:embed/>
                </p:oleObj>
              </mc:Choice>
              <mc:Fallback>
                <p:oleObj name="Equation" r:id="rId16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838080" progId="Equation.DSMT4">
                  <p:embed/>
                </p:oleObj>
              </mc:Choice>
              <mc:Fallback>
                <p:oleObj name="Equation" r:id="rId18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92350" y="4025900"/>
          <a:ext cx="85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825480" progId="Equation.DSMT4">
                  <p:embed/>
                </p:oleObj>
              </mc:Choice>
              <mc:Fallback>
                <p:oleObj name="Equation" r:id="rId20" imgW="85068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4025900"/>
                        <a:ext cx="850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51200" y="4025900"/>
          <a:ext cx="80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920" imgH="825480" progId="Equation.DSMT4">
                  <p:embed/>
                </p:oleObj>
              </mc:Choice>
              <mc:Fallback>
                <p:oleObj name="Equation" r:id="rId22" imgW="79992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025900"/>
                        <a:ext cx="800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5000" imgH="838080" progId="Equation.DSMT4">
                  <p:embed/>
                </p:oleObj>
              </mc:Choice>
              <mc:Fallback>
                <p:oleObj name="Equation" r:id="rId24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  to lowest terms.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If both the numerator and denominator have a factor of −1, then we “divide out” −1 and treat the fraction as </a:t>
            </a:r>
          </a:p>
          <a:p>
            <a:r>
              <a:rPr lang="en-US" dirty="0"/>
              <a:t>positive, since 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663700" y="1147763"/>
          <a:ext cx="62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825480" progId="Equation.DSMT4">
                  <p:embed/>
                </p:oleObj>
              </mc:Choice>
              <mc:Fallback>
                <p:oleObj name="Equation" r:id="rId2" imgW="622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1147763"/>
                        <a:ext cx="62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2642078" y="3098322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838080" progId="Equation.DSMT4">
                  <p:embed/>
                </p:oleObj>
              </mc:Choice>
              <mc:Fallback>
                <p:oleObj name="Equation" r:id="rId4" imgW="1041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078" y="3098322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61738"/>
              </p:ext>
            </p:extLst>
          </p:nvPr>
        </p:nvGraphicFramePr>
        <p:xfrm>
          <a:off x="1982156" y="4334774"/>
          <a:ext cx="62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825480" progId="Equation.DSMT4">
                  <p:embed/>
                </p:oleObj>
              </mc:Choice>
              <mc:Fallback>
                <p:oleObj name="Equation" r:id="rId6" imgW="6220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156" y="4334774"/>
                        <a:ext cx="62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750561"/>
              </p:ext>
            </p:extLst>
          </p:nvPr>
        </p:nvGraphicFramePr>
        <p:xfrm>
          <a:off x="2642078" y="4343400"/>
          <a:ext cx="1955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520" imgH="812520" progId="Equation.DSMT4">
                  <p:embed/>
                </p:oleObj>
              </mc:Choice>
              <mc:Fallback>
                <p:oleObj name="Equation" r:id="rId8" imgW="195552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078" y="4343400"/>
                        <a:ext cx="1955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698957"/>
              </p:ext>
            </p:extLst>
          </p:nvPr>
        </p:nvGraphicFramePr>
        <p:xfrm>
          <a:off x="4866849" y="4334774"/>
          <a:ext cx="520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560" imgH="812520" progId="Equation.DSMT4">
                  <p:embed/>
                </p:oleObj>
              </mc:Choice>
              <mc:Fallback>
                <p:oleObj name="Equation" r:id="rId10" imgW="520560" imgH="8125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849" y="4334774"/>
                        <a:ext cx="520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C0FE520-B269-6586-6E18-38C1F27D9E21}"/>
              </a:ext>
            </a:extLst>
          </p:cNvPr>
          <p:cNvCxnSpPr/>
          <p:nvPr/>
        </p:nvCxnSpPr>
        <p:spPr>
          <a:xfrm flipH="1">
            <a:off x="2972756" y="4343400"/>
            <a:ext cx="381000" cy="37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8196E0-C734-6E4D-F192-651B93B5E3BE}"/>
              </a:ext>
            </a:extLst>
          </p:cNvPr>
          <p:cNvCxnSpPr>
            <a:cxnSpLocks/>
          </p:cNvCxnSpPr>
          <p:nvPr/>
        </p:nvCxnSpPr>
        <p:spPr>
          <a:xfrm flipH="1">
            <a:off x="3387782" y="4343400"/>
            <a:ext cx="296652" cy="37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238C50A-B7E9-6959-9537-CE71E7B88D7D}"/>
              </a:ext>
            </a:extLst>
          </p:cNvPr>
          <p:cNvCxnSpPr>
            <a:cxnSpLocks/>
          </p:cNvCxnSpPr>
          <p:nvPr/>
        </p:nvCxnSpPr>
        <p:spPr>
          <a:xfrm flipH="1">
            <a:off x="3734278" y="4343400"/>
            <a:ext cx="229078" cy="37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17C576-05F7-AB7A-4DC8-77B3DFA5C982}"/>
              </a:ext>
            </a:extLst>
          </p:cNvPr>
          <p:cNvCxnSpPr/>
          <p:nvPr/>
        </p:nvCxnSpPr>
        <p:spPr>
          <a:xfrm flipH="1">
            <a:off x="3163256" y="4868174"/>
            <a:ext cx="372852" cy="288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76FC92C-E238-4E00-BB03-6BBECEC41479}"/>
              </a:ext>
            </a:extLst>
          </p:cNvPr>
          <p:cNvCxnSpPr/>
          <p:nvPr/>
        </p:nvCxnSpPr>
        <p:spPr>
          <a:xfrm flipH="1">
            <a:off x="3536108" y="4868174"/>
            <a:ext cx="312709" cy="288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F2DF9FE-0469-6ECC-D199-5A5E373F181B}"/>
              </a:ext>
            </a:extLst>
          </p:cNvPr>
          <p:cNvCxnSpPr/>
          <p:nvPr/>
        </p:nvCxnSpPr>
        <p:spPr>
          <a:xfrm flipH="1">
            <a:off x="3963356" y="4868174"/>
            <a:ext cx="152400" cy="288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25480" progId="Equation.DSMT4">
                  <p:embed/>
                </p:oleObj>
              </mc:Choice>
              <mc:Fallback>
                <p:oleObj name="Equation" r:id="rId4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838080" progId="Equation.DSMT4">
                  <p:embed/>
                </p:oleObj>
              </mc:Choice>
              <mc:Fallback>
                <p:oleObj name="Equation" r:id="rId6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838080" progId="Equation.DSMT4">
                  <p:embed/>
                </p:oleObj>
              </mc:Choice>
              <mc:Fallback>
                <p:oleObj name="Equation" r:id="rId8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838080" progId="Equation.DSMT4">
                  <p:embed/>
                </p:oleObj>
              </mc:Choice>
              <mc:Fallback>
                <p:oleObj name="Equation" r:id="rId4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838080" progId="Equation.DSMT4">
                  <p:embed/>
                </p:oleObj>
              </mc:Choice>
              <mc:Fallback>
                <p:oleObj name="Equation" r:id="rId6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85026" y="1122363"/>
          <a:ext cx="762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76240" progId="Equation.DSMT4">
                  <p:embed/>
                </p:oleObj>
              </mc:Choice>
              <mc:Fallback>
                <p:oleObj name="Equation" r:id="rId2" imgW="7617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026" y="1122363"/>
                        <a:ext cx="762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219200" y="2743200"/>
          <a:ext cx="762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876240" progId="Equation.DSMT4">
                  <p:embed/>
                </p:oleObj>
              </mc:Choice>
              <mc:Fallback>
                <p:oleObj name="Equation" r:id="rId4" imgW="76176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762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11"/>
          <p:cNvGraphicFramePr>
            <a:graphicFrameLocks noChangeAspect="1"/>
          </p:cNvGraphicFramePr>
          <p:nvPr/>
        </p:nvGraphicFramePr>
        <p:xfrm>
          <a:off x="2150374" y="2810774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825480" progId="Equation.DSMT4">
                  <p:embed/>
                </p:oleObj>
              </mc:Choice>
              <mc:Fallback>
                <p:oleObj name="Equation" r:id="rId6" imgW="134604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374" y="2810774"/>
                        <a:ext cx="1346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122318"/>
              </p:ext>
            </p:extLst>
          </p:nvPr>
        </p:nvGraphicFramePr>
        <p:xfrm>
          <a:off x="3317875" y="3846513"/>
          <a:ext cx="241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720" imgH="838080" progId="Equation.DSMT4">
                  <p:embed/>
                </p:oleObj>
              </mc:Choice>
              <mc:Fallback>
                <p:oleObj name="Equation" r:id="rId8" imgW="24127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846513"/>
                        <a:ext cx="241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3" name="Object 15"/>
          <p:cNvGraphicFramePr>
            <a:graphicFrameLocks noChangeAspect="1"/>
          </p:cNvGraphicFramePr>
          <p:nvPr/>
        </p:nvGraphicFramePr>
        <p:xfrm>
          <a:off x="3628604" y="2819400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00120" imgH="825480" progId="Equation.DSMT4">
                  <p:embed/>
                </p:oleObj>
              </mc:Choice>
              <mc:Fallback>
                <p:oleObj name="Equation" r:id="rId10" imgW="240012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8604" y="2819400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H="1">
            <a:off x="400553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343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6482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83678" y="2861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453330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800600" y="33024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165122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886200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67200" y="5103813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838080" progId="Equation.DSMT4">
                  <p:embed/>
                </p:oleObj>
              </mc:Choice>
              <mc:Fallback>
                <p:oleObj name="Equation" r:id="rId4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3813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42800"/>
              </p:ext>
            </p:extLst>
          </p:nvPr>
        </p:nvGraphicFramePr>
        <p:xfrm>
          <a:off x="5080000" y="3629025"/>
          <a:ext cx="812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825480" progId="Equation.DSMT4">
                  <p:embed/>
                </p:oleObj>
              </mc:Choice>
              <mc:Fallback>
                <p:oleObj name="Equation" r:id="rId6" imgW="812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29025"/>
                        <a:ext cx="812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838080" progId="Equation.DSMT4">
                  <p:embed/>
                </p:oleObj>
              </mc:Choice>
              <mc:Fallback>
                <p:oleObj name="Equation" r:id="rId8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758655" y="50970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38080" progId="Equation.DSMT4">
                  <p:embed/>
                </p:oleObj>
              </mc:Choice>
              <mc:Fallback>
                <p:oleObj name="Equation" r:id="rId10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655" y="50970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740167" y="50970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838080" progId="Equation.DSMT4">
                  <p:embed/>
                </p:oleObj>
              </mc:Choice>
              <mc:Fallback>
                <p:oleObj name="Equation" r:id="rId12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50970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5308833" y="51396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16523" y="56136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38080" progId="Equation.DSMT4">
                  <p:embed/>
                </p:oleObj>
              </mc:Choice>
              <mc:Fallback>
                <p:oleObj name="Equation" r:id="rId2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838080" progId="Equation.DSMT4">
                  <p:embed/>
                </p:oleObj>
              </mc:Choice>
              <mc:Fallback>
                <p:oleObj name="Equation" r:id="rId4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65080" imgH="838080" progId="Equation.DSMT4">
                  <p:embed/>
                </p:oleObj>
              </mc:Choice>
              <mc:Fallback>
                <p:oleObj name="Equation" r:id="rId8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838080" progId="Equation.DSMT4">
                  <p:embed/>
                </p:oleObj>
              </mc:Choice>
              <mc:Fallback>
                <p:oleObj name="Equation" r:id="rId10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825480" progId="Equation.DSMT4">
                  <p:embed/>
                </p:oleObj>
              </mc:Choice>
              <mc:Fallback>
                <p:oleObj name="Equation" r:id="rId12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Multiplying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588154"/>
              </p:ext>
            </p:extLst>
          </p:nvPr>
        </p:nvGraphicFramePr>
        <p:xfrm>
          <a:off x="3046581" y="2326846"/>
          <a:ext cx="313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825480" progId="Equation.DSMT4">
                  <p:embed/>
                </p:oleObj>
              </mc:Choice>
              <mc:Fallback>
                <p:oleObj name="Equation" r:id="rId2" imgW="31366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581" y="2326846"/>
                        <a:ext cx="3136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600367"/>
              </p:ext>
            </p:extLst>
          </p:nvPr>
        </p:nvGraphicFramePr>
        <p:xfrm>
          <a:off x="2478926" y="3212671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825480" progId="Equation.DSMT4">
                  <p:embed/>
                </p:oleObj>
              </mc:Choice>
              <mc:Fallback>
                <p:oleObj name="Equation" r:id="rId4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926" y="3212671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Using prime factors, we have the following.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848897"/>
              </p:ext>
            </p:extLst>
          </p:nvPr>
        </p:nvGraphicFramePr>
        <p:xfrm>
          <a:off x="5962650" y="1295400"/>
          <a:ext cx="2374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74560" imgH="888840" progId="Equation.DSMT4">
                  <p:embed/>
                </p:oleObj>
              </mc:Choice>
              <mc:Fallback>
                <p:oleObj name="Equation" r:id="rId2" imgW="2374560" imgH="888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1295400"/>
                        <a:ext cx="2374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657600" y="3003550"/>
          <a:ext cx="1905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25480" progId="Equation.DSMT4">
                  <p:embed/>
                </p:oleObj>
              </mc:Choice>
              <mc:Fallback>
                <p:oleObj name="Equation" r:id="rId4" imgW="19047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03550"/>
                        <a:ext cx="1905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94187"/>
              </p:ext>
            </p:extLst>
          </p:nvPr>
        </p:nvGraphicFramePr>
        <p:xfrm>
          <a:off x="622300" y="2971800"/>
          <a:ext cx="287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69920" imgH="888840" progId="Equation.DSMT4">
                  <p:embed/>
                </p:oleObj>
              </mc:Choice>
              <mc:Fallback>
                <p:oleObj name="Equation" r:id="rId6" imgW="28699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971800"/>
                        <a:ext cx="2870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657600" y="4083050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838080" progId="Equation.DSMT4">
                  <p:embed/>
                </p:oleObj>
              </mc:Choice>
              <mc:Fallback>
                <p:oleObj name="Equation" r:id="rId8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83050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3665756" y="5151437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825480" progId="Equation.DSMT4">
                  <p:embed/>
                </p:oleObj>
              </mc:Choice>
              <mc:Fallback>
                <p:oleObj name="Equation" r:id="rId10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756" y="5151437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236711" y="514985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711" y="514985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207778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26466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478710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791200" y="413089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172200" y="413159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485389" y="46307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13477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799589" y="46055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69622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207778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867400" y="2743200"/>
            <a:ext cx="304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C86A6"/>
                </a:solidFill>
              </a:rPr>
              <a:t>Two negative numbers multiplied by one positive number results in a positive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838080" progId="Equation.DSMT4">
                  <p:embed/>
                </p:oleObj>
              </mc:Choice>
              <mc:Fallback>
                <p:oleObj name="Equation" r:id="rId2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38080" progId="Equation.DSMT4">
                  <p:embed/>
                </p:oleObj>
              </mc:Choice>
              <mc:Fallback>
                <p:oleObj name="Equation" r:id="rId4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880" imgH="838080" progId="Equation.DSMT4">
                  <p:embed/>
                </p:oleObj>
              </mc:Choice>
              <mc:Fallback>
                <p:oleObj name="Equation" r:id="rId6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200" imgH="838080" progId="Equation.DSMT4">
                  <p:embed/>
                </p:oleObj>
              </mc:Choice>
              <mc:Fallback>
                <p:oleObj name="Equation" r:id="rId8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825480" progId="Equation.DSMT4">
                  <p:embed/>
                </p:oleObj>
              </mc:Choice>
              <mc:Fallback>
                <p:oleObj name="Equation" r:id="rId10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79360" progId="Equation.DSMT4">
                  <p:embed/>
                </p:oleObj>
              </mc:Choice>
              <mc:Fallback>
                <p:oleObj name="Equation" r:id="rId12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609480" progId="Equation.DSMT4">
                  <p:embed/>
                </p:oleObj>
              </mc:Choice>
              <mc:Fallback>
                <p:oleObj name="Equation" r:id="rId14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Multiplying and Reducing Fractions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0004" y="1116013"/>
          <a:ext cx="179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888840" progId="Equation.DSMT4">
                  <p:embed/>
                </p:oleObj>
              </mc:Choice>
              <mc:Fallback>
                <p:oleObj name="Equation" r:id="rId2" imgW="179064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004" y="1116013"/>
                        <a:ext cx="179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020074" y="2393950"/>
          <a:ext cx="179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888840" progId="Equation.DSMT4">
                  <p:embed/>
                </p:oleObj>
              </mc:Choice>
              <mc:Fallback>
                <p:oleObj name="Equation" r:id="rId4" imgW="179064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74" y="2393950"/>
                        <a:ext cx="179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921000" y="2393950"/>
          <a:ext cx="340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03440" imgH="888840" progId="Equation.DSMT4">
                  <p:embed/>
                </p:oleObj>
              </mc:Choice>
              <mc:Fallback>
                <p:oleObj name="Equation" r:id="rId6" imgW="340344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393950"/>
                        <a:ext cx="3403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921000" y="3448050"/>
          <a:ext cx="340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03440" imgH="888840" progId="Equation.DSMT4">
                  <p:embed/>
                </p:oleObj>
              </mc:Choice>
              <mc:Fallback>
                <p:oleObj name="Equation" r:id="rId8" imgW="340344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448050"/>
                        <a:ext cx="3403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921000" y="4489450"/>
          <a:ext cx="838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888840" progId="Equation.DSMT4">
                  <p:embed/>
                </p:oleObj>
              </mc:Choice>
              <mc:Fallback>
                <p:oleObj name="Equation" r:id="rId10" imgW="838080" imgH="888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4489450"/>
                        <a:ext cx="838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3800663" y="3472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142112" y="349800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105400" y="34807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401574" y="34632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14800" y="395426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810000" y="3945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505200" y="39192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175956" y="3946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74722" y="34376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452670" y="3472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436852" y="39710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33026" y="40055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14: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43600" y="1122363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876240" progId="Equation.DSMT4">
                  <p:embed/>
                </p:oleObj>
              </mc:Choice>
              <mc:Fallback>
                <p:oleObj name="Equation" r:id="rId2" imgW="23112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122363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584200" y="2419350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876240" progId="Equation.DSMT4">
                  <p:embed/>
                </p:oleObj>
              </mc:Choice>
              <mc:Fallback>
                <p:oleObj name="Equation" r:id="rId4" imgW="2311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419350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492796"/>
          <a:ext cx="2667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825480" progId="Equation.DSMT4">
                  <p:embed/>
                </p:oleObj>
              </mc:Choice>
              <mc:Fallback>
                <p:oleObj name="Equation" r:id="rId6" imgW="26668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92796"/>
                        <a:ext cx="2667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30988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952200" progId="Equation.DSMT4">
                  <p:embed/>
                </p:oleObj>
              </mc:Choice>
              <mc:Fallback>
                <p:oleObj name="Equation" r:id="rId8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3429000" y="3352800"/>
          <a:ext cx="3429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9000" imgH="825480" progId="Equation.DSMT4">
                  <p:embed/>
                </p:oleObj>
              </mc:Choice>
              <mc:Fallback>
                <p:oleObj name="Equation" r:id="rId10" imgW="34290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2800"/>
                        <a:ext cx="3429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737196"/>
              </p:ext>
            </p:extLst>
          </p:nvPr>
        </p:nvGraphicFramePr>
        <p:xfrm>
          <a:off x="3098800" y="4462780"/>
          <a:ext cx="927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863280" progId="Equation.DSMT4">
                  <p:embed/>
                </p:oleObj>
              </mc:Choice>
              <mc:Fallback>
                <p:oleObj name="Equation" r:id="rId12" imgW="927000" imgH="863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4462780"/>
                        <a:ext cx="927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33863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7932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7912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4867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173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1396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451896" y="33691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386356" y="38358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793222" y="3853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174222" y="3844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487174" y="3834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902678" y="38516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2913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943600" y="38521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562600" y="4267200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out all common factors.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902678" y="4745726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104626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6477000" y="33700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257026" y="3844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561826" y="38186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38756" y="11430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38080" progId="Equation.DSMT4">
                  <p:embed/>
                </p:oleObj>
              </mc:Choice>
              <mc:Fallback>
                <p:oleObj name="Equation" r:id="rId2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756" y="114300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38080" progId="Equation.DSMT4">
                  <p:embed/>
                </p:oleObj>
              </mc:Choice>
              <mc:Fallback>
                <p:oleObj name="Equation" r:id="rId4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05800" cy="4572000"/>
          </a:xfrm>
        </p:spPr>
        <p:txBody>
          <a:bodyPr>
            <a:normAutofit lnSpcReduction="10000"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Thus, there are 125 members in favor of the bylaw changes.</a:t>
            </a:r>
          </a:p>
          <a:p>
            <a:pPr>
              <a:tabLst>
                <a:tab pos="1200150" algn="l"/>
              </a:tabLst>
            </a:pPr>
            <a:endParaRPr lang="en-US" b="1" dirty="0"/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reasonable,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838080" progId="Equation.DSMT4">
                  <p:embed/>
                </p:oleObj>
              </mc:Choice>
              <mc:Fallback>
                <p:oleObj name="Equation" r:id="rId6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825480" progId="Equation.DSMT4">
                  <p:embed/>
                </p:oleObj>
              </mc:Choice>
              <mc:Fallback>
                <p:oleObj name="Equation" r:id="rId8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291960" progId="Equation.DSMT4">
                  <p:embed/>
                </p:oleObj>
              </mc:Choice>
              <mc:Fallback>
                <p:oleObj name="Equation" r:id="rId10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379956"/>
              </p:ext>
            </p:extLst>
          </p:nvPr>
        </p:nvGraphicFramePr>
        <p:xfrm>
          <a:off x="4720749" y="3305796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838080" progId="Equation.DSMT4">
                  <p:embed/>
                </p:oleObj>
              </mc:Choice>
              <mc:Fallback>
                <p:oleObj name="Equation" r:id="rId12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0749" y="3305796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196789"/>
              </p:ext>
            </p:extLst>
          </p:nvPr>
        </p:nvGraphicFramePr>
        <p:xfrm>
          <a:off x="7868980" y="3280615"/>
          <a:ext cx="33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120" imgH="825480" progId="Equation.DSMT4">
                  <p:embed/>
                </p:oleObj>
              </mc:Choice>
              <mc:Fallback>
                <p:oleObj name="Equation" r:id="rId14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8980" y="3280615"/>
                        <a:ext cx="33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16207" y="1228135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38080" progId="Equation.DSMT4">
                  <p:embed/>
                </p:oleObj>
              </mc:Choice>
              <mc:Fallback>
                <p:oleObj name="Equation" r:id="rId2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838080" progId="Equation.DSMT4">
                  <p:embed/>
                </p:oleObj>
              </mc:Choice>
              <mc:Fallback>
                <p:oleObj name="Equation" r:id="rId4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825480" progId="Equation.DSMT4">
                  <p:embed/>
                </p:oleObj>
              </mc:Choice>
              <mc:Fallback>
                <p:oleObj name="Equation" r:id="rId6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90440" progId="Equation.DSMT4">
                  <p:embed/>
                </p:oleObj>
              </mc:Choice>
              <mc:Fallback>
                <p:oleObj name="Equation" r:id="rId8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90440" progId="Equation.DSMT4">
                  <p:embed/>
                </p:oleObj>
              </mc:Choice>
              <mc:Fallback>
                <p:oleObj name="Equation" r:id="rId12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77480" progId="Equation.DSMT4">
                  <p:embed/>
                </p:oleObj>
              </mc:Choice>
              <mc:Fallback>
                <p:oleObj name="Equation" r:id="rId14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43600" y="1157288"/>
          <a:ext cx="1701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825480" progId="Equation.DSMT4">
                  <p:embed/>
                </p:oleObj>
              </mc:Choice>
              <mc:Fallback>
                <p:oleObj name="Equation" r:id="rId2" imgW="170172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157288"/>
                        <a:ext cx="1701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2647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168878" y="2989263"/>
          <a:ext cx="1701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825480" progId="Equation.DSMT4">
                  <p:embed/>
                </p:oleObj>
              </mc:Choice>
              <mc:Fallback>
                <p:oleObj name="Equation" r:id="rId4" imgW="170172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878" y="2989263"/>
                        <a:ext cx="1701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479550" y="434975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25480" progId="Equation.DSMT4">
                  <p:embed/>
                </p:oleObj>
              </mc:Choice>
              <mc:Fallback>
                <p:oleObj name="Equation" r:id="rId6" imgW="91440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434975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90440" progId="Equation.DSMT4">
                  <p:embed/>
                </p:oleObj>
              </mc:Choice>
              <mc:Fallback>
                <p:oleObj name="Equation" r:id="rId8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90440" progId="Equation.DSMT4">
                  <p:embed/>
                </p:oleObj>
              </mc:Choice>
              <mc:Fallback>
                <p:oleObj name="Equation" r:id="rId10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90440" progId="Equation.DSMT4">
                  <p:embed/>
                </p:oleObj>
              </mc:Choice>
              <mc:Fallback>
                <p:oleObj name="Equation" r:id="rId12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90440" progId="Equation.DSMT4">
                  <p:embed/>
                </p:oleObj>
              </mc:Choice>
              <mc:Fallback>
                <p:oleObj name="Equation" r:id="rId16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77480" progId="Equation.DSMT4">
                  <p:embed/>
                </p:oleObj>
              </mc:Choice>
              <mc:Fallback>
                <p:oleObj name="Equation" r:id="rId20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302889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3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18: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838080" progId="Equation.DSMT4">
                  <p:embed/>
                </p:oleObj>
              </mc:Choice>
              <mc:Fallback>
                <p:oleObj name="Equation" r:id="rId2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838080" progId="Equation.DSMT4">
                  <p:embed/>
                </p:oleObj>
              </mc:Choice>
              <mc:Fallback>
                <p:oleObj name="Equation" r:id="rId4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79360" progId="Equation.DSMT4">
                  <p:embed/>
                </p:oleObj>
              </mc:Choice>
              <mc:Fallback>
                <p:oleObj name="Equation" r:id="rId6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77480" progId="Equation.DSMT4">
                  <p:embed/>
                </p:oleObj>
              </mc:Choice>
              <mc:Fallback>
                <p:oleObj name="Equation" r:id="rId18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17901"/>
              </p:ext>
            </p:extLst>
          </p:nvPr>
        </p:nvGraphicFramePr>
        <p:xfrm>
          <a:off x="2582644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77480" progId="Equation.DSMT4">
                  <p:embed/>
                </p:oleObj>
              </mc:Choice>
              <mc:Fallback>
                <p:oleObj name="Equation" r:id="rId20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644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5000" imgH="825480" progId="Equation.DSMT4">
                  <p:embed/>
                </p:oleObj>
              </mc:Choice>
              <mc:Fallback>
                <p:oleObj name="Equation" r:id="rId22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       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413366"/>
              </p:ext>
            </p:extLst>
          </p:nvPr>
        </p:nvGraphicFramePr>
        <p:xfrm>
          <a:off x="1255713" y="1177925"/>
          <a:ext cx="9032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825480" progId="Equation.DSMT4">
                  <p:embed/>
                </p:oleObj>
              </mc:Choice>
              <mc:Fallback>
                <p:oleObj name="Equation" r:id="rId2" imgW="888840" imgH="8254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1177925"/>
                        <a:ext cx="9032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838080" progId="Equation.DSMT4">
                  <p:embed/>
                </p:oleObj>
              </mc:Choice>
              <mc:Fallback>
                <p:oleObj name="Equation" r:id="rId4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838080" progId="Equation.DSMT4">
                  <p:embed/>
                </p:oleObj>
              </mc:Choice>
              <mc:Fallback>
                <p:oleObj name="Equation" r:id="rId6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838080" progId="Equation.DSMT4">
                  <p:embed/>
                </p:oleObj>
              </mc:Choice>
              <mc:Fallback>
                <p:oleObj name="Equation" r:id="rId8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Multiply.</a:t>
            </a: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838080" progId="Equation.DSMT4">
                  <p:embed/>
                </p:oleObj>
              </mc:Choice>
              <mc:Fallback>
                <p:oleObj name="Equation" r:id="rId2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25322" y="1885950"/>
          <a:ext cx="939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825480" progId="Equation.DSMT4">
                  <p:embed/>
                </p:oleObj>
              </mc:Choice>
              <mc:Fallback>
                <p:oleObj name="Equation" r:id="rId4" imgW="939600" imgH="825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322" y="1885950"/>
                        <a:ext cx="939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838080" progId="Equation.DSMT4">
                  <p:embed/>
                </p:oleObj>
              </mc:Choice>
              <mc:Fallback>
                <p:oleObj name="Equation" r:id="rId6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838080" progId="Equation.DSMT4">
                  <p:embed/>
                </p:oleObj>
              </mc:Choice>
              <mc:Fallback>
                <p:oleObj name="Equation" r:id="rId8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838080" progId="Equation.DSMT4">
                  <p:embed/>
                </p:oleObj>
              </mc:Choice>
              <mc:Fallback>
                <p:oleObj name="Equation" r:id="rId10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838080" progId="Equation.DSMT4">
                  <p:embed/>
                </p:oleObj>
              </mc:Choice>
              <mc:Fallback>
                <p:oleObj name="Equation" r:id="rId12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3500" y="33591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825480" progId="Equation.DSMT4">
                  <p:embed/>
                </p:oleObj>
              </mc:Choice>
              <mc:Fallback>
                <p:oleObj name="Equation" r:id="rId14" imgW="698400" imgH="825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359150"/>
                        <a:ext cx="69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20" imgH="241200" progId="Equation.DSMT4">
                  <p:embed/>
                </p:oleObj>
              </mc:Choice>
              <mc:Fallback>
                <p:oleObj name="Equation" r:id="rId16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838080" progId="Equation.DSMT4">
                  <p:embed/>
                </p:oleObj>
              </mc:Choice>
              <mc:Fallback>
                <p:oleObj name="Equation" r:id="rId18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69274" y="46545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84200" imgH="825480" progId="Equation.DSMT4">
                  <p:embed/>
                </p:oleObj>
              </mc:Choice>
              <mc:Fallback>
                <p:oleObj name="Equation" r:id="rId20" imgW="138420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74" y="4654550"/>
                        <a:ext cx="1384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2421626" y="4654550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44520" imgH="825480" progId="Equation.DSMT4">
                  <p:embed/>
                </p:oleObj>
              </mc:Choice>
              <mc:Fallback>
                <p:oleObj name="Equation" r:id="rId22" imgW="1244520" imgH="8254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626" y="4654550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3729248" y="4654550"/>
          <a:ext cx="1206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06360" imgH="825480" progId="Equation.DSMT4">
                  <p:embed/>
                </p:oleObj>
              </mc:Choice>
              <mc:Fallback>
                <p:oleObj name="Equation" r:id="rId24" imgW="120636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248" y="4654550"/>
                        <a:ext cx="1206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955754" y="465455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825480" progId="Equation.DSMT4">
                  <p:embed/>
                </p:oleObj>
              </mc:Choice>
              <mc:Fallback>
                <p:oleObj name="Equation" r:id="rId26" imgW="91440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754" y="465455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365F18E-D2DF-4A21-8FC2-C225A992A88E}"/>
              </a:ext>
            </a:extLst>
          </p:cNvPr>
          <p:cNvSpPr/>
          <p:nvPr/>
        </p:nvSpPr>
        <p:spPr>
          <a:xfrm>
            <a:off x="457200" y="5580618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C86A6"/>
                </a:solidFill>
              </a:rPr>
              <a:t>Remember, a negative number multiplied by a positive number is a negative number.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838080" progId="Equation.DSMT4">
                  <p:embed/>
                </p:oleObj>
              </mc:Choice>
              <mc:Fallback>
                <p:oleObj name="Equation" r:id="rId2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838080" progId="Equation.DSMT4">
                  <p:embed/>
                </p:oleObj>
              </mc:Choice>
              <mc:Fallback>
                <p:oleObj name="Equation" r:id="rId4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838080" progId="Equation.DSMT4">
                  <p:embed/>
                </p:oleObj>
              </mc:Choice>
              <mc:Fallback>
                <p:oleObj name="Equation" r:id="rId6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838080" progId="Equation.DSMT4">
                  <p:embed/>
                </p:oleObj>
              </mc:Choice>
              <mc:Fallback>
                <p:oleObj name="Equation" r:id="rId8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984330"/>
              </p:ext>
            </p:extLst>
          </p:nvPr>
        </p:nvGraphicFramePr>
        <p:xfrm>
          <a:off x="3590925" y="1473200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838080" progId="Equation.DSMT4">
                  <p:embed/>
                </p:oleObj>
              </mc:Choice>
              <mc:Fallback>
                <p:oleObj name="Equation" r:id="rId10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1473200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379440"/>
              </p:ext>
            </p:extLst>
          </p:nvPr>
        </p:nvGraphicFramePr>
        <p:xfrm>
          <a:off x="4241800" y="1752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91960" progId="Equation.DSMT4">
                  <p:embed/>
                </p:oleObj>
              </mc:Choice>
              <mc:Fallback>
                <p:oleObj name="Equation" r:id="rId12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26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68200" imgH="838080" progId="Equation.DSMT4">
                  <p:embed/>
                </p:oleObj>
              </mc:Choice>
              <mc:Fallback>
                <p:oleObj name="Equation" r:id="rId14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838080" progId="Equation.DSMT4">
                  <p:embed/>
                </p:oleObj>
              </mc:Choice>
              <mc:Fallback>
                <p:oleObj name="Equation" r:id="rId16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127724"/>
              </p:ext>
            </p:extLst>
          </p:nvPr>
        </p:nvGraphicFramePr>
        <p:xfrm>
          <a:off x="4337050" y="113188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38080" progId="Equation.DSMT4">
                  <p:embed/>
                </p:oleObj>
              </mc:Choice>
              <mc:Fallback>
                <p:oleObj name="Equation" r:id="rId2" imgW="2286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13188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8312150" y="1646238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25480" progId="Equation.DSMT4">
                  <p:embed/>
                </p:oleObj>
              </mc:Choice>
              <mc:Fallback>
                <p:oleObj name="Equation" r:id="rId4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150" y="1646238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78613" y="1776202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25480" progId="Equation.DSMT4">
                  <p:embed/>
                </p:oleObj>
              </mc:Choice>
              <mc:Fallback>
                <p:oleObj name="Equation" r:id="rId2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776202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7385050" y="1769852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38080" progId="Equation.DSMT4">
                  <p:embed/>
                </p:oleObj>
              </mc:Choice>
              <mc:Fallback>
                <p:oleObj name="Equation" r:id="rId4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1769852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81179" y="288554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838080" progId="Equation.DSMT4">
                  <p:embed/>
                </p:oleObj>
              </mc:Choice>
              <mc:Fallback>
                <p:oleObj name="Equation" r:id="rId6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179" y="288554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838080" progId="Equation.DSMT4">
                  <p:embed/>
                </p:oleObj>
              </mc:Choice>
              <mc:Fallback>
                <p:oleObj name="Equation" r:id="rId8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2433638" y="445135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825480" progId="Equation.DSMT4">
                  <p:embed/>
                </p:oleObj>
              </mc:Choice>
              <mc:Fallback>
                <p:oleObj name="Equation" r:id="rId10" imgW="39348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3638" y="445135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</a:t>
            </a:r>
          </a:p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dirty="0"/>
              <a:t>	                                    which means that </a:t>
            </a:r>
          </a:p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dirty="0"/>
              <a:t>              approximately    of eligible voters are registered  </a:t>
            </a:r>
          </a:p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dirty="0"/>
              <a:t>              independents. Since 	        the fraction      </a:t>
            </a:r>
          </a:p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dirty="0"/>
              <a:t>              seems like a reasonable answer as it is a little </a:t>
            </a:r>
          </a:p>
          <a:p>
            <a:pPr>
              <a:lnSpc>
                <a:spcPct val="150000"/>
              </a:lnSpc>
              <a:tabLst>
                <a:tab pos="1141413" algn="l"/>
              </a:tabLst>
            </a:pPr>
            <a:r>
              <a:rPr lang="en-US" dirty="0"/>
              <a:t>             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306303"/>
              </p:ext>
            </p:extLst>
          </p:nvPr>
        </p:nvGraphicFramePr>
        <p:xfrm>
          <a:off x="4598988" y="1276350"/>
          <a:ext cx="19223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38080" progId="Equation.DSMT4">
                  <p:embed/>
                </p:oleObj>
              </mc:Choice>
              <mc:Fallback>
                <p:oleObj name="Equation" r:id="rId2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276350"/>
                        <a:ext cx="19223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690224"/>
              </p:ext>
            </p:extLst>
          </p:nvPr>
        </p:nvGraphicFramePr>
        <p:xfrm>
          <a:off x="1677001" y="2036544"/>
          <a:ext cx="132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825480" progId="Equation.DSMT4">
                  <p:embed/>
                </p:oleObj>
              </mc:Choice>
              <mc:Fallback>
                <p:oleObj name="Equation" r:id="rId4" imgW="1320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001" y="2036544"/>
                        <a:ext cx="132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445654"/>
              </p:ext>
            </p:extLst>
          </p:nvPr>
        </p:nvGraphicFramePr>
        <p:xfrm>
          <a:off x="3833085" y="2743200"/>
          <a:ext cx="191408" cy="691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825480" progId="Equation.DSMT4">
                  <p:embed/>
                </p:oleObj>
              </mc:Choice>
              <mc:Fallback>
                <p:oleObj name="Equation" r:id="rId6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085" y="2743200"/>
                        <a:ext cx="191408" cy="691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267634"/>
              </p:ext>
            </p:extLst>
          </p:nvPr>
        </p:nvGraphicFramePr>
        <p:xfrm>
          <a:off x="4713288" y="3497612"/>
          <a:ext cx="1001712" cy="803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825480" progId="Equation.DSMT4">
                  <p:embed/>
                </p:oleObj>
              </mc:Choice>
              <mc:Fallback>
                <p:oleObj name="Equation" r:id="rId8" imgW="102852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3497612"/>
                        <a:ext cx="1001712" cy="803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515659"/>
              </p:ext>
            </p:extLst>
          </p:nvPr>
        </p:nvGraphicFramePr>
        <p:xfrm>
          <a:off x="3276600" y="495300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838080" progId="Equation.DSMT4">
                  <p:embed/>
                </p:oleObj>
              </mc:Choice>
              <mc:Fallback>
                <p:oleObj name="Equation" r:id="rId10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5300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484372"/>
              </p:ext>
            </p:extLst>
          </p:nvPr>
        </p:nvGraphicFramePr>
        <p:xfrm>
          <a:off x="7552540" y="3441700"/>
          <a:ext cx="38773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838080" progId="Equation.DSMT4">
                  <p:embed/>
                </p:oleObj>
              </mc:Choice>
              <mc:Fallback>
                <p:oleObj name="Equation" r:id="rId12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2540" y="3441700"/>
                        <a:ext cx="38773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9C006F1-2B5A-540C-5BBD-75A2DA7A2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56465"/>
              </p:ext>
            </p:extLst>
          </p:nvPr>
        </p:nvGraphicFramePr>
        <p:xfrm>
          <a:off x="3029177" y="2028155"/>
          <a:ext cx="148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85720" imgH="825480" progId="Equation.DSMT4">
                  <p:embed/>
                </p:oleObj>
              </mc:Choice>
              <mc:Fallback>
                <p:oleObj name="Equation" r:id="rId14" imgW="1485720" imgH="825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9BF7CC4-A871-A240-A7E6-097FD422CD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9177" y="2028155"/>
                        <a:ext cx="148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312433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dirty="0">
              <a:solidFill>
                <a:srgbClr val="091523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91523"/>
                </a:solidFill>
              </a:rPr>
              <a:t>If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091523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34853"/>
              </p:ext>
            </p:extLst>
          </p:nvPr>
        </p:nvGraphicFramePr>
        <p:xfrm>
          <a:off x="846826" y="1622612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838080" progId="Equation.DSMT4">
                  <p:embed/>
                </p:oleObj>
              </mc:Choice>
              <mc:Fallback>
                <p:oleObj name="Equation" r:id="rId2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826" y="1622612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621126"/>
              </p:ext>
            </p:extLst>
          </p:nvPr>
        </p:nvGraphicFramePr>
        <p:xfrm>
          <a:off x="1787104" y="162261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104" y="162261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924138"/>
              </p:ext>
            </p:extLst>
          </p:nvPr>
        </p:nvGraphicFramePr>
        <p:xfrm>
          <a:off x="2812940" y="2460812"/>
          <a:ext cx="313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825480" progId="Equation.DSMT4">
                  <p:embed/>
                </p:oleObj>
              </mc:Choice>
              <mc:Fallback>
                <p:oleObj name="Equation" r:id="rId6" imgW="313668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940" y="2460812"/>
                        <a:ext cx="3136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506452" y="353970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452" y="353970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1174</Words>
  <Application>Microsoft Office PowerPoint</Application>
  <PresentationFormat>On-screen Show (4:3)</PresentationFormat>
  <Paragraphs>182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MathType 6.0 Equation</vt:lpstr>
      <vt:lpstr>Section 3.2</vt:lpstr>
      <vt:lpstr>Procedure: Multiplying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 </vt:lpstr>
      <vt:lpstr>Example 3: Application: Multiplying Fractions (cont.)</vt:lpstr>
      <vt:lpstr>Properties: Commutative Property of Multiplication</vt:lpstr>
      <vt:lpstr>Properties: Associative Property of Multiplication</vt:lpstr>
      <vt:lpstr>Example 4: Recognizing the Properties of Multiplication</vt:lpstr>
      <vt:lpstr>Procedure: Reducing a Fraction to Lowest Terms</vt:lpstr>
      <vt:lpstr>Example 5: Reducing Fractions to Lowest Terms</vt:lpstr>
      <vt:lpstr>Example 6: Reducing Fractions to Lowest Terms</vt:lpstr>
      <vt:lpstr>Example 7: Reducing Fractions to Lowest Terms</vt:lpstr>
      <vt:lpstr>Example 7: Reducing Fractions to Lowest Terms (cont.)</vt:lpstr>
      <vt:lpstr>Example 8: Reducing Fractions to Lowest Terms</vt:lpstr>
      <vt:lpstr>Example 9: Application: Reducing Fractions to Lowest Terms </vt:lpstr>
      <vt:lpstr>Example 10: Multiplying and Reducing Using Prime Factors</vt:lpstr>
      <vt:lpstr>Example 11: Multiplying and Reducing Using Prime Factors</vt:lpstr>
      <vt:lpstr>Example 12: Multiplying and Reducing Using Prime Factors</vt:lpstr>
      <vt:lpstr>Example 13: Multiplying and Reducing Fractions Using Prime Factors</vt:lpstr>
      <vt:lpstr>Completion Example 14: Multiplying and Reducing Using Prime Factors </vt:lpstr>
      <vt:lpstr>Example 15: Application: Multiplying and Reducing Fractions</vt:lpstr>
      <vt:lpstr>Example 15: Application: Multiplying and Reducing Fractions (cont.)</vt:lpstr>
      <vt:lpstr>Example 16: Multiplying and Reducing Using the Division Method</vt:lpstr>
      <vt:lpstr>Example 17: Multiplying and Reducing Using the Division Method</vt:lpstr>
      <vt:lpstr>Example 18: Multiplying and Reducing Using the Division Method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295</cp:revision>
  <dcterms:created xsi:type="dcterms:W3CDTF">2013-04-26T14:43:13Z</dcterms:created>
  <dcterms:modified xsi:type="dcterms:W3CDTF">2023-07-03T16:46:53Z</dcterms:modified>
</cp:coreProperties>
</file>