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78" r:id="rId4"/>
    <p:sldId id="260" r:id="rId5"/>
    <p:sldId id="261" r:id="rId6"/>
    <p:sldId id="262" r:id="rId7"/>
    <p:sldId id="263" r:id="rId8"/>
    <p:sldId id="265" r:id="rId9"/>
    <p:sldId id="279" r:id="rId10"/>
    <p:sldId id="266" r:id="rId11"/>
    <p:sldId id="267" r:id="rId12"/>
    <p:sldId id="269" r:id="rId13"/>
    <p:sldId id="277" r:id="rId14"/>
    <p:sldId id="270" r:id="rId15"/>
    <p:sldId id="271" r:id="rId16"/>
    <p:sldId id="272" r:id="rId17"/>
    <p:sldId id="280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2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0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31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32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5.bin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2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4.wmf"/><Relationship Id="rId3" Type="http://schemas.openxmlformats.org/officeDocument/2006/relationships/image" Target="../media/image3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4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5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29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Addition, Subtraction, and 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7850" y="1250950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22080" progId="Equation.DSMT4">
                  <p:embed/>
                </p:oleObj>
              </mc:Choice>
              <mc:Fallback>
                <p:oleObj name="Equation" r:id="rId2" imgW="2628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250950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95942"/>
              </p:ext>
            </p:extLst>
          </p:nvPr>
        </p:nvGraphicFramePr>
        <p:xfrm>
          <a:off x="3276600" y="12954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800" imgH="444500" progId="Equation.DSMT4">
                  <p:embed/>
                </p:oleObj>
              </mc:Choice>
              <mc:Fallback>
                <p:oleObj name="Equation" r:id="rId4" imgW="28448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285118"/>
              </p:ext>
            </p:extLst>
          </p:nvPr>
        </p:nvGraphicFramePr>
        <p:xfrm>
          <a:off x="3276600" y="2024040"/>
          <a:ext cx="314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49600" imgH="698500" progId="Equation.DSMT4">
                  <p:embed/>
                </p:oleObj>
              </mc:Choice>
              <mc:Fallback>
                <p:oleObj name="Equation" r:id="rId6" imgW="3149600" imgH="698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24040"/>
                        <a:ext cx="314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8500"/>
              </p:ext>
            </p:extLst>
          </p:nvPr>
        </p:nvGraphicFramePr>
        <p:xfrm>
          <a:off x="3276600" y="2861292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698500" progId="Equation.DSMT4">
                  <p:embed/>
                </p:oleObj>
              </mc:Choice>
              <mc:Fallback>
                <p:oleObj name="Equation" r:id="rId8" imgW="27051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61292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207838"/>
              </p:ext>
            </p:extLst>
          </p:nvPr>
        </p:nvGraphicFramePr>
        <p:xfrm>
          <a:off x="3276600" y="3684257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4" imgH="444307" progId="Equation.DSMT4">
                  <p:embed/>
                </p:oleObj>
              </mc:Choice>
              <mc:Fallback>
                <p:oleObj name="Equation" r:id="rId10" imgW="1396394" imgH="44430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84257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1500" y="1238250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622080" progId="Equation.DSMT4">
                  <p:embed/>
                </p:oleObj>
              </mc:Choice>
              <mc:Fallback>
                <p:oleObj name="Equation" r:id="rId2" imgW="30225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38250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2069"/>
              </p:ext>
            </p:extLst>
          </p:nvPr>
        </p:nvGraphicFramePr>
        <p:xfrm>
          <a:off x="3643854" y="1162050"/>
          <a:ext cx="424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41800" imgH="698500" progId="Equation.DSMT4">
                  <p:embed/>
                </p:oleObj>
              </mc:Choice>
              <mc:Fallback>
                <p:oleObj name="Equation" r:id="rId4" imgW="424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162050"/>
                        <a:ext cx="424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73996"/>
              </p:ext>
            </p:extLst>
          </p:nvPr>
        </p:nvGraphicFramePr>
        <p:xfrm>
          <a:off x="3643854" y="1986602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500" imgH="444500" progId="Equation.DSMT4">
                  <p:embed/>
                </p:oleObj>
              </mc:Choice>
              <mc:Fallback>
                <p:oleObj name="Equation" r:id="rId6" imgW="3111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986602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256972"/>
              </p:ext>
            </p:extLst>
          </p:nvPr>
        </p:nvGraphicFramePr>
        <p:xfrm>
          <a:off x="3643854" y="2595254"/>
          <a:ext cx="2781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300" imgH="520700" progId="Equation.DSMT4">
                  <p:embed/>
                </p:oleObj>
              </mc:Choice>
              <mc:Fallback>
                <p:oleObj name="Equation" r:id="rId8" imgW="27813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2595254"/>
                        <a:ext cx="2781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219107"/>
              </p:ext>
            </p:extLst>
          </p:nvPr>
        </p:nvGraphicFramePr>
        <p:xfrm>
          <a:off x="3643854" y="3246438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444500" progId="Equation.DSMT4">
                  <p:embed/>
                </p:oleObj>
              </mc:Choice>
              <mc:Fallback>
                <p:oleObj name="Equation" r:id="rId10" imgW="15621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3246438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544398"/>
              </p:ext>
            </p:extLst>
          </p:nvPr>
        </p:nvGraphicFramePr>
        <p:xfrm>
          <a:off x="552450" y="1200150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660240" progId="Equation.DSMT4">
                  <p:embed/>
                </p:oleObj>
              </mc:Choice>
              <mc:Fallback>
                <p:oleObj name="Equation" r:id="rId2" imgW="325116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0150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026468"/>
              </p:ext>
            </p:extLst>
          </p:nvPr>
        </p:nvGraphicFramePr>
        <p:xfrm>
          <a:off x="3828102" y="1167452"/>
          <a:ext cx="2120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698500" progId="Equation.DSMT4">
                  <p:embed/>
                </p:oleObj>
              </mc:Choice>
              <mc:Fallback>
                <p:oleObj name="Equation" r:id="rId4" imgW="2120900" imgH="698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1167452"/>
                        <a:ext cx="2120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41347"/>
              </p:ext>
            </p:extLst>
          </p:nvPr>
        </p:nvGraphicFramePr>
        <p:xfrm>
          <a:off x="5984602" y="1511300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300" imgH="469900" progId="Equation.DSMT4">
                  <p:embed/>
                </p:oleObj>
              </mc:Choice>
              <mc:Fallback>
                <p:oleObj name="Equation" r:id="rId6" imgW="22733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602" y="1511300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08048"/>
              </p:ext>
            </p:extLst>
          </p:nvPr>
        </p:nvGraphicFramePr>
        <p:xfrm>
          <a:off x="3828102" y="2045649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532" imgH="291973" progId="Equation.DSMT4">
                  <p:embed/>
                </p:oleObj>
              </mc:Choice>
              <mc:Fallback>
                <p:oleObj name="Equation" r:id="rId8" imgW="1307532" imgH="291973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2045649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03FAB418-D243-D071-355B-4580C3262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16343"/>
              </p:ext>
            </p:extLst>
          </p:nvPr>
        </p:nvGraphicFramePr>
        <p:xfrm>
          <a:off x="6007100" y="1308100"/>
          <a:ext cx="275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55800" imgH="279360" progId="Equation.DSMT4">
                  <p:embed/>
                </p:oleObj>
              </mc:Choice>
              <mc:Fallback>
                <p:oleObj name="Equation" r:id="rId10" imgW="2755800" imgH="27936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1308100"/>
                        <a:ext cx="275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89734"/>
              </p:ext>
            </p:extLst>
          </p:nvPr>
        </p:nvGraphicFramePr>
        <p:xfrm>
          <a:off x="646113" y="1168400"/>
          <a:ext cx="2273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723600" progId="Equation.DSMT4">
                  <p:embed/>
                </p:oleObj>
              </mc:Choice>
              <mc:Fallback>
                <p:oleObj name="Equation" r:id="rId2" imgW="227304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1168400"/>
                        <a:ext cx="22733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758796"/>
              </p:ext>
            </p:extLst>
          </p:nvPr>
        </p:nvGraphicFramePr>
        <p:xfrm>
          <a:off x="6105313" y="219456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469800" progId="Equation.DSMT4">
                  <p:embed/>
                </p:oleObj>
              </mc:Choice>
              <mc:Fallback>
                <p:oleObj name="Equation" r:id="rId4" imgW="245088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313" y="219456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696884"/>
              </p:ext>
            </p:extLst>
          </p:nvPr>
        </p:nvGraphicFramePr>
        <p:xfrm>
          <a:off x="2870433" y="1202422"/>
          <a:ext cx="486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63960" imgH="698400" progId="Equation.DSMT4">
                  <p:embed/>
                </p:oleObj>
              </mc:Choice>
              <mc:Fallback>
                <p:oleObj name="Equation" r:id="rId6" imgW="4863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1202422"/>
                        <a:ext cx="486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356229"/>
              </p:ext>
            </p:extLst>
          </p:nvPr>
        </p:nvGraphicFramePr>
        <p:xfrm>
          <a:off x="2870433" y="2121133"/>
          <a:ext cx="318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444240" progId="Equation.DSMT4">
                  <p:embed/>
                </p:oleObj>
              </mc:Choice>
              <mc:Fallback>
                <p:oleObj name="Equation" r:id="rId8" imgW="31874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2121133"/>
                        <a:ext cx="318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018143"/>
              </p:ext>
            </p:extLst>
          </p:nvPr>
        </p:nvGraphicFramePr>
        <p:xfrm>
          <a:off x="2861345" y="28321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444240" progId="Equation.DSMT4">
                  <p:embed/>
                </p:oleObj>
              </mc:Choice>
              <mc:Fallback>
                <p:oleObj name="Equation" r:id="rId10" imgW="271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45" y="283210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B5D995ED-B61D-F72E-C438-BB9369F49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97498"/>
              </p:ext>
            </p:extLst>
          </p:nvPr>
        </p:nvGraphicFramePr>
        <p:xfrm>
          <a:off x="6157913" y="1984375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90560" imgH="279360" progId="Equation.DSMT4">
                  <p:embed/>
                </p:oleObj>
              </mc:Choice>
              <mc:Fallback>
                <p:oleObj name="Equation" r:id="rId12" imgW="2590560" imgH="27936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03FAB418-D243-D071-355B-4580C3262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984375"/>
                        <a:ext cx="259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22080" progId="Equation.DSMT4">
                  <p:embed/>
                </p:oleObj>
              </mc:Choice>
              <mc:Fallback>
                <p:oleObj name="Equation" r:id="rId2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793882"/>
              </p:ext>
            </p:extLst>
          </p:nvPr>
        </p:nvGraphicFramePr>
        <p:xfrm>
          <a:off x="1143000" y="3595687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05500" imgH="1143000" progId="Equation.DSMT4">
                  <p:embed/>
                </p:oleObj>
              </mc:Choice>
              <mc:Fallback>
                <p:oleObj name="Equation" r:id="rId4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95687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189426"/>
              </p:ext>
            </p:extLst>
          </p:nvPr>
        </p:nvGraphicFramePr>
        <p:xfrm>
          <a:off x="3848100" y="36083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444307" progId="Equation.DSMT4">
                  <p:embed/>
                </p:oleObj>
              </mc:Choice>
              <mc:Fallback>
                <p:oleObj name="Equation" r:id="rId6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6083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301001"/>
              </p:ext>
            </p:extLst>
          </p:nvPr>
        </p:nvGraphicFramePr>
        <p:xfrm>
          <a:off x="5524500" y="35956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444307" progId="Equation.DSMT4">
                  <p:embed/>
                </p:oleObj>
              </mc:Choice>
              <mc:Fallback>
                <p:oleObj name="Equation" r:id="rId8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956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814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20689"/>
              </p:ext>
            </p:extLst>
          </p:nvPr>
        </p:nvGraphicFramePr>
        <p:xfrm>
          <a:off x="4813300" y="4252912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476" imgH="444307" progId="Equation.DSMT4">
                  <p:embed/>
                </p:oleObj>
              </mc:Choice>
              <mc:Fallback>
                <p:oleObj name="Equation" r:id="rId10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252912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A4C7B5-898D-C594-EF79-E781F0B54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74994"/>
              </p:ext>
            </p:extLst>
          </p:nvPr>
        </p:nvGraphicFramePr>
        <p:xfrm>
          <a:off x="4495800" y="233934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622080" progId="Equation.DSMT4">
                  <p:embed/>
                </p:oleObj>
              </mc:Choice>
              <mc:Fallback>
                <p:oleObj name="Equation" r:id="rId12" imgW="2946240" imgH="62208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3934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622080" progId="Equation.DSMT4">
                  <p:embed/>
                </p:oleObj>
              </mc:Choice>
              <mc:Fallback>
                <p:oleObj name="Equation" r:id="rId2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641695"/>
              </p:ext>
            </p:extLst>
          </p:nvPr>
        </p:nvGraphicFramePr>
        <p:xfrm>
          <a:off x="990600" y="2547779"/>
          <a:ext cx="744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41920" imgH="1066680" progId="Equation.DSMT4">
                  <p:embed/>
                </p:oleObj>
              </mc:Choice>
              <mc:Fallback>
                <p:oleObj name="Equation" r:id="rId4" imgW="744192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47779"/>
                        <a:ext cx="744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85560"/>
              </p:ext>
            </p:extLst>
          </p:nvPr>
        </p:nvGraphicFramePr>
        <p:xfrm>
          <a:off x="2635250" y="24922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444307" progId="Equation.DSMT4">
                  <p:embed/>
                </p:oleObj>
              </mc:Choice>
              <mc:Fallback>
                <p:oleObj name="Equation" r:id="rId6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24922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45000" y="25176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429672"/>
              </p:ext>
            </p:extLst>
          </p:nvPr>
        </p:nvGraphicFramePr>
        <p:xfrm>
          <a:off x="6007100" y="24795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444307" progId="Equation.DSMT4">
                  <p:embed/>
                </p:oleObj>
              </mc:Choice>
              <mc:Fallback>
                <p:oleObj name="Equation" r:id="rId8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4795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581900" y="2492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184400" y="3127217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62557"/>
              </p:ext>
            </p:extLst>
          </p:nvPr>
        </p:nvGraphicFramePr>
        <p:xfrm>
          <a:off x="3028950" y="3127217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444307" progId="Equation.DSMT4">
                  <p:embed/>
                </p:oleObj>
              </mc:Choice>
              <mc:Fallback>
                <p:oleObj name="Equation" r:id="rId10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127217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29100" y="3127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507960" progId="Equation.DSMT4">
                  <p:embed/>
                </p:oleObj>
              </mc:Choice>
              <mc:Fallback>
                <p:oleObj name="Equation" r:id="rId2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7BD1EF6-E467-524D-1B41-9B8E9CD28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878219"/>
              </p:ext>
            </p:extLst>
          </p:nvPr>
        </p:nvGraphicFramePr>
        <p:xfrm>
          <a:off x="4349750" y="26860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622080" progId="Equation.DSMT4">
                  <p:embed/>
                </p:oleObj>
              </mc:Choice>
              <mc:Fallback>
                <p:oleObj name="Equation" r:id="rId4" imgW="2882880" imgH="6220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860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58389"/>
              </p:ext>
            </p:extLst>
          </p:nvPr>
        </p:nvGraphicFramePr>
        <p:xfrm>
          <a:off x="1371600" y="4343400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400" imgH="444500" progId="Equation.DSMT4">
                  <p:embed/>
                </p:oleObj>
              </mc:Choice>
              <mc:Fallback>
                <p:oleObj name="Equation" r:id="rId2" imgW="4597400" imgH="4445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142038" y="438467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2375541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698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b. 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4730"/>
              </p:ext>
            </p:extLst>
          </p:nvPr>
        </p:nvGraphicFramePr>
        <p:xfrm>
          <a:off x="3352800" y="2528411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82400" progId="Equation.DSMT4">
                  <p:embed/>
                </p:oleObj>
              </mc:Choice>
              <mc:Fallback>
                <p:oleObj name="Equation" r:id="rId2" imgW="16380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28411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334663"/>
              </p:ext>
            </p:extLst>
          </p:nvPr>
        </p:nvGraphicFramePr>
        <p:xfrm>
          <a:off x="1329871" y="3962302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622300" progId="Equation.DSMT4">
                  <p:embed/>
                </p:oleObj>
              </mc:Choice>
              <mc:Fallback>
                <p:oleObj name="Equation" r:id="rId4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871" y="3962302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514371"/>
              </p:ext>
            </p:extLst>
          </p:nvPr>
        </p:nvGraphicFramePr>
        <p:xfrm>
          <a:off x="3813629" y="4122639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91973" progId="Equation.DSMT4">
                  <p:embed/>
                </p:oleObj>
              </mc:Choice>
              <mc:Fallback>
                <p:oleObj name="Equation" r:id="rId6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629" y="4122639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19812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 and simplify, if possible. Assume that all variables represent positive real numbers.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16393"/>
              </p:ext>
            </p:extLst>
          </p:nvPr>
        </p:nvGraphicFramePr>
        <p:xfrm>
          <a:off x="520700" y="268224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68224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1BCE828-933D-5667-8E4A-3DD079AA0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71812"/>
              </p:ext>
            </p:extLst>
          </p:nvPr>
        </p:nvGraphicFramePr>
        <p:xfrm>
          <a:off x="520700" y="3378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507960" progId="Equation.DSMT4">
                  <p:embed/>
                </p:oleObj>
              </mc:Choice>
              <mc:Fallback>
                <p:oleObj name="Equation" r:id="rId4" imgW="3009600" imgH="50796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42D764EC-50E6-9A9F-1953-D1C7F88FD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378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A12E758-4104-16A2-FF90-DE7EB8C72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03878"/>
              </p:ext>
            </p:extLst>
          </p:nvPr>
        </p:nvGraphicFramePr>
        <p:xfrm>
          <a:off x="4953000" y="268224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0" imgH="507960" progId="Equation.DSMT4">
                  <p:embed/>
                </p:oleObj>
              </mc:Choice>
              <mc:Fallback>
                <p:oleObj name="Equation" r:id="rId6" imgW="2286000" imgH="507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68224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A717CC7-527E-E882-0556-1CF7993AF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468897"/>
              </p:ext>
            </p:extLst>
          </p:nvPr>
        </p:nvGraphicFramePr>
        <p:xfrm>
          <a:off x="4946725" y="3327400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558720" progId="Equation.DSMT4">
                  <p:embed/>
                </p:oleObj>
              </mc:Choice>
              <mc:Fallback>
                <p:oleObj name="Equation" r:id="rId8" imgW="2920680" imgH="55872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725" y="3327400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(cont.)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144165"/>
              </p:ext>
            </p:extLst>
          </p:nvPr>
        </p:nvGraphicFramePr>
        <p:xfrm>
          <a:off x="481405" y="185420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614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05" y="185420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6891"/>
              </p:ext>
            </p:extLst>
          </p:nvPr>
        </p:nvGraphicFramePr>
        <p:xfrm>
          <a:off x="3111500" y="2438400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700" imgH="444500" progId="Equation.DSMT4">
                  <p:embed/>
                </p:oleObj>
              </mc:Choice>
              <mc:Fallback>
                <p:oleObj name="Equation" r:id="rId4" imgW="2679700" imgH="4445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438400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57875"/>
              </p:ext>
            </p:extLst>
          </p:nvPr>
        </p:nvGraphicFramePr>
        <p:xfrm>
          <a:off x="3111500" y="3006417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500" imgH="444500" progId="Equation.DSMT4">
                  <p:embed/>
                </p:oleObj>
              </mc:Choice>
              <mc:Fallback>
                <p:oleObj name="Equation" r:id="rId6" imgW="2222500" imgH="44450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006417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416454"/>
              </p:ext>
            </p:extLst>
          </p:nvPr>
        </p:nvGraphicFramePr>
        <p:xfrm>
          <a:off x="3111500" y="3581092"/>
          <a:ext cx="186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520700" progId="Equation.DSMT4">
                  <p:embed/>
                </p:oleObj>
              </mc:Choice>
              <mc:Fallback>
                <p:oleObj name="Equation" r:id="rId8" imgW="1866900" imgH="52070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581092"/>
                        <a:ext cx="1866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710239"/>
              </p:ext>
            </p:extLst>
          </p:nvPr>
        </p:nvGraphicFramePr>
        <p:xfrm>
          <a:off x="3111500" y="4163704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444500" progId="Equation.DSMT4">
                  <p:embed/>
                </p:oleObj>
              </mc:Choice>
              <mc:Fallback>
                <p:oleObj name="Equation" r:id="rId10" imgW="1104900" imgH="44450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163704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19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507960" progId="Equation.DSMT4">
                  <p:embed/>
                </p:oleObj>
              </mc:Choice>
              <mc:Fallback>
                <p:oleObj name="Equation" r:id="rId2" imgW="30096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19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478597"/>
              </p:ext>
            </p:extLst>
          </p:nvPr>
        </p:nvGraphicFramePr>
        <p:xfrm>
          <a:off x="1716396" y="18288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900" imgH="444500" progId="Equation.DSMT4">
                  <p:embed/>
                </p:oleObj>
              </mc:Choice>
              <mc:Fallback>
                <p:oleObj name="Equation" r:id="rId4" imgW="32639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18288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755783"/>
              </p:ext>
            </p:extLst>
          </p:nvPr>
        </p:nvGraphicFramePr>
        <p:xfrm>
          <a:off x="1716396" y="24177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43200" imgH="444500" progId="Equation.DSMT4">
                  <p:embed/>
                </p:oleObj>
              </mc:Choice>
              <mc:Fallback>
                <p:oleObj name="Equation" r:id="rId6" imgW="27432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24177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667117"/>
              </p:ext>
            </p:extLst>
          </p:nvPr>
        </p:nvGraphicFramePr>
        <p:xfrm>
          <a:off x="1716396" y="30257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400" imgH="520700" progId="Equation.DSMT4">
                  <p:embed/>
                </p:oleObj>
              </mc:Choice>
              <mc:Fallback>
                <p:oleObj name="Equation" r:id="rId8" imgW="2565400" imgH="520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0257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305030"/>
              </p:ext>
            </p:extLst>
          </p:nvPr>
        </p:nvGraphicFramePr>
        <p:xfrm>
          <a:off x="1716396" y="36703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44500" progId="Equation.DSMT4">
                  <p:embed/>
                </p:oleObj>
              </mc:Choice>
              <mc:Fallback>
                <p:oleObj name="Equation" r:id="rId10" imgW="1828800" imgH="4445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6703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07066"/>
              </p:ext>
            </p:extLst>
          </p:nvPr>
        </p:nvGraphicFramePr>
        <p:xfrm>
          <a:off x="4948238" y="2362200"/>
          <a:ext cx="349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92360" imgH="634680" progId="Equation.DSMT4">
                  <p:embed/>
                </p:oleObj>
              </mc:Choice>
              <mc:Fallback>
                <p:oleObj name="Equation" r:id="rId12" imgW="3492360" imgH="634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2362200"/>
                        <a:ext cx="349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A65AB9AF-8F15-CEAC-5ECD-2DFF17EBE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479860"/>
              </p:ext>
            </p:extLst>
          </p:nvPr>
        </p:nvGraphicFramePr>
        <p:xfrm>
          <a:off x="4948023" y="3241675"/>
          <a:ext cx="340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03440" imgH="609480" progId="Equation.DSMT4">
                  <p:embed/>
                </p:oleObj>
              </mc:Choice>
              <mc:Fallback>
                <p:oleObj name="Equation" r:id="rId14" imgW="3403440" imgH="60948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023" y="3241675"/>
                        <a:ext cx="340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3350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507960" progId="Equation.DSMT4">
                  <p:embed/>
                </p:oleObj>
              </mc:Choice>
              <mc:Fallback>
                <p:oleObj name="Equation" r:id="rId2" imgW="2286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02697"/>
              </p:ext>
            </p:extLst>
          </p:nvPr>
        </p:nvGraphicFramePr>
        <p:xfrm>
          <a:off x="2298700" y="1953038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444500" progId="Equation.DSMT4">
                  <p:embed/>
                </p:oleObj>
              </mc:Choice>
              <mc:Fallback>
                <p:oleObj name="Equation" r:id="rId4" imgW="21971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53038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560761"/>
              </p:ext>
            </p:extLst>
          </p:nvPr>
        </p:nvGraphicFramePr>
        <p:xfrm>
          <a:off x="2298700" y="2588986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444240" progId="Equation.DSMT4">
                  <p:embed/>
                </p:oleObj>
              </mc:Choice>
              <mc:Fallback>
                <p:oleObj name="Equation" r:id="rId6" imgW="20318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88986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785134"/>
              </p:ext>
            </p:extLst>
          </p:nvPr>
        </p:nvGraphicFramePr>
        <p:xfrm>
          <a:off x="2298700" y="3274786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500" imgH="520700" progId="Equation.DSMT4">
                  <p:embed/>
                </p:oleObj>
              </mc:Choice>
              <mc:Fallback>
                <p:oleObj name="Equation" r:id="rId8" imgW="1841500" imgH="520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74786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005867"/>
              </p:ext>
            </p:extLst>
          </p:nvPr>
        </p:nvGraphicFramePr>
        <p:xfrm>
          <a:off x="2298700" y="3911600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500" imgH="508000" progId="Equation.DSMT4">
                  <p:embed/>
                </p:oleObj>
              </mc:Choice>
              <mc:Fallback>
                <p:oleObj name="Equation" r:id="rId10" imgW="1206500" imgH="508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911600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1317008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558720" progId="Equation.DSMT4">
                  <p:embed/>
                </p:oleObj>
              </mc:Choice>
              <mc:Fallback>
                <p:oleObj name="Equation" r:id="rId2" imgW="292068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317008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433506"/>
              </p:ext>
            </p:extLst>
          </p:nvPr>
        </p:nvGraphicFramePr>
        <p:xfrm>
          <a:off x="3484563" y="1981200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6000" imgH="558800" progId="Equation.DSMT4">
                  <p:embed/>
                </p:oleObj>
              </mc:Choice>
              <mc:Fallback>
                <p:oleObj name="Equation" r:id="rId4" imgW="3556000" imgH="558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1981200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24435"/>
              </p:ext>
            </p:extLst>
          </p:nvPr>
        </p:nvGraphicFramePr>
        <p:xfrm>
          <a:off x="3484563" y="26924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400" imgH="508000" progId="Equation.DSMT4">
                  <p:embed/>
                </p:oleObj>
              </mc:Choice>
              <mc:Fallback>
                <p:oleObj name="Equation" r:id="rId6" imgW="2565400" imgH="50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6924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356532"/>
              </p:ext>
            </p:extLst>
          </p:nvPr>
        </p:nvGraphicFramePr>
        <p:xfrm>
          <a:off x="3484563" y="3276600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900" imgH="508000" progId="Equation.DSMT4">
                  <p:embed/>
                </p:oleObj>
              </mc:Choice>
              <mc:Fallback>
                <p:oleObj name="Equation" r:id="rId8" imgW="14859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276600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2: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07960" progId="Equation.DSMT4">
                  <p:embed/>
                </p:oleObj>
              </mc:Choice>
              <mc:Fallback>
                <p:oleObj name="Equation" r:id="rId2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030179"/>
              </p:ext>
            </p:extLst>
          </p:nvPr>
        </p:nvGraphicFramePr>
        <p:xfrm>
          <a:off x="91440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59500" imgH="533400" progId="Equation.DSMT4">
                  <p:embed/>
                </p:oleObj>
              </mc:Choice>
              <mc:Fallback>
                <p:oleObj name="Equation" r:id="rId4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563919" y="3842543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078220" y="3812587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7AD2247-6423-F295-8003-80521F9A5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61074"/>
              </p:ext>
            </p:extLst>
          </p:nvPr>
        </p:nvGraphicFramePr>
        <p:xfrm>
          <a:off x="4181587" y="265684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507960" progId="Equation.DSMT4">
                  <p:embed/>
                </p:oleObj>
              </mc:Choice>
              <mc:Fallback>
                <p:oleObj name="Equation" r:id="rId6" imgW="3822480" imgH="5079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587" y="265684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318090B2-A454-25FA-B4E8-3BA043313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84524"/>
              </p:ext>
            </p:extLst>
          </p:nvPr>
        </p:nvGraphicFramePr>
        <p:xfrm>
          <a:off x="549985" y="4661376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304560" progId="Equation.DSMT4">
                  <p:embed/>
                </p:oleObj>
              </mc:Choice>
              <mc:Fallback>
                <p:oleObj name="Equation" r:id="rId8" imgW="279360" imgH="3045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85" y="4661376"/>
                        <a:ext cx="2794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026CA53-6ECC-918B-31CB-318D5AA09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44312"/>
              </p:ext>
            </p:extLst>
          </p:nvPr>
        </p:nvGraphicFramePr>
        <p:xfrm>
          <a:off x="871220" y="4541520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23200" imgH="1168400" progId="Equation.DSMT4">
                  <p:embed/>
                </p:oleObj>
              </mc:Choice>
              <mc:Fallback>
                <p:oleObj name="Equation" r:id="rId10" imgW="7823200" imgH="116840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220" y="4541520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99210F7D-3570-BB05-9021-541C13EF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45542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790F3210-9A84-DC8C-961A-5A9AD2E8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320" y="45669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0097AA0-5934-09B4-7503-62ED88B7A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E9131CE-5139-4EBE-DA00-AF196909D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68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4FDE0FFC-C09E-39E2-D752-EC7671E82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649366"/>
              </p:ext>
            </p:extLst>
          </p:nvPr>
        </p:nvGraphicFramePr>
        <p:xfrm>
          <a:off x="558800" y="39624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241200" progId="Equation.DSMT4">
                  <p:embed/>
                </p:oleObj>
              </mc:Choice>
              <mc:Fallback>
                <p:oleObj name="Equation" r:id="rId12" imgW="279360" imgH="24120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318090B2-A454-25FA-B4E8-3BA043313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962400"/>
                        <a:ext cx="279400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 and 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Assume that all variables represent positive real numbers.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2743376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43376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264AE324-2D57-020A-FA0D-342B0A675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581"/>
              </p:ext>
            </p:extLst>
          </p:nvPr>
        </p:nvGraphicFramePr>
        <p:xfrm>
          <a:off x="539750" y="3651487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720" imgH="622080" progId="Equation.DSMT4">
                  <p:embed/>
                </p:oleObj>
              </mc:Choice>
              <mc:Fallback>
                <p:oleObj name="Equation" r:id="rId4" imgW="2628720" imgH="6220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651487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9199FEBA-7FC6-7F4B-1E84-6A8A852E3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14"/>
              </p:ext>
            </p:extLst>
          </p:nvPr>
        </p:nvGraphicFramePr>
        <p:xfrm>
          <a:off x="539750" y="4641625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622080" progId="Equation.DSMT4">
                  <p:embed/>
                </p:oleObj>
              </mc:Choice>
              <mc:Fallback>
                <p:oleObj name="Equation" r:id="rId6" imgW="3022560" imgH="62208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41625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C1F7C9D-B11C-4EBD-4D9C-7294DA3E5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540806"/>
              </p:ext>
            </p:extLst>
          </p:nvPr>
        </p:nvGraphicFramePr>
        <p:xfrm>
          <a:off x="4419600" y="2590976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160" imgH="660240" progId="Equation.DSMT4">
                  <p:embed/>
                </p:oleObj>
              </mc:Choice>
              <mc:Fallback>
                <p:oleObj name="Equation" r:id="rId8" imgW="3251160" imgH="66024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0976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24446D-AE01-6EBE-3266-3B8331422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878945"/>
              </p:ext>
            </p:extLst>
          </p:nvPr>
        </p:nvGraphicFramePr>
        <p:xfrm>
          <a:off x="4419600" y="3549650"/>
          <a:ext cx="242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25680" imgH="723600" progId="Equation.DSMT4">
                  <p:embed/>
                </p:oleObj>
              </mc:Choice>
              <mc:Fallback>
                <p:oleObj name="Equation" r:id="rId10" imgW="2425680" imgH="7236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49650"/>
                        <a:ext cx="2425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(cont.)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66165" y="1090279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794389"/>
              </p:ext>
            </p:extLst>
          </p:nvPr>
        </p:nvGraphicFramePr>
        <p:xfrm>
          <a:off x="548715" y="1600200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15" y="1600200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336050"/>
              </p:ext>
            </p:extLst>
          </p:nvPr>
        </p:nvGraphicFramePr>
        <p:xfrm>
          <a:off x="2330221" y="2057400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6868" imgH="444307" progId="Equation.DSMT4">
                  <p:embed/>
                </p:oleObj>
              </mc:Choice>
              <mc:Fallback>
                <p:oleObj name="Equation" r:id="rId4" imgW="1916868" imgH="444307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057400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460000"/>
              </p:ext>
            </p:extLst>
          </p:nvPr>
        </p:nvGraphicFramePr>
        <p:xfrm>
          <a:off x="2330221" y="2667000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800" imgH="698500" progId="Equation.DSMT4">
                  <p:embed/>
                </p:oleObj>
              </mc:Choice>
              <mc:Fallback>
                <p:oleObj name="Equation" r:id="rId6" imgW="1701800" imgH="6985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667000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82046"/>
              </p:ext>
            </p:extLst>
          </p:nvPr>
        </p:nvGraphicFramePr>
        <p:xfrm>
          <a:off x="2330221" y="3491552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444500" progId="Equation.DSMT4">
                  <p:embed/>
                </p:oleObj>
              </mc:Choice>
              <mc:Fallback>
                <p:oleObj name="Equation" r:id="rId8" imgW="914400" imgH="4445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3491552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9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341</Words>
  <Application>Microsoft Office PowerPoint</Application>
  <PresentationFormat>On-screen Show (4:3)</PresentationFormat>
  <Paragraphs>77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13.4</vt:lpstr>
      <vt:lpstr>Example 1: Adding and Subtracting with Radicals </vt:lpstr>
      <vt:lpstr>Example 1: Adding and Subtracting with Radicals (cont.) </vt:lpstr>
      <vt:lpstr>Example 1: Adding and Subtracting with Radicals (cont.)</vt:lpstr>
      <vt:lpstr>Example 1: Adding and Subtracting with Radicals (cont.)</vt:lpstr>
      <vt:lpstr>Example 1: Adding and Subtracting with Radicals (cont.)</vt:lpstr>
      <vt:lpstr>Completion Example 2: Adding and Subtracting  with Radicals</vt:lpstr>
      <vt:lpstr>Example 3: Multiplying with Radicals </vt:lpstr>
      <vt:lpstr>Example 3: Multiplying with Radicals (cont.) </vt:lpstr>
      <vt:lpstr>Example 3: Multiplying with Radicals (cont.)</vt:lpstr>
      <vt:lpstr>Example 3: Multiplying with Radicals (cont.)</vt:lpstr>
      <vt:lpstr>Example 3: Multiplying with Radicals (cont.)</vt:lpstr>
      <vt:lpstr>Example 3: Multiplying with Radicals (cont.)</vt:lpstr>
      <vt:lpstr>Completion Example 4: Multiplying with Radicals </vt:lpstr>
      <vt:lpstr>Completion Example 4: Multiplying with Radicals (cont.)</vt:lpstr>
      <vt:lpstr>Example 5: Using a Calculator to Evaluate Radical Expressions </vt:lpstr>
      <vt:lpstr>Example 5: Using a Calculator to Evaluate Radical Expressions (cont.)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58</cp:revision>
  <dcterms:created xsi:type="dcterms:W3CDTF">2013-04-26T14:43:13Z</dcterms:created>
  <dcterms:modified xsi:type="dcterms:W3CDTF">2023-06-27T11:44:15Z</dcterms:modified>
</cp:coreProperties>
</file>