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7" r:id="rId4"/>
    <p:sldId id="288" r:id="rId5"/>
    <p:sldId id="261" r:id="rId6"/>
    <p:sldId id="286" r:id="rId7"/>
    <p:sldId id="264" r:id="rId8"/>
    <p:sldId id="284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3" autoAdjust="0"/>
    <p:restoredTop sz="99613" autoAdjust="0"/>
  </p:normalViewPr>
  <p:slideViewPr>
    <p:cSldViewPr>
      <p:cViewPr varScale="1">
        <p:scale>
          <a:sx n="111" d="100"/>
          <a:sy n="111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3.w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9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960" imgH="411120" progId="Equation.DSMT4">
                  <p:embed/>
                </p:oleObj>
              </mc:Choice>
              <mc:Fallback>
                <p:oleObj name="Equation" r:id="rId2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649080" progId="Equation.DSMT4">
                  <p:embed/>
                </p:oleObj>
              </mc:Choice>
              <mc:Fallback>
                <p:oleObj name="Equation" r:id="rId4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411120" progId="Equation.DSMT4">
                  <p:embed/>
                </p:oleObj>
              </mc:Choice>
              <mc:Fallback>
                <p:oleObj name="Equation" r:id="rId6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4520" imgH="649080" progId="Equation.DSMT4">
                  <p:embed/>
                </p:oleObj>
              </mc:Choice>
              <mc:Fallback>
                <p:oleObj name="Equation" r:id="rId8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40960" imgH="411120" progId="Equation.DSMT4">
                  <p:embed/>
                </p:oleObj>
              </mc:Choice>
              <mc:Fallback>
                <p:oleObj name="Equation" r:id="rId10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4520" imgH="466200" progId="Equation.DSMT4">
                  <p:embed/>
                </p:oleObj>
              </mc:Choice>
              <mc:Fallback>
                <p:oleObj name="Equation" r:id="rId12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7200" imgH="466200" progId="Equation.DSMT4">
                  <p:embed/>
                </p:oleObj>
              </mc:Choice>
              <mc:Fallback>
                <p:oleObj name="Equation" r:id="rId14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4160" imgH="923400" progId="Equation.DSMT4">
                  <p:embed/>
                </p:oleObj>
              </mc:Choice>
              <mc:Fallback>
                <p:oleObj name="Equation" r:id="rId4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3400" imgH="758520" progId="Equation.DSMT4">
                  <p:embed/>
                </p:oleObj>
              </mc:Choice>
              <mc:Fallback>
                <p:oleObj name="Equation" r:id="rId6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4520" imgH="649080" progId="Equation.DSMT4">
                  <p:embed/>
                </p:oleObj>
              </mc:Choice>
              <mc:Fallback>
                <p:oleObj name="Equation" r:id="rId8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7200" imgH="466200" progId="Equation.DSMT4">
                  <p:embed/>
                </p:oleObj>
              </mc:Choice>
              <mc:Fallback>
                <p:oleObj name="Equation" r:id="rId2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840" imgH="649080" progId="Equation.DSMT4">
                  <p:embed/>
                </p:oleObj>
              </mc:Choice>
              <mc:Fallback>
                <p:oleObj name="Equation" r:id="rId4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4200" imgH="923400" progId="Equation.DSMT4">
                  <p:embed/>
                </p:oleObj>
              </mc:Choice>
              <mc:Fallback>
                <p:oleObj name="Equation" r:id="rId6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4400" imgH="923400" progId="Equation.DSMT4">
                  <p:embed/>
                </p:oleObj>
              </mc:Choice>
              <mc:Fallback>
                <p:oleObj name="Equation" r:id="rId8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14520" imgH="649080" progId="Equation.DSMT4">
                  <p:embed/>
                </p:oleObj>
              </mc:Choice>
              <mc:Fallback>
                <p:oleObj name="Equation" r:id="rId10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4520" imgH="411120" progId="Equation.DSMT4">
                  <p:embed/>
                </p:oleObj>
              </mc:Choice>
              <mc:Fallback>
                <p:oleObj name="Equation" r:id="rId2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4520" imgH="411120" progId="Equation.DSMT4">
                  <p:embed/>
                </p:oleObj>
              </mc:Choice>
              <mc:Fallback>
                <p:oleObj name="Equation" r:id="rId4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7280" imgH="649080" progId="Equation.DSMT4">
                  <p:embed/>
                </p:oleObj>
              </mc:Choice>
              <mc:Fallback>
                <p:oleObj name="Equation" r:id="rId6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15828"/>
              </p:ext>
            </p:extLst>
          </p:nvPr>
        </p:nvGraphicFramePr>
        <p:xfrm>
          <a:off x="2509838" y="4152900"/>
          <a:ext cx="6054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45120" imgH="812520" progId="Equation.DSMT4">
                  <p:embed/>
                </p:oleObj>
              </mc:Choice>
              <mc:Fallback>
                <p:oleObj name="Equation" r:id="rId8" imgW="6045120" imgH="81252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152900"/>
                        <a:ext cx="60547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411120" progId="Equation.DSMT4">
                  <p:embed/>
                </p:oleObj>
              </mc:Choice>
              <mc:Fallback>
                <p:oleObj name="Equation" r:id="rId10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647700" progId="Equation.DSMT4">
                  <p:embed/>
                </p:oleObj>
              </mc:Choice>
              <mc:Fallback>
                <p:oleObj name="Equation" r:id="rId2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5720" imgH="411120" progId="Equation.DSMT4">
                  <p:embed/>
                </p:oleObj>
              </mc:Choice>
              <mc:Fallback>
                <p:oleObj name="Equation" r:id="rId4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9080" imgH="758520" progId="Equation.DSMT4">
                  <p:embed/>
                </p:oleObj>
              </mc:Choice>
              <mc:Fallback>
                <p:oleObj name="Equation" r:id="rId6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96360" imgH="649080" progId="Equation.DSMT4">
                  <p:embed/>
                </p:oleObj>
              </mc:Choice>
              <mc:Fallback>
                <p:oleObj name="Equation" r:id="rId8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395462"/>
            <a:ext cx="8229600" cy="4892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Definition: 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and is not factorable.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32840" imgH="466200" progId="Equation.DSMT4">
                  <p:embed/>
                </p:oleObj>
              </mc:Choice>
              <mc:Fallback>
                <p:oleObj name="Equation" r:id="rId2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447840" progId="Equation.DSMT4">
                  <p:embed/>
                </p:oleObj>
              </mc:Choice>
              <mc:Fallback>
                <p:oleObj name="Equation" r:id="rId4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32840" imgH="466200" progId="Equation.DSMT4">
                  <p:embed/>
                </p:oleObj>
              </mc:Choice>
              <mc:Fallback>
                <p:oleObj name="Equation" r:id="rId6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393700" progId="Equation.DSMT4">
                  <p:embed/>
                </p:oleObj>
              </mc:Choice>
              <mc:Fallback>
                <p:oleObj name="Equation" r:id="rId2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15760" imgH="649080" progId="Equation.DSMT4">
                  <p:embed/>
                </p:oleObj>
              </mc:Choice>
              <mc:Fallback>
                <p:oleObj name="Equation" r:id="rId4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6800" imgH="447840" progId="Equation.DSMT4">
                  <p:embed/>
                </p:oleObj>
              </mc:Choice>
              <mc:Fallback>
                <p:oleObj name="Equation" r:id="rId2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8463"/>
              </p:ext>
            </p:extLst>
          </p:nvPr>
        </p:nvGraphicFramePr>
        <p:xfrm>
          <a:off x="2692400" y="3849688"/>
          <a:ext cx="1978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849688"/>
                        <a:ext cx="19780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6800" imgH="447840" progId="Equation.DSMT4">
                  <p:embed/>
                </p:oleObj>
              </mc:Choice>
              <mc:Fallback>
                <p:oleObj name="Equation" r:id="rId6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12560" imgH="447840" progId="Equation.DSMT4">
                  <p:embed/>
                </p:oleObj>
              </mc:Choice>
              <mc:Fallback>
                <p:oleObj name="Equation" r:id="rId8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4520" imgH="712800" progId="Equation.DSMT4">
                  <p:embed/>
                </p:oleObj>
              </mc:Choice>
              <mc:Fallback>
                <p:oleObj name="Equation" r:id="rId10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8520" imgH="466200" progId="Equation.DSMT4">
                  <p:embed/>
                </p:oleObj>
              </mc:Choice>
              <mc:Fallback>
                <p:oleObj name="Equation" r:id="rId12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440" imgH="649080" progId="Equation.DSMT4">
                  <p:embed/>
                </p:oleObj>
              </mc:Choice>
              <mc:Fallback>
                <p:oleObj name="Equation" r:id="rId16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94161"/>
              </p:ext>
            </p:extLst>
          </p:nvPr>
        </p:nvGraphicFramePr>
        <p:xfrm>
          <a:off x="2708275" y="1301750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31640" progId="Equation.DSMT4">
                  <p:embed/>
                </p:oleObj>
              </mc:Choice>
              <mc:Fallback>
                <p:oleObj name="Equation" r:id="rId2" imgW="1879560" imgH="43164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301750"/>
                        <a:ext cx="1879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57200" progId="Equation.DSMT4">
                  <p:embed/>
                </p:oleObj>
              </mc:Choice>
              <mc:Fallback>
                <p:oleObj name="Equation" r:id="rId4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6190"/>
              </p:ext>
            </p:extLst>
          </p:nvPr>
        </p:nvGraphicFramePr>
        <p:xfrm>
          <a:off x="3112380" y="1817024"/>
          <a:ext cx="3043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160" imgH="558720" progId="Equation.DSMT4">
                  <p:embed/>
                </p:oleObj>
              </mc:Choice>
              <mc:Fallback>
                <p:oleObj name="Equation" r:id="rId6" imgW="30351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380" y="1817024"/>
                        <a:ext cx="30432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6619"/>
              </p:ext>
            </p:extLst>
          </p:nvPr>
        </p:nvGraphicFramePr>
        <p:xfrm>
          <a:off x="3135128" y="2351107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5760" imgH="712800" progId="Equation.DSMT4">
                  <p:embed/>
                </p:oleObj>
              </mc:Choice>
              <mc:Fallback>
                <p:oleObj name="Equation" r:id="rId8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128" y="2351107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466200" progId="Equation.DSMT4">
                  <p:embed/>
                </p:oleObj>
              </mc:Choice>
              <mc:Fallback>
                <p:oleObj name="Equation" r:id="rId10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89440" imgH="649080" progId="Equation.DSMT4">
                  <p:embed/>
                </p:oleObj>
              </mc:Choice>
              <mc:Fallback>
                <p:oleObj name="Equation" r:id="rId12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8289"/>
              </p:ext>
            </p:extLst>
          </p:nvPr>
        </p:nvGraphicFramePr>
        <p:xfrm>
          <a:off x="3503613" y="4626125"/>
          <a:ext cx="3641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32040" imgH="685800" progId="Equation.DSMT4">
                  <p:embed/>
                </p:oleObj>
              </mc:Choice>
              <mc:Fallback>
                <p:oleObj name="Equation" r:id="rId14" imgW="3632040" imgH="68580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26125"/>
                        <a:ext cx="3641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78769"/>
              </p:ext>
            </p:extLst>
          </p:nvPr>
        </p:nvGraphicFramePr>
        <p:xfrm>
          <a:off x="3505200" y="52578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19880" imgH="712800" progId="Equation.DSMT4">
                  <p:embed/>
                </p:oleObj>
              </mc:Choice>
              <mc:Fallback>
                <p:oleObj name="Equation" r:id="rId16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393700" progId="Equation.DSMT4">
                  <p:embed/>
                </p:oleObj>
              </mc:Choice>
              <mc:Fallback>
                <p:oleObj name="Equation" r:id="rId2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440" imgH="649080" progId="Equation.DSMT4">
                  <p:embed/>
                </p:oleObj>
              </mc:Choice>
              <mc:Fallback>
                <p:oleObj name="Equation" r:id="rId4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0320" imgH="712800" progId="Equation.DSMT4">
                  <p:embed/>
                </p:oleObj>
              </mc:Choice>
              <mc:Fallback>
                <p:oleObj name="Equation" r:id="rId6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6400" imgH="594000" progId="Equation.DSMT4">
                  <p:embed/>
                </p:oleObj>
              </mc:Choice>
              <mc:Fallback>
                <p:oleObj name="Equation" r:id="rId8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454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Equation</vt:lpstr>
      <vt:lpstr>Section 11.4</vt:lpstr>
      <vt:lpstr>Example 1: Factoring the Difference of Two Squares</vt:lpstr>
      <vt:lpstr>Example 1: Factoring the Difference of Two Squares (cont.)</vt:lpstr>
      <vt:lpstr>Definition: 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Trinomials (cont.)</vt:lpstr>
      <vt:lpstr>Example 3: Factoring Perfect Square Trinomials (cont.)</vt:lpstr>
      <vt:lpstr>Note</vt:lpstr>
      <vt:lpstr>Example 4: Factoring Sums and Differences of Two Cubes</vt:lpstr>
      <vt:lpstr>Example 4: Factoring Sums and Differences of Two Cubes (cont.)</vt:lpstr>
      <vt:lpstr>Example 4: Factoring Sums and Differences of Two Cubes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275</cp:revision>
  <dcterms:created xsi:type="dcterms:W3CDTF">2013-04-26T14:43:13Z</dcterms:created>
  <dcterms:modified xsi:type="dcterms:W3CDTF">2023-06-26T20:50:49Z</dcterms:modified>
</cp:coreProperties>
</file>