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8" r:id="rId4"/>
    <p:sldId id="260" r:id="rId5"/>
    <p:sldId id="269" r:id="rId6"/>
    <p:sldId id="261" r:id="rId7"/>
    <p:sldId id="262" r:id="rId8"/>
    <p:sldId id="270" r:id="rId9"/>
    <p:sldId id="274" r:id="rId10"/>
    <p:sldId id="263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4" d="100"/>
          <a:sy n="114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1.wmf"/><Relationship Id="rId3" Type="http://schemas.openxmlformats.org/officeDocument/2006/relationships/image" Target="../media/image76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0.wmf"/><Relationship Id="rId5" Type="http://schemas.openxmlformats.org/officeDocument/2006/relationships/image" Target="../media/image77.e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3" Type="http://schemas.openxmlformats.org/officeDocument/2006/relationships/image" Target="../media/image83.e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e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0.emf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6.emf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5.e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e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7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9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23" Type="http://schemas.openxmlformats.org/officeDocument/2006/relationships/image" Target="../media/image32.e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emf"/><Relationship Id="rId5" Type="http://schemas.openxmlformats.org/officeDocument/2006/relationships/image" Target="../media/image41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440" imgH="585000" progId="Equation.DSMT4">
                  <p:embed/>
                </p:oleObj>
              </mc:Choice>
              <mc:Fallback>
                <p:oleObj name="Equation" r:id="rId2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0840" imgH="585000" progId="Equation.DSMT4">
                  <p:embed/>
                </p:oleObj>
              </mc:Choice>
              <mc:Fallback>
                <p:oleObj name="Equation" r:id="rId4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2240" imgH="411120" progId="Equation.DSMT4">
                  <p:embed/>
                </p:oleObj>
              </mc:Choice>
              <mc:Fallback>
                <p:oleObj name="Equation" r:id="rId6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83160" imgH="411120" progId="Equation.DSMT4">
                  <p:embed/>
                </p:oleObj>
              </mc:Choice>
              <mc:Fallback>
                <p:oleObj name="Equation" r:id="rId8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70200" imgH="639720" progId="Equation.DSMT4">
                  <p:embed/>
                </p:oleObj>
              </mc:Choice>
              <mc:Fallback>
                <p:oleObj name="Equation" r:id="rId10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89640" imgH="585000" progId="Equation.DSMT4">
                  <p:embed/>
                </p:oleObj>
              </mc:Choice>
              <mc:Fallback>
                <p:oleObj name="Equation" r:id="rId12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05080" imgH="411120" progId="Equation.DSMT4">
                  <p:embed/>
                </p:oleObj>
              </mc:Choice>
              <mc:Fallback>
                <p:oleObj name="Equation" r:id="rId14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6120" imgH="411120" progId="Equation.DSMT4">
                  <p:embed/>
                </p:oleObj>
              </mc:Choice>
              <mc:Fallback>
                <p:oleObj name="Equation" r:id="rId16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5120" imgH="585000" progId="Equation.DSMT4">
                  <p:embed/>
                </p:oleObj>
              </mc:Choice>
              <mc:Fallback>
                <p:oleObj name="Equation" r:id="rId18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1320" imgH="585000" progId="Equation.DSMT4">
                  <p:embed/>
                </p:oleObj>
              </mc:Choice>
              <mc:Fallback>
                <p:oleObj name="Equation" r:id="rId2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9920" imgH="411120" progId="Equation.DSMT4">
                  <p:embed/>
                </p:oleObj>
              </mc:Choice>
              <mc:Fallback>
                <p:oleObj name="Equation" r:id="rId4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4500" y="3789938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6416" y="37827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7366" y="377666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3360" y="37700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69800" progId="Equation.DSMT4">
                  <p:embed/>
                </p:oleObj>
              </mc:Choice>
              <mc:Fallback>
                <p:oleObj name="Equation" r:id="rId6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380880" progId="Equation.DSMT4">
                  <p:embed/>
                </p:oleObj>
              </mc:Choice>
              <mc:Fallback>
                <p:oleObj name="Equation" r:id="rId8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91960" progId="Equation.DSMT4">
                  <p:embed/>
                </p:oleObj>
              </mc:Choice>
              <mc:Fallback>
                <p:oleObj name="Equation" r:id="rId10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79360" progId="Equation.DSMT4">
                  <p:embed/>
                </p:oleObj>
              </mc:Choice>
              <mc:Fallback>
                <p:oleObj name="Equation" r:id="rId14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411120" progId="Equation.DSMT4">
                  <p:embed/>
                </p:oleObj>
              </mc:Choice>
              <mc:Fallback>
                <p:oleObj name="Equation" r:id="rId4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776731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69800" progId="Equation.DSMT4">
                  <p:embed/>
                </p:oleObj>
              </mc:Choice>
              <mc:Fallback>
                <p:oleObj name="Equation" r:id="rId6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91960" progId="Equation.DSMT4">
                  <p:embed/>
                </p:oleObj>
              </mc:Choice>
              <mc:Fallback>
                <p:oleObj name="Equation" r:id="rId10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30452"/>
              </p:ext>
            </p:extLst>
          </p:nvPr>
        </p:nvGraphicFramePr>
        <p:xfrm>
          <a:off x="523443" y="3213100"/>
          <a:ext cx="816335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19160" imgH="585000" progId="Equation.DSMT4">
                  <p:embed/>
                </p:oleObj>
              </mc:Choice>
              <mc:Fallback>
                <p:oleObj name="Equation" r:id="rId4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16335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6640" imgH="466200" progId="Equation.DSMT4">
                  <p:embed/>
                </p:oleObj>
              </mc:Choice>
              <mc:Fallback>
                <p:oleObj name="Equation" r:id="rId6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120" imgH="264960" progId="Equation.DSMT4">
                  <p:embed/>
                </p:oleObj>
              </mc:Choice>
              <mc:Fallback>
                <p:oleObj name="Equation" r:id="rId10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120" imgH="264960" progId="Equation.DSMT4">
                  <p:embed/>
                </p:oleObj>
              </mc:Choice>
              <mc:Fallback>
                <p:oleObj name="Equation" r:id="rId13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5400" imgH="264960" progId="Equation.DSMT4">
                  <p:embed/>
                </p:oleObj>
              </mc:Choice>
              <mc:Fallback>
                <p:oleObj name="Equation" r:id="rId16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5400" imgH="264960" progId="Equation.DSMT4">
                  <p:embed/>
                </p:oleObj>
              </mc:Choice>
              <mc:Fallback>
                <p:oleObj name="Equation" r:id="rId18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639720" progId="Equation.DSMT4">
                  <p:embed/>
                </p:oleObj>
              </mc:Choice>
              <mc:Fallback>
                <p:oleObj name="Equation" r:id="rId2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160" imgH="639720" progId="Equation.DSMT4">
                  <p:embed/>
                </p:oleObj>
              </mc:Choice>
              <mc:Fallback>
                <p:oleObj name="Equation" r:id="rId4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1655" imgH="774266" progId="Equation.DSMT4">
                  <p:embed/>
                </p:oleObj>
              </mc:Choice>
              <mc:Fallback>
                <p:oleObj name="Equation" r:id="rId6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58560" imgH="585000" progId="Equation.DSMT4">
                  <p:embed/>
                </p:oleObj>
              </mc:Choice>
              <mc:Fallback>
                <p:oleObj name="Equation" r:id="rId8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7560" imgH="411120" progId="Equation.DSMT4">
                  <p:embed/>
                </p:oleObj>
              </mc:Choice>
              <mc:Fallback>
                <p:oleObj name="Equation" r:id="rId10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58120" imgH="466200" progId="Equation.DSMT4">
                  <p:embed/>
                </p:oleObj>
              </mc:Choice>
              <mc:Fallback>
                <p:oleObj name="Equation" r:id="rId2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32480" imgH="639720" progId="Equation.DSMT4">
                  <p:embed/>
                </p:oleObj>
              </mc:Choice>
              <mc:Fallback>
                <p:oleObj name="Equation" r:id="rId4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6080" imgH="639720" progId="Equation.DSMT4">
                  <p:embed/>
                </p:oleObj>
              </mc:Choice>
              <mc:Fallback>
                <p:oleObj name="Equation" r:id="rId6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291973" progId="Equation.DSMT4">
                  <p:embed/>
                </p:oleObj>
              </mc:Choice>
              <mc:Fallback>
                <p:oleObj name="Equation" r:id="rId14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140" imgH="291973" progId="Equation.DSMT4">
                  <p:embed/>
                </p:oleObj>
              </mc:Choice>
              <mc:Fallback>
                <p:oleObj name="Equation" r:id="rId18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585000" progId="Equation.DSMT4">
                  <p:embed/>
                </p:oleObj>
              </mc:Choice>
              <mc:Fallback>
                <p:oleObj name="Equation" r:id="rId2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9120" imgH="264960" progId="Equation.DSMT4">
                  <p:embed/>
                </p:oleObj>
              </mc:Choice>
              <mc:Fallback>
                <p:oleObj name="Equation" r:id="rId4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1120" imgH="585000" progId="Equation.DSMT4">
                  <p:embed/>
                </p:oleObj>
              </mc:Choice>
              <mc:Fallback>
                <p:oleObj name="Equation" r:id="rId6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2520" imgH="411120" progId="Equation.DSMT4">
                  <p:embed/>
                </p:oleObj>
              </mc:Choice>
              <mc:Fallback>
                <p:oleObj name="Equation" r:id="rId8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4440" imgH="411120" progId="Equation.DSMT4">
                  <p:embed/>
                </p:oleObj>
              </mc:Choice>
              <mc:Fallback>
                <p:oleObj name="Equation" r:id="rId10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36000" imgH="585000" progId="Equation.DSMT4">
                  <p:embed/>
                </p:oleObj>
              </mc:Choice>
              <mc:Fallback>
                <p:oleObj name="Equation" r:id="rId2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14120" imgH="329040" progId="Equation.DSMT4">
                  <p:embed/>
                </p:oleObj>
              </mc:Choice>
              <mc:Fallback>
                <p:oleObj name="Equation" r:id="rId4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53560" imgH="466200" progId="Equation.DSMT4">
                  <p:embed/>
                </p:oleObj>
              </mc:Choice>
              <mc:Fallback>
                <p:oleObj name="Equation" r:id="rId6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2560" imgH="466200" progId="Equation.DSMT4">
                  <p:embed/>
                </p:oleObj>
              </mc:Choice>
              <mc:Fallback>
                <p:oleObj name="Equation" r:id="rId8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91973" progId="Equation.DSMT4">
                  <p:embed/>
                </p:oleObj>
              </mc:Choice>
              <mc:Fallback>
                <p:oleObj name="Equation" r:id="rId10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291973" progId="Equation.DSMT4">
                  <p:embed/>
                </p:oleObj>
              </mc:Choice>
              <mc:Fallback>
                <p:oleObj name="Equation" r:id="rId12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91973" progId="Equation.DSMT4">
                  <p:embed/>
                </p:oleObj>
              </mc:Choice>
              <mc:Fallback>
                <p:oleObj name="Equation" r:id="rId14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291973" progId="Equation.DSMT4">
                  <p:embed/>
                </p:oleObj>
              </mc:Choice>
              <mc:Fallback>
                <p:oleObj name="Equation" r:id="rId18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291973" progId="Equation.DSMT4">
                  <p:embed/>
                </p:oleObj>
              </mc:Choice>
              <mc:Fallback>
                <p:oleObj name="Equation" r:id="rId20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7400" imgH="264960" progId="Equation.DSMT4">
                  <p:embed/>
                </p:oleObj>
              </mc:Choice>
              <mc:Fallback>
                <p:oleObj name="Equation" r:id="rId22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300" imgH="279400" progId="Equation.DSMT4">
                  <p:embed/>
                </p:oleObj>
              </mc:Choice>
              <mc:Fallback>
                <p:oleObj name="Equation" r:id="rId24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91973" progId="Equation.DSMT4">
                  <p:embed/>
                </p:oleObj>
              </mc:Choice>
              <mc:Fallback>
                <p:oleObj name="Equation" r:id="rId26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291973" progId="Equation.DSMT4">
                  <p:embed/>
                </p:oleObj>
              </mc:Choice>
              <mc:Fallback>
                <p:oleObj name="Equation" r:id="rId28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140" imgH="291973" progId="Equation.DSMT4">
                  <p:embed/>
                </p:oleObj>
              </mc:Choice>
              <mc:Fallback>
                <p:oleObj name="Equation" r:id="rId30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35" imgH="291973" progId="Equation.DSMT4">
                  <p:embed/>
                </p:oleObj>
              </mc:Choice>
              <mc:Fallback>
                <p:oleObj name="Equation" r:id="rId32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80835" imgH="291973" progId="Equation.DSMT4">
                  <p:embed/>
                </p:oleObj>
              </mc:Choice>
              <mc:Fallback>
                <p:oleObj name="Equation" r:id="rId34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94200" imgH="585000" progId="Equation.DSMT4">
                  <p:embed/>
                </p:oleObj>
              </mc:Choice>
              <mc:Fallback>
                <p:oleObj name="Equation" r:id="rId36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96920" progId="Equation.DSMT4">
                  <p:embed/>
                </p:oleObj>
              </mc:Choice>
              <mc:Fallback>
                <p:oleObj name="Equation" r:id="rId2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42343"/>
              </p:ext>
            </p:extLst>
          </p:nvPr>
        </p:nvGraphicFramePr>
        <p:xfrm>
          <a:off x="5303838" y="4191000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79360" progId="Equation.DSMT4">
                  <p:embed/>
                </p:oleObj>
              </mc:Choice>
              <mc:Fallback>
                <p:oleObj name="Equation" r:id="rId4" imgW="1396800" imgH="27936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191000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01220"/>
              </p:ext>
            </p:extLst>
          </p:nvPr>
        </p:nvGraphicFramePr>
        <p:xfrm>
          <a:off x="5303838" y="4787192"/>
          <a:ext cx="1477962" cy="28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79360" progId="Equation.DSMT4">
                  <p:embed/>
                </p:oleObj>
              </mc:Choice>
              <mc:Fallback>
                <p:oleObj name="Equation" r:id="rId6" imgW="1523880" imgH="2793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787192"/>
                        <a:ext cx="1477962" cy="28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3161"/>
              </p:ext>
            </p:extLst>
          </p:nvPr>
        </p:nvGraphicFramePr>
        <p:xfrm>
          <a:off x="5297488" y="54419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241200" progId="Equation.DSMT4">
                  <p:embed/>
                </p:oleObj>
              </mc:Choice>
              <mc:Fallback>
                <p:oleObj name="Equation" r:id="rId8" imgW="2044440" imgH="2412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4419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96920" progId="Equation.DSMT4">
                  <p:embed/>
                </p:oleObj>
              </mc:Choice>
              <mc:Fallback>
                <p:oleObj name="Equation" r:id="rId10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9080" imgH="493560" progId="Equation.DSMT4">
                  <p:embed/>
                </p:oleObj>
              </mc:Choice>
              <mc:Fallback>
                <p:oleObj name="Equation" r:id="rId12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80000" imgH="557640" progId="Equation.DSMT4">
                  <p:embed/>
                </p:oleObj>
              </mc:Choice>
              <mc:Fallback>
                <p:oleObj name="Equation" r:id="rId14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33480" imgH="466200" progId="Equation.DSMT4">
                  <p:embed/>
                </p:oleObj>
              </mc:Choice>
              <mc:Fallback>
                <p:oleObj name="Equation" r:id="rId16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320" imgH="1115280" progId="Equation.DSMT4">
                  <p:embed/>
                </p:oleObj>
              </mc:Choice>
              <mc:Fallback>
                <p:oleObj name="Equation" r:id="rId2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6520" imgH="1014840" progId="Equation.DSMT4">
                  <p:embed/>
                </p:oleObj>
              </mc:Choice>
              <mc:Fallback>
                <p:oleObj name="Equation" r:id="rId4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320" imgH="411120" progId="Equation.DSMT4">
                  <p:embed/>
                </p:oleObj>
              </mc:Choice>
              <mc:Fallback>
                <p:oleObj name="Equation" r:id="rId6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61836"/>
              </p:ext>
            </p:extLst>
          </p:nvPr>
        </p:nvGraphicFramePr>
        <p:xfrm>
          <a:off x="5784850" y="38354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279360" progId="Equation.DSMT4">
                  <p:embed/>
                </p:oleObj>
              </mc:Choice>
              <mc:Fallback>
                <p:oleObj name="Equation" r:id="rId8" imgW="1384200" imgH="27936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8354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480" imgH="411120" progId="Equation.DSMT4">
                  <p:embed/>
                </p:oleObj>
              </mc:Choice>
              <mc:Fallback>
                <p:oleObj name="Equation" r:id="rId10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21394"/>
              </p:ext>
            </p:extLst>
          </p:nvPr>
        </p:nvGraphicFramePr>
        <p:xfrm>
          <a:off x="5799138" y="4476750"/>
          <a:ext cx="1711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304560" progId="Equation.DSMT4">
                  <p:embed/>
                </p:oleObj>
              </mc:Choice>
              <mc:Fallback>
                <p:oleObj name="Equation" r:id="rId12" imgW="1701720" imgH="30456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476750"/>
                        <a:ext cx="1711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26160" imgH="557640" progId="Equation.DSMT4">
                  <p:embed/>
                </p:oleObj>
              </mc:Choice>
              <mc:Fallback>
                <p:oleObj name="Equation" r:id="rId14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56531"/>
              </p:ext>
            </p:extLst>
          </p:nvPr>
        </p:nvGraphicFramePr>
        <p:xfrm>
          <a:off x="5791200" y="4873625"/>
          <a:ext cx="15382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393480" progId="Equation.DSMT4">
                  <p:embed/>
                </p:oleObj>
              </mc:Choice>
              <mc:Fallback>
                <p:oleObj name="Equation" r:id="rId16" imgW="1523880" imgH="393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3625"/>
                        <a:ext cx="15382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71080" imgH="493560" progId="Equation.DSMT4">
                  <p:embed/>
                </p:oleObj>
              </mc:Choice>
              <mc:Fallback>
                <p:oleObj name="Equation" r:id="rId18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8077"/>
              </p:ext>
            </p:extLst>
          </p:nvPr>
        </p:nvGraphicFramePr>
        <p:xfrm>
          <a:off x="5778500" y="55308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4440" imgH="241200" progId="Equation.DSMT4">
                  <p:embed/>
                </p:oleObj>
              </mc:Choice>
              <mc:Fallback>
                <p:oleObj name="Equation" r:id="rId20" imgW="2044440" imgH="2412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5308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58720" imgH="585000" progId="Equation.DSMT4">
                  <p:embed/>
                </p:oleObj>
              </mc:Choice>
              <mc:Fallback>
                <p:oleObj name="Equation" r:id="rId2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8160" imgH="585000" progId="Equation.DSMT4">
                  <p:embed/>
                </p:oleObj>
              </mc:Choice>
              <mc:Fallback>
                <p:oleObj name="Equation" r:id="rId4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585000" progId="Equation.DSMT4">
                  <p:embed/>
                </p:oleObj>
              </mc:Choice>
              <mc:Fallback>
                <p:oleObj name="Equation" r:id="rId6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3600" imgH="585000" progId="Equation.DSMT4">
                  <p:embed/>
                </p:oleObj>
              </mc:Choice>
              <mc:Fallback>
                <p:oleObj name="Equation" r:id="rId8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320" imgH="411120" progId="Equation.DSMT4">
                  <p:embed/>
                </p:oleObj>
              </mc:Choice>
              <mc:Fallback>
                <p:oleObj name="Equation" r:id="rId10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8040" imgH="639720" progId="Equation.DSMT4">
                  <p:embed/>
                </p:oleObj>
              </mc:Choice>
              <mc:Fallback>
                <p:oleObj name="Equation" r:id="rId2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4120" imgH="411120" progId="Equation.DSMT4">
                  <p:embed/>
                </p:oleObj>
              </mc:Choice>
              <mc:Fallback>
                <p:oleObj name="Equation" r:id="rId4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99680" imgH="411120" progId="Equation.DSMT4">
                  <p:embed/>
                </p:oleObj>
              </mc:Choice>
              <mc:Fallback>
                <p:oleObj name="Equation" r:id="rId6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393480" progId="Equation.DSMT4">
                  <p:embed/>
                </p:oleObj>
              </mc:Choice>
              <mc:Fallback>
                <p:oleObj name="Equation" r:id="rId8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193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Office Theme</vt:lpstr>
      <vt:lpstr>Equation</vt:lpstr>
      <vt:lpstr>Section 10.6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246</cp:revision>
  <dcterms:created xsi:type="dcterms:W3CDTF">2013-04-26T14:43:13Z</dcterms:created>
  <dcterms:modified xsi:type="dcterms:W3CDTF">2023-06-26T23:35:37Z</dcterms:modified>
</cp:coreProperties>
</file>