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58" r:id="rId3"/>
    <p:sldId id="259" r:id="rId4"/>
    <p:sldId id="260" r:id="rId5"/>
    <p:sldId id="261" r:id="rId6"/>
    <p:sldId id="262" r:id="rId7"/>
    <p:sldId id="273" r:id="rId8"/>
    <p:sldId id="274" r:id="rId9"/>
    <p:sldId id="275" r:id="rId10"/>
    <p:sldId id="276" r:id="rId11"/>
    <p:sldId id="263" r:id="rId12"/>
    <p:sldId id="272" r:id="rId13"/>
    <p:sldId id="264" r:id="rId14"/>
    <p:sldId id="265" r:id="rId15"/>
    <p:sldId id="266" r:id="rId16"/>
    <p:sldId id="267" r:id="rId17"/>
    <p:sldId id="277" r:id="rId18"/>
    <p:sldId id="278" r:id="rId19"/>
    <p:sldId id="282" r:id="rId20"/>
    <p:sldId id="283" r:id="rId21"/>
    <p:sldId id="268" r:id="rId22"/>
    <p:sldId id="269" r:id="rId23"/>
    <p:sldId id="27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04"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extLst/>
  </p:cmAuthor>
  <p:cmAuthor id="1" name="Belloit, Nicholas G" initials="BNG" lastIdx="1" clrIdx="0">
    <p:extLst/>
  </p:cmAuthor>
  <p:cmAuthor id="8" name="Belloit, Nicholas G" initials="BNG [8]" lastIdx="1" clrIdx="7">
    <p:extLst/>
  </p:cmAuthor>
  <p:cmAuthor id="2" name="Belloit, Nicholas G" initials="BNG [2]" lastIdx="1" clrIdx="1">
    <p:extLst/>
  </p:cmAuthor>
  <p:cmAuthor id="9" name="Belloit, Nicholas G" initials="BNG [9]" lastIdx="1" clrIdx="8">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 id="6" name="Belloit, Nicholas G" initials="BNG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00FF"/>
    <a:srgbClr val="000099"/>
    <a:srgbClr val="FF00FF"/>
    <a:srgbClr val="000000"/>
    <a:srgbClr val="6666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60" autoAdjust="0"/>
    <p:restoredTop sz="94660"/>
  </p:normalViewPr>
  <p:slideViewPr>
    <p:cSldViewPr>
      <p:cViewPr varScale="1">
        <p:scale>
          <a:sx n="108" d="100"/>
          <a:sy n="108" d="100"/>
        </p:scale>
        <p:origin x="978" y="102"/>
      </p:cViewPr>
      <p:guideLst>
        <p:guide orient="horz" pos="1104"/>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10.emf"/><Relationship Id="rId13" Type="http://schemas.openxmlformats.org/officeDocument/2006/relationships/image" Target="../media/image15.emf"/><Relationship Id="rId3" Type="http://schemas.openxmlformats.org/officeDocument/2006/relationships/image" Target="../media/image5.emf"/><Relationship Id="rId7" Type="http://schemas.openxmlformats.org/officeDocument/2006/relationships/image" Target="../media/image9.emf"/><Relationship Id="rId12" Type="http://schemas.openxmlformats.org/officeDocument/2006/relationships/image" Target="../media/image14.emf"/><Relationship Id="rId17" Type="http://schemas.openxmlformats.org/officeDocument/2006/relationships/image" Target="../media/image19.emf"/><Relationship Id="rId2" Type="http://schemas.openxmlformats.org/officeDocument/2006/relationships/image" Target="../media/image4.wmf"/><Relationship Id="rId16" Type="http://schemas.openxmlformats.org/officeDocument/2006/relationships/image" Target="../media/image18.emf"/><Relationship Id="rId1" Type="http://schemas.openxmlformats.org/officeDocument/2006/relationships/image" Target="../media/image3.wmf"/><Relationship Id="rId6" Type="http://schemas.openxmlformats.org/officeDocument/2006/relationships/image" Target="../media/image8.wmf"/><Relationship Id="rId11" Type="http://schemas.openxmlformats.org/officeDocument/2006/relationships/image" Target="../media/image13.wmf"/><Relationship Id="rId5" Type="http://schemas.openxmlformats.org/officeDocument/2006/relationships/image" Target="../media/image7.emf"/><Relationship Id="rId15" Type="http://schemas.openxmlformats.org/officeDocument/2006/relationships/image" Target="../media/image17.wmf"/><Relationship Id="rId10" Type="http://schemas.openxmlformats.org/officeDocument/2006/relationships/image" Target="../media/image12.emf"/><Relationship Id="rId4" Type="http://schemas.openxmlformats.org/officeDocument/2006/relationships/image" Target="../media/image6.wmf"/><Relationship Id="rId9" Type="http://schemas.openxmlformats.org/officeDocument/2006/relationships/image" Target="../media/image11.wmf"/><Relationship Id="rId14" Type="http://schemas.openxmlformats.org/officeDocument/2006/relationships/image" Target="../media/image16.e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25.emf"/><Relationship Id="rId13" Type="http://schemas.openxmlformats.org/officeDocument/2006/relationships/image" Target="../media/image28.wmf"/><Relationship Id="rId18" Type="http://schemas.openxmlformats.org/officeDocument/2006/relationships/image" Target="../media/image17.wmf"/><Relationship Id="rId3" Type="http://schemas.openxmlformats.org/officeDocument/2006/relationships/image" Target="../media/image22.wmf"/><Relationship Id="rId21" Type="http://schemas.openxmlformats.org/officeDocument/2006/relationships/image" Target="../media/image35.wmf"/><Relationship Id="rId7" Type="http://schemas.openxmlformats.org/officeDocument/2006/relationships/image" Target="../media/image8.wmf"/><Relationship Id="rId12" Type="http://schemas.openxmlformats.org/officeDocument/2006/relationships/image" Target="../media/image13.wmf"/><Relationship Id="rId17" Type="http://schemas.openxmlformats.org/officeDocument/2006/relationships/image" Target="../media/image32.wmf"/><Relationship Id="rId2" Type="http://schemas.openxmlformats.org/officeDocument/2006/relationships/image" Target="../media/image4.wmf"/><Relationship Id="rId16" Type="http://schemas.openxmlformats.org/officeDocument/2006/relationships/image" Target="../media/image31.wmf"/><Relationship Id="rId20" Type="http://schemas.openxmlformats.org/officeDocument/2006/relationships/image" Target="../media/image34.wmf"/><Relationship Id="rId1" Type="http://schemas.openxmlformats.org/officeDocument/2006/relationships/image" Target="../media/image21.wmf"/><Relationship Id="rId6" Type="http://schemas.openxmlformats.org/officeDocument/2006/relationships/image" Target="../media/image24.wmf"/><Relationship Id="rId11" Type="http://schemas.openxmlformats.org/officeDocument/2006/relationships/image" Target="../media/image27.wmf"/><Relationship Id="rId24" Type="http://schemas.openxmlformats.org/officeDocument/2006/relationships/image" Target="../media/image38.wmf"/><Relationship Id="rId5" Type="http://schemas.openxmlformats.org/officeDocument/2006/relationships/image" Target="../media/image6.wmf"/><Relationship Id="rId15" Type="http://schemas.openxmlformats.org/officeDocument/2006/relationships/image" Target="../media/image30.wmf"/><Relationship Id="rId23" Type="http://schemas.openxmlformats.org/officeDocument/2006/relationships/image" Target="../media/image37.wmf"/><Relationship Id="rId10" Type="http://schemas.openxmlformats.org/officeDocument/2006/relationships/image" Target="../media/image11.wmf"/><Relationship Id="rId19" Type="http://schemas.openxmlformats.org/officeDocument/2006/relationships/image" Target="../media/image33.wmf"/><Relationship Id="rId4" Type="http://schemas.openxmlformats.org/officeDocument/2006/relationships/image" Target="../media/image23.wmf"/><Relationship Id="rId9" Type="http://schemas.openxmlformats.org/officeDocument/2006/relationships/image" Target="../media/image26.wmf"/><Relationship Id="rId14" Type="http://schemas.openxmlformats.org/officeDocument/2006/relationships/image" Target="../media/image29.wmf"/><Relationship Id="rId22" Type="http://schemas.openxmlformats.org/officeDocument/2006/relationships/image" Target="../media/image3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emf"/><Relationship Id="rId1" Type="http://schemas.openxmlformats.org/officeDocument/2006/relationships/image" Target="../media/image39.wmf"/><Relationship Id="rId4" Type="http://schemas.openxmlformats.org/officeDocument/2006/relationships/image" Target="../media/image4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3.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44.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52.wmf"/><Relationship Id="rId13" Type="http://schemas.openxmlformats.org/officeDocument/2006/relationships/image" Target="../media/image57.wmf"/><Relationship Id="rId18" Type="http://schemas.openxmlformats.org/officeDocument/2006/relationships/image" Target="../media/image62.wmf"/><Relationship Id="rId3" Type="http://schemas.openxmlformats.org/officeDocument/2006/relationships/image" Target="../media/image47.wmf"/><Relationship Id="rId21" Type="http://schemas.openxmlformats.org/officeDocument/2006/relationships/image" Target="../media/image65.wmf"/><Relationship Id="rId7" Type="http://schemas.openxmlformats.org/officeDocument/2006/relationships/image" Target="../media/image51.emf"/><Relationship Id="rId12" Type="http://schemas.openxmlformats.org/officeDocument/2006/relationships/image" Target="../media/image56.wmf"/><Relationship Id="rId17" Type="http://schemas.openxmlformats.org/officeDocument/2006/relationships/image" Target="../media/image61.wmf"/><Relationship Id="rId2" Type="http://schemas.openxmlformats.org/officeDocument/2006/relationships/image" Target="../media/image46.emf"/><Relationship Id="rId16" Type="http://schemas.openxmlformats.org/officeDocument/2006/relationships/image" Target="../media/image60.wmf"/><Relationship Id="rId20" Type="http://schemas.openxmlformats.org/officeDocument/2006/relationships/image" Target="../media/image64.wmf"/><Relationship Id="rId1" Type="http://schemas.openxmlformats.org/officeDocument/2006/relationships/image" Target="../media/image45.wmf"/><Relationship Id="rId6" Type="http://schemas.openxmlformats.org/officeDocument/2006/relationships/image" Target="../media/image50.wmf"/><Relationship Id="rId11" Type="http://schemas.openxmlformats.org/officeDocument/2006/relationships/image" Target="../media/image55.wmf"/><Relationship Id="rId5" Type="http://schemas.openxmlformats.org/officeDocument/2006/relationships/image" Target="../media/image49.emf"/><Relationship Id="rId15" Type="http://schemas.openxmlformats.org/officeDocument/2006/relationships/image" Target="../media/image59.wmf"/><Relationship Id="rId23" Type="http://schemas.openxmlformats.org/officeDocument/2006/relationships/image" Target="../media/image67.wmf"/><Relationship Id="rId10" Type="http://schemas.openxmlformats.org/officeDocument/2006/relationships/image" Target="../media/image54.wmf"/><Relationship Id="rId19" Type="http://schemas.openxmlformats.org/officeDocument/2006/relationships/image" Target="../media/image63.emf"/><Relationship Id="rId4" Type="http://schemas.openxmlformats.org/officeDocument/2006/relationships/image" Target="../media/image48.wmf"/><Relationship Id="rId9" Type="http://schemas.openxmlformats.org/officeDocument/2006/relationships/image" Target="../media/image53.emf"/><Relationship Id="rId14" Type="http://schemas.openxmlformats.org/officeDocument/2006/relationships/image" Target="../media/image58.wmf"/><Relationship Id="rId22" Type="http://schemas.openxmlformats.org/officeDocument/2006/relationships/image" Target="../media/image66.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70.wmf"/><Relationship Id="rId2" Type="http://schemas.openxmlformats.org/officeDocument/2006/relationships/image" Target="../media/image69.wmf"/><Relationship Id="rId1" Type="http://schemas.openxmlformats.org/officeDocument/2006/relationships/image" Target="../media/image68.wmf"/><Relationship Id="rId5" Type="http://schemas.openxmlformats.org/officeDocument/2006/relationships/image" Target="../media/image72.wmf"/><Relationship Id="rId4" Type="http://schemas.openxmlformats.org/officeDocument/2006/relationships/image" Target="../media/image71.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82.emf"/><Relationship Id="rId13" Type="http://schemas.openxmlformats.org/officeDocument/2006/relationships/image" Target="../media/image87.wmf"/><Relationship Id="rId18" Type="http://schemas.openxmlformats.org/officeDocument/2006/relationships/image" Target="../media/image92.wmf"/><Relationship Id="rId3" Type="http://schemas.openxmlformats.org/officeDocument/2006/relationships/image" Target="../media/image77.wmf"/><Relationship Id="rId7" Type="http://schemas.openxmlformats.org/officeDocument/2006/relationships/image" Target="../media/image81.wmf"/><Relationship Id="rId12" Type="http://schemas.openxmlformats.org/officeDocument/2006/relationships/image" Target="../media/image86.wmf"/><Relationship Id="rId17" Type="http://schemas.openxmlformats.org/officeDocument/2006/relationships/image" Target="../media/image91.wmf"/><Relationship Id="rId2" Type="http://schemas.openxmlformats.org/officeDocument/2006/relationships/image" Target="../media/image76.wmf"/><Relationship Id="rId16" Type="http://schemas.openxmlformats.org/officeDocument/2006/relationships/image" Target="../media/image90.wmf"/><Relationship Id="rId20" Type="http://schemas.openxmlformats.org/officeDocument/2006/relationships/image" Target="../media/image94.wmf"/><Relationship Id="rId1" Type="http://schemas.openxmlformats.org/officeDocument/2006/relationships/image" Target="../media/image75.wmf"/><Relationship Id="rId6" Type="http://schemas.openxmlformats.org/officeDocument/2006/relationships/image" Target="../media/image80.emf"/><Relationship Id="rId11" Type="http://schemas.openxmlformats.org/officeDocument/2006/relationships/image" Target="../media/image85.wmf"/><Relationship Id="rId5" Type="http://schemas.openxmlformats.org/officeDocument/2006/relationships/image" Target="../media/image79.wmf"/><Relationship Id="rId15" Type="http://schemas.openxmlformats.org/officeDocument/2006/relationships/image" Target="../media/image89.emf"/><Relationship Id="rId10" Type="http://schemas.openxmlformats.org/officeDocument/2006/relationships/image" Target="../media/image84.wmf"/><Relationship Id="rId19" Type="http://schemas.openxmlformats.org/officeDocument/2006/relationships/image" Target="../media/image93.wmf"/><Relationship Id="rId4" Type="http://schemas.openxmlformats.org/officeDocument/2006/relationships/image" Target="../media/image78.emf"/><Relationship Id="rId9" Type="http://schemas.openxmlformats.org/officeDocument/2006/relationships/image" Target="../media/image83.wmf"/><Relationship Id="rId14" Type="http://schemas.openxmlformats.org/officeDocument/2006/relationships/image" Target="../media/image88.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102.emf"/><Relationship Id="rId13" Type="http://schemas.openxmlformats.org/officeDocument/2006/relationships/image" Target="../media/image107.wmf"/><Relationship Id="rId18" Type="http://schemas.openxmlformats.org/officeDocument/2006/relationships/image" Target="../media/image112.wmf"/><Relationship Id="rId26" Type="http://schemas.openxmlformats.org/officeDocument/2006/relationships/image" Target="../media/image120.wmf"/><Relationship Id="rId3" Type="http://schemas.openxmlformats.org/officeDocument/2006/relationships/image" Target="../media/image97.wmf"/><Relationship Id="rId21" Type="http://schemas.openxmlformats.org/officeDocument/2006/relationships/image" Target="../media/image115.wmf"/><Relationship Id="rId7" Type="http://schemas.openxmlformats.org/officeDocument/2006/relationships/image" Target="../media/image101.wmf"/><Relationship Id="rId12" Type="http://schemas.openxmlformats.org/officeDocument/2006/relationships/image" Target="../media/image106.wmf"/><Relationship Id="rId17" Type="http://schemas.openxmlformats.org/officeDocument/2006/relationships/image" Target="../media/image111.wmf"/><Relationship Id="rId25" Type="http://schemas.openxmlformats.org/officeDocument/2006/relationships/image" Target="../media/image119.wmf"/><Relationship Id="rId2" Type="http://schemas.openxmlformats.org/officeDocument/2006/relationships/image" Target="../media/image96.wmf"/><Relationship Id="rId16" Type="http://schemas.openxmlformats.org/officeDocument/2006/relationships/image" Target="../media/image110.wmf"/><Relationship Id="rId20" Type="http://schemas.openxmlformats.org/officeDocument/2006/relationships/image" Target="../media/image114.wmf"/><Relationship Id="rId1" Type="http://schemas.openxmlformats.org/officeDocument/2006/relationships/image" Target="../media/image95.wmf"/><Relationship Id="rId6" Type="http://schemas.openxmlformats.org/officeDocument/2006/relationships/image" Target="../media/image100.wmf"/><Relationship Id="rId11" Type="http://schemas.openxmlformats.org/officeDocument/2006/relationships/image" Target="../media/image105.emf"/><Relationship Id="rId24" Type="http://schemas.openxmlformats.org/officeDocument/2006/relationships/image" Target="../media/image118.wmf"/><Relationship Id="rId5" Type="http://schemas.openxmlformats.org/officeDocument/2006/relationships/image" Target="../media/image99.wmf"/><Relationship Id="rId15" Type="http://schemas.openxmlformats.org/officeDocument/2006/relationships/image" Target="../media/image109.wmf"/><Relationship Id="rId23" Type="http://schemas.openxmlformats.org/officeDocument/2006/relationships/image" Target="../media/image117.wmf"/><Relationship Id="rId28" Type="http://schemas.openxmlformats.org/officeDocument/2006/relationships/image" Target="../media/image122.wmf"/><Relationship Id="rId10" Type="http://schemas.openxmlformats.org/officeDocument/2006/relationships/image" Target="../media/image104.emf"/><Relationship Id="rId19" Type="http://schemas.openxmlformats.org/officeDocument/2006/relationships/image" Target="../media/image113.wmf"/><Relationship Id="rId4" Type="http://schemas.openxmlformats.org/officeDocument/2006/relationships/image" Target="../media/image98.wmf"/><Relationship Id="rId9" Type="http://schemas.openxmlformats.org/officeDocument/2006/relationships/image" Target="../media/image103.wmf"/><Relationship Id="rId14" Type="http://schemas.openxmlformats.org/officeDocument/2006/relationships/image" Target="../media/image108.wmf"/><Relationship Id="rId22" Type="http://schemas.openxmlformats.org/officeDocument/2006/relationships/image" Target="../media/image116.wmf"/><Relationship Id="rId27" Type="http://schemas.openxmlformats.org/officeDocument/2006/relationships/image" Target="../media/image12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8/20/2018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1689673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AAEF74-9B86-4FF0-9F40-B0C3B06244AF}" type="datetimeFigureOut">
              <a:rPr lang="en-US" smtClean="0"/>
              <a:pPr/>
              <a:t>8/20/2018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E0B283-AB0B-4748-A537-B9BC9BF1E106}" type="slidenum">
              <a:rPr lang="en-US" smtClean="0"/>
              <a:pPr/>
              <a:t>‹#›</a:t>
            </a:fld>
            <a:endParaRPr lang="en-US"/>
          </a:p>
        </p:txBody>
      </p:sp>
    </p:spTree>
    <p:extLst>
      <p:ext uri="{BB962C8B-B14F-4D97-AF65-F5344CB8AC3E}">
        <p14:creationId xmlns:p14="http://schemas.microsoft.com/office/powerpoint/2010/main" val="14641461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p:spPr>
        <p:txBody>
          <a:bodyPr lIns="96661" tIns="48331" rIns="96661" bIns="48331"/>
          <a:lstStyle/>
          <a:p>
            <a:pPr eaLnBrk="1" hangingPunct="1">
              <a:spcBef>
                <a:spcPct val="0"/>
              </a:spcBef>
            </a:pPr>
            <a:endParaRPr lang="en-US"/>
          </a:p>
        </p:txBody>
      </p:sp>
      <p:sp>
        <p:nvSpPr>
          <p:cNvPr id="21508" name="Slide Number Placeholder 3"/>
          <p:cNvSpPr txBox="1">
            <a:spLocks noGrp="1"/>
          </p:cNvSpPr>
          <p:nvPr/>
        </p:nvSpPr>
        <p:spPr bwMode="auto">
          <a:xfrm>
            <a:off x="3884783" y="8685545"/>
            <a:ext cx="2972037" cy="456363"/>
          </a:xfrm>
          <a:prstGeom prst="rect">
            <a:avLst/>
          </a:prstGeom>
          <a:noFill/>
          <a:ln w="9525">
            <a:noFill/>
            <a:miter lim="800000"/>
            <a:headEnd/>
            <a:tailEnd/>
          </a:ln>
        </p:spPr>
        <p:txBody>
          <a:bodyPr lIns="96661" tIns="48331" rIns="96661" bIns="48331" anchor="b"/>
          <a:lstStyle/>
          <a:p>
            <a:pPr algn="r" defTabSz="966788"/>
            <a:fld id="{E19F630F-CC71-44EA-86F9-DEC7157A6DE0}" type="slidenum">
              <a:rPr lang="en-US" sz="1300">
                <a:latin typeface="Calibri" pitchFamily="34" charset="0"/>
              </a:rPr>
              <a:pPr algn="r" defTabSz="966788"/>
              <a:t>2</a:t>
            </a:fld>
            <a:endParaRPr lang="en-US" sz="1300">
              <a:latin typeface="Calibri" pitchFamily="34" charset="0"/>
            </a:endParaRPr>
          </a:p>
        </p:txBody>
      </p:sp>
    </p:spTree>
    <p:extLst>
      <p:ext uri="{BB962C8B-B14F-4D97-AF65-F5344CB8AC3E}">
        <p14:creationId xmlns:p14="http://schemas.microsoft.com/office/powerpoint/2010/main" val="34189845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oleObject" Target="../embeddings/oleObject53.bin"/><Relationship Id="rId7" Type="http://schemas.openxmlformats.org/officeDocument/2006/relationships/oleObject" Target="../embeddings/oleObject5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40.emf"/><Relationship Id="rId5" Type="http://schemas.openxmlformats.org/officeDocument/2006/relationships/oleObject" Target="../embeddings/oleObject54.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56.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57.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43.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58.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44.wmf"/></Relationships>
</file>

<file path=ppt/slides/_rels/slide13.xml.rels><?xml version="1.0" encoding="UTF-8" standalone="yes"?>
<Relationships xmlns="http://schemas.openxmlformats.org/package/2006/relationships"><Relationship Id="rId13" Type="http://schemas.openxmlformats.org/officeDocument/2006/relationships/oleObject" Target="../embeddings/oleObject64.bin"/><Relationship Id="rId18" Type="http://schemas.openxmlformats.org/officeDocument/2006/relationships/image" Target="../media/image52.wmf"/><Relationship Id="rId26" Type="http://schemas.openxmlformats.org/officeDocument/2006/relationships/oleObject" Target="../embeddings/oleObject71.bin"/><Relationship Id="rId39" Type="http://schemas.openxmlformats.org/officeDocument/2006/relationships/image" Target="../media/image59.wmf"/><Relationship Id="rId21" Type="http://schemas.openxmlformats.org/officeDocument/2006/relationships/oleObject" Target="../embeddings/oleObject68.bin"/><Relationship Id="rId34" Type="http://schemas.openxmlformats.org/officeDocument/2006/relationships/oleObject" Target="../embeddings/oleObject77.bin"/><Relationship Id="rId42" Type="http://schemas.openxmlformats.org/officeDocument/2006/relationships/image" Target="../media/image60.wmf"/><Relationship Id="rId47" Type="http://schemas.openxmlformats.org/officeDocument/2006/relationships/image" Target="../media/image62.wmf"/><Relationship Id="rId50" Type="http://schemas.openxmlformats.org/officeDocument/2006/relationships/oleObject" Target="../embeddings/oleObject87.bin"/><Relationship Id="rId55" Type="http://schemas.openxmlformats.org/officeDocument/2006/relationships/image" Target="../media/image66.wmf"/><Relationship Id="rId7" Type="http://schemas.openxmlformats.org/officeDocument/2006/relationships/oleObject" Target="../embeddings/oleObject61.bin"/><Relationship Id="rId2" Type="http://schemas.openxmlformats.org/officeDocument/2006/relationships/slideLayout" Target="../slideLayouts/slideLayout2.xml"/><Relationship Id="rId16" Type="http://schemas.openxmlformats.org/officeDocument/2006/relationships/image" Target="../media/image51.emf"/><Relationship Id="rId29" Type="http://schemas.openxmlformats.org/officeDocument/2006/relationships/oleObject" Target="../embeddings/oleObject73.bin"/><Relationship Id="rId11" Type="http://schemas.openxmlformats.org/officeDocument/2006/relationships/oleObject" Target="../embeddings/oleObject63.bin"/><Relationship Id="rId24" Type="http://schemas.openxmlformats.org/officeDocument/2006/relationships/image" Target="../media/image55.wmf"/><Relationship Id="rId32" Type="http://schemas.openxmlformats.org/officeDocument/2006/relationships/oleObject" Target="../embeddings/oleObject75.bin"/><Relationship Id="rId37" Type="http://schemas.openxmlformats.org/officeDocument/2006/relationships/image" Target="../media/image58.wmf"/><Relationship Id="rId40" Type="http://schemas.openxmlformats.org/officeDocument/2006/relationships/oleObject" Target="../embeddings/oleObject81.bin"/><Relationship Id="rId45" Type="http://schemas.openxmlformats.org/officeDocument/2006/relationships/oleObject" Target="../embeddings/oleObject84.bin"/><Relationship Id="rId53" Type="http://schemas.openxmlformats.org/officeDocument/2006/relationships/image" Target="../media/image65.wmf"/><Relationship Id="rId5" Type="http://schemas.openxmlformats.org/officeDocument/2006/relationships/oleObject" Target="../embeddings/oleObject60.bin"/><Relationship Id="rId19" Type="http://schemas.openxmlformats.org/officeDocument/2006/relationships/oleObject" Target="../embeddings/oleObject67.bin"/><Relationship Id="rId4" Type="http://schemas.openxmlformats.org/officeDocument/2006/relationships/image" Target="../media/image45.wmf"/><Relationship Id="rId9" Type="http://schemas.openxmlformats.org/officeDocument/2006/relationships/oleObject" Target="../embeddings/oleObject62.bin"/><Relationship Id="rId14" Type="http://schemas.openxmlformats.org/officeDocument/2006/relationships/image" Target="../media/image50.wmf"/><Relationship Id="rId22" Type="http://schemas.openxmlformats.org/officeDocument/2006/relationships/image" Target="../media/image54.wmf"/><Relationship Id="rId27" Type="http://schemas.openxmlformats.org/officeDocument/2006/relationships/oleObject" Target="../embeddings/oleObject72.bin"/><Relationship Id="rId30" Type="http://schemas.openxmlformats.org/officeDocument/2006/relationships/image" Target="../media/image57.wmf"/><Relationship Id="rId35" Type="http://schemas.openxmlformats.org/officeDocument/2006/relationships/oleObject" Target="../embeddings/oleObject78.bin"/><Relationship Id="rId43" Type="http://schemas.openxmlformats.org/officeDocument/2006/relationships/oleObject" Target="../embeddings/oleObject83.bin"/><Relationship Id="rId48" Type="http://schemas.openxmlformats.org/officeDocument/2006/relationships/oleObject" Target="../embeddings/oleObject86.bin"/><Relationship Id="rId56" Type="http://schemas.openxmlformats.org/officeDocument/2006/relationships/oleObject" Target="../embeddings/oleObject90.bin"/><Relationship Id="rId8" Type="http://schemas.openxmlformats.org/officeDocument/2006/relationships/image" Target="../media/image47.wmf"/><Relationship Id="rId51" Type="http://schemas.openxmlformats.org/officeDocument/2006/relationships/image" Target="../media/image64.wmf"/><Relationship Id="rId3" Type="http://schemas.openxmlformats.org/officeDocument/2006/relationships/oleObject" Target="../embeddings/oleObject59.bin"/><Relationship Id="rId12" Type="http://schemas.openxmlformats.org/officeDocument/2006/relationships/image" Target="../media/image49.emf"/><Relationship Id="rId17" Type="http://schemas.openxmlformats.org/officeDocument/2006/relationships/oleObject" Target="../embeddings/oleObject66.bin"/><Relationship Id="rId25" Type="http://schemas.openxmlformats.org/officeDocument/2006/relationships/oleObject" Target="../embeddings/oleObject70.bin"/><Relationship Id="rId33" Type="http://schemas.openxmlformats.org/officeDocument/2006/relationships/oleObject" Target="../embeddings/oleObject76.bin"/><Relationship Id="rId38" Type="http://schemas.openxmlformats.org/officeDocument/2006/relationships/oleObject" Target="../embeddings/oleObject80.bin"/><Relationship Id="rId46" Type="http://schemas.openxmlformats.org/officeDocument/2006/relationships/oleObject" Target="../embeddings/oleObject85.bin"/><Relationship Id="rId20" Type="http://schemas.openxmlformats.org/officeDocument/2006/relationships/image" Target="../media/image53.emf"/><Relationship Id="rId41" Type="http://schemas.openxmlformats.org/officeDocument/2006/relationships/oleObject" Target="../embeddings/oleObject82.bin"/><Relationship Id="rId54" Type="http://schemas.openxmlformats.org/officeDocument/2006/relationships/oleObject" Target="../embeddings/oleObject89.bin"/><Relationship Id="rId1" Type="http://schemas.openxmlformats.org/officeDocument/2006/relationships/vmlDrawing" Target="../drawings/vmlDrawing6.vml"/><Relationship Id="rId6" Type="http://schemas.openxmlformats.org/officeDocument/2006/relationships/image" Target="../media/image46.emf"/><Relationship Id="rId15" Type="http://schemas.openxmlformats.org/officeDocument/2006/relationships/oleObject" Target="../embeddings/oleObject65.bin"/><Relationship Id="rId23" Type="http://schemas.openxmlformats.org/officeDocument/2006/relationships/oleObject" Target="../embeddings/oleObject69.bin"/><Relationship Id="rId28" Type="http://schemas.openxmlformats.org/officeDocument/2006/relationships/image" Target="../media/image56.wmf"/><Relationship Id="rId36" Type="http://schemas.openxmlformats.org/officeDocument/2006/relationships/oleObject" Target="../embeddings/oleObject79.bin"/><Relationship Id="rId49" Type="http://schemas.openxmlformats.org/officeDocument/2006/relationships/image" Target="../media/image63.emf"/><Relationship Id="rId57" Type="http://schemas.openxmlformats.org/officeDocument/2006/relationships/image" Target="../media/image67.wmf"/><Relationship Id="rId10" Type="http://schemas.openxmlformats.org/officeDocument/2006/relationships/image" Target="../media/image48.wmf"/><Relationship Id="rId31" Type="http://schemas.openxmlformats.org/officeDocument/2006/relationships/oleObject" Target="../embeddings/oleObject74.bin"/><Relationship Id="rId44" Type="http://schemas.openxmlformats.org/officeDocument/2006/relationships/image" Target="../media/image61.wmf"/><Relationship Id="rId52" Type="http://schemas.openxmlformats.org/officeDocument/2006/relationships/oleObject" Target="../embeddings/oleObject88.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70.wmf"/><Relationship Id="rId3" Type="http://schemas.openxmlformats.org/officeDocument/2006/relationships/oleObject" Target="../embeddings/oleObject91.bin"/><Relationship Id="rId7" Type="http://schemas.openxmlformats.org/officeDocument/2006/relationships/oleObject" Target="../embeddings/oleObject93.bin"/><Relationship Id="rId12" Type="http://schemas.openxmlformats.org/officeDocument/2006/relationships/image" Target="../media/image72.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69.wmf"/><Relationship Id="rId11" Type="http://schemas.openxmlformats.org/officeDocument/2006/relationships/oleObject" Target="../embeddings/oleObject95.bin"/><Relationship Id="rId5" Type="http://schemas.openxmlformats.org/officeDocument/2006/relationships/oleObject" Target="../embeddings/oleObject92.bin"/><Relationship Id="rId10" Type="http://schemas.openxmlformats.org/officeDocument/2006/relationships/image" Target="../media/image71.wmf"/><Relationship Id="rId4" Type="http://schemas.openxmlformats.org/officeDocument/2006/relationships/image" Target="../media/image68.wmf"/><Relationship Id="rId9" Type="http://schemas.openxmlformats.org/officeDocument/2006/relationships/oleObject" Target="../embeddings/oleObject94.bin"/></Relationships>
</file>

<file path=ppt/slides/_rels/slide17.xml.rels><?xml version="1.0" encoding="UTF-8" standalone="yes"?>
<Relationships xmlns="http://schemas.openxmlformats.org/package/2006/relationships"><Relationship Id="rId2" Type="http://schemas.openxmlformats.org/officeDocument/2006/relationships/image" Target="../media/image7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3" Type="http://schemas.openxmlformats.org/officeDocument/2006/relationships/oleObject" Target="../embeddings/oleObject101.bin"/><Relationship Id="rId18" Type="http://schemas.openxmlformats.org/officeDocument/2006/relationships/image" Target="../media/image82.emf"/><Relationship Id="rId26" Type="http://schemas.openxmlformats.org/officeDocument/2006/relationships/image" Target="../media/image86.wmf"/><Relationship Id="rId39" Type="http://schemas.openxmlformats.org/officeDocument/2006/relationships/image" Target="../media/image91.wmf"/><Relationship Id="rId21" Type="http://schemas.openxmlformats.org/officeDocument/2006/relationships/oleObject" Target="../embeddings/oleObject105.bin"/><Relationship Id="rId34" Type="http://schemas.openxmlformats.org/officeDocument/2006/relationships/oleObject" Target="../embeddings/oleObject113.bin"/><Relationship Id="rId42" Type="http://schemas.openxmlformats.org/officeDocument/2006/relationships/oleObject" Target="../embeddings/oleObject117.bin"/><Relationship Id="rId7" Type="http://schemas.openxmlformats.org/officeDocument/2006/relationships/oleObject" Target="../embeddings/oleObject98.bin"/><Relationship Id="rId2" Type="http://schemas.openxmlformats.org/officeDocument/2006/relationships/slideLayout" Target="../slideLayouts/slideLayout2.xml"/><Relationship Id="rId16" Type="http://schemas.openxmlformats.org/officeDocument/2006/relationships/image" Target="../media/image81.wmf"/><Relationship Id="rId29" Type="http://schemas.openxmlformats.org/officeDocument/2006/relationships/oleObject" Target="../embeddings/oleObject109.bin"/><Relationship Id="rId1" Type="http://schemas.openxmlformats.org/officeDocument/2006/relationships/vmlDrawing" Target="../drawings/vmlDrawing8.vml"/><Relationship Id="rId6" Type="http://schemas.openxmlformats.org/officeDocument/2006/relationships/image" Target="../media/image76.wmf"/><Relationship Id="rId11" Type="http://schemas.openxmlformats.org/officeDocument/2006/relationships/oleObject" Target="../embeddings/oleObject100.bin"/><Relationship Id="rId24" Type="http://schemas.openxmlformats.org/officeDocument/2006/relationships/image" Target="../media/image85.wmf"/><Relationship Id="rId32" Type="http://schemas.openxmlformats.org/officeDocument/2006/relationships/oleObject" Target="../embeddings/oleObject111.bin"/><Relationship Id="rId37" Type="http://schemas.openxmlformats.org/officeDocument/2006/relationships/image" Target="../media/image90.wmf"/><Relationship Id="rId40" Type="http://schemas.openxmlformats.org/officeDocument/2006/relationships/oleObject" Target="../embeddings/oleObject116.bin"/><Relationship Id="rId45" Type="http://schemas.openxmlformats.org/officeDocument/2006/relationships/image" Target="../media/image94.wmf"/><Relationship Id="rId5" Type="http://schemas.openxmlformats.org/officeDocument/2006/relationships/oleObject" Target="../embeddings/oleObject97.bin"/><Relationship Id="rId15" Type="http://schemas.openxmlformats.org/officeDocument/2006/relationships/oleObject" Target="../embeddings/oleObject102.bin"/><Relationship Id="rId23" Type="http://schemas.openxmlformats.org/officeDocument/2006/relationships/oleObject" Target="../embeddings/oleObject106.bin"/><Relationship Id="rId28" Type="http://schemas.openxmlformats.org/officeDocument/2006/relationships/image" Target="../media/image87.wmf"/><Relationship Id="rId36" Type="http://schemas.openxmlformats.org/officeDocument/2006/relationships/oleObject" Target="../embeddings/oleObject114.bin"/><Relationship Id="rId10" Type="http://schemas.openxmlformats.org/officeDocument/2006/relationships/image" Target="../media/image78.emf"/><Relationship Id="rId19" Type="http://schemas.openxmlformats.org/officeDocument/2006/relationships/oleObject" Target="../embeddings/oleObject104.bin"/><Relationship Id="rId31" Type="http://schemas.openxmlformats.org/officeDocument/2006/relationships/oleObject" Target="../embeddings/oleObject110.bin"/><Relationship Id="rId44" Type="http://schemas.openxmlformats.org/officeDocument/2006/relationships/oleObject" Target="../embeddings/oleObject118.bin"/><Relationship Id="rId4" Type="http://schemas.openxmlformats.org/officeDocument/2006/relationships/image" Target="../media/image75.wmf"/><Relationship Id="rId9" Type="http://schemas.openxmlformats.org/officeDocument/2006/relationships/oleObject" Target="../embeddings/oleObject99.bin"/><Relationship Id="rId14" Type="http://schemas.openxmlformats.org/officeDocument/2006/relationships/image" Target="../media/image80.emf"/><Relationship Id="rId22" Type="http://schemas.openxmlformats.org/officeDocument/2006/relationships/image" Target="../media/image84.wmf"/><Relationship Id="rId27" Type="http://schemas.openxmlformats.org/officeDocument/2006/relationships/oleObject" Target="../embeddings/oleObject108.bin"/><Relationship Id="rId30" Type="http://schemas.openxmlformats.org/officeDocument/2006/relationships/image" Target="../media/image88.wmf"/><Relationship Id="rId35" Type="http://schemas.openxmlformats.org/officeDocument/2006/relationships/image" Target="../media/image89.emf"/><Relationship Id="rId43" Type="http://schemas.openxmlformats.org/officeDocument/2006/relationships/image" Target="../media/image93.wmf"/><Relationship Id="rId8" Type="http://schemas.openxmlformats.org/officeDocument/2006/relationships/image" Target="../media/image77.wmf"/><Relationship Id="rId3" Type="http://schemas.openxmlformats.org/officeDocument/2006/relationships/oleObject" Target="../embeddings/oleObject96.bin"/><Relationship Id="rId12" Type="http://schemas.openxmlformats.org/officeDocument/2006/relationships/image" Target="../media/image79.wmf"/><Relationship Id="rId17" Type="http://schemas.openxmlformats.org/officeDocument/2006/relationships/oleObject" Target="../embeddings/oleObject103.bin"/><Relationship Id="rId25" Type="http://schemas.openxmlformats.org/officeDocument/2006/relationships/oleObject" Target="../embeddings/oleObject107.bin"/><Relationship Id="rId33" Type="http://schemas.openxmlformats.org/officeDocument/2006/relationships/oleObject" Target="../embeddings/oleObject112.bin"/><Relationship Id="rId38" Type="http://schemas.openxmlformats.org/officeDocument/2006/relationships/oleObject" Target="../embeddings/oleObject115.bin"/><Relationship Id="rId20" Type="http://schemas.openxmlformats.org/officeDocument/2006/relationships/image" Target="../media/image83.wmf"/><Relationship Id="rId41" Type="http://schemas.openxmlformats.org/officeDocument/2006/relationships/image" Target="../media/image92.wmf"/></Relationships>
</file>

<file path=ppt/slides/_rels/slide23.xml.rels><?xml version="1.0" encoding="UTF-8" standalone="yes"?>
<Relationships xmlns="http://schemas.openxmlformats.org/package/2006/relationships"><Relationship Id="rId13" Type="http://schemas.openxmlformats.org/officeDocument/2006/relationships/oleObject" Target="../embeddings/oleObject124.bin"/><Relationship Id="rId18" Type="http://schemas.openxmlformats.org/officeDocument/2006/relationships/image" Target="../media/image102.emf"/><Relationship Id="rId26" Type="http://schemas.openxmlformats.org/officeDocument/2006/relationships/image" Target="../media/image106.wmf"/><Relationship Id="rId39" Type="http://schemas.openxmlformats.org/officeDocument/2006/relationships/oleObject" Target="../embeddings/oleObject137.bin"/><Relationship Id="rId21" Type="http://schemas.openxmlformats.org/officeDocument/2006/relationships/oleObject" Target="../embeddings/oleObject128.bin"/><Relationship Id="rId34" Type="http://schemas.openxmlformats.org/officeDocument/2006/relationships/image" Target="../media/image110.wmf"/><Relationship Id="rId42" Type="http://schemas.openxmlformats.org/officeDocument/2006/relationships/image" Target="../media/image114.wmf"/><Relationship Id="rId47" Type="http://schemas.openxmlformats.org/officeDocument/2006/relationships/oleObject" Target="../embeddings/oleObject141.bin"/><Relationship Id="rId50" Type="http://schemas.openxmlformats.org/officeDocument/2006/relationships/image" Target="../media/image118.wmf"/><Relationship Id="rId55" Type="http://schemas.openxmlformats.org/officeDocument/2006/relationships/oleObject" Target="../embeddings/oleObject145.bin"/><Relationship Id="rId7" Type="http://schemas.openxmlformats.org/officeDocument/2006/relationships/oleObject" Target="../embeddings/oleObject121.bin"/><Relationship Id="rId2" Type="http://schemas.openxmlformats.org/officeDocument/2006/relationships/slideLayout" Target="../slideLayouts/slideLayout2.xml"/><Relationship Id="rId16" Type="http://schemas.openxmlformats.org/officeDocument/2006/relationships/image" Target="../media/image101.wmf"/><Relationship Id="rId29" Type="http://schemas.openxmlformats.org/officeDocument/2006/relationships/oleObject" Target="../embeddings/oleObject132.bin"/><Relationship Id="rId11" Type="http://schemas.openxmlformats.org/officeDocument/2006/relationships/oleObject" Target="../embeddings/oleObject123.bin"/><Relationship Id="rId24" Type="http://schemas.openxmlformats.org/officeDocument/2006/relationships/image" Target="../media/image105.emf"/><Relationship Id="rId32" Type="http://schemas.openxmlformats.org/officeDocument/2006/relationships/image" Target="../media/image109.wmf"/><Relationship Id="rId37" Type="http://schemas.openxmlformats.org/officeDocument/2006/relationships/oleObject" Target="../embeddings/oleObject136.bin"/><Relationship Id="rId40" Type="http://schemas.openxmlformats.org/officeDocument/2006/relationships/image" Target="../media/image113.wmf"/><Relationship Id="rId45" Type="http://schemas.openxmlformats.org/officeDocument/2006/relationships/oleObject" Target="../embeddings/oleObject140.bin"/><Relationship Id="rId53" Type="http://schemas.openxmlformats.org/officeDocument/2006/relationships/oleObject" Target="../embeddings/oleObject144.bin"/><Relationship Id="rId58" Type="http://schemas.openxmlformats.org/officeDocument/2006/relationships/image" Target="../media/image122.wmf"/><Relationship Id="rId5" Type="http://schemas.openxmlformats.org/officeDocument/2006/relationships/oleObject" Target="../embeddings/oleObject120.bin"/><Relationship Id="rId19" Type="http://schemas.openxmlformats.org/officeDocument/2006/relationships/oleObject" Target="../embeddings/oleObject127.bin"/><Relationship Id="rId4" Type="http://schemas.openxmlformats.org/officeDocument/2006/relationships/image" Target="../media/image95.wmf"/><Relationship Id="rId9" Type="http://schemas.openxmlformats.org/officeDocument/2006/relationships/oleObject" Target="../embeddings/oleObject122.bin"/><Relationship Id="rId14" Type="http://schemas.openxmlformats.org/officeDocument/2006/relationships/image" Target="../media/image100.wmf"/><Relationship Id="rId22" Type="http://schemas.openxmlformats.org/officeDocument/2006/relationships/image" Target="../media/image104.emf"/><Relationship Id="rId27" Type="http://schemas.openxmlformats.org/officeDocument/2006/relationships/oleObject" Target="../embeddings/oleObject131.bin"/><Relationship Id="rId30" Type="http://schemas.openxmlformats.org/officeDocument/2006/relationships/image" Target="../media/image108.wmf"/><Relationship Id="rId35" Type="http://schemas.openxmlformats.org/officeDocument/2006/relationships/oleObject" Target="../embeddings/oleObject135.bin"/><Relationship Id="rId43" Type="http://schemas.openxmlformats.org/officeDocument/2006/relationships/oleObject" Target="../embeddings/oleObject139.bin"/><Relationship Id="rId48" Type="http://schemas.openxmlformats.org/officeDocument/2006/relationships/image" Target="../media/image117.wmf"/><Relationship Id="rId56" Type="http://schemas.openxmlformats.org/officeDocument/2006/relationships/image" Target="../media/image121.emf"/><Relationship Id="rId8" Type="http://schemas.openxmlformats.org/officeDocument/2006/relationships/image" Target="../media/image97.wmf"/><Relationship Id="rId51" Type="http://schemas.openxmlformats.org/officeDocument/2006/relationships/oleObject" Target="../embeddings/oleObject143.bin"/><Relationship Id="rId3" Type="http://schemas.openxmlformats.org/officeDocument/2006/relationships/oleObject" Target="../embeddings/oleObject119.bin"/><Relationship Id="rId12" Type="http://schemas.openxmlformats.org/officeDocument/2006/relationships/image" Target="../media/image99.wmf"/><Relationship Id="rId17" Type="http://schemas.openxmlformats.org/officeDocument/2006/relationships/oleObject" Target="../embeddings/oleObject126.bin"/><Relationship Id="rId25" Type="http://schemas.openxmlformats.org/officeDocument/2006/relationships/oleObject" Target="../embeddings/oleObject130.bin"/><Relationship Id="rId33" Type="http://schemas.openxmlformats.org/officeDocument/2006/relationships/oleObject" Target="../embeddings/oleObject134.bin"/><Relationship Id="rId38" Type="http://schemas.openxmlformats.org/officeDocument/2006/relationships/image" Target="../media/image112.wmf"/><Relationship Id="rId46" Type="http://schemas.openxmlformats.org/officeDocument/2006/relationships/image" Target="../media/image116.wmf"/><Relationship Id="rId20" Type="http://schemas.openxmlformats.org/officeDocument/2006/relationships/image" Target="../media/image103.wmf"/><Relationship Id="rId41" Type="http://schemas.openxmlformats.org/officeDocument/2006/relationships/oleObject" Target="../embeddings/oleObject138.bin"/><Relationship Id="rId54" Type="http://schemas.openxmlformats.org/officeDocument/2006/relationships/image" Target="../media/image120.wmf"/><Relationship Id="rId1" Type="http://schemas.openxmlformats.org/officeDocument/2006/relationships/vmlDrawing" Target="../drawings/vmlDrawing9.vml"/><Relationship Id="rId6" Type="http://schemas.openxmlformats.org/officeDocument/2006/relationships/image" Target="../media/image96.wmf"/><Relationship Id="rId15" Type="http://schemas.openxmlformats.org/officeDocument/2006/relationships/oleObject" Target="../embeddings/oleObject125.bin"/><Relationship Id="rId23" Type="http://schemas.openxmlformats.org/officeDocument/2006/relationships/oleObject" Target="../embeddings/oleObject129.bin"/><Relationship Id="rId28" Type="http://schemas.openxmlformats.org/officeDocument/2006/relationships/image" Target="../media/image107.wmf"/><Relationship Id="rId36" Type="http://schemas.openxmlformats.org/officeDocument/2006/relationships/image" Target="../media/image111.wmf"/><Relationship Id="rId49" Type="http://schemas.openxmlformats.org/officeDocument/2006/relationships/oleObject" Target="../embeddings/oleObject142.bin"/><Relationship Id="rId57" Type="http://schemas.openxmlformats.org/officeDocument/2006/relationships/oleObject" Target="../embeddings/oleObject146.bin"/><Relationship Id="rId10" Type="http://schemas.openxmlformats.org/officeDocument/2006/relationships/image" Target="../media/image98.wmf"/><Relationship Id="rId31" Type="http://schemas.openxmlformats.org/officeDocument/2006/relationships/oleObject" Target="../embeddings/oleObject133.bin"/><Relationship Id="rId44" Type="http://schemas.openxmlformats.org/officeDocument/2006/relationships/image" Target="../media/image115.wmf"/><Relationship Id="rId52" Type="http://schemas.openxmlformats.org/officeDocument/2006/relationships/image" Target="../media/image119.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3" Type="http://schemas.openxmlformats.org/officeDocument/2006/relationships/oleObject" Target="../embeddings/oleObject6.bin"/><Relationship Id="rId18" Type="http://schemas.openxmlformats.org/officeDocument/2006/relationships/image" Target="../media/image10.emf"/><Relationship Id="rId26" Type="http://schemas.openxmlformats.org/officeDocument/2006/relationships/image" Target="../media/image14.emf"/><Relationship Id="rId21" Type="http://schemas.openxmlformats.org/officeDocument/2006/relationships/oleObject" Target="../embeddings/oleObject10.bin"/><Relationship Id="rId34" Type="http://schemas.openxmlformats.org/officeDocument/2006/relationships/image" Target="../media/image17.wmf"/><Relationship Id="rId7" Type="http://schemas.openxmlformats.org/officeDocument/2006/relationships/oleObject" Target="../embeddings/oleObject3.bin"/><Relationship Id="rId12" Type="http://schemas.openxmlformats.org/officeDocument/2006/relationships/image" Target="../media/image7.emf"/><Relationship Id="rId17" Type="http://schemas.openxmlformats.org/officeDocument/2006/relationships/oleObject" Target="../embeddings/oleObject8.bin"/><Relationship Id="rId25" Type="http://schemas.openxmlformats.org/officeDocument/2006/relationships/oleObject" Target="../embeddings/oleObject12.bin"/><Relationship Id="rId33" Type="http://schemas.openxmlformats.org/officeDocument/2006/relationships/oleObject" Target="../embeddings/oleObject17.bin"/><Relationship Id="rId38" Type="http://schemas.openxmlformats.org/officeDocument/2006/relationships/image" Target="../media/image19.emf"/><Relationship Id="rId2" Type="http://schemas.openxmlformats.org/officeDocument/2006/relationships/slideLayout" Target="../slideLayouts/slideLayout2.xml"/><Relationship Id="rId16" Type="http://schemas.openxmlformats.org/officeDocument/2006/relationships/image" Target="../media/image9.emf"/><Relationship Id="rId20" Type="http://schemas.openxmlformats.org/officeDocument/2006/relationships/image" Target="../media/image11.wmf"/><Relationship Id="rId29" Type="http://schemas.openxmlformats.org/officeDocument/2006/relationships/image" Target="../media/image15.emf"/><Relationship Id="rId1" Type="http://schemas.openxmlformats.org/officeDocument/2006/relationships/vmlDrawing" Target="../drawings/vmlDrawing1.vml"/><Relationship Id="rId6" Type="http://schemas.openxmlformats.org/officeDocument/2006/relationships/image" Target="../media/image4.wmf"/><Relationship Id="rId11" Type="http://schemas.openxmlformats.org/officeDocument/2006/relationships/oleObject" Target="../embeddings/oleObject5.bin"/><Relationship Id="rId24" Type="http://schemas.openxmlformats.org/officeDocument/2006/relationships/image" Target="../media/image13.wmf"/><Relationship Id="rId32" Type="http://schemas.openxmlformats.org/officeDocument/2006/relationships/oleObject" Target="../embeddings/oleObject16.bin"/><Relationship Id="rId37" Type="http://schemas.openxmlformats.org/officeDocument/2006/relationships/oleObject" Target="../embeddings/oleObject19.bin"/><Relationship Id="rId5" Type="http://schemas.openxmlformats.org/officeDocument/2006/relationships/oleObject" Target="../embeddings/oleObject2.bin"/><Relationship Id="rId15" Type="http://schemas.openxmlformats.org/officeDocument/2006/relationships/oleObject" Target="../embeddings/oleObject7.bin"/><Relationship Id="rId23" Type="http://schemas.openxmlformats.org/officeDocument/2006/relationships/oleObject" Target="../embeddings/oleObject11.bin"/><Relationship Id="rId28" Type="http://schemas.openxmlformats.org/officeDocument/2006/relationships/oleObject" Target="../embeddings/oleObject14.bin"/><Relationship Id="rId36" Type="http://schemas.openxmlformats.org/officeDocument/2006/relationships/image" Target="../media/image18.emf"/><Relationship Id="rId10" Type="http://schemas.openxmlformats.org/officeDocument/2006/relationships/image" Target="../media/image6.wmf"/><Relationship Id="rId19" Type="http://schemas.openxmlformats.org/officeDocument/2006/relationships/oleObject" Target="../embeddings/oleObject9.bin"/><Relationship Id="rId31" Type="http://schemas.openxmlformats.org/officeDocument/2006/relationships/image" Target="../media/image16.emf"/><Relationship Id="rId4" Type="http://schemas.openxmlformats.org/officeDocument/2006/relationships/image" Target="../media/image3.wmf"/><Relationship Id="rId9" Type="http://schemas.openxmlformats.org/officeDocument/2006/relationships/oleObject" Target="../embeddings/oleObject4.bin"/><Relationship Id="rId14" Type="http://schemas.openxmlformats.org/officeDocument/2006/relationships/image" Target="../media/image8.wmf"/><Relationship Id="rId22" Type="http://schemas.openxmlformats.org/officeDocument/2006/relationships/image" Target="../media/image12.emf"/><Relationship Id="rId27" Type="http://schemas.openxmlformats.org/officeDocument/2006/relationships/oleObject" Target="../embeddings/oleObject13.bin"/><Relationship Id="rId30" Type="http://schemas.openxmlformats.org/officeDocument/2006/relationships/oleObject" Target="../embeddings/oleObject15.bin"/><Relationship Id="rId35" Type="http://schemas.openxmlformats.org/officeDocument/2006/relationships/oleObject" Target="../embeddings/oleObject18.bin"/><Relationship Id="rId8" Type="http://schemas.openxmlformats.org/officeDocument/2006/relationships/image" Target="../media/image5.emf"/><Relationship Id="rId3"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3" Type="http://schemas.openxmlformats.org/officeDocument/2006/relationships/oleObject" Target="../embeddings/oleObject25.bin"/><Relationship Id="rId18" Type="http://schemas.openxmlformats.org/officeDocument/2006/relationships/image" Target="../media/image25.emf"/><Relationship Id="rId26" Type="http://schemas.openxmlformats.org/officeDocument/2006/relationships/oleObject" Target="../embeddings/oleObject32.bin"/><Relationship Id="rId39" Type="http://schemas.openxmlformats.org/officeDocument/2006/relationships/oleObject" Target="../embeddings/oleObject41.bin"/><Relationship Id="rId21" Type="http://schemas.openxmlformats.org/officeDocument/2006/relationships/oleObject" Target="../embeddings/oleObject29.bin"/><Relationship Id="rId34" Type="http://schemas.openxmlformats.org/officeDocument/2006/relationships/image" Target="../media/image29.wmf"/><Relationship Id="rId42" Type="http://schemas.openxmlformats.org/officeDocument/2006/relationships/oleObject" Target="../embeddings/oleObject43.bin"/><Relationship Id="rId47" Type="http://schemas.openxmlformats.org/officeDocument/2006/relationships/image" Target="../media/image17.wmf"/><Relationship Id="rId50" Type="http://schemas.openxmlformats.org/officeDocument/2006/relationships/oleObject" Target="../embeddings/oleObject48.bin"/><Relationship Id="rId55" Type="http://schemas.openxmlformats.org/officeDocument/2006/relationships/image" Target="../media/image36.wmf"/><Relationship Id="rId7" Type="http://schemas.openxmlformats.org/officeDocument/2006/relationships/oleObject" Target="../embeddings/oleObject22.bin"/><Relationship Id="rId2" Type="http://schemas.openxmlformats.org/officeDocument/2006/relationships/slideLayout" Target="../slideLayouts/slideLayout2.xml"/><Relationship Id="rId16" Type="http://schemas.openxmlformats.org/officeDocument/2006/relationships/image" Target="../media/image8.wmf"/><Relationship Id="rId29" Type="http://schemas.openxmlformats.org/officeDocument/2006/relationships/image" Target="../media/image28.wmf"/><Relationship Id="rId11" Type="http://schemas.openxmlformats.org/officeDocument/2006/relationships/oleObject" Target="../embeddings/oleObject24.bin"/><Relationship Id="rId24" Type="http://schemas.openxmlformats.org/officeDocument/2006/relationships/oleObject" Target="../embeddings/oleObject31.bin"/><Relationship Id="rId32" Type="http://schemas.openxmlformats.org/officeDocument/2006/relationships/oleObject" Target="../embeddings/oleObject36.bin"/><Relationship Id="rId37" Type="http://schemas.openxmlformats.org/officeDocument/2006/relationships/oleObject" Target="../embeddings/oleObject40.bin"/><Relationship Id="rId40" Type="http://schemas.openxmlformats.org/officeDocument/2006/relationships/image" Target="../media/image31.wmf"/><Relationship Id="rId45" Type="http://schemas.openxmlformats.org/officeDocument/2006/relationships/oleObject" Target="../embeddings/oleObject45.bin"/><Relationship Id="rId53" Type="http://schemas.openxmlformats.org/officeDocument/2006/relationships/image" Target="../media/image35.wmf"/><Relationship Id="rId58" Type="http://schemas.openxmlformats.org/officeDocument/2006/relationships/oleObject" Target="../embeddings/oleObject52.bin"/><Relationship Id="rId5" Type="http://schemas.openxmlformats.org/officeDocument/2006/relationships/oleObject" Target="../embeddings/oleObject21.bin"/><Relationship Id="rId19" Type="http://schemas.openxmlformats.org/officeDocument/2006/relationships/oleObject" Target="../embeddings/oleObject28.bin"/><Relationship Id="rId4" Type="http://schemas.openxmlformats.org/officeDocument/2006/relationships/image" Target="../media/image21.wmf"/><Relationship Id="rId9" Type="http://schemas.openxmlformats.org/officeDocument/2006/relationships/oleObject" Target="../embeddings/oleObject23.bin"/><Relationship Id="rId14" Type="http://schemas.openxmlformats.org/officeDocument/2006/relationships/image" Target="../media/image24.wmf"/><Relationship Id="rId22" Type="http://schemas.openxmlformats.org/officeDocument/2006/relationships/image" Target="../media/image11.wmf"/><Relationship Id="rId27" Type="http://schemas.openxmlformats.org/officeDocument/2006/relationships/image" Target="../media/image13.wmf"/><Relationship Id="rId30" Type="http://schemas.openxmlformats.org/officeDocument/2006/relationships/oleObject" Target="../embeddings/oleObject34.bin"/><Relationship Id="rId35" Type="http://schemas.openxmlformats.org/officeDocument/2006/relationships/oleObject" Target="../embeddings/oleObject38.bin"/><Relationship Id="rId43" Type="http://schemas.openxmlformats.org/officeDocument/2006/relationships/image" Target="../media/image32.wmf"/><Relationship Id="rId48" Type="http://schemas.openxmlformats.org/officeDocument/2006/relationships/oleObject" Target="../embeddings/oleObject47.bin"/><Relationship Id="rId56" Type="http://schemas.openxmlformats.org/officeDocument/2006/relationships/oleObject" Target="../embeddings/oleObject51.bin"/><Relationship Id="rId8" Type="http://schemas.openxmlformats.org/officeDocument/2006/relationships/image" Target="../media/image22.wmf"/><Relationship Id="rId51" Type="http://schemas.openxmlformats.org/officeDocument/2006/relationships/image" Target="../media/image34.wmf"/><Relationship Id="rId3" Type="http://schemas.openxmlformats.org/officeDocument/2006/relationships/oleObject" Target="../embeddings/oleObject20.bin"/><Relationship Id="rId12" Type="http://schemas.openxmlformats.org/officeDocument/2006/relationships/image" Target="../media/image6.wmf"/><Relationship Id="rId17" Type="http://schemas.openxmlformats.org/officeDocument/2006/relationships/oleObject" Target="../embeddings/oleObject27.bin"/><Relationship Id="rId25" Type="http://schemas.openxmlformats.org/officeDocument/2006/relationships/image" Target="../media/image27.wmf"/><Relationship Id="rId33" Type="http://schemas.openxmlformats.org/officeDocument/2006/relationships/oleObject" Target="../embeddings/oleObject37.bin"/><Relationship Id="rId38" Type="http://schemas.openxmlformats.org/officeDocument/2006/relationships/image" Target="../media/image30.wmf"/><Relationship Id="rId46" Type="http://schemas.openxmlformats.org/officeDocument/2006/relationships/oleObject" Target="../embeddings/oleObject46.bin"/><Relationship Id="rId59" Type="http://schemas.openxmlformats.org/officeDocument/2006/relationships/image" Target="../media/image38.wmf"/><Relationship Id="rId20" Type="http://schemas.openxmlformats.org/officeDocument/2006/relationships/image" Target="../media/image26.wmf"/><Relationship Id="rId41" Type="http://schemas.openxmlformats.org/officeDocument/2006/relationships/oleObject" Target="../embeddings/oleObject42.bin"/><Relationship Id="rId54" Type="http://schemas.openxmlformats.org/officeDocument/2006/relationships/oleObject" Target="../embeddings/oleObject50.bin"/><Relationship Id="rId1" Type="http://schemas.openxmlformats.org/officeDocument/2006/relationships/vmlDrawing" Target="../drawings/vmlDrawing2.vml"/><Relationship Id="rId6" Type="http://schemas.openxmlformats.org/officeDocument/2006/relationships/image" Target="../media/image4.wmf"/><Relationship Id="rId15" Type="http://schemas.openxmlformats.org/officeDocument/2006/relationships/oleObject" Target="../embeddings/oleObject26.bin"/><Relationship Id="rId23" Type="http://schemas.openxmlformats.org/officeDocument/2006/relationships/oleObject" Target="../embeddings/oleObject30.bin"/><Relationship Id="rId28" Type="http://schemas.openxmlformats.org/officeDocument/2006/relationships/oleObject" Target="../embeddings/oleObject33.bin"/><Relationship Id="rId36" Type="http://schemas.openxmlformats.org/officeDocument/2006/relationships/oleObject" Target="../embeddings/oleObject39.bin"/><Relationship Id="rId49" Type="http://schemas.openxmlformats.org/officeDocument/2006/relationships/image" Target="../media/image33.wmf"/><Relationship Id="rId57" Type="http://schemas.openxmlformats.org/officeDocument/2006/relationships/image" Target="../media/image37.wmf"/><Relationship Id="rId10" Type="http://schemas.openxmlformats.org/officeDocument/2006/relationships/image" Target="../media/image23.wmf"/><Relationship Id="rId31" Type="http://schemas.openxmlformats.org/officeDocument/2006/relationships/oleObject" Target="../embeddings/oleObject35.bin"/><Relationship Id="rId44" Type="http://schemas.openxmlformats.org/officeDocument/2006/relationships/oleObject" Target="../embeddings/oleObject44.bin"/><Relationship Id="rId52" Type="http://schemas.openxmlformats.org/officeDocument/2006/relationships/oleObject" Target="../embeddings/oleObject4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7.7</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Applications: Distance-Rate-Time, Interest, Average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Application: Solving Distance-Rate-Time Problems</a:t>
            </a:r>
            <a:r>
              <a:rPr lang="en-US" sz="3200" dirty="0">
                <a:solidFill>
                  <a:schemeClr val="accent1"/>
                </a:solidFill>
              </a:rPr>
              <a:t> (cont.)</a:t>
            </a:r>
          </a:p>
        </p:txBody>
      </p:sp>
      <p:sp>
        <p:nvSpPr>
          <p:cNvPr id="9219" name="Rectangle 3"/>
          <p:cNvSpPr>
            <a:spLocks noGrp="1"/>
          </p:cNvSpPr>
          <p:nvPr>
            <p:ph idx="1"/>
          </p:nvPr>
        </p:nvSpPr>
        <p:spPr>
          <a:xfrm>
            <a:off x="457200" y="1280160"/>
            <a:ext cx="8229600" cy="4702313"/>
          </a:xfrm>
          <a:prstGeom prst="rect">
            <a:avLst/>
          </a:prstGeom>
          <a:noFill/>
          <a:ln w="28575">
            <a:noFill/>
          </a:ln>
        </p:spPr>
        <p:txBody>
          <a:bodyPr>
            <a:spAutoFit/>
          </a:bodyPr>
          <a:lstStyle/>
          <a:p>
            <a:pPr algn="just">
              <a:lnSpc>
                <a:spcPct val="145000"/>
              </a:lnSpc>
            </a:pPr>
            <a:r>
              <a:rPr lang="en-US" dirty="0">
                <a:solidFill>
                  <a:schemeClr val="tx1"/>
                </a:solidFill>
              </a:rPr>
              <a:t>The first part took </a:t>
            </a:r>
          </a:p>
          <a:p>
            <a:pPr algn="just">
              <a:lnSpc>
                <a:spcPct val="170000"/>
              </a:lnSpc>
            </a:pPr>
            <a:r>
              <a:rPr lang="en-US" dirty="0">
                <a:solidFill>
                  <a:schemeClr val="tx1"/>
                </a:solidFill>
              </a:rPr>
              <a:t>The second part took </a:t>
            </a:r>
            <a:endParaRPr lang="en-US" b="1" i="0" dirty="0">
              <a:solidFill>
                <a:schemeClr val="tx1"/>
              </a:solidFill>
            </a:endParaRPr>
          </a:p>
          <a:p>
            <a:pPr algn="just">
              <a:spcBef>
                <a:spcPts val="1872"/>
              </a:spcBef>
              <a:buFont typeface="Courier New" pitchFamily="49" charset="0"/>
              <a:buNone/>
            </a:pPr>
            <a:r>
              <a:rPr lang="en-US" b="1" i="0" dirty="0">
                <a:solidFill>
                  <a:schemeClr val="tx1"/>
                </a:solidFill>
              </a:rPr>
              <a:t>Check</a:t>
            </a:r>
          </a:p>
          <a:p>
            <a:pPr algn="just">
              <a:buFont typeface="Courier New" pitchFamily="49" charset="0"/>
              <a:buNone/>
            </a:pPr>
            <a:endParaRPr lang="en-US" b="1" i="0" dirty="0">
              <a:solidFill>
                <a:schemeClr val="tx1"/>
              </a:solidFill>
            </a:endParaRPr>
          </a:p>
          <a:p>
            <a:pPr algn="just">
              <a:buFont typeface="Courier New" pitchFamily="49" charset="0"/>
              <a:buNone/>
            </a:pPr>
            <a:endParaRPr lang="en-US" b="1" i="0" dirty="0">
              <a:solidFill>
                <a:schemeClr val="tx1"/>
              </a:solidFill>
            </a:endParaRPr>
          </a:p>
          <a:p>
            <a:pPr algn="just">
              <a:buFont typeface="Courier New" pitchFamily="49" charset="0"/>
              <a:buNone/>
            </a:pPr>
            <a:endParaRPr lang="en-US" b="1" i="0" dirty="0">
              <a:solidFill>
                <a:schemeClr val="tx1"/>
              </a:solidFill>
            </a:endParaRPr>
          </a:p>
          <a:p>
            <a:pPr algn="just">
              <a:buFont typeface="Courier New" pitchFamily="49" charset="0"/>
              <a:buNone/>
            </a:pPr>
            <a:endParaRPr lang="en-US" b="1" i="0" dirty="0">
              <a:solidFill>
                <a:schemeClr val="tx1"/>
              </a:solidFill>
            </a:endParaRPr>
          </a:p>
          <a:p>
            <a:pPr algn="just">
              <a:lnSpc>
                <a:spcPct val="75000"/>
              </a:lnSpc>
              <a:buFont typeface="Courier New" pitchFamily="49" charset="0"/>
              <a:buNone/>
            </a:pPr>
            <a:r>
              <a:rPr lang="en-US" i="0" dirty="0">
                <a:solidFill>
                  <a:srgbClr val="FF0000"/>
                </a:solidFill>
              </a:rPr>
              <a:t>105</a:t>
            </a:r>
            <a:r>
              <a:rPr lang="en-US" i="0" dirty="0">
                <a:solidFill>
                  <a:schemeClr val="tx1"/>
                </a:solidFill>
              </a:rPr>
              <a:t> </a:t>
            </a:r>
            <a:r>
              <a:rPr lang="en-US" i="0" dirty="0">
                <a:solidFill>
                  <a:schemeClr val="tx1"/>
                </a:solidFill>
                <a:latin typeface="Symbol" charset="2"/>
                <a:cs typeface="Symbol" charset="2"/>
              </a:rPr>
              <a:t>+</a:t>
            </a:r>
            <a:r>
              <a:rPr lang="en-US" i="0" dirty="0">
                <a:solidFill>
                  <a:schemeClr val="tx1"/>
                </a:solidFill>
              </a:rPr>
              <a:t> </a:t>
            </a:r>
            <a:r>
              <a:rPr lang="en-US" i="0" dirty="0">
                <a:solidFill>
                  <a:srgbClr val="FF0000"/>
                </a:solidFill>
              </a:rPr>
              <a:t>198 </a:t>
            </a:r>
            <a:r>
              <a:rPr lang="en-US" i="0" dirty="0">
                <a:solidFill>
                  <a:schemeClr val="tx1"/>
                </a:solidFill>
                <a:latin typeface="Symbol" charset="2"/>
                <a:cs typeface="Symbol" charset="2"/>
              </a:rPr>
              <a:t>=</a:t>
            </a:r>
            <a:r>
              <a:rPr lang="en-US" i="0" dirty="0">
                <a:solidFill>
                  <a:schemeClr val="tx1"/>
                </a:solidFill>
              </a:rPr>
              <a:t> </a:t>
            </a:r>
            <a:r>
              <a:rPr lang="en-US" i="0" dirty="0">
                <a:solidFill>
                  <a:srgbClr val="FF0000"/>
                </a:solidFill>
              </a:rPr>
              <a:t>303 miles </a:t>
            </a:r>
            <a:r>
              <a:rPr lang="en-US" i="0" dirty="0">
                <a:solidFill>
                  <a:schemeClr val="tx1"/>
                </a:solidFill>
              </a:rPr>
              <a:t>in total </a:t>
            </a:r>
            <a:r>
              <a:rPr lang="en-US" dirty="0">
                <a:solidFill>
                  <a:schemeClr val="tx1"/>
                </a:solidFill>
              </a:rPr>
              <a:t> </a:t>
            </a:r>
            <a:endParaRPr lang="en-US" i="0" dirty="0">
              <a:solidFill>
                <a:schemeClr val="tx1"/>
              </a:solidFill>
            </a:endParaRPr>
          </a:p>
        </p:txBody>
      </p:sp>
      <p:graphicFrame>
        <p:nvGraphicFramePr>
          <p:cNvPr id="9221" name="Object 5"/>
          <p:cNvGraphicFramePr>
            <a:graphicFrameLocks noChangeAspect="1"/>
          </p:cNvGraphicFramePr>
          <p:nvPr>
            <p:extLst>
              <p:ext uri="{D42A27DB-BD31-4B8C-83A1-F6EECF244321}">
                <p14:modId xmlns:p14="http://schemas.microsoft.com/office/powerpoint/2010/main" val="3241144784"/>
              </p:ext>
            </p:extLst>
          </p:nvPr>
        </p:nvGraphicFramePr>
        <p:xfrm>
          <a:off x="3276600" y="1295400"/>
          <a:ext cx="1905000" cy="838200"/>
        </p:xfrm>
        <a:graphic>
          <a:graphicData uri="http://schemas.openxmlformats.org/presentationml/2006/ole">
            <mc:AlternateContent xmlns:mc="http://schemas.openxmlformats.org/markup-compatibility/2006">
              <mc:Choice xmlns:v="urn:schemas-microsoft-com:vml" Requires="v">
                <p:oleObj spid="_x0000_s29366" name="Equation" r:id="rId3" imgW="1904862" imgH="837787" progId="Equation.DSMT4">
                  <p:embed/>
                </p:oleObj>
              </mc:Choice>
              <mc:Fallback>
                <p:oleObj name="Equation" r:id="rId3" imgW="1904862" imgH="837787" progId="Equation.DSMT4">
                  <p:embed/>
                  <p:pic>
                    <p:nvPicPr>
                      <p:cNvPr id="0" name="Picture 67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295400"/>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6"/>
          <p:cNvGraphicFramePr>
            <a:graphicFrameLocks noChangeAspect="1"/>
          </p:cNvGraphicFramePr>
          <p:nvPr>
            <p:extLst>
              <p:ext uri="{D42A27DB-BD31-4B8C-83A1-F6EECF244321}">
                <p14:modId xmlns:p14="http://schemas.microsoft.com/office/powerpoint/2010/main" val="841509617"/>
              </p:ext>
            </p:extLst>
          </p:nvPr>
        </p:nvGraphicFramePr>
        <p:xfrm>
          <a:off x="3721100" y="1993900"/>
          <a:ext cx="1993900" cy="901700"/>
        </p:xfrm>
        <a:graphic>
          <a:graphicData uri="http://schemas.openxmlformats.org/presentationml/2006/ole">
            <mc:AlternateContent xmlns:mc="http://schemas.openxmlformats.org/markup-compatibility/2006">
              <mc:Choice xmlns:v="urn:schemas-microsoft-com:vml" Requires="v">
                <p:oleObj spid="_x0000_s29367" name="Equation" r:id="rId5" imgW="1983960" imgH="886680" progId="Equation.DSMT4">
                  <p:embed/>
                </p:oleObj>
              </mc:Choice>
              <mc:Fallback>
                <p:oleObj name="Equation" r:id="rId5" imgW="1983960" imgH="886680" progId="Equation.DSMT4">
                  <p:embed/>
                  <p:pic>
                    <p:nvPicPr>
                      <p:cNvPr id="0" name="Picture 67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21100" y="1993900"/>
                        <a:ext cx="19939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extLst>
              <p:ext uri="{D42A27DB-BD31-4B8C-83A1-F6EECF244321}">
                <p14:modId xmlns:p14="http://schemas.microsoft.com/office/powerpoint/2010/main" val="2189286781"/>
              </p:ext>
            </p:extLst>
          </p:nvPr>
        </p:nvGraphicFramePr>
        <p:xfrm>
          <a:off x="530225" y="3498850"/>
          <a:ext cx="4783138" cy="850900"/>
        </p:xfrm>
        <a:graphic>
          <a:graphicData uri="http://schemas.openxmlformats.org/presentationml/2006/ole">
            <mc:AlternateContent xmlns:mc="http://schemas.openxmlformats.org/markup-compatibility/2006">
              <mc:Choice xmlns:v="urn:schemas-microsoft-com:vml" Requires="v">
                <p:oleObj spid="_x0000_s29368" name="Equation" r:id="rId7" imgW="4775040" imgH="838080" progId="Equation.DSMT4">
                  <p:embed/>
                </p:oleObj>
              </mc:Choice>
              <mc:Fallback>
                <p:oleObj name="Equation" r:id="rId7" imgW="4775040" imgH="838080" progId="Equation.DSMT4">
                  <p:embed/>
                  <p:pic>
                    <p:nvPicPr>
                      <p:cNvPr id="0" name="Picture 676"/>
                      <p:cNvPicPr>
                        <a:picLocks noChangeAspect="1" noChangeArrowheads="1"/>
                      </p:cNvPicPr>
                      <p:nvPr/>
                    </p:nvPicPr>
                    <p:blipFill>
                      <a:blip r:embed="rId8"/>
                      <a:srcRect/>
                      <a:stretch>
                        <a:fillRect/>
                      </a:stretch>
                    </p:blipFill>
                    <p:spPr bwMode="auto">
                      <a:xfrm>
                        <a:off x="530225" y="3498850"/>
                        <a:ext cx="4783138"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extLst>
              <p:ext uri="{D42A27DB-BD31-4B8C-83A1-F6EECF244321}">
                <p14:modId xmlns:p14="http://schemas.microsoft.com/office/powerpoint/2010/main" val="3149513957"/>
              </p:ext>
            </p:extLst>
          </p:nvPr>
        </p:nvGraphicFramePr>
        <p:xfrm>
          <a:off x="560388" y="4487863"/>
          <a:ext cx="5307012" cy="852487"/>
        </p:xfrm>
        <a:graphic>
          <a:graphicData uri="http://schemas.openxmlformats.org/presentationml/2006/ole">
            <mc:AlternateContent xmlns:mc="http://schemas.openxmlformats.org/markup-compatibility/2006">
              <mc:Choice xmlns:v="urn:schemas-microsoft-com:vml" Requires="v">
                <p:oleObj spid="_x0000_s29369" name="Equation" r:id="rId9" imgW="5295600" imgH="838080" progId="Equation.DSMT4">
                  <p:embed/>
                </p:oleObj>
              </mc:Choice>
              <mc:Fallback>
                <p:oleObj name="Equation" r:id="rId9" imgW="5295600" imgH="838080" progId="Equation.DSMT4">
                  <p:embed/>
                  <p:pic>
                    <p:nvPicPr>
                      <p:cNvPr id="0" name="Picture 677"/>
                      <p:cNvPicPr>
                        <a:picLocks noChangeAspect="1" noChangeArrowheads="1"/>
                      </p:cNvPicPr>
                      <p:nvPr/>
                    </p:nvPicPr>
                    <p:blipFill>
                      <a:blip r:embed="rId10"/>
                      <a:srcRect/>
                      <a:stretch>
                        <a:fillRect/>
                      </a:stretch>
                    </p:blipFill>
                    <p:spPr bwMode="auto">
                      <a:xfrm>
                        <a:off x="560388" y="4487863"/>
                        <a:ext cx="5307012" cy="852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103590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2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5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5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21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t>3:  Application: Solving </a:t>
            </a:r>
            <a:br>
              <a:rPr lang="en-US" dirty="0"/>
            </a:br>
            <a:r>
              <a:rPr lang="en-US" dirty="0"/>
              <a:t>Interest Problems</a:t>
            </a:r>
            <a:endParaRPr lang="en-US" sz="3200" dirty="0">
              <a:solidFill>
                <a:schemeClr val="accent1"/>
              </a:solidFill>
            </a:endParaRPr>
          </a:p>
        </p:txBody>
      </p:sp>
      <p:sp>
        <p:nvSpPr>
          <p:cNvPr id="10243" name="Rectangle 3"/>
          <p:cNvSpPr>
            <a:spLocks noGrp="1"/>
          </p:cNvSpPr>
          <p:nvPr>
            <p:ph idx="1"/>
          </p:nvPr>
        </p:nvSpPr>
        <p:spPr>
          <a:xfrm>
            <a:off x="457200" y="1280160"/>
            <a:ext cx="8229600" cy="2677656"/>
          </a:xfrm>
          <a:prstGeom prst="rect">
            <a:avLst/>
          </a:prstGeom>
        </p:spPr>
        <p:txBody>
          <a:bodyPr>
            <a:spAutoFit/>
          </a:bodyPr>
          <a:lstStyle/>
          <a:p>
            <a:pPr eaLnBrk="0" hangingPunct="0"/>
            <a:r>
              <a:rPr lang="en-US" dirty="0">
                <a:latin typeface="Calibri" pitchFamily="34" charset="0"/>
              </a:rPr>
              <a:t>Kara has had </a:t>
            </a:r>
            <a:r>
              <a:rPr lang="en-US" dirty="0">
                <a:solidFill>
                  <a:srgbClr val="0000FF"/>
                </a:solidFill>
                <a:latin typeface="Calibri" pitchFamily="34" charset="0"/>
              </a:rPr>
              <a:t>$40,000 </a:t>
            </a:r>
            <a:r>
              <a:rPr lang="en-US" dirty="0">
                <a:latin typeface="Calibri" pitchFamily="34" charset="0"/>
              </a:rPr>
              <a:t>invested for one year, some in a savings account which paid </a:t>
            </a:r>
            <a:r>
              <a:rPr lang="en-US" dirty="0">
                <a:solidFill>
                  <a:srgbClr val="0000FF"/>
                </a:solidFill>
                <a:latin typeface="Calibri" pitchFamily="34" charset="0"/>
              </a:rPr>
              <a:t>7%</a:t>
            </a:r>
            <a:r>
              <a:rPr lang="en-US" dirty="0">
                <a:latin typeface="Calibri" pitchFamily="34" charset="0"/>
              </a:rPr>
              <a:t> and the rest in a high-risk stock which yielded </a:t>
            </a:r>
            <a:r>
              <a:rPr lang="en-US" dirty="0">
                <a:solidFill>
                  <a:srgbClr val="0000FF"/>
                </a:solidFill>
                <a:latin typeface="Calibri" pitchFamily="34" charset="0"/>
              </a:rPr>
              <a:t>12%</a:t>
            </a:r>
            <a:r>
              <a:rPr lang="en-US" dirty="0">
                <a:latin typeface="Calibri" pitchFamily="34" charset="0"/>
              </a:rPr>
              <a:t> for the year.  If her interest income last year was </a:t>
            </a:r>
            <a:r>
              <a:rPr lang="en-US" dirty="0">
                <a:solidFill>
                  <a:srgbClr val="0000FF"/>
                </a:solidFill>
                <a:latin typeface="Calibri" pitchFamily="34" charset="0"/>
              </a:rPr>
              <a:t>$3550</a:t>
            </a:r>
            <a:r>
              <a:rPr lang="en-US" dirty="0">
                <a:latin typeface="Calibri" pitchFamily="34" charset="0"/>
              </a:rPr>
              <a:t>, how much did she have in the savings account and how much did she invest in the stock?</a:t>
            </a:r>
            <a:endParaRPr lang="en-US" dirty="0"/>
          </a:p>
        </p:txBody>
      </p:sp>
      <p:graphicFrame>
        <p:nvGraphicFramePr>
          <p:cNvPr id="10244"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3255" name="Equation" r:id="rId3" imgW="457862" imgH="792656" progId="Equation.DSMT4">
                  <p:embed/>
                </p:oleObj>
              </mc:Choice>
              <mc:Fallback>
                <p:oleObj name="Equation" r:id="rId3" imgW="457862" imgH="792656" progId="Equation.DSMT4">
                  <p:embed/>
                  <p:pic>
                    <p:nvPicPr>
                      <p:cNvPr id="0" name="Picture 17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t>3:  Application: Solving </a:t>
            </a:r>
            <a:br>
              <a:rPr lang="en-US" dirty="0"/>
            </a:br>
            <a:r>
              <a:rPr lang="en-US" dirty="0"/>
              <a:t>Interest Problems</a:t>
            </a:r>
            <a:r>
              <a:rPr lang="en-US" sz="3200" dirty="0">
                <a:solidFill>
                  <a:schemeClr val="accent1"/>
                </a:solidFill>
              </a:rPr>
              <a:t> (cont.)</a:t>
            </a:r>
          </a:p>
        </p:txBody>
      </p:sp>
      <p:sp>
        <p:nvSpPr>
          <p:cNvPr id="10243" name="Rectangle 3"/>
          <p:cNvSpPr>
            <a:spLocks noGrp="1"/>
          </p:cNvSpPr>
          <p:nvPr>
            <p:ph idx="1"/>
          </p:nvPr>
        </p:nvSpPr>
        <p:spPr>
          <a:xfrm>
            <a:off x="457200" y="1280160"/>
            <a:ext cx="8229600" cy="1557349"/>
          </a:xfrm>
          <a:prstGeom prst="rect">
            <a:avLst/>
          </a:prstGeom>
        </p:spPr>
        <p:txBody>
          <a:bodyPr>
            <a:spAutoFit/>
          </a:bodyPr>
          <a:lstStyle/>
          <a:p>
            <a:pPr marL="342900" indent="-342900" algn="just" eaLnBrk="0" hangingPunct="0"/>
            <a:r>
              <a:rPr lang="en-US" b="1" dirty="0"/>
              <a:t>Solution</a:t>
            </a:r>
            <a:endParaRPr lang="en-US" i="1" dirty="0">
              <a:latin typeface="Calibri" pitchFamily="34" charset="0"/>
            </a:endParaRPr>
          </a:p>
          <a:p>
            <a:pPr marL="342900" indent="-342900" algn="just" eaLnBrk="0" hangingPunct="0"/>
            <a:r>
              <a:rPr lang="en-US" dirty="0">
                <a:latin typeface="Calibri" pitchFamily="34" charset="0"/>
              </a:rPr>
              <a:t>Let </a:t>
            </a:r>
            <a:r>
              <a:rPr lang="en-US" i="1" dirty="0">
                <a:latin typeface="Calibri" pitchFamily="34" charset="0"/>
              </a:rPr>
              <a:t>x </a:t>
            </a:r>
            <a:r>
              <a:rPr lang="en-US" dirty="0">
                <a:latin typeface="Calibri" pitchFamily="34" charset="0"/>
              </a:rPr>
              <a:t>= amount invested at 7%</a:t>
            </a:r>
          </a:p>
          <a:p>
            <a:pPr marL="342900" indent="-342900" algn="just" eaLnBrk="0" hangingPunct="0"/>
            <a:r>
              <a:rPr lang="en-US" dirty="0">
                <a:latin typeface="Calibri" pitchFamily="34" charset="0"/>
              </a:rPr>
              <a:t>40,000 − </a:t>
            </a:r>
            <a:r>
              <a:rPr lang="en-US" i="1" dirty="0">
                <a:latin typeface="Calibri" pitchFamily="34" charset="0"/>
              </a:rPr>
              <a:t>x </a:t>
            </a:r>
            <a:r>
              <a:rPr lang="en-US" dirty="0">
                <a:latin typeface="Calibri" pitchFamily="34" charset="0"/>
              </a:rPr>
              <a:t>= amount invested at 12%</a:t>
            </a:r>
            <a:endParaRPr lang="en-US" dirty="0"/>
          </a:p>
        </p:txBody>
      </p:sp>
      <p:graphicFrame>
        <p:nvGraphicFramePr>
          <p:cNvPr id="3075" name="Object 6"/>
          <p:cNvGraphicFramePr>
            <a:graphicFrameLocks noChangeAspect="1"/>
          </p:cNvGraphicFramePr>
          <p:nvPr>
            <p:extLst>
              <p:ext uri="{D42A27DB-BD31-4B8C-83A1-F6EECF244321}">
                <p14:modId xmlns:p14="http://schemas.microsoft.com/office/powerpoint/2010/main" val="1627210881"/>
              </p:ext>
            </p:extLst>
          </p:nvPr>
        </p:nvGraphicFramePr>
        <p:xfrm>
          <a:off x="6019800" y="2398089"/>
          <a:ext cx="2667000" cy="1244600"/>
        </p:xfrm>
        <a:graphic>
          <a:graphicData uri="http://schemas.openxmlformats.org/presentationml/2006/ole">
            <mc:AlternateContent xmlns:mc="http://schemas.openxmlformats.org/markup-compatibility/2006">
              <mc:Choice xmlns:v="urn:schemas-microsoft-com:vml" Requires="v">
                <p:oleObj spid="_x0000_s22713" name="Equation" r:id="rId3" imgW="2666587" imgH="1244554" progId="Equation.DSMT4">
                  <p:embed/>
                </p:oleObj>
              </mc:Choice>
              <mc:Fallback>
                <p:oleObj name="Equation" r:id="rId3" imgW="2666587" imgH="1244554" progId="Equation.DSMT4">
                  <p:embed/>
                  <p:pic>
                    <p:nvPicPr>
                      <p:cNvPr id="0" name="Picture 18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9800" y="2398089"/>
                        <a:ext cx="2667000" cy="1244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Group 5"/>
          <p:cNvGraphicFramePr>
            <a:graphicFrameLocks/>
          </p:cNvGraphicFramePr>
          <p:nvPr>
            <p:extLst>
              <p:ext uri="{D42A27DB-BD31-4B8C-83A1-F6EECF244321}">
                <p14:modId xmlns:p14="http://schemas.microsoft.com/office/powerpoint/2010/main" val="3458624286"/>
              </p:ext>
            </p:extLst>
          </p:nvPr>
        </p:nvGraphicFramePr>
        <p:xfrm>
          <a:off x="914400" y="4020492"/>
          <a:ext cx="7162799" cy="1463675"/>
        </p:xfrm>
        <a:graphic>
          <a:graphicData uri="http://schemas.openxmlformats.org/drawingml/2006/table">
            <a:tbl>
              <a:tblPr firstRow="1" bandRow="1">
                <a:tableStyleId>{5C22544A-7EE6-4342-B048-85BDC9FD1C3A}</a:tableStyleId>
              </a:tblPr>
              <a:tblGrid>
                <a:gridCol w="1941319">
                  <a:extLst>
                    <a:ext uri="{9D8B030D-6E8A-4147-A177-3AD203B41FA5}">
                      <a16:colId xmlns:a16="http://schemas.microsoft.com/office/drawing/2014/main" val="20000"/>
                    </a:ext>
                  </a:extLst>
                </a:gridCol>
                <a:gridCol w="1539667">
                  <a:extLst>
                    <a:ext uri="{9D8B030D-6E8A-4147-A177-3AD203B41FA5}">
                      <a16:colId xmlns:a16="http://schemas.microsoft.com/office/drawing/2014/main" val="20001"/>
                    </a:ext>
                  </a:extLst>
                </a:gridCol>
                <a:gridCol w="1472725">
                  <a:extLst>
                    <a:ext uri="{9D8B030D-6E8A-4147-A177-3AD203B41FA5}">
                      <a16:colId xmlns:a16="http://schemas.microsoft.com/office/drawing/2014/main" val="20002"/>
                    </a:ext>
                  </a:extLst>
                </a:gridCol>
                <a:gridCol w="2209088">
                  <a:extLst>
                    <a:ext uri="{9D8B030D-6E8A-4147-A177-3AD203B41FA5}">
                      <a16:colId xmlns:a16="http://schemas.microsoft.com/office/drawing/2014/main" val="20003"/>
                    </a:ext>
                  </a:extLst>
                </a:gridCol>
              </a:tblGrid>
              <a:tr h="507005">
                <a:tc gridSpan="4">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                                    Principal      </a:t>
                      </a:r>
                      <a:r>
                        <a:rPr lang="en-US" sz="1800" b="1" i="0" u="none" strike="noStrike" kern="1200" baseline="0" dirty="0">
                          <a:solidFill>
                            <a:schemeClr val="lt1"/>
                          </a:solidFill>
                          <a:latin typeface="+mn-lt"/>
                          <a:ea typeface="+mn-ea"/>
                          <a:cs typeface="+mn-cs"/>
                        </a:rPr>
                        <a:t>x</a:t>
                      </a:r>
                      <a:r>
                        <a:rPr kumimoji="0" lang="en-US" sz="2000" u="none" strike="noStrike" cap="none" normalizeH="0" baseline="0" dirty="0">
                          <a:ln>
                            <a:noFill/>
                          </a:ln>
                          <a:effectLst/>
                        </a:rPr>
                        <a:t>       Rate         =     Interest</a:t>
                      </a:r>
                      <a:endParaRPr kumimoji="0" lang="en-US" sz="2000" b="1" i="0" u="none" strike="noStrike" cap="none" normalizeH="0" baseline="0" dirty="0">
                        <a:ln>
                          <a:noFill/>
                        </a:ln>
                        <a:solidFill>
                          <a:srgbClr val="10253F"/>
                        </a:solidFill>
                        <a:effectLst/>
                        <a:latin typeface="Calibri" pitchFamily="34" charset="0"/>
                      </a:endParaRPr>
                    </a:p>
                  </a:txBody>
                  <a:tcPr marL="92295" marR="92295" horzOverflow="overflow"/>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49665">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Savings Account</a:t>
                      </a:r>
                      <a:endParaRPr kumimoji="0" lang="en-US" sz="2000" b="0" i="0" u="none" strike="noStrike" cap="none" normalizeH="0" baseline="0" dirty="0">
                        <a:ln>
                          <a:noFill/>
                        </a:ln>
                        <a:solidFill>
                          <a:srgbClr val="000000"/>
                        </a:solidFill>
                        <a:effectLst/>
                        <a:latin typeface="Calibri" pitchFamily="34" charset="0"/>
                      </a:endParaRPr>
                    </a:p>
                  </a:txBody>
                  <a:tcPr marL="92295" marR="9229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x</a:t>
                      </a:r>
                      <a:endParaRPr kumimoji="0" lang="en-US" sz="2000" b="0" i="1" u="none" strike="noStrike" cap="none" normalizeH="0" baseline="0" dirty="0">
                        <a:ln>
                          <a:noFill/>
                        </a:ln>
                        <a:solidFill>
                          <a:srgbClr val="000000"/>
                        </a:solidFill>
                        <a:effectLst/>
                        <a:latin typeface="Calibri" pitchFamily="34" charset="0"/>
                      </a:endParaRPr>
                    </a:p>
                  </a:txBody>
                  <a:tcPr marL="92295" marR="9229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0.07</a:t>
                      </a:r>
                      <a:endParaRPr kumimoji="0" lang="en-US" sz="2000" b="0" i="0" u="none" strike="noStrike" cap="none" normalizeH="0" baseline="0" dirty="0">
                        <a:ln>
                          <a:noFill/>
                        </a:ln>
                        <a:solidFill>
                          <a:srgbClr val="000000"/>
                        </a:solidFill>
                        <a:effectLst/>
                        <a:latin typeface="Calibri" pitchFamily="34" charset="0"/>
                      </a:endParaRPr>
                    </a:p>
                  </a:txBody>
                  <a:tcPr marL="92295" marR="9229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0.07(</a:t>
                      </a:r>
                      <a:r>
                        <a:rPr kumimoji="0" lang="en-US" sz="2000" i="1" u="none" strike="noStrike" cap="none" normalizeH="0" baseline="0" dirty="0">
                          <a:ln>
                            <a:noFill/>
                          </a:ln>
                          <a:solidFill>
                            <a:srgbClr val="000000"/>
                          </a:solidFill>
                          <a:effectLst/>
                        </a:rPr>
                        <a:t>x</a:t>
                      </a:r>
                      <a:r>
                        <a:rPr kumimoji="0" lang="en-US" sz="2000" u="none" strike="noStrike" cap="none" normalizeH="0" baseline="0" dirty="0">
                          <a:ln>
                            <a:noFill/>
                          </a:ln>
                          <a:solidFill>
                            <a:srgbClr val="000000"/>
                          </a:solidFill>
                          <a:effectLst/>
                        </a:rPr>
                        <a:t>)</a:t>
                      </a:r>
                      <a:endParaRPr kumimoji="0" lang="en-US" sz="2000" b="0" i="0" u="none" strike="noStrike" cap="none" normalizeH="0" baseline="0" dirty="0">
                        <a:ln>
                          <a:noFill/>
                        </a:ln>
                        <a:solidFill>
                          <a:srgbClr val="000000"/>
                        </a:solidFill>
                        <a:effectLst/>
                        <a:latin typeface="Calibri" pitchFamily="34" charset="0"/>
                      </a:endParaRPr>
                    </a:p>
                  </a:txBody>
                  <a:tcPr marL="92295" marR="92295" anchor="ctr" horzOverflow="overflow"/>
                </a:tc>
                <a:extLst>
                  <a:ext uri="{0D108BD9-81ED-4DB2-BD59-A6C34878D82A}">
                    <a16:rowId xmlns:a16="http://schemas.microsoft.com/office/drawing/2014/main" val="10001"/>
                  </a:ext>
                </a:extLst>
              </a:tr>
              <a:tr h="507005">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Stock</a:t>
                      </a:r>
                      <a:endParaRPr kumimoji="0" lang="en-US" sz="2000" b="0" i="1" u="none" strike="noStrike" cap="none" normalizeH="0" baseline="0">
                        <a:ln>
                          <a:noFill/>
                        </a:ln>
                        <a:solidFill>
                          <a:srgbClr val="000000"/>
                        </a:solidFill>
                        <a:effectLst/>
                        <a:latin typeface="Calibri" pitchFamily="34" charset="0"/>
                      </a:endParaRPr>
                    </a:p>
                  </a:txBody>
                  <a:tcPr marL="92295" marR="9229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40,000 – </a:t>
                      </a:r>
                      <a:r>
                        <a:rPr kumimoji="0" lang="en-US" sz="2000" i="1" u="none" strike="noStrike" cap="none" normalizeH="0" baseline="0" dirty="0">
                          <a:ln>
                            <a:noFill/>
                          </a:ln>
                          <a:solidFill>
                            <a:srgbClr val="000000"/>
                          </a:solidFill>
                          <a:effectLst/>
                        </a:rPr>
                        <a:t>x</a:t>
                      </a:r>
                      <a:endParaRPr kumimoji="0" lang="en-US" sz="2000" b="0" i="1" u="none" strike="noStrike" cap="none" normalizeH="0" baseline="0" dirty="0">
                        <a:ln>
                          <a:noFill/>
                        </a:ln>
                        <a:solidFill>
                          <a:srgbClr val="000000"/>
                        </a:solidFill>
                        <a:effectLst/>
                        <a:latin typeface="Calibri" pitchFamily="34" charset="0"/>
                      </a:endParaRPr>
                    </a:p>
                  </a:txBody>
                  <a:tcPr marL="92295" marR="9229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0.12</a:t>
                      </a:r>
                      <a:endParaRPr kumimoji="0" lang="en-US" sz="2000" b="0" i="1" u="none" strike="noStrike" cap="none" normalizeH="0" baseline="0">
                        <a:ln>
                          <a:noFill/>
                        </a:ln>
                        <a:solidFill>
                          <a:srgbClr val="000000"/>
                        </a:solidFill>
                        <a:effectLst/>
                        <a:latin typeface="Calibri" pitchFamily="34" charset="0"/>
                      </a:endParaRPr>
                    </a:p>
                  </a:txBody>
                  <a:tcPr marL="92295" marR="9229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0.12(40,000 – </a:t>
                      </a:r>
                      <a:r>
                        <a:rPr kumimoji="0" lang="en-US" sz="2000" i="1" u="none" strike="noStrike" cap="none" normalizeH="0" baseline="0" dirty="0">
                          <a:ln>
                            <a:noFill/>
                          </a:ln>
                          <a:solidFill>
                            <a:srgbClr val="000000"/>
                          </a:solidFill>
                          <a:effectLst/>
                        </a:rPr>
                        <a:t>x</a:t>
                      </a:r>
                      <a:r>
                        <a:rPr kumimoji="0" lang="en-US" sz="2000" u="none" strike="noStrike" cap="none" normalizeH="0" baseline="0" dirty="0">
                          <a:ln>
                            <a:noFill/>
                          </a:ln>
                          <a:solidFill>
                            <a:srgbClr val="000000"/>
                          </a:solidFill>
                          <a:effectLst/>
                        </a:rPr>
                        <a:t>)</a:t>
                      </a:r>
                      <a:endParaRPr kumimoji="0" lang="en-US" sz="2000" b="0" i="0" u="none" strike="noStrike" cap="none" normalizeH="0" baseline="0" dirty="0">
                        <a:ln>
                          <a:noFill/>
                        </a:ln>
                        <a:solidFill>
                          <a:srgbClr val="000000"/>
                        </a:solidFill>
                        <a:effectLst/>
                        <a:latin typeface="Calibri" pitchFamily="34" charset="0"/>
                      </a:endParaRPr>
                    </a:p>
                  </a:txBody>
                  <a:tcPr marL="92295" marR="92295" anchor="ctr" horzOverflow="overflow"/>
                </a:tc>
                <a:extLst>
                  <a:ext uri="{0D108BD9-81ED-4DB2-BD59-A6C34878D82A}">
                    <a16:rowId xmlns:a16="http://schemas.microsoft.com/office/drawing/2014/main" val="10002"/>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4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36" name="Object 40"/>
          <p:cNvGraphicFramePr>
            <a:graphicFrameLocks noChangeAspect="1"/>
          </p:cNvGraphicFramePr>
          <p:nvPr>
            <p:extLst>
              <p:ext uri="{D42A27DB-BD31-4B8C-83A1-F6EECF244321}">
                <p14:modId xmlns:p14="http://schemas.microsoft.com/office/powerpoint/2010/main" val="2756059069"/>
              </p:ext>
            </p:extLst>
          </p:nvPr>
        </p:nvGraphicFramePr>
        <p:xfrm>
          <a:off x="2724150" y="4724400"/>
          <a:ext cx="1562100" cy="330200"/>
        </p:xfrm>
        <a:graphic>
          <a:graphicData uri="http://schemas.openxmlformats.org/presentationml/2006/ole">
            <mc:AlternateContent xmlns:mc="http://schemas.openxmlformats.org/markup-compatibility/2006">
              <mc:Choice xmlns:v="urn:schemas-microsoft-com:vml" Requires="v">
                <p:oleObj spid="_x0000_s55824" name="Equation" r:id="rId3" imgW="1562031" imgH="330154" progId="Equation.DSMT4">
                  <p:embed/>
                </p:oleObj>
              </mc:Choice>
              <mc:Fallback>
                <p:oleObj name="Equation" r:id="rId3" imgW="1562031" imgH="330154" progId="Equation.DSMT4">
                  <p:embed/>
                  <p:pic>
                    <p:nvPicPr>
                      <p:cNvPr id="0" name="Picture 36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24150" y="4724400"/>
                        <a:ext cx="15621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sp>
        <p:nvSpPr>
          <p:cNvPr id="11266"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t>3:  Application: Solving </a:t>
            </a:r>
            <a:br>
              <a:rPr lang="en-US" dirty="0"/>
            </a:br>
            <a:r>
              <a:rPr lang="en-US" dirty="0"/>
              <a:t>Interest Problems</a:t>
            </a:r>
            <a:r>
              <a:rPr lang="en-US" sz="3200" dirty="0">
                <a:solidFill>
                  <a:schemeClr val="accent1"/>
                </a:solidFill>
              </a:rPr>
              <a:t> (cont.)</a:t>
            </a:r>
          </a:p>
        </p:txBody>
      </p:sp>
      <p:graphicFrame>
        <p:nvGraphicFramePr>
          <p:cNvPr id="4099" name="Object 25"/>
          <p:cNvGraphicFramePr>
            <a:graphicFrameLocks noChangeAspect="1"/>
          </p:cNvGraphicFramePr>
          <p:nvPr>
            <p:extLst>
              <p:ext uri="{D42A27DB-BD31-4B8C-83A1-F6EECF244321}">
                <p14:modId xmlns:p14="http://schemas.microsoft.com/office/powerpoint/2010/main" val="1102161216"/>
              </p:ext>
            </p:extLst>
          </p:nvPr>
        </p:nvGraphicFramePr>
        <p:xfrm>
          <a:off x="6597650" y="2673350"/>
          <a:ext cx="2247900" cy="1079500"/>
        </p:xfrm>
        <a:graphic>
          <a:graphicData uri="http://schemas.openxmlformats.org/presentationml/2006/ole">
            <mc:AlternateContent xmlns:mc="http://schemas.openxmlformats.org/markup-compatibility/2006">
              <mc:Choice xmlns:v="urn:schemas-microsoft-com:vml" Requires="v">
                <p:oleObj spid="_x0000_s55825" name="Equation" r:id="rId5" imgW="2239920" imgH="1069560" progId="Equation.DSMT4">
                  <p:embed/>
                </p:oleObj>
              </mc:Choice>
              <mc:Fallback>
                <p:oleObj name="Equation" r:id="rId5" imgW="2239920" imgH="1069560" progId="Equation.DSMT4">
                  <p:embed/>
                  <p:pic>
                    <p:nvPicPr>
                      <p:cNvPr id="0" name="Picture 36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97650" y="2673350"/>
                        <a:ext cx="2247900" cy="1079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7" name="Object 11"/>
          <p:cNvGraphicFramePr>
            <a:graphicFrameLocks noChangeAspect="1"/>
          </p:cNvGraphicFramePr>
          <p:nvPr>
            <p:extLst>
              <p:ext uri="{D42A27DB-BD31-4B8C-83A1-F6EECF244321}">
                <p14:modId xmlns:p14="http://schemas.microsoft.com/office/powerpoint/2010/main" val="2535913342"/>
              </p:ext>
            </p:extLst>
          </p:nvPr>
        </p:nvGraphicFramePr>
        <p:xfrm>
          <a:off x="6616700" y="4235450"/>
          <a:ext cx="2416175" cy="319088"/>
        </p:xfrm>
        <a:graphic>
          <a:graphicData uri="http://schemas.openxmlformats.org/presentationml/2006/ole">
            <mc:AlternateContent xmlns:mc="http://schemas.openxmlformats.org/markup-compatibility/2006">
              <mc:Choice xmlns:v="urn:schemas-microsoft-com:vml" Requires="v">
                <p:oleObj spid="_x0000_s55826" name="Equation" r:id="rId7" imgW="2400120" imgH="304560" progId="Equation.DSMT4">
                  <p:embed/>
                </p:oleObj>
              </mc:Choice>
              <mc:Fallback>
                <p:oleObj name="Equation" r:id="rId7" imgW="2400120" imgH="304560" progId="Equation.DSMT4">
                  <p:embed/>
                  <p:pic>
                    <p:nvPicPr>
                      <p:cNvPr id="0" name="Picture 370"/>
                      <p:cNvPicPr>
                        <a:picLocks noChangeAspect="1" noChangeArrowheads="1"/>
                      </p:cNvPicPr>
                      <p:nvPr/>
                    </p:nvPicPr>
                    <p:blipFill>
                      <a:blip r:embed="rId8"/>
                      <a:srcRect/>
                      <a:stretch>
                        <a:fillRect/>
                      </a:stretch>
                    </p:blipFill>
                    <p:spPr bwMode="auto">
                      <a:xfrm>
                        <a:off x="6616700" y="4235450"/>
                        <a:ext cx="2416175" cy="319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08" name="Object 12"/>
          <p:cNvGraphicFramePr>
            <a:graphicFrameLocks noChangeAspect="1"/>
          </p:cNvGraphicFramePr>
          <p:nvPr>
            <p:extLst>
              <p:ext uri="{D42A27DB-BD31-4B8C-83A1-F6EECF244321}">
                <p14:modId xmlns:p14="http://schemas.microsoft.com/office/powerpoint/2010/main" val="3108761035"/>
              </p:ext>
            </p:extLst>
          </p:nvPr>
        </p:nvGraphicFramePr>
        <p:xfrm>
          <a:off x="6619875" y="4743450"/>
          <a:ext cx="2524125" cy="317500"/>
        </p:xfrm>
        <a:graphic>
          <a:graphicData uri="http://schemas.openxmlformats.org/presentationml/2006/ole">
            <mc:AlternateContent xmlns:mc="http://schemas.openxmlformats.org/markup-compatibility/2006">
              <mc:Choice xmlns:v="urn:schemas-microsoft-com:vml" Requires="v">
                <p:oleObj spid="_x0000_s55827" name="Equation" r:id="rId9" imgW="2514600" imgH="304560" progId="Equation.DSMT4">
                  <p:embed/>
                </p:oleObj>
              </mc:Choice>
              <mc:Fallback>
                <p:oleObj name="Equation" r:id="rId9" imgW="2514600" imgH="304560" progId="Equation.DSMT4">
                  <p:embed/>
                  <p:pic>
                    <p:nvPicPr>
                      <p:cNvPr id="0" name="Picture 371"/>
                      <p:cNvPicPr>
                        <a:picLocks noChangeAspect="1" noChangeArrowheads="1"/>
                      </p:cNvPicPr>
                      <p:nvPr/>
                    </p:nvPicPr>
                    <p:blipFill>
                      <a:blip r:embed="rId10"/>
                      <a:srcRect/>
                      <a:stretch>
                        <a:fillRect/>
                      </a:stretch>
                    </p:blipFill>
                    <p:spPr bwMode="auto">
                      <a:xfrm>
                        <a:off x="6619875" y="4743450"/>
                        <a:ext cx="2524125"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09" name="Object 13"/>
          <p:cNvGraphicFramePr>
            <a:graphicFrameLocks noChangeAspect="1"/>
          </p:cNvGraphicFramePr>
          <p:nvPr>
            <p:extLst>
              <p:ext uri="{D42A27DB-BD31-4B8C-83A1-F6EECF244321}">
                <p14:modId xmlns:p14="http://schemas.microsoft.com/office/powerpoint/2010/main" val="813077997"/>
              </p:ext>
            </p:extLst>
          </p:nvPr>
        </p:nvGraphicFramePr>
        <p:xfrm>
          <a:off x="228600" y="1250950"/>
          <a:ext cx="1422400" cy="863600"/>
        </p:xfrm>
        <a:graphic>
          <a:graphicData uri="http://schemas.openxmlformats.org/presentationml/2006/ole">
            <mc:AlternateContent xmlns:mc="http://schemas.openxmlformats.org/markup-compatibility/2006">
              <mc:Choice xmlns:v="urn:schemas-microsoft-com:vml" Requires="v">
                <p:oleObj spid="_x0000_s55828" name="Equation" r:id="rId11" imgW="1407960" imgH="849960" progId="Equation.DSMT4">
                  <p:embed/>
                </p:oleObj>
              </mc:Choice>
              <mc:Fallback>
                <p:oleObj name="Equation" r:id="rId11" imgW="1407960" imgH="849960" progId="Equation.DSMT4">
                  <p:embed/>
                  <p:pic>
                    <p:nvPicPr>
                      <p:cNvPr id="0" name="Picture 37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8600" y="1250950"/>
                        <a:ext cx="1422400"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10" name="Object 14"/>
          <p:cNvGraphicFramePr>
            <a:graphicFrameLocks noChangeAspect="1"/>
          </p:cNvGraphicFramePr>
          <p:nvPr>
            <p:extLst>
              <p:ext uri="{D42A27DB-BD31-4B8C-83A1-F6EECF244321}">
                <p14:modId xmlns:p14="http://schemas.microsoft.com/office/powerpoint/2010/main" val="9583349"/>
              </p:ext>
            </p:extLst>
          </p:nvPr>
        </p:nvGraphicFramePr>
        <p:xfrm>
          <a:off x="1758950" y="1593850"/>
          <a:ext cx="165100" cy="177800"/>
        </p:xfrm>
        <a:graphic>
          <a:graphicData uri="http://schemas.openxmlformats.org/presentationml/2006/ole">
            <mc:AlternateContent xmlns:mc="http://schemas.openxmlformats.org/markup-compatibility/2006">
              <mc:Choice xmlns:v="urn:schemas-microsoft-com:vml" Requires="v">
                <p:oleObj spid="_x0000_s55829" name="Equation" r:id="rId13" imgW="164504" imgH="177708" progId="Equation.DSMT4">
                  <p:embed/>
                </p:oleObj>
              </mc:Choice>
              <mc:Fallback>
                <p:oleObj name="Equation" r:id="rId13" imgW="164504" imgH="177708" progId="Equation.DSMT4">
                  <p:embed/>
                  <p:pic>
                    <p:nvPicPr>
                      <p:cNvPr id="0" name="Picture 37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58950" y="1593850"/>
                        <a:ext cx="1651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11" name="Object 15"/>
          <p:cNvGraphicFramePr>
            <a:graphicFrameLocks noChangeAspect="1"/>
          </p:cNvGraphicFramePr>
          <p:nvPr>
            <p:extLst>
              <p:ext uri="{D42A27DB-BD31-4B8C-83A1-F6EECF244321}">
                <p14:modId xmlns:p14="http://schemas.microsoft.com/office/powerpoint/2010/main" val="1572911932"/>
              </p:ext>
            </p:extLst>
          </p:nvPr>
        </p:nvGraphicFramePr>
        <p:xfrm>
          <a:off x="2495550" y="1250950"/>
          <a:ext cx="1536700" cy="863600"/>
        </p:xfrm>
        <a:graphic>
          <a:graphicData uri="http://schemas.openxmlformats.org/presentationml/2006/ole">
            <mc:AlternateContent xmlns:mc="http://schemas.openxmlformats.org/markup-compatibility/2006">
              <mc:Choice xmlns:v="urn:schemas-microsoft-com:vml" Requires="v">
                <p:oleObj spid="_x0000_s55830" name="Equation" r:id="rId15" imgW="1526760" imgH="849960" progId="Equation.DSMT4">
                  <p:embed/>
                </p:oleObj>
              </mc:Choice>
              <mc:Fallback>
                <p:oleObj name="Equation" r:id="rId15" imgW="1526760" imgH="849960" progId="Equation.DSMT4">
                  <p:embed/>
                  <p:pic>
                    <p:nvPicPr>
                      <p:cNvPr id="0" name="Picture 37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495550" y="1250950"/>
                        <a:ext cx="1536700"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12" name="Object 16"/>
          <p:cNvGraphicFramePr>
            <a:graphicFrameLocks noChangeAspect="1"/>
          </p:cNvGraphicFramePr>
          <p:nvPr>
            <p:extLst>
              <p:ext uri="{D42A27DB-BD31-4B8C-83A1-F6EECF244321}">
                <p14:modId xmlns:p14="http://schemas.microsoft.com/office/powerpoint/2010/main" val="939543553"/>
              </p:ext>
            </p:extLst>
          </p:nvPr>
        </p:nvGraphicFramePr>
        <p:xfrm>
          <a:off x="4597400" y="1600200"/>
          <a:ext cx="165100" cy="165100"/>
        </p:xfrm>
        <a:graphic>
          <a:graphicData uri="http://schemas.openxmlformats.org/presentationml/2006/ole">
            <mc:AlternateContent xmlns:mc="http://schemas.openxmlformats.org/markup-compatibility/2006">
              <mc:Choice xmlns:v="urn:schemas-microsoft-com:vml" Requires="v">
                <p:oleObj spid="_x0000_s55831" name="Equation" r:id="rId17" imgW="164901" imgH="164901" progId="Equation.DSMT4">
                  <p:embed/>
                </p:oleObj>
              </mc:Choice>
              <mc:Fallback>
                <p:oleObj name="Equation" r:id="rId17" imgW="164901" imgH="164901" progId="Equation.DSMT4">
                  <p:embed/>
                  <p:pic>
                    <p:nvPicPr>
                      <p:cNvPr id="0" name="Picture 37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597400" y="1600200"/>
                        <a:ext cx="1651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13" name="Object 17"/>
          <p:cNvGraphicFramePr>
            <a:graphicFrameLocks noChangeAspect="1"/>
          </p:cNvGraphicFramePr>
          <p:nvPr>
            <p:extLst>
              <p:ext uri="{D42A27DB-BD31-4B8C-83A1-F6EECF244321}">
                <p14:modId xmlns:p14="http://schemas.microsoft.com/office/powerpoint/2010/main" val="912330200"/>
              </p:ext>
            </p:extLst>
          </p:nvPr>
        </p:nvGraphicFramePr>
        <p:xfrm>
          <a:off x="5060950" y="1250950"/>
          <a:ext cx="1371600" cy="863600"/>
        </p:xfrm>
        <a:graphic>
          <a:graphicData uri="http://schemas.openxmlformats.org/presentationml/2006/ole">
            <mc:AlternateContent xmlns:mc="http://schemas.openxmlformats.org/markup-compatibility/2006">
              <mc:Choice xmlns:v="urn:schemas-microsoft-com:vml" Requires="v">
                <p:oleObj spid="_x0000_s55832" name="Equation" r:id="rId19" imgW="1362240" imgH="849960" progId="Equation.DSMT4">
                  <p:embed/>
                </p:oleObj>
              </mc:Choice>
              <mc:Fallback>
                <p:oleObj name="Equation" r:id="rId19" imgW="1362240" imgH="849960" progId="Equation.DSMT4">
                  <p:embed/>
                  <p:pic>
                    <p:nvPicPr>
                      <p:cNvPr id="0" name="Picture 376"/>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060950" y="1250950"/>
                        <a:ext cx="1371600"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14" name="Object 18"/>
          <p:cNvGraphicFramePr>
            <a:graphicFrameLocks noChangeAspect="1"/>
          </p:cNvGraphicFramePr>
          <p:nvPr>
            <p:extLst>
              <p:ext uri="{D42A27DB-BD31-4B8C-83A1-F6EECF244321}">
                <p14:modId xmlns:p14="http://schemas.microsoft.com/office/powerpoint/2010/main" val="3130530280"/>
              </p:ext>
            </p:extLst>
          </p:nvPr>
        </p:nvGraphicFramePr>
        <p:xfrm>
          <a:off x="387350" y="2095500"/>
          <a:ext cx="1104900" cy="469900"/>
        </p:xfrm>
        <a:graphic>
          <a:graphicData uri="http://schemas.openxmlformats.org/presentationml/2006/ole">
            <mc:AlternateContent xmlns:mc="http://schemas.openxmlformats.org/markup-compatibility/2006">
              <mc:Choice xmlns:v="urn:schemas-microsoft-com:vml" Requires="v">
                <p:oleObj spid="_x0000_s55833" name="Equation" r:id="rId21" imgW="1105222" imgH="469885" progId="Equation.DSMT4">
                  <p:embed/>
                </p:oleObj>
              </mc:Choice>
              <mc:Fallback>
                <p:oleObj name="Equation" r:id="rId21" imgW="1105222" imgH="469885" progId="Equation.DSMT4">
                  <p:embed/>
                  <p:pic>
                    <p:nvPicPr>
                      <p:cNvPr id="0" name="Picture 377"/>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87350" y="2095500"/>
                        <a:ext cx="110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15" name="Object 19"/>
          <p:cNvGraphicFramePr>
            <a:graphicFrameLocks noChangeAspect="1"/>
          </p:cNvGraphicFramePr>
          <p:nvPr>
            <p:extLst>
              <p:ext uri="{D42A27DB-BD31-4B8C-83A1-F6EECF244321}">
                <p14:modId xmlns:p14="http://schemas.microsoft.com/office/powerpoint/2010/main" val="3502863377"/>
              </p:ext>
            </p:extLst>
          </p:nvPr>
        </p:nvGraphicFramePr>
        <p:xfrm>
          <a:off x="1733550" y="2216150"/>
          <a:ext cx="215900" cy="228600"/>
        </p:xfrm>
        <a:graphic>
          <a:graphicData uri="http://schemas.openxmlformats.org/presentationml/2006/ole">
            <mc:AlternateContent xmlns:mc="http://schemas.openxmlformats.org/markup-compatibility/2006">
              <mc:Choice xmlns:v="urn:schemas-microsoft-com:vml" Requires="v">
                <p:oleObj spid="_x0000_s55834" name="Equation" r:id="rId23" imgW="215801" imgH="228462" progId="Equation.DSMT4">
                  <p:embed/>
                </p:oleObj>
              </mc:Choice>
              <mc:Fallback>
                <p:oleObj name="Equation" r:id="rId23" imgW="215801" imgH="228462" progId="Equation.DSMT4">
                  <p:embed/>
                  <p:pic>
                    <p:nvPicPr>
                      <p:cNvPr id="0" name="Picture 378"/>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733550" y="221615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16" name="Object 20"/>
          <p:cNvGraphicFramePr>
            <a:graphicFrameLocks noChangeAspect="1"/>
          </p:cNvGraphicFramePr>
          <p:nvPr>
            <p:extLst>
              <p:ext uri="{D42A27DB-BD31-4B8C-83A1-F6EECF244321}">
                <p14:modId xmlns:p14="http://schemas.microsoft.com/office/powerpoint/2010/main" val="230772102"/>
              </p:ext>
            </p:extLst>
          </p:nvPr>
        </p:nvGraphicFramePr>
        <p:xfrm>
          <a:off x="1733550" y="2787650"/>
          <a:ext cx="215900" cy="228600"/>
        </p:xfrm>
        <a:graphic>
          <a:graphicData uri="http://schemas.openxmlformats.org/presentationml/2006/ole">
            <mc:AlternateContent xmlns:mc="http://schemas.openxmlformats.org/markup-compatibility/2006">
              <mc:Choice xmlns:v="urn:schemas-microsoft-com:vml" Requires="v">
                <p:oleObj spid="_x0000_s55835" name="Equation" r:id="rId25" imgW="215801" imgH="228462" progId="Equation.DSMT4">
                  <p:embed/>
                </p:oleObj>
              </mc:Choice>
              <mc:Fallback>
                <p:oleObj name="Equation" r:id="rId25" imgW="215801" imgH="228462" progId="Equation.DSMT4">
                  <p:embed/>
                  <p:pic>
                    <p:nvPicPr>
                      <p:cNvPr id="0" name="Picture 379"/>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733550" y="278765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17" name="Object 21"/>
          <p:cNvGraphicFramePr>
            <a:graphicFrameLocks noChangeAspect="1"/>
          </p:cNvGraphicFramePr>
          <p:nvPr>
            <p:extLst>
              <p:ext uri="{D42A27DB-BD31-4B8C-83A1-F6EECF244321}">
                <p14:modId xmlns:p14="http://schemas.microsoft.com/office/powerpoint/2010/main" val="529624934"/>
              </p:ext>
            </p:extLst>
          </p:nvPr>
        </p:nvGraphicFramePr>
        <p:xfrm>
          <a:off x="1733550" y="3263900"/>
          <a:ext cx="215900" cy="228600"/>
        </p:xfrm>
        <a:graphic>
          <a:graphicData uri="http://schemas.openxmlformats.org/presentationml/2006/ole">
            <mc:AlternateContent xmlns:mc="http://schemas.openxmlformats.org/markup-compatibility/2006">
              <mc:Choice xmlns:v="urn:schemas-microsoft-com:vml" Requires="v">
                <p:oleObj spid="_x0000_s55836" name="Equation" r:id="rId26" imgW="215801" imgH="228462" progId="Equation.DSMT4">
                  <p:embed/>
                </p:oleObj>
              </mc:Choice>
              <mc:Fallback>
                <p:oleObj name="Equation" r:id="rId26" imgW="215801" imgH="228462" progId="Equation.DSMT4">
                  <p:embed/>
                  <p:pic>
                    <p:nvPicPr>
                      <p:cNvPr id="0" name="Picture 380"/>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733550" y="32639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18" name="Object 22"/>
          <p:cNvGraphicFramePr>
            <a:graphicFrameLocks noChangeAspect="1"/>
          </p:cNvGraphicFramePr>
          <p:nvPr>
            <p:extLst>
              <p:ext uri="{D42A27DB-BD31-4B8C-83A1-F6EECF244321}">
                <p14:modId xmlns:p14="http://schemas.microsoft.com/office/powerpoint/2010/main" val="1983161043"/>
              </p:ext>
            </p:extLst>
          </p:nvPr>
        </p:nvGraphicFramePr>
        <p:xfrm>
          <a:off x="2051050" y="2095500"/>
          <a:ext cx="2425700" cy="469900"/>
        </p:xfrm>
        <a:graphic>
          <a:graphicData uri="http://schemas.openxmlformats.org/presentationml/2006/ole">
            <mc:AlternateContent xmlns:mc="http://schemas.openxmlformats.org/markup-compatibility/2006">
              <mc:Choice xmlns:v="urn:schemas-microsoft-com:vml" Requires="v">
                <p:oleObj spid="_x0000_s55837" name="Equation" r:id="rId27" imgW="2425172" imgH="469601" progId="Equation.DSMT4">
                  <p:embed/>
                </p:oleObj>
              </mc:Choice>
              <mc:Fallback>
                <p:oleObj name="Equation" r:id="rId27" imgW="2425172" imgH="469601" progId="Equation.DSMT4">
                  <p:embed/>
                  <p:pic>
                    <p:nvPicPr>
                      <p:cNvPr id="0" name="Picture 381"/>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2051050" y="2095500"/>
                        <a:ext cx="2425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19" name="Object 23"/>
          <p:cNvGraphicFramePr>
            <a:graphicFrameLocks noChangeAspect="1"/>
          </p:cNvGraphicFramePr>
          <p:nvPr>
            <p:extLst>
              <p:ext uri="{D42A27DB-BD31-4B8C-83A1-F6EECF244321}">
                <p14:modId xmlns:p14="http://schemas.microsoft.com/office/powerpoint/2010/main" val="340808421"/>
              </p:ext>
            </p:extLst>
          </p:nvPr>
        </p:nvGraphicFramePr>
        <p:xfrm>
          <a:off x="4578350" y="2228850"/>
          <a:ext cx="203200" cy="203200"/>
        </p:xfrm>
        <a:graphic>
          <a:graphicData uri="http://schemas.openxmlformats.org/presentationml/2006/ole">
            <mc:AlternateContent xmlns:mc="http://schemas.openxmlformats.org/markup-compatibility/2006">
              <mc:Choice xmlns:v="urn:schemas-microsoft-com:vml" Requires="v">
                <p:oleObj spid="_x0000_s55838" name="Equation" r:id="rId29" imgW="203017" imgH="203017" progId="Equation.DSMT4">
                  <p:embed/>
                </p:oleObj>
              </mc:Choice>
              <mc:Fallback>
                <p:oleObj name="Equation" r:id="rId29" imgW="203017" imgH="203017" progId="Equation.DSMT4">
                  <p:embed/>
                  <p:pic>
                    <p:nvPicPr>
                      <p:cNvPr id="0" name="Picture 382"/>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578350" y="222885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20" name="Object 24"/>
          <p:cNvGraphicFramePr>
            <a:graphicFrameLocks noChangeAspect="1"/>
          </p:cNvGraphicFramePr>
          <p:nvPr>
            <p:extLst>
              <p:ext uri="{D42A27DB-BD31-4B8C-83A1-F6EECF244321}">
                <p14:modId xmlns:p14="http://schemas.microsoft.com/office/powerpoint/2010/main" val="3355513128"/>
              </p:ext>
            </p:extLst>
          </p:nvPr>
        </p:nvGraphicFramePr>
        <p:xfrm>
          <a:off x="4578350" y="2800350"/>
          <a:ext cx="203200" cy="203200"/>
        </p:xfrm>
        <a:graphic>
          <a:graphicData uri="http://schemas.openxmlformats.org/presentationml/2006/ole">
            <mc:AlternateContent xmlns:mc="http://schemas.openxmlformats.org/markup-compatibility/2006">
              <mc:Choice xmlns:v="urn:schemas-microsoft-com:vml" Requires="v">
                <p:oleObj spid="_x0000_s55839" name="Equation" r:id="rId31" imgW="203017" imgH="203017" progId="Equation.DSMT4">
                  <p:embed/>
                </p:oleObj>
              </mc:Choice>
              <mc:Fallback>
                <p:oleObj name="Equation" r:id="rId31" imgW="203017" imgH="203017" progId="Equation.DSMT4">
                  <p:embed/>
                  <p:pic>
                    <p:nvPicPr>
                      <p:cNvPr id="0" name="Picture 383"/>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578350" y="280035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21" name="Object 25"/>
          <p:cNvGraphicFramePr>
            <a:graphicFrameLocks noChangeAspect="1"/>
          </p:cNvGraphicFramePr>
          <p:nvPr>
            <p:extLst>
              <p:ext uri="{D42A27DB-BD31-4B8C-83A1-F6EECF244321}">
                <p14:modId xmlns:p14="http://schemas.microsoft.com/office/powerpoint/2010/main" val="1940078308"/>
              </p:ext>
            </p:extLst>
          </p:nvPr>
        </p:nvGraphicFramePr>
        <p:xfrm>
          <a:off x="4578350" y="3276600"/>
          <a:ext cx="203200" cy="203200"/>
        </p:xfrm>
        <a:graphic>
          <a:graphicData uri="http://schemas.openxmlformats.org/presentationml/2006/ole">
            <mc:AlternateContent xmlns:mc="http://schemas.openxmlformats.org/markup-compatibility/2006">
              <mc:Choice xmlns:v="urn:schemas-microsoft-com:vml" Requires="v">
                <p:oleObj spid="_x0000_s55840" name="Equation" r:id="rId32" imgW="203017" imgH="203017" progId="Equation.DSMT4">
                  <p:embed/>
                </p:oleObj>
              </mc:Choice>
              <mc:Fallback>
                <p:oleObj name="Equation" r:id="rId32" imgW="203017" imgH="203017" progId="Equation.DSMT4">
                  <p:embed/>
                  <p:pic>
                    <p:nvPicPr>
                      <p:cNvPr id="0" name="Picture 384"/>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578350" y="32766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22" name="Object 26"/>
          <p:cNvGraphicFramePr>
            <a:graphicFrameLocks noChangeAspect="1"/>
          </p:cNvGraphicFramePr>
          <p:nvPr>
            <p:extLst>
              <p:ext uri="{D42A27DB-BD31-4B8C-83A1-F6EECF244321}">
                <p14:modId xmlns:p14="http://schemas.microsoft.com/office/powerpoint/2010/main" val="3753627953"/>
              </p:ext>
            </p:extLst>
          </p:nvPr>
        </p:nvGraphicFramePr>
        <p:xfrm>
          <a:off x="4578350" y="3740150"/>
          <a:ext cx="203200" cy="203200"/>
        </p:xfrm>
        <a:graphic>
          <a:graphicData uri="http://schemas.openxmlformats.org/presentationml/2006/ole">
            <mc:AlternateContent xmlns:mc="http://schemas.openxmlformats.org/markup-compatibility/2006">
              <mc:Choice xmlns:v="urn:schemas-microsoft-com:vml" Requires="v">
                <p:oleObj spid="_x0000_s55841" name="Equation" r:id="rId33" imgW="203017" imgH="203017" progId="Equation.DSMT4">
                  <p:embed/>
                </p:oleObj>
              </mc:Choice>
              <mc:Fallback>
                <p:oleObj name="Equation" r:id="rId33" imgW="203017" imgH="203017" progId="Equation.DSMT4">
                  <p:embed/>
                  <p:pic>
                    <p:nvPicPr>
                      <p:cNvPr id="0" name="Picture 385"/>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578350" y="374015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23" name="Object 27"/>
          <p:cNvGraphicFramePr>
            <a:graphicFrameLocks noChangeAspect="1"/>
          </p:cNvGraphicFramePr>
          <p:nvPr>
            <p:extLst>
              <p:ext uri="{D42A27DB-BD31-4B8C-83A1-F6EECF244321}">
                <p14:modId xmlns:p14="http://schemas.microsoft.com/office/powerpoint/2010/main" val="3381028109"/>
              </p:ext>
            </p:extLst>
          </p:nvPr>
        </p:nvGraphicFramePr>
        <p:xfrm>
          <a:off x="4578350" y="4254500"/>
          <a:ext cx="203200" cy="203200"/>
        </p:xfrm>
        <a:graphic>
          <a:graphicData uri="http://schemas.openxmlformats.org/presentationml/2006/ole">
            <mc:AlternateContent xmlns:mc="http://schemas.openxmlformats.org/markup-compatibility/2006">
              <mc:Choice xmlns:v="urn:schemas-microsoft-com:vml" Requires="v">
                <p:oleObj spid="_x0000_s55842" name="Equation" r:id="rId34" imgW="203017" imgH="203017" progId="Equation.DSMT4">
                  <p:embed/>
                </p:oleObj>
              </mc:Choice>
              <mc:Fallback>
                <p:oleObj name="Equation" r:id="rId34" imgW="203017" imgH="203017" progId="Equation.DSMT4">
                  <p:embed/>
                  <p:pic>
                    <p:nvPicPr>
                      <p:cNvPr id="0" name="Picture 386"/>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578350" y="42545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24" name="Object 28"/>
          <p:cNvGraphicFramePr>
            <a:graphicFrameLocks noChangeAspect="1"/>
          </p:cNvGraphicFramePr>
          <p:nvPr>
            <p:extLst>
              <p:ext uri="{D42A27DB-BD31-4B8C-83A1-F6EECF244321}">
                <p14:modId xmlns:p14="http://schemas.microsoft.com/office/powerpoint/2010/main" val="2141994892"/>
              </p:ext>
            </p:extLst>
          </p:nvPr>
        </p:nvGraphicFramePr>
        <p:xfrm>
          <a:off x="4578350" y="4787900"/>
          <a:ext cx="203200" cy="203200"/>
        </p:xfrm>
        <a:graphic>
          <a:graphicData uri="http://schemas.openxmlformats.org/presentationml/2006/ole">
            <mc:AlternateContent xmlns:mc="http://schemas.openxmlformats.org/markup-compatibility/2006">
              <mc:Choice xmlns:v="urn:schemas-microsoft-com:vml" Requires="v">
                <p:oleObj spid="_x0000_s55843" name="Equation" r:id="rId35" imgW="203017" imgH="203017" progId="Equation.DSMT4">
                  <p:embed/>
                </p:oleObj>
              </mc:Choice>
              <mc:Fallback>
                <p:oleObj name="Equation" r:id="rId35" imgW="203017" imgH="203017" progId="Equation.DSMT4">
                  <p:embed/>
                  <p:pic>
                    <p:nvPicPr>
                      <p:cNvPr id="0" name="Picture 387"/>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578350" y="47879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25" name="Object 29"/>
          <p:cNvGraphicFramePr>
            <a:graphicFrameLocks noChangeAspect="1"/>
          </p:cNvGraphicFramePr>
          <p:nvPr>
            <p:extLst>
              <p:ext uri="{D42A27DB-BD31-4B8C-83A1-F6EECF244321}">
                <p14:modId xmlns:p14="http://schemas.microsoft.com/office/powerpoint/2010/main" val="2659924391"/>
              </p:ext>
            </p:extLst>
          </p:nvPr>
        </p:nvGraphicFramePr>
        <p:xfrm>
          <a:off x="5149850" y="2184400"/>
          <a:ext cx="736600" cy="292100"/>
        </p:xfrm>
        <a:graphic>
          <a:graphicData uri="http://schemas.openxmlformats.org/presentationml/2006/ole">
            <mc:AlternateContent xmlns:mc="http://schemas.openxmlformats.org/markup-compatibility/2006">
              <mc:Choice xmlns:v="urn:schemas-microsoft-com:vml" Requires="v">
                <p:oleObj spid="_x0000_s55844" name="Equation" r:id="rId36" imgW="736370" imgH="292123" progId="Equation.DSMT4">
                  <p:embed/>
                </p:oleObj>
              </mc:Choice>
              <mc:Fallback>
                <p:oleObj name="Equation" r:id="rId36" imgW="736370" imgH="292123" progId="Equation.DSMT4">
                  <p:embed/>
                  <p:pic>
                    <p:nvPicPr>
                      <p:cNvPr id="0" name="Picture 388"/>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5149850" y="218440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26" name="Object 30"/>
          <p:cNvGraphicFramePr>
            <a:graphicFrameLocks noChangeAspect="1"/>
          </p:cNvGraphicFramePr>
          <p:nvPr>
            <p:extLst>
              <p:ext uri="{D42A27DB-BD31-4B8C-83A1-F6EECF244321}">
                <p14:modId xmlns:p14="http://schemas.microsoft.com/office/powerpoint/2010/main" val="659453609"/>
              </p:ext>
            </p:extLst>
          </p:nvPr>
        </p:nvGraphicFramePr>
        <p:xfrm>
          <a:off x="742950" y="2762250"/>
          <a:ext cx="393700" cy="279400"/>
        </p:xfrm>
        <a:graphic>
          <a:graphicData uri="http://schemas.openxmlformats.org/presentationml/2006/ole">
            <mc:AlternateContent xmlns:mc="http://schemas.openxmlformats.org/markup-compatibility/2006">
              <mc:Choice xmlns:v="urn:schemas-microsoft-com:vml" Requires="v">
                <p:oleObj spid="_x0000_s55845" name="Equation" r:id="rId38" imgW="393539" imgH="279446" progId="Equation.DSMT4">
                  <p:embed/>
                </p:oleObj>
              </mc:Choice>
              <mc:Fallback>
                <p:oleObj name="Equation" r:id="rId38" imgW="393539" imgH="279446" progId="Equation.DSMT4">
                  <p:embed/>
                  <p:pic>
                    <p:nvPicPr>
                      <p:cNvPr id="0" name="Picture 389"/>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742950" y="2762250"/>
                        <a:ext cx="393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27" name="Object 31"/>
          <p:cNvGraphicFramePr>
            <a:graphicFrameLocks noChangeAspect="1"/>
          </p:cNvGraphicFramePr>
          <p:nvPr>
            <p:extLst>
              <p:ext uri="{D42A27DB-BD31-4B8C-83A1-F6EECF244321}">
                <p14:modId xmlns:p14="http://schemas.microsoft.com/office/powerpoint/2010/main" val="1572718995"/>
              </p:ext>
            </p:extLst>
          </p:nvPr>
        </p:nvGraphicFramePr>
        <p:xfrm>
          <a:off x="742950" y="3238500"/>
          <a:ext cx="393700" cy="279400"/>
        </p:xfrm>
        <a:graphic>
          <a:graphicData uri="http://schemas.openxmlformats.org/presentationml/2006/ole">
            <mc:AlternateContent xmlns:mc="http://schemas.openxmlformats.org/markup-compatibility/2006">
              <mc:Choice xmlns:v="urn:schemas-microsoft-com:vml" Requires="v">
                <p:oleObj spid="_x0000_s55846" name="Equation" r:id="rId40" imgW="393539" imgH="279446" progId="Equation.DSMT4">
                  <p:embed/>
                </p:oleObj>
              </mc:Choice>
              <mc:Fallback>
                <p:oleObj name="Equation" r:id="rId40" imgW="393539" imgH="279446" progId="Equation.DSMT4">
                  <p:embed/>
                  <p:pic>
                    <p:nvPicPr>
                      <p:cNvPr id="0" name="Picture 390"/>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742950" y="3238500"/>
                        <a:ext cx="393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28" name="Object 32"/>
          <p:cNvGraphicFramePr>
            <a:graphicFrameLocks noChangeAspect="1"/>
          </p:cNvGraphicFramePr>
          <p:nvPr>
            <p:extLst>
              <p:ext uri="{D42A27DB-BD31-4B8C-83A1-F6EECF244321}">
                <p14:modId xmlns:p14="http://schemas.microsoft.com/office/powerpoint/2010/main" val="1034187469"/>
              </p:ext>
            </p:extLst>
          </p:nvPr>
        </p:nvGraphicFramePr>
        <p:xfrm>
          <a:off x="2190750" y="2667000"/>
          <a:ext cx="2146300" cy="469900"/>
        </p:xfrm>
        <a:graphic>
          <a:graphicData uri="http://schemas.openxmlformats.org/presentationml/2006/ole">
            <mc:AlternateContent xmlns:mc="http://schemas.openxmlformats.org/markup-compatibility/2006">
              <mc:Choice xmlns:v="urn:schemas-microsoft-com:vml" Requires="v">
                <p:oleObj spid="_x0000_s55847" name="Equation" r:id="rId41" imgW="2147020" imgH="469885" progId="Equation.DSMT4">
                  <p:embed/>
                </p:oleObj>
              </mc:Choice>
              <mc:Fallback>
                <p:oleObj name="Equation" r:id="rId41" imgW="2147020" imgH="469885" progId="Equation.DSMT4">
                  <p:embed/>
                  <p:pic>
                    <p:nvPicPr>
                      <p:cNvPr id="0" name="Picture 391"/>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2190750" y="2667000"/>
                        <a:ext cx="2146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29" name="Object 33"/>
          <p:cNvGraphicFramePr>
            <a:graphicFrameLocks noChangeAspect="1"/>
          </p:cNvGraphicFramePr>
          <p:nvPr>
            <p:extLst>
              <p:ext uri="{D42A27DB-BD31-4B8C-83A1-F6EECF244321}">
                <p14:modId xmlns:p14="http://schemas.microsoft.com/office/powerpoint/2010/main" val="3545403288"/>
              </p:ext>
            </p:extLst>
          </p:nvPr>
        </p:nvGraphicFramePr>
        <p:xfrm>
          <a:off x="5143500" y="2736850"/>
          <a:ext cx="1206500" cy="330200"/>
        </p:xfrm>
        <a:graphic>
          <a:graphicData uri="http://schemas.openxmlformats.org/presentationml/2006/ole">
            <mc:AlternateContent xmlns:mc="http://schemas.openxmlformats.org/markup-compatibility/2006">
              <mc:Choice xmlns:v="urn:schemas-microsoft-com:vml" Requires="v">
                <p:oleObj spid="_x0000_s55848" name="Equation" r:id="rId43" imgW="1206523" imgH="330154" progId="Equation.DSMT4">
                  <p:embed/>
                </p:oleObj>
              </mc:Choice>
              <mc:Fallback>
                <p:oleObj name="Equation" r:id="rId43" imgW="1206523" imgH="330154" progId="Equation.DSMT4">
                  <p:embed/>
                  <p:pic>
                    <p:nvPicPr>
                      <p:cNvPr id="0" name="Picture 392"/>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5143500" y="2736850"/>
                        <a:ext cx="1206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30" name="Object 34"/>
          <p:cNvGraphicFramePr>
            <a:graphicFrameLocks noChangeAspect="1"/>
          </p:cNvGraphicFramePr>
          <p:nvPr>
            <p:extLst>
              <p:ext uri="{D42A27DB-BD31-4B8C-83A1-F6EECF244321}">
                <p14:modId xmlns:p14="http://schemas.microsoft.com/office/powerpoint/2010/main" val="1748259031"/>
              </p:ext>
            </p:extLst>
          </p:nvPr>
        </p:nvGraphicFramePr>
        <p:xfrm>
          <a:off x="5143500" y="3213100"/>
          <a:ext cx="1206500" cy="330200"/>
        </p:xfrm>
        <a:graphic>
          <a:graphicData uri="http://schemas.openxmlformats.org/presentationml/2006/ole">
            <mc:AlternateContent xmlns:mc="http://schemas.openxmlformats.org/markup-compatibility/2006">
              <mc:Choice xmlns:v="urn:schemas-microsoft-com:vml" Requires="v">
                <p:oleObj spid="_x0000_s55849" name="Equation" r:id="rId45" imgW="1206523" imgH="330154" progId="Equation.DSMT4">
                  <p:embed/>
                </p:oleObj>
              </mc:Choice>
              <mc:Fallback>
                <p:oleObj name="Equation" r:id="rId45" imgW="1206523" imgH="330154" progId="Equation.DSMT4">
                  <p:embed/>
                  <p:pic>
                    <p:nvPicPr>
                      <p:cNvPr id="0" name="Picture 393"/>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5143500" y="3213100"/>
                        <a:ext cx="1206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31" name="Object 35"/>
          <p:cNvGraphicFramePr>
            <a:graphicFrameLocks noChangeAspect="1"/>
          </p:cNvGraphicFramePr>
          <p:nvPr>
            <p:extLst>
              <p:ext uri="{D42A27DB-BD31-4B8C-83A1-F6EECF244321}">
                <p14:modId xmlns:p14="http://schemas.microsoft.com/office/powerpoint/2010/main" val="820742649"/>
              </p:ext>
            </p:extLst>
          </p:nvPr>
        </p:nvGraphicFramePr>
        <p:xfrm>
          <a:off x="2235200" y="3213100"/>
          <a:ext cx="2057400" cy="330200"/>
        </p:xfrm>
        <a:graphic>
          <a:graphicData uri="http://schemas.openxmlformats.org/presentationml/2006/ole">
            <mc:AlternateContent xmlns:mc="http://schemas.openxmlformats.org/markup-compatibility/2006">
              <mc:Choice xmlns:v="urn:schemas-microsoft-com:vml" Requires="v">
                <p:oleObj spid="_x0000_s55850" name="Equation" r:id="rId46" imgW="2056987" imgH="330154" progId="Equation.DSMT4">
                  <p:embed/>
                </p:oleObj>
              </mc:Choice>
              <mc:Fallback>
                <p:oleObj name="Equation" r:id="rId46" imgW="2056987" imgH="330154" progId="Equation.DSMT4">
                  <p:embed/>
                  <p:pic>
                    <p:nvPicPr>
                      <p:cNvPr id="0" name="Picture 394"/>
                      <p:cNvPicPr>
                        <a:picLocks noChangeAspect="1" noChangeArrowheads="1"/>
                      </p:cNvPicPr>
                      <p:nvPr/>
                    </p:nvPicPr>
                    <p:blipFill>
                      <a:blip r:embed="rId47">
                        <a:extLst>
                          <a:ext uri="{28A0092B-C50C-407E-A947-70E740481C1C}">
                            <a14:useLocalDpi xmlns:a14="http://schemas.microsoft.com/office/drawing/2010/main" val="0"/>
                          </a:ext>
                        </a:extLst>
                      </a:blip>
                      <a:srcRect/>
                      <a:stretch>
                        <a:fillRect/>
                      </a:stretch>
                    </p:blipFill>
                    <p:spPr bwMode="auto">
                      <a:xfrm>
                        <a:off x="2235200" y="3213100"/>
                        <a:ext cx="2057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32" name="Object 36"/>
          <p:cNvGraphicFramePr>
            <a:graphicFrameLocks noChangeAspect="1"/>
          </p:cNvGraphicFramePr>
          <p:nvPr>
            <p:extLst>
              <p:ext uri="{D42A27DB-BD31-4B8C-83A1-F6EECF244321}">
                <p14:modId xmlns:p14="http://schemas.microsoft.com/office/powerpoint/2010/main" val="2433258658"/>
              </p:ext>
            </p:extLst>
          </p:nvPr>
        </p:nvGraphicFramePr>
        <p:xfrm>
          <a:off x="3702050" y="3702050"/>
          <a:ext cx="584200" cy="279400"/>
        </p:xfrm>
        <a:graphic>
          <a:graphicData uri="http://schemas.openxmlformats.org/presentationml/2006/ole">
            <mc:AlternateContent xmlns:mc="http://schemas.openxmlformats.org/markup-compatibility/2006">
              <mc:Choice xmlns:v="urn:schemas-microsoft-com:vml" Requires="v">
                <p:oleObj spid="_x0000_s55851" name="Equation" r:id="rId48" imgW="576000" imgH="264960" progId="Equation.DSMT4">
                  <p:embed/>
                </p:oleObj>
              </mc:Choice>
              <mc:Fallback>
                <p:oleObj name="Equation" r:id="rId48" imgW="576000" imgH="264960" progId="Equation.DSMT4">
                  <p:embed/>
                  <p:pic>
                    <p:nvPicPr>
                      <p:cNvPr id="0" name="Picture 395"/>
                      <p:cNvPicPr>
                        <a:picLocks noChangeAspect="1" noChangeArrowheads="1"/>
                      </p:cNvPicPr>
                      <p:nvPr/>
                    </p:nvPicPr>
                    <p:blipFill>
                      <a:blip r:embed="rId49">
                        <a:extLst>
                          <a:ext uri="{28A0092B-C50C-407E-A947-70E740481C1C}">
                            <a14:useLocalDpi xmlns:a14="http://schemas.microsoft.com/office/drawing/2010/main" val="0"/>
                          </a:ext>
                        </a:extLst>
                      </a:blip>
                      <a:srcRect/>
                      <a:stretch>
                        <a:fillRect/>
                      </a:stretch>
                    </p:blipFill>
                    <p:spPr bwMode="auto">
                      <a:xfrm>
                        <a:off x="3702050" y="3702050"/>
                        <a:ext cx="584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33" name="Object 37"/>
          <p:cNvGraphicFramePr>
            <a:graphicFrameLocks noChangeAspect="1"/>
          </p:cNvGraphicFramePr>
          <p:nvPr>
            <p:extLst>
              <p:ext uri="{D42A27DB-BD31-4B8C-83A1-F6EECF244321}">
                <p14:modId xmlns:p14="http://schemas.microsoft.com/office/powerpoint/2010/main" val="3158700492"/>
              </p:ext>
            </p:extLst>
          </p:nvPr>
        </p:nvGraphicFramePr>
        <p:xfrm>
          <a:off x="5124450" y="3676650"/>
          <a:ext cx="1422400" cy="330200"/>
        </p:xfrm>
        <a:graphic>
          <a:graphicData uri="http://schemas.openxmlformats.org/presentationml/2006/ole">
            <mc:AlternateContent xmlns:mc="http://schemas.openxmlformats.org/markup-compatibility/2006">
              <mc:Choice xmlns:v="urn:schemas-microsoft-com:vml" Requires="v">
                <p:oleObj spid="_x0000_s55852" name="Equation" r:id="rId50" imgW="1422033" imgH="330154" progId="Equation.DSMT4">
                  <p:embed/>
                </p:oleObj>
              </mc:Choice>
              <mc:Fallback>
                <p:oleObj name="Equation" r:id="rId50" imgW="1422033" imgH="330154" progId="Equation.DSMT4">
                  <p:embed/>
                  <p:pic>
                    <p:nvPicPr>
                      <p:cNvPr id="0" name="Picture 396"/>
                      <p:cNvPicPr>
                        <a:picLocks noChangeAspect="1" noChangeArrowheads="1"/>
                      </p:cNvPicPr>
                      <p:nvPr/>
                    </p:nvPicPr>
                    <p:blipFill>
                      <a:blip r:embed="rId51">
                        <a:extLst>
                          <a:ext uri="{28A0092B-C50C-407E-A947-70E740481C1C}">
                            <a14:useLocalDpi xmlns:a14="http://schemas.microsoft.com/office/drawing/2010/main" val="0"/>
                          </a:ext>
                        </a:extLst>
                      </a:blip>
                      <a:srcRect/>
                      <a:stretch>
                        <a:fillRect/>
                      </a:stretch>
                    </p:blipFill>
                    <p:spPr bwMode="auto">
                      <a:xfrm>
                        <a:off x="5124450" y="3676650"/>
                        <a:ext cx="1422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34" name="Object 38"/>
          <p:cNvGraphicFramePr>
            <a:graphicFrameLocks noChangeAspect="1"/>
          </p:cNvGraphicFramePr>
          <p:nvPr>
            <p:extLst>
              <p:ext uri="{D42A27DB-BD31-4B8C-83A1-F6EECF244321}">
                <p14:modId xmlns:p14="http://schemas.microsoft.com/office/powerpoint/2010/main" val="1571233582"/>
              </p:ext>
            </p:extLst>
          </p:nvPr>
        </p:nvGraphicFramePr>
        <p:xfrm>
          <a:off x="4070350" y="4241800"/>
          <a:ext cx="215900" cy="228600"/>
        </p:xfrm>
        <a:graphic>
          <a:graphicData uri="http://schemas.openxmlformats.org/presentationml/2006/ole">
            <mc:AlternateContent xmlns:mc="http://schemas.openxmlformats.org/markup-compatibility/2006">
              <mc:Choice xmlns:v="urn:schemas-microsoft-com:vml" Requires="v">
                <p:oleObj spid="_x0000_s55853" name="Equation" r:id="rId52" imgW="215801" imgH="228462" progId="Equation.DSMT4">
                  <p:embed/>
                </p:oleObj>
              </mc:Choice>
              <mc:Fallback>
                <p:oleObj name="Equation" r:id="rId52" imgW="215801" imgH="228462" progId="Equation.DSMT4">
                  <p:embed/>
                  <p:pic>
                    <p:nvPicPr>
                      <p:cNvPr id="0" name="Picture 397"/>
                      <p:cNvPicPr>
                        <a:picLocks noChangeAspect="1" noChangeArrowheads="1"/>
                      </p:cNvPicPr>
                      <p:nvPr/>
                    </p:nvPicPr>
                    <p:blipFill>
                      <a:blip r:embed="rId53">
                        <a:extLst>
                          <a:ext uri="{28A0092B-C50C-407E-A947-70E740481C1C}">
                            <a14:useLocalDpi xmlns:a14="http://schemas.microsoft.com/office/drawing/2010/main" val="0"/>
                          </a:ext>
                        </a:extLst>
                      </a:blip>
                      <a:srcRect/>
                      <a:stretch>
                        <a:fillRect/>
                      </a:stretch>
                    </p:blipFill>
                    <p:spPr bwMode="auto">
                      <a:xfrm>
                        <a:off x="4070350" y="42418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35" name="Object 39"/>
          <p:cNvGraphicFramePr>
            <a:graphicFrameLocks noChangeAspect="1"/>
          </p:cNvGraphicFramePr>
          <p:nvPr>
            <p:extLst>
              <p:ext uri="{D42A27DB-BD31-4B8C-83A1-F6EECF244321}">
                <p14:modId xmlns:p14="http://schemas.microsoft.com/office/powerpoint/2010/main" val="3972993477"/>
              </p:ext>
            </p:extLst>
          </p:nvPr>
        </p:nvGraphicFramePr>
        <p:xfrm>
          <a:off x="5200650" y="4191000"/>
          <a:ext cx="1028700" cy="330200"/>
        </p:xfrm>
        <a:graphic>
          <a:graphicData uri="http://schemas.openxmlformats.org/presentationml/2006/ole">
            <mc:AlternateContent xmlns:mc="http://schemas.openxmlformats.org/markup-compatibility/2006">
              <mc:Choice xmlns:v="urn:schemas-microsoft-com:vml" Requires="v">
                <p:oleObj spid="_x0000_s55854" name="Equation" r:id="rId54" imgW="1028493" imgH="330154" progId="Equation.DSMT4">
                  <p:embed/>
                </p:oleObj>
              </mc:Choice>
              <mc:Fallback>
                <p:oleObj name="Equation" r:id="rId54" imgW="1028493" imgH="330154" progId="Equation.DSMT4">
                  <p:embed/>
                  <p:pic>
                    <p:nvPicPr>
                      <p:cNvPr id="0" name="Picture 398"/>
                      <p:cNvPicPr>
                        <a:picLocks noChangeAspect="1" noChangeArrowheads="1"/>
                      </p:cNvPicPr>
                      <p:nvPr/>
                    </p:nvPicPr>
                    <p:blipFill>
                      <a:blip r:embed="rId55">
                        <a:extLst>
                          <a:ext uri="{28A0092B-C50C-407E-A947-70E740481C1C}">
                            <a14:useLocalDpi xmlns:a14="http://schemas.microsoft.com/office/drawing/2010/main" val="0"/>
                          </a:ext>
                        </a:extLst>
                      </a:blip>
                      <a:srcRect/>
                      <a:stretch>
                        <a:fillRect/>
                      </a:stretch>
                    </p:blipFill>
                    <p:spPr bwMode="auto">
                      <a:xfrm>
                        <a:off x="5200650" y="4191000"/>
                        <a:ext cx="1028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4137" name="Object 41"/>
          <p:cNvGraphicFramePr>
            <a:graphicFrameLocks noChangeAspect="1"/>
          </p:cNvGraphicFramePr>
          <p:nvPr>
            <p:extLst>
              <p:ext uri="{D42A27DB-BD31-4B8C-83A1-F6EECF244321}">
                <p14:modId xmlns:p14="http://schemas.microsoft.com/office/powerpoint/2010/main" val="1470693062"/>
              </p:ext>
            </p:extLst>
          </p:nvPr>
        </p:nvGraphicFramePr>
        <p:xfrm>
          <a:off x="5200650" y="4724400"/>
          <a:ext cx="1016000" cy="330200"/>
        </p:xfrm>
        <a:graphic>
          <a:graphicData uri="http://schemas.openxmlformats.org/presentationml/2006/ole">
            <mc:AlternateContent xmlns:mc="http://schemas.openxmlformats.org/markup-compatibility/2006">
              <mc:Choice xmlns:v="urn:schemas-microsoft-com:vml" Requires="v">
                <p:oleObj spid="_x0000_s55855" name="Equation" r:id="rId56" imgW="1015816" imgH="330154" progId="Equation.DSMT4">
                  <p:embed/>
                </p:oleObj>
              </mc:Choice>
              <mc:Fallback>
                <p:oleObj name="Equation" r:id="rId56" imgW="1015816" imgH="330154" progId="Equation.DSMT4">
                  <p:embed/>
                  <p:pic>
                    <p:nvPicPr>
                      <p:cNvPr id="0" name="Picture 399"/>
                      <p:cNvPicPr>
                        <a:picLocks noChangeAspect="1" noChangeArrowheads="1"/>
                      </p:cNvPicPr>
                      <p:nvPr/>
                    </p:nvPicPr>
                    <p:blipFill>
                      <a:blip r:embed="rId57">
                        <a:extLst>
                          <a:ext uri="{28A0092B-C50C-407E-A947-70E740481C1C}">
                            <a14:useLocalDpi xmlns:a14="http://schemas.microsoft.com/office/drawing/2010/main" val="0"/>
                          </a:ext>
                        </a:extLst>
                      </a:blip>
                      <a:srcRect/>
                      <a:stretch>
                        <a:fillRect/>
                      </a:stretch>
                    </p:blipFill>
                    <p:spPr bwMode="auto">
                      <a:xfrm>
                        <a:off x="5200650" y="4724400"/>
                        <a:ext cx="1016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1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1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1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1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1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11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11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11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12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12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11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12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12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12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09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127"/>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4117"/>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4131"/>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4121"/>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413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132"/>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4122"/>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413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4134"/>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4123"/>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4135"/>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4107"/>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4136"/>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4124"/>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4137"/>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4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t>3:  Application: Solving </a:t>
            </a:r>
            <a:br>
              <a:rPr lang="en-US" dirty="0"/>
            </a:br>
            <a:r>
              <a:rPr lang="en-US" dirty="0"/>
              <a:t>Interest Problems</a:t>
            </a:r>
            <a:r>
              <a:rPr lang="en-US" sz="3200" dirty="0">
                <a:solidFill>
                  <a:schemeClr val="accent1"/>
                </a:solidFill>
              </a:rPr>
              <a:t> (cont.)</a:t>
            </a:r>
          </a:p>
        </p:txBody>
      </p:sp>
      <p:sp>
        <p:nvSpPr>
          <p:cNvPr id="5126" name="Rectangle 3"/>
          <p:cNvSpPr>
            <a:spLocks noGrp="1"/>
          </p:cNvSpPr>
          <p:nvPr>
            <p:ph idx="1"/>
          </p:nvPr>
        </p:nvSpPr>
        <p:spPr>
          <a:xfrm>
            <a:off x="457200" y="1280160"/>
            <a:ext cx="8229600" cy="2505301"/>
          </a:xfrm>
          <a:prstGeom prst="rect">
            <a:avLst/>
          </a:prstGeom>
          <a:noFill/>
          <a:ln w="28575">
            <a:noFill/>
          </a:ln>
        </p:spPr>
        <p:txBody>
          <a:bodyPr>
            <a:spAutoFit/>
          </a:bodyPr>
          <a:lstStyle/>
          <a:p>
            <a:r>
              <a:rPr lang="en-US" dirty="0">
                <a:solidFill>
                  <a:schemeClr val="tx1"/>
                </a:solidFill>
              </a:rPr>
              <a:t>Kara had </a:t>
            </a:r>
            <a:r>
              <a:rPr lang="en-US" dirty="0">
                <a:solidFill>
                  <a:srgbClr val="FF0000"/>
                </a:solidFill>
              </a:rPr>
              <a:t>$25,000 </a:t>
            </a:r>
            <a:r>
              <a:rPr lang="en-US" dirty="0">
                <a:solidFill>
                  <a:schemeClr val="tx1"/>
                </a:solidFill>
              </a:rPr>
              <a:t>in the savings account at </a:t>
            </a:r>
            <a:r>
              <a:rPr lang="en-US" dirty="0">
                <a:solidFill>
                  <a:srgbClr val="0000FF"/>
                </a:solidFill>
              </a:rPr>
              <a:t>7%</a:t>
            </a:r>
            <a:r>
              <a:rPr lang="en-US" dirty="0">
                <a:solidFill>
                  <a:schemeClr val="tx1"/>
                </a:solidFill>
              </a:rPr>
              <a:t> interest and </a:t>
            </a:r>
            <a:r>
              <a:rPr lang="en-US" dirty="0">
                <a:solidFill>
                  <a:srgbClr val="FF0000"/>
                </a:solidFill>
              </a:rPr>
              <a:t>$15,000 </a:t>
            </a:r>
            <a:r>
              <a:rPr lang="en-US" dirty="0">
                <a:solidFill>
                  <a:schemeClr val="tx1"/>
                </a:solidFill>
              </a:rPr>
              <a:t>in the </a:t>
            </a:r>
            <a:r>
              <a:rPr lang="en-US" dirty="0"/>
              <a:t>high-risk </a:t>
            </a:r>
            <a:r>
              <a:rPr lang="en-US" dirty="0">
                <a:solidFill>
                  <a:schemeClr val="tx1"/>
                </a:solidFill>
              </a:rPr>
              <a:t>stock at </a:t>
            </a:r>
            <a:r>
              <a:rPr lang="en-US" dirty="0">
                <a:solidFill>
                  <a:srgbClr val="0000FF"/>
                </a:solidFill>
              </a:rPr>
              <a:t>12%</a:t>
            </a:r>
            <a:r>
              <a:rPr lang="en-US" dirty="0">
                <a:solidFill>
                  <a:schemeClr val="tx1"/>
                </a:solidFill>
              </a:rPr>
              <a:t> interest. </a:t>
            </a:r>
          </a:p>
          <a:p>
            <a:pPr>
              <a:buFont typeface="Courier New" pitchFamily="49" charset="0"/>
              <a:buNone/>
            </a:pPr>
            <a:r>
              <a:rPr lang="en-US" b="1" i="0" dirty="0">
                <a:solidFill>
                  <a:schemeClr val="tx1"/>
                </a:solidFill>
              </a:rPr>
              <a:t>Check</a:t>
            </a:r>
          </a:p>
          <a:p>
            <a:pPr>
              <a:buFont typeface="Courier New" pitchFamily="49" charset="0"/>
              <a:buNone/>
            </a:pPr>
            <a:r>
              <a:rPr lang="en-US" i="0" dirty="0">
                <a:solidFill>
                  <a:srgbClr val="FF0000"/>
                </a:solidFill>
              </a:rPr>
              <a:t>25,000</a:t>
            </a:r>
            <a:r>
              <a:rPr lang="en-US" i="0" dirty="0">
                <a:solidFill>
                  <a:schemeClr val="tx1"/>
                </a:solidFill>
              </a:rPr>
              <a:t>(</a:t>
            </a:r>
            <a:r>
              <a:rPr lang="en-US" i="0" dirty="0">
                <a:solidFill>
                  <a:srgbClr val="0000FF"/>
                </a:solidFill>
              </a:rPr>
              <a:t>0.07</a:t>
            </a:r>
            <a:r>
              <a:rPr lang="en-US" i="0" dirty="0">
                <a:solidFill>
                  <a:schemeClr val="tx1"/>
                </a:solidFill>
              </a:rPr>
              <a:t>) </a:t>
            </a:r>
            <a:r>
              <a:rPr lang="en-US" i="0" dirty="0">
                <a:solidFill>
                  <a:schemeClr val="tx1"/>
                </a:solidFill>
                <a:latin typeface="Symbol" charset="2"/>
                <a:cs typeface="Symbol" charset="2"/>
              </a:rPr>
              <a:t>=</a:t>
            </a:r>
            <a:r>
              <a:rPr lang="en-US" i="0" dirty="0">
                <a:solidFill>
                  <a:schemeClr val="tx1"/>
                </a:solidFill>
              </a:rPr>
              <a:t> </a:t>
            </a:r>
            <a:r>
              <a:rPr lang="en-US" i="0" dirty="0">
                <a:solidFill>
                  <a:srgbClr val="FF00FF"/>
                </a:solidFill>
              </a:rPr>
              <a:t>1750</a:t>
            </a:r>
            <a:r>
              <a:rPr lang="en-US" i="0" dirty="0">
                <a:solidFill>
                  <a:schemeClr val="tx1"/>
                </a:solidFill>
              </a:rPr>
              <a:t> and </a:t>
            </a:r>
            <a:r>
              <a:rPr lang="en-US" i="0" dirty="0">
                <a:solidFill>
                  <a:srgbClr val="FF0000"/>
                </a:solidFill>
              </a:rPr>
              <a:t>15,000</a:t>
            </a:r>
            <a:r>
              <a:rPr lang="en-US" i="0" dirty="0">
                <a:solidFill>
                  <a:schemeClr val="tx1"/>
                </a:solidFill>
              </a:rPr>
              <a:t>(</a:t>
            </a:r>
            <a:r>
              <a:rPr lang="en-US" i="0" dirty="0">
                <a:solidFill>
                  <a:srgbClr val="0000FF"/>
                </a:solidFill>
              </a:rPr>
              <a:t>0.12</a:t>
            </a:r>
            <a:r>
              <a:rPr lang="en-US" i="0" dirty="0">
                <a:solidFill>
                  <a:schemeClr val="tx1"/>
                </a:solidFill>
              </a:rPr>
              <a:t>) </a:t>
            </a:r>
            <a:r>
              <a:rPr lang="en-US" i="0" dirty="0">
                <a:solidFill>
                  <a:schemeClr val="tx1"/>
                </a:solidFill>
                <a:latin typeface="Symbol" charset="2"/>
                <a:cs typeface="Symbol" charset="2"/>
              </a:rPr>
              <a:t>=</a:t>
            </a:r>
            <a:r>
              <a:rPr lang="en-US" i="0" dirty="0">
                <a:solidFill>
                  <a:schemeClr val="tx1"/>
                </a:solidFill>
              </a:rPr>
              <a:t> </a:t>
            </a:r>
            <a:r>
              <a:rPr lang="en-US" i="0" dirty="0">
                <a:solidFill>
                  <a:srgbClr val="FF00FF"/>
                </a:solidFill>
              </a:rPr>
              <a:t>1800</a:t>
            </a:r>
          </a:p>
          <a:p>
            <a:pPr>
              <a:buFont typeface="Courier New" pitchFamily="49" charset="0"/>
              <a:buNone/>
            </a:pPr>
            <a:r>
              <a:rPr lang="en-US" i="0" dirty="0">
                <a:solidFill>
                  <a:schemeClr val="tx1"/>
                </a:solidFill>
              </a:rPr>
              <a:t>and </a:t>
            </a:r>
            <a:r>
              <a:rPr lang="en-US" i="0" dirty="0">
                <a:solidFill>
                  <a:srgbClr val="FF00FF"/>
                </a:solidFill>
              </a:rPr>
              <a:t>$1750 </a:t>
            </a:r>
            <a:r>
              <a:rPr lang="en-US" i="0" dirty="0">
                <a:solidFill>
                  <a:schemeClr val="tx1"/>
                </a:solidFill>
                <a:latin typeface="Symbol" charset="2"/>
                <a:cs typeface="Symbol" charset="2"/>
              </a:rPr>
              <a:t>+</a:t>
            </a:r>
            <a:r>
              <a:rPr lang="en-US" i="0" dirty="0">
                <a:solidFill>
                  <a:schemeClr val="tx1"/>
                </a:solidFill>
              </a:rPr>
              <a:t> </a:t>
            </a:r>
            <a:r>
              <a:rPr lang="en-US" i="0" dirty="0">
                <a:solidFill>
                  <a:srgbClr val="FF00FF"/>
                </a:solidFill>
              </a:rPr>
              <a:t>$1800 </a:t>
            </a:r>
            <a:r>
              <a:rPr lang="en-US" i="0" dirty="0">
                <a:solidFill>
                  <a:schemeClr val="tx1"/>
                </a:solidFill>
                <a:latin typeface="Symbol" charset="2"/>
                <a:cs typeface="Symbol" charset="2"/>
              </a:rPr>
              <a:t>=</a:t>
            </a:r>
            <a:r>
              <a:rPr lang="en-US" i="0" dirty="0">
                <a:solidFill>
                  <a:schemeClr val="tx1"/>
                </a:solidFill>
              </a:rPr>
              <a:t> </a:t>
            </a:r>
            <a:r>
              <a:rPr lang="en-US" i="0" dirty="0">
                <a:solidFill>
                  <a:srgbClr val="002060"/>
                </a:solidFill>
              </a:rPr>
              <a:t>$3550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2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Application: Finding The Average </a:t>
            </a:r>
            <a:br>
              <a:rPr lang="en-US" dirty="0"/>
            </a:br>
            <a:r>
              <a:rPr lang="en-US" dirty="0"/>
              <a:t>(or Mean)</a:t>
            </a:r>
            <a:endParaRPr lang="en-US" sz="3200" dirty="0">
              <a:solidFill>
                <a:schemeClr val="accent1"/>
              </a:solidFill>
            </a:endParaRPr>
          </a:p>
        </p:txBody>
      </p:sp>
      <p:sp>
        <p:nvSpPr>
          <p:cNvPr id="17411"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Suppose that you have scores of </a:t>
            </a:r>
            <a:r>
              <a:rPr lang="en-US" i="0" dirty="0">
                <a:solidFill>
                  <a:srgbClr val="0000FF"/>
                </a:solidFill>
              </a:rPr>
              <a:t>85</a:t>
            </a:r>
            <a:r>
              <a:rPr lang="en-US" i="0" dirty="0">
                <a:solidFill>
                  <a:schemeClr val="tx1"/>
                </a:solidFill>
              </a:rPr>
              <a:t>, </a:t>
            </a:r>
            <a:r>
              <a:rPr lang="en-US" i="0" dirty="0">
                <a:solidFill>
                  <a:srgbClr val="0000FF"/>
                </a:solidFill>
              </a:rPr>
              <a:t>92</a:t>
            </a:r>
            <a:r>
              <a:rPr lang="en-US" i="0" dirty="0">
                <a:solidFill>
                  <a:schemeClr val="tx1"/>
                </a:solidFill>
              </a:rPr>
              <a:t>, </a:t>
            </a:r>
            <a:r>
              <a:rPr lang="en-US" i="0" dirty="0">
                <a:solidFill>
                  <a:srgbClr val="0000FF"/>
                </a:solidFill>
              </a:rPr>
              <a:t>82</a:t>
            </a:r>
            <a:r>
              <a:rPr lang="en-US" i="0" dirty="0">
                <a:solidFill>
                  <a:schemeClr val="tx1"/>
                </a:solidFill>
              </a:rPr>
              <a:t>, and </a:t>
            </a:r>
            <a:r>
              <a:rPr lang="en-US" i="0" dirty="0">
                <a:solidFill>
                  <a:srgbClr val="0000FF"/>
                </a:solidFill>
              </a:rPr>
              <a:t>88</a:t>
            </a:r>
            <a:r>
              <a:rPr lang="en-US" i="0" dirty="0">
                <a:solidFill>
                  <a:schemeClr val="tx1"/>
                </a:solidFill>
              </a:rPr>
              <a:t> on four exams in your English class. What score will you need on the fifth exam to have an average of </a:t>
            </a:r>
            <a:r>
              <a:rPr lang="en-US" i="0" dirty="0">
                <a:solidFill>
                  <a:srgbClr val="0000FF"/>
                </a:solidFill>
              </a:rPr>
              <a:t>90</a:t>
            </a:r>
            <a:r>
              <a:rPr lang="en-US" i="0" dirty="0">
                <a:solidFill>
                  <a:schemeClr val="tx1"/>
                </a:solidFill>
              </a:rPr>
              <a:t>?</a:t>
            </a:r>
            <a:r>
              <a:rPr lang="en-US" dirty="0">
                <a:solidFill>
                  <a:schemeClr val="tx1"/>
                </a:solidFill>
              </a:rPr>
              <a:t> </a:t>
            </a:r>
          </a:p>
          <a:p>
            <a:pPr>
              <a:buFont typeface="Courier New" pitchFamily="49" charset="0"/>
              <a:buNone/>
            </a:pPr>
            <a:r>
              <a:rPr lang="en-US" b="1" i="0" dirty="0">
                <a:solidFill>
                  <a:schemeClr val="tx1"/>
                </a:solidFill>
              </a:rPr>
              <a:t>Solution</a:t>
            </a:r>
          </a:p>
          <a:p>
            <a:pPr>
              <a:buFont typeface="Courier New" pitchFamily="49" charset="0"/>
              <a:buNone/>
            </a:pPr>
            <a:r>
              <a:rPr lang="en-US" i="0" dirty="0">
                <a:solidFill>
                  <a:schemeClr val="tx1"/>
                </a:solidFill>
              </a:rPr>
              <a:t>Let </a:t>
            </a:r>
            <a:r>
              <a:rPr lang="en-US" i="1" dirty="0">
                <a:solidFill>
                  <a:schemeClr val="tx1"/>
                </a:solidFill>
              </a:rPr>
              <a:t>x</a:t>
            </a:r>
            <a:r>
              <a:rPr lang="en-US" dirty="0">
                <a:solidFill>
                  <a:schemeClr val="tx1"/>
                </a:solidFill>
              </a:rPr>
              <a:t> </a:t>
            </a:r>
            <a:r>
              <a:rPr lang="en-US" i="0" dirty="0">
                <a:solidFill>
                  <a:schemeClr val="tx1"/>
                </a:solidFill>
                <a:latin typeface="Symbol" charset="2"/>
                <a:cs typeface="Symbol" charset="2"/>
              </a:rPr>
              <a:t>=</a:t>
            </a:r>
            <a:r>
              <a:rPr lang="en-US" i="0" dirty="0">
                <a:solidFill>
                  <a:schemeClr val="tx1"/>
                </a:solidFill>
              </a:rPr>
              <a:t> your score on the fifth exam.  </a:t>
            </a:r>
          </a:p>
          <a:p>
            <a:pPr>
              <a:buFont typeface="Courier New" pitchFamily="49" charset="0"/>
              <a:buNone/>
            </a:pPr>
            <a:r>
              <a:rPr lang="en-US" i="0" dirty="0">
                <a:solidFill>
                  <a:schemeClr val="tx1"/>
                </a:solidFill>
              </a:rPr>
              <a:t>The sum of all the scores, including the unknown fifth exam, divided by </a:t>
            </a:r>
            <a:r>
              <a:rPr lang="en-US" i="0" dirty="0">
                <a:solidFill>
                  <a:srgbClr val="000099"/>
                </a:solidFill>
              </a:rPr>
              <a:t>5</a:t>
            </a:r>
            <a:r>
              <a:rPr lang="en-US" i="0" dirty="0">
                <a:solidFill>
                  <a:schemeClr val="tx1"/>
                </a:solidFill>
              </a:rPr>
              <a:t> must equal </a:t>
            </a:r>
            <a:r>
              <a:rPr lang="en-US" i="0" dirty="0">
                <a:solidFill>
                  <a:srgbClr val="0000FF"/>
                </a:solidFill>
              </a:rPr>
              <a:t>90</a:t>
            </a:r>
            <a:r>
              <a:rPr lang="en-US" i="0" dirty="0">
                <a:solidFill>
                  <a:schemeClr val="tx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4:  </a:t>
            </a:r>
            <a:r>
              <a:rPr lang="en-US" dirty="0"/>
              <a:t>Application: Finding The Average </a:t>
            </a:r>
            <a:br>
              <a:rPr lang="en-US" dirty="0"/>
            </a:br>
            <a:r>
              <a:rPr lang="en-US" dirty="0"/>
              <a:t>(or Mean)</a:t>
            </a:r>
            <a:r>
              <a:rPr lang="en-US" sz="3200" dirty="0">
                <a:solidFill>
                  <a:schemeClr val="accent1"/>
                </a:solidFill>
              </a:rPr>
              <a:t> (cont.)</a:t>
            </a:r>
          </a:p>
        </p:txBody>
      </p:sp>
      <p:sp>
        <p:nvSpPr>
          <p:cNvPr id="6148" name="Rectangle 3"/>
          <p:cNvSpPr>
            <a:spLocks noGrp="1"/>
          </p:cNvSpPr>
          <p:nvPr>
            <p:ph idx="1"/>
          </p:nvPr>
        </p:nvSpPr>
        <p:spPr>
          <a:xfrm>
            <a:off x="457200" y="1280160"/>
            <a:ext cx="8229600" cy="4475071"/>
          </a:xfrm>
          <a:prstGeom prst="rect">
            <a:avLst/>
          </a:prstGeom>
          <a:noFill/>
        </p:spPr>
        <p:txBody>
          <a:bodyPr>
            <a:spAutoFit/>
          </a:bodyPr>
          <a:lstStyle/>
          <a:p>
            <a:pPr algn="just">
              <a:lnSpc>
                <a:spcPct val="90000"/>
              </a:lnSpc>
              <a:buFont typeface="Courier New" pitchFamily="49" charset="0"/>
              <a:buNone/>
            </a:pPr>
            <a:endParaRPr lang="en-US" i="0" dirty="0">
              <a:solidFill>
                <a:schemeClr val="tx1"/>
              </a:solidFill>
            </a:endParaRPr>
          </a:p>
          <a:p>
            <a:pPr algn="just">
              <a:lnSpc>
                <a:spcPct val="90000"/>
              </a:lnSpc>
              <a:buFont typeface="Courier New" pitchFamily="49" charset="0"/>
              <a:buNone/>
            </a:pPr>
            <a:endParaRPr lang="en-US" dirty="0">
              <a:solidFill>
                <a:schemeClr val="tx1"/>
              </a:solidFill>
            </a:endParaRPr>
          </a:p>
          <a:p>
            <a:pPr algn="just">
              <a:lnSpc>
                <a:spcPct val="90000"/>
              </a:lnSpc>
              <a:buFont typeface="Courier New" pitchFamily="49" charset="0"/>
              <a:buNone/>
            </a:pPr>
            <a:endParaRPr lang="en-US" i="0" dirty="0">
              <a:solidFill>
                <a:schemeClr val="tx1"/>
              </a:solidFill>
            </a:endParaRPr>
          </a:p>
          <a:p>
            <a:pPr algn="just">
              <a:lnSpc>
                <a:spcPct val="90000"/>
              </a:lnSpc>
              <a:buFont typeface="Courier New" pitchFamily="49" charset="0"/>
              <a:buNone/>
            </a:pPr>
            <a:endParaRPr lang="en-US" dirty="0">
              <a:solidFill>
                <a:schemeClr val="tx1"/>
              </a:solidFill>
            </a:endParaRPr>
          </a:p>
          <a:p>
            <a:pPr algn="just">
              <a:lnSpc>
                <a:spcPct val="90000"/>
              </a:lnSpc>
              <a:buFont typeface="Courier New" pitchFamily="49" charset="0"/>
              <a:buNone/>
            </a:pPr>
            <a:endParaRPr lang="en-US" i="0" dirty="0">
              <a:solidFill>
                <a:schemeClr val="tx1"/>
              </a:solidFill>
            </a:endParaRPr>
          </a:p>
          <a:p>
            <a:pPr algn="just">
              <a:lnSpc>
                <a:spcPct val="90000"/>
              </a:lnSpc>
              <a:buFont typeface="Courier New" pitchFamily="49" charset="0"/>
              <a:buNone/>
            </a:pPr>
            <a:endParaRPr lang="en-US" dirty="0">
              <a:solidFill>
                <a:schemeClr val="tx1"/>
              </a:solidFill>
            </a:endParaRPr>
          </a:p>
          <a:p>
            <a:pPr algn="just">
              <a:lnSpc>
                <a:spcPct val="90000"/>
              </a:lnSpc>
              <a:buFont typeface="Courier New" pitchFamily="49" charset="0"/>
              <a:buNone/>
            </a:pPr>
            <a:endParaRPr lang="en-US" sz="4000" i="0" dirty="0">
              <a:solidFill>
                <a:schemeClr val="tx1"/>
              </a:solidFill>
            </a:endParaRPr>
          </a:p>
          <a:p>
            <a:pPr>
              <a:lnSpc>
                <a:spcPct val="90000"/>
              </a:lnSpc>
              <a:buFont typeface="Courier New" pitchFamily="49" charset="0"/>
              <a:buNone/>
            </a:pPr>
            <a:r>
              <a:rPr lang="en-US" i="0" dirty="0">
                <a:solidFill>
                  <a:schemeClr val="tx1"/>
                </a:solidFill>
              </a:rPr>
              <a:t>Assuming that each exam is worth </a:t>
            </a:r>
            <a:r>
              <a:rPr lang="en-US" i="0" dirty="0">
                <a:solidFill>
                  <a:srgbClr val="FF0000"/>
                </a:solidFill>
              </a:rPr>
              <a:t>100 points</a:t>
            </a:r>
            <a:r>
              <a:rPr lang="en-US" i="0" dirty="0">
                <a:solidFill>
                  <a:schemeClr val="tx1"/>
                </a:solidFill>
              </a:rPr>
              <a:t>, you cannot attain an average of </a:t>
            </a:r>
            <a:r>
              <a:rPr lang="en-US" i="0" dirty="0">
                <a:solidFill>
                  <a:srgbClr val="0000FF"/>
                </a:solidFill>
              </a:rPr>
              <a:t>90</a:t>
            </a:r>
            <a:r>
              <a:rPr lang="en-US" i="0" dirty="0">
                <a:solidFill>
                  <a:schemeClr val="tx1"/>
                </a:solidFill>
              </a:rPr>
              <a:t> on the five exams.</a:t>
            </a:r>
            <a:endParaRPr lang="en-US" dirty="0">
              <a:solidFill>
                <a:schemeClr val="tx1"/>
              </a:solidFill>
            </a:endParaRPr>
          </a:p>
        </p:txBody>
      </p:sp>
      <p:graphicFrame>
        <p:nvGraphicFramePr>
          <p:cNvPr id="6147" name="Object 3"/>
          <p:cNvGraphicFramePr>
            <a:graphicFrameLocks noChangeAspect="1"/>
          </p:cNvGraphicFramePr>
          <p:nvPr>
            <p:extLst>
              <p:ext uri="{D42A27DB-BD31-4B8C-83A1-F6EECF244321}">
                <p14:modId xmlns:p14="http://schemas.microsoft.com/office/powerpoint/2010/main" val="2787283071"/>
              </p:ext>
            </p:extLst>
          </p:nvPr>
        </p:nvGraphicFramePr>
        <p:xfrm>
          <a:off x="1930400" y="1219200"/>
          <a:ext cx="3403600" cy="838200"/>
        </p:xfrm>
        <a:graphic>
          <a:graphicData uri="http://schemas.openxmlformats.org/presentationml/2006/ole">
            <mc:AlternateContent xmlns:mc="http://schemas.openxmlformats.org/markup-compatibility/2006">
              <mc:Choice xmlns:v="urn:schemas-microsoft-com:vml" Requires="v">
                <p:oleObj spid="_x0000_s7028" name="Equation" r:id="rId3" imgW="3403440" imgH="838080" progId="Equation.DSMT4">
                  <p:embed/>
                </p:oleObj>
              </mc:Choice>
              <mc:Fallback>
                <p:oleObj name="Equation" r:id="rId3" imgW="3403440" imgH="838080" progId="Equation.DSMT4">
                  <p:embed/>
                  <p:pic>
                    <p:nvPicPr>
                      <p:cNvPr id="0" name="Picture 859"/>
                      <p:cNvPicPr>
                        <a:picLocks noChangeAspect="1" noChangeArrowheads="1"/>
                      </p:cNvPicPr>
                      <p:nvPr/>
                    </p:nvPicPr>
                    <p:blipFill>
                      <a:blip r:embed="rId4"/>
                      <a:srcRect/>
                      <a:stretch>
                        <a:fillRect/>
                      </a:stretch>
                    </p:blipFill>
                    <p:spPr bwMode="auto">
                      <a:xfrm>
                        <a:off x="1930400" y="1219200"/>
                        <a:ext cx="340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3632200" y="1993900"/>
          <a:ext cx="1727200" cy="838200"/>
        </p:xfrm>
        <a:graphic>
          <a:graphicData uri="http://schemas.openxmlformats.org/presentationml/2006/ole">
            <mc:AlternateContent xmlns:mc="http://schemas.openxmlformats.org/markup-compatibility/2006">
              <mc:Choice xmlns:v="urn:schemas-microsoft-com:vml" Requires="v">
                <p:oleObj spid="_x0000_s7029" name="Equation" r:id="rId5" imgW="1727874" imgH="838292" progId="Equation.DSMT4">
                  <p:embed/>
                </p:oleObj>
              </mc:Choice>
              <mc:Fallback>
                <p:oleObj name="Equation" r:id="rId5" imgW="1727874" imgH="838292" progId="Equation.DSMT4">
                  <p:embed/>
                  <p:pic>
                    <p:nvPicPr>
                      <p:cNvPr id="0" name="Picture 86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32200" y="1993900"/>
                        <a:ext cx="172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3302000" y="2971800"/>
          <a:ext cx="2387600" cy="838200"/>
        </p:xfrm>
        <a:graphic>
          <a:graphicData uri="http://schemas.openxmlformats.org/presentationml/2006/ole">
            <mc:AlternateContent xmlns:mc="http://schemas.openxmlformats.org/markup-compatibility/2006">
              <mc:Choice xmlns:v="urn:schemas-microsoft-com:vml" Requires="v">
                <p:oleObj spid="_x0000_s7030" name="Equation" r:id="rId7" imgW="2387141" imgH="837787" progId="Equation.DSMT4">
                  <p:embed/>
                </p:oleObj>
              </mc:Choice>
              <mc:Fallback>
                <p:oleObj name="Equation" r:id="rId7" imgW="2387141" imgH="837787" progId="Equation.DSMT4">
                  <p:embed/>
                  <p:pic>
                    <p:nvPicPr>
                      <p:cNvPr id="0" name="Picture 86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02000" y="2971800"/>
                        <a:ext cx="238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3683000" y="3962400"/>
          <a:ext cx="1854200" cy="292100"/>
        </p:xfrm>
        <a:graphic>
          <a:graphicData uri="http://schemas.openxmlformats.org/presentationml/2006/ole">
            <mc:AlternateContent xmlns:mc="http://schemas.openxmlformats.org/markup-compatibility/2006">
              <mc:Choice xmlns:v="urn:schemas-microsoft-com:vml" Requires="v">
                <p:oleObj spid="_x0000_s7031" name="Equation" r:id="rId9" imgW="1853603" imgH="292123" progId="Equation.DSMT4">
                  <p:embed/>
                </p:oleObj>
              </mc:Choice>
              <mc:Fallback>
                <p:oleObj name="Equation" r:id="rId9" imgW="1853603" imgH="292123" progId="Equation.DSMT4">
                  <p:embed/>
                  <p:pic>
                    <p:nvPicPr>
                      <p:cNvPr id="0" name="Picture 86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83000" y="3962400"/>
                        <a:ext cx="1854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4508500" y="4394200"/>
          <a:ext cx="1016000" cy="292100"/>
        </p:xfrm>
        <a:graphic>
          <a:graphicData uri="http://schemas.openxmlformats.org/presentationml/2006/ole">
            <mc:AlternateContent xmlns:mc="http://schemas.openxmlformats.org/markup-compatibility/2006">
              <mc:Choice xmlns:v="urn:schemas-microsoft-com:vml" Requires="v">
                <p:oleObj spid="_x0000_s7032" name="Equation" r:id="rId11" imgW="1015816" imgH="292123" progId="Equation.DSMT4">
                  <p:embed/>
                </p:oleObj>
              </mc:Choice>
              <mc:Fallback>
                <p:oleObj name="Equation" r:id="rId11" imgW="1015816" imgH="292123" progId="Equation.DSMT4">
                  <p:embed/>
                  <p:pic>
                    <p:nvPicPr>
                      <p:cNvPr id="0" name="Picture 86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08500" y="439420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4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Application: Using Bar Graphs</a:t>
            </a:r>
            <a:endParaRPr lang="en-US" sz="3200" dirty="0">
              <a:solidFill>
                <a:schemeClr val="accent1"/>
              </a:solidFill>
            </a:endParaRPr>
          </a:p>
        </p:txBody>
      </p:sp>
      <p:sp>
        <p:nvSpPr>
          <p:cNvPr id="17411" name="Rectangle 3"/>
          <p:cNvSpPr>
            <a:spLocks noGrp="1"/>
          </p:cNvSpPr>
          <p:nvPr>
            <p:ph idx="1"/>
          </p:nvPr>
        </p:nvSpPr>
        <p:spPr>
          <a:prstGeom prst="rect">
            <a:avLst/>
          </a:prstGeom>
        </p:spPr>
        <p:txBody>
          <a:bodyPr/>
          <a:lstStyle/>
          <a:p>
            <a:r>
              <a:rPr lang="en-US" dirty="0"/>
              <a:t>The bar graph shows the undergraduate enrollment at the main campuses at six Big Ten universities in 2016. Use the graph to find the following. (Note that the units on the graph are in thousands.)</a:t>
            </a:r>
            <a:r>
              <a:rPr lang="en-US" dirty="0">
                <a:solidFill>
                  <a:schemeClr val="tx1"/>
                </a:solidFill>
              </a:rPr>
              <a:t> </a:t>
            </a:r>
          </a:p>
          <a:p>
            <a:pPr>
              <a:buFont typeface="Courier New" pitchFamily="49" charset="0"/>
              <a:buNone/>
            </a:pPr>
            <a:endParaRPr lang="en-US" i="0" dirty="0">
              <a:solidFill>
                <a:schemeClr val="tx1"/>
              </a:solidFill>
            </a:endParaRPr>
          </a:p>
        </p:txBody>
      </p:sp>
      <p:pic>
        <p:nvPicPr>
          <p:cNvPr id="73729"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247900" y="3124200"/>
            <a:ext cx="4648200" cy="2844913"/>
          </a:xfrm>
          <a:prstGeom prst="rect">
            <a:avLst/>
          </a:prstGeom>
          <a:noFill/>
          <a:ln w="9525">
            <a:noFill/>
            <a:miter lim="800000"/>
            <a:headEnd/>
            <a:tailEnd/>
          </a:ln>
        </p:spPr>
      </p:pic>
    </p:spTree>
    <p:extLst>
      <p:ext uri="{BB962C8B-B14F-4D97-AF65-F5344CB8AC3E}">
        <p14:creationId xmlns:p14="http://schemas.microsoft.com/office/powerpoint/2010/main" val="12752301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5:  </a:t>
            </a:r>
            <a:r>
              <a:rPr lang="en-US" dirty="0"/>
              <a:t>Application: Using Bar Graphs</a:t>
            </a:r>
            <a:r>
              <a:rPr lang="en-US" dirty="0">
                <a:solidFill>
                  <a:schemeClr val="accent1"/>
                </a:solidFill>
              </a:rPr>
              <a:t> </a:t>
            </a:r>
            <a:r>
              <a:rPr lang="en-US" sz="3200" dirty="0">
                <a:solidFill>
                  <a:schemeClr val="accent1"/>
                </a:solidFill>
              </a:rPr>
              <a:t>(cont.)</a:t>
            </a:r>
          </a:p>
        </p:txBody>
      </p:sp>
      <p:sp>
        <p:nvSpPr>
          <p:cNvPr id="6148" name="Rectangle 3"/>
          <p:cNvSpPr>
            <a:spLocks noGrp="1"/>
          </p:cNvSpPr>
          <p:nvPr>
            <p:ph idx="1"/>
          </p:nvPr>
        </p:nvSpPr>
        <p:spPr>
          <a:xfrm>
            <a:off x="457200" y="1280160"/>
            <a:ext cx="8229600" cy="4228850"/>
          </a:xfrm>
          <a:prstGeom prst="rect">
            <a:avLst/>
          </a:prstGeom>
          <a:noFill/>
        </p:spPr>
        <p:txBody>
          <a:bodyPr>
            <a:spAutoFit/>
          </a:bodyPr>
          <a:lstStyle/>
          <a:p>
            <a:pPr marL="514350" indent="-514350">
              <a:lnSpc>
                <a:spcPct val="90000"/>
              </a:lnSpc>
              <a:buAutoNum type="alphaLcPeriod"/>
            </a:pPr>
            <a:r>
              <a:rPr lang="en-US" dirty="0"/>
              <a:t>Find the average </a:t>
            </a:r>
            <a:br>
              <a:rPr lang="en-US" dirty="0"/>
            </a:br>
            <a:r>
              <a:rPr lang="en-US" dirty="0"/>
              <a:t>enrollment over the </a:t>
            </a:r>
            <a:br>
              <a:rPr lang="en-US" dirty="0"/>
            </a:br>
            <a:r>
              <a:rPr lang="en-US" dirty="0"/>
              <a:t>six schools. (Round to </a:t>
            </a:r>
            <a:br>
              <a:rPr lang="en-US" dirty="0"/>
            </a:br>
            <a:r>
              <a:rPr lang="en-US" dirty="0"/>
              <a:t>the nearest thousand.)</a:t>
            </a:r>
          </a:p>
          <a:p>
            <a:endParaRPr lang="en-US" b="1" dirty="0">
              <a:solidFill>
                <a:schemeClr val="tx1"/>
              </a:solidFill>
            </a:endParaRPr>
          </a:p>
          <a:p>
            <a:r>
              <a:rPr lang="en-US" b="1" dirty="0">
                <a:solidFill>
                  <a:schemeClr val="tx1"/>
                </a:solidFill>
              </a:rPr>
              <a:t>Solution</a:t>
            </a:r>
          </a:p>
          <a:p>
            <a:pPr>
              <a:tabLst>
                <a:tab pos="450850" algn="l"/>
              </a:tabLst>
            </a:pPr>
            <a:r>
              <a:rPr lang="en-US" dirty="0"/>
              <a:t>a.	Find the sum: 40 </a:t>
            </a:r>
            <a:r>
              <a:rPr lang="en-US" dirty="0">
                <a:latin typeface="Symbol" charset="2"/>
                <a:cs typeface="Symbol" charset="2"/>
              </a:rPr>
              <a:t>+</a:t>
            </a:r>
            <a:r>
              <a:rPr lang="en-US" dirty="0"/>
              <a:t> 24 </a:t>
            </a:r>
            <a:r>
              <a:rPr lang="en-US" dirty="0">
                <a:latin typeface="Symbol" charset="2"/>
                <a:cs typeface="Symbol" charset="2"/>
              </a:rPr>
              <a:t>+</a:t>
            </a:r>
            <a:r>
              <a:rPr lang="en-US" dirty="0"/>
              <a:t> 29 </a:t>
            </a:r>
            <a:r>
              <a:rPr lang="en-US" dirty="0">
                <a:latin typeface="Symbol" charset="2"/>
                <a:cs typeface="Symbol" charset="2"/>
              </a:rPr>
              <a:t>+</a:t>
            </a:r>
            <a:r>
              <a:rPr lang="en-US" dirty="0"/>
              <a:t> 8 </a:t>
            </a:r>
            <a:r>
              <a:rPr lang="en-US" dirty="0">
                <a:latin typeface="Symbol" charset="2"/>
                <a:cs typeface="Symbol" charset="2"/>
              </a:rPr>
              <a:t>+</a:t>
            </a:r>
            <a:r>
              <a:rPr lang="en-US" dirty="0"/>
              <a:t> 46 </a:t>
            </a:r>
            <a:r>
              <a:rPr lang="en-US" dirty="0">
                <a:latin typeface="Symbol" charset="2"/>
                <a:cs typeface="Symbol" charset="2"/>
              </a:rPr>
              <a:t>+</a:t>
            </a:r>
            <a:r>
              <a:rPr lang="en-US" dirty="0"/>
              <a:t> 41 </a:t>
            </a:r>
            <a:r>
              <a:rPr lang="en-US" dirty="0">
                <a:latin typeface="Symbol" charset="2"/>
                <a:cs typeface="Symbol" charset="2"/>
              </a:rPr>
              <a:t>=</a:t>
            </a:r>
            <a:r>
              <a:rPr lang="en-US" dirty="0"/>
              <a:t> 188.</a:t>
            </a:r>
          </a:p>
          <a:p>
            <a:pPr>
              <a:tabLst>
                <a:tab pos="450850" algn="l"/>
              </a:tabLst>
            </a:pPr>
            <a:r>
              <a:rPr lang="nb-NO" dirty="0"/>
              <a:t>	Divide by 6: 188 ÷ 6 = 31.</a:t>
            </a:r>
          </a:p>
          <a:p>
            <a:pPr>
              <a:tabLst>
                <a:tab pos="450850" algn="l"/>
              </a:tabLst>
            </a:pPr>
            <a:r>
              <a:rPr lang="en-US" dirty="0"/>
              <a:t>	Average enrollment was approx. </a:t>
            </a:r>
            <a:r>
              <a:rPr lang="en-US" dirty="0">
                <a:solidFill>
                  <a:srgbClr val="FF0000"/>
                </a:solidFill>
              </a:rPr>
              <a:t>31,000 students</a:t>
            </a:r>
            <a:r>
              <a:rPr lang="en-US" dirty="0"/>
              <a:t>.</a:t>
            </a:r>
            <a:endParaRPr lang="en-US" i="0" dirty="0">
              <a:solidFill>
                <a:schemeClr val="tx1"/>
              </a:solidFill>
            </a:endParaRPr>
          </a:p>
        </p:txBody>
      </p:sp>
      <p:pic>
        <p:nvPicPr>
          <p:cNvPr id="4"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572000" y="1143000"/>
            <a:ext cx="4114800" cy="2518447"/>
          </a:xfrm>
          <a:prstGeom prst="rect">
            <a:avLst/>
          </a:prstGeom>
          <a:noFill/>
          <a:ln w="9525">
            <a:noFill/>
            <a:miter lim="800000"/>
            <a:headEnd/>
            <a:tailEnd/>
          </a:ln>
        </p:spPr>
      </p:pic>
    </p:spTree>
    <p:extLst>
      <p:ext uri="{BB962C8B-B14F-4D97-AF65-F5344CB8AC3E}">
        <p14:creationId xmlns:p14="http://schemas.microsoft.com/office/powerpoint/2010/main" val="2549477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8">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4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5:  </a:t>
            </a:r>
            <a:r>
              <a:rPr lang="en-US" dirty="0"/>
              <a:t>Application: Using Bar Graphs</a:t>
            </a:r>
            <a:r>
              <a:rPr lang="en-US" dirty="0">
                <a:solidFill>
                  <a:schemeClr val="accent1"/>
                </a:solidFill>
              </a:rPr>
              <a:t> </a:t>
            </a:r>
            <a:r>
              <a:rPr lang="en-US" sz="3200" dirty="0">
                <a:solidFill>
                  <a:schemeClr val="accent1"/>
                </a:solidFill>
              </a:rPr>
              <a:t>(cont.)</a:t>
            </a:r>
          </a:p>
        </p:txBody>
      </p:sp>
      <p:sp>
        <p:nvSpPr>
          <p:cNvPr id="6148" name="Rectangle 3"/>
          <p:cNvSpPr>
            <a:spLocks noGrp="1"/>
          </p:cNvSpPr>
          <p:nvPr>
            <p:ph idx="1"/>
          </p:nvPr>
        </p:nvSpPr>
        <p:spPr>
          <a:xfrm>
            <a:off x="457200" y="1280160"/>
            <a:ext cx="8229600" cy="3323987"/>
          </a:xfrm>
          <a:prstGeom prst="rect">
            <a:avLst/>
          </a:prstGeom>
          <a:noFill/>
        </p:spPr>
        <p:txBody>
          <a:bodyPr>
            <a:spAutoFit/>
          </a:bodyPr>
          <a:lstStyle/>
          <a:p>
            <a:pPr marL="514350" indent="-514350">
              <a:lnSpc>
                <a:spcPct val="90000"/>
              </a:lnSpc>
              <a:buFont typeface="+mj-lt"/>
              <a:buAutoNum type="alphaLcPeriod" startAt="2"/>
            </a:pPr>
            <a:r>
              <a:rPr lang="en-US" dirty="0"/>
              <a:t>Which university had </a:t>
            </a:r>
            <a:br>
              <a:rPr lang="en-US" dirty="0"/>
            </a:br>
            <a:r>
              <a:rPr lang="en-US" dirty="0"/>
              <a:t>the lowest enrollment?</a:t>
            </a:r>
          </a:p>
          <a:p>
            <a:pPr marL="514350" indent="-514350">
              <a:lnSpc>
                <a:spcPct val="90000"/>
              </a:lnSpc>
              <a:buAutoNum type="alphaLcPeriod" startAt="2"/>
            </a:pPr>
            <a:endParaRPr lang="en-US" dirty="0"/>
          </a:p>
          <a:p>
            <a:endParaRPr lang="en-US" b="1" dirty="0">
              <a:solidFill>
                <a:schemeClr val="tx1"/>
              </a:solidFill>
            </a:endParaRPr>
          </a:p>
          <a:p>
            <a:r>
              <a:rPr lang="en-US" b="1" dirty="0">
                <a:solidFill>
                  <a:schemeClr val="tx1"/>
                </a:solidFill>
              </a:rPr>
              <a:t>Solution</a:t>
            </a:r>
          </a:p>
          <a:p>
            <a:pPr>
              <a:tabLst>
                <a:tab pos="450850" algn="l"/>
              </a:tabLst>
            </a:pPr>
            <a:r>
              <a:rPr lang="en-US" dirty="0"/>
              <a:t>b.	</a:t>
            </a:r>
            <a:r>
              <a:rPr lang="en-US" dirty="0">
                <a:solidFill>
                  <a:srgbClr val="FF0000"/>
                </a:solidFill>
              </a:rPr>
              <a:t>Northwestern</a:t>
            </a:r>
            <a:r>
              <a:rPr lang="en-US" dirty="0"/>
              <a:t> had the lowest enrollment with 8000 </a:t>
            </a:r>
            <a:br>
              <a:rPr lang="en-US" dirty="0"/>
            </a:br>
            <a:r>
              <a:rPr lang="en-US" dirty="0"/>
              <a:t>	students.</a:t>
            </a:r>
          </a:p>
        </p:txBody>
      </p:sp>
      <p:pic>
        <p:nvPicPr>
          <p:cNvPr id="4"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572000" y="1143000"/>
            <a:ext cx="4114800" cy="2518447"/>
          </a:xfrm>
          <a:prstGeom prst="rect">
            <a:avLst/>
          </a:prstGeom>
          <a:noFill/>
          <a:ln w="9525">
            <a:noFill/>
            <a:miter lim="800000"/>
            <a:headEnd/>
            <a:tailEnd/>
          </a:ln>
        </p:spPr>
      </p:pic>
    </p:spTree>
    <p:extLst>
      <p:ext uri="{BB962C8B-B14F-4D97-AF65-F5344CB8AC3E}">
        <p14:creationId xmlns:p14="http://schemas.microsoft.com/office/powerpoint/2010/main" val="3915877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lstStyle/>
          <a:p>
            <a:pPr marL="457200" indent="-457200">
              <a:buFont typeface="Courier New" pitchFamily="49" charset="0"/>
              <a:buChar char="o"/>
            </a:pPr>
            <a:r>
              <a:rPr lang="en-US" dirty="0"/>
              <a:t>Use linear equations to solve distance-rate-time problems.</a:t>
            </a:r>
            <a:endParaRPr lang="en-US" i="0" dirty="0">
              <a:solidFill>
                <a:schemeClr val="tx1"/>
              </a:solidFill>
            </a:endParaRPr>
          </a:p>
          <a:p>
            <a:pPr marL="457200" indent="-457200">
              <a:buFont typeface="Courier New" pitchFamily="49" charset="0"/>
              <a:buChar char="o"/>
            </a:pPr>
            <a:r>
              <a:rPr lang="en-US" dirty="0"/>
              <a:t>Use linear equations to solve simple interest problems.</a:t>
            </a:r>
            <a:endParaRPr lang="en-US" i="0" dirty="0">
              <a:solidFill>
                <a:schemeClr val="tx1"/>
              </a:solidFill>
            </a:endParaRPr>
          </a:p>
          <a:p>
            <a:pPr marL="457200" indent="-457200">
              <a:buFont typeface="Courier New" pitchFamily="49" charset="0"/>
              <a:buChar char="o"/>
            </a:pPr>
            <a:r>
              <a:rPr lang="en-US" dirty="0"/>
              <a:t>Use linear equations to solve average problems.</a:t>
            </a:r>
            <a:endParaRPr lang="en-US" i="0" dirty="0">
              <a:solidFill>
                <a:schemeClr val="tx1"/>
              </a:solidFill>
            </a:endParaRPr>
          </a:p>
          <a:p>
            <a:pPr marL="457200" indent="-457200">
              <a:buFont typeface="Courier New" pitchFamily="49" charset="0"/>
              <a:buChar char="o"/>
            </a:pPr>
            <a:r>
              <a:rPr lang="en-US" dirty="0"/>
              <a:t>Use linear equations to solve cost problems.</a:t>
            </a:r>
            <a:endParaRPr lang="en-US"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5:  </a:t>
            </a:r>
            <a:r>
              <a:rPr lang="en-US" dirty="0"/>
              <a:t>Application: Using Bar Graphs</a:t>
            </a:r>
            <a:r>
              <a:rPr lang="en-US" dirty="0">
                <a:solidFill>
                  <a:schemeClr val="accent1"/>
                </a:solidFill>
              </a:rPr>
              <a:t> </a:t>
            </a:r>
            <a:r>
              <a:rPr lang="en-US" sz="3200" dirty="0">
                <a:solidFill>
                  <a:schemeClr val="accent1"/>
                </a:solidFill>
              </a:rPr>
              <a:t>(cont.)</a:t>
            </a:r>
          </a:p>
        </p:txBody>
      </p:sp>
      <p:sp>
        <p:nvSpPr>
          <p:cNvPr id="6148" name="Rectangle 3"/>
          <p:cNvSpPr>
            <a:spLocks noGrp="1"/>
          </p:cNvSpPr>
          <p:nvPr>
            <p:ph idx="1"/>
          </p:nvPr>
        </p:nvSpPr>
        <p:spPr>
          <a:xfrm>
            <a:off x="457200" y="1280160"/>
            <a:ext cx="8229600" cy="4616648"/>
          </a:xfrm>
          <a:prstGeom prst="rect">
            <a:avLst/>
          </a:prstGeom>
          <a:noFill/>
        </p:spPr>
        <p:txBody>
          <a:bodyPr>
            <a:spAutoFit/>
          </a:bodyPr>
          <a:lstStyle/>
          <a:p>
            <a:pPr marL="514350" indent="-514350">
              <a:lnSpc>
                <a:spcPct val="90000"/>
              </a:lnSpc>
              <a:buFont typeface="+mj-lt"/>
              <a:buAutoNum type="alphaLcPeriod" startAt="3"/>
            </a:pPr>
            <a:r>
              <a:rPr lang="en-US" dirty="0"/>
              <a:t>Find the difference in </a:t>
            </a:r>
            <a:br>
              <a:rPr lang="en-US" dirty="0"/>
            </a:br>
            <a:r>
              <a:rPr lang="en-US" dirty="0"/>
              <a:t>enrollment between </a:t>
            </a:r>
            <a:br>
              <a:rPr lang="en-US" dirty="0"/>
            </a:br>
            <a:r>
              <a:rPr lang="en-US" dirty="0"/>
              <a:t>Ohio State and </a:t>
            </a:r>
            <a:br>
              <a:rPr lang="en-US" dirty="0"/>
            </a:br>
            <a:r>
              <a:rPr lang="en-US" dirty="0"/>
              <a:t>Penn State.</a:t>
            </a:r>
          </a:p>
          <a:p>
            <a:pPr marL="514350" indent="-514350">
              <a:lnSpc>
                <a:spcPct val="90000"/>
              </a:lnSpc>
              <a:buAutoNum type="alphaLcPeriod" startAt="3"/>
            </a:pPr>
            <a:endParaRPr lang="en-US" dirty="0"/>
          </a:p>
          <a:p>
            <a:endParaRPr lang="en-US" b="1" dirty="0">
              <a:solidFill>
                <a:schemeClr val="tx1"/>
              </a:solidFill>
            </a:endParaRPr>
          </a:p>
          <a:p>
            <a:r>
              <a:rPr lang="en-US" b="1" dirty="0">
                <a:solidFill>
                  <a:schemeClr val="tx1"/>
                </a:solidFill>
              </a:rPr>
              <a:t>Solution</a:t>
            </a:r>
          </a:p>
          <a:p>
            <a:pPr>
              <a:tabLst>
                <a:tab pos="450850" algn="l"/>
              </a:tabLst>
            </a:pPr>
            <a:r>
              <a:rPr lang="en-US" dirty="0"/>
              <a:t>c.	The difference was:</a:t>
            </a:r>
            <a:br>
              <a:rPr lang="en-US" dirty="0"/>
            </a:br>
            <a:r>
              <a:rPr lang="en-US" dirty="0"/>
              <a:t>	46,000 − 41,000 = </a:t>
            </a:r>
            <a:r>
              <a:rPr lang="en-US" dirty="0">
                <a:solidFill>
                  <a:srgbClr val="FF0000"/>
                </a:solidFill>
              </a:rPr>
              <a:t>5000 students</a:t>
            </a:r>
            <a:r>
              <a:rPr lang="en-US" dirty="0"/>
              <a:t>.</a:t>
            </a:r>
          </a:p>
          <a:p>
            <a:pPr>
              <a:tabLst>
                <a:tab pos="450850" algn="l"/>
              </a:tabLst>
            </a:pPr>
            <a:endParaRPr lang="en-US" dirty="0"/>
          </a:p>
        </p:txBody>
      </p:sp>
      <p:pic>
        <p:nvPicPr>
          <p:cNvPr id="4"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572000" y="1143000"/>
            <a:ext cx="4114800" cy="2518447"/>
          </a:xfrm>
          <a:prstGeom prst="rect">
            <a:avLst/>
          </a:prstGeom>
          <a:noFill/>
          <a:ln w="9525">
            <a:noFill/>
            <a:miter lim="800000"/>
            <a:headEnd/>
            <a:tailEnd/>
          </a:ln>
        </p:spPr>
      </p:pic>
    </p:spTree>
    <p:extLst>
      <p:ext uri="{BB962C8B-B14F-4D97-AF65-F5344CB8AC3E}">
        <p14:creationId xmlns:p14="http://schemas.microsoft.com/office/powerpoint/2010/main" val="3921603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t>Application: Calculating Cost</a:t>
            </a:r>
            <a:endParaRPr lang="en-US" sz="3200" dirty="0">
              <a:solidFill>
                <a:schemeClr val="accent1"/>
              </a:solidFill>
            </a:endParaRPr>
          </a:p>
        </p:txBody>
      </p:sp>
      <p:sp>
        <p:nvSpPr>
          <p:cNvPr id="18435" name="Rectangle 3"/>
          <p:cNvSpPr>
            <a:spLocks noGrp="1"/>
          </p:cNvSpPr>
          <p:nvPr>
            <p:ph idx="1"/>
          </p:nvPr>
        </p:nvSpPr>
        <p:spPr>
          <a:prstGeom prst="rect">
            <a:avLst/>
          </a:prstGeom>
        </p:spPr>
        <p:txBody>
          <a:bodyPr>
            <a:normAutofit lnSpcReduction="10000"/>
          </a:bodyPr>
          <a:lstStyle/>
          <a:p>
            <a:pPr marL="0" indent="0">
              <a:buFont typeface="Courier New" pitchFamily="49" charset="0"/>
              <a:buNone/>
            </a:pPr>
            <a:r>
              <a:rPr lang="en-US" i="0" dirty="0">
                <a:solidFill>
                  <a:schemeClr val="tx1"/>
                </a:solidFill>
              </a:rPr>
              <a:t>A jeweler paid </a:t>
            </a:r>
            <a:r>
              <a:rPr lang="en-US" i="0" dirty="0">
                <a:solidFill>
                  <a:srgbClr val="0000FF"/>
                </a:solidFill>
              </a:rPr>
              <a:t>$350 </a:t>
            </a:r>
            <a:r>
              <a:rPr lang="en-US" i="0" dirty="0">
                <a:solidFill>
                  <a:schemeClr val="tx1"/>
                </a:solidFill>
              </a:rPr>
              <a:t>for a ring.  He wants to price the ring for sale so that he can give a </a:t>
            </a:r>
            <a:r>
              <a:rPr lang="en-US" i="0" dirty="0">
                <a:solidFill>
                  <a:srgbClr val="0000FF"/>
                </a:solidFill>
              </a:rPr>
              <a:t>30%</a:t>
            </a:r>
            <a:r>
              <a:rPr lang="en-US" i="0" dirty="0">
                <a:solidFill>
                  <a:schemeClr val="tx1"/>
                </a:solidFill>
              </a:rPr>
              <a:t> discount on the marked selling price and still make a profit of </a:t>
            </a:r>
            <a:r>
              <a:rPr lang="en-US" i="0" dirty="0">
                <a:solidFill>
                  <a:srgbClr val="0000FF"/>
                </a:solidFill>
              </a:rPr>
              <a:t>20%</a:t>
            </a:r>
            <a:r>
              <a:rPr lang="en-US" i="0" dirty="0">
                <a:solidFill>
                  <a:schemeClr val="tx1"/>
                </a:solidFill>
              </a:rPr>
              <a:t> on his cost.  What should be the marked selling price of the ring? </a:t>
            </a:r>
            <a:endParaRPr lang="en-US" dirty="0">
              <a:solidFill>
                <a:schemeClr val="tx1"/>
              </a:solidFill>
            </a:endParaRPr>
          </a:p>
          <a:p>
            <a:pPr marL="0" indent="0">
              <a:buFont typeface="Courier New" pitchFamily="49" charset="0"/>
              <a:buNone/>
            </a:pPr>
            <a:r>
              <a:rPr lang="en-US" b="1" i="0" dirty="0">
                <a:solidFill>
                  <a:schemeClr val="tx1"/>
                </a:solidFill>
              </a:rPr>
              <a:t>Solution</a:t>
            </a:r>
          </a:p>
          <a:p>
            <a:r>
              <a:rPr lang="en-US" dirty="0"/>
              <a:t>We make use of the relationship:</a:t>
            </a:r>
          </a:p>
          <a:p>
            <a:r>
              <a:rPr lang="en-US" i="1" dirty="0">
                <a:solidFill>
                  <a:srgbClr val="0000FF"/>
                </a:solidFill>
              </a:rPr>
              <a:t>S</a:t>
            </a:r>
            <a:r>
              <a:rPr lang="en-US" dirty="0">
                <a:solidFill>
                  <a:srgbClr val="0000FF"/>
                </a:solidFill>
              </a:rPr>
              <a:t> </a:t>
            </a:r>
            <a:r>
              <a:rPr lang="en-US" dirty="0">
                <a:solidFill>
                  <a:srgbClr val="0000FF"/>
                </a:solidFill>
                <a:latin typeface="Symbol" charset="2"/>
              </a:rPr>
              <a:t>-</a:t>
            </a:r>
            <a:r>
              <a:rPr lang="en-US" i="0" dirty="0">
                <a:solidFill>
                  <a:srgbClr val="0000FF"/>
                </a:solidFill>
              </a:rPr>
              <a:t> </a:t>
            </a:r>
            <a:r>
              <a:rPr lang="en-US" i="1" dirty="0">
                <a:solidFill>
                  <a:srgbClr val="0000FF"/>
                </a:solidFill>
              </a:rPr>
              <a:t>C</a:t>
            </a:r>
            <a:r>
              <a:rPr lang="en-US" dirty="0">
                <a:solidFill>
                  <a:srgbClr val="0000FF"/>
                </a:solidFill>
              </a:rPr>
              <a:t> </a:t>
            </a:r>
            <a:r>
              <a:rPr lang="en-US" i="0" dirty="0">
                <a:solidFill>
                  <a:srgbClr val="0000FF"/>
                </a:solidFill>
                <a:latin typeface="Symbol" charset="2"/>
                <a:cs typeface="Symbol" charset="2"/>
              </a:rPr>
              <a:t>=</a:t>
            </a:r>
            <a:r>
              <a:rPr lang="en-US" i="0" dirty="0">
                <a:solidFill>
                  <a:srgbClr val="0000FF"/>
                </a:solidFill>
              </a:rPr>
              <a:t> </a:t>
            </a:r>
            <a:r>
              <a:rPr lang="en-US" i="1" dirty="0">
                <a:solidFill>
                  <a:srgbClr val="0000FF"/>
                </a:solidFill>
              </a:rPr>
              <a:t>P</a:t>
            </a:r>
            <a:r>
              <a:rPr lang="en-US" i="0" dirty="0">
                <a:solidFill>
                  <a:schemeClr val="tx1"/>
                </a:solidFill>
              </a:rPr>
              <a:t>. </a:t>
            </a:r>
            <a:r>
              <a:rPr lang="en-US" dirty="0"/>
              <a:t>(selling price </a:t>
            </a:r>
            <a:r>
              <a:rPr lang="en-US" dirty="0">
                <a:latin typeface="Symbol" charset="2"/>
              </a:rPr>
              <a:t>-</a:t>
            </a:r>
            <a:r>
              <a:rPr lang="en-US" dirty="0"/>
              <a:t> cost </a:t>
            </a:r>
            <a:r>
              <a:rPr lang="en-US" dirty="0">
                <a:latin typeface="Symbol" charset="2"/>
                <a:cs typeface="Symbol" charset="2"/>
              </a:rPr>
              <a:t>=</a:t>
            </a:r>
            <a:r>
              <a:rPr lang="en-US" dirty="0"/>
              <a:t> profit).</a:t>
            </a:r>
            <a:endParaRPr lang="en-US" i="0" dirty="0">
              <a:solidFill>
                <a:schemeClr val="tx1"/>
              </a:solidFill>
            </a:endParaRPr>
          </a:p>
          <a:p>
            <a:pPr marL="0" indent="0">
              <a:lnSpc>
                <a:spcPct val="110000"/>
              </a:lnSpc>
              <a:buFont typeface="Courier New" pitchFamily="49" charset="0"/>
              <a:buNone/>
            </a:pPr>
            <a:r>
              <a:rPr lang="en-US" i="0" dirty="0">
                <a:solidFill>
                  <a:schemeClr val="tx1"/>
                </a:solidFill>
              </a:rPr>
              <a:t>Let </a:t>
            </a:r>
            <a:r>
              <a:rPr lang="en-US" i="1" dirty="0">
                <a:solidFill>
                  <a:schemeClr val="tx1"/>
                </a:solidFill>
              </a:rPr>
              <a:t>x</a:t>
            </a:r>
            <a:r>
              <a:rPr lang="en-US" dirty="0">
                <a:solidFill>
                  <a:schemeClr val="tx1"/>
                </a:solidFill>
              </a:rPr>
              <a:t> </a:t>
            </a:r>
            <a:r>
              <a:rPr lang="en-US" i="0" dirty="0">
                <a:solidFill>
                  <a:schemeClr val="tx1"/>
                </a:solidFill>
                <a:latin typeface="Symbol" charset="2"/>
                <a:cs typeface="Symbol" charset="2"/>
              </a:rPr>
              <a:t>=</a:t>
            </a:r>
            <a:r>
              <a:rPr lang="en-US" i="0" dirty="0">
                <a:solidFill>
                  <a:schemeClr val="tx1"/>
                </a:solidFill>
              </a:rPr>
              <a:t> marked selling price, then </a:t>
            </a:r>
            <a:r>
              <a:rPr lang="en-US" i="1" dirty="0">
                <a:solidFill>
                  <a:schemeClr val="tx1"/>
                </a:solidFill>
              </a:rPr>
              <a:t>x</a:t>
            </a:r>
            <a:r>
              <a:rPr lang="en-US" dirty="0">
                <a:solidFill>
                  <a:schemeClr val="tx1"/>
                </a:solidFill>
              </a:rPr>
              <a:t> </a:t>
            </a:r>
            <a:r>
              <a:rPr lang="en-US" i="0" dirty="0">
                <a:solidFill>
                  <a:schemeClr val="tx1"/>
                </a:solidFill>
                <a:latin typeface="Symbol" charset="2"/>
                <a:cs typeface="Symbol" charset="2"/>
              </a:rPr>
              <a:t>-</a:t>
            </a:r>
            <a:r>
              <a:rPr lang="en-US" i="0" dirty="0">
                <a:solidFill>
                  <a:schemeClr val="tx1"/>
                </a:solidFill>
              </a:rPr>
              <a:t> 0.30</a:t>
            </a:r>
            <a:r>
              <a:rPr lang="en-US" i="1" dirty="0">
                <a:solidFill>
                  <a:schemeClr val="tx1"/>
                </a:solidFill>
              </a:rPr>
              <a:t>x</a:t>
            </a:r>
            <a:r>
              <a:rPr lang="en-US" dirty="0">
                <a:solidFill>
                  <a:schemeClr val="tx1"/>
                </a:solidFill>
              </a:rPr>
              <a:t> </a:t>
            </a:r>
            <a:r>
              <a:rPr lang="en-US" i="0" dirty="0">
                <a:solidFill>
                  <a:schemeClr val="tx1"/>
                </a:solidFill>
                <a:latin typeface="Symbol" charset="2"/>
                <a:cs typeface="Symbol" charset="2"/>
              </a:rPr>
              <a:t>=</a:t>
            </a:r>
            <a:r>
              <a:rPr lang="en-US" i="0" dirty="0">
                <a:solidFill>
                  <a:schemeClr val="tx1"/>
                </a:solidFill>
              </a:rPr>
              <a:t> actual selling price and 350 </a:t>
            </a:r>
            <a:r>
              <a:rPr lang="en-US" i="0" dirty="0">
                <a:solidFill>
                  <a:schemeClr val="tx1"/>
                </a:solidFill>
                <a:latin typeface="Symbol" charset="2"/>
                <a:cs typeface="Symbol" charset="2"/>
              </a:rPr>
              <a:t>=</a:t>
            </a:r>
            <a:r>
              <a:rPr lang="en-US" i="0" dirty="0">
                <a:solidFill>
                  <a:schemeClr val="tx1"/>
                </a:solidFill>
              </a:rPr>
              <a:t> cost.</a:t>
            </a:r>
            <a:endParaRPr lang="en-US" dirty="0">
              <a:solidFill>
                <a:schemeClr val="tx1"/>
              </a:solidFill>
            </a:endParaRPr>
          </a:p>
        </p:txBody>
      </p:sp>
      <p:pic>
        <p:nvPicPr>
          <p:cNvPr id="71681"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400800" y="2819400"/>
            <a:ext cx="1801276" cy="200007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98" name="Object 30"/>
          <p:cNvGraphicFramePr>
            <a:graphicFrameLocks noChangeAspect="1"/>
          </p:cNvGraphicFramePr>
          <p:nvPr/>
        </p:nvGraphicFramePr>
        <p:xfrm>
          <a:off x="4324350" y="4572000"/>
          <a:ext cx="558800" cy="292100"/>
        </p:xfrm>
        <a:graphic>
          <a:graphicData uri="http://schemas.openxmlformats.org/presentationml/2006/ole">
            <mc:AlternateContent xmlns:mc="http://schemas.openxmlformats.org/markup-compatibility/2006">
              <mc:Choice xmlns:v="urn:schemas-microsoft-com:vml" Requires="v">
                <p:oleObj spid="_x0000_s53214" name="Equation" r:id="rId3" imgW="558555" imgH="291947" progId="Equation.DSMT4">
                  <p:embed/>
                </p:oleObj>
              </mc:Choice>
              <mc:Fallback>
                <p:oleObj name="Equation" r:id="rId3" imgW="558555" imgH="291947" progId="Equation.DSMT4">
                  <p:embed/>
                  <p:pic>
                    <p:nvPicPr>
                      <p:cNvPr id="0" name="Picture 87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24350" y="45720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sp>
        <p:nvSpPr>
          <p:cNvPr id="16386"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t>Application: Calculating Cost</a:t>
            </a:r>
            <a:r>
              <a:rPr lang="en-US" sz="3200" dirty="0">
                <a:solidFill>
                  <a:schemeClr val="accent1"/>
                </a:solidFill>
              </a:rPr>
              <a:t> (cont.)</a:t>
            </a:r>
          </a:p>
        </p:txBody>
      </p:sp>
      <p:graphicFrame>
        <p:nvGraphicFramePr>
          <p:cNvPr id="16389" name="Object 5"/>
          <p:cNvGraphicFramePr>
            <a:graphicFrameLocks noChangeAspect="1"/>
          </p:cNvGraphicFramePr>
          <p:nvPr>
            <p:extLst>
              <p:ext uri="{D42A27DB-BD31-4B8C-83A1-F6EECF244321}">
                <p14:modId xmlns:p14="http://schemas.microsoft.com/office/powerpoint/2010/main" val="1768505222"/>
              </p:ext>
            </p:extLst>
          </p:nvPr>
        </p:nvGraphicFramePr>
        <p:xfrm>
          <a:off x="5594350" y="1752600"/>
          <a:ext cx="3187700" cy="914400"/>
        </p:xfrm>
        <a:graphic>
          <a:graphicData uri="http://schemas.openxmlformats.org/presentationml/2006/ole">
            <mc:AlternateContent xmlns:mc="http://schemas.openxmlformats.org/markup-compatibility/2006">
              <mc:Choice xmlns:v="urn:schemas-microsoft-com:vml" Requires="v">
                <p:oleObj spid="_x0000_s53215" name="Equation" r:id="rId5" imgW="3187440" imgH="914400" progId="Equation.DSMT4">
                  <p:embed/>
                </p:oleObj>
              </mc:Choice>
              <mc:Fallback>
                <p:oleObj name="Equation" r:id="rId5" imgW="3187440" imgH="914400" progId="Equation.DSMT4">
                  <p:embed/>
                  <p:pic>
                    <p:nvPicPr>
                      <p:cNvPr id="0" name="Picture 876"/>
                      <p:cNvPicPr>
                        <a:picLocks noChangeAspect="1" noChangeArrowheads="1"/>
                      </p:cNvPicPr>
                      <p:nvPr/>
                    </p:nvPicPr>
                    <p:blipFill>
                      <a:blip r:embed="rId6"/>
                      <a:srcRect/>
                      <a:stretch>
                        <a:fillRect/>
                      </a:stretch>
                    </p:blipFill>
                    <p:spPr bwMode="auto">
                      <a:xfrm>
                        <a:off x="5594350" y="1752600"/>
                        <a:ext cx="318770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90" name="Object 6"/>
          <p:cNvGraphicFramePr>
            <a:graphicFrameLocks noChangeAspect="1"/>
          </p:cNvGraphicFramePr>
          <p:nvPr>
            <p:extLst>
              <p:ext uri="{D42A27DB-BD31-4B8C-83A1-F6EECF244321}">
                <p14:modId xmlns:p14="http://schemas.microsoft.com/office/powerpoint/2010/main" val="3490741186"/>
              </p:ext>
            </p:extLst>
          </p:nvPr>
        </p:nvGraphicFramePr>
        <p:xfrm>
          <a:off x="5562600" y="2895600"/>
          <a:ext cx="3429000" cy="596900"/>
        </p:xfrm>
        <a:graphic>
          <a:graphicData uri="http://schemas.openxmlformats.org/presentationml/2006/ole">
            <mc:AlternateContent xmlns:mc="http://schemas.openxmlformats.org/markup-compatibility/2006">
              <mc:Choice xmlns:v="urn:schemas-microsoft-com:vml" Requires="v">
                <p:oleObj spid="_x0000_s53216" name="Equation" r:id="rId7" imgW="3429000" imgH="596880" progId="Equation.DSMT4">
                  <p:embed/>
                </p:oleObj>
              </mc:Choice>
              <mc:Fallback>
                <p:oleObj name="Equation" r:id="rId7" imgW="3429000" imgH="596880" progId="Equation.DSMT4">
                  <p:embed/>
                  <p:pic>
                    <p:nvPicPr>
                      <p:cNvPr id="0" name="Picture 877"/>
                      <p:cNvPicPr>
                        <a:picLocks noChangeAspect="1" noChangeArrowheads="1"/>
                      </p:cNvPicPr>
                      <p:nvPr/>
                    </p:nvPicPr>
                    <p:blipFill>
                      <a:blip r:embed="rId8"/>
                      <a:srcRect/>
                      <a:stretch>
                        <a:fillRect/>
                      </a:stretch>
                    </p:blipFill>
                    <p:spPr bwMode="auto">
                      <a:xfrm>
                        <a:off x="5562600" y="2895600"/>
                        <a:ext cx="34290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8" name="Object 10"/>
          <p:cNvGraphicFramePr>
            <a:graphicFrameLocks noChangeAspect="1"/>
          </p:cNvGraphicFramePr>
          <p:nvPr>
            <p:extLst>
              <p:ext uri="{D42A27DB-BD31-4B8C-83A1-F6EECF244321}">
                <p14:modId xmlns:p14="http://schemas.microsoft.com/office/powerpoint/2010/main" val="1297133044"/>
              </p:ext>
            </p:extLst>
          </p:nvPr>
        </p:nvGraphicFramePr>
        <p:xfrm>
          <a:off x="762000" y="1384300"/>
          <a:ext cx="1206500" cy="1181100"/>
        </p:xfrm>
        <a:graphic>
          <a:graphicData uri="http://schemas.openxmlformats.org/presentationml/2006/ole">
            <mc:AlternateContent xmlns:mc="http://schemas.openxmlformats.org/markup-compatibility/2006">
              <mc:Choice xmlns:v="urn:schemas-microsoft-com:vml" Requires="v">
                <p:oleObj spid="_x0000_s53217" name="Equation" r:id="rId9" imgW="1197360" imgH="1170000" progId="Equation.DSMT4">
                  <p:embed/>
                </p:oleObj>
              </mc:Choice>
              <mc:Fallback>
                <p:oleObj name="Equation" r:id="rId9" imgW="1197360" imgH="1170000" progId="Equation.DSMT4">
                  <p:embed/>
                  <p:pic>
                    <p:nvPicPr>
                      <p:cNvPr id="0" name="Picture 87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62000" y="1384300"/>
                        <a:ext cx="1206500"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2265362" y="1911350"/>
          <a:ext cx="190500" cy="127000"/>
        </p:xfrm>
        <a:graphic>
          <a:graphicData uri="http://schemas.openxmlformats.org/presentationml/2006/ole">
            <mc:AlternateContent xmlns:mc="http://schemas.openxmlformats.org/markup-compatibility/2006">
              <mc:Choice xmlns:v="urn:schemas-microsoft-com:vml" Requires="v">
                <p:oleObj spid="_x0000_s53218" name="Equation" r:id="rId11" imgW="190592" imgH="126694" progId="Equation.DSMT4">
                  <p:embed/>
                </p:oleObj>
              </mc:Choice>
              <mc:Fallback>
                <p:oleObj name="Equation" r:id="rId11" imgW="190592" imgH="126694" progId="Equation.DSMT4">
                  <p:embed/>
                  <p:pic>
                    <p:nvPicPr>
                      <p:cNvPr id="0" name="Picture 87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65362" y="1911350"/>
                        <a:ext cx="190500" cy="12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80" name="Object 12"/>
          <p:cNvGraphicFramePr>
            <a:graphicFrameLocks noChangeAspect="1"/>
          </p:cNvGraphicFramePr>
          <p:nvPr>
            <p:extLst>
              <p:ext uri="{D42A27DB-BD31-4B8C-83A1-F6EECF244321}">
                <p14:modId xmlns:p14="http://schemas.microsoft.com/office/powerpoint/2010/main" val="3882275464"/>
              </p:ext>
            </p:extLst>
          </p:nvPr>
        </p:nvGraphicFramePr>
        <p:xfrm>
          <a:off x="2774950" y="1587500"/>
          <a:ext cx="482600" cy="774700"/>
        </p:xfrm>
        <a:graphic>
          <a:graphicData uri="http://schemas.openxmlformats.org/presentationml/2006/ole">
            <mc:AlternateContent xmlns:mc="http://schemas.openxmlformats.org/markup-compatibility/2006">
              <mc:Choice xmlns:v="urn:schemas-microsoft-com:vml" Requires="v">
                <p:oleObj spid="_x0000_s53219" name="Equation" r:id="rId13" imgW="466200" imgH="758520" progId="Equation.DSMT4">
                  <p:embed/>
                </p:oleObj>
              </mc:Choice>
              <mc:Fallback>
                <p:oleObj name="Equation" r:id="rId13" imgW="466200" imgH="758520" progId="Equation.DSMT4">
                  <p:embed/>
                  <p:pic>
                    <p:nvPicPr>
                      <p:cNvPr id="0" name="Picture 88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774950" y="1587500"/>
                        <a:ext cx="4826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81" name="Object 13"/>
          <p:cNvGraphicFramePr>
            <a:graphicFrameLocks noChangeAspect="1"/>
          </p:cNvGraphicFramePr>
          <p:nvPr/>
        </p:nvGraphicFramePr>
        <p:xfrm>
          <a:off x="3600450" y="1892300"/>
          <a:ext cx="165100" cy="165100"/>
        </p:xfrm>
        <a:graphic>
          <a:graphicData uri="http://schemas.openxmlformats.org/presentationml/2006/ole">
            <mc:AlternateContent xmlns:mc="http://schemas.openxmlformats.org/markup-compatibility/2006">
              <mc:Choice xmlns:v="urn:schemas-microsoft-com:vml" Requires="v">
                <p:oleObj spid="_x0000_s53220" name="Equation" r:id="rId15" imgW="164901" imgH="164901" progId="Equation.DSMT4">
                  <p:embed/>
                </p:oleObj>
              </mc:Choice>
              <mc:Fallback>
                <p:oleObj name="Equation" r:id="rId15" imgW="164901" imgH="164901" progId="Equation.DSMT4">
                  <p:embed/>
                  <p:pic>
                    <p:nvPicPr>
                      <p:cNvPr id="0" name="Picture 88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600450" y="1892300"/>
                        <a:ext cx="1651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82" name="Object 14"/>
          <p:cNvGraphicFramePr>
            <a:graphicFrameLocks noChangeAspect="1"/>
          </p:cNvGraphicFramePr>
          <p:nvPr>
            <p:extLst>
              <p:ext uri="{D42A27DB-BD31-4B8C-83A1-F6EECF244321}">
                <p14:modId xmlns:p14="http://schemas.microsoft.com/office/powerpoint/2010/main" val="1298942798"/>
              </p:ext>
            </p:extLst>
          </p:nvPr>
        </p:nvGraphicFramePr>
        <p:xfrm>
          <a:off x="4305300" y="1587500"/>
          <a:ext cx="596900" cy="774700"/>
        </p:xfrm>
        <a:graphic>
          <a:graphicData uri="http://schemas.openxmlformats.org/presentationml/2006/ole">
            <mc:AlternateContent xmlns:mc="http://schemas.openxmlformats.org/markup-compatibility/2006">
              <mc:Choice xmlns:v="urn:schemas-microsoft-com:vml" Requires="v">
                <p:oleObj spid="_x0000_s53221" name="Equation" r:id="rId17" imgW="585000" imgH="758520" progId="Equation.DSMT4">
                  <p:embed/>
                </p:oleObj>
              </mc:Choice>
              <mc:Fallback>
                <p:oleObj name="Equation" r:id="rId17" imgW="585000" imgH="758520" progId="Equation.DSMT4">
                  <p:embed/>
                  <p:pic>
                    <p:nvPicPr>
                      <p:cNvPr id="0" name="Picture 88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305300" y="1587500"/>
                        <a:ext cx="5969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cxnSp>
        <p:nvCxnSpPr>
          <p:cNvPr id="15" name="Straight Arrow Connector 14"/>
          <p:cNvCxnSpPr/>
          <p:nvPr/>
        </p:nvCxnSpPr>
        <p:spPr>
          <a:xfrm rot="5400000">
            <a:off x="1136650" y="2590006"/>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5400000">
            <a:off x="2787650" y="2590006"/>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4375150" y="2590006"/>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7183" name="Object 15"/>
          <p:cNvGraphicFramePr>
            <a:graphicFrameLocks noChangeAspect="1"/>
          </p:cNvGraphicFramePr>
          <p:nvPr/>
        </p:nvGraphicFramePr>
        <p:xfrm>
          <a:off x="692150" y="2984500"/>
          <a:ext cx="1346200" cy="292100"/>
        </p:xfrm>
        <a:graphic>
          <a:graphicData uri="http://schemas.openxmlformats.org/presentationml/2006/ole">
            <mc:AlternateContent xmlns:mc="http://schemas.openxmlformats.org/markup-compatibility/2006">
              <mc:Choice xmlns:v="urn:schemas-microsoft-com:vml" Requires="v">
                <p:oleObj spid="_x0000_s53222" name="Equation" r:id="rId19" imgW="1345970" imgH="292123" progId="Equation.DSMT4">
                  <p:embed/>
                </p:oleObj>
              </mc:Choice>
              <mc:Fallback>
                <p:oleObj name="Equation" r:id="rId19" imgW="1345970" imgH="292123" progId="Equation.DSMT4">
                  <p:embed/>
                  <p:pic>
                    <p:nvPicPr>
                      <p:cNvPr id="0" name="Picture 88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92150" y="2984500"/>
                        <a:ext cx="1346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84" name="Object 16"/>
          <p:cNvGraphicFramePr>
            <a:graphicFrameLocks noChangeAspect="1"/>
          </p:cNvGraphicFramePr>
          <p:nvPr>
            <p:extLst>
              <p:ext uri="{D42A27DB-BD31-4B8C-83A1-F6EECF244321}">
                <p14:modId xmlns:p14="http://schemas.microsoft.com/office/powerpoint/2010/main" val="462135634"/>
              </p:ext>
            </p:extLst>
          </p:nvPr>
        </p:nvGraphicFramePr>
        <p:xfrm>
          <a:off x="2239962" y="3048000"/>
          <a:ext cx="241300" cy="165100"/>
        </p:xfrm>
        <a:graphic>
          <a:graphicData uri="http://schemas.openxmlformats.org/presentationml/2006/ole">
            <mc:AlternateContent xmlns:mc="http://schemas.openxmlformats.org/markup-compatibility/2006">
              <mc:Choice xmlns:v="urn:schemas-microsoft-com:vml" Requires="v">
                <p:oleObj spid="_x0000_s53223" name="Equation" r:id="rId21" imgW="241200" imgH="164880" progId="Equation.DSMT4">
                  <p:embed/>
                </p:oleObj>
              </mc:Choice>
              <mc:Fallback>
                <p:oleObj name="Equation" r:id="rId21" imgW="241200" imgH="164880" progId="Equation.DSMT4">
                  <p:embed/>
                  <p:pic>
                    <p:nvPicPr>
                      <p:cNvPr id="0" name="Picture 88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239962" y="3048000"/>
                        <a:ext cx="2413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85" name="Object 17"/>
          <p:cNvGraphicFramePr>
            <a:graphicFrameLocks noChangeAspect="1"/>
          </p:cNvGraphicFramePr>
          <p:nvPr>
            <p:extLst>
              <p:ext uri="{D42A27DB-BD31-4B8C-83A1-F6EECF244321}">
                <p14:modId xmlns:p14="http://schemas.microsoft.com/office/powerpoint/2010/main" val="3539491595"/>
              </p:ext>
            </p:extLst>
          </p:nvPr>
        </p:nvGraphicFramePr>
        <p:xfrm>
          <a:off x="2239962" y="3568700"/>
          <a:ext cx="241300" cy="165100"/>
        </p:xfrm>
        <a:graphic>
          <a:graphicData uri="http://schemas.openxmlformats.org/presentationml/2006/ole">
            <mc:AlternateContent xmlns:mc="http://schemas.openxmlformats.org/markup-compatibility/2006">
              <mc:Choice xmlns:v="urn:schemas-microsoft-com:vml" Requires="v">
                <p:oleObj spid="_x0000_s53224" name="Equation" r:id="rId23" imgW="241200" imgH="164880" progId="Equation.DSMT4">
                  <p:embed/>
                </p:oleObj>
              </mc:Choice>
              <mc:Fallback>
                <p:oleObj name="Equation" r:id="rId23" imgW="241200" imgH="164880" progId="Equation.DSMT4">
                  <p:embed/>
                  <p:pic>
                    <p:nvPicPr>
                      <p:cNvPr id="0" name="Picture 88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239962" y="3568700"/>
                        <a:ext cx="2413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86" name="Object 18"/>
          <p:cNvGraphicFramePr>
            <a:graphicFrameLocks noChangeAspect="1"/>
          </p:cNvGraphicFramePr>
          <p:nvPr>
            <p:extLst>
              <p:ext uri="{D42A27DB-BD31-4B8C-83A1-F6EECF244321}">
                <p14:modId xmlns:p14="http://schemas.microsoft.com/office/powerpoint/2010/main" val="223899908"/>
              </p:ext>
            </p:extLst>
          </p:nvPr>
        </p:nvGraphicFramePr>
        <p:xfrm>
          <a:off x="2736850" y="2984500"/>
          <a:ext cx="558800" cy="292100"/>
        </p:xfrm>
        <a:graphic>
          <a:graphicData uri="http://schemas.openxmlformats.org/presentationml/2006/ole">
            <mc:AlternateContent xmlns:mc="http://schemas.openxmlformats.org/markup-compatibility/2006">
              <mc:Choice xmlns:v="urn:schemas-microsoft-com:vml" Requires="v">
                <p:oleObj spid="_x0000_s53225" name="Equation" r:id="rId25" imgW="558555" imgH="291947" progId="Equation.DSMT4">
                  <p:embed/>
                </p:oleObj>
              </mc:Choice>
              <mc:Fallback>
                <p:oleObj name="Equation" r:id="rId25" imgW="558555" imgH="291947" progId="Equation.DSMT4">
                  <p:embed/>
                  <p:pic>
                    <p:nvPicPr>
                      <p:cNvPr id="0" name="Picture 88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736850" y="29845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87" name="Object 19"/>
          <p:cNvGraphicFramePr>
            <a:graphicFrameLocks noChangeAspect="1"/>
          </p:cNvGraphicFramePr>
          <p:nvPr/>
        </p:nvGraphicFramePr>
        <p:xfrm>
          <a:off x="3581400" y="3028950"/>
          <a:ext cx="203200" cy="203200"/>
        </p:xfrm>
        <a:graphic>
          <a:graphicData uri="http://schemas.openxmlformats.org/presentationml/2006/ole">
            <mc:AlternateContent xmlns:mc="http://schemas.openxmlformats.org/markup-compatibility/2006">
              <mc:Choice xmlns:v="urn:schemas-microsoft-com:vml" Requires="v">
                <p:oleObj spid="_x0000_s53226" name="Equation" r:id="rId27" imgW="203017" imgH="203017" progId="Equation.DSMT4">
                  <p:embed/>
                </p:oleObj>
              </mc:Choice>
              <mc:Fallback>
                <p:oleObj name="Equation" r:id="rId27" imgW="203017" imgH="203017" progId="Equation.DSMT4">
                  <p:embed/>
                  <p:pic>
                    <p:nvPicPr>
                      <p:cNvPr id="0" name="Picture 887"/>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581400" y="302895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88" name="Object 20"/>
          <p:cNvGraphicFramePr>
            <a:graphicFrameLocks noChangeAspect="1"/>
          </p:cNvGraphicFramePr>
          <p:nvPr/>
        </p:nvGraphicFramePr>
        <p:xfrm>
          <a:off x="3873500" y="2895600"/>
          <a:ext cx="1460500" cy="469900"/>
        </p:xfrm>
        <a:graphic>
          <a:graphicData uri="http://schemas.openxmlformats.org/presentationml/2006/ole">
            <mc:AlternateContent xmlns:mc="http://schemas.openxmlformats.org/markup-compatibility/2006">
              <mc:Choice xmlns:v="urn:schemas-microsoft-com:vml" Requires="v">
                <p:oleObj spid="_x0000_s53227" name="Equation" r:id="rId29" imgW="1460064" imgH="469601" progId="Equation.DSMT4">
                  <p:embed/>
                </p:oleObj>
              </mc:Choice>
              <mc:Fallback>
                <p:oleObj name="Equation" r:id="rId29" imgW="1460064" imgH="469601" progId="Equation.DSMT4">
                  <p:embed/>
                  <p:pic>
                    <p:nvPicPr>
                      <p:cNvPr id="0" name="Picture 888"/>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3873500" y="2895600"/>
                        <a:ext cx="1460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89" name="Object 21"/>
          <p:cNvGraphicFramePr>
            <a:graphicFrameLocks noChangeAspect="1"/>
          </p:cNvGraphicFramePr>
          <p:nvPr/>
        </p:nvGraphicFramePr>
        <p:xfrm>
          <a:off x="3581400" y="3549650"/>
          <a:ext cx="203200" cy="203200"/>
        </p:xfrm>
        <a:graphic>
          <a:graphicData uri="http://schemas.openxmlformats.org/presentationml/2006/ole">
            <mc:AlternateContent xmlns:mc="http://schemas.openxmlformats.org/markup-compatibility/2006">
              <mc:Choice xmlns:v="urn:schemas-microsoft-com:vml" Requires="v">
                <p:oleObj spid="_x0000_s53228" name="Equation" r:id="rId31" imgW="203017" imgH="203017" progId="Equation.DSMT4">
                  <p:embed/>
                </p:oleObj>
              </mc:Choice>
              <mc:Fallback>
                <p:oleObj name="Equation" r:id="rId31" imgW="203017" imgH="203017" progId="Equation.DSMT4">
                  <p:embed/>
                  <p:pic>
                    <p:nvPicPr>
                      <p:cNvPr id="0" name="Picture 889"/>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581400" y="354965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90" name="Object 22"/>
          <p:cNvGraphicFramePr>
            <a:graphicFrameLocks noChangeAspect="1"/>
          </p:cNvGraphicFramePr>
          <p:nvPr/>
        </p:nvGraphicFramePr>
        <p:xfrm>
          <a:off x="3581400" y="4083050"/>
          <a:ext cx="203200" cy="203200"/>
        </p:xfrm>
        <a:graphic>
          <a:graphicData uri="http://schemas.openxmlformats.org/presentationml/2006/ole">
            <mc:AlternateContent xmlns:mc="http://schemas.openxmlformats.org/markup-compatibility/2006">
              <mc:Choice xmlns:v="urn:schemas-microsoft-com:vml" Requires="v">
                <p:oleObj spid="_x0000_s53229" name="Equation" r:id="rId32" imgW="203017" imgH="203017" progId="Equation.DSMT4">
                  <p:embed/>
                </p:oleObj>
              </mc:Choice>
              <mc:Fallback>
                <p:oleObj name="Equation" r:id="rId32" imgW="203017" imgH="203017" progId="Equation.DSMT4">
                  <p:embed/>
                  <p:pic>
                    <p:nvPicPr>
                      <p:cNvPr id="0" name="Picture 890"/>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581400" y="408305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91" name="Object 23"/>
          <p:cNvGraphicFramePr>
            <a:graphicFrameLocks noChangeAspect="1"/>
          </p:cNvGraphicFramePr>
          <p:nvPr/>
        </p:nvGraphicFramePr>
        <p:xfrm>
          <a:off x="3581400" y="4616450"/>
          <a:ext cx="203200" cy="203200"/>
        </p:xfrm>
        <a:graphic>
          <a:graphicData uri="http://schemas.openxmlformats.org/presentationml/2006/ole">
            <mc:AlternateContent xmlns:mc="http://schemas.openxmlformats.org/markup-compatibility/2006">
              <mc:Choice xmlns:v="urn:schemas-microsoft-com:vml" Requires="v">
                <p:oleObj spid="_x0000_s53230" name="Equation" r:id="rId33" imgW="203017" imgH="203017" progId="Equation.DSMT4">
                  <p:embed/>
                </p:oleObj>
              </mc:Choice>
              <mc:Fallback>
                <p:oleObj name="Equation" r:id="rId33" imgW="203017" imgH="203017" progId="Equation.DSMT4">
                  <p:embed/>
                  <p:pic>
                    <p:nvPicPr>
                      <p:cNvPr id="0" name="Picture 891"/>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581400" y="461645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92" name="Object 24"/>
          <p:cNvGraphicFramePr>
            <a:graphicFrameLocks noChangeAspect="1"/>
          </p:cNvGraphicFramePr>
          <p:nvPr>
            <p:extLst>
              <p:ext uri="{D42A27DB-BD31-4B8C-83A1-F6EECF244321}">
                <p14:modId xmlns:p14="http://schemas.microsoft.com/office/powerpoint/2010/main" val="4228509993"/>
              </p:ext>
            </p:extLst>
          </p:nvPr>
        </p:nvGraphicFramePr>
        <p:xfrm>
          <a:off x="946150" y="3511550"/>
          <a:ext cx="838200" cy="279400"/>
        </p:xfrm>
        <a:graphic>
          <a:graphicData uri="http://schemas.openxmlformats.org/presentationml/2006/ole">
            <mc:AlternateContent xmlns:mc="http://schemas.openxmlformats.org/markup-compatibility/2006">
              <mc:Choice xmlns:v="urn:schemas-microsoft-com:vml" Requires="v">
                <p:oleObj spid="_x0000_s53231" name="Equation" r:id="rId34" imgW="822600" imgH="264960" progId="Equation.DSMT4">
                  <p:embed/>
                </p:oleObj>
              </mc:Choice>
              <mc:Fallback>
                <p:oleObj name="Equation" r:id="rId34" imgW="822600" imgH="264960" progId="Equation.DSMT4">
                  <p:embed/>
                  <p:pic>
                    <p:nvPicPr>
                      <p:cNvPr id="0" name="Picture 892"/>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946150" y="3511550"/>
                        <a:ext cx="838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93" name="Object 25"/>
          <p:cNvGraphicFramePr>
            <a:graphicFrameLocks noChangeAspect="1"/>
          </p:cNvGraphicFramePr>
          <p:nvPr/>
        </p:nvGraphicFramePr>
        <p:xfrm>
          <a:off x="2736850" y="3505200"/>
          <a:ext cx="558800" cy="292100"/>
        </p:xfrm>
        <a:graphic>
          <a:graphicData uri="http://schemas.openxmlformats.org/presentationml/2006/ole">
            <mc:AlternateContent xmlns:mc="http://schemas.openxmlformats.org/markup-compatibility/2006">
              <mc:Choice xmlns:v="urn:schemas-microsoft-com:vml" Requires="v">
                <p:oleObj spid="_x0000_s53232" name="Equation" r:id="rId36" imgW="558555" imgH="291947" progId="Equation.DSMT4">
                  <p:embed/>
                </p:oleObj>
              </mc:Choice>
              <mc:Fallback>
                <p:oleObj name="Equation" r:id="rId36" imgW="558555" imgH="291947" progId="Equation.DSMT4">
                  <p:embed/>
                  <p:pic>
                    <p:nvPicPr>
                      <p:cNvPr id="0" name="Picture 893"/>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2736850" y="3505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94" name="Object 26"/>
          <p:cNvGraphicFramePr>
            <a:graphicFrameLocks noChangeAspect="1"/>
          </p:cNvGraphicFramePr>
          <p:nvPr/>
        </p:nvGraphicFramePr>
        <p:xfrm>
          <a:off x="4413250" y="3505200"/>
          <a:ext cx="381000" cy="292100"/>
        </p:xfrm>
        <a:graphic>
          <a:graphicData uri="http://schemas.openxmlformats.org/presentationml/2006/ole">
            <mc:AlternateContent xmlns:mc="http://schemas.openxmlformats.org/markup-compatibility/2006">
              <mc:Choice xmlns:v="urn:schemas-microsoft-com:vml" Requires="v">
                <p:oleObj spid="_x0000_s53233" name="Equation" r:id="rId38" imgW="380862" imgH="292123" progId="Equation.DSMT4">
                  <p:embed/>
                </p:oleObj>
              </mc:Choice>
              <mc:Fallback>
                <p:oleObj name="Equation" r:id="rId38" imgW="380862" imgH="292123" progId="Equation.DSMT4">
                  <p:embed/>
                  <p:pic>
                    <p:nvPicPr>
                      <p:cNvPr id="0" name="Picture 894"/>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4413250" y="35052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95" name="Object 27"/>
          <p:cNvGraphicFramePr>
            <a:graphicFrameLocks noChangeAspect="1"/>
          </p:cNvGraphicFramePr>
          <p:nvPr/>
        </p:nvGraphicFramePr>
        <p:xfrm>
          <a:off x="2590800" y="4038600"/>
          <a:ext cx="850900" cy="292100"/>
        </p:xfrm>
        <a:graphic>
          <a:graphicData uri="http://schemas.openxmlformats.org/presentationml/2006/ole">
            <mc:AlternateContent xmlns:mc="http://schemas.openxmlformats.org/markup-compatibility/2006">
              <mc:Choice xmlns:v="urn:schemas-microsoft-com:vml" Requires="v">
                <p:oleObj spid="_x0000_s53234" name="Equation" r:id="rId40" imgW="850464" imgH="292123" progId="Equation.DSMT4">
                  <p:embed/>
                </p:oleObj>
              </mc:Choice>
              <mc:Fallback>
                <p:oleObj name="Equation" r:id="rId40" imgW="850464" imgH="292123" progId="Equation.DSMT4">
                  <p:embed/>
                  <p:pic>
                    <p:nvPicPr>
                      <p:cNvPr id="0" name="Picture 895"/>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2590800" y="4038600"/>
                        <a:ext cx="850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96" name="Object 28"/>
          <p:cNvGraphicFramePr>
            <a:graphicFrameLocks noChangeAspect="1"/>
          </p:cNvGraphicFramePr>
          <p:nvPr/>
        </p:nvGraphicFramePr>
        <p:xfrm>
          <a:off x="4318000" y="4038600"/>
          <a:ext cx="571500" cy="292100"/>
        </p:xfrm>
        <a:graphic>
          <a:graphicData uri="http://schemas.openxmlformats.org/presentationml/2006/ole">
            <mc:AlternateContent xmlns:mc="http://schemas.openxmlformats.org/markup-compatibility/2006">
              <mc:Choice xmlns:v="urn:schemas-microsoft-com:vml" Requires="v">
                <p:oleObj spid="_x0000_s53235" name="Equation" r:id="rId42" imgW="571225" imgH="291947" progId="Equation.DSMT4">
                  <p:embed/>
                </p:oleObj>
              </mc:Choice>
              <mc:Fallback>
                <p:oleObj name="Equation" r:id="rId42" imgW="571225" imgH="291947" progId="Equation.DSMT4">
                  <p:embed/>
                  <p:pic>
                    <p:nvPicPr>
                      <p:cNvPr id="0" name="Picture 896"/>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4318000" y="4038600"/>
                        <a:ext cx="571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97" name="Object 29"/>
          <p:cNvGraphicFramePr>
            <a:graphicFrameLocks noChangeAspect="1"/>
          </p:cNvGraphicFramePr>
          <p:nvPr/>
        </p:nvGraphicFramePr>
        <p:xfrm>
          <a:off x="2908300" y="4603750"/>
          <a:ext cx="215900" cy="228600"/>
        </p:xfrm>
        <a:graphic>
          <a:graphicData uri="http://schemas.openxmlformats.org/presentationml/2006/ole">
            <mc:AlternateContent xmlns:mc="http://schemas.openxmlformats.org/markup-compatibility/2006">
              <mc:Choice xmlns:v="urn:schemas-microsoft-com:vml" Requires="v">
                <p:oleObj spid="_x0000_s53236" name="Equation" r:id="rId44" imgW="215801" imgH="228462" progId="Equation.DSMT4">
                  <p:embed/>
                </p:oleObj>
              </mc:Choice>
              <mc:Fallback>
                <p:oleObj name="Equation" r:id="rId44" imgW="215801" imgH="228462" progId="Equation.DSMT4">
                  <p:embed/>
                  <p:pic>
                    <p:nvPicPr>
                      <p:cNvPr id="0" name="Picture 897"/>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2908300" y="460375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sp>
        <p:nvSpPr>
          <p:cNvPr id="3" name="TextBox 2"/>
          <p:cNvSpPr txBox="1"/>
          <p:nvPr/>
        </p:nvSpPr>
        <p:spPr>
          <a:xfrm>
            <a:off x="409700" y="5191780"/>
            <a:ext cx="7129250" cy="523220"/>
          </a:xfrm>
          <a:prstGeom prst="rect">
            <a:avLst/>
          </a:prstGeom>
          <a:noFill/>
        </p:spPr>
        <p:txBody>
          <a:bodyPr wrap="none" rtlCol="0">
            <a:spAutoFit/>
          </a:bodyPr>
          <a:lstStyle/>
          <a:p>
            <a:r>
              <a:rPr lang="en-US" sz="2800" dirty="0"/>
              <a:t>The jeweler should set the selling price at </a:t>
            </a:r>
            <a:r>
              <a:rPr lang="en-US" sz="2800" dirty="0">
                <a:solidFill>
                  <a:srgbClr val="FF0000"/>
                </a:solidFill>
              </a:rPr>
              <a:t>$600</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17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8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18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8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38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8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18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18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18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18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639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92"/>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718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7193"/>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7189"/>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719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7195"/>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7190"/>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719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7197"/>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7191"/>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7198"/>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t>Application: Calculating Cost </a:t>
            </a:r>
            <a:r>
              <a:rPr lang="en-US" sz="3200" dirty="0">
                <a:solidFill>
                  <a:schemeClr val="accent1"/>
                </a:solidFill>
              </a:rPr>
              <a:t>(cont.)</a:t>
            </a:r>
          </a:p>
        </p:txBody>
      </p:sp>
      <p:sp>
        <p:nvSpPr>
          <p:cNvPr id="17411" name="Rectangle 3"/>
          <p:cNvSpPr>
            <a:spLocks noGrp="1"/>
          </p:cNvSpPr>
          <p:nvPr>
            <p:ph idx="1"/>
          </p:nvPr>
        </p:nvSpPr>
        <p:spPr>
          <a:xfrm>
            <a:off x="457200" y="1143000"/>
            <a:ext cx="8229600" cy="523220"/>
          </a:xfrm>
          <a:prstGeom prst="rect">
            <a:avLst/>
          </a:prstGeom>
          <a:noFill/>
          <a:ln w="28575">
            <a:noFill/>
          </a:ln>
        </p:spPr>
        <p:txBody>
          <a:bodyPr>
            <a:spAutoFit/>
          </a:bodyPr>
          <a:lstStyle/>
          <a:p>
            <a:pPr>
              <a:buFont typeface="Courier New" pitchFamily="49" charset="0"/>
              <a:buNone/>
            </a:pPr>
            <a:r>
              <a:rPr lang="en-US" b="1" i="0" dirty="0">
                <a:solidFill>
                  <a:schemeClr val="tx1"/>
                </a:solidFill>
              </a:rPr>
              <a:t>Check</a:t>
            </a:r>
            <a:endParaRPr lang="en-US" dirty="0">
              <a:solidFill>
                <a:srgbClr val="000000"/>
              </a:solidFill>
            </a:endParaRPr>
          </a:p>
        </p:txBody>
      </p:sp>
      <p:graphicFrame>
        <p:nvGraphicFramePr>
          <p:cNvPr id="8198" name="Object 6"/>
          <p:cNvGraphicFramePr>
            <a:graphicFrameLocks noChangeAspect="1"/>
          </p:cNvGraphicFramePr>
          <p:nvPr/>
        </p:nvGraphicFramePr>
        <p:xfrm>
          <a:off x="546100" y="1752600"/>
          <a:ext cx="1016000" cy="381000"/>
        </p:xfrm>
        <a:graphic>
          <a:graphicData uri="http://schemas.openxmlformats.org/presentationml/2006/ole">
            <mc:AlternateContent xmlns:mc="http://schemas.openxmlformats.org/markup-compatibility/2006">
              <mc:Choice xmlns:v="urn:schemas-microsoft-com:vml" Requires="v">
                <p:oleObj spid="_x0000_s1840" name="Equation" r:id="rId3" imgW="1015816" imgH="380862" progId="Equation.DSMT4">
                  <p:embed/>
                </p:oleObj>
              </mc:Choice>
              <mc:Fallback>
                <p:oleObj name="Equation" r:id="rId3" imgW="1015816" imgH="380862" progId="Equation.DSMT4">
                  <p:embed/>
                  <p:pic>
                    <p:nvPicPr>
                      <p:cNvPr id="0" name="Picture 67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6100" y="1752600"/>
                        <a:ext cx="1016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711200" y="2171700"/>
          <a:ext cx="762000" cy="419100"/>
        </p:xfrm>
        <a:graphic>
          <a:graphicData uri="http://schemas.openxmlformats.org/presentationml/2006/ole">
            <mc:AlternateContent xmlns:mc="http://schemas.openxmlformats.org/markup-compatibility/2006">
              <mc:Choice xmlns:v="urn:schemas-microsoft-com:vml" Requires="v">
                <p:oleObj spid="_x0000_s1841" name="Equation" r:id="rId5" imgW="761724" imgH="418893" progId="Equation.DSMT4">
                  <p:embed/>
                </p:oleObj>
              </mc:Choice>
              <mc:Fallback>
                <p:oleObj name="Equation" r:id="rId5" imgW="761724" imgH="418893" progId="Equation.DSMT4">
                  <p:embed/>
                  <p:pic>
                    <p:nvPicPr>
                      <p:cNvPr id="0" name="Picture 67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1200" y="2171700"/>
                        <a:ext cx="7620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533400" y="2609850"/>
          <a:ext cx="939800" cy="406400"/>
        </p:xfrm>
        <a:graphic>
          <a:graphicData uri="http://schemas.openxmlformats.org/presentationml/2006/ole">
            <mc:AlternateContent xmlns:mc="http://schemas.openxmlformats.org/markup-compatibility/2006">
              <mc:Choice xmlns:v="urn:schemas-microsoft-com:vml" Requires="v">
                <p:oleObj spid="_x0000_s1842" name="Equation" r:id="rId7" imgW="939754" imgH="406216" progId="Equation.DSMT4">
                  <p:embed/>
                </p:oleObj>
              </mc:Choice>
              <mc:Fallback>
                <p:oleObj name="Equation" r:id="rId7" imgW="939754" imgH="406216" progId="Equation.DSMT4">
                  <p:embed/>
                  <p:pic>
                    <p:nvPicPr>
                      <p:cNvPr id="0" name="Picture 67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2609850"/>
                        <a:ext cx="9398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736600" y="3048000"/>
          <a:ext cx="736600" cy="368300"/>
        </p:xfrm>
        <a:graphic>
          <a:graphicData uri="http://schemas.openxmlformats.org/presentationml/2006/ole">
            <mc:AlternateContent xmlns:mc="http://schemas.openxmlformats.org/markup-compatibility/2006">
              <mc:Choice xmlns:v="urn:schemas-microsoft-com:vml" Requires="v">
                <p:oleObj spid="_x0000_s1843" name="Equation" r:id="rId9" imgW="736814" imgH="368407" progId="Equation.DSMT4">
                  <p:embed/>
                </p:oleObj>
              </mc:Choice>
              <mc:Fallback>
                <p:oleObj name="Equation" r:id="rId9" imgW="736814" imgH="368407" progId="Equation.DSMT4">
                  <p:embed/>
                  <p:pic>
                    <p:nvPicPr>
                      <p:cNvPr id="0" name="Picture 67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36600" y="3048000"/>
                        <a:ext cx="736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nvGraphicFramePr>
        <p:xfrm>
          <a:off x="4495800" y="1752600"/>
          <a:ext cx="1028700" cy="381000"/>
        </p:xfrm>
        <a:graphic>
          <a:graphicData uri="http://schemas.openxmlformats.org/presentationml/2006/ole">
            <mc:AlternateContent xmlns:mc="http://schemas.openxmlformats.org/markup-compatibility/2006">
              <mc:Choice xmlns:v="urn:schemas-microsoft-com:vml" Requires="v">
                <p:oleObj spid="_x0000_s1844" name="Equation" r:id="rId11" imgW="1028493" imgH="380862" progId="Equation.DSMT4">
                  <p:embed/>
                </p:oleObj>
              </mc:Choice>
              <mc:Fallback>
                <p:oleObj name="Equation" r:id="rId11" imgW="1028493" imgH="380862" progId="Equation.DSMT4">
                  <p:embed/>
                  <p:pic>
                    <p:nvPicPr>
                      <p:cNvPr id="0" name="Picture 68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95800" y="1752600"/>
                        <a:ext cx="1028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4787900" y="2197100"/>
          <a:ext cx="736600" cy="368300"/>
        </p:xfrm>
        <a:graphic>
          <a:graphicData uri="http://schemas.openxmlformats.org/presentationml/2006/ole">
            <mc:AlternateContent xmlns:mc="http://schemas.openxmlformats.org/markup-compatibility/2006">
              <mc:Choice xmlns:v="urn:schemas-microsoft-com:vml" Requires="v">
                <p:oleObj spid="_x0000_s1845" name="Equation" r:id="rId13" imgW="736814" imgH="368407" progId="Equation.DSMT4">
                  <p:embed/>
                </p:oleObj>
              </mc:Choice>
              <mc:Fallback>
                <p:oleObj name="Equation" r:id="rId13" imgW="736814" imgH="368407" progId="Equation.DSMT4">
                  <p:embed/>
                  <p:pic>
                    <p:nvPicPr>
                      <p:cNvPr id="0" name="Picture 68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787900" y="2197100"/>
                        <a:ext cx="736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04" name="Object 12"/>
          <p:cNvGraphicFramePr>
            <a:graphicFrameLocks noChangeAspect="1"/>
          </p:cNvGraphicFramePr>
          <p:nvPr>
            <p:extLst>
              <p:ext uri="{D42A27DB-BD31-4B8C-83A1-F6EECF244321}">
                <p14:modId xmlns:p14="http://schemas.microsoft.com/office/powerpoint/2010/main" val="3402704521"/>
              </p:ext>
            </p:extLst>
          </p:nvPr>
        </p:nvGraphicFramePr>
        <p:xfrm>
          <a:off x="4572000" y="2590800"/>
          <a:ext cx="952500" cy="444500"/>
        </p:xfrm>
        <a:graphic>
          <a:graphicData uri="http://schemas.openxmlformats.org/presentationml/2006/ole">
            <mc:AlternateContent xmlns:mc="http://schemas.openxmlformats.org/markup-compatibility/2006">
              <mc:Choice xmlns:v="urn:schemas-microsoft-com:vml" Requires="v">
                <p:oleObj spid="_x0000_s1846" name="Equation" r:id="rId15" imgW="952431" imgH="444247" progId="Equation.DSMT4">
                  <p:embed/>
                </p:oleObj>
              </mc:Choice>
              <mc:Fallback>
                <p:oleObj name="Equation" r:id="rId15" imgW="952431" imgH="444247" progId="Equation.DSMT4">
                  <p:embed/>
                  <p:pic>
                    <p:nvPicPr>
                      <p:cNvPr id="0" name="Picture 68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72000" y="2590800"/>
                        <a:ext cx="952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05" name="Object 13"/>
          <p:cNvGraphicFramePr>
            <a:graphicFrameLocks noChangeAspect="1"/>
          </p:cNvGraphicFramePr>
          <p:nvPr>
            <p:extLst>
              <p:ext uri="{D42A27DB-BD31-4B8C-83A1-F6EECF244321}">
                <p14:modId xmlns:p14="http://schemas.microsoft.com/office/powerpoint/2010/main" val="3335246825"/>
              </p:ext>
            </p:extLst>
          </p:nvPr>
        </p:nvGraphicFramePr>
        <p:xfrm>
          <a:off x="4787900" y="3048000"/>
          <a:ext cx="736600" cy="368300"/>
        </p:xfrm>
        <a:graphic>
          <a:graphicData uri="http://schemas.openxmlformats.org/presentationml/2006/ole">
            <mc:AlternateContent xmlns:mc="http://schemas.openxmlformats.org/markup-compatibility/2006">
              <mc:Choice xmlns:v="urn:schemas-microsoft-com:vml" Requires="v">
                <p:oleObj spid="_x0000_s1847" name="Equation" r:id="rId17" imgW="722160" imgH="356400" progId="Equation.DSMT4">
                  <p:embed/>
                </p:oleObj>
              </mc:Choice>
              <mc:Fallback>
                <p:oleObj name="Equation" r:id="rId17" imgW="722160" imgH="356400" progId="Equation.DSMT4">
                  <p:embed/>
                  <p:pic>
                    <p:nvPicPr>
                      <p:cNvPr id="0" name="Picture 68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787900" y="3048000"/>
                        <a:ext cx="736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06" name="Object 14"/>
          <p:cNvGraphicFramePr>
            <a:graphicFrameLocks noChangeAspect="1"/>
          </p:cNvGraphicFramePr>
          <p:nvPr/>
        </p:nvGraphicFramePr>
        <p:xfrm>
          <a:off x="546100" y="3619500"/>
          <a:ext cx="1028700" cy="381000"/>
        </p:xfrm>
        <a:graphic>
          <a:graphicData uri="http://schemas.openxmlformats.org/presentationml/2006/ole">
            <mc:AlternateContent xmlns:mc="http://schemas.openxmlformats.org/markup-compatibility/2006">
              <mc:Choice xmlns:v="urn:schemas-microsoft-com:vml" Requires="v">
                <p:oleObj spid="_x0000_s1848" name="Equation" r:id="rId19" imgW="1028493" imgH="380862" progId="Equation.DSMT4">
                  <p:embed/>
                </p:oleObj>
              </mc:Choice>
              <mc:Fallback>
                <p:oleObj name="Equation" r:id="rId19" imgW="1028493" imgH="380862" progId="Equation.DSMT4">
                  <p:embed/>
                  <p:pic>
                    <p:nvPicPr>
                      <p:cNvPr id="0" name="Picture 68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46100" y="3619500"/>
                        <a:ext cx="1028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07" name="Object 15"/>
          <p:cNvGraphicFramePr>
            <a:graphicFrameLocks noChangeAspect="1"/>
          </p:cNvGraphicFramePr>
          <p:nvPr>
            <p:extLst>
              <p:ext uri="{D42A27DB-BD31-4B8C-83A1-F6EECF244321}">
                <p14:modId xmlns:p14="http://schemas.microsoft.com/office/powerpoint/2010/main" val="869359956"/>
              </p:ext>
            </p:extLst>
          </p:nvPr>
        </p:nvGraphicFramePr>
        <p:xfrm>
          <a:off x="698500" y="4133850"/>
          <a:ext cx="774700" cy="406400"/>
        </p:xfrm>
        <a:graphic>
          <a:graphicData uri="http://schemas.openxmlformats.org/presentationml/2006/ole">
            <mc:AlternateContent xmlns:mc="http://schemas.openxmlformats.org/markup-compatibility/2006">
              <mc:Choice xmlns:v="urn:schemas-microsoft-com:vml" Requires="v">
                <p:oleObj spid="_x0000_s1849" name="Equation" r:id="rId21" imgW="758520" imgH="393120" progId="Equation.DSMT4">
                  <p:embed/>
                </p:oleObj>
              </mc:Choice>
              <mc:Fallback>
                <p:oleObj name="Equation" r:id="rId21" imgW="758520" imgH="393120" progId="Equation.DSMT4">
                  <p:embed/>
                  <p:pic>
                    <p:nvPicPr>
                      <p:cNvPr id="0" name="Picture 68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98500" y="4133850"/>
                        <a:ext cx="7747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08" name="Object 16"/>
          <p:cNvGraphicFramePr>
            <a:graphicFrameLocks noChangeAspect="1"/>
          </p:cNvGraphicFramePr>
          <p:nvPr>
            <p:extLst>
              <p:ext uri="{D42A27DB-BD31-4B8C-83A1-F6EECF244321}">
                <p14:modId xmlns:p14="http://schemas.microsoft.com/office/powerpoint/2010/main" val="751598257"/>
              </p:ext>
            </p:extLst>
          </p:nvPr>
        </p:nvGraphicFramePr>
        <p:xfrm>
          <a:off x="704850" y="4470400"/>
          <a:ext cx="762000" cy="457200"/>
        </p:xfrm>
        <a:graphic>
          <a:graphicData uri="http://schemas.openxmlformats.org/presentationml/2006/ole">
            <mc:AlternateContent xmlns:mc="http://schemas.openxmlformats.org/markup-compatibility/2006">
              <mc:Choice xmlns:v="urn:schemas-microsoft-com:vml" Requires="v">
                <p:oleObj spid="_x0000_s1850" name="Equation" r:id="rId23" imgW="749520" imgH="447840" progId="Equation.DSMT4">
                  <p:embed/>
                </p:oleObj>
              </mc:Choice>
              <mc:Fallback>
                <p:oleObj name="Equation" r:id="rId23" imgW="749520" imgH="447840" progId="Equation.DSMT4">
                  <p:embed/>
                  <p:pic>
                    <p:nvPicPr>
                      <p:cNvPr id="0" name="Picture 68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704850" y="4470400"/>
                        <a:ext cx="76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09" name="Object 17"/>
          <p:cNvGraphicFramePr>
            <a:graphicFrameLocks noChangeAspect="1"/>
          </p:cNvGraphicFramePr>
          <p:nvPr>
            <p:extLst>
              <p:ext uri="{D42A27DB-BD31-4B8C-83A1-F6EECF244321}">
                <p14:modId xmlns:p14="http://schemas.microsoft.com/office/powerpoint/2010/main" val="1486067665"/>
              </p:ext>
            </p:extLst>
          </p:nvPr>
        </p:nvGraphicFramePr>
        <p:xfrm>
          <a:off x="914400" y="4921250"/>
          <a:ext cx="558800" cy="368300"/>
        </p:xfrm>
        <a:graphic>
          <a:graphicData uri="http://schemas.openxmlformats.org/presentationml/2006/ole">
            <mc:AlternateContent xmlns:mc="http://schemas.openxmlformats.org/markup-compatibility/2006">
              <mc:Choice xmlns:v="urn:schemas-microsoft-com:vml" Requires="v">
                <p:oleObj spid="_x0000_s1851" name="Equation" r:id="rId25" imgW="558892" imgH="368185" progId="Equation.DSMT4">
                  <p:embed/>
                </p:oleObj>
              </mc:Choice>
              <mc:Fallback>
                <p:oleObj name="Equation" r:id="rId25" imgW="558892" imgH="368185" progId="Equation.DSMT4">
                  <p:embed/>
                  <p:pic>
                    <p:nvPicPr>
                      <p:cNvPr id="0" name="Picture 687"/>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914400" y="4921250"/>
                        <a:ext cx="558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10" name="Object 18"/>
          <p:cNvGraphicFramePr>
            <a:graphicFrameLocks noChangeAspect="1"/>
          </p:cNvGraphicFramePr>
          <p:nvPr/>
        </p:nvGraphicFramePr>
        <p:xfrm>
          <a:off x="4495800" y="3619500"/>
          <a:ext cx="2730500" cy="393700"/>
        </p:xfrm>
        <a:graphic>
          <a:graphicData uri="http://schemas.openxmlformats.org/presentationml/2006/ole">
            <mc:AlternateContent xmlns:mc="http://schemas.openxmlformats.org/markup-compatibility/2006">
              <mc:Choice xmlns:v="urn:schemas-microsoft-com:vml" Requires="v">
                <p:oleObj spid="_x0000_s1852" name="Equation" r:id="rId27" imgW="2729972" imgH="393539" progId="Equation.DSMT4">
                  <p:embed/>
                </p:oleObj>
              </mc:Choice>
              <mc:Fallback>
                <p:oleObj name="Equation" r:id="rId27" imgW="2729972" imgH="393539" progId="Equation.DSMT4">
                  <p:embed/>
                  <p:pic>
                    <p:nvPicPr>
                      <p:cNvPr id="0" name="Picture 688"/>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495800" y="3619500"/>
                        <a:ext cx="27305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11" name="Object 19"/>
          <p:cNvGraphicFramePr>
            <a:graphicFrameLocks noChangeAspect="1"/>
          </p:cNvGraphicFramePr>
          <p:nvPr/>
        </p:nvGraphicFramePr>
        <p:xfrm>
          <a:off x="4787900" y="4152900"/>
          <a:ext cx="736600" cy="368300"/>
        </p:xfrm>
        <a:graphic>
          <a:graphicData uri="http://schemas.openxmlformats.org/presentationml/2006/ole">
            <mc:AlternateContent xmlns:mc="http://schemas.openxmlformats.org/markup-compatibility/2006">
              <mc:Choice xmlns:v="urn:schemas-microsoft-com:vml" Requires="v">
                <p:oleObj spid="_x0000_s1853" name="Equation" r:id="rId29" imgW="736814" imgH="368407" progId="Equation.DSMT4">
                  <p:embed/>
                </p:oleObj>
              </mc:Choice>
              <mc:Fallback>
                <p:oleObj name="Equation" r:id="rId29" imgW="736814" imgH="368407" progId="Equation.DSMT4">
                  <p:embed/>
                  <p:pic>
                    <p:nvPicPr>
                      <p:cNvPr id="0" name="Picture 689"/>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787900" y="4152900"/>
                        <a:ext cx="736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12" name="Object 20"/>
          <p:cNvGraphicFramePr>
            <a:graphicFrameLocks noChangeAspect="1"/>
          </p:cNvGraphicFramePr>
          <p:nvPr>
            <p:extLst>
              <p:ext uri="{D42A27DB-BD31-4B8C-83A1-F6EECF244321}">
                <p14:modId xmlns:p14="http://schemas.microsoft.com/office/powerpoint/2010/main" val="1935482769"/>
              </p:ext>
            </p:extLst>
          </p:nvPr>
        </p:nvGraphicFramePr>
        <p:xfrm>
          <a:off x="4699000" y="4495800"/>
          <a:ext cx="825500" cy="406400"/>
        </p:xfrm>
        <a:graphic>
          <a:graphicData uri="http://schemas.openxmlformats.org/presentationml/2006/ole">
            <mc:AlternateContent xmlns:mc="http://schemas.openxmlformats.org/markup-compatibility/2006">
              <mc:Choice xmlns:v="urn:schemas-microsoft-com:vml" Requires="v">
                <p:oleObj spid="_x0000_s1854" name="Equation" r:id="rId31" imgW="825110" imgH="406216" progId="Equation.DSMT4">
                  <p:embed/>
                </p:oleObj>
              </mc:Choice>
              <mc:Fallback>
                <p:oleObj name="Equation" r:id="rId31" imgW="825110" imgH="406216" progId="Equation.DSMT4">
                  <p:embed/>
                  <p:pic>
                    <p:nvPicPr>
                      <p:cNvPr id="0" name="Picture 690"/>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4699000" y="4495800"/>
                        <a:ext cx="8255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13" name="Object 21"/>
          <p:cNvGraphicFramePr>
            <a:graphicFrameLocks noChangeAspect="1"/>
          </p:cNvGraphicFramePr>
          <p:nvPr>
            <p:extLst>
              <p:ext uri="{D42A27DB-BD31-4B8C-83A1-F6EECF244321}">
                <p14:modId xmlns:p14="http://schemas.microsoft.com/office/powerpoint/2010/main" val="3329811116"/>
              </p:ext>
            </p:extLst>
          </p:nvPr>
        </p:nvGraphicFramePr>
        <p:xfrm>
          <a:off x="4965700" y="4921250"/>
          <a:ext cx="558800" cy="368300"/>
        </p:xfrm>
        <a:graphic>
          <a:graphicData uri="http://schemas.openxmlformats.org/presentationml/2006/ole">
            <mc:AlternateContent xmlns:mc="http://schemas.openxmlformats.org/markup-compatibility/2006">
              <mc:Choice xmlns:v="urn:schemas-microsoft-com:vml" Requires="v">
                <p:oleObj spid="_x0000_s1855" name="Equation" r:id="rId33" imgW="558892" imgH="368185" progId="Equation.DSMT4">
                  <p:embed/>
                </p:oleObj>
              </mc:Choice>
              <mc:Fallback>
                <p:oleObj name="Equation" r:id="rId33" imgW="558892" imgH="368185" progId="Equation.DSMT4">
                  <p:embed/>
                  <p:pic>
                    <p:nvPicPr>
                      <p:cNvPr id="0" name="Picture 691"/>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4965700" y="4921250"/>
                        <a:ext cx="558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14" name="Object 22"/>
          <p:cNvGraphicFramePr>
            <a:graphicFrameLocks noChangeAspect="1"/>
          </p:cNvGraphicFramePr>
          <p:nvPr/>
        </p:nvGraphicFramePr>
        <p:xfrm>
          <a:off x="1752600" y="2222500"/>
          <a:ext cx="2184400" cy="317500"/>
        </p:xfrm>
        <a:graphic>
          <a:graphicData uri="http://schemas.openxmlformats.org/presentationml/2006/ole">
            <mc:AlternateContent xmlns:mc="http://schemas.openxmlformats.org/markup-compatibility/2006">
              <mc:Choice xmlns:v="urn:schemas-microsoft-com:vml" Requires="v">
                <p:oleObj spid="_x0000_s1856" name="Equation" r:id="rId35" imgW="2183757" imgH="317477" progId="Equation.DSMT4">
                  <p:embed/>
                </p:oleObj>
              </mc:Choice>
              <mc:Fallback>
                <p:oleObj name="Equation" r:id="rId35" imgW="2183757" imgH="317477" progId="Equation.DSMT4">
                  <p:embed/>
                  <p:pic>
                    <p:nvPicPr>
                      <p:cNvPr id="0" name="Picture 692"/>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1752600" y="2222500"/>
                        <a:ext cx="2184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15" name="Object 23"/>
          <p:cNvGraphicFramePr>
            <a:graphicFrameLocks noChangeAspect="1"/>
          </p:cNvGraphicFramePr>
          <p:nvPr/>
        </p:nvGraphicFramePr>
        <p:xfrm>
          <a:off x="1752600" y="2654300"/>
          <a:ext cx="1206500" cy="317500"/>
        </p:xfrm>
        <a:graphic>
          <a:graphicData uri="http://schemas.openxmlformats.org/presentationml/2006/ole">
            <mc:AlternateContent xmlns:mc="http://schemas.openxmlformats.org/markup-compatibility/2006">
              <mc:Choice xmlns:v="urn:schemas-microsoft-com:vml" Requires="v">
                <p:oleObj spid="_x0000_s1857" name="Equation" r:id="rId37" imgW="1205796" imgH="317286" progId="Equation.DSMT4">
                  <p:embed/>
                </p:oleObj>
              </mc:Choice>
              <mc:Fallback>
                <p:oleObj name="Equation" r:id="rId37" imgW="1205796" imgH="317286" progId="Equation.DSMT4">
                  <p:embed/>
                  <p:pic>
                    <p:nvPicPr>
                      <p:cNvPr id="0" name="Picture 693"/>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1752600" y="2654300"/>
                        <a:ext cx="12065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16" name="Object 24"/>
          <p:cNvGraphicFramePr>
            <a:graphicFrameLocks noChangeAspect="1"/>
          </p:cNvGraphicFramePr>
          <p:nvPr/>
        </p:nvGraphicFramePr>
        <p:xfrm>
          <a:off x="1752600" y="3105150"/>
          <a:ext cx="965200" cy="254000"/>
        </p:xfrm>
        <a:graphic>
          <a:graphicData uri="http://schemas.openxmlformats.org/presentationml/2006/ole">
            <mc:AlternateContent xmlns:mc="http://schemas.openxmlformats.org/markup-compatibility/2006">
              <mc:Choice xmlns:v="urn:schemas-microsoft-com:vml" Requires="v">
                <p:oleObj spid="_x0000_s1858" name="Equation" r:id="rId39" imgW="965108" imgH="254092" progId="Equation.DSMT4">
                  <p:embed/>
                </p:oleObj>
              </mc:Choice>
              <mc:Fallback>
                <p:oleObj name="Equation" r:id="rId39" imgW="965108" imgH="254092" progId="Equation.DSMT4">
                  <p:embed/>
                  <p:pic>
                    <p:nvPicPr>
                      <p:cNvPr id="0" name="Picture 694"/>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1752600" y="3105150"/>
                        <a:ext cx="9652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17" name="Object 25"/>
          <p:cNvGraphicFramePr>
            <a:graphicFrameLocks noChangeAspect="1"/>
          </p:cNvGraphicFramePr>
          <p:nvPr>
            <p:extLst>
              <p:ext uri="{D42A27DB-BD31-4B8C-83A1-F6EECF244321}">
                <p14:modId xmlns:p14="http://schemas.microsoft.com/office/powerpoint/2010/main" val="3079469732"/>
              </p:ext>
            </p:extLst>
          </p:nvPr>
        </p:nvGraphicFramePr>
        <p:xfrm>
          <a:off x="5816600" y="2222500"/>
          <a:ext cx="2184400" cy="317500"/>
        </p:xfrm>
        <a:graphic>
          <a:graphicData uri="http://schemas.openxmlformats.org/presentationml/2006/ole">
            <mc:AlternateContent xmlns:mc="http://schemas.openxmlformats.org/markup-compatibility/2006">
              <mc:Choice xmlns:v="urn:schemas-microsoft-com:vml" Requires="v">
                <p:oleObj spid="_x0000_s1859" name="Equation" r:id="rId41" imgW="2183757" imgH="317477" progId="Equation.DSMT4">
                  <p:embed/>
                </p:oleObj>
              </mc:Choice>
              <mc:Fallback>
                <p:oleObj name="Equation" r:id="rId41" imgW="2183757" imgH="317477" progId="Equation.DSMT4">
                  <p:embed/>
                  <p:pic>
                    <p:nvPicPr>
                      <p:cNvPr id="0" name="Picture 695"/>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5816600" y="2222500"/>
                        <a:ext cx="2184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18" name="Object 26"/>
          <p:cNvGraphicFramePr>
            <a:graphicFrameLocks noChangeAspect="1"/>
          </p:cNvGraphicFramePr>
          <p:nvPr>
            <p:extLst>
              <p:ext uri="{D42A27DB-BD31-4B8C-83A1-F6EECF244321}">
                <p14:modId xmlns:p14="http://schemas.microsoft.com/office/powerpoint/2010/main" val="2334961306"/>
              </p:ext>
            </p:extLst>
          </p:nvPr>
        </p:nvGraphicFramePr>
        <p:xfrm>
          <a:off x="5816600" y="2686050"/>
          <a:ext cx="965200" cy="254000"/>
        </p:xfrm>
        <a:graphic>
          <a:graphicData uri="http://schemas.openxmlformats.org/presentationml/2006/ole">
            <mc:AlternateContent xmlns:mc="http://schemas.openxmlformats.org/markup-compatibility/2006">
              <mc:Choice xmlns:v="urn:schemas-microsoft-com:vml" Requires="v">
                <p:oleObj spid="_x0000_s1860" name="Equation" r:id="rId43" imgW="965108" imgH="254092" progId="Equation.DSMT4">
                  <p:embed/>
                </p:oleObj>
              </mc:Choice>
              <mc:Fallback>
                <p:oleObj name="Equation" r:id="rId43" imgW="965108" imgH="254092" progId="Equation.DSMT4">
                  <p:embed/>
                  <p:pic>
                    <p:nvPicPr>
                      <p:cNvPr id="0" name="Picture 696"/>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5816600" y="2686050"/>
                        <a:ext cx="9652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19" name="Object 27"/>
          <p:cNvGraphicFramePr>
            <a:graphicFrameLocks noChangeAspect="1"/>
          </p:cNvGraphicFramePr>
          <p:nvPr>
            <p:extLst>
              <p:ext uri="{D42A27DB-BD31-4B8C-83A1-F6EECF244321}">
                <p14:modId xmlns:p14="http://schemas.microsoft.com/office/powerpoint/2010/main" val="2986805965"/>
              </p:ext>
            </p:extLst>
          </p:nvPr>
        </p:nvGraphicFramePr>
        <p:xfrm>
          <a:off x="5829300" y="3073400"/>
          <a:ext cx="2019300" cy="317500"/>
        </p:xfrm>
        <a:graphic>
          <a:graphicData uri="http://schemas.openxmlformats.org/presentationml/2006/ole">
            <mc:AlternateContent xmlns:mc="http://schemas.openxmlformats.org/markup-compatibility/2006">
              <mc:Choice xmlns:v="urn:schemas-microsoft-com:vml" Requires="v">
                <p:oleObj spid="_x0000_s1861" name="Equation" r:id="rId45" imgW="2018956" imgH="317477" progId="Equation.DSMT4">
                  <p:embed/>
                </p:oleObj>
              </mc:Choice>
              <mc:Fallback>
                <p:oleObj name="Equation" r:id="rId45" imgW="2018956" imgH="317477" progId="Equation.DSMT4">
                  <p:embed/>
                  <p:pic>
                    <p:nvPicPr>
                      <p:cNvPr id="0" name="Picture 697"/>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5829300" y="3073400"/>
                        <a:ext cx="20193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20" name="Object 28"/>
          <p:cNvGraphicFramePr>
            <a:graphicFrameLocks noChangeAspect="1"/>
          </p:cNvGraphicFramePr>
          <p:nvPr/>
        </p:nvGraphicFramePr>
        <p:xfrm>
          <a:off x="1752600" y="4178300"/>
          <a:ext cx="2019300" cy="317500"/>
        </p:xfrm>
        <a:graphic>
          <a:graphicData uri="http://schemas.openxmlformats.org/presentationml/2006/ole">
            <mc:AlternateContent xmlns:mc="http://schemas.openxmlformats.org/markup-compatibility/2006">
              <mc:Choice xmlns:v="urn:schemas-microsoft-com:vml" Requires="v">
                <p:oleObj spid="_x0000_s1862" name="Equation" r:id="rId47" imgW="2018956" imgH="317477" progId="Equation.DSMT4">
                  <p:embed/>
                </p:oleObj>
              </mc:Choice>
              <mc:Fallback>
                <p:oleObj name="Equation" r:id="rId47" imgW="2018956" imgH="317477" progId="Equation.DSMT4">
                  <p:embed/>
                  <p:pic>
                    <p:nvPicPr>
                      <p:cNvPr id="0" name="Picture 698"/>
                      <p:cNvPicPr>
                        <a:picLocks noChangeAspect="1" noChangeArrowheads="1"/>
                      </p:cNvPicPr>
                      <p:nvPr/>
                    </p:nvPicPr>
                    <p:blipFill>
                      <a:blip r:embed="rId48">
                        <a:extLst>
                          <a:ext uri="{28A0092B-C50C-407E-A947-70E740481C1C}">
                            <a14:useLocalDpi xmlns:a14="http://schemas.microsoft.com/office/drawing/2010/main" val="0"/>
                          </a:ext>
                        </a:extLst>
                      </a:blip>
                      <a:srcRect/>
                      <a:stretch>
                        <a:fillRect/>
                      </a:stretch>
                    </p:blipFill>
                    <p:spPr bwMode="auto">
                      <a:xfrm>
                        <a:off x="1752600" y="4178300"/>
                        <a:ext cx="20193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21" name="Object 29"/>
          <p:cNvGraphicFramePr>
            <a:graphicFrameLocks noChangeAspect="1"/>
          </p:cNvGraphicFramePr>
          <p:nvPr>
            <p:extLst>
              <p:ext uri="{D42A27DB-BD31-4B8C-83A1-F6EECF244321}">
                <p14:modId xmlns:p14="http://schemas.microsoft.com/office/powerpoint/2010/main" val="500351688"/>
              </p:ext>
            </p:extLst>
          </p:nvPr>
        </p:nvGraphicFramePr>
        <p:xfrm>
          <a:off x="1752600" y="4584700"/>
          <a:ext cx="482600" cy="228600"/>
        </p:xfrm>
        <a:graphic>
          <a:graphicData uri="http://schemas.openxmlformats.org/presentationml/2006/ole">
            <mc:AlternateContent xmlns:mc="http://schemas.openxmlformats.org/markup-compatibility/2006">
              <mc:Choice xmlns:v="urn:schemas-microsoft-com:vml" Requires="v">
                <p:oleObj spid="_x0000_s1863" name="Equation" r:id="rId49" imgW="482278" imgH="228738" progId="Equation.DSMT4">
                  <p:embed/>
                </p:oleObj>
              </mc:Choice>
              <mc:Fallback>
                <p:oleObj name="Equation" r:id="rId49" imgW="482278" imgH="228738" progId="Equation.DSMT4">
                  <p:embed/>
                  <p:pic>
                    <p:nvPicPr>
                      <p:cNvPr id="0" name="Picture 699"/>
                      <p:cNvPicPr>
                        <a:picLocks noChangeAspect="1" noChangeArrowheads="1"/>
                      </p:cNvPicPr>
                      <p:nvPr/>
                    </p:nvPicPr>
                    <p:blipFill>
                      <a:blip r:embed="rId50">
                        <a:extLst>
                          <a:ext uri="{28A0092B-C50C-407E-A947-70E740481C1C}">
                            <a14:useLocalDpi xmlns:a14="http://schemas.microsoft.com/office/drawing/2010/main" val="0"/>
                          </a:ext>
                        </a:extLst>
                      </a:blip>
                      <a:srcRect/>
                      <a:stretch>
                        <a:fillRect/>
                      </a:stretch>
                    </p:blipFill>
                    <p:spPr bwMode="auto">
                      <a:xfrm>
                        <a:off x="1752600" y="4584700"/>
                        <a:ext cx="4826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22" name="Object 30"/>
          <p:cNvGraphicFramePr>
            <a:graphicFrameLocks noChangeAspect="1"/>
          </p:cNvGraphicFramePr>
          <p:nvPr>
            <p:extLst>
              <p:ext uri="{D42A27DB-BD31-4B8C-83A1-F6EECF244321}">
                <p14:modId xmlns:p14="http://schemas.microsoft.com/office/powerpoint/2010/main" val="1808935928"/>
              </p:ext>
            </p:extLst>
          </p:nvPr>
        </p:nvGraphicFramePr>
        <p:xfrm>
          <a:off x="1752600" y="4959350"/>
          <a:ext cx="635000" cy="292100"/>
        </p:xfrm>
        <a:graphic>
          <a:graphicData uri="http://schemas.openxmlformats.org/presentationml/2006/ole">
            <mc:AlternateContent xmlns:mc="http://schemas.openxmlformats.org/markup-compatibility/2006">
              <mc:Choice xmlns:v="urn:schemas-microsoft-com:vml" Requires="v">
                <p:oleObj spid="_x0000_s1864" name="Equation" r:id="rId51" imgW="634572" imgH="291947" progId="Equation.DSMT4">
                  <p:embed/>
                </p:oleObj>
              </mc:Choice>
              <mc:Fallback>
                <p:oleObj name="Equation" r:id="rId51" imgW="634572" imgH="291947" progId="Equation.DSMT4">
                  <p:embed/>
                  <p:pic>
                    <p:nvPicPr>
                      <p:cNvPr id="0" name="Picture 700"/>
                      <p:cNvPicPr>
                        <a:picLocks noChangeAspect="1" noChangeArrowheads="1"/>
                      </p:cNvPicPr>
                      <p:nvPr/>
                    </p:nvPicPr>
                    <p:blipFill>
                      <a:blip r:embed="rId52">
                        <a:extLst>
                          <a:ext uri="{28A0092B-C50C-407E-A947-70E740481C1C}">
                            <a14:useLocalDpi xmlns:a14="http://schemas.microsoft.com/office/drawing/2010/main" val="0"/>
                          </a:ext>
                        </a:extLst>
                      </a:blip>
                      <a:srcRect/>
                      <a:stretch>
                        <a:fillRect/>
                      </a:stretch>
                    </p:blipFill>
                    <p:spPr bwMode="auto">
                      <a:xfrm>
                        <a:off x="1752600" y="4959350"/>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23" name="Object 31"/>
          <p:cNvGraphicFramePr>
            <a:graphicFrameLocks noChangeAspect="1"/>
          </p:cNvGraphicFramePr>
          <p:nvPr/>
        </p:nvGraphicFramePr>
        <p:xfrm>
          <a:off x="5740400" y="4222750"/>
          <a:ext cx="482600" cy="228600"/>
        </p:xfrm>
        <a:graphic>
          <a:graphicData uri="http://schemas.openxmlformats.org/presentationml/2006/ole">
            <mc:AlternateContent xmlns:mc="http://schemas.openxmlformats.org/markup-compatibility/2006">
              <mc:Choice xmlns:v="urn:schemas-microsoft-com:vml" Requires="v">
                <p:oleObj spid="_x0000_s1865" name="Equation" r:id="rId53" imgW="482278" imgH="228738" progId="Equation.DSMT4">
                  <p:embed/>
                </p:oleObj>
              </mc:Choice>
              <mc:Fallback>
                <p:oleObj name="Equation" r:id="rId53" imgW="482278" imgH="228738" progId="Equation.DSMT4">
                  <p:embed/>
                  <p:pic>
                    <p:nvPicPr>
                      <p:cNvPr id="0" name="Picture 701"/>
                      <p:cNvPicPr>
                        <a:picLocks noChangeAspect="1" noChangeArrowheads="1"/>
                      </p:cNvPicPr>
                      <p:nvPr/>
                    </p:nvPicPr>
                    <p:blipFill>
                      <a:blip r:embed="rId54">
                        <a:extLst>
                          <a:ext uri="{28A0092B-C50C-407E-A947-70E740481C1C}">
                            <a14:useLocalDpi xmlns:a14="http://schemas.microsoft.com/office/drawing/2010/main" val="0"/>
                          </a:ext>
                        </a:extLst>
                      </a:blip>
                      <a:srcRect/>
                      <a:stretch>
                        <a:fillRect/>
                      </a:stretch>
                    </p:blipFill>
                    <p:spPr bwMode="auto">
                      <a:xfrm>
                        <a:off x="5740400" y="4222750"/>
                        <a:ext cx="4826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24" name="Object 32"/>
          <p:cNvGraphicFramePr>
            <a:graphicFrameLocks noChangeAspect="1"/>
          </p:cNvGraphicFramePr>
          <p:nvPr>
            <p:extLst>
              <p:ext uri="{D42A27DB-BD31-4B8C-83A1-F6EECF244321}">
                <p14:modId xmlns:p14="http://schemas.microsoft.com/office/powerpoint/2010/main" val="1768944331"/>
              </p:ext>
            </p:extLst>
          </p:nvPr>
        </p:nvGraphicFramePr>
        <p:xfrm>
          <a:off x="5746750" y="4540250"/>
          <a:ext cx="863600" cy="317500"/>
        </p:xfrm>
        <a:graphic>
          <a:graphicData uri="http://schemas.openxmlformats.org/presentationml/2006/ole">
            <mc:AlternateContent xmlns:mc="http://schemas.openxmlformats.org/markup-compatibility/2006">
              <mc:Choice xmlns:v="urn:schemas-microsoft-com:vml" Requires="v">
                <p:oleObj spid="_x0000_s1866" name="Equation" r:id="rId55" imgW="849960" imgH="301680" progId="Equation.DSMT4">
                  <p:embed/>
                </p:oleObj>
              </mc:Choice>
              <mc:Fallback>
                <p:oleObj name="Equation" r:id="rId55" imgW="849960" imgH="301680" progId="Equation.DSMT4">
                  <p:embed/>
                  <p:pic>
                    <p:nvPicPr>
                      <p:cNvPr id="0" name="Picture 702"/>
                      <p:cNvPicPr>
                        <a:picLocks noChangeAspect="1" noChangeArrowheads="1"/>
                      </p:cNvPicPr>
                      <p:nvPr/>
                    </p:nvPicPr>
                    <p:blipFill>
                      <a:blip r:embed="rId56">
                        <a:extLst>
                          <a:ext uri="{28A0092B-C50C-407E-A947-70E740481C1C}">
                            <a14:useLocalDpi xmlns:a14="http://schemas.microsoft.com/office/drawing/2010/main" val="0"/>
                          </a:ext>
                        </a:extLst>
                      </a:blip>
                      <a:srcRect/>
                      <a:stretch>
                        <a:fillRect/>
                      </a:stretch>
                    </p:blipFill>
                    <p:spPr bwMode="auto">
                      <a:xfrm>
                        <a:off x="5746750" y="4540250"/>
                        <a:ext cx="8636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8225" name="Object 33"/>
          <p:cNvGraphicFramePr>
            <a:graphicFrameLocks noChangeAspect="1"/>
          </p:cNvGraphicFramePr>
          <p:nvPr>
            <p:extLst>
              <p:ext uri="{D42A27DB-BD31-4B8C-83A1-F6EECF244321}">
                <p14:modId xmlns:p14="http://schemas.microsoft.com/office/powerpoint/2010/main" val="849459947"/>
              </p:ext>
            </p:extLst>
          </p:nvPr>
        </p:nvGraphicFramePr>
        <p:xfrm>
          <a:off x="5740400" y="4959350"/>
          <a:ext cx="635000" cy="292100"/>
        </p:xfrm>
        <a:graphic>
          <a:graphicData uri="http://schemas.openxmlformats.org/presentationml/2006/ole">
            <mc:AlternateContent xmlns:mc="http://schemas.openxmlformats.org/markup-compatibility/2006">
              <mc:Choice xmlns:v="urn:schemas-microsoft-com:vml" Requires="v">
                <p:oleObj spid="_x0000_s1867" name="Equation" r:id="rId57" imgW="634572" imgH="291947" progId="Equation.DSMT4">
                  <p:embed/>
                </p:oleObj>
              </mc:Choice>
              <mc:Fallback>
                <p:oleObj name="Equation" r:id="rId57" imgW="634572" imgH="291947" progId="Equation.DSMT4">
                  <p:embed/>
                  <p:pic>
                    <p:nvPicPr>
                      <p:cNvPr id="0" name="Picture 703"/>
                      <p:cNvPicPr>
                        <a:picLocks noChangeAspect="1" noChangeArrowheads="1"/>
                      </p:cNvPicPr>
                      <p:nvPr/>
                    </p:nvPicPr>
                    <p:blipFill>
                      <a:blip r:embed="rId58">
                        <a:extLst>
                          <a:ext uri="{28A0092B-C50C-407E-A947-70E740481C1C}">
                            <a14:useLocalDpi xmlns:a14="http://schemas.microsoft.com/office/drawing/2010/main" val="0"/>
                          </a:ext>
                        </a:extLst>
                      </a:blip>
                      <a:srcRect/>
                      <a:stretch>
                        <a:fillRect/>
                      </a:stretch>
                    </p:blipFill>
                    <p:spPr bwMode="auto">
                      <a:xfrm>
                        <a:off x="5740400" y="4959350"/>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2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20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2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0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821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20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820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82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20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821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8205"/>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82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820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8207"/>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8220"/>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8208"/>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8221"/>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8209"/>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8222"/>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8210"/>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8223"/>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8211"/>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8224"/>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8212"/>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nodeType="clickEffect">
                                  <p:stCondLst>
                                    <p:cond delay="0"/>
                                  </p:stCondLst>
                                  <p:childTnLst>
                                    <p:set>
                                      <p:cBhvr>
                                        <p:cTn id="88" dur="1" fill="hold">
                                          <p:stCondLst>
                                            <p:cond delay="0"/>
                                          </p:stCondLst>
                                        </p:cTn>
                                        <p:tgtEl>
                                          <p:spTgt spid="8225"/>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82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Solving Distance-Rate-Time Problems</a:t>
            </a:r>
            <a:endParaRPr lang="en-US" sz="3200" i="1" dirty="0">
              <a:solidFill>
                <a:schemeClr val="accent1"/>
              </a:solidFill>
            </a:endParaRPr>
          </a:p>
        </p:txBody>
      </p:sp>
      <p:sp>
        <p:nvSpPr>
          <p:cNvPr id="15363" name="Rectangle 3"/>
          <p:cNvSpPr>
            <a:spLocks noGrp="1"/>
          </p:cNvSpPr>
          <p:nvPr>
            <p:ph idx="1"/>
          </p:nvPr>
        </p:nvSpPr>
        <p:spPr>
          <a:xfrm>
            <a:off x="457200" y="1280160"/>
            <a:ext cx="8229600" cy="2850011"/>
          </a:xfrm>
          <a:prstGeom prst="rect">
            <a:avLst/>
          </a:prstGeom>
        </p:spPr>
        <p:txBody>
          <a:bodyPr>
            <a:spAutoFit/>
          </a:bodyPr>
          <a:lstStyle/>
          <a:p>
            <a:r>
              <a:rPr lang="en-US" dirty="0"/>
              <a:t>A brother and sister leave a family reunion at the </a:t>
            </a:r>
            <a:br>
              <a:rPr lang="en-US" dirty="0"/>
            </a:br>
            <a:r>
              <a:rPr lang="en-US" dirty="0"/>
              <a:t>same time and drive their cars in opposite directions. The brother’s speed is </a:t>
            </a:r>
            <a:r>
              <a:rPr lang="en-US" dirty="0">
                <a:solidFill>
                  <a:srgbClr val="0000FF"/>
                </a:solidFill>
              </a:rPr>
              <a:t>50 mph</a:t>
            </a:r>
            <a:r>
              <a:rPr lang="en-US" dirty="0"/>
              <a:t> and the sister’s speed </a:t>
            </a:r>
            <a:br>
              <a:rPr lang="en-US" dirty="0"/>
            </a:br>
            <a:r>
              <a:rPr lang="en-US" dirty="0"/>
              <a:t>is </a:t>
            </a:r>
            <a:r>
              <a:rPr lang="en-US" dirty="0">
                <a:solidFill>
                  <a:srgbClr val="0000FF"/>
                </a:solidFill>
              </a:rPr>
              <a:t>65 mph</a:t>
            </a:r>
            <a:r>
              <a:rPr lang="en-US" dirty="0"/>
              <a:t>. When will they be </a:t>
            </a:r>
            <a:r>
              <a:rPr lang="en-US" dirty="0">
                <a:solidFill>
                  <a:srgbClr val="0000FF"/>
                </a:solidFill>
              </a:rPr>
              <a:t>460 miles</a:t>
            </a:r>
            <a:r>
              <a:rPr lang="en-US" dirty="0"/>
              <a:t> apart?</a:t>
            </a:r>
            <a:r>
              <a:rPr lang="en-US" dirty="0">
                <a:solidFill>
                  <a:schemeClr val="tx1"/>
                </a:solidFill>
              </a:rPr>
              <a:t> </a:t>
            </a:r>
          </a:p>
          <a:p>
            <a:pPr marL="0" indent="0">
              <a:buFont typeface="Courier New" pitchFamily="49" charset="0"/>
              <a:buNone/>
            </a:pPr>
            <a:r>
              <a:rPr lang="en-US" b="1" i="0" dirty="0">
                <a:solidFill>
                  <a:schemeClr val="tx1"/>
                </a:solidFill>
              </a:rPr>
              <a:t>Solution</a:t>
            </a:r>
          </a:p>
          <a:p>
            <a:r>
              <a:rPr lang="en-US" dirty="0"/>
              <a:t>Let </a:t>
            </a:r>
            <a:r>
              <a:rPr lang="en-US" i="1" dirty="0"/>
              <a:t>t </a:t>
            </a:r>
            <a:r>
              <a:rPr lang="en-US" dirty="0"/>
              <a:t>= travel time.</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Solving Distance-Rate-Time Problems</a:t>
            </a:r>
            <a:r>
              <a:rPr lang="en-US" sz="3200" dirty="0">
                <a:solidFill>
                  <a:schemeClr val="accent1"/>
                </a:solidFill>
              </a:rPr>
              <a:t> (cont.)</a:t>
            </a:r>
          </a:p>
        </p:txBody>
      </p:sp>
      <p:graphicFrame>
        <p:nvGraphicFramePr>
          <p:cNvPr id="8" name="Group 5"/>
          <p:cNvGraphicFramePr>
            <a:graphicFrameLocks/>
          </p:cNvGraphicFramePr>
          <p:nvPr>
            <p:extLst>
              <p:ext uri="{D42A27DB-BD31-4B8C-83A1-F6EECF244321}">
                <p14:modId xmlns:p14="http://schemas.microsoft.com/office/powerpoint/2010/main" val="1730946388"/>
              </p:ext>
            </p:extLst>
          </p:nvPr>
        </p:nvGraphicFramePr>
        <p:xfrm>
          <a:off x="953398" y="1447800"/>
          <a:ext cx="7200002" cy="1272822"/>
        </p:xfrm>
        <a:graphic>
          <a:graphicData uri="http://schemas.openxmlformats.org/drawingml/2006/table">
            <a:tbl>
              <a:tblPr firstRow="1" bandRow="1">
                <a:tableStyleId>{5C22544A-7EE6-4342-B048-85BDC9FD1C3A}</a:tableStyleId>
              </a:tblPr>
              <a:tblGrid>
                <a:gridCol w="1666639">
                  <a:extLst>
                    <a:ext uri="{9D8B030D-6E8A-4147-A177-3AD203B41FA5}">
                      <a16:colId xmlns:a16="http://schemas.microsoft.com/office/drawing/2014/main" val="20000"/>
                    </a:ext>
                  </a:extLst>
                </a:gridCol>
                <a:gridCol w="946913">
                  <a:extLst>
                    <a:ext uri="{9D8B030D-6E8A-4147-A177-3AD203B41FA5}">
                      <a16:colId xmlns:a16="http://schemas.microsoft.com/office/drawing/2014/main" val="20001"/>
                    </a:ext>
                  </a:extLst>
                </a:gridCol>
                <a:gridCol w="946913">
                  <a:extLst>
                    <a:ext uri="{9D8B030D-6E8A-4147-A177-3AD203B41FA5}">
                      <a16:colId xmlns:a16="http://schemas.microsoft.com/office/drawing/2014/main" val="20004"/>
                    </a:ext>
                  </a:extLst>
                </a:gridCol>
                <a:gridCol w="946913">
                  <a:extLst>
                    <a:ext uri="{9D8B030D-6E8A-4147-A177-3AD203B41FA5}">
                      <a16:colId xmlns:a16="http://schemas.microsoft.com/office/drawing/2014/main" val="20002"/>
                    </a:ext>
                  </a:extLst>
                </a:gridCol>
                <a:gridCol w="946913">
                  <a:extLst>
                    <a:ext uri="{9D8B030D-6E8A-4147-A177-3AD203B41FA5}">
                      <a16:colId xmlns:a16="http://schemas.microsoft.com/office/drawing/2014/main" val="20005"/>
                    </a:ext>
                  </a:extLst>
                </a:gridCol>
                <a:gridCol w="1745711">
                  <a:extLst>
                    <a:ext uri="{9D8B030D-6E8A-4147-A177-3AD203B41FA5}">
                      <a16:colId xmlns:a16="http://schemas.microsoft.com/office/drawing/2014/main" val="20003"/>
                    </a:ext>
                  </a:extLst>
                </a:gridCol>
              </a:tblGrid>
              <a:tr h="403225">
                <a:tc gridSpan="6">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                               Rate            </a:t>
                      </a:r>
                      <a:r>
                        <a:rPr lang="bg-BG" sz="1800" b="0" i="0" u="none" strike="noStrike" kern="1200" baseline="0" dirty="0">
                          <a:solidFill>
                            <a:schemeClr val="lt1"/>
                          </a:solidFill>
                          <a:latin typeface="+mn-lt"/>
                          <a:ea typeface="+mn-ea"/>
                          <a:cs typeface="+mn-cs"/>
                        </a:rPr>
                        <a:t>•</a:t>
                      </a:r>
                      <a:r>
                        <a:rPr kumimoji="0" lang="en-US" sz="2000" u="none" strike="noStrike" cap="none" normalizeH="0" baseline="0" dirty="0">
                          <a:ln>
                            <a:noFill/>
                          </a:ln>
                          <a:effectLst/>
                        </a:rPr>
                        <a:t>           Time          =              Distance</a:t>
                      </a:r>
                      <a:endParaRPr kumimoji="0" lang="en-US" sz="2000" b="1" i="0" u="none" strike="noStrike" cap="none" normalizeH="0" baseline="0" dirty="0">
                        <a:ln>
                          <a:noFill/>
                        </a:ln>
                        <a:solidFill>
                          <a:schemeClr val="tx1"/>
                        </a:solidFill>
                        <a:effectLst/>
                        <a:latin typeface="Calibri" pitchFamily="34" charset="0"/>
                      </a:endParaRPr>
                    </a:p>
                  </a:txBody>
                  <a:tcPr marL="99753" marR="99753" horzOverflow="overflow"/>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46088">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lang="en-US" sz="2000" b="0" i="0" u="none" strike="noStrike" kern="1200" baseline="0" dirty="0">
                          <a:solidFill>
                            <a:srgbClr val="000000"/>
                          </a:solidFill>
                          <a:latin typeface="+mn-lt"/>
                          <a:ea typeface="+mn-ea"/>
                          <a:cs typeface="+mn-cs"/>
                        </a:rPr>
                        <a:t>Brother’s trip</a:t>
                      </a:r>
                      <a:endParaRPr kumimoji="0" lang="en-US" sz="2000" b="0" i="0"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50</a:t>
                      </a:r>
                      <a:endParaRPr kumimoji="0" lang="en-US" sz="2000" b="0" i="0"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lang="en-US" sz="1800" b="0" i="0" u="none" strike="noStrike" kern="1200" baseline="0" dirty="0">
                          <a:solidFill>
                            <a:schemeClr val="dk1"/>
                          </a:solidFill>
                          <a:latin typeface="+mn-lt"/>
                          <a:ea typeface="+mn-ea"/>
                          <a:cs typeface="+mn-cs"/>
                        </a:rPr>
                        <a:t>⋅</a:t>
                      </a:r>
                      <a:endParaRPr kumimoji="0" lang="en-US" sz="2000" b="0" i="0"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lang="en-US" sz="1800" b="0" i="0" u="none" strike="noStrike" kern="1200" baseline="0" dirty="0">
                          <a:solidFill>
                            <a:schemeClr val="dk1"/>
                          </a:solidFill>
                          <a:latin typeface="+mn-lt"/>
                          <a:ea typeface="+mn-ea"/>
                          <a:cs typeface="+mn-cs"/>
                        </a:rPr>
                        <a:t>=</a:t>
                      </a:r>
                      <a:endParaRPr kumimoji="0" lang="en-US" sz="2000" b="0" i="1"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50</a:t>
                      </a: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marL="99753" marR="99753" anchor="ctr" horzOverflow="overflow"/>
                </a:tc>
                <a:extLst>
                  <a:ext uri="{0D108BD9-81ED-4DB2-BD59-A6C34878D82A}">
                    <a16:rowId xmlns:a16="http://schemas.microsoft.com/office/drawing/2014/main" val="10001"/>
                  </a:ext>
                </a:extLst>
              </a:tr>
              <a:tr h="423509">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lang="en-US" sz="2000" b="0" i="0" u="none" strike="noStrike" kern="1200" baseline="0" dirty="0">
                          <a:solidFill>
                            <a:srgbClr val="000000"/>
                          </a:solidFill>
                          <a:latin typeface="+mn-lt"/>
                          <a:ea typeface="+mn-ea"/>
                          <a:cs typeface="+mn-cs"/>
                        </a:rPr>
                        <a:t>Sister’s trip</a:t>
                      </a:r>
                      <a:endParaRPr kumimoji="0" lang="en-US" sz="2000" b="0" i="1"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 65</a:t>
                      </a:r>
                      <a:endParaRPr kumimoji="0" lang="en-US" sz="2000" b="0" i="0"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lang="en-US" sz="1800" b="0" i="0" u="none" strike="noStrike" kern="1200" baseline="0" dirty="0">
                          <a:solidFill>
                            <a:schemeClr val="dk1"/>
                          </a:solidFill>
                          <a:latin typeface="+mn-lt"/>
                          <a:ea typeface="+mn-ea"/>
                          <a:cs typeface="+mn-cs"/>
                        </a:rPr>
                        <a:t>⋅</a:t>
                      </a:r>
                      <a:endParaRPr kumimoji="0" lang="en-US" sz="2000" b="0" i="0"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lang="en-US" sz="1800" b="0" i="0" u="none" strike="noStrike" kern="1200" baseline="0" dirty="0">
                          <a:solidFill>
                            <a:schemeClr val="dk1"/>
                          </a:solidFill>
                          <a:latin typeface="+mn-lt"/>
                          <a:ea typeface="+mn-ea"/>
                          <a:cs typeface="+mn-cs"/>
                        </a:rPr>
                        <a:t>=</a:t>
                      </a:r>
                      <a:endParaRPr kumimoji="0" lang="en-US" sz="2000" b="0" i="1"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65</a:t>
                      </a:r>
                      <a:r>
                        <a:rPr kumimoji="0" lang="en-US" sz="2000" i="1" u="none" strike="noStrike" cap="none" normalizeH="0" baseline="0" dirty="0">
                          <a:ln>
                            <a:noFill/>
                          </a:ln>
                          <a:solidFill>
                            <a:srgbClr val="000000"/>
                          </a:solidFill>
                          <a:effectLst/>
                        </a:rPr>
                        <a:t>t</a:t>
                      </a:r>
                      <a:endParaRPr kumimoji="0" lang="en-US" sz="2000" b="0" i="0" u="none" strike="noStrike" cap="none" normalizeH="0" baseline="0" dirty="0">
                        <a:ln>
                          <a:noFill/>
                        </a:ln>
                        <a:solidFill>
                          <a:srgbClr val="000000"/>
                        </a:solidFill>
                        <a:effectLst/>
                        <a:latin typeface="Calibri" pitchFamily="34" charset="0"/>
                      </a:endParaRPr>
                    </a:p>
                  </a:txBody>
                  <a:tcPr marL="99753" marR="99753" anchor="ctr" horzOverflow="overflow"/>
                </a:tc>
                <a:extLst>
                  <a:ext uri="{0D108BD9-81ED-4DB2-BD59-A6C34878D82A}">
                    <a16:rowId xmlns:a16="http://schemas.microsoft.com/office/drawing/2014/main" val="10002"/>
                  </a:ext>
                </a:extLst>
              </a:tr>
            </a:tbl>
          </a:graphicData>
        </a:graphic>
      </p:graphicFrame>
      <p:pic>
        <p:nvPicPr>
          <p:cNvPr id="66561"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952500" y="3124200"/>
            <a:ext cx="7350206" cy="1981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5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Solving Distance-Rate-Time Problems</a:t>
            </a:r>
            <a:r>
              <a:rPr lang="en-US" sz="3200" dirty="0">
                <a:solidFill>
                  <a:schemeClr val="accent1"/>
                </a:solidFill>
              </a:rPr>
              <a:t> (cont.)</a:t>
            </a:r>
          </a:p>
        </p:txBody>
      </p:sp>
      <p:graphicFrame>
        <p:nvGraphicFramePr>
          <p:cNvPr id="1037" name="Object 13"/>
          <p:cNvGraphicFramePr>
            <a:graphicFrameLocks noChangeAspect="1"/>
          </p:cNvGraphicFramePr>
          <p:nvPr>
            <p:extLst>
              <p:ext uri="{D42A27DB-BD31-4B8C-83A1-F6EECF244321}">
                <p14:modId xmlns:p14="http://schemas.microsoft.com/office/powerpoint/2010/main" val="1949434081"/>
              </p:ext>
            </p:extLst>
          </p:nvPr>
        </p:nvGraphicFramePr>
        <p:xfrm>
          <a:off x="5983288" y="1179576"/>
          <a:ext cx="2790825" cy="661988"/>
        </p:xfrm>
        <a:graphic>
          <a:graphicData uri="http://schemas.openxmlformats.org/presentationml/2006/ole">
            <mc:AlternateContent xmlns:mc="http://schemas.openxmlformats.org/markup-compatibility/2006">
              <mc:Choice xmlns:v="urn:schemas-microsoft-com:vml" Requires="v">
                <p:oleObj spid="_x0000_s53867" name="Equation" r:id="rId3" imgW="2781000" imgH="647640" progId="Equation.DSMT4">
                  <p:embed/>
                </p:oleObj>
              </mc:Choice>
              <mc:Fallback>
                <p:oleObj name="Equation" r:id="rId3" imgW="2781000" imgH="647640" progId="Equation.DSMT4">
                  <p:embed/>
                  <p:pic>
                    <p:nvPicPr>
                      <p:cNvPr id="0" name="Picture 524"/>
                      <p:cNvPicPr>
                        <a:picLocks noChangeAspect="1" noChangeArrowheads="1"/>
                      </p:cNvPicPr>
                      <p:nvPr/>
                    </p:nvPicPr>
                    <p:blipFill>
                      <a:blip r:embed="rId4"/>
                      <a:srcRect/>
                      <a:stretch>
                        <a:fillRect/>
                      </a:stretch>
                    </p:blipFill>
                    <p:spPr bwMode="auto">
                      <a:xfrm>
                        <a:off x="5983288" y="1179576"/>
                        <a:ext cx="2790825" cy="661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38" name="Object 14"/>
          <p:cNvGraphicFramePr>
            <a:graphicFrameLocks noChangeAspect="1"/>
          </p:cNvGraphicFramePr>
          <p:nvPr>
            <p:extLst>
              <p:ext uri="{D42A27DB-BD31-4B8C-83A1-F6EECF244321}">
                <p14:modId xmlns:p14="http://schemas.microsoft.com/office/powerpoint/2010/main" val="1473688072"/>
              </p:ext>
            </p:extLst>
          </p:nvPr>
        </p:nvGraphicFramePr>
        <p:xfrm>
          <a:off x="5969000" y="2209800"/>
          <a:ext cx="1993900" cy="279400"/>
        </p:xfrm>
        <a:graphic>
          <a:graphicData uri="http://schemas.openxmlformats.org/presentationml/2006/ole">
            <mc:AlternateContent xmlns:mc="http://schemas.openxmlformats.org/markup-compatibility/2006">
              <mc:Choice xmlns:v="urn:schemas-microsoft-com:vml" Requires="v">
                <p:oleObj spid="_x0000_s53868" name="Equation" r:id="rId5" imgW="1993601" imgH="279446" progId="Equation.DSMT4">
                  <p:embed/>
                </p:oleObj>
              </mc:Choice>
              <mc:Fallback>
                <p:oleObj name="Equation" r:id="rId5" imgW="1993601" imgH="279446" progId="Equation.DSMT4">
                  <p:embed/>
                  <p:pic>
                    <p:nvPicPr>
                      <p:cNvPr id="0" name="Picture 5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69000" y="2209800"/>
                        <a:ext cx="1993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41" name="Object 17"/>
          <p:cNvGraphicFramePr>
            <a:graphicFrameLocks noChangeAspect="1"/>
          </p:cNvGraphicFramePr>
          <p:nvPr>
            <p:extLst>
              <p:ext uri="{D42A27DB-BD31-4B8C-83A1-F6EECF244321}">
                <p14:modId xmlns:p14="http://schemas.microsoft.com/office/powerpoint/2010/main" val="2190986306"/>
              </p:ext>
            </p:extLst>
          </p:nvPr>
        </p:nvGraphicFramePr>
        <p:xfrm>
          <a:off x="508000" y="1098550"/>
          <a:ext cx="952500" cy="1181100"/>
        </p:xfrm>
        <a:graphic>
          <a:graphicData uri="http://schemas.openxmlformats.org/presentationml/2006/ole">
            <mc:AlternateContent xmlns:mc="http://schemas.openxmlformats.org/markup-compatibility/2006">
              <mc:Choice xmlns:v="urn:schemas-microsoft-com:vml" Requires="v">
                <p:oleObj spid="_x0000_s53869" name="Equation" r:id="rId7" imgW="941400" imgH="1170000" progId="Equation.DSMT4">
                  <p:embed/>
                </p:oleObj>
              </mc:Choice>
              <mc:Fallback>
                <p:oleObj name="Equation" r:id="rId7" imgW="941400" imgH="1170000" progId="Equation.DSMT4">
                  <p:embed/>
                  <p:pic>
                    <p:nvPicPr>
                      <p:cNvPr id="0" name="Picture 5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8000" y="1098550"/>
                        <a:ext cx="952500"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42" name="Object 18"/>
          <p:cNvGraphicFramePr>
            <a:graphicFrameLocks noChangeAspect="1"/>
          </p:cNvGraphicFramePr>
          <p:nvPr/>
        </p:nvGraphicFramePr>
        <p:xfrm>
          <a:off x="1644650" y="1587500"/>
          <a:ext cx="203200" cy="203200"/>
        </p:xfrm>
        <a:graphic>
          <a:graphicData uri="http://schemas.openxmlformats.org/presentationml/2006/ole">
            <mc:AlternateContent xmlns:mc="http://schemas.openxmlformats.org/markup-compatibility/2006">
              <mc:Choice xmlns:v="urn:schemas-microsoft-com:vml" Requires="v">
                <p:oleObj spid="_x0000_s53870" name="Equation" r:id="rId9" imgW="203017" imgH="203017" progId="Equation.DSMT4">
                  <p:embed/>
                </p:oleObj>
              </mc:Choice>
              <mc:Fallback>
                <p:oleObj name="Equation" r:id="rId9" imgW="203017" imgH="203017" progId="Equation.DSMT4">
                  <p:embed/>
                  <p:pic>
                    <p:nvPicPr>
                      <p:cNvPr id="0" name="Picture 52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44650" y="15875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43" name="Object 19"/>
          <p:cNvGraphicFramePr>
            <a:graphicFrameLocks noChangeAspect="1"/>
          </p:cNvGraphicFramePr>
          <p:nvPr>
            <p:extLst>
              <p:ext uri="{D42A27DB-BD31-4B8C-83A1-F6EECF244321}">
                <p14:modId xmlns:p14="http://schemas.microsoft.com/office/powerpoint/2010/main" val="656340103"/>
              </p:ext>
            </p:extLst>
          </p:nvPr>
        </p:nvGraphicFramePr>
        <p:xfrm>
          <a:off x="2349500" y="1117600"/>
          <a:ext cx="876300" cy="1143000"/>
        </p:xfrm>
        <a:graphic>
          <a:graphicData uri="http://schemas.openxmlformats.org/presentationml/2006/ole">
            <mc:AlternateContent xmlns:mc="http://schemas.openxmlformats.org/markup-compatibility/2006">
              <mc:Choice xmlns:v="urn:schemas-microsoft-com:vml" Requires="v">
                <p:oleObj spid="_x0000_s53871" name="Equation" r:id="rId11" imgW="868320" imgH="1133640" progId="Equation.DSMT4">
                  <p:embed/>
                </p:oleObj>
              </mc:Choice>
              <mc:Fallback>
                <p:oleObj name="Equation" r:id="rId11" imgW="868320" imgH="1133640" progId="Equation.DSMT4">
                  <p:embed/>
                  <p:pic>
                    <p:nvPicPr>
                      <p:cNvPr id="0" name="Picture 52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349500" y="1117600"/>
                        <a:ext cx="8763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44" name="Object 20"/>
          <p:cNvGraphicFramePr>
            <a:graphicFrameLocks noChangeAspect="1"/>
          </p:cNvGraphicFramePr>
          <p:nvPr/>
        </p:nvGraphicFramePr>
        <p:xfrm>
          <a:off x="3740150" y="1606550"/>
          <a:ext cx="203200" cy="165100"/>
        </p:xfrm>
        <a:graphic>
          <a:graphicData uri="http://schemas.openxmlformats.org/presentationml/2006/ole">
            <mc:AlternateContent xmlns:mc="http://schemas.openxmlformats.org/markup-compatibility/2006">
              <mc:Choice xmlns:v="urn:schemas-microsoft-com:vml" Requires="v">
                <p:oleObj spid="_x0000_s53872" name="Equation" r:id="rId13" imgW="203261" imgH="164702" progId="Equation.DSMT4">
                  <p:embed/>
                </p:oleObj>
              </mc:Choice>
              <mc:Fallback>
                <p:oleObj name="Equation" r:id="rId13" imgW="203261" imgH="164702" progId="Equation.DSMT4">
                  <p:embed/>
                  <p:pic>
                    <p:nvPicPr>
                      <p:cNvPr id="0" name="Picture 52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40150" y="1606550"/>
                        <a:ext cx="2032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45" name="Object 21"/>
          <p:cNvGraphicFramePr>
            <a:graphicFrameLocks noChangeAspect="1"/>
          </p:cNvGraphicFramePr>
          <p:nvPr>
            <p:extLst>
              <p:ext uri="{D42A27DB-BD31-4B8C-83A1-F6EECF244321}">
                <p14:modId xmlns:p14="http://schemas.microsoft.com/office/powerpoint/2010/main" val="896005271"/>
              </p:ext>
            </p:extLst>
          </p:nvPr>
        </p:nvGraphicFramePr>
        <p:xfrm>
          <a:off x="4410075" y="1117600"/>
          <a:ext cx="876300" cy="1143000"/>
        </p:xfrm>
        <a:graphic>
          <a:graphicData uri="http://schemas.openxmlformats.org/presentationml/2006/ole">
            <mc:AlternateContent xmlns:mc="http://schemas.openxmlformats.org/markup-compatibility/2006">
              <mc:Choice xmlns:v="urn:schemas-microsoft-com:vml" Requires="v">
                <p:oleObj spid="_x0000_s53873" name="Equation" r:id="rId15" imgW="868320" imgH="1133640" progId="Equation.DSMT4">
                  <p:embed/>
                </p:oleObj>
              </mc:Choice>
              <mc:Fallback>
                <p:oleObj name="Equation" r:id="rId15" imgW="868320" imgH="1133640" progId="Equation.DSMT4">
                  <p:embed/>
                  <p:pic>
                    <p:nvPicPr>
                      <p:cNvPr id="0" name="Picture 53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410075" y="1117600"/>
                        <a:ext cx="8763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51" name="Object 27"/>
          <p:cNvGraphicFramePr>
            <a:graphicFrameLocks noChangeAspect="1"/>
          </p:cNvGraphicFramePr>
          <p:nvPr>
            <p:extLst>
              <p:ext uri="{D42A27DB-BD31-4B8C-83A1-F6EECF244321}">
                <p14:modId xmlns:p14="http://schemas.microsoft.com/office/powerpoint/2010/main" val="2963588959"/>
              </p:ext>
            </p:extLst>
          </p:nvPr>
        </p:nvGraphicFramePr>
        <p:xfrm>
          <a:off x="723900" y="2228850"/>
          <a:ext cx="520700" cy="279400"/>
        </p:xfrm>
        <a:graphic>
          <a:graphicData uri="http://schemas.openxmlformats.org/presentationml/2006/ole">
            <mc:AlternateContent xmlns:mc="http://schemas.openxmlformats.org/markup-compatibility/2006">
              <mc:Choice xmlns:v="urn:schemas-microsoft-com:vml" Requires="v">
                <p:oleObj spid="_x0000_s53874" name="Equation" r:id="rId17" imgW="511920" imgH="264960" progId="Equation.DSMT4">
                  <p:embed/>
                </p:oleObj>
              </mc:Choice>
              <mc:Fallback>
                <p:oleObj name="Equation" r:id="rId17" imgW="511920" imgH="264960" progId="Equation.DSMT4">
                  <p:embed/>
                  <p:pic>
                    <p:nvPicPr>
                      <p:cNvPr id="0" name="Picture 53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23900" y="2228850"/>
                        <a:ext cx="520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52" name="Object 28"/>
          <p:cNvGraphicFramePr>
            <a:graphicFrameLocks noChangeAspect="1"/>
          </p:cNvGraphicFramePr>
          <p:nvPr>
            <p:extLst>
              <p:ext uri="{D42A27DB-BD31-4B8C-83A1-F6EECF244321}">
                <p14:modId xmlns:p14="http://schemas.microsoft.com/office/powerpoint/2010/main" val="3257569789"/>
              </p:ext>
            </p:extLst>
          </p:nvPr>
        </p:nvGraphicFramePr>
        <p:xfrm>
          <a:off x="1625600" y="2247900"/>
          <a:ext cx="241300" cy="241300"/>
        </p:xfrm>
        <a:graphic>
          <a:graphicData uri="http://schemas.openxmlformats.org/presentationml/2006/ole">
            <mc:AlternateContent xmlns:mc="http://schemas.openxmlformats.org/markup-compatibility/2006">
              <mc:Choice xmlns:v="urn:schemas-microsoft-com:vml" Requires="v">
                <p:oleObj spid="_x0000_s53875" name="Equation" r:id="rId19" imgW="241124" imgH="241124" progId="Equation.DSMT4">
                  <p:embed/>
                </p:oleObj>
              </mc:Choice>
              <mc:Fallback>
                <p:oleObj name="Equation" r:id="rId19" imgW="241124" imgH="241124" progId="Equation.DSMT4">
                  <p:embed/>
                  <p:pic>
                    <p:nvPicPr>
                      <p:cNvPr id="0" name="Picture 53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625600" y="2247900"/>
                        <a:ext cx="2413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54" name="Object 30"/>
          <p:cNvGraphicFramePr>
            <a:graphicFrameLocks noChangeAspect="1"/>
          </p:cNvGraphicFramePr>
          <p:nvPr>
            <p:extLst>
              <p:ext uri="{D42A27DB-BD31-4B8C-83A1-F6EECF244321}">
                <p14:modId xmlns:p14="http://schemas.microsoft.com/office/powerpoint/2010/main" val="1492586542"/>
              </p:ext>
            </p:extLst>
          </p:nvPr>
        </p:nvGraphicFramePr>
        <p:xfrm>
          <a:off x="2540000" y="2228850"/>
          <a:ext cx="495300" cy="279400"/>
        </p:xfrm>
        <a:graphic>
          <a:graphicData uri="http://schemas.openxmlformats.org/presentationml/2006/ole">
            <mc:AlternateContent xmlns:mc="http://schemas.openxmlformats.org/markup-compatibility/2006">
              <mc:Choice xmlns:v="urn:schemas-microsoft-com:vml" Requires="v">
                <p:oleObj spid="_x0000_s53876" name="Equation" r:id="rId21" imgW="484560" imgH="264960" progId="Equation.DSMT4">
                  <p:embed/>
                </p:oleObj>
              </mc:Choice>
              <mc:Fallback>
                <p:oleObj name="Equation" r:id="rId21" imgW="484560" imgH="264960" progId="Equation.DSMT4">
                  <p:embed/>
                  <p:pic>
                    <p:nvPicPr>
                      <p:cNvPr id="0" name="Picture 53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540000" y="2228850"/>
                        <a:ext cx="495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55" name="Object 31"/>
          <p:cNvGraphicFramePr>
            <a:graphicFrameLocks noChangeAspect="1"/>
          </p:cNvGraphicFramePr>
          <p:nvPr>
            <p:extLst>
              <p:ext uri="{D42A27DB-BD31-4B8C-83A1-F6EECF244321}">
                <p14:modId xmlns:p14="http://schemas.microsoft.com/office/powerpoint/2010/main" val="2940524934"/>
              </p:ext>
            </p:extLst>
          </p:nvPr>
        </p:nvGraphicFramePr>
        <p:xfrm>
          <a:off x="3721100" y="2273300"/>
          <a:ext cx="241300" cy="190500"/>
        </p:xfrm>
        <a:graphic>
          <a:graphicData uri="http://schemas.openxmlformats.org/presentationml/2006/ole">
            <mc:AlternateContent xmlns:mc="http://schemas.openxmlformats.org/markup-compatibility/2006">
              <mc:Choice xmlns:v="urn:schemas-microsoft-com:vml" Requires="v">
                <p:oleObj spid="_x0000_s53877" name="Equation" r:id="rId23" imgW="241124" imgH="190477" progId="Equation.DSMT4">
                  <p:embed/>
                </p:oleObj>
              </mc:Choice>
              <mc:Fallback>
                <p:oleObj name="Equation" r:id="rId23" imgW="241124" imgH="190477" progId="Equation.DSMT4">
                  <p:embed/>
                  <p:pic>
                    <p:nvPicPr>
                      <p:cNvPr id="0" name="Picture 53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721100" y="22733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56" name="Object 32"/>
          <p:cNvGraphicFramePr>
            <a:graphicFrameLocks noChangeAspect="1"/>
          </p:cNvGraphicFramePr>
          <p:nvPr>
            <p:extLst>
              <p:ext uri="{D42A27DB-BD31-4B8C-83A1-F6EECF244321}">
                <p14:modId xmlns:p14="http://schemas.microsoft.com/office/powerpoint/2010/main" val="147896072"/>
              </p:ext>
            </p:extLst>
          </p:nvPr>
        </p:nvGraphicFramePr>
        <p:xfrm>
          <a:off x="4562475" y="2228850"/>
          <a:ext cx="571500" cy="279400"/>
        </p:xfrm>
        <a:graphic>
          <a:graphicData uri="http://schemas.openxmlformats.org/presentationml/2006/ole">
            <mc:AlternateContent xmlns:mc="http://schemas.openxmlformats.org/markup-compatibility/2006">
              <mc:Choice xmlns:v="urn:schemas-microsoft-com:vml" Requires="v">
                <p:oleObj spid="_x0000_s53878" name="Equation" r:id="rId25" imgW="557640" imgH="264960" progId="Equation.DSMT4">
                  <p:embed/>
                </p:oleObj>
              </mc:Choice>
              <mc:Fallback>
                <p:oleObj name="Equation" r:id="rId25" imgW="557640" imgH="264960" progId="Equation.DSMT4">
                  <p:embed/>
                  <p:pic>
                    <p:nvPicPr>
                      <p:cNvPr id="0" name="Picture 53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562475" y="2228850"/>
                        <a:ext cx="571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1" name="Object 37"/>
          <p:cNvGraphicFramePr>
            <a:graphicFrameLocks noChangeAspect="1"/>
          </p:cNvGraphicFramePr>
          <p:nvPr>
            <p:extLst>
              <p:ext uri="{D42A27DB-BD31-4B8C-83A1-F6EECF244321}">
                <p14:modId xmlns:p14="http://schemas.microsoft.com/office/powerpoint/2010/main" val="2622202292"/>
              </p:ext>
            </p:extLst>
          </p:nvPr>
        </p:nvGraphicFramePr>
        <p:xfrm>
          <a:off x="3721100" y="2717800"/>
          <a:ext cx="241300" cy="190500"/>
        </p:xfrm>
        <a:graphic>
          <a:graphicData uri="http://schemas.openxmlformats.org/presentationml/2006/ole">
            <mc:AlternateContent xmlns:mc="http://schemas.openxmlformats.org/markup-compatibility/2006">
              <mc:Choice xmlns:v="urn:schemas-microsoft-com:vml" Requires="v">
                <p:oleObj spid="_x0000_s53879" name="Equation" r:id="rId27" imgW="241124" imgH="190477" progId="Equation.DSMT4">
                  <p:embed/>
                </p:oleObj>
              </mc:Choice>
              <mc:Fallback>
                <p:oleObj name="Equation" r:id="rId27" imgW="241124" imgH="190477" progId="Equation.DSMT4">
                  <p:embed/>
                  <p:pic>
                    <p:nvPicPr>
                      <p:cNvPr id="0" name="Picture 53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721100" y="27178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2" name="Object 38"/>
          <p:cNvGraphicFramePr>
            <a:graphicFrameLocks noChangeAspect="1"/>
          </p:cNvGraphicFramePr>
          <p:nvPr>
            <p:extLst>
              <p:ext uri="{D42A27DB-BD31-4B8C-83A1-F6EECF244321}">
                <p14:modId xmlns:p14="http://schemas.microsoft.com/office/powerpoint/2010/main" val="1241721214"/>
              </p:ext>
            </p:extLst>
          </p:nvPr>
        </p:nvGraphicFramePr>
        <p:xfrm>
          <a:off x="4562475" y="2673350"/>
          <a:ext cx="571500" cy="279400"/>
        </p:xfrm>
        <a:graphic>
          <a:graphicData uri="http://schemas.openxmlformats.org/presentationml/2006/ole">
            <mc:AlternateContent xmlns:mc="http://schemas.openxmlformats.org/markup-compatibility/2006">
              <mc:Choice xmlns:v="urn:schemas-microsoft-com:vml" Requires="v">
                <p:oleObj spid="_x0000_s53880" name="Equation" r:id="rId28" imgW="557640" imgH="264960" progId="Equation.DSMT4">
                  <p:embed/>
                </p:oleObj>
              </mc:Choice>
              <mc:Fallback>
                <p:oleObj name="Equation" r:id="rId28" imgW="557640" imgH="264960" progId="Equation.DSMT4">
                  <p:embed/>
                  <p:pic>
                    <p:nvPicPr>
                      <p:cNvPr id="0" name="Picture 537"/>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4562475" y="2673350"/>
                        <a:ext cx="571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3" name="Object 39"/>
          <p:cNvGraphicFramePr>
            <a:graphicFrameLocks noChangeAspect="1"/>
          </p:cNvGraphicFramePr>
          <p:nvPr>
            <p:extLst>
              <p:ext uri="{D42A27DB-BD31-4B8C-83A1-F6EECF244321}">
                <p14:modId xmlns:p14="http://schemas.microsoft.com/office/powerpoint/2010/main" val="379770569"/>
              </p:ext>
            </p:extLst>
          </p:nvPr>
        </p:nvGraphicFramePr>
        <p:xfrm>
          <a:off x="2451100" y="2673350"/>
          <a:ext cx="673100" cy="279400"/>
        </p:xfrm>
        <a:graphic>
          <a:graphicData uri="http://schemas.openxmlformats.org/presentationml/2006/ole">
            <mc:AlternateContent xmlns:mc="http://schemas.openxmlformats.org/markup-compatibility/2006">
              <mc:Choice xmlns:v="urn:schemas-microsoft-com:vml" Requires="v">
                <p:oleObj spid="_x0000_s53881" name="Equation" r:id="rId30" imgW="658080" imgH="264960" progId="Equation.DSMT4">
                  <p:embed/>
                </p:oleObj>
              </mc:Choice>
              <mc:Fallback>
                <p:oleObj name="Equation" r:id="rId30" imgW="658080" imgH="264960" progId="Equation.DSMT4">
                  <p:embed/>
                  <p:pic>
                    <p:nvPicPr>
                      <p:cNvPr id="0" name="Picture 538"/>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2451100" y="2673350"/>
                        <a:ext cx="673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7" name="Object 43"/>
          <p:cNvGraphicFramePr>
            <a:graphicFrameLocks noChangeAspect="1"/>
          </p:cNvGraphicFramePr>
          <p:nvPr>
            <p:extLst>
              <p:ext uri="{D42A27DB-BD31-4B8C-83A1-F6EECF244321}">
                <p14:modId xmlns:p14="http://schemas.microsoft.com/office/powerpoint/2010/main" val="3919014990"/>
              </p:ext>
            </p:extLst>
          </p:nvPr>
        </p:nvGraphicFramePr>
        <p:xfrm>
          <a:off x="3721100" y="3225800"/>
          <a:ext cx="241300" cy="190500"/>
        </p:xfrm>
        <a:graphic>
          <a:graphicData uri="http://schemas.openxmlformats.org/presentationml/2006/ole">
            <mc:AlternateContent xmlns:mc="http://schemas.openxmlformats.org/markup-compatibility/2006">
              <mc:Choice xmlns:v="urn:schemas-microsoft-com:vml" Requires="v">
                <p:oleObj spid="_x0000_s53882" name="Equation" r:id="rId32" imgW="241124" imgH="190477" progId="Equation.DSMT4">
                  <p:embed/>
                </p:oleObj>
              </mc:Choice>
              <mc:Fallback>
                <p:oleObj name="Equation" r:id="rId32" imgW="241124" imgH="190477" progId="Equation.DSMT4">
                  <p:embed/>
                  <p:pic>
                    <p:nvPicPr>
                      <p:cNvPr id="0" name="Picture 539"/>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721100" y="32258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9" name="Object 45"/>
          <p:cNvGraphicFramePr>
            <a:graphicFrameLocks noChangeAspect="1"/>
          </p:cNvGraphicFramePr>
          <p:nvPr>
            <p:extLst>
              <p:ext uri="{D42A27DB-BD31-4B8C-83A1-F6EECF244321}">
                <p14:modId xmlns:p14="http://schemas.microsoft.com/office/powerpoint/2010/main" val="39149317"/>
              </p:ext>
            </p:extLst>
          </p:nvPr>
        </p:nvGraphicFramePr>
        <p:xfrm>
          <a:off x="2705100" y="3149600"/>
          <a:ext cx="165100" cy="279400"/>
        </p:xfrm>
        <a:graphic>
          <a:graphicData uri="http://schemas.openxmlformats.org/presentationml/2006/ole">
            <mc:AlternateContent xmlns:mc="http://schemas.openxmlformats.org/markup-compatibility/2006">
              <mc:Choice xmlns:v="urn:schemas-microsoft-com:vml" Requires="v">
                <p:oleObj spid="_x0000_s53883" name="Equation" r:id="rId33" imgW="164801" imgH="279446" progId="Equation.DSMT4">
                  <p:embed/>
                </p:oleObj>
              </mc:Choice>
              <mc:Fallback>
                <p:oleObj name="Equation" r:id="rId33" imgW="164801" imgH="279446" progId="Equation.DSMT4">
                  <p:embed/>
                  <p:pic>
                    <p:nvPicPr>
                      <p:cNvPr id="0" name="Picture 540"/>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2705100" y="3149600"/>
                        <a:ext cx="165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70" name="Object 46"/>
          <p:cNvGraphicFramePr>
            <a:graphicFrameLocks noChangeAspect="1"/>
          </p:cNvGraphicFramePr>
          <p:nvPr>
            <p:extLst>
              <p:ext uri="{D42A27DB-BD31-4B8C-83A1-F6EECF244321}">
                <p14:modId xmlns:p14="http://schemas.microsoft.com/office/powerpoint/2010/main" val="699227075"/>
              </p:ext>
            </p:extLst>
          </p:nvPr>
        </p:nvGraphicFramePr>
        <p:xfrm>
          <a:off x="4737100" y="3124200"/>
          <a:ext cx="215900" cy="279400"/>
        </p:xfrm>
        <a:graphic>
          <a:graphicData uri="http://schemas.openxmlformats.org/presentationml/2006/ole">
            <mc:AlternateContent xmlns:mc="http://schemas.openxmlformats.org/markup-compatibility/2006">
              <mc:Choice xmlns:v="urn:schemas-microsoft-com:vml" Requires="v">
                <p:oleObj spid="_x0000_s53884" name="Equation" r:id="rId35" imgW="200880" imgH="264960" progId="Equation.DSMT4">
                  <p:embed/>
                </p:oleObj>
              </mc:Choice>
              <mc:Fallback>
                <p:oleObj name="Equation" r:id="rId35" imgW="200880" imgH="264960" progId="Equation.DSMT4">
                  <p:embed/>
                  <p:pic>
                    <p:nvPicPr>
                      <p:cNvPr id="0" name="Picture 541"/>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4737100" y="31242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39" name="Object 15"/>
          <p:cNvGraphicFramePr>
            <a:graphicFrameLocks noChangeAspect="1"/>
          </p:cNvGraphicFramePr>
          <p:nvPr>
            <p:extLst>
              <p:ext uri="{D42A27DB-BD31-4B8C-83A1-F6EECF244321}">
                <p14:modId xmlns:p14="http://schemas.microsoft.com/office/powerpoint/2010/main" val="1262042964"/>
              </p:ext>
            </p:extLst>
          </p:nvPr>
        </p:nvGraphicFramePr>
        <p:xfrm>
          <a:off x="5994400" y="3149600"/>
          <a:ext cx="1168400" cy="228600"/>
        </p:xfrm>
        <a:graphic>
          <a:graphicData uri="http://schemas.openxmlformats.org/presentationml/2006/ole">
            <mc:AlternateContent xmlns:mc="http://schemas.openxmlformats.org/markup-compatibility/2006">
              <mc:Choice xmlns:v="urn:schemas-microsoft-com:vml" Requires="v">
                <p:oleObj spid="_x0000_s53885" name="Equation" r:id="rId37" imgW="1152000" imgH="219240" progId="Equation.DSMT4">
                  <p:embed/>
                </p:oleObj>
              </mc:Choice>
              <mc:Fallback>
                <p:oleObj name="Equation" r:id="rId37" imgW="1152000" imgH="219240" progId="Equation.DSMT4">
                  <p:embed/>
                  <p:pic>
                    <p:nvPicPr>
                      <p:cNvPr id="0" name="Picture 542"/>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5994400" y="3149600"/>
                        <a:ext cx="1168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sp>
        <p:nvSpPr>
          <p:cNvPr id="6" name="TextBox 5"/>
          <p:cNvSpPr txBox="1"/>
          <p:nvPr/>
        </p:nvSpPr>
        <p:spPr>
          <a:xfrm>
            <a:off x="590016" y="4130301"/>
            <a:ext cx="184666" cy="369332"/>
          </a:xfrm>
          <a:prstGeom prst="rect">
            <a:avLst/>
          </a:prstGeom>
          <a:noFill/>
        </p:spPr>
        <p:txBody>
          <a:bodyPr wrap="none" rtlCol="0">
            <a:spAutoFit/>
          </a:bodyPr>
          <a:lstStyle/>
          <a:p>
            <a:endParaRPr lang="en-US" dirty="0"/>
          </a:p>
        </p:txBody>
      </p:sp>
      <p:sp>
        <p:nvSpPr>
          <p:cNvPr id="7" name="TextBox 6"/>
          <p:cNvSpPr txBox="1"/>
          <p:nvPr/>
        </p:nvSpPr>
        <p:spPr>
          <a:xfrm>
            <a:off x="326174" y="3505200"/>
            <a:ext cx="8414583" cy="523220"/>
          </a:xfrm>
          <a:prstGeom prst="rect">
            <a:avLst/>
          </a:prstGeom>
          <a:noFill/>
        </p:spPr>
        <p:txBody>
          <a:bodyPr wrap="none" rtlCol="0">
            <a:spAutoFit/>
          </a:bodyPr>
          <a:lstStyle/>
          <a:p>
            <a:r>
              <a:rPr lang="en-US" sz="2800" dirty="0"/>
              <a:t>The brother and sister will be 460 miles apart in </a:t>
            </a:r>
            <a:r>
              <a:rPr lang="en-US" sz="2800" dirty="0">
                <a:solidFill>
                  <a:srgbClr val="FF0000"/>
                </a:solidFill>
              </a:rPr>
              <a:t>4 hours</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4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4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4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4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5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5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5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5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5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3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6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06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06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069"/>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067"/>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070"/>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03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Solving Distance-Rate-Time Problems</a:t>
            </a:r>
            <a:r>
              <a:rPr lang="en-US" sz="3200" dirty="0">
                <a:solidFill>
                  <a:schemeClr val="accent1"/>
                </a:solidFill>
              </a:rPr>
              <a:t> (cont.)</a:t>
            </a:r>
          </a:p>
        </p:txBody>
      </p:sp>
      <p:sp>
        <p:nvSpPr>
          <p:cNvPr id="9219" name="Rectangle 3"/>
          <p:cNvSpPr>
            <a:spLocks noGrp="1"/>
          </p:cNvSpPr>
          <p:nvPr>
            <p:ph idx="1"/>
          </p:nvPr>
        </p:nvSpPr>
        <p:spPr>
          <a:xfrm>
            <a:off x="457200" y="1280160"/>
            <a:ext cx="8229600" cy="2623795"/>
          </a:xfrm>
          <a:prstGeom prst="rect">
            <a:avLst/>
          </a:prstGeom>
          <a:noFill/>
          <a:ln w="28575">
            <a:noFill/>
          </a:ln>
        </p:spPr>
        <p:txBody>
          <a:bodyPr>
            <a:spAutoFit/>
          </a:bodyPr>
          <a:lstStyle/>
          <a:p>
            <a:pPr algn="just">
              <a:buFont typeface="Courier New" pitchFamily="49" charset="0"/>
              <a:buNone/>
            </a:pPr>
            <a:r>
              <a:rPr lang="en-US" b="1" i="0" dirty="0">
                <a:solidFill>
                  <a:schemeClr val="tx1"/>
                </a:solidFill>
              </a:rPr>
              <a:t>Check</a:t>
            </a:r>
          </a:p>
          <a:p>
            <a:pPr algn="just">
              <a:lnSpc>
                <a:spcPct val="145000"/>
              </a:lnSpc>
            </a:pPr>
            <a:r>
              <a:rPr lang="en-US" i="0" dirty="0">
                <a:solidFill>
                  <a:schemeClr val="tx1"/>
                </a:solidFill>
              </a:rPr>
              <a:t>50(4) </a:t>
            </a:r>
            <a:r>
              <a:rPr lang="en-US" i="0" dirty="0">
                <a:solidFill>
                  <a:schemeClr val="tx1"/>
                </a:solidFill>
                <a:latin typeface="Symbol" charset="2"/>
                <a:cs typeface="Symbol" charset="2"/>
              </a:rPr>
              <a:t>=</a:t>
            </a:r>
            <a:r>
              <a:rPr lang="en-US" i="0" dirty="0">
                <a:solidFill>
                  <a:schemeClr val="tx1"/>
                </a:solidFill>
              </a:rPr>
              <a:t> 200 </a:t>
            </a:r>
            <a:r>
              <a:rPr lang="en-US" dirty="0"/>
              <a:t>miles (1st car)</a:t>
            </a:r>
            <a:endParaRPr lang="en-US" i="0" dirty="0">
              <a:solidFill>
                <a:schemeClr val="tx1"/>
              </a:solidFill>
            </a:endParaRPr>
          </a:p>
          <a:p>
            <a:pPr algn="just">
              <a:lnSpc>
                <a:spcPct val="145000"/>
              </a:lnSpc>
            </a:pPr>
            <a:r>
              <a:rPr lang="en-US" dirty="0">
                <a:solidFill>
                  <a:schemeClr val="tx1"/>
                </a:solidFill>
              </a:rPr>
              <a:t>65(4) </a:t>
            </a:r>
            <a:r>
              <a:rPr lang="en-US" dirty="0">
                <a:solidFill>
                  <a:schemeClr val="tx1"/>
                </a:solidFill>
                <a:latin typeface="Symbol" charset="2"/>
                <a:cs typeface="Symbol" charset="2"/>
              </a:rPr>
              <a:t>=</a:t>
            </a:r>
            <a:r>
              <a:rPr lang="en-US" dirty="0">
                <a:solidFill>
                  <a:schemeClr val="tx1"/>
                </a:solidFill>
              </a:rPr>
              <a:t> 260 </a:t>
            </a:r>
            <a:r>
              <a:rPr lang="en-US" dirty="0"/>
              <a:t>miles (2nd car)</a:t>
            </a:r>
          </a:p>
          <a:p>
            <a:pPr algn="just">
              <a:lnSpc>
                <a:spcPct val="145000"/>
              </a:lnSpc>
            </a:pPr>
            <a:r>
              <a:rPr lang="en-US" dirty="0">
                <a:solidFill>
                  <a:srgbClr val="FF0000"/>
                </a:solidFill>
              </a:rPr>
              <a:t>200 </a:t>
            </a:r>
            <a:r>
              <a:rPr lang="en-US" dirty="0">
                <a:solidFill>
                  <a:srgbClr val="FF0000"/>
                </a:solidFill>
                <a:latin typeface="Symbol" charset="2"/>
                <a:cs typeface="Symbol" charset="2"/>
              </a:rPr>
              <a:t>+</a:t>
            </a:r>
            <a:r>
              <a:rPr lang="en-US" dirty="0">
                <a:solidFill>
                  <a:srgbClr val="FF0000"/>
                </a:solidFill>
              </a:rPr>
              <a:t> 260 </a:t>
            </a:r>
            <a:r>
              <a:rPr lang="en-US" dirty="0">
                <a:solidFill>
                  <a:srgbClr val="FF0000"/>
                </a:solidFill>
                <a:latin typeface="Symbol" charset="2"/>
                <a:cs typeface="Symbol" charset="2"/>
              </a:rPr>
              <a:t>=</a:t>
            </a:r>
            <a:r>
              <a:rPr lang="en-US" dirty="0">
                <a:solidFill>
                  <a:srgbClr val="FF0000"/>
                </a:solidFill>
              </a:rPr>
              <a:t> 460 miles in total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Application: Solving Distance-Rate-Time Problems</a:t>
            </a:r>
            <a:endParaRPr lang="en-US" sz="3200" i="1" dirty="0">
              <a:solidFill>
                <a:schemeClr val="accent1"/>
              </a:solidFill>
            </a:endParaRPr>
          </a:p>
        </p:txBody>
      </p:sp>
      <p:sp>
        <p:nvSpPr>
          <p:cNvPr id="15363" name="Rectangle 3"/>
          <p:cNvSpPr>
            <a:spLocks noGrp="1"/>
          </p:cNvSpPr>
          <p:nvPr>
            <p:ph idx="1"/>
          </p:nvPr>
        </p:nvSpPr>
        <p:spPr>
          <a:xfrm>
            <a:off x="457200" y="1280160"/>
            <a:ext cx="8229600" cy="3280898"/>
          </a:xfrm>
          <a:prstGeom prst="rect">
            <a:avLst/>
          </a:prstGeom>
        </p:spPr>
        <p:txBody>
          <a:bodyPr>
            <a:spAutoFit/>
          </a:bodyPr>
          <a:lstStyle/>
          <a:p>
            <a:pPr marL="0" indent="0">
              <a:buFont typeface="Courier New" pitchFamily="49" charset="0"/>
              <a:buNone/>
            </a:pPr>
            <a:r>
              <a:rPr lang="en-US" i="0" dirty="0">
                <a:solidFill>
                  <a:schemeClr val="tx1"/>
                </a:solidFill>
              </a:rPr>
              <a:t>A motorist averaged </a:t>
            </a:r>
            <a:r>
              <a:rPr lang="en-US" i="0" dirty="0">
                <a:solidFill>
                  <a:srgbClr val="0000FF"/>
                </a:solidFill>
              </a:rPr>
              <a:t>45 mph </a:t>
            </a:r>
            <a:r>
              <a:rPr lang="en-US" i="0" dirty="0">
                <a:solidFill>
                  <a:schemeClr val="tx1"/>
                </a:solidFill>
              </a:rPr>
              <a:t>for the first part of a trip and </a:t>
            </a:r>
            <a:r>
              <a:rPr lang="en-US" i="0" dirty="0">
                <a:solidFill>
                  <a:srgbClr val="0000FF"/>
                </a:solidFill>
              </a:rPr>
              <a:t>54 mph </a:t>
            </a:r>
            <a:r>
              <a:rPr lang="en-US" i="0" dirty="0">
                <a:solidFill>
                  <a:schemeClr val="tx1"/>
                </a:solidFill>
              </a:rPr>
              <a:t>for the last part of the trip.  If the total trip of </a:t>
            </a:r>
            <a:r>
              <a:rPr lang="en-US" i="0" dirty="0">
                <a:solidFill>
                  <a:srgbClr val="0000FF"/>
                </a:solidFill>
              </a:rPr>
              <a:t>303 miles </a:t>
            </a:r>
            <a:r>
              <a:rPr lang="en-US" i="0" dirty="0">
                <a:solidFill>
                  <a:schemeClr val="tx1"/>
                </a:solidFill>
              </a:rPr>
              <a:t>took </a:t>
            </a:r>
            <a:r>
              <a:rPr lang="en-US" i="0" dirty="0">
                <a:solidFill>
                  <a:srgbClr val="0000FF"/>
                </a:solidFill>
              </a:rPr>
              <a:t>6 hours</a:t>
            </a:r>
            <a:r>
              <a:rPr lang="en-US" i="0" dirty="0">
                <a:solidFill>
                  <a:schemeClr val="tx1"/>
                </a:solidFill>
              </a:rPr>
              <a:t>, what was the time for each part?</a:t>
            </a:r>
            <a:r>
              <a:rPr lang="en-US" dirty="0">
                <a:solidFill>
                  <a:schemeClr val="tx1"/>
                </a:solidFill>
              </a:rPr>
              <a:t> </a:t>
            </a:r>
          </a:p>
          <a:p>
            <a:pPr marL="0" indent="0">
              <a:buFont typeface="Courier New" pitchFamily="49" charset="0"/>
              <a:buNone/>
            </a:pPr>
            <a:r>
              <a:rPr lang="en-US" b="1" i="0" dirty="0">
                <a:solidFill>
                  <a:schemeClr val="tx1"/>
                </a:solidFill>
              </a:rPr>
              <a:t>Solution</a:t>
            </a:r>
            <a:endParaRPr lang="en-US" dirty="0">
              <a:solidFill>
                <a:schemeClr val="tx1"/>
              </a:solidFill>
            </a:endParaRPr>
          </a:p>
          <a:p>
            <a:pPr marL="0" indent="0">
              <a:buFont typeface="Courier New" pitchFamily="49" charset="0"/>
              <a:buNone/>
            </a:pPr>
            <a:r>
              <a:rPr lang="en-US" i="0" dirty="0">
                <a:solidFill>
                  <a:schemeClr val="tx1"/>
                </a:solidFill>
              </a:rPr>
              <a:t>Total time minus time for 1</a:t>
            </a:r>
            <a:r>
              <a:rPr lang="en-US" i="0" baseline="30000" dirty="0">
                <a:solidFill>
                  <a:schemeClr val="tx1"/>
                </a:solidFill>
              </a:rPr>
              <a:t>st</a:t>
            </a:r>
            <a:r>
              <a:rPr lang="en-US" i="0" dirty="0">
                <a:solidFill>
                  <a:schemeClr val="tx1"/>
                </a:solidFill>
              </a:rPr>
              <a:t> part of trip gives time for 2</a:t>
            </a:r>
            <a:r>
              <a:rPr lang="en-US" i="0" baseline="30000" dirty="0">
                <a:solidFill>
                  <a:schemeClr val="tx1"/>
                </a:solidFill>
              </a:rPr>
              <a:t>nd</a:t>
            </a:r>
            <a:r>
              <a:rPr lang="en-US" i="0" dirty="0">
                <a:solidFill>
                  <a:schemeClr val="tx1"/>
                </a:solidFill>
              </a:rPr>
              <a:t> part of trip. </a:t>
            </a:r>
            <a:endParaRPr lang="en-US" dirty="0">
              <a:solidFill>
                <a:schemeClr val="tx1"/>
              </a:solidFill>
            </a:endParaRPr>
          </a:p>
        </p:txBody>
      </p:sp>
    </p:spTree>
    <p:extLst>
      <p:ext uri="{BB962C8B-B14F-4D97-AF65-F5344CB8AC3E}">
        <p14:creationId xmlns:p14="http://schemas.microsoft.com/office/powerpoint/2010/main" val="195564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954107"/>
          </a:xfrm>
        </p:spPr>
        <p:txBody>
          <a:bodyPr>
            <a:spAutoFit/>
          </a:bodyPr>
          <a:lstStyle/>
          <a:p>
            <a:pPr marL="533400" indent="-533400" algn="just" eaLnBrk="0" hangingPunct="0">
              <a:lnSpc>
                <a:spcPct val="90000"/>
              </a:lnSpc>
            </a:pPr>
            <a:r>
              <a:rPr lang="en-US" dirty="0">
                <a:latin typeface="Calibri" pitchFamily="34" charset="0"/>
              </a:rPr>
              <a:t>Let 	</a:t>
            </a:r>
            <a:r>
              <a:rPr lang="en-US" i="1" dirty="0">
                <a:latin typeface="Calibri" pitchFamily="34" charset="0"/>
              </a:rPr>
              <a:t>t </a:t>
            </a:r>
            <a:r>
              <a:rPr lang="en-US" dirty="0">
                <a:latin typeface="Calibri" pitchFamily="34" charset="0"/>
              </a:rPr>
              <a:t>= time for 1</a:t>
            </a:r>
            <a:r>
              <a:rPr lang="en-US" baseline="30000" dirty="0">
                <a:latin typeface="Calibri" pitchFamily="34" charset="0"/>
              </a:rPr>
              <a:t>st</a:t>
            </a:r>
            <a:r>
              <a:rPr lang="en-US" dirty="0">
                <a:latin typeface="Calibri" pitchFamily="34" charset="0"/>
              </a:rPr>
              <a:t> part of trip </a:t>
            </a:r>
          </a:p>
          <a:p>
            <a:pPr marL="533400" indent="-533400" algn="just" eaLnBrk="0" hangingPunct="0">
              <a:lnSpc>
                <a:spcPct val="90000"/>
              </a:lnSpc>
            </a:pPr>
            <a:r>
              <a:rPr lang="en-US" dirty="0">
                <a:latin typeface="Calibri" pitchFamily="34" charset="0"/>
              </a:rPr>
              <a:t>6 − </a:t>
            </a:r>
            <a:r>
              <a:rPr lang="en-US" i="1" dirty="0">
                <a:latin typeface="Calibri" pitchFamily="34" charset="0"/>
              </a:rPr>
              <a:t>t </a:t>
            </a:r>
            <a:r>
              <a:rPr lang="en-US" dirty="0">
                <a:latin typeface="Calibri" pitchFamily="34" charset="0"/>
              </a:rPr>
              <a:t>= time for 2</a:t>
            </a:r>
            <a:r>
              <a:rPr lang="en-US" baseline="30000" dirty="0">
                <a:latin typeface="Calibri" pitchFamily="34" charset="0"/>
              </a:rPr>
              <a:t>nd</a:t>
            </a:r>
            <a:r>
              <a:rPr lang="en-US" dirty="0">
                <a:latin typeface="Calibri" pitchFamily="34" charset="0"/>
              </a:rPr>
              <a:t> part of trip</a:t>
            </a:r>
            <a:endParaRPr lang="en-US" dirty="0"/>
          </a:p>
        </p:txBody>
      </p:sp>
      <p:sp>
        <p:nvSpPr>
          <p:cNvPr id="7170"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Application: Solving Distance-Rate-Time Problems</a:t>
            </a:r>
            <a:r>
              <a:rPr lang="en-US" sz="3200" dirty="0">
                <a:solidFill>
                  <a:schemeClr val="accent1"/>
                </a:solidFill>
              </a:rPr>
              <a:t> (cont.)</a:t>
            </a:r>
          </a:p>
        </p:txBody>
      </p:sp>
      <p:pic>
        <p:nvPicPr>
          <p:cNvPr id="16408" name="Picture 24" descr="15_ex2a"/>
          <p:cNvPicPr>
            <a:picLocks noChangeAspect="1" noChangeArrowheads="1"/>
          </p:cNvPicPr>
          <p:nvPr/>
        </p:nvPicPr>
        <p:blipFill>
          <a:blip r:embed="rId2" cstate="print"/>
          <a:srcRect/>
          <a:stretch>
            <a:fillRect/>
          </a:stretch>
        </p:blipFill>
        <p:spPr bwMode="auto">
          <a:xfrm>
            <a:off x="1676400" y="4114800"/>
            <a:ext cx="6019800" cy="1720850"/>
          </a:xfrm>
          <a:prstGeom prst="rect">
            <a:avLst/>
          </a:prstGeom>
          <a:noFill/>
          <a:ln w="9525">
            <a:noFill/>
            <a:miter lim="800000"/>
            <a:headEnd/>
            <a:tailEnd/>
          </a:ln>
        </p:spPr>
      </p:pic>
      <p:graphicFrame>
        <p:nvGraphicFramePr>
          <p:cNvPr id="8" name="Group 5"/>
          <p:cNvGraphicFramePr>
            <a:graphicFrameLocks/>
          </p:cNvGraphicFramePr>
          <p:nvPr>
            <p:extLst>
              <p:ext uri="{D42A27DB-BD31-4B8C-83A1-F6EECF244321}">
                <p14:modId xmlns:p14="http://schemas.microsoft.com/office/powerpoint/2010/main" val="1626357005"/>
              </p:ext>
            </p:extLst>
          </p:nvPr>
        </p:nvGraphicFramePr>
        <p:xfrm>
          <a:off x="1219200" y="2537178"/>
          <a:ext cx="6836832" cy="1272822"/>
        </p:xfrm>
        <a:graphic>
          <a:graphicData uri="http://schemas.openxmlformats.org/drawingml/2006/table">
            <a:tbl>
              <a:tblPr firstRow="1" bandRow="1">
                <a:tableStyleId>{5C22544A-7EE6-4342-B048-85BDC9FD1C3A}</a:tableStyleId>
              </a:tblPr>
              <a:tblGrid>
                <a:gridCol w="1139472">
                  <a:extLst>
                    <a:ext uri="{9D8B030D-6E8A-4147-A177-3AD203B41FA5}">
                      <a16:colId xmlns:a16="http://schemas.microsoft.com/office/drawing/2014/main" val="20000"/>
                    </a:ext>
                  </a:extLst>
                </a:gridCol>
                <a:gridCol w="1139472">
                  <a:extLst>
                    <a:ext uri="{9D8B030D-6E8A-4147-A177-3AD203B41FA5}">
                      <a16:colId xmlns:a16="http://schemas.microsoft.com/office/drawing/2014/main" val="20001"/>
                    </a:ext>
                  </a:extLst>
                </a:gridCol>
                <a:gridCol w="1139472">
                  <a:extLst>
                    <a:ext uri="{9D8B030D-6E8A-4147-A177-3AD203B41FA5}">
                      <a16:colId xmlns:a16="http://schemas.microsoft.com/office/drawing/2014/main" val="20004"/>
                    </a:ext>
                  </a:extLst>
                </a:gridCol>
                <a:gridCol w="1139472">
                  <a:extLst>
                    <a:ext uri="{9D8B030D-6E8A-4147-A177-3AD203B41FA5}">
                      <a16:colId xmlns:a16="http://schemas.microsoft.com/office/drawing/2014/main" val="20002"/>
                    </a:ext>
                  </a:extLst>
                </a:gridCol>
                <a:gridCol w="1139472">
                  <a:extLst>
                    <a:ext uri="{9D8B030D-6E8A-4147-A177-3AD203B41FA5}">
                      <a16:colId xmlns:a16="http://schemas.microsoft.com/office/drawing/2014/main" val="20005"/>
                    </a:ext>
                  </a:extLst>
                </a:gridCol>
                <a:gridCol w="1139472">
                  <a:extLst>
                    <a:ext uri="{9D8B030D-6E8A-4147-A177-3AD203B41FA5}">
                      <a16:colId xmlns:a16="http://schemas.microsoft.com/office/drawing/2014/main" val="20003"/>
                    </a:ext>
                  </a:extLst>
                </a:gridCol>
              </a:tblGrid>
              <a:tr h="403225">
                <a:tc gridSpan="6">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                                     Rate       </a:t>
                      </a:r>
                      <a:r>
                        <a:rPr lang="bg-BG" sz="1800" b="0" i="0" u="none" strike="noStrike" kern="1200" baseline="0" dirty="0">
                          <a:solidFill>
                            <a:schemeClr val="lt1"/>
                          </a:solidFill>
                          <a:latin typeface="+mn-lt"/>
                          <a:ea typeface="+mn-ea"/>
                          <a:cs typeface="+mn-cs"/>
                        </a:rPr>
                        <a:t>•</a:t>
                      </a:r>
                      <a:r>
                        <a:rPr kumimoji="0" lang="en-US" sz="2000" u="none" strike="noStrike" cap="none" normalizeH="0" baseline="0" dirty="0">
                          <a:ln>
                            <a:noFill/>
                          </a:ln>
                          <a:effectLst/>
                        </a:rPr>
                        <a:t>         Time        =    Distance</a:t>
                      </a:r>
                      <a:endParaRPr kumimoji="0" lang="en-US" sz="2000" b="1" i="0" u="none" strike="noStrike" cap="none" normalizeH="0" baseline="0" dirty="0">
                        <a:ln>
                          <a:noFill/>
                        </a:ln>
                        <a:solidFill>
                          <a:schemeClr val="tx1"/>
                        </a:solidFill>
                        <a:effectLst/>
                        <a:latin typeface="Calibri" pitchFamily="34" charset="0"/>
                      </a:endParaRPr>
                    </a:p>
                  </a:txBody>
                  <a:tcPr marL="99753" marR="99753" horzOverflow="overflow"/>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46088">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1</a:t>
                      </a:r>
                      <a:r>
                        <a:rPr kumimoji="0" lang="en-US" sz="2000" u="none" strike="noStrike" cap="none" normalizeH="0" baseline="30000" dirty="0">
                          <a:ln>
                            <a:noFill/>
                          </a:ln>
                          <a:solidFill>
                            <a:srgbClr val="000000"/>
                          </a:solidFill>
                          <a:effectLst/>
                        </a:rPr>
                        <a:t>st</a:t>
                      </a:r>
                      <a:r>
                        <a:rPr kumimoji="0" lang="en-US" sz="2000" u="none" strike="noStrike" cap="none" normalizeH="0" baseline="0" dirty="0">
                          <a:ln>
                            <a:noFill/>
                          </a:ln>
                          <a:solidFill>
                            <a:srgbClr val="000000"/>
                          </a:solidFill>
                          <a:effectLst/>
                        </a:rPr>
                        <a:t> Part</a:t>
                      </a:r>
                      <a:endParaRPr kumimoji="0" lang="en-US" sz="2000" b="0" i="0"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 45</a:t>
                      </a:r>
                      <a:endParaRPr kumimoji="0" lang="en-US" sz="2000" b="0" i="0"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lang="en-US" sz="1800" b="0" i="0" u="none" strike="noStrike" kern="1200" baseline="0" dirty="0">
                          <a:solidFill>
                            <a:schemeClr val="dk1"/>
                          </a:solidFill>
                          <a:latin typeface="+mn-lt"/>
                          <a:ea typeface="+mn-ea"/>
                          <a:cs typeface="+mn-cs"/>
                        </a:rPr>
                        <a:t>⋅</a:t>
                      </a:r>
                      <a:endParaRPr kumimoji="0" lang="en-US" sz="2000" b="0" i="0"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     t</a:t>
                      </a:r>
                      <a:r>
                        <a:rPr kumimoji="0" lang="en-US" sz="2000" u="none" strike="noStrike" cap="none" normalizeH="0" baseline="0" dirty="0">
                          <a:ln>
                            <a:noFill/>
                          </a:ln>
                          <a:solidFill>
                            <a:srgbClr val="000000"/>
                          </a:solidFill>
                          <a:effectLst/>
                        </a:rPr>
                        <a:t>     </a:t>
                      </a:r>
                      <a:endParaRPr kumimoji="0" lang="en-US" sz="2000" b="0" i="1"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lang="en-US" sz="1800" b="0" i="0" u="none" strike="noStrike" kern="1200" baseline="0" dirty="0">
                          <a:solidFill>
                            <a:schemeClr val="dk1"/>
                          </a:solidFill>
                          <a:latin typeface="Symbol" charset="2"/>
                          <a:ea typeface="+mn-ea"/>
                          <a:cs typeface="Symbol" charset="2"/>
                        </a:rPr>
                        <a:t>=</a:t>
                      </a:r>
                      <a:endParaRPr kumimoji="0" lang="en-US" sz="2000" b="0" i="1" u="none" strike="noStrike" cap="none" normalizeH="0" baseline="0" dirty="0">
                        <a:ln>
                          <a:noFill/>
                        </a:ln>
                        <a:solidFill>
                          <a:srgbClr val="000000"/>
                        </a:solidFill>
                        <a:effectLst/>
                        <a:latin typeface="Symbol" charset="2"/>
                        <a:cs typeface="Symbol" charset="2"/>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45</a:t>
                      </a: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marL="99753" marR="99753" anchor="ctr" horzOverflow="overflow"/>
                </a:tc>
                <a:extLst>
                  <a:ext uri="{0D108BD9-81ED-4DB2-BD59-A6C34878D82A}">
                    <a16:rowId xmlns:a16="http://schemas.microsoft.com/office/drawing/2014/main" val="10001"/>
                  </a:ext>
                </a:extLst>
              </a:tr>
              <a:tr h="423509">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2</a:t>
                      </a:r>
                      <a:r>
                        <a:rPr kumimoji="0" lang="en-US" sz="2000" u="none" strike="noStrike" cap="none" normalizeH="0" baseline="30000" dirty="0">
                          <a:ln>
                            <a:noFill/>
                          </a:ln>
                          <a:solidFill>
                            <a:srgbClr val="000000"/>
                          </a:solidFill>
                          <a:effectLst/>
                        </a:rPr>
                        <a:t>nd</a:t>
                      </a:r>
                      <a:r>
                        <a:rPr kumimoji="0" lang="en-US" sz="2000" u="none" strike="noStrike" cap="none" normalizeH="0" baseline="0" dirty="0">
                          <a:ln>
                            <a:noFill/>
                          </a:ln>
                          <a:solidFill>
                            <a:srgbClr val="000000"/>
                          </a:solidFill>
                          <a:effectLst/>
                        </a:rPr>
                        <a:t> Part</a:t>
                      </a:r>
                      <a:endParaRPr kumimoji="0" lang="en-US" sz="2000" b="0" i="1"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 54</a:t>
                      </a:r>
                      <a:endParaRPr kumimoji="0" lang="en-US" sz="2000" b="0" i="0"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lang="en-US" sz="1800" b="0" i="0" u="none" strike="noStrike" kern="1200" baseline="0" dirty="0">
                          <a:solidFill>
                            <a:schemeClr val="dk1"/>
                          </a:solidFill>
                          <a:latin typeface="+mn-lt"/>
                          <a:ea typeface="+mn-ea"/>
                          <a:cs typeface="+mn-cs"/>
                        </a:rPr>
                        <a:t>⋅</a:t>
                      </a:r>
                      <a:endParaRPr kumimoji="0" lang="en-US" sz="2000" b="0" i="0"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6 </a:t>
                      </a:r>
                      <a:r>
                        <a:rPr kumimoji="0" lang="en-US" sz="2000" u="none" strike="noStrike" cap="none" normalizeH="0" baseline="0" dirty="0">
                          <a:ln>
                            <a:noFill/>
                          </a:ln>
                          <a:solidFill>
                            <a:srgbClr val="000000"/>
                          </a:solidFill>
                          <a:effectLst/>
                          <a:latin typeface="Symbol" pitchFamily="82" charset="2"/>
                        </a:rPr>
                        <a:t>-</a:t>
                      </a:r>
                      <a:r>
                        <a:rPr kumimoji="0" lang="en-US" sz="2000" u="none" strike="noStrike" cap="none" normalizeH="0" baseline="0" dirty="0">
                          <a:ln>
                            <a:noFill/>
                          </a:ln>
                          <a:solidFill>
                            <a:srgbClr val="000000"/>
                          </a:solidFill>
                          <a:effectLst/>
                        </a:rPr>
                        <a:t> </a:t>
                      </a: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lang="en-US" sz="1800" b="0" i="0" u="none" strike="noStrike" kern="1200" baseline="0" dirty="0">
                          <a:solidFill>
                            <a:schemeClr val="dk1"/>
                          </a:solidFill>
                          <a:latin typeface="Symbol" charset="2"/>
                          <a:ea typeface="+mn-ea"/>
                          <a:cs typeface="Symbol" charset="2"/>
                        </a:rPr>
                        <a:t>=</a:t>
                      </a:r>
                      <a:endParaRPr kumimoji="0" lang="en-US" sz="2000" b="0" i="1" u="none" strike="noStrike" cap="none" normalizeH="0" baseline="0" dirty="0">
                        <a:ln>
                          <a:noFill/>
                        </a:ln>
                        <a:solidFill>
                          <a:srgbClr val="000000"/>
                        </a:solidFill>
                        <a:effectLst/>
                        <a:latin typeface="Symbol" charset="2"/>
                        <a:cs typeface="Symbol" charset="2"/>
                      </a:endParaRPr>
                    </a:p>
                  </a:txBody>
                  <a:tcPr marL="99753" marR="997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54(6 – </a:t>
                      </a:r>
                      <a:r>
                        <a:rPr kumimoji="0" lang="en-US" sz="2000" i="1" u="none" strike="noStrike" cap="none" normalizeH="0" baseline="0" dirty="0">
                          <a:ln>
                            <a:noFill/>
                          </a:ln>
                          <a:solidFill>
                            <a:srgbClr val="000000"/>
                          </a:solidFill>
                          <a:effectLst/>
                        </a:rPr>
                        <a:t>t</a:t>
                      </a:r>
                      <a:r>
                        <a:rPr kumimoji="0" lang="en-US" sz="2000" u="none" strike="noStrike" cap="none" normalizeH="0" baseline="0" dirty="0">
                          <a:ln>
                            <a:noFill/>
                          </a:ln>
                          <a:solidFill>
                            <a:srgbClr val="000000"/>
                          </a:solidFill>
                          <a:effectLst/>
                        </a:rPr>
                        <a:t>)</a:t>
                      </a:r>
                      <a:endParaRPr kumimoji="0" lang="en-US" sz="2000" b="0" i="0" u="none" strike="noStrike" cap="none" normalizeH="0" baseline="0" dirty="0">
                        <a:ln>
                          <a:noFill/>
                        </a:ln>
                        <a:solidFill>
                          <a:srgbClr val="000000"/>
                        </a:solidFill>
                        <a:effectLst/>
                        <a:latin typeface="Calibri" pitchFamily="34" charset="0"/>
                      </a:endParaRPr>
                    </a:p>
                  </a:txBody>
                  <a:tcPr marL="99753" marR="99753" anchor="ctr" horzOverflow="overflow"/>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050528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4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Application: Solving Distance-Rate-Time Problems</a:t>
            </a:r>
            <a:r>
              <a:rPr lang="en-US" sz="3200" dirty="0">
                <a:solidFill>
                  <a:schemeClr val="accent1"/>
                </a:solidFill>
              </a:rPr>
              <a:t> (cont.)</a:t>
            </a:r>
          </a:p>
        </p:txBody>
      </p:sp>
      <p:graphicFrame>
        <p:nvGraphicFramePr>
          <p:cNvPr id="1037" name="Object 13"/>
          <p:cNvGraphicFramePr>
            <a:graphicFrameLocks noChangeAspect="1"/>
          </p:cNvGraphicFramePr>
          <p:nvPr>
            <p:extLst>
              <p:ext uri="{D42A27DB-BD31-4B8C-83A1-F6EECF244321}">
                <p14:modId xmlns:p14="http://schemas.microsoft.com/office/powerpoint/2010/main" val="4000093947"/>
              </p:ext>
            </p:extLst>
          </p:nvPr>
        </p:nvGraphicFramePr>
        <p:xfrm>
          <a:off x="5983288" y="1358900"/>
          <a:ext cx="2792412" cy="661988"/>
        </p:xfrm>
        <a:graphic>
          <a:graphicData uri="http://schemas.openxmlformats.org/presentationml/2006/ole">
            <mc:AlternateContent xmlns:mc="http://schemas.openxmlformats.org/markup-compatibility/2006">
              <mc:Choice xmlns:v="urn:schemas-microsoft-com:vml" Requires="v">
                <p:oleObj spid="_x0000_s54834" name="Equation" r:id="rId3" imgW="2781000" imgH="647640" progId="Equation.DSMT4">
                  <p:embed/>
                </p:oleObj>
              </mc:Choice>
              <mc:Fallback>
                <p:oleObj name="Equation" r:id="rId3" imgW="2781000" imgH="647640" progId="Equation.DSMT4">
                  <p:embed/>
                  <p:pic>
                    <p:nvPicPr>
                      <p:cNvPr id="0" name="Picture 397"/>
                      <p:cNvPicPr>
                        <a:picLocks noChangeAspect="1" noChangeArrowheads="1"/>
                      </p:cNvPicPr>
                      <p:nvPr/>
                    </p:nvPicPr>
                    <p:blipFill>
                      <a:blip r:embed="rId4"/>
                      <a:srcRect/>
                      <a:stretch>
                        <a:fillRect/>
                      </a:stretch>
                    </p:blipFill>
                    <p:spPr bwMode="auto">
                      <a:xfrm>
                        <a:off x="5983288" y="1358900"/>
                        <a:ext cx="2792412" cy="661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38" name="Object 14"/>
          <p:cNvGraphicFramePr>
            <a:graphicFrameLocks noChangeAspect="1"/>
          </p:cNvGraphicFramePr>
          <p:nvPr/>
        </p:nvGraphicFramePr>
        <p:xfrm>
          <a:off x="5969000" y="2667000"/>
          <a:ext cx="1993900" cy="279400"/>
        </p:xfrm>
        <a:graphic>
          <a:graphicData uri="http://schemas.openxmlformats.org/presentationml/2006/ole">
            <mc:AlternateContent xmlns:mc="http://schemas.openxmlformats.org/markup-compatibility/2006">
              <mc:Choice xmlns:v="urn:schemas-microsoft-com:vml" Requires="v">
                <p:oleObj spid="_x0000_s54835" name="Equation" r:id="rId5" imgW="1993601" imgH="279446" progId="Equation.DSMT4">
                  <p:embed/>
                </p:oleObj>
              </mc:Choice>
              <mc:Fallback>
                <p:oleObj name="Equation" r:id="rId5" imgW="1993601" imgH="279446" progId="Equation.DSMT4">
                  <p:embed/>
                  <p:pic>
                    <p:nvPicPr>
                      <p:cNvPr id="0" name="Picture 39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69000" y="2667000"/>
                        <a:ext cx="1993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40" name="Object 16"/>
          <p:cNvGraphicFramePr>
            <a:graphicFrameLocks noChangeAspect="1"/>
          </p:cNvGraphicFramePr>
          <p:nvPr>
            <p:extLst>
              <p:ext uri="{D42A27DB-BD31-4B8C-83A1-F6EECF244321}">
                <p14:modId xmlns:p14="http://schemas.microsoft.com/office/powerpoint/2010/main" val="848367562"/>
              </p:ext>
            </p:extLst>
          </p:nvPr>
        </p:nvGraphicFramePr>
        <p:xfrm>
          <a:off x="6019800" y="5419725"/>
          <a:ext cx="2020888" cy="284163"/>
        </p:xfrm>
        <a:graphic>
          <a:graphicData uri="http://schemas.openxmlformats.org/presentationml/2006/ole">
            <mc:AlternateContent xmlns:mc="http://schemas.openxmlformats.org/markup-compatibility/2006">
              <mc:Choice xmlns:v="urn:schemas-microsoft-com:vml" Requires="v">
                <p:oleObj spid="_x0000_s54836" name="Equation" r:id="rId7" imgW="2006280" imgH="279360" progId="Equation.DSMT4">
                  <p:embed/>
                </p:oleObj>
              </mc:Choice>
              <mc:Fallback>
                <p:oleObj name="Equation" r:id="rId7" imgW="2006280" imgH="279360" progId="Equation.DSMT4">
                  <p:embed/>
                  <p:pic>
                    <p:nvPicPr>
                      <p:cNvPr id="0" name="Picture 399"/>
                      <p:cNvPicPr>
                        <a:picLocks noChangeAspect="1" noChangeArrowheads="1"/>
                      </p:cNvPicPr>
                      <p:nvPr/>
                    </p:nvPicPr>
                    <p:blipFill>
                      <a:blip r:embed="rId8"/>
                      <a:srcRect/>
                      <a:stretch>
                        <a:fillRect/>
                      </a:stretch>
                    </p:blipFill>
                    <p:spPr bwMode="auto">
                      <a:xfrm>
                        <a:off x="6019800" y="5419725"/>
                        <a:ext cx="2020888" cy="284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41" name="Object 17"/>
          <p:cNvGraphicFramePr>
            <a:graphicFrameLocks noChangeAspect="1"/>
          </p:cNvGraphicFramePr>
          <p:nvPr>
            <p:extLst>
              <p:ext uri="{D42A27DB-BD31-4B8C-83A1-F6EECF244321}">
                <p14:modId xmlns:p14="http://schemas.microsoft.com/office/powerpoint/2010/main" val="4019193651"/>
              </p:ext>
            </p:extLst>
          </p:nvPr>
        </p:nvGraphicFramePr>
        <p:xfrm>
          <a:off x="530225" y="1155700"/>
          <a:ext cx="909638" cy="1066800"/>
        </p:xfrm>
        <a:graphic>
          <a:graphicData uri="http://schemas.openxmlformats.org/presentationml/2006/ole">
            <mc:AlternateContent xmlns:mc="http://schemas.openxmlformats.org/markup-compatibility/2006">
              <mc:Choice xmlns:v="urn:schemas-microsoft-com:vml" Requires="v">
                <p:oleObj spid="_x0000_s54837" name="Equation" r:id="rId9" imgW="901440" imgH="1054080" progId="Equation.DSMT4">
                  <p:embed/>
                </p:oleObj>
              </mc:Choice>
              <mc:Fallback>
                <p:oleObj name="Equation" r:id="rId9" imgW="901440" imgH="1054080" progId="Equation.DSMT4">
                  <p:embed/>
                  <p:pic>
                    <p:nvPicPr>
                      <p:cNvPr id="0" name="Picture 400"/>
                      <p:cNvPicPr>
                        <a:picLocks noChangeAspect="1" noChangeArrowheads="1"/>
                      </p:cNvPicPr>
                      <p:nvPr/>
                    </p:nvPicPr>
                    <p:blipFill>
                      <a:blip r:embed="rId10"/>
                      <a:srcRect/>
                      <a:stretch>
                        <a:fillRect/>
                      </a:stretch>
                    </p:blipFill>
                    <p:spPr bwMode="auto">
                      <a:xfrm>
                        <a:off x="530225" y="1155700"/>
                        <a:ext cx="909638"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42" name="Object 18"/>
          <p:cNvGraphicFramePr>
            <a:graphicFrameLocks noChangeAspect="1"/>
          </p:cNvGraphicFramePr>
          <p:nvPr/>
        </p:nvGraphicFramePr>
        <p:xfrm>
          <a:off x="1644650" y="1587500"/>
          <a:ext cx="203200" cy="203200"/>
        </p:xfrm>
        <a:graphic>
          <a:graphicData uri="http://schemas.openxmlformats.org/presentationml/2006/ole">
            <mc:AlternateContent xmlns:mc="http://schemas.openxmlformats.org/markup-compatibility/2006">
              <mc:Choice xmlns:v="urn:schemas-microsoft-com:vml" Requires="v">
                <p:oleObj spid="_x0000_s54838" name="Equation" r:id="rId11" imgW="203017" imgH="203017" progId="Equation.DSMT4">
                  <p:embed/>
                </p:oleObj>
              </mc:Choice>
              <mc:Fallback>
                <p:oleObj name="Equation" r:id="rId11" imgW="203017" imgH="203017" progId="Equation.DSMT4">
                  <p:embed/>
                  <p:pic>
                    <p:nvPicPr>
                      <p:cNvPr id="0" name="Picture 40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44650" y="15875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43" name="Object 19"/>
          <p:cNvGraphicFramePr>
            <a:graphicFrameLocks noChangeAspect="1"/>
          </p:cNvGraphicFramePr>
          <p:nvPr>
            <p:extLst>
              <p:ext uri="{D42A27DB-BD31-4B8C-83A1-F6EECF244321}">
                <p14:modId xmlns:p14="http://schemas.microsoft.com/office/powerpoint/2010/main" val="1752599759"/>
              </p:ext>
            </p:extLst>
          </p:nvPr>
        </p:nvGraphicFramePr>
        <p:xfrm>
          <a:off x="2322513" y="1136650"/>
          <a:ext cx="930275" cy="1104900"/>
        </p:xfrm>
        <a:graphic>
          <a:graphicData uri="http://schemas.openxmlformats.org/presentationml/2006/ole">
            <mc:AlternateContent xmlns:mc="http://schemas.openxmlformats.org/markup-compatibility/2006">
              <mc:Choice xmlns:v="urn:schemas-microsoft-com:vml" Requires="v">
                <p:oleObj spid="_x0000_s54839" name="Equation" r:id="rId13" imgW="914400" imgH="1091880" progId="Equation.DSMT4">
                  <p:embed/>
                </p:oleObj>
              </mc:Choice>
              <mc:Fallback>
                <p:oleObj name="Equation" r:id="rId13" imgW="914400" imgH="1091880" progId="Equation.DSMT4">
                  <p:embed/>
                  <p:pic>
                    <p:nvPicPr>
                      <p:cNvPr id="0" name="Picture 402"/>
                      <p:cNvPicPr>
                        <a:picLocks noChangeAspect="1" noChangeArrowheads="1"/>
                      </p:cNvPicPr>
                      <p:nvPr/>
                    </p:nvPicPr>
                    <p:blipFill>
                      <a:blip r:embed="rId14"/>
                      <a:srcRect/>
                      <a:stretch>
                        <a:fillRect/>
                      </a:stretch>
                    </p:blipFill>
                    <p:spPr bwMode="auto">
                      <a:xfrm>
                        <a:off x="2322513" y="1136650"/>
                        <a:ext cx="930275"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44" name="Object 20"/>
          <p:cNvGraphicFramePr>
            <a:graphicFrameLocks noChangeAspect="1"/>
          </p:cNvGraphicFramePr>
          <p:nvPr/>
        </p:nvGraphicFramePr>
        <p:xfrm>
          <a:off x="3740150" y="1606550"/>
          <a:ext cx="203200" cy="165100"/>
        </p:xfrm>
        <a:graphic>
          <a:graphicData uri="http://schemas.openxmlformats.org/presentationml/2006/ole">
            <mc:AlternateContent xmlns:mc="http://schemas.openxmlformats.org/markup-compatibility/2006">
              <mc:Choice xmlns:v="urn:schemas-microsoft-com:vml" Requires="v">
                <p:oleObj spid="_x0000_s54840" name="Equation" r:id="rId15" imgW="203261" imgH="164702" progId="Equation.DSMT4">
                  <p:embed/>
                </p:oleObj>
              </mc:Choice>
              <mc:Fallback>
                <p:oleObj name="Equation" r:id="rId15" imgW="203261" imgH="164702" progId="Equation.DSMT4">
                  <p:embed/>
                  <p:pic>
                    <p:nvPicPr>
                      <p:cNvPr id="0" name="Picture 40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740150" y="1606550"/>
                        <a:ext cx="2032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45" name="Object 21"/>
          <p:cNvGraphicFramePr>
            <a:graphicFrameLocks noChangeAspect="1"/>
          </p:cNvGraphicFramePr>
          <p:nvPr>
            <p:extLst>
              <p:ext uri="{D42A27DB-BD31-4B8C-83A1-F6EECF244321}">
                <p14:modId xmlns:p14="http://schemas.microsoft.com/office/powerpoint/2010/main" val="2294199469"/>
              </p:ext>
            </p:extLst>
          </p:nvPr>
        </p:nvGraphicFramePr>
        <p:xfrm>
          <a:off x="4410075" y="1117600"/>
          <a:ext cx="876300" cy="1143000"/>
        </p:xfrm>
        <a:graphic>
          <a:graphicData uri="http://schemas.openxmlformats.org/presentationml/2006/ole">
            <mc:AlternateContent xmlns:mc="http://schemas.openxmlformats.org/markup-compatibility/2006">
              <mc:Choice xmlns:v="urn:schemas-microsoft-com:vml" Requires="v">
                <p:oleObj spid="_x0000_s54841" name="Equation" r:id="rId17" imgW="868320" imgH="1133640" progId="Equation.DSMT4">
                  <p:embed/>
                </p:oleObj>
              </mc:Choice>
              <mc:Fallback>
                <p:oleObj name="Equation" r:id="rId17" imgW="868320" imgH="1133640" progId="Equation.DSMT4">
                  <p:embed/>
                  <p:pic>
                    <p:nvPicPr>
                      <p:cNvPr id="0" name="Picture 404"/>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410075" y="1117600"/>
                        <a:ext cx="8763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cxnSp>
        <p:nvCxnSpPr>
          <p:cNvPr id="23" name="Straight Arrow Connector 22"/>
          <p:cNvCxnSpPr/>
          <p:nvPr/>
        </p:nvCxnSpPr>
        <p:spPr>
          <a:xfrm rot="5400000">
            <a:off x="755650" y="2323306"/>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a:off x="2559050" y="2323306"/>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rot="5400000">
            <a:off x="4619625" y="2323306"/>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1051" name="Object 27"/>
          <p:cNvGraphicFramePr>
            <a:graphicFrameLocks noChangeAspect="1"/>
          </p:cNvGraphicFramePr>
          <p:nvPr/>
        </p:nvGraphicFramePr>
        <p:xfrm>
          <a:off x="730250" y="2679700"/>
          <a:ext cx="508000" cy="292100"/>
        </p:xfrm>
        <a:graphic>
          <a:graphicData uri="http://schemas.openxmlformats.org/presentationml/2006/ole">
            <mc:AlternateContent xmlns:mc="http://schemas.openxmlformats.org/markup-compatibility/2006">
              <mc:Choice xmlns:v="urn:schemas-microsoft-com:vml" Requires="v">
                <p:oleObj spid="_x0000_s54842" name="Equation" r:id="rId19" imgW="507633" imgH="292123" progId="Equation.DSMT4">
                  <p:embed/>
                </p:oleObj>
              </mc:Choice>
              <mc:Fallback>
                <p:oleObj name="Equation" r:id="rId19" imgW="507633" imgH="292123" progId="Equation.DSMT4">
                  <p:embed/>
                  <p:pic>
                    <p:nvPicPr>
                      <p:cNvPr id="0" name="Picture 405"/>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30250" y="2679700"/>
                        <a:ext cx="508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52" name="Object 28"/>
          <p:cNvGraphicFramePr>
            <a:graphicFrameLocks noChangeAspect="1"/>
          </p:cNvGraphicFramePr>
          <p:nvPr/>
        </p:nvGraphicFramePr>
        <p:xfrm>
          <a:off x="1625600" y="2705100"/>
          <a:ext cx="241300" cy="241300"/>
        </p:xfrm>
        <a:graphic>
          <a:graphicData uri="http://schemas.openxmlformats.org/presentationml/2006/ole">
            <mc:AlternateContent xmlns:mc="http://schemas.openxmlformats.org/markup-compatibility/2006">
              <mc:Choice xmlns:v="urn:schemas-microsoft-com:vml" Requires="v">
                <p:oleObj spid="_x0000_s54843" name="Equation" r:id="rId21" imgW="241124" imgH="241124" progId="Equation.DSMT4">
                  <p:embed/>
                </p:oleObj>
              </mc:Choice>
              <mc:Fallback>
                <p:oleObj name="Equation" r:id="rId21" imgW="241124" imgH="241124" progId="Equation.DSMT4">
                  <p:embed/>
                  <p:pic>
                    <p:nvPicPr>
                      <p:cNvPr id="0" name="Picture 406"/>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625600" y="2705100"/>
                        <a:ext cx="2413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53" name="Object 29"/>
          <p:cNvGraphicFramePr>
            <a:graphicFrameLocks noChangeAspect="1"/>
          </p:cNvGraphicFramePr>
          <p:nvPr/>
        </p:nvGraphicFramePr>
        <p:xfrm>
          <a:off x="1625600" y="3162300"/>
          <a:ext cx="241300" cy="241300"/>
        </p:xfrm>
        <a:graphic>
          <a:graphicData uri="http://schemas.openxmlformats.org/presentationml/2006/ole">
            <mc:AlternateContent xmlns:mc="http://schemas.openxmlformats.org/markup-compatibility/2006">
              <mc:Choice xmlns:v="urn:schemas-microsoft-com:vml" Requires="v">
                <p:oleObj spid="_x0000_s54844" name="Equation" r:id="rId23" imgW="241124" imgH="241124" progId="Equation.DSMT4">
                  <p:embed/>
                </p:oleObj>
              </mc:Choice>
              <mc:Fallback>
                <p:oleObj name="Equation" r:id="rId23" imgW="241124" imgH="241124" progId="Equation.DSMT4">
                  <p:embed/>
                  <p:pic>
                    <p:nvPicPr>
                      <p:cNvPr id="0" name="Picture 407"/>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625600" y="3162300"/>
                        <a:ext cx="2413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54" name="Object 30"/>
          <p:cNvGraphicFramePr>
            <a:graphicFrameLocks noChangeAspect="1"/>
          </p:cNvGraphicFramePr>
          <p:nvPr/>
        </p:nvGraphicFramePr>
        <p:xfrm>
          <a:off x="2146300" y="2590800"/>
          <a:ext cx="1282700" cy="469900"/>
        </p:xfrm>
        <a:graphic>
          <a:graphicData uri="http://schemas.openxmlformats.org/presentationml/2006/ole">
            <mc:AlternateContent xmlns:mc="http://schemas.openxmlformats.org/markup-compatibility/2006">
              <mc:Choice xmlns:v="urn:schemas-microsoft-com:vml" Requires="v">
                <p:oleObj spid="_x0000_s54845" name="Equation" r:id="rId24" imgW="1282585" imgH="469601" progId="Equation.DSMT4">
                  <p:embed/>
                </p:oleObj>
              </mc:Choice>
              <mc:Fallback>
                <p:oleObj name="Equation" r:id="rId24" imgW="1282585" imgH="469601" progId="Equation.DSMT4">
                  <p:embed/>
                  <p:pic>
                    <p:nvPicPr>
                      <p:cNvPr id="0" name="Picture 408"/>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146300" y="2590800"/>
                        <a:ext cx="128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55" name="Object 31"/>
          <p:cNvGraphicFramePr>
            <a:graphicFrameLocks noChangeAspect="1"/>
          </p:cNvGraphicFramePr>
          <p:nvPr/>
        </p:nvGraphicFramePr>
        <p:xfrm>
          <a:off x="3721100" y="2730500"/>
          <a:ext cx="241300" cy="190500"/>
        </p:xfrm>
        <a:graphic>
          <a:graphicData uri="http://schemas.openxmlformats.org/presentationml/2006/ole">
            <mc:AlternateContent xmlns:mc="http://schemas.openxmlformats.org/markup-compatibility/2006">
              <mc:Choice xmlns:v="urn:schemas-microsoft-com:vml" Requires="v">
                <p:oleObj spid="_x0000_s54846" name="Equation" r:id="rId26" imgW="241124" imgH="190477" progId="Equation.DSMT4">
                  <p:embed/>
                </p:oleObj>
              </mc:Choice>
              <mc:Fallback>
                <p:oleObj name="Equation" r:id="rId26" imgW="241124" imgH="190477" progId="Equation.DSMT4">
                  <p:embed/>
                  <p:pic>
                    <p:nvPicPr>
                      <p:cNvPr id="0" name="Picture 409"/>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721100" y="27305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56" name="Object 32"/>
          <p:cNvGraphicFramePr>
            <a:graphicFrameLocks noChangeAspect="1"/>
          </p:cNvGraphicFramePr>
          <p:nvPr/>
        </p:nvGraphicFramePr>
        <p:xfrm>
          <a:off x="4575175" y="2679700"/>
          <a:ext cx="546100" cy="292100"/>
        </p:xfrm>
        <a:graphic>
          <a:graphicData uri="http://schemas.openxmlformats.org/presentationml/2006/ole">
            <mc:AlternateContent xmlns:mc="http://schemas.openxmlformats.org/markup-compatibility/2006">
              <mc:Choice xmlns:v="urn:schemas-microsoft-com:vml" Requires="v">
                <p:oleObj spid="_x0000_s54847" name="Equation" r:id="rId28" imgW="545886" imgH="291947" progId="Equation.DSMT4">
                  <p:embed/>
                </p:oleObj>
              </mc:Choice>
              <mc:Fallback>
                <p:oleObj name="Equation" r:id="rId28" imgW="545886" imgH="291947" progId="Equation.DSMT4">
                  <p:embed/>
                  <p:pic>
                    <p:nvPicPr>
                      <p:cNvPr id="0" name="Picture 410"/>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4575175" y="267970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57" name="Object 33"/>
          <p:cNvGraphicFramePr>
            <a:graphicFrameLocks noChangeAspect="1"/>
          </p:cNvGraphicFramePr>
          <p:nvPr/>
        </p:nvGraphicFramePr>
        <p:xfrm>
          <a:off x="730250" y="3136900"/>
          <a:ext cx="508000" cy="292100"/>
        </p:xfrm>
        <a:graphic>
          <a:graphicData uri="http://schemas.openxmlformats.org/presentationml/2006/ole">
            <mc:AlternateContent xmlns:mc="http://schemas.openxmlformats.org/markup-compatibility/2006">
              <mc:Choice xmlns:v="urn:schemas-microsoft-com:vml" Requires="v">
                <p:oleObj spid="_x0000_s54848" name="Equation" r:id="rId30" imgW="507633" imgH="292123" progId="Equation.DSMT4">
                  <p:embed/>
                </p:oleObj>
              </mc:Choice>
              <mc:Fallback>
                <p:oleObj name="Equation" r:id="rId30" imgW="507633" imgH="292123" progId="Equation.DSMT4">
                  <p:embed/>
                  <p:pic>
                    <p:nvPicPr>
                      <p:cNvPr id="0" name="Picture 4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30250" y="3136900"/>
                        <a:ext cx="508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58" name="Object 34"/>
          <p:cNvGraphicFramePr>
            <a:graphicFrameLocks noChangeAspect="1"/>
          </p:cNvGraphicFramePr>
          <p:nvPr/>
        </p:nvGraphicFramePr>
        <p:xfrm>
          <a:off x="3721100" y="3187700"/>
          <a:ext cx="241300" cy="190500"/>
        </p:xfrm>
        <a:graphic>
          <a:graphicData uri="http://schemas.openxmlformats.org/presentationml/2006/ole">
            <mc:AlternateContent xmlns:mc="http://schemas.openxmlformats.org/markup-compatibility/2006">
              <mc:Choice xmlns:v="urn:schemas-microsoft-com:vml" Requires="v">
                <p:oleObj spid="_x0000_s54849" name="Equation" r:id="rId31" imgW="241124" imgH="190477" progId="Equation.DSMT4">
                  <p:embed/>
                </p:oleObj>
              </mc:Choice>
              <mc:Fallback>
                <p:oleObj name="Equation" r:id="rId31" imgW="241124" imgH="190477" progId="Equation.DSMT4">
                  <p:embed/>
                  <p:pic>
                    <p:nvPicPr>
                      <p:cNvPr id="0" name="Picture 412"/>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721100" y="31877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59" name="Object 35"/>
          <p:cNvGraphicFramePr>
            <a:graphicFrameLocks noChangeAspect="1"/>
          </p:cNvGraphicFramePr>
          <p:nvPr/>
        </p:nvGraphicFramePr>
        <p:xfrm>
          <a:off x="4575175" y="3136900"/>
          <a:ext cx="546100" cy="292100"/>
        </p:xfrm>
        <a:graphic>
          <a:graphicData uri="http://schemas.openxmlformats.org/presentationml/2006/ole">
            <mc:AlternateContent xmlns:mc="http://schemas.openxmlformats.org/markup-compatibility/2006">
              <mc:Choice xmlns:v="urn:schemas-microsoft-com:vml" Requires="v">
                <p:oleObj spid="_x0000_s54850" name="Equation" r:id="rId32" imgW="545886" imgH="291947" progId="Equation.DSMT4">
                  <p:embed/>
                </p:oleObj>
              </mc:Choice>
              <mc:Fallback>
                <p:oleObj name="Equation" r:id="rId32" imgW="545886" imgH="291947" progId="Equation.DSMT4">
                  <p:embed/>
                  <p:pic>
                    <p:nvPicPr>
                      <p:cNvPr id="0" name="Picture 413"/>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4575175" y="313690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0" name="Object 36"/>
          <p:cNvGraphicFramePr>
            <a:graphicFrameLocks noChangeAspect="1"/>
          </p:cNvGraphicFramePr>
          <p:nvPr/>
        </p:nvGraphicFramePr>
        <p:xfrm>
          <a:off x="2095500" y="3136900"/>
          <a:ext cx="1384300" cy="292100"/>
        </p:xfrm>
        <a:graphic>
          <a:graphicData uri="http://schemas.openxmlformats.org/presentationml/2006/ole">
            <mc:AlternateContent xmlns:mc="http://schemas.openxmlformats.org/markup-compatibility/2006">
              <mc:Choice xmlns:v="urn:schemas-microsoft-com:vml" Requires="v">
                <p:oleObj spid="_x0000_s54851" name="Equation" r:id="rId33" imgW="1384001" imgH="292123" progId="Equation.DSMT4">
                  <p:embed/>
                </p:oleObj>
              </mc:Choice>
              <mc:Fallback>
                <p:oleObj name="Equation" r:id="rId33" imgW="1384001" imgH="292123" progId="Equation.DSMT4">
                  <p:embed/>
                  <p:pic>
                    <p:nvPicPr>
                      <p:cNvPr id="0" name="Picture 414"/>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2095500" y="3136900"/>
                        <a:ext cx="1384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1" name="Object 37"/>
          <p:cNvGraphicFramePr>
            <a:graphicFrameLocks noChangeAspect="1"/>
          </p:cNvGraphicFramePr>
          <p:nvPr/>
        </p:nvGraphicFramePr>
        <p:xfrm>
          <a:off x="3721100" y="3632200"/>
          <a:ext cx="241300" cy="190500"/>
        </p:xfrm>
        <a:graphic>
          <a:graphicData uri="http://schemas.openxmlformats.org/presentationml/2006/ole">
            <mc:AlternateContent xmlns:mc="http://schemas.openxmlformats.org/markup-compatibility/2006">
              <mc:Choice xmlns:v="urn:schemas-microsoft-com:vml" Requires="v">
                <p:oleObj spid="_x0000_s54852" name="Equation" r:id="rId35" imgW="241124" imgH="190477" progId="Equation.DSMT4">
                  <p:embed/>
                </p:oleObj>
              </mc:Choice>
              <mc:Fallback>
                <p:oleObj name="Equation" r:id="rId35" imgW="241124" imgH="190477" progId="Equation.DSMT4">
                  <p:embed/>
                  <p:pic>
                    <p:nvPicPr>
                      <p:cNvPr id="0" name="Picture 415"/>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721100" y="36322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2" name="Object 38"/>
          <p:cNvGraphicFramePr>
            <a:graphicFrameLocks noChangeAspect="1"/>
          </p:cNvGraphicFramePr>
          <p:nvPr/>
        </p:nvGraphicFramePr>
        <p:xfrm>
          <a:off x="4575175" y="3581400"/>
          <a:ext cx="546100" cy="292100"/>
        </p:xfrm>
        <a:graphic>
          <a:graphicData uri="http://schemas.openxmlformats.org/presentationml/2006/ole">
            <mc:AlternateContent xmlns:mc="http://schemas.openxmlformats.org/markup-compatibility/2006">
              <mc:Choice xmlns:v="urn:schemas-microsoft-com:vml" Requires="v">
                <p:oleObj spid="_x0000_s54853" name="Equation" r:id="rId36" imgW="545886" imgH="291947" progId="Equation.DSMT4">
                  <p:embed/>
                </p:oleObj>
              </mc:Choice>
              <mc:Fallback>
                <p:oleObj name="Equation" r:id="rId36" imgW="545886" imgH="291947" progId="Equation.DSMT4">
                  <p:embed/>
                  <p:pic>
                    <p:nvPicPr>
                      <p:cNvPr id="0" name="Picture 416"/>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4575175" y="358140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3" name="Object 39"/>
          <p:cNvGraphicFramePr>
            <a:graphicFrameLocks noChangeAspect="1"/>
          </p:cNvGraphicFramePr>
          <p:nvPr/>
        </p:nvGraphicFramePr>
        <p:xfrm>
          <a:off x="2190750" y="3581400"/>
          <a:ext cx="1193800" cy="292100"/>
        </p:xfrm>
        <a:graphic>
          <a:graphicData uri="http://schemas.openxmlformats.org/presentationml/2006/ole">
            <mc:AlternateContent xmlns:mc="http://schemas.openxmlformats.org/markup-compatibility/2006">
              <mc:Choice xmlns:v="urn:schemas-microsoft-com:vml" Requires="v">
                <p:oleObj spid="_x0000_s54854" name="Equation" r:id="rId37" imgW="1194014" imgH="292299" progId="Equation.DSMT4">
                  <p:embed/>
                </p:oleObj>
              </mc:Choice>
              <mc:Fallback>
                <p:oleObj name="Equation" r:id="rId37" imgW="1194014" imgH="292299" progId="Equation.DSMT4">
                  <p:embed/>
                  <p:pic>
                    <p:nvPicPr>
                      <p:cNvPr id="0" name="Picture 417"/>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2190750" y="3581400"/>
                        <a:ext cx="1193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4" name="Object 40"/>
          <p:cNvGraphicFramePr>
            <a:graphicFrameLocks noChangeAspect="1"/>
          </p:cNvGraphicFramePr>
          <p:nvPr/>
        </p:nvGraphicFramePr>
        <p:xfrm>
          <a:off x="2482850" y="3962400"/>
          <a:ext cx="609600" cy="292100"/>
        </p:xfrm>
        <a:graphic>
          <a:graphicData uri="http://schemas.openxmlformats.org/presentationml/2006/ole">
            <mc:AlternateContent xmlns:mc="http://schemas.openxmlformats.org/markup-compatibility/2006">
              <mc:Choice xmlns:v="urn:schemas-microsoft-com:vml" Requires="v">
                <p:oleObj spid="_x0000_s54855" name="Equation" r:id="rId39" imgW="609233" imgH="291947" progId="Equation.DSMT4">
                  <p:embed/>
                </p:oleObj>
              </mc:Choice>
              <mc:Fallback>
                <p:oleObj name="Equation" r:id="rId39" imgW="609233" imgH="291947" progId="Equation.DSMT4">
                  <p:embed/>
                  <p:pic>
                    <p:nvPicPr>
                      <p:cNvPr id="0" name="Picture 418"/>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2482850" y="3962400"/>
                        <a:ext cx="609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5" name="Object 41"/>
          <p:cNvGraphicFramePr>
            <a:graphicFrameLocks noChangeAspect="1"/>
          </p:cNvGraphicFramePr>
          <p:nvPr/>
        </p:nvGraphicFramePr>
        <p:xfrm>
          <a:off x="3721100" y="4013200"/>
          <a:ext cx="241300" cy="190500"/>
        </p:xfrm>
        <a:graphic>
          <a:graphicData uri="http://schemas.openxmlformats.org/presentationml/2006/ole">
            <mc:AlternateContent xmlns:mc="http://schemas.openxmlformats.org/markup-compatibility/2006">
              <mc:Choice xmlns:v="urn:schemas-microsoft-com:vml" Requires="v">
                <p:oleObj spid="_x0000_s54856" name="Equation" r:id="rId41" imgW="241124" imgH="190477" progId="Equation.DSMT4">
                  <p:embed/>
                </p:oleObj>
              </mc:Choice>
              <mc:Fallback>
                <p:oleObj name="Equation" r:id="rId41" imgW="241124" imgH="190477" progId="Equation.DSMT4">
                  <p:embed/>
                  <p:pic>
                    <p:nvPicPr>
                      <p:cNvPr id="0" name="Picture 419"/>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721100" y="40132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6" name="Object 42"/>
          <p:cNvGraphicFramePr>
            <a:graphicFrameLocks noChangeAspect="1"/>
          </p:cNvGraphicFramePr>
          <p:nvPr/>
        </p:nvGraphicFramePr>
        <p:xfrm>
          <a:off x="4556125" y="3968750"/>
          <a:ext cx="584200" cy="279400"/>
        </p:xfrm>
        <a:graphic>
          <a:graphicData uri="http://schemas.openxmlformats.org/presentationml/2006/ole">
            <mc:AlternateContent xmlns:mc="http://schemas.openxmlformats.org/markup-compatibility/2006">
              <mc:Choice xmlns:v="urn:schemas-microsoft-com:vml" Requires="v">
                <p:oleObj spid="_x0000_s54857" name="Equation" r:id="rId42" imgW="583894" imgH="279278" progId="Equation.DSMT4">
                  <p:embed/>
                </p:oleObj>
              </mc:Choice>
              <mc:Fallback>
                <p:oleObj name="Equation" r:id="rId42" imgW="583894" imgH="279278" progId="Equation.DSMT4">
                  <p:embed/>
                  <p:pic>
                    <p:nvPicPr>
                      <p:cNvPr id="0" name="Picture 420"/>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4556125" y="3968750"/>
                        <a:ext cx="584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7" name="Object 43"/>
          <p:cNvGraphicFramePr>
            <a:graphicFrameLocks noChangeAspect="1"/>
          </p:cNvGraphicFramePr>
          <p:nvPr/>
        </p:nvGraphicFramePr>
        <p:xfrm>
          <a:off x="3721100" y="4673600"/>
          <a:ext cx="241300" cy="190500"/>
        </p:xfrm>
        <a:graphic>
          <a:graphicData uri="http://schemas.openxmlformats.org/presentationml/2006/ole">
            <mc:AlternateContent xmlns:mc="http://schemas.openxmlformats.org/markup-compatibility/2006">
              <mc:Choice xmlns:v="urn:schemas-microsoft-com:vml" Requires="v">
                <p:oleObj spid="_x0000_s54858" name="Equation" r:id="rId44" imgW="241124" imgH="190477" progId="Equation.DSMT4">
                  <p:embed/>
                </p:oleObj>
              </mc:Choice>
              <mc:Fallback>
                <p:oleObj name="Equation" r:id="rId44" imgW="241124" imgH="190477" progId="Equation.DSMT4">
                  <p:embed/>
                  <p:pic>
                    <p:nvPicPr>
                      <p:cNvPr id="0" name="Picture 421"/>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721100" y="46736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8" name="Object 44"/>
          <p:cNvGraphicFramePr>
            <a:graphicFrameLocks noChangeAspect="1"/>
          </p:cNvGraphicFramePr>
          <p:nvPr/>
        </p:nvGraphicFramePr>
        <p:xfrm>
          <a:off x="3721100" y="5448300"/>
          <a:ext cx="241300" cy="190500"/>
        </p:xfrm>
        <a:graphic>
          <a:graphicData uri="http://schemas.openxmlformats.org/presentationml/2006/ole">
            <mc:AlternateContent xmlns:mc="http://schemas.openxmlformats.org/markup-compatibility/2006">
              <mc:Choice xmlns:v="urn:schemas-microsoft-com:vml" Requires="v">
                <p:oleObj spid="_x0000_s54859" name="Equation" r:id="rId45" imgW="241124" imgH="190477" progId="Equation.DSMT4">
                  <p:embed/>
                </p:oleObj>
              </mc:Choice>
              <mc:Fallback>
                <p:oleObj name="Equation" r:id="rId45" imgW="241124" imgH="190477" progId="Equation.DSMT4">
                  <p:embed/>
                  <p:pic>
                    <p:nvPicPr>
                      <p:cNvPr id="0" name="Picture 422"/>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721100" y="54483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69" name="Object 45"/>
          <p:cNvGraphicFramePr>
            <a:graphicFrameLocks noChangeAspect="1"/>
          </p:cNvGraphicFramePr>
          <p:nvPr/>
        </p:nvGraphicFramePr>
        <p:xfrm>
          <a:off x="2705100" y="4597400"/>
          <a:ext cx="165100" cy="279400"/>
        </p:xfrm>
        <a:graphic>
          <a:graphicData uri="http://schemas.openxmlformats.org/presentationml/2006/ole">
            <mc:AlternateContent xmlns:mc="http://schemas.openxmlformats.org/markup-compatibility/2006">
              <mc:Choice xmlns:v="urn:schemas-microsoft-com:vml" Requires="v">
                <p:oleObj spid="_x0000_s54860" name="Equation" r:id="rId46" imgW="164801" imgH="279446" progId="Equation.DSMT4">
                  <p:embed/>
                </p:oleObj>
              </mc:Choice>
              <mc:Fallback>
                <p:oleObj name="Equation" r:id="rId46" imgW="164801" imgH="279446" progId="Equation.DSMT4">
                  <p:embed/>
                  <p:pic>
                    <p:nvPicPr>
                      <p:cNvPr id="0" name="Picture 423"/>
                      <p:cNvPicPr>
                        <a:picLocks noChangeAspect="1" noChangeArrowheads="1"/>
                      </p:cNvPicPr>
                      <p:nvPr/>
                    </p:nvPicPr>
                    <p:blipFill>
                      <a:blip r:embed="rId47">
                        <a:extLst>
                          <a:ext uri="{28A0092B-C50C-407E-A947-70E740481C1C}">
                            <a14:useLocalDpi xmlns:a14="http://schemas.microsoft.com/office/drawing/2010/main" val="0"/>
                          </a:ext>
                        </a:extLst>
                      </a:blip>
                      <a:srcRect/>
                      <a:stretch>
                        <a:fillRect/>
                      </a:stretch>
                    </p:blipFill>
                    <p:spPr bwMode="auto">
                      <a:xfrm>
                        <a:off x="2705100" y="4597400"/>
                        <a:ext cx="165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70" name="Object 46"/>
          <p:cNvGraphicFramePr>
            <a:graphicFrameLocks noChangeAspect="1"/>
          </p:cNvGraphicFramePr>
          <p:nvPr/>
        </p:nvGraphicFramePr>
        <p:xfrm>
          <a:off x="4114800" y="4292600"/>
          <a:ext cx="635000" cy="838200"/>
        </p:xfrm>
        <a:graphic>
          <a:graphicData uri="http://schemas.openxmlformats.org/presentationml/2006/ole">
            <mc:AlternateContent xmlns:mc="http://schemas.openxmlformats.org/markup-compatibility/2006">
              <mc:Choice xmlns:v="urn:schemas-microsoft-com:vml" Requires="v">
                <p:oleObj spid="_x0000_s54861" name="Equation" r:id="rId48" imgW="634954" imgH="837787" progId="Equation.DSMT4">
                  <p:embed/>
                </p:oleObj>
              </mc:Choice>
              <mc:Fallback>
                <p:oleObj name="Equation" r:id="rId48" imgW="634954" imgH="837787" progId="Equation.DSMT4">
                  <p:embed/>
                  <p:pic>
                    <p:nvPicPr>
                      <p:cNvPr id="0" name="Picture 424"/>
                      <p:cNvPicPr>
                        <a:picLocks noChangeAspect="1" noChangeArrowheads="1"/>
                      </p:cNvPicPr>
                      <p:nvPr/>
                    </p:nvPicPr>
                    <p:blipFill>
                      <a:blip r:embed="rId49">
                        <a:extLst>
                          <a:ext uri="{28A0092B-C50C-407E-A947-70E740481C1C}">
                            <a14:useLocalDpi xmlns:a14="http://schemas.microsoft.com/office/drawing/2010/main" val="0"/>
                          </a:ext>
                        </a:extLst>
                      </a:blip>
                      <a:srcRect/>
                      <a:stretch>
                        <a:fillRect/>
                      </a:stretch>
                    </p:blipFill>
                    <p:spPr bwMode="auto">
                      <a:xfrm>
                        <a:off x="4114800" y="4292600"/>
                        <a:ext cx="635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71" name="Object 47"/>
          <p:cNvGraphicFramePr>
            <a:graphicFrameLocks noChangeAspect="1"/>
          </p:cNvGraphicFramePr>
          <p:nvPr/>
        </p:nvGraphicFramePr>
        <p:xfrm>
          <a:off x="2463800" y="5448300"/>
          <a:ext cx="647700" cy="292100"/>
        </p:xfrm>
        <a:graphic>
          <a:graphicData uri="http://schemas.openxmlformats.org/presentationml/2006/ole">
            <mc:AlternateContent xmlns:mc="http://schemas.openxmlformats.org/markup-compatibility/2006">
              <mc:Choice xmlns:v="urn:schemas-microsoft-com:vml" Requires="v">
                <p:oleObj spid="_x0000_s54862" name="Equation" r:id="rId50" imgW="647631" imgH="292123" progId="Equation.DSMT4">
                  <p:embed/>
                </p:oleObj>
              </mc:Choice>
              <mc:Fallback>
                <p:oleObj name="Equation" r:id="rId50" imgW="647631" imgH="292123" progId="Equation.DSMT4">
                  <p:embed/>
                  <p:pic>
                    <p:nvPicPr>
                      <p:cNvPr id="0" name="Picture 425"/>
                      <p:cNvPicPr>
                        <a:picLocks noChangeAspect="1" noChangeArrowheads="1"/>
                      </p:cNvPicPr>
                      <p:nvPr/>
                    </p:nvPicPr>
                    <p:blipFill>
                      <a:blip r:embed="rId51">
                        <a:extLst>
                          <a:ext uri="{28A0092B-C50C-407E-A947-70E740481C1C}">
                            <a14:useLocalDpi xmlns:a14="http://schemas.microsoft.com/office/drawing/2010/main" val="0"/>
                          </a:ext>
                        </a:extLst>
                      </a:blip>
                      <a:srcRect/>
                      <a:stretch>
                        <a:fillRect/>
                      </a:stretch>
                    </p:blipFill>
                    <p:spPr bwMode="auto">
                      <a:xfrm>
                        <a:off x="2463800" y="5448300"/>
                        <a:ext cx="64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72" name="Object 48"/>
          <p:cNvGraphicFramePr>
            <a:graphicFrameLocks noChangeAspect="1"/>
          </p:cNvGraphicFramePr>
          <p:nvPr/>
        </p:nvGraphicFramePr>
        <p:xfrm>
          <a:off x="4114800" y="5143500"/>
          <a:ext cx="749300" cy="838200"/>
        </p:xfrm>
        <a:graphic>
          <a:graphicData uri="http://schemas.openxmlformats.org/presentationml/2006/ole">
            <mc:AlternateContent xmlns:mc="http://schemas.openxmlformats.org/markup-compatibility/2006">
              <mc:Choice xmlns:v="urn:schemas-microsoft-com:vml" Requires="v">
                <p:oleObj spid="_x0000_s54863" name="Equation" r:id="rId52" imgW="749499" imgH="838292" progId="Equation.DSMT4">
                  <p:embed/>
                </p:oleObj>
              </mc:Choice>
              <mc:Fallback>
                <p:oleObj name="Equation" r:id="rId52" imgW="749499" imgH="838292" progId="Equation.DSMT4">
                  <p:embed/>
                  <p:pic>
                    <p:nvPicPr>
                      <p:cNvPr id="0" name="Picture 426"/>
                      <p:cNvPicPr>
                        <a:picLocks noChangeAspect="1" noChangeArrowheads="1"/>
                      </p:cNvPicPr>
                      <p:nvPr/>
                    </p:nvPicPr>
                    <p:blipFill>
                      <a:blip r:embed="rId53">
                        <a:extLst>
                          <a:ext uri="{28A0092B-C50C-407E-A947-70E740481C1C}">
                            <a14:useLocalDpi xmlns:a14="http://schemas.microsoft.com/office/drawing/2010/main" val="0"/>
                          </a:ext>
                        </a:extLst>
                      </a:blip>
                      <a:srcRect/>
                      <a:stretch>
                        <a:fillRect/>
                      </a:stretch>
                    </p:blipFill>
                    <p:spPr bwMode="auto">
                      <a:xfrm>
                        <a:off x="4114800" y="5143500"/>
                        <a:ext cx="74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74" name="Object 50"/>
          <p:cNvGraphicFramePr>
            <a:graphicFrameLocks noChangeAspect="1"/>
          </p:cNvGraphicFramePr>
          <p:nvPr/>
        </p:nvGraphicFramePr>
        <p:xfrm>
          <a:off x="4876800" y="5143500"/>
          <a:ext cx="1028700" cy="838200"/>
        </p:xfrm>
        <a:graphic>
          <a:graphicData uri="http://schemas.openxmlformats.org/presentationml/2006/ole">
            <mc:AlternateContent xmlns:mc="http://schemas.openxmlformats.org/markup-compatibility/2006">
              <mc:Choice xmlns:v="urn:schemas-microsoft-com:vml" Requires="v">
                <p:oleObj spid="_x0000_s54864" name="Equation" r:id="rId54" imgW="1029114" imgH="838292" progId="Equation.DSMT4">
                  <p:embed/>
                </p:oleObj>
              </mc:Choice>
              <mc:Fallback>
                <p:oleObj name="Equation" r:id="rId54" imgW="1029114" imgH="838292" progId="Equation.DSMT4">
                  <p:embed/>
                  <p:pic>
                    <p:nvPicPr>
                      <p:cNvPr id="0" name="Picture 427"/>
                      <p:cNvPicPr>
                        <a:picLocks noChangeAspect="1" noChangeArrowheads="1"/>
                      </p:cNvPicPr>
                      <p:nvPr/>
                    </p:nvPicPr>
                    <p:blipFill>
                      <a:blip r:embed="rId55">
                        <a:extLst>
                          <a:ext uri="{28A0092B-C50C-407E-A947-70E740481C1C}">
                            <a14:useLocalDpi xmlns:a14="http://schemas.microsoft.com/office/drawing/2010/main" val="0"/>
                          </a:ext>
                        </a:extLst>
                      </a:blip>
                      <a:srcRect/>
                      <a:stretch>
                        <a:fillRect/>
                      </a:stretch>
                    </p:blipFill>
                    <p:spPr bwMode="auto">
                      <a:xfrm>
                        <a:off x="4876800" y="5143500"/>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39" name="Object 15"/>
          <p:cNvGraphicFramePr>
            <a:graphicFrameLocks noChangeAspect="1"/>
          </p:cNvGraphicFramePr>
          <p:nvPr>
            <p:extLst>
              <p:ext uri="{D42A27DB-BD31-4B8C-83A1-F6EECF244321}">
                <p14:modId xmlns:p14="http://schemas.microsoft.com/office/powerpoint/2010/main" val="3719824248"/>
              </p:ext>
            </p:extLst>
          </p:nvPr>
        </p:nvGraphicFramePr>
        <p:xfrm>
          <a:off x="6003925" y="4562475"/>
          <a:ext cx="1920875" cy="284163"/>
        </p:xfrm>
        <a:graphic>
          <a:graphicData uri="http://schemas.openxmlformats.org/presentationml/2006/ole">
            <mc:AlternateContent xmlns:mc="http://schemas.openxmlformats.org/markup-compatibility/2006">
              <mc:Choice xmlns:v="urn:schemas-microsoft-com:vml" Requires="v">
                <p:oleObj spid="_x0000_s54865" name="Equation" r:id="rId56" imgW="1904760" imgH="279360" progId="Equation.DSMT4">
                  <p:embed/>
                </p:oleObj>
              </mc:Choice>
              <mc:Fallback>
                <p:oleObj name="Equation" r:id="rId56" imgW="1904760" imgH="279360" progId="Equation.DSMT4">
                  <p:embed/>
                  <p:pic>
                    <p:nvPicPr>
                      <p:cNvPr id="0" name="Picture 428"/>
                      <p:cNvPicPr>
                        <a:picLocks noChangeAspect="1" noChangeArrowheads="1"/>
                      </p:cNvPicPr>
                      <p:nvPr/>
                    </p:nvPicPr>
                    <p:blipFill>
                      <a:blip r:embed="rId57"/>
                      <a:srcRect/>
                      <a:stretch>
                        <a:fillRect/>
                      </a:stretch>
                    </p:blipFill>
                    <p:spPr bwMode="auto">
                      <a:xfrm>
                        <a:off x="6003925" y="4562475"/>
                        <a:ext cx="1920875" cy="284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73" name="Object 49"/>
          <p:cNvGraphicFramePr>
            <a:graphicFrameLocks noChangeAspect="1"/>
          </p:cNvGraphicFramePr>
          <p:nvPr/>
        </p:nvGraphicFramePr>
        <p:xfrm>
          <a:off x="4800600" y="4292600"/>
          <a:ext cx="863600" cy="838200"/>
        </p:xfrm>
        <a:graphic>
          <a:graphicData uri="http://schemas.openxmlformats.org/presentationml/2006/ole">
            <mc:AlternateContent xmlns:mc="http://schemas.openxmlformats.org/markup-compatibility/2006">
              <mc:Choice xmlns:v="urn:schemas-microsoft-com:vml" Requires="v">
                <p:oleObj spid="_x0000_s54866" name="Equation" r:id="rId58" imgW="863692" imgH="837787" progId="Equation.DSMT4">
                  <p:embed/>
                </p:oleObj>
              </mc:Choice>
              <mc:Fallback>
                <p:oleObj name="Equation" r:id="rId58" imgW="863692" imgH="837787" progId="Equation.DSMT4">
                  <p:embed/>
                  <p:pic>
                    <p:nvPicPr>
                      <p:cNvPr id="0" name="Picture 429"/>
                      <p:cNvPicPr>
                        <a:picLocks noChangeAspect="1" noChangeArrowheads="1"/>
                      </p:cNvPicPr>
                      <p:nvPr/>
                    </p:nvPicPr>
                    <p:blipFill>
                      <a:blip r:embed="rId59">
                        <a:extLst>
                          <a:ext uri="{28A0092B-C50C-407E-A947-70E740481C1C}">
                            <a14:useLocalDpi xmlns:a14="http://schemas.microsoft.com/office/drawing/2010/main" val="0"/>
                          </a:ext>
                        </a:extLst>
                      </a:blip>
                      <a:srcRect/>
                      <a:stretch>
                        <a:fillRect/>
                      </a:stretch>
                    </p:blipFill>
                    <p:spPr bwMode="auto">
                      <a:xfrm>
                        <a:off x="4800600" y="4292600"/>
                        <a:ext cx="86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16007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4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4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4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4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3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5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5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5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5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5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03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5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053"/>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060"/>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05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05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63"/>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061"/>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06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064"/>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1065"/>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1066"/>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069"/>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1067"/>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1070"/>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1073"/>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1039"/>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1071"/>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1068"/>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1072"/>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1074"/>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10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758</TotalTime>
  <Words>805</Words>
  <Application>Microsoft Office PowerPoint</Application>
  <PresentationFormat>On-screen Show (4:3)</PresentationFormat>
  <Paragraphs>129</Paragraphs>
  <Slides>23</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9" baseType="lpstr">
      <vt:lpstr>Arial</vt:lpstr>
      <vt:lpstr>Calibri</vt:lpstr>
      <vt:lpstr>Courier New</vt:lpstr>
      <vt:lpstr>Symbol</vt:lpstr>
      <vt:lpstr>Office Theme</vt:lpstr>
      <vt:lpstr>Equation</vt:lpstr>
      <vt:lpstr>Section 7.7</vt:lpstr>
      <vt:lpstr>Objectives</vt:lpstr>
      <vt:lpstr>Example 1:  Application: Solving Distance-Rate-Time Problems</vt:lpstr>
      <vt:lpstr>Example 1:  Application: Solving Distance-Rate-Time Problems (cont.)</vt:lpstr>
      <vt:lpstr>Example 1:  Application: Solving Distance-Rate-Time Problems (cont.)</vt:lpstr>
      <vt:lpstr>Example 1:  Application: Solving Distance-Rate-Time Problems (cont.)</vt:lpstr>
      <vt:lpstr>Example 2:  Application: Solving Distance-Rate-Time Problems</vt:lpstr>
      <vt:lpstr>Example 2:  Application: Solving Distance-Rate-Time Problems (cont.)</vt:lpstr>
      <vt:lpstr>Example 2:  Application: Solving Distance-Rate-Time Problems (cont.)</vt:lpstr>
      <vt:lpstr>Example 2:  Application: Solving Distance-Rate-Time Problems (cont.)</vt:lpstr>
      <vt:lpstr>Example 3:  Application: Solving  Interest Problems</vt:lpstr>
      <vt:lpstr>Example 3:  Application: Solving  Interest Problems (cont.)</vt:lpstr>
      <vt:lpstr>Example 3:  Application: Solving  Interest Problems (cont.)</vt:lpstr>
      <vt:lpstr>Example 3:  Application: Solving  Interest Problems (cont.)</vt:lpstr>
      <vt:lpstr>Example 4:  Application: Finding The Average  (or Mean)</vt:lpstr>
      <vt:lpstr>Example 4:  Application: Finding The Average  (or Mean) (cont.)</vt:lpstr>
      <vt:lpstr>Example 5:  Application: Using Bar Graphs</vt:lpstr>
      <vt:lpstr>Example 5:  Application: Using Bar Graphs (cont.)</vt:lpstr>
      <vt:lpstr>Example 5:  Application: Using Bar Graphs (cont.)</vt:lpstr>
      <vt:lpstr>Example 5:  Application: Using Bar Graphs (cont.)</vt:lpstr>
      <vt:lpstr>Example 6:  Application: Calculating Cost</vt:lpstr>
      <vt:lpstr>Example 6:  Application: Calculating Cost (cont.)</vt:lpstr>
      <vt:lpstr>Example 6:  Application: Calculating Cost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Barbara Miller</cp:lastModifiedBy>
  <cp:revision>204</cp:revision>
  <dcterms:created xsi:type="dcterms:W3CDTF">2013-04-26T14:43:13Z</dcterms:created>
  <dcterms:modified xsi:type="dcterms:W3CDTF">2018-08-20T20:26:06Z</dcterms:modified>
</cp:coreProperties>
</file>