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96853" autoAdjust="0"/>
  </p:normalViewPr>
  <p:slideViewPr>
    <p:cSldViewPr>
      <p:cViewPr varScale="1">
        <p:scale>
          <a:sx n="80" d="100"/>
          <a:sy n="80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13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8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23.bin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13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34.wmf"/><Relationship Id="rId32" Type="http://schemas.openxmlformats.org/officeDocument/2006/relationships/image" Target="../media/image138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1.bin"/><Relationship Id="rId31" Type="http://schemas.openxmlformats.org/officeDocument/2006/relationships/oleObject" Target="../embeddings/oleObject137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49.bin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16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62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61.bin"/><Relationship Id="rId30" Type="http://schemas.openxmlformats.org/officeDocument/2006/relationships/image" Target="../media/image16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7.4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 err="1">
                <a:solidFill>
                  <a:srgbClr val="1F497D"/>
                </a:solidFill>
              </a:rPr>
              <a:t>cx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33600" y="136397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6397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600200" y="1676400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5" imgW="3606341" imgH="799756" progId="Equation.DSMT4">
                  <p:embed/>
                </p:oleObj>
              </mc:Choice>
              <mc:Fallback>
                <p:oleObj name="Equation" r:id="rId5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2438400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7" imgW="3212250" imgH="787078" progId="Equation.DSMT4">
                  <p:embed/>
                </p:oleObj>
              </mc:Choice>
              <mc:Fallback>
                <p:oleObj name="Equation" r:id="rId7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616200" y="350520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9" imgW="1587385" imgH="292123" progId="Equation.DSMT4">
                  <p:embed/>
                </p:oleObj>
              </mc:Choice>
              <mc:Fallback>
                <p:oleObj name="Equation" r:id="rId9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410200" y="2133600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11" imgW="1930216" imgH="279446" progId="Equation.DSMT4">
                  <p:embed/>
                </p:oleObj>
              </mc:Choice>
              <mc:Fallback>
                <p:oleObj name="Equation" r:id="rId11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410200" y="2895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43442"/>
              </p:ext>
            </p:extLst>
          </p:nvPr>
        </p:nvGraphicFramePr>
        <p:xfrm>
          <a:off x="5391150" y="35369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5369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87945"/>
              </p:ext>
            </p:extLst>
          </p:nvPr>
        </p:nvGraphicFramePr>
        <p:xfrm>
          <a:off x="36576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3" imgW="2361787" imgH="837787" progId="Equation.DSMT4">
                  <p:embed/>
                </p:oleObj>
              </mc:Choice>
              <mc:Fallback>
                <p:oleObj name="Equation" r:id="rId3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5" imgW="2361787" imgH="837787" progId="Equation.DSMT4">
                  <p:embed/>
                </p:oleObj>
              </mc:Choice>
              <mc:Fallback>
                <p:oleObj name="Equation" r:id="rId5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7" imgW="3783819" imgH="939754" progId="Equation.DSMT4">
                  <p:embed/>
                </p:oleObj>
              </mc:Choice>
              <mc:Fallback>
                <p:oleObj name="Equation" r:id="rId7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9" imgW="5117112" imgH="939754" progId="Equation.DSMT4">
                  <p:embed/>
                </p:oleObj>
              </mc:Choice>
              <mc:Fallback>
                <p:oleObj name="Equation" r:id="rId9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11" imgW="2031633" imgH="279446" progId="Equation.DSMT4">
                  <p:embed/>
                </p:oleObj>
              </mc:Choice>
              <mc:Fallback>
                <p:oleObj name="Equation" r:id="rId11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36430"/>
              </p:ext>
            </p:extLst>
          </p:nvPr>
        </p:nvGraphicFramePr>
        <p:xfrm>
          <a:off x="59436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13" imgW="3022560" imgH="647640" progId="Equation.DSMT4">
                  <p:embed/>
                </p:oleObj>
              </mc:Choice>
              <mc:Fallback>
                <p:oleObj name="Equation" r:id="rId13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15" imgW="2235016" imgH="571569" progId="Equation.DSMT4">
                  <p:embed/>
                </p:oleObj>
              </mc:Choice>
              <mc:Fallback>
                <p:oleObj name="Equation" r:id="rId15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3" imgW="2336433" imgH="292123" progId="Equation.DSMT4">
                  <p:embed/>
                </p:oleObj>
              </mc:Choice>
              <mc:Fallback>
                <p:oleObj name="Equation" r:id="rId3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5" imgW="3593664" imgH="292123" progId="Equation.DSMT4">
                  <p:embed/>
                </p:oleObj>
              </mc:Choice>
              <mc:Fallback>
                <p:oleObj name="Equation" r:id="rId5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7" imgW="1726833" imgH="292123" progId="Equation.DSMT4">
                  <p:embed/>
                </p:oleObj>
              </mc:Choice>
              <mc:Fallback>
                <p:oleObj name="Equation" r:id="rId7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9" imgW="3047449" imgH="292123" progId="Equation.DSMT4">
                  <p:embed/>
                </p:oleObj>
              </mc:Choice>
              <mc:Fallback>
                <p:oleObj name="Equation" r:id="rId9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11" imgW="1485418" imgH="292123" progId="Equation.DSMT4">
                  <p:embed/>
                </p:oleObj>
              </mc:Choice>
              <mc:Fallback>
                <p:oleObj name="Equation" r:id="rId11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13" imgW="1600062" imgH="825110" progId="Equation.DSMT4">
                  <p:embed/>
                </p:oleObj>
              </mc:Choice>
              <mc:Fallback>
                <p:oleObj name="Equation" r:id="rId13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5" imgW="711016" imgH="279446" progId="Equation.DSMT4">
                  <p:embed/>
                </p:oleObj>
              </mc:Choice>
              <mc:Fallback>
                <p:oleObj name="Equation" r:id="rId15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461000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0820"/>
              </p:ext>
            </p:extLst>
          </p:nvPr>
        </p:nvGraphicFramePr>
        <p:xfrm>
          <a:off x="5410200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tion" r:id="rId19" imgW="2235016" imgH="304800" progId="Equation.DSMT4">
                  <p:embed/>
                </p:oleObj>
              </mc:Choice>
              <mc:Fallback>
                <p:oleObj name="Equation" r:id="rId19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461000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21" imgW="927077" imgH="279446" progId="Equation.DSMT4">
                  <p:embed/>
                </p:oleObj>
              </mc:Choice>
              <mc:Fallback>
                <p:oleObj name="Equation" r:id="rId21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5621"/>
              </p:ext>
            </p:extLst>
          </p:nvPr>
        </p:nvGraphicFramePr>
        <p:xfrm>
          <a:off x="5461000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Equation" r:id="rId23" imgW="2247693" imgH="304800" progId="Equation.DSMT4">
                  <p:embed/>
                </p:oleObj>
              </mc:Choice>
              <mc:Fallback>
                <p:oleObj name="Equation" r:id="rId23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461000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25" imgW="927077" imgH="279446" progId="Equation.DSMT4">
                  <p:embed/>
                </p:oleObj>
              </mc:Choice>
              <mc:Fallback>
                <p:oleObj name="Equation" r:id="rId25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64274"/>
              </p:ext>
            </p:extLst>
          </p:nvPr>
        </p:nvGraphicFramePr>
        <p:xfrm>
          <a:off x="5461000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27" imgW="2387141" imgH="304800" progId="Equation.DSMT4">
                  <p:embed/>
                </p:oleObj>
              </mc:Choice>
              <mc:Fallback>
                <p:oleObj name="Equation" r:id="rId27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70206"/>
              </p:ext>
            </p:extLst>
          </p:nvPr>
        </p:nvGraphicFramePr>
        <p:xfrm>
          <a:off x="5461000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29" imgW="3453665" imgH="609600" progId="Equation.DSMT4">
                  <p:embed/>
                </p:oleObj>
              </mc:Choice>
              <mc:Fallback>
                <p:oleObj name="Equation" r:id="rId29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3" imgW="3239557" imgH="469885" progId="Equation.DSMT4">
                  <p:embed/>
                </p:oleObj>
              </mc:Choice>
              <mc:Fallback>
                <p:oleObj name="Equation" r:id="rId3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2733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3876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7" imgW="2908001" imgH="355508" progId="Equation.DSMT4">
                  <p:embed/>
                </p:oleObj>
              </mc:Choice>
              <mc:Fallback>
                <p:oleObj name="Equation" r:id="rId7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3876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9" imgW="2399818" imgH="355508" progId="Equation.DSMT4">
                  <p:embed/>
                </p:oleObj>
              </mc:Choice>
              <mc:Fallback>
                <p:oleObj name="Equation" r:id="rId9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526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11" imgW="3720434" imgH="355508" progId="Equation.DSMT4">
                  <p:embed/>
                </p:oleObj>
              </mc:Choice>
              <mc:Fallback>
                <p:oleObj name="Equation" r:id="rId11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58293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8293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15" imgW="2996741" imgH="279446" progId="Equation.DSMT4">
                  <p:embed/>
                </p:oleObj>
              </mc:Choice>
              <mc:Fallback>
                <p:oleObj name="Equation" r:id="rId15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829300" y="3835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835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58293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19" imgW="3098157" imgH="1358647" progId="Equation.DSMT4">
                  <p:embed/>
                </p:oleObj>
              </mc:Choice>
              <mc:Fallback>
                <p:oleObj name="Equation" r:id="rId19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Equation" r:id="rId3" imgW="1573760" imgH="355294" progId="Equation.DSMT4">
                  <p:embed/>
                </p:oleObj>
              </mc:Choice>
              <mc:Fallback>
                <p:oleObj name="Equation" r:id="rId3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5" imgW="2908001" imgH="355508" progId="Equation.DSMT4">
                  <p:embed/>
                </p:oleObj>
              </mc:Choice>
              <mc:Fallback>
                <p:oleObj name="Equation" r:id="rId5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7" imgW="888510" imgH="355294" progId="Equation.DSMT4">
                  <p:embed/>
                </p:oleObj>
              </mc:Choice>
              <mc:Fallback>
                <p:oleObj name="Equation" r:id="rId7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9" imgW="1003139" imgH="837787" progId="Equation.DSMT4">
                  <p:embed/>
                </p:oleObj>
              </mc:Choice>
              <mc:Fallback>
                <p:oleObj name="Equation" r:id="rId9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11" imgW="736370" imgH="355508" progId="Equation.DSMT4">
                  <p:embed/>
                </p:oleObj>
              </mc:Choice>
              <mc:Fallback>
                <p:oleObj name="Equation" r:id="rId11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15" imgW="2260370" imgH="304800" progId="Equation.DSMT4">
                  <p:embed/>
                </p:oleObj>
              </mc:Choice>
              <mc:Fallback>
                <p:oleObj name="Equation" r:id="rId15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3" imgW="4660188" imgH="469601" progId="Equation.DSMT4">
                  <p:embed/>
                </p:oleObj>
              </mc:Choice>
              <mc:Fallback>
                <p:oleObj name="Equation" r:id="rId3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5" imgW="4660188" imgH="469601" progId="Equation.DSMT4">
                  <p:embed/>
                </p:oleObj>
              </mc:Choice>
              <mc:Fallback>
                <p:oleObj name="Equation" r:id="rId5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7" imgW="4330034" imgH="292123" progId="Equation.DSMT4">
                  <p:embed/>
                </p:oleObj>
              </mc:Choice>
              <mc:Fallback>
                <p:oleObj name="Equation" r:id="rId7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9" imgW="3199573" imgH="292123" progId="Equation.DSMT4">
                  <p:embed/>
                </p:oleObj>
              </mc:Choice>
              <mc:Fallback>
                <p:oleObj name="Equation" r:id="rId9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11" imgW="4888375" imgH="292123" progId="Equation.DSMT4">
                  <p:embed/>
                </p:oleObj>
              </mc:Choice>
              <mc:Fallback>
                <p:oleObj name="Equation" r:id="rId11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5" imgW="2996741" imgH="571569" progId="Equation.DSMT4">
                  <p:embed/>
                </p:oleObj>
              </mc:Choice>
              <mc:Fallback>
                <p:oleObj name="Equation" r:id="rId15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19" imgW="2247693" imgH="241415" progId="Equation.DSMT4">
                  <p:embed/>
                </p:oleObj>
              </mc:Choice>
              <mc:Fallback>
                <p:oleObj name="Equation" r:id="rId19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3" imgW="1955570" imgH="292123" progId="Equation.DSMT4">
                  <p:embed/>
                </p:oleObj>
              </mc:Choice>
              <mc:Fallback>
                <p:oleObj name="Equation" r:id="rId3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name="Equation" r:id="rId5" imgW="3288864" imgH="292123" progId="Equation.DSMT4">
                  <p:embed/>
                </p:oleObj>
              </mc:Choice>
              <mc:Fallback>
                <p:oleObj name="Equation" r:id="rId5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7" imgW="1104556" imgH="292123" progId="Equation.DSMT4">
                  <p:embed/>
                </p:oleObj>
              </mc:Choice>
              <mc:Fallback>
                <p:oleObj name="Equation" r:id="rId7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9" imgW="1219200" imgH="837787" progId="Equation.DSMT4">
                  <p:embed/>
                </p:oleObj>
              </mc:Choice>
              <mc:Fallback>
                <p:oleObj name="Equation" r:id="rId9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11" imgW="1029114" imgH="838292" progId="Equation.DSMT4">
                  <p:embed/>
                </p:oleObj>
              </mc:Choice>
              <mc:Fallback>
                <p:oleObj name="Equation" r:id="rId11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" name="Equation" r:id="rId15" imgW="2108160" imgH="241200" progId="Equation.DSMT4">
                  <p:embed/>
                </p:oleObj>
              </mc:Choice>
              <mc:Fallback>
                <p:oleObj name="Equation" r:id="rId15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05023"/>
              </p:ext>
            </p:extLst>
          </p:nvPr>
        </p:nvGraphicFramePr>
        <p:xfrm>
          <a:off x="4572000" y="38862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9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3" imgW="7428191" imgH="2273047" progId="Equation.DSMT4">
                  <p:embed/>
                </p:oleObj>
              </mc:Choice>
              <mc:Fallback>
                <p:oleObj name="Equation" r:id="rId3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21424"/>
              </p:ext>
            </p:extLst>
          </p:nvPr>
        </p:nvGraphicFramePr>
        <p:xfrm>
          <a:off x="35814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6958038" imgH="3377603" progId="Equation.DSMT4">
                  <p:embed/>
                </p:oleObj>
              </mc:Choice>
              <mc:Fallback>
                <p:oleObj name="Equation" r:id="rId3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4" name="Equation" r:id="rId3" imgW="2490058" imgH="469885" progId="Equation.DSMT4">
                  <p:embed/>
                </p:oleObj>
              </mc:Choice>
              <mc:Fallback>
                <p:oleObj name="Equation" r:id="rId3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5" name="Equation" r:id="rId5" imgW="2490058" imgH="469885" progId="Equation.DSMT4">
                  <p:embed/>
                </p:oleObj>
              </mc:Choice>
              <mc:Fallback>
                <p:oleObj name="Equation" r:id="rId5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Equation" r:id="rId7" imgW="2387141" imgH="292123" progId="Equation.DSMT4">
                  <p:embed/>
                </p:oleObj>
              </mc:Choice>
              <mc:Fallback>
                <p:oleObj name="Equation" r:id="rId7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7" name="Equation" r:id="rId9" imgW="1930216" imgH="292123" progId="Equation.DSMT4">
                  <p:embed/>
                </p:oleObj>
              </mc:Choice>
              <mc:Fallback>
                <p:oleObj name="Equation" r:id="rId9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" name="Equation" r:id="rId11" imgW="3250833" imgH="292123" progId="Equation.DSMT4">
                  <p:embed/>
                </p:oleObj>
              </mc:Choice>
              <mc:Fallback>
                <p:oleObj name="Equation" r:id="rId11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Equation" r:id="rId13" imgW="1282585" imgH="292123" progId="Equation.DSMT4">
                  <p:embed/>
                </p:oleObj>
              </mc:Choice>
              <mc:Fallback>
                <p:oleObj name="Equation" r:id="rId13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" name="Equation" r:id="rId15" imgW="1397521" imgH="838292" progId="Equation.DSMT4">
                  <p:embed/>
                </p:oleObj>
              </mc:Choice>
              <mc:Fallback>
                <p:oleObj name="Equation" r:id="rId15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" name="Equation" r:id="rId17" imgW="939188" imgH="291947" progId="Equation.DSMT4">
                  <p:embed/>
                </p:oleObj>
              </mc:Choice>
              <mc:Fallback>
                <p:oleObj name="Equation" r:id="rId17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Determine whether an equation is a conditional equation, an identity, or a contradiction.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97817"/>
              </p:ext>
            </p:extLst>
          </p:nvPr>
        </p:nvGraphicFramePr>
        <p:xfrm>
          <a:off x="5340350" y="1329055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3" imgW="3593664" imgH="469601" progId="Equation.DSMT4">
                  <p:embed/>
                </p:oleObj>
              </mc:Choice>
              <mc:Fallback>
                <p:oleObj name="Equation" r:id="rId3" imgW="3593664" imgH="469601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1329055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930400" y="2787650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5" imgW="3593664" imgH="469601" progId="Equation.DSMT4">
                  <p:embed/>
                </p:oleObj>
              </mc:Choice>
              <mc:Fallback>
                <p:oleObj name="Equation" r:id="rId5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787650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184400" y="3378200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7" imgW="3085480" imgH="292123" progId="Equation.DSMT4">
                  <p:embed/>
                </p:oleObj>
              </mc:Choice>
              <mc:Fallback>
                <p:oleObj name="Equation" r:id="rId7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78200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844800" y="3844926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Equation" r:id="rId9" imgW="2425172" imgH="292123" progId="Equation.DSMT4">
                  <p:embed/>
                </p:oleObj>
              </mc:Choice>
              <mc:Fallback>
                <p:oleObj name="Equation" r:id="rId9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44926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159000" y="4348164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11" imgW="3783819" imgH="292123" progId="Equation.DSMT4">
                  <p:embed/>
                </p:oleObj>
              </mc:Choice>
              <mc:Fallback>
                <p:oleObj name="Equation" r:id="rId11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348164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302000" y="480060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4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060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007100" y="28829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8829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007100" y="338455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17" imgW="2996741" imgH="279446" progId="Equation.DSMT4">
                  <p:embed/>
                </p:oleObj>
              </mc:Choice>
              <mc:Fallback>
                <p:oleObj name="Equation" r:id="rId17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8455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007100" y="387032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87032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007100" y="4392614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21" imgW="2260370" imgH="304800" progId="Equation.DSMT4">
                  <p:embed/>
                </p:oleObj>
              </mc:Choice>
              <mc:Fallback>
                <p:oleObj name="Equation" r:id="rId21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392614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007100" y="48069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8069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158026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Equation" r:id="rId3" imgW="3034772" imgH="469601" progId="Equation.DSMT4">
                  <p:embed/>
                </p:oleObj>
              </mc:Choice>
              <mc:Fallback>
                <p:oleObj name="Equation" r:id="rId3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9" name="Equation" r:id="rId5" imgW="3034772" imgH="469601" progId="Equation.DSMT4">
                  <p:embed/>
                </p:oleObj>
              </mc:Choice>
              <mc:Fallback>
                <p:oleObj name="Equation" r:id="rId5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0" name="Equation" r:id="rId7" imgW="2958710" imgH="279446" progId="Equation.DSMT4">
                  <p:embed/>
                </p:oleObj>
              </mc:Choice>
              <mc:Fallback>
                <p:oleObj name="Equation" r:id="rId7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1" name="Equation" r:id="rId9" imgW="2069664" imgH="279446" progId="Equation.DSMT4">
                  <p:embed/>
                </p:oleObj>
              </mc:Choice>
              <mc:Fallback>
                <p:oleObj name="Equation" r:id="rId9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" name="Equation" r:id="rId11" imgW="3390280" imgH="279446" progId="Equation.DSMT4">
                  <p:embed/>
                </p:oleObj>
              </mc:Choice>
              <mc:Fallback>
                <p:oleObj name="Equation" r:id="rId11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" name="Equation" r:id="rId13" imgW="1167941" imgH="228738" progId="Equation.DSMT4">
                  <p:embed/>
                </p:oleObj>
              </mc:Choice>
              <mc:Fallback>
                <p:oleObj name="Equation" r:id="rId13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Equation" r:id="rId15" imgW="2183757" imgH="241415" progId="Equation.DSMT4">
                  <p:embed/>
                </p:oleObj>
              </mc:Choice>
              <mc:Fallback>
                <p:oleObj name="Equation" r:id="rId15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" name="Equation" r:id="rId17" imgW="723693" imgH="292123" progId="Equation.DSMT4">
                  <p:embed/>
                </p:oleObj>
              </mc:Choice>
              <mc:Fallback>
                <p:oleObj name="Equation" r:id="rId17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7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Equation" r:id="rId25" imgW="2260370" imgH="304800" progId="Equation.DSMT4">
                  <p:embed/>
                </p:oleObj>
              </mc:Choice>
              <mc:Fallback>
                <p:oleObj name="Equation" r:id="rId25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0" name="Equation" r:id="rId27" imgW="1993601" imgH="241415" progId="Equation.DSMT4">
                  <p:embed/>
                </p:oleObj>
              </mc:Choice>
              <mc:Fallback>
                <p:oleObj name="Equation" r:id="rId27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1" name="Equation" r:id="rId29" imgW="927077" imgH="279446" progId="Equation.DSMT4">
                  <p:embed/>
                </p:oleObj>
              </mc:Choice>
              <mc:Fallback>
                <p:oleObj name="Equation" r:id="rId29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2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 Every real number is a solution.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5531"/>
              </p:ext>
            </p:extLst>
          </p:nvPr>
        </p:nvGraphicFramePr>
        <p:xfrm>
          <a:off x="3460750" y="14478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4478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5" imgW="2222339" imgH="292123" progId="Equation.DSMT4">
                  <p:embed/>
                </p:oleObj>
              </mc:Choice>
              <mc:Fallback>
                <p:oleObj name="Equation" r:id="rId5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7" imgW="3174219" imgH="292123" progId="Equation.DSMT4">
                  <p:embed/>
                </p:oleObj>
              </mc:Choice>
              <mc:Fallback>
                <p:oleObj name="Equation" r:id="rId7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9" imgW="1726833" imgH="292123" progId="Equation.DSMT4">
                  <p:embed/>
                </p:oleObj>
              </mc:Choice>
              <mc:Fallback>
                <p:oleObj name="Equation" r:id="rId9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11" imgW="3072803" imgH="292123" progId="Equation.DSMT4">
                  <p:embed/>
                </p:oleObj>
              </mc:Choice>
              <mc:Fallback>
                <p:oleObj name="Equation" r:id="rId11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15" imgW="1384836" imgH="838292" progId="Equation.DSMT4">
                  <p:embed/>
                </p:oleObj>
              </mc:Choice>
              <mc:Fallback>
                <p:oleObj name="Equation" r:id="rId15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17" imgW="939754" imgH="279446" progId="Equation.DSMT4">
                  <p:embed/>
                </p:oleObj>
              </mc:Choice>
              <mc:Fallback>
                <p:oleObj name="Equation" r:id="rId17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21" imgW="2133049" imgH="304800" progId="Equation.DSMT4">
                  <p:embed/>
                </p:oleObj>
              </mc:Choice>
              <mc:Fallback>
                <p:oleObj name="Equation" r:id="rId21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21788"/>
              </p:ext>
            </p:extLst>
          </p:nvPr>
        </p:nvGraphicFramePr>
        <p:xfrm>
          <a:off x="251460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82800" y="17526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5" imgW="3034772" imgH="812433" progId="Equation.DSMT4">
                  <p:embed/>
                </p:oleObj>
              </mc:Choice>
              <mc:Fallback>
                <p:oleObj name="Equation" r:id="rId5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7526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362200" y="25908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7" imgW="2590524" imgH="698339" progId="Equation.DSMT4">
                  <p:embed/>
                </p:oleObj>
              </mc:Choice>
              <mc:Fallback>
                <p:oleObj name="Equation" r:id="rId7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19400" y="36576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9" imgW="1485418" imgH="292123" progId="Equation.DSMT4">
                  <p:embed/>
                </p:oleObj>
              </mc:Choice>
              <mc:Fallback>
                <p:oleObj name="Equation" r:id="rId9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397500" y="22098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11" imgW="1878957" imgH="241415" progId="Equation.DSMT4">
                  <p:embed/>
                </p:oleObj>
              </mc:Choice>
              <mc:Fallback>
                <p:oleObj name="Equation" r:id="rId11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2098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97500" y="3048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48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1786"/>
              </p:ext>
            </p:extLst>
          </p:nvPr>
        </p:nvGraphicFramePr>
        <p:xfrm>
          <a:off x="5378450" y="36512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36512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5" imgW="3199573" imgH="292123" progId="Equation.DSMT4">
                  <p:embed/>
                </p:oleObj>
              </mc:Choice>
              <mc:Fallback>
                <p:oleObj name="Equation" r:id="rId5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7" imgW="2031633" imgH="292123" progId="Equation.DSMT4">
                  <p:embed/>
                </p:oleObj>
              </mc:Choice>
              <mc:Fallback>
                <p:oleObj name="Equation" r:id="rId7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9" imgW="2971387" imgH="292123" progId="Equation.DSMT4">
                  <p:embed/>
                </p:oleObj>
              </mc:Choice>
              <mc:Fallback>
                <p:oleObj name="Equation" r:id="rId9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11" imgW="1562031" imgH="292123" progId="Equation.DSMT4">
                  <p:embed/>
                </p:oleObj>
              </mc:Choice>
              <mc:Fallback>
                <p:oleObj name="Equation" r:id="rId11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13" imgW="2908001" imgH="292123" progId="Equation.DSMT4">
                  <p:embed/>
                </p:oleObj>
              </mc:Choice>
              <mc:Fallback>
                <p:oleObj name="Equation" r:id="rId13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15" imgW="939188" imgH="291947" progId="Equation.DSMT4">
                  <p:embed/>
                </p:oleObj>
              </mc:Choice>
              <mc:Fallback>
                <p:oleObj name="Equation" r:id="rId15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17" imgW="2031633" imgH="279446" progId="Equation.DSMT4">
                  <p:embed/>
                </p:oleObj>
              </mc:Choice>
              <mc:Fallback>
                <p:oleObj name="Equation" r:id="rId17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tion" r:id="rId21" imgW="2183757" imgH="304800" progId="Equation.DSMT4">
                  <p:embed/>
                </p:oleObj>
              </mc:Choice>
              <mc:Fallback>
                <p:oleObj name="Equation" r:id="rId21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25" imgW="2273047" imgH="304800" progId="Equation.DSMT4">
                  <p:embed/>
                </p:oleObj>
              </mc:Choice>
              <mc:Fallback>
                <p:oleObj name="Equation" r:id="rId25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4570898" imgH="799756" progId="Equation.DSMT4">
                  <p:embed/>
                </p:oleObj>
              </mc:Choice>
              <mc:Fallback>
                <p:oleObj name="Equation" r:id="rId5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7" imgW="3631695" imgH="787078" progId="Equation.DSMT4">
                  <p:embed/>
                </p:oleObj>
              </mc:Choice>
              <mc:Fallback>
                <p:oleObj name="Equation" r:id="rId7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9" imgW="1498095" imgH="292123" progId="Equation.DSMT4">
                  <p:embed/>
                </p:oleObj>
              </mc:Choice>
              <mc:Fallback>
                <p:oleObj name="Equation" r:id="rId9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1" imgW="1866280" imgH="304800" progId="Equation.DSMT4">
                  <p:embed/>
                </p:oleObj>
              </mc:Choice>
              <mc:Fallback>
                <p:oleObj name="Equation" r:id="rId11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 Solving Linear Equations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5" imgW="2577847" imgH="355508" progId="Equation.DSMT4">
                  <p:embed/>
                </p:oleObj>
              </mc:Choice>
              <mc:Fallback>
                <p:oleObj name="Equation" r:id="rId5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7" imgW="4088619" imgH="355508" progId="Equation.DSMT4">
                  <p:embed/>
                </p:oleObj>
              </mc:Choice>
              <mc:Fallback>
                <p:oleObj name="Equation" r:id="rId7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9" imgW="1828249" imgH="355508" progId="Equation.DSMT4">
                  <p:embed/>
                </p:oleObj>
              </mc:Choice>
              <mc:Fallback>
                <p:oleObj name="Equation" r:id="rId9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1" imgW="3174219" imgH="355508" progId="Equation.DSMT4">
                  <p:embed/>
                </p:oleObj>
              </mc:Choice>
              <mc:Fallback>
                <p:oleObj name="Equation" r:id="rId11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3" imgW="977785" imgH="355508" progId="Equation.DSMT4">
                  <p:embed/>
                </p:oleObj>
              </mc:Choice>
              <mc:Fallback>
                <p:oleObj name="Equation" r:id="rId13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17" imgW="2171080" imgH="241415" progId="Equation.DSMT4">
                  <p:embed/>
                </p:oleObj>
              </mc:Choice>
              <mc:Fallback>
                <p:oleObj name="Equation" r:id="rId17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21" imgW="2311078" imgH="304800" progId="Equation.DSMT4">
                  <p:embed/>
                </p:oleObj>
              </mc:Choice>
              <mc:Fallback>
                <p:oleObj name="Equation" r:id="rId21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517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Courier New</vt:lpstr>
      <vt:lpstr>Calibri</vt:lpstr>
      <vt:lpstr>Symbol</vt:lpstr>
      <vt:lpstr>Arial</vt:lpstr>
      <vt:lpstr>Office Theme</vt:lpstr>
      <vt:lpstr>Equation</vt:lpstr>
      <vt:lpstr>Section 7.4</vt:lpstr>
      <vt:lpstr>Objectives</vt:lpstr>
      <vt:lpstr>Procedure for Solving Linear Equations that Simplify to the Form ax + b = cx + d</vt:lpstr>
      <vt:lpstr>Procedure for Solving Linear Equations that Simplify to the Form ax + b = cx + d</vt:lpstr>
      <vt:lpstr>Example 1:  Solving Linear Equations of the Form ax + b = cx + d </vt:lpstr>
      <vt:lpstr>Example 1:  Solving Linear Equations of the Form ax + b = cx + d (cont.)</vt:lpstr>
      <vt:lpstr>Example 2:  Solving Linear Equations of the Form ax + b = cx + d</vt:lpstr>
      <vt:lpstr>Example 2:  Solving Linear Equations of the Form ax + b = cx + d (cont.)</vt:lpstr>
      <vt:lpstr>Example 3:  Solving Linear Equations  Involving Decimals </vt:lpstr>
      <vt:lpstr>Example 3:  Solving Linear Equations Involving Decimals (cont.)</vt:lpstr>
      <vt:lpstr>Example 4:  Solving Linear Equations Involving Fractions </vt:lpstr>
      <vt:lpstr>Example 4:  Solving Linear Equations Involving Fractions (cont.)</vt:lpstr>
      <vt:lpstr>Example 5:  Solving Linear Equations Involving Parentheses</vt:lpstr>
      <vt:lpstr>Example 5: 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Johnson</cp:lastModifiedBy>
  <cp:revision>119</cp:revision>
  <dcterms:created xsi:type="dcterms:W3CDTF">2013-04-26T14:43:13Z</dcterms:created>
  <dcterms:modified xsi:type="dcterms:W3CDTF">2018-08-20T19:41:43Z</dcterms:modified>
</cp:coreProperties>
</file>