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59" r:id="rId3"/>
    <p:sldId id="260" r:id="rId4"/>
    <p:sldId id="261" r:id="rId5"/>
    <p:sldId id="263" r:id="rId6"/>
    <p:sldId id="265" r:id="rId7"/>
    <p:sldId id="267" r:id="rId8"/>
    <p:sldId id="268" r:id="rId9"/>
    <p:sldId id="287" r:id="rId10"/>
    <p:sldId id="269" r:id="rId11"/>
    <p:sldId id="270" r:id="rId12"/>
    <p:sldId id="281" r:id="rId13"/>
    <p:sldId id="274" r:id="rId14"/>
    <p:sldId id="275" r:id="rId15"/>
    <p:sldId id="276" r:id="rId16"/>
    <p:sldId id="277" r:id="rId17"/>
    <p:sldId id="288" r:id="rId18"/>
    <p:sldId id="289" r:id="rId19"/>
    <p:sldId id="290" r:id="rId20"/>
    <p:sldId id="291" r:id="rId21"/>
    <p:sldId id="282" r:id="rId22"/>
    <p:sldId id="283" r:id="rId23"/>
    <p:sldId id="284" r:id="rId24"/>
    <p:sldId id="285" r:id="rId25"/>
    <p:sldId id="28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D"/>
    <a:srgbClr val="0000FF"/>
    <a:srgbClr val="9900FF"/>
    <a:srgbClr val="000000"/>
    <a:srgbClr val="2D7D9F"/>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5620"/>
    <p:restoredTop sz="94660"/>
  </p:normalViewPr>
  <p:slideViewPr>
    <p:cSldViewPr>
      <p:cViewPr varScale="1">
        <p:scale>
          <a:sx n="105" d="100"/>
          <a:sy n="105" d="100"/>
        </p:scale>
        <p:origin x="1200"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98.wmf"/><Relationship Id="rId13" Type="http://schemas.openxmlformats.org/officeDocument/2006/relationships/image" Target="../media/image103.wmf"/><Relationship Id="rId3" Type="http://schemas.openxmlformats.org/officeDocument/2006/relationships/image" Target="../media/image93.wmf"/><Relationship Id="rId7" Type="http://schemas.openxmlformats.org/officeDocument/2006/relationships/image" Target="../media/image97.wmf"/><Relationship Id="rId12" Type="http://schemas.openxmlformats.org/officeDocument/2006/relationships/image" Target="../media/image102.wmf"/><Relationship Id="rId2" Type="http://schemas.openxmlformats.org/officeDocument/2006/relationships/image" Target="../media/image92.wmf"/><Relationship Id="rId16" Type="http://schemas.openxmlformats.org/officeDocument/2006/relationships/image" Target="../media/image106.wmf"/><Relationship Id="rId1" Type="http://schemas.openxmlformats.org/officeDocument/2006/relationships/image" Target="../media/image91.wmf"/><Relationship Id="rId6" Type="http://schemas.openxmlformats.org/officeDocument/2006/relationships/image" Target="../media/image96.wmf"/><Relationship Id="rId11" Type="http://schemas.openxmlformats.org/officeDocument/2006/relationships/image" Target="../media/image101.wmf"/><Relationship Id="rId5" Type="http://schemas.openxmlformats.org/officeDocument/2006/relationships/image" Target="../media/image95.wmf"/><Relationship Id="rId15" Type="http://schemas.openxmlformats.org/officeDocument/2006/relationships/image" Target="../media/image105.wmf"/><Relationship Id="rId10" Type="http://schemas.openxmlformats.org/officeDocument/2006/relationships/image" Target="../media/image100.wmf"/><Relationship Id="rId4" Type="http://schemas.openxmlformats.org/officeDocument/2006/relationships/image" Target="../media/image94.wmf"/><Relationship Id="rId9" Type="http://schemas.openxmlformats.org/officeDocument/2006/relationships/image" Target="../media/image99.wmf"/><Relationship Id="rId14" Type="http://schemas.openxmlformats.org/officeDocument/2006/relationships/image" Target="../media/image10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07.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115.wmf"/><Relationship Id="rId13" Type="http://schemas.openxmlformats.org/officeDocument/2006/relationships/image" Target="../media/image120.wmf"/><Relationship Id="rId3" Type="http://schemas.openxmlformats.org/officeDocument/2006/relationships/image" Target="../media/image110.wmf"/><Relationship Id="rId7" Type="http://schemas.openxmlformats.org/officeDocument/2006/relationships/image" Target="../media/image114.wmf"/><Relationship Id="rId12" Type="http://schemas.openxmlformats.org/officeDocument/2006/relationships/image" Target="../media/image119.wmf"/><Relationship Id="rId17" Type="http://schemas.openxmlformats.org/officeDocument/2006/relationships/image" Target="../media/image124.wmf"/><Relationship Id="rId2" Type="http://schemas.openxmlformats.org/officeDocument/2006/relationships/image" Target="../media/image109.wmf"/><Relationship Id="rId16" Type="http://schemas.openxmlformats.org/officeDocument/2006/relationships/image" Target="../media/image123.wmf"/><Relationship Id="rId1" Type="http://schemas.openxmlformats.org/officeDocument/2006/relationships/image" Target="../media/image108.wmf"/><Relationship Id="rId6" Type="http://schemas.openxmlformats.org/officeDocument/2006/relationships/image" Target="../media/image113.wmf"/><Relationship Id="rId11" Type="http://schemas.openxmlformats.org/officeDocument/2006/relationships/image" Target="../media/image118.wmf"/><Relationship Id="rId5" Type="http://schemas.openxmlformats.org/officeDocument/2006/relationships/image" Target="../media/image112.wmf"/><Relationship Id="rId15" Type="http://schemas.openxmlformats.org/officeDocument/2006/relationships/image" Target="../media/image122.wmf"/><Relationship Id="rId10" Type="http://schemas.openxmlformats.org/officeDocument/2006/relationships/image" Target="../media/image117.wmf"/><Relationship Id="rId4" Type="http://schemas.openxmlformats.org/officeDocument/2006/relationships/image" Target="../media/image111.wmf"/><Relationship Id="rId9" Type="http://schemas.openxmlformats.org/officeDocument/2006/relationships/image" Target="../media/image116.wmf"/><Relationship Id="rId14" Type="http://schemas.openxmlformats.org/officeDocument/2006/relationships/image" Target="../media/image12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127.wmf"/><Relationship Id="rId2" Type="http://schemas.openxmlformats.org/officeDocument/2006/relationships/image" Target="../media/image126.wmf"/><Relationship Id="rId1" Type="http://schemas.openxmlformats.org/officeDocument/2006/relationships/image" Target="../media/image125.wmf"/><Relationship Id="rId5" Type="http://schemas.openxmlformats.org/officeDocument/2006/relationships/image" Target="../media/image129.wmf"/><Relationship Id="rId4" Type="http://schemas.openxmlformats.org/officeDocument/2006/relationships/image" Target="../media/image12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32.wmf"/><Relationship Id="rId2" Type="http://schemas.openxmlformats.org/officeDocument/2006/relationships/image" Target="../media/image131.wmf"/><Relationship Id="rId1" Type="http://schemas.openxmlformats.org/officeDocument/2006/relationships/image" Target="../media/image130.wmf"/><Relationship Id="rId6" Type="http://schemas.openxmlformats.org/officeDocument/2006/relationships/image" Target="../media/image135.wmf"/><Relationship Id="rId5" Type="http://schemas.openxmlformats.org/officeDocument/2006/relationships/image" Target="../media/image134.wmf"/><Relationship Id="rId4" Type="http://schemas.openxmlformats.org/officeDocument/2006/relationships/image" Target="../media/image13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138.wmf"/><Relationship Id="rId7" Type="http://schemas.openxmlformats.org/officeDocument/2006/relationships/image" Target="../media/image142.wmf"/><Relationship Id="rId2" Type="http://schemas.openxmlformats.org/officeDocument/2006/relationships/image" Target="../media/image137.wmf"/><Relationship Id="rId1" Type="http://schemas.openxmlformats.org/officeDocument/2006/relationships/image" Target="../media/image136.wmf"/><Relationship Id="rId6" Type="http://schemas.openxmlformats.org/officeDocument/2006/relationships/image" Target="../media/image141.wmf"/><Relationship Id="rId5" Type="http://schemas.openxmlformats.org/officeDocument/2006/relationships/image" Target="../media/image140.wmf"/><Relationship Id="rId4" Type="http://schemas.openxmlformats.org/officeDocument/2006/relationships/image" Target="../media/image139.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50.wmf"/><Relationship Id="rId3" Type="http://schemas.openxmlformats.org/officeDocument/2006/relationships/image" Target="../media/image145.wmf"/><Relationship Id="rId7" Type="http://schemas.openxmlformats.org/officeDocument/2006/relationships/image" Target="../media/image149.wmf"/><Relationship Id="rId2" Type="http://schemas.openxmlformats.org/officeDocument/2006/relationships/image" Target="../media/image144.wmf"/><Relationship Id="rId1" Type="http://schemas.openxmlformats.org/officeDocument/2006/relationships/image" Target="../media/image143.wmf"/><Relationship Id="rId6" Type="http://schemas.openxmlformats.org/officeDocument/2006/relationships/image" Target="../media/image148.wmf"/><Relationship Id="rId5" Type="http://schemas.openxmlformats.org/officeDocument/2006/relationships/image" Target="../media/image147.wmf"/><Relationship Id="rId4" Type="http://schemas.openxmlformats.org/officeDocument/2006/relationships/image" Target="../media/image146.wmf"/><Relationship Id="rId9" Type="http://schemas.openxmlformats.org/officeDocument/2006/relationships/image" Target="../media/image151.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153.wmf"/><Relationship Id="rId1" Type="http://schemas.openxmlformats.org/officeDocument/2006/relationships/image" Target="../media/image152.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54.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5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57.wmf"/><Relationship Id="rId7" Type="http://schemas.openxmlformats.org/officeDocument/2006/relationships/image" Target="../media/image161.wmf"/><Relationship Id="rId2" Type="http://schemas.openxmlformats.org/officeDocument/2006/relationships/image" Target="../media/image156.wmf"/><Relationship Id="rId1" Type="http://schemas.openxmlformats.org/officeDocument/2006/relationships/image" Target="../media/image154.wmf"/><Relationship Id="rId6" Type="http://schemas.openxmlformats.org/officeDocument/2006/relationships/image" Target="../media/image160.wmf"/><Relationship Id="rId5" Type="http://schemas.openxmlformats.org/officeDocument/2006/relationships/image" Target="../media/image159.wmf"/><Relationship Id="rId4" Type="http://schemas.openxmlformats.org/officeDocument/2006/relationships/image" Target="../media/image158.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169.wmf"/><Relationship Id="rId3" Type="http://schemas.openxmlformats.org/officeDocument/2006/relationships/image" Target="../media/image164.wmf"/><Relationship Id="rId7" Type="http://schemas.openxmlformats.org/officeDocument/2006/relationships/image" Target="../media/image168.wmf"/><Relationship Id="rId12" Type="http://schemas.openxmlformats.org/officeDocument/2006/relationships/image" Target="../media/image173.wmf"/><Relationship Id="rId2" Type="http://schemas.openxmlformats.org/officeDocument/2006/relationships/image" Target="../media/image163.wmf"/><Relationship Id="rId1" Type="http://schemas.openxmlformats.org/officeDocument/2006/relationships/image" Target="../media/image162.wmf"/><Relationship Id="rId6" Type="http://schemas.openxmlformats.org/officeDocument/2006/relationships/image" Target="../media/image167.wmf"/><Relationship Id="rId11" Type="http://schemas.openxmlformats.org/officeDocument/2006/relationships/image" Target="../media/image172.wmf"/><Relationship Id="rId5" Type="http://schemas.openxmlformats.org/officeDocument/2006/relationships/image" Target="../media/image166.wmf"/><Relationship Id="rId10" Type="http://schemas.openxmlformats.org/officeDocument/2006/relationships/image" Target="../media/image171.wmf"/><Relationship Id="rId4" Type="http://schemas.openxmlformats.org/officeDocument/2006/relationships/image" Target="../media/image165.wmf"/><Relationship Id="rId9" Type="http://schemas.openxmlformats.org/officeDocument/2006/relationships/image" Target="../media/image170.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7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image" Target="../media/image32.wmf"/><Relationship Id="rId3" Type="http://schemas.openxmlformats.org/officeDocument/2006/relationships/image" Target="../media/image22.wmf"/><Relationship Id="rId7" Type="http://schemas.openxmlformats.org/officeDocument/2006/relationships/image" Target="../media/image26.wmf"/><Relationship Id="rId12" Type="http://schemas.openxmlformats.org/officeDocument/2006/relationships/image" Target="../media/image31.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 Id="rId14" Type="http://schemas.openxmlformats.org/officeDocument/2006/relationships/image" Target="../media/image3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4" Type="http://schemas.openxmlformats.org/officeDocument/2006/relationships/image" Target="../media/image37.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12" Type="http://schemas.openxmlformats.org/officeDocument/2006/relationships/image" Target="../media/image49.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11" Type="http://schemas.openxmlformats.org/officeDocument/2006/relationships/image" Target="../media/image48.wmf"/><Relationship Id="rId5" Type="http://schemas.openxmlformats.org/officeDocument/2006/relationships/image" Target="../media/image42.wmf"/><Relationship Id="rId10" Type="http://schemas.openxmlformats.org/officeDocument/2006/relationships/image" Target="../media/image47.wmf"/><Relationship Id="rId4" Type="http://schemas.openxmlformats.org/officeDocument/2006/relationships/image" Target="../media/image41.wmf"/><Relationship Id="rId9" Type="http://schemas.openxmlformats.org/officeDocument/2006/relationships/image" Target="../media/image4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image" Target="../media/image62.wmf"/><Relationship Id="rId3" Type="http://schemas.openxmlformats.org/officeDocument/2006/relationships/image" Target="../media/image52.wmf"/><Relationship Id="rId7" Type="http://schemas.openxmlformats.org/officeDocument/2006/relationships/image" Target="../media/image56.wmf"/><Relationship Id="rId12" Type="http://schemas.openxmlformats.org/officeDocument/2006/relationships/image" Target="../media/image61.wmf"/><Relationship Id="rId2" Type="http://schemas.openxmlformats.org/officeDocument/2006/relationships/image" Target="../media/image51.wmf"/><Relationship Id="rId16" Type="http://schemas.openxmlformats.org/officeDocument/2006/relationships/image" Target="../media/image65.wmf"/><Relationship Id="rId1" Type="http://schemas.openxmlformats.org/officeDocument/2006/relationships/image" Target="../media/image50.wmf"/><Relationship Id="rId6" Type="http://schemas.openxmlformats.org/officeDocument/2006/relationships/image" Target="../media/image55.wmf"/><Relationship Id="rId11" Type="http://schemas.openxmlformats.org/officeDocument/2006/relationships/image" Target="../media/image60.wmf"/><Relationship Id="rId5" Type="http://schemas.openxmlformats.org/officeDocument/2006/relationships/image" Target="../media/image54.wmf"/><Relationship Id="rId15" Type="http://schemas.openxmlformats.org/officeDocument/2006/relationships/image" Target="../media/image64.wmf"/><Relationship Id="rId10" Type="http://schemas.openxmlformats.org/officeDocument/2006/relationships/image" Target="../media/image59.wmf"/><Relationship Id="rId4" Type="http://schemas.openxmlformats.org/officeDocument/2006/relationships/image" Target="../media/image53.wmf"/><Relationship Id="rId9" Type="http://schemas.openxmlformats.org/officeDocument/2006/relationships/image" Target="../media/image58.wmf"/><Relationship Id="rId14" Type="http://schemas.openxmlformats.org/officeDocument/2006/relationships/image" Target="../media/image63.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75.wmf"/><Relationship Id="rId13" Type="http://schemas.openxmlformats.org/officeDocument/2006/relationships/image" Target="../media/image80.wmf"/><Relationship Id="rId18" Type="http://schemas.openxmlformats.org/officeDocument/2006/relationships/image" Target="../media/image85.wmf"/><Relationship Id="rId3" Type="http://schemas.openxmlformats.org/officeDocument/2006/relationships/image" Target="../media/image70.wmf"/><Relationship Id="rId21" Type="http://schemas.openxmlformats.org/officeDocument/2006/relationships/image" Target="../media/image88.wmf"/><Relationship Id="rId7" Type="http://schemas.openxmlformats.org/officeDocument/2006/relationships/image" Target="../media/image74.wmf"/><Relationship Id="rId12" Type="http://schemas.openxmlformats.org/officeDocument/2006/relationships/image" Target="../media/image79.wmf"/><Relationship Id="rId17" Type="http://schemas.openxmlformats.org/officeDocument/2006/relationships/image" Target="../media/image84.wmf"/><Relationship Id="rId2" Type="http://schemas.openxmlformats.org/officeDocument/2006/relationships/image" Target="../media/image69.wmf"/><Relationship Id="rId16" Type="http://schemas.openxmlformats.org/officeDocument/2006/relationships/image" Target="../media/image83.wmf"/><Relationship Id="rId20" Type="http://schemas.openxmlformats.org/officeDocument/2006/relationships/image" Target="../media/image87.wmf"/><Relationship Id="rId1" Type="http://schemas.openxmlformats.org/officeDocument/2006/relationships/image" Target="../media/image68.wmf"/><Relationship Id="rId6" Type="http://schemas.openxmlformats.org/officeDocument/2006/relationships/image" Target="../media/image73.wmf"/><Relationship Id="rId11" Type="http://schemas.openxmlformats.org/officeDocument/2006/relationships/image" Target="../media/image78.wmf"/><Relationship Id="rId5" Type="http://schemas.openxmlformats.org/officeDocument/2006/relationships/image" Target="../media/image72.wmf"/><Relationship Id="rId15" Type="http://schemas.openxmlformats.org/officeDocument/2006/relationships/image" Target="../media/image82.wmf"/><Relationship Id="rId23" Type="http://schemas.openxmlformats.org/officeDocument/2006/relationships/image" Target="../media/image90.wmf"/><Relationship Id="rId10" Type="http://schemas.openxmlformats.org/officeDocument/2006/relationships/image" Target="../media/image77.wmf"/><Relationship Id="rId19" Type="http://schemas.openxmlformats.org/officeDocument/2006/relationships/image" Target="../media/image86.wmf"/><Relationship Id="rId4" Type="http://schemas.openxmlformats.org/officeDocument/2006/relationships/image" Target="../media/image71.wmf"/><Relationship Id="rId9" Type="http://schemas.openxmlformats.org/officeDocument/2006/relationships/image" Target="../media/image76.wmf"/><Relationship Id="rId14" Type="http://schemas.openxmlformats.org/officeDocument/2006/relationships/image" Target="../media/image81.wmf"/><Relationship Id="rId22" Type="http://schemas.openxmlformats.org/officeDocument/2006/relationships/image" Target="../media/image8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8/8/2018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8/8/2018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08BEF743-A1BA-45BB-A1DC-2A96C5932826}"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40813441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54.wmf"/><Relationship Id="rId18" Type="http://schemas.openxmlformats.org/officeDocument/2006/relationships/oleObject" Target="../embeddings/oleObject59.bin"/><Relationship Id="rId26" Type="http://schemas.openxmlformats.org/officeDocument/2006/relationships/oleObject" Target="../embeddings/oleObject63.bin"/><Relationship Id="rId3" Type="http://schemas.openxmlformats.org/officeDocument/2006/relationships/oleObject" Target="../embeddings/oleObject51.bin"/><Relationship Id="rId21" Type="http://schemas.openxmlformats.org/officeDocument/2006/relationships/image" Target="../media/image58.wmf"/><Relationship Id="rId34" Type="http://schemas.openxmlformats.org/officeDocument/2006/relationships/oleObject" Target="../embeddings/oleObject67.bin"/><Relationship Id="rId7" Type="http://schemas.openxmlformats.org/officeDocument/2006/relationships/image" Target="../media/image51.wmf"/><Relationship Id="rId12" Type="http://schemas.openxmlformats.org/officeDocument/2006/relationships/oleObject" Target="../embeddings/oleObject56.bin"/><Relationship Id="rId17" Type="http://schemas.openxmlformats.org/officeDocument/2006/relationships/image" Target="../media/image56.wmf"/><Relationship Id="rId25" Type="http://schemas.openxmlformats.org/officeDocument/2006/relationships/image" Target="../media/image60.wmf"/><Relationship Id="rId33" Type="http://schemas.openxmlformats.org/officeDocument/2006/relationships/image" Target="../media/image64.wmf"/><Relationship Id="rId2" Type="http://schemas.openxmlformats.org/officeDocument/2006/relationships/slideLayout" Target="../slideLayouts/slideLayout2.xml"/><Relationship Id="rId16" Type="http://schemas.openxmlformats.org/officeDocument/2006/relationships/oleObject" Target="../embeddings/oleObject58.bin"/><Relationship Id="rId20" Type="http://schemas.openxmlformats.org/officeDocument/2006/relationships/oleObject" Target="../embeddings/oleObject60.bin"/><Relationship Id="rId29" Type="http://schemas.openxmlformats.org/officeDocument/2006/relationships/image" Target="../media/image62.wmf"/><Relationship Id="rId1" Type="http://schemas.openxmlformats.org/officeDocument/2006/relationships/vmlDrawing" Target="../drawings/vmlDrawing7.vml"/><Relationship Id="rId6" Type="http://schemas.openxmlformats.org/officeDocument/2006/relationships/oleObject" Target="../embeddings/oleObject53.bin"/><Relationship Id="rId11" Type="http://schemas.openxmlformats.org/officeDocument/2006/relationships/image" Target="../media/image53.wmf"/><Relationship Id="rId24" Type="http://schemas.openxmlformats.org/officeDocument/2006/relationships/oleObject" Target="../embeddings/oleObject62.bin"/><Relationship Id="rId32" Type="http://schemas.openxmlformats.org/officeDocument/2006/relationships/oleObject" Target="../embeddings/oleObject66.bin"/><Relationship Id="rId5" Type="http://schemas.openxmlformats.org/officeDocument/2006/relationships/oleObject" Target="../embeddings/oleObject52.bin"/><Relationship Id="rId15" Type="http://schemas.openxmlformats.org/officeDocument/2006/relationships/image" Target="../media/image55.wmf"/><Relationship Id="rId23" Type="http://schemas.openxmlformats.org/officeDocument/2006/relationships/image" Target="../media/image59.wmf"/><Relationship Id="rId28" Type="http://schemas.openxmlformats.org/officeDocument/2006/relationships/oleObject" Target="../embeddings/oleObject64.bin"/><Relationship Id="rId10" Type="http://schemas.openxmlformats.org/officeDocument/2006/relationships/oleObject" Target="../embeddings/oleObject55.bin"/><Relationship Id="rId19" Type="http://schemas.openxmlformats.org/officeDocument/2006/relationships/image" Target="../media/image57.wmf"/><Relationship Id="rId31" Type="http://schemas.openxmlformats.org/officeDocument/2006/relationships/image" Target="../media/image63.wmf"/><Relationship Id="rId4" Type="http://schemas.openxmlformats.org/officeDocument/2006/relationships/image" Target="../media/image50.wmf"/><Relationship Id="rId9" Type="http://schemas.openxmlformats.org/officeDocument/2006/relationships/image" Target="../media/image52.wmf"/><Relationship Id="rId14" Type="http://schemas.openxmlformats.org/officeDocument/2006/relationships/oleObject" Target="../embeddings/oleObject57.bin"/><Relationship Id="rId22" Type="http://schemas.openxmlformats.org/officeDocument/2006/relationships/oleObject" Target="../embeddings/oleObject61.bin"/><Relationship Id="rId27" Type="http://schemas.openxmlformats.org/officeDocument/2006/relationships/image" Target="../media/image61.wmf"/><Relationship Id="rId30" Type="http://schemas.openxmlformats.org/officeDocument/2006/relationships/oleObject" Target="../embeddings/oleObject65.bin"/><Relationship Id="rId35" Type="http://schemas.openxmlformats.org/officeDocument/2006/relationships/image" Target="../media/image65.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67.wmf"/><Relationship Id="rId5" Type="http://schemas.openxmlformats.org/officeDocument/2006/relationships/oleObject" Target="../embeddings/oleObject69.bin"/><Relationship Id="rId4" Type="http://schemas.openxmlformats.org/officeDocument/2006/relationships/image" Target="../media/image66.wmf"/></Relationships>
</file>

<file path=ppt/slides/_rels/slide12.xml.rels><?xml version="1.0" encoding="UTF-8" standalone="yes"?>
<Relationships xmlns="http://schemas.openxmlformats.org/package/2006/relationships"><Relationship Id="rId13" Type="http://schemas.openxmlformats.org/officeDocument/2006/relationships/image" Target="../media/image72.wmf"/><Relationship Id="rId18" Type="http://schemas.openxmlformats.org/officeDocument/2006/relationships/oleObject" Target="../embeddings/oleObject78.bin"/><Relationship Id="rId26" Type="http://schemas.openxmlformats.org/officeDocument/2006/relationships/oleObject" Target="../embeddings/oleObject82.bin"/><Relationship Id="rId39" Type="http://schemas.openxmlformats.org/officeDocument/2006/relationships/image" Target="../media/image85.wmf"/><Relationship Id="rId3" Type="http://schemas.openxmlformats.org/officeDocument/2006/relationships/oleObject" Target="../embeddings/oleObject70.bin"/><Relationship Id="rId21" Type="http://schemas.openxmlformats.org/officeDocument/2006/relationships/image" Target="../media/image76.wmf"/><Relationship Id="rId34" Type="http://schemas.openxmlformats.org/officeDocument/2006/relationships/oleObject" Target="../embeddings/oleObject86.bin"/><Relationship Id="rId42" Type="http://schemas.openxmlformats.org/officeDocument/2006/relationships/oleObject" Target="../embeddings/oleObject90.bin"/><Relationship Id="rId47" Type="http://schemas.openxmlformats.org/officeDocument/2006/relationships/image" Target="../media/image89.wmf"/><Relationship Id="rId7" Type="http://schemas.openxmlformats.org/officeDocument/2006/relationships/image" Target="../media/image69.wmf"/><Relationship Id="rId12" Type="http://schemas.openxmlformats.org/officeDocument/2006/relationships/oleObject" Target="../embeddings/oleObject75.bin"/><Relationship Id="rId17" Type="http://schemas.openxmlformats.org/officeDocument/2006/relationships/image" Target="../media/image74.wmf"/><Relationship Id="rId25" Type="http://schemas.openxmlformats.org/officeDocument/2006/relationships/image" Target="../media/image78.wmf"/><Relationship Id="rId33" Type="http://schemas.openxmlformats.org/officeDocument/2006/relationships/image" Target="../media/image82.wmf"/><Relationship Id="rId38" Type="http://schemas.openxmlformats.org/officeDocument/2006/relationships/oleObject" Target="../embeddings/oleObject88.bin"/><Relationship Id="rId46" Type="http://schemas.openxmlformats.org/officeDocument/2006/relationships/oleObject" Target="../embeddings/oleObject92.bin"/><Relationship Id="rId2" Type="http://schemas.openxmlformats.org/officeDocument/2006/relationships/slideLayout" Target="../slideLayouts/slideLayout2.xml"/><Relationship Id="rId16" Type="http://schemas.openxmlformats.org/officeDocument/2006/relationships/oleObject" Target="../embeddings/oleObject77.bin"/><Relationship Id="rId20" Type="http://schemas.openxmlformats.org/officeDocument/2006/relationships/oleObject" Target="../embeddings/oleObject79.bin"/><Relationship Id="rId29" Type="http://schemas.openxmlformats.org/officeDocument/2006/relationships/image" Target="../media/image80.wmf"/><Relationship Id="rId41" Type="http://schemas.openxmlformats.org/officeDocument/2006/relationships/image" Target="../media/image86.wmf"/><Relationship Id="rId1" Type="http://schemas.openxmlformats.org/officeDocument/2006/relationships/vmlDrawing" Target="../drawings/vmlDrawing9.vml"/><Relationship Id="rId6" Type="http://schemas.openxmlformats.org/officeDocument/2006/relationships/oleObject" Target="../embeddings/oleObject72.bin"/><Relationship Id="rId11" Type="http://schemas.openxmlformats.org/officeDocument/2006/relationships/image" Target="../media/image71.wmf"/><Relationship Id="rId24" Type="http://schemas.openxmlformats.org/officeDocument/2006/relationships/oleObject" Target="../embeddings/oleObject81.bin"/><Relationship Id="rId32" Type="http://schemas.openxmlformats.org/officeDocument/2006/relationships/oleObject" Target="../embeddings/oleObject85.bin"/><Relationship Id="rId37" Type="http://schemas.openxmlformats.org/officeDocument/2006/relationships/image" Target="../media/image84.wmf"/><Relationship Id="rId40" Type="http://schemas.openxmlformats.org/officeDocument/2006/relationships/oleObject" Target="../embeddings/oleObject89.bin"/><Relationship Id="rId45" Type="http://schemas.openxmlformats.org/officeDocument/2006/relationships/image" Target="../media/image88.wmf"/><Relationship Id="rId5" Type="http://schemas.openxmlformats.org/officeDocument/2006/relationships/oleObject" Target="../embeddings/oleObject71.bin"/><Relationship Id="rId15" Type="http://schemas.openxmlformats.org/officeDocument/2006/relationships/image" Target="../media/image73.wmf"/><Relationship Id="rId23" Type="http://schemas.openxmlformats.org/officeDocument/2006/relationships/image" Target="../media/image77.wmf"/><Relationship Id="rId28" Type="http://schemas.openxmlformats.org/officeDocument/2006/relationships/oleObject" Target="../embeddings/oleObject83.bin"/><Relationship Id="rId36" Type="http://schemas.openxmlformats.org/officeDocument/2006/relationships/oleObject" Target="../embeddings/oleObject87.bin"/><Relationship Id="rId49" Type="http://schemas.openxmlformats.org/officeDocument/2006/relationships/image" Target="../media/image90.wmf"/><Relationship Id="rId10" Type="http://schemas.openxmlformats.org/officeDocument/2006/relationships/oleObject" Target="../embeddings/oleObject74.bin"/><Relationship Id="rId19" Type="http://schemas.openxmlformats.org/officeDocument/2006/relationships/image" Target="../media/image75.wmf"/><Relationship Id="rId31" Type="http://schemas.openxmlformats.org/officeDocument/2006/relationships/image" Target="../media/image81.wmf"/><Relationship Id="rId44" Type="http://schemas.openxmlformats.org/officeDocument/2006/relationships/oleObject" Target="../embeddings/oleObject91.bin"/><Relationship Id="rId4" Type="http://schemas.openxmlformats.org/officeDocument/2006/relationships/image" Target="../media/image68.wmf"/><Relationship Id="rId9" Type="http://schemas.openxmlformats.org/officeDocument/2006/relationships/image" Target="../media/image70.wmf"/><Relationship Id="rId14" Type="http://schemas.openxmlformats.org/officeDocument/2006/relationships/oleObject" Target="../embeddings/oleObject76.bin"/><Relationship Id="rId22" Type="http://schemas.openxmlformats.org/officeDocument/2006/relationships/oleObject" Target="../embeddings/oleObject80.bin"/><Relationship Id="rId27" Type="http://schemas.openxmlformats.org/officeDocument/2006/relationships/image" Target="../media/image79.wmf"/><Relationship Id="rId30" Type="http://schemas.openxmlformats.org/officeDocument/2006/relationships/oleObject" Target="../embeddings/oleObject84.bin"/><Relationship Id="rId35" Type="http://schemas.openxmlformats.org/officeDocument/2006/relationships/image" Target="../media/image83.wmf"/><Relationship Id="rId43" Type="http://schemas.openxmlformats.org/officeDocument/2006/relationships/image" Target="../media/image87.wmf"/><Relationship Id="rId48" Type="http://schemas.openxmlformats.org/officeDocument/2006/relationships/oleObject" Target="../embeddings/oleObject93.bin"/><Relationship Id="rId8" Type="http://schemas.openxmlformats.org/officeDocument/2006/relationships/oleObject" Target="../embeddings/oleObject73.bin"/></Relationships>
</file>

<file path=ppt/slides/_rels/slide13.xml.rels><?xml version="1.0" encoding="UTF-8" standalone="yes"?>
<Relationships xmlns="http://schemas.openxmlformats.org/package/2006/relationships"><Relationship Id="rId8" Type="http://schemas.openxmlformats.org/officeDocument/2006/relationships/image" Target="../media/image93.wmf"/><Relationship Id="rId13" Type="http://schemas.openxmlformats.org/officeDocument/2006/relationships/oleObject" Target="../embeddings/oleObject99.bin"/><Relationship Id="rId18" Type="http://schemas.openxmlformats.org/officeDocument/2006/relationships/image" Target="../media/image98.wmf"/><Relationship Id="rId26" Type="http://schemas.openxmlformats.org/officeDocument/2006/relationships/image" Target="../media/image102.wmf"/><Relationship Id="rId3" Type="http://schemas.openxmlformats.org/officeDocument/2006/relationships/oleObject" Target="../embeddings/oleObject94.bin"/><Relationship Id="rId21" Type="http://schemas.openxmlformats.org/officeDocument/2006/relationships/oleObject" Target="../embeddings/oleObject103.bin"/><Relationship Id="rId34" Type="http://schemas.openxmlformats.org/officeDocument/2006/relationships/image" Target="../media/image106.wmf"/><Relationship Id="rId7" Type="http://schemas.openxmlformats.org/officeDocument/2006/relationships/oleObject" Target="../embeddings/oleObject96.bin"/><Relationship Id="rId12" Type="http://schemas.openxmlformats.org/officeDocument/2006/relationships/image" Target="../media/image95.wmf"/><Relationship Id="rId17" Type="http://schemas.openxmlformats.org/officeDocument/2006/relationships/oleObject" Target="../embeddings/oleObject101.bin"/><Relationship Id="rId25" Type="http://schemas.openxmlformats.org/officeDocument/2006/relationships/oleObject" Target="../embeddings/oleObject105.bin"/><Relationship Id="rId33" Type="http://schemas.openxmlformats.org/officeDocument/2006/relationships/oleObject" Target="../embeddings/oleObject109.bin"/><Relationship Id="rId2" Type="http://schemas.openxmlformats.org/officeDocument/2006/relationships/slideLayout" Target="../slideLayouts/slideLayout2.xml"/><Relationship Id="rId16" Type="http://schemas.openxmlformats.org/officeDocument/2006/relationships/image" Target="../media/image97.wmf"/><Relationship Id="rId20" Type="http://schemas.openxmlformats.org/officeDocument/2006/relationships/image" Target="../media/image99.wmf"/><Relationship Id="rId29" Type="http://schemas.openxmlformats.org/officeDocument/2006/relationships/oleObject" Target="../embeddings/oleObject107.bin"/><Relationship Id="rId1" Type="http://schemas.openxmlformats.org/officeDocument/2006/relationships/vmlDrawing" Target="../drawings/vmlDrawing10.vml"/><Relationship Id="rId6" Type="http://schemas.openxmlformats.org/officeDocument/2006/relationships/image" Target="../media/image92.wmf"/><Relationship Id="rId11" Type="http://schemas.openxmlformats.org/officeDocument/2006/relationships/oleObject" Target="../embeddings/oleObject98.bin"/><Relationship Id="rId24" Type="http://schemas.openxmlformats.org/officeDocument/2006/relationships/image" Target="../media/image101.wmf"/><Relationship Id="rId32" Type="http://schemas.openxmlformats.org/officeDocument/2006/relationships/image" Target="../media/image105.wmf"/><Relationship Id="rId5" Type="http://schemas.openxmlformats.org/officeDocument/2006/relationships/oleObject" Target="../embeddings/oleObject95.bin"/><Relationship Id="rId15" Type="http://schemas.openxmlformats.org/officeDocument/2006/relationships/oleObject" Target="../embeddings/oleObject100.bin"/><Relationship Id="rId23" Type="http://schemas.openxmlformats.org/officeDocument/2006/relationships/oleObject" Target="../embeddings/oleObject104.bin"/><Relationship Id="rId28" Type="http://schemas.openxmlformats.org/officeDocument/2006/relationships/image" Target="../media/image103.wmf"/><Relationship Id="rId10" Type="http://schemas.openxmlformats.org/officeDocument/2006/relationships/image" Target="../media/image94.wmf"/><Relationship Id="rId19" Type="http://schemas.openxmlformats.org/officeDocument/2006/relationships/oleObject" Target="../embeddings/oleObject102.bin"/><Relationship Id="rId31" Type="http://schemas.openxmlformats.org/officeDocument/2006/relationships/oleObject" Target="../embeddings/oleObject108.bin"/><Relationship Id="rId4" Type="http://schemas.openxmlformats.org/officeDocument/2006/relationships/image" Target="../media/image91.wmf"/><Relationship Id="rId9" Type="http://schemas.openxmlformats.org/officeDocument/2006/relationships/oleObject" Target="../embeddings/oleObject97.bin"/><Relationship Id="rId14" Type="http://schemas.openxmlformats.org/officeDocument/2006/relationships/image" Target="../media/image96.wmf"/><Relationship Id="rId22" Type="http://schemas.openxmlformats.org/officeDocument/2006/relationships/image" Target="../media/image100.wmf"/><Relationship Id="rId27" Type="http://schemas.openxmlformats.org/officeDocument/2006/relationships/oleObject" Target="../embeddings/oleObject106.bin"/><Relationship Id="rId30" Type="http://schemas.openxmlformats.org/officeDocument/2006/relationships/image" Target="../media/image104.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10.bin"/><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oleObject" Target="../embeddings/oleObject111.bin"/><Relationship Id="rId4" Type="http://schemas.openxmlformats.org/officeDocument/2006/relationships/image" Target="../media/image107.wmf"/></Relationships>
</file>

<file path=ppt/slides/_rels/slide15.xml.rels><?xml version="1.0" encoding="UTF-8" standalone="yes"?>
<Relationships xmlns="http://schemas.openxmlformats.org/package/2006/relationships"><Relationship Id="rId8" Type="http://schemas.openxmlformats.org/officeDocument/2006/relationships/image" Target="../media/image110.wmf"/><Relationship Id="rId13" Type="http://schemas.openxmlformats.org/officeDocument/2006/relationships/oleObject" Target="../embeddings/oleObject117.bin"/><Relationship Id="rId18" Type="http://schemas.openxmlformats.org/officeDocument/2006/relationships/image" Target="../media/image115.wmf"/><Relationship Id="rId26" Type="http://schemas.openxmlformats.org/officeDocument/2006/relationships/image" Target="../media/image119.wmf"/><Relationship Id="rId3" Type="http://schemas.openxmlformats.org/officeDocument/2006/relationships/oleObject" Target="../embeddings/oleObject112.bin"/><Relationship Id="rId21" Type="http://schemas.openxmlformats.org/officeDocument/2006/relationships/oleObject" Target="../embeddings/oleObject121.bin"/><Relationship Id="rId34" Type="http://schemas.openxmlformats.org/officeDocument/2006/relationships/image" Target="../media/image123.wmf"/><Relationship Id="rId7" Type="http://schemas.openxmlformats.org/officeDocument/2006/relationships/oleObject" Target="../embeddings/oleObject114.bin"/><Relationship Id="rId12" Type="http://schemas.openxmlformats.org/officeDocument/2006/relationships/image" Target="../media/image112.wmf"/><Relationship Id="rId17" Type="http://schemas.openxmlformats.org/officeDocument/2006/relationships/oleObject" Target="../embeddings/oleObject119.bin"/><Relationship Id="rId25" Type="http://schemas.openxmlformats.org/officeDocument/2006/relationships/oleObject" Target="../embeddings/oleObject123.bin"/><Relationship Id="rId33" Type="http://schemas.openxmlformats.org/officeDocument/2006/relationships/oleObject" Target="../embeddings/oleObject127.bin"/><Relationship Id="rId2" Type="http://schemas.openxmlformats.org/officeDocument/2006/relationships/slideLayout" Target="../slideLayouts/slideLayout2.xml"/><Relationship Id="rId16" Type="http://schemas.openxmlformats.org/officeDocument/2006/relationships/image" Target="../media/image114.wmf"/><Relationship Id="rId20" Type="http://schemas.openxmlformats.org/officeDocument/2006/relationships/image" Target="../media/image116.wmf"/><Relationship Id="rId29" Type="http://schemas.openxmlformats.org/officeDocument/2006/relationships/oleObject" Target="../embeddings/oleObject125.bin"/><Relationship Id="rId1" Type="http://schemas.openxmlformats.org/officeDocument/2006/relationships/vmlDrawing" Target="../drawings/vmlDrawing12.vml"/><Relationship Id="rId6" Type="http://schemas.openxmlformats.org/officeDocument/2006/relationships/image" Target="../media/image109.wmf"/><Relationship Id="rId11" Type="http://schemas.openxmlformats.org/officeDocument/2006/relationships/oleObject" Target="../embeddings/oleObject116.bin"/><Relationship Id="rId24" Type="http://schemas.openxmlformats.org/officeDocument/2006/relationships/image" Target="../media/image118.wmf"/><Relationship Id="rId32" Type="http://schemas.openxmlformats.org/officeDocument/2006/relationships/image" Target="../media/image122.wmf"/><Relationship Id="rId5" Type="http://schemas.openxmlformats.org/officeDocument/2006/relationships/oleObject" Target="../embeddings/oleObject113.bin"/><Relationship Id="rId15" Type="http://schemas.openxmlformats.org/officeDocument/2006/relationships/oleObject" Target="../embeddings/oleObject118.bin"/><Relationship Id="rId23" Type="http://schemas.openxmlformats.org/officeDocument/2006/relationships/oleObject" Target="../embeddings/oleObject122.bin"/><Relationship Id="rId28" Type="http://schemas.openxmlformats.org/officeDocument/2006/relationships/image" Target="../media/image120.wmf"/><Relationship Id="rId36" Type="http://schemas.openxmlformats.org/officeDocument/2006/relationships/image" Target="../media/image124.wmf"/><Relationship Id="rId10" Type="http://schemas.openxmlformats.org/officeDocument/2006/relationships/image" Target="../media/image111.wmf"/><Relationship Id="rId19" Type="http://schemas.openxmlformats.org/officeDocument/2006/relationships/oleObject" Target="../embeddings/oleObject120.bin"/><Relationship Id="rId31" Type="http://schemas.openxmlformats.org/officeDocument/2006/relationships/oleObject" Target="../embeddings/oleObject126.bin"/><Relationship Id="rId4" Type="http://schemas.openxmlformats.org/officeDocument/2006/relationships/image" Target="../media/image108.wmf"/><Relationship Id="rId9" Type="http://schemas.openxmlformats.org/officeDocument/2006/relationships/oleObject" Target="../embeddings/oleObject115.bin"/><Relationship Id="rId14" Type="http://schemas.openxmlformats.org/officeDocument/2006/relationships/image" Target="../media/image113.wmf"/><Relationship Id="rId22" Type="http://schemas.openxmlformats.org/officeDocument/2006/relationships/image" Target="../media/image117.wmf"/><Relationship Id="rId27" Type="http://schemas.openxmlformats.org/officeDocument/2006/relationships/oleObject" Target="../embeddings/oleObject124.bin"/><Relationship Id="rId30" Type="http://schemas.openxmlformats.org/officeDocument/2006/relationships/image" Target="../media/image121.wmf"/><Relationship Id="rId35" Type="http://schemas.openxmlformats.org/officeDocument/2006/relationships/oleObject" Target="../embeddings/oleObject128.bin"/></Relationships>
</file>

<file path=ppt/slides/_rels/slide16.xml.rels><?xml version="1.0" encoding="UTF-8" standalone="yes"?>
<Relationships xmlns="http://schemas.openxmlformats.org/package/2006/relationships"><Relationship Id="rId8" Type="http://schemas.openxmlformats.org/officeDocument/2006/relationships/image" Target="../media/image127.wmf"/><Relationship Id="rId3" Type="http://schemas.openxmlformats.org/officeDocument/2006/relationships/oleObject" Target="../embeddings/oleObject129.bin"/><Relationship Id="rId7" Type="http://schemas.openxmlformats.org/officeDocument/2006/relationships/oleObject" Target="../embeddings/oleObject131.bin"/><Relationship Id="rId12" Type="http://schemas.openxmlformats.org/officeDocument/2006/relationships/image" Target="../media/image129.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126.wmf"/><Relationship Id="rId11" Type="http://schemas.openxmlformats.org/officeDocument/2006/relationships/oleObject" Target="../embeddings/oleObject133.bin"/><Relationship Id="rId5" Type="http://schemas.openxmlformats.org/officeDocument/2006/relationships/oleObject" Target="../embeddings/oleObject130.bin"/><Relationship Id="rId10" Type="http://schemas.openxmlformats.org/officeDocument/2006/relationships/image" Target="../media/image128.wmf"/><Relationship Id="rId4" Type="http://schemas.openxmlformats.org/officeDocument/2006/relationships/image" Target="../media/image125.wmf"/><Relationship Id="rId9" Type="http://schemas.openxmlformats.org/officeDocument/2006/relationships/oleObject" Target="../embeddings/oleObject132.bin"/></Relationships>
</file>

<file path=ppt/slides/_rels/slide17.xml.rels><?xml version="1.0" encoding="UTF-8" standalone="yes"?>
<Relationships xmlns="http://schemas.openxmlformats.org/package/2006/relationships"><Relationship Id="rId8" Type="http://schemas.openxmlformats.org/officeDocument/2006/relationships/image" Target="../media/image132.wmf"/><Relationship Id="rId13" Type="http://schemas.openxmlformats.org/officeDocument/2006/relationships/oleObject" Target="../embeddings/oleObject139.bin"/><Relationship Id="rId3" Type="http://schemas.openxmlformats.org/officeDocument/2006/relationships/oleObject" Target="../embeddings/oleObject134.bin"/><Relationship Id="rId7" Type="http://schemas.openxmlformats.org/officeDocument/2006/relationships/oleObject" Target="../embeddings/oleObject136.bin"/><Relationship Id="rId12" Type="http://schemas.openxmlformats.org/officeDocument/2006/relationships/image" Target="../media/image134.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31.wmf"/><Relationship Id="rId11" Type="http://schemas.openxmlformats.org/officeDocument/2006/relationships/oleObject" Target="../embeddings/oleObject138.bin"/><Relationship Id="rId5" Type="http://schemas.openxmlformats.org/officeDocument/2006/relationships/oleObject" Target="../embeddings/oleObject135.bin"/><Relationship Id="rId10" Type="http://schemas.openxmlformats.org/officeDocument/2006/relationships/image" Target="../media/image133.wmf"/><Relationship Id="rId4" Type="http://schemas.openxmlformats.org/officeDocument/2006/relationships/image" Target="../media/image130.wmf"/><Relationship Id="rId9" Type="http://schemas.openxmlformats.org/officeDocument/2006/relationships/oleObject" Target="../embeddings/oleObject137.bin"/><Relationship Id="rId14" Type="http://schemas.openxmlformats.org/officeDocument/2006/relationships/image" Target="../media/image135.wmf"/></Relationships>
</file>

<file path=ppt/slides/_rels/slide18.xml.rels><?xml version="1.0" encoding="UTF-8" standalone="yes"?>
<Relationships xmlns="http://schemas.openxmlformats.org/package/2006/relationships"><Relationship Id="rId8" Type="http://schemas.openxmlformats.org/officeDocument/2006/relationships/image" Target="../media/image138.wmf"/><Relationship Id="rId13" Type="http://schemas.openxmlformats.org/officeDocument/2006/relationships/oleObject" Target="../embeddings/oleObject145.bin"/><Relationship Id="rId3" Type="http://schemas.openxmlformats.org/officeDocument/2006/relationships/oleObject" Target="../embeddings/oleObject140.bin"/><Relationship Id="rId7" Type="http://schemas.openxmlformats.org/officeDocument/2006/relationships/oleObject" Target="../embeddings/oleObject142.bin"/><Relationship Id="rId12" Type="http://schemas.openxmlformats.org/officeDocument/2006/relationships/image" Target="../media/image140.wmf"/><Relationship Id="rId2" Type="http://schemas.openxmlformats.org/officeDocument/2006/relationships/slideLayout" Target="../slideLayouts/slideLayout2.xml"/><Relationship Id="rId16" Type="http://schemas.openxmlformats.org/officeDocument/2006/relationships/image" Target="../media/image142.wmf"/><Relationship Id="rId1" Type="http://schemas.openxmlformats.org/officeDocument/2006/relationships/vmlDrawing" Target="../drawings/vmlDrawing15.vml"/><Relationship Id="rId6" Type="http://schemas.openxmlformats.org/officeDocument/2006/relationships/image" Target="../media/image137.wmf"/><Relationship Id="rId11" Type="http://schemas.openxmlformats.org/officeDocument/2006/relationships/oleObject" Target="../embeddings/oleObject144.bin"/><Relationship Id="rId5" Type="http://schemas.openxmlformats.org/officeDocument/2006/relationships/oleObject" Target="../embeddings/oleObject141.bin"/><Relationship Id="rId15" Type="http://schemas.openxmlformats.org/officeDocument/2006/relationships/oleObject" Target="../embeddings/oleObject146.bin"/><Relationship Id="rId10" Type="http://schemas.openxmlformats.org/officeDocument/2006/relationships/image" Target="../media/image139.wmf"/><Relationship Id="rId4" Type="http://schemas.openxmlformats.org/officeDocument/2006/relationships/image" Target="../media/image136.wmf"/><Relationship Id="rId9" Type="http://schemas.openxmlformats.org/officeDocument/2006/relationships/oleObject" Target="../embeddings/oleObject143.bin"/><Relationship Id="rId14" Type="http://schemas.openxmlformats.org/officeDocument/2006/relationships/image" Target="../media/image141.wmf"/></Relationships>
</file>

<file path=ppt/slides/_rels/slide19.xml.rels><?xml version="1.0" encoding="UTF-8" standalone="yes"?>
<Relationships xmlns="http://schemas.openxmlformats.org/package/2006/relationships"><Relationship Id="rId8" Type="http://schemas.openxmlformats.org/officeDocument/2006/relationships/image" Target="../media/image145.wmf"/><Relationship Id="rId13" Type="http://schemas.openxmlformats.org/officeDocument/2006/relationships/oleObject" Target="../embeddings/oleObject152.bin"/><Relationship Id="rId18" Type="http://schemas.openxmlformats.org/officeDocument/2006/relationships/image" Target="../media/image150.wmf"/><Relationship Id="rId3" Type="http://schemas.openxmlformats.org/officeDocument/2006/relationships/oleObject" Target="../embeddings/oleObject147.bin"/><Relationship Id="rId7" Type="http://schemas.openxmlformats.org/officeDocument/2006/relationships/oleObject" Target="../embeddings/oleObject149.bin"/><Relationship Id="rId12" Type="http://schemas.openxmlformats.org/officeDocument/2006/relationships/image" Target="../media/image147.wmf"/><Relationship Id="rId17" Type="http://schemas.openxmlformats.org/officeDocument/2006/relationships/oleObject" Target="../embeddings/oleObject154.bin"/><Relationship Id="rId2" Type="http://schemas.openxmlformats.org/officeDocument/2006/relationships/slideLayout" Target="../slideLayouts/slideLayout2.xml"/><Relationship Id="rId16" Type="http://schemas.openxmlformats.org/officeDocument/2006/relationships/image" Target="../media/image149.wmf"/><Relationship Id="rId20" Type="http://schemas.openxmlformats.org/officeDocument/2006/relationships/image" Target="../media/image151.wmf"/><Relationship Id="rId1" Type="http://schemas.openxmlformats.org/officeDocument/2006/relationships/vmlDrawing" Target="../drawings/vmlDrawing16.vml"/><Relationship Id="rId6" Type="http://schemas.openxmlformats.org/officeDocument/2006/relationships/image" Target="../media/image144.wmf"/><Relationship Id="rId11" Type="http://schemas.openxmlformats.org/officeDocument/2006/relationships/oleObject" Target="../embeddings/oleObject151.bin"/><Relationship Id="rId5" Type="http://schemas.openxmlformats.org/officeDocument/2006/relationships/oleObject" Target="../embeddings/oleObject148.bin"/><Relationship Id="rId15" Type="http://schemas.openxmlformats.org/officeDocument/2006/relationships/oleObject" Target="../embeddings/oleObject153.bin"/><Relationship Id="rId10" Type="http://schemas.openxmlformats.org/officeDocument/2006/relationships/image" Target="../media/image146.wmf"/><Relationship Id="rId19" Type="http://schemas.openxmlformats.org/officeDocument/2006/relationships/oleObject" Target="../embeddings/oleObject155.bin"/><Relationship Id="rId4" Type="http://schemas.openxmlformats.org/officeDocument/2006/relationships/image" Target="../media/image143.wmf"/><Relationship Id="rId9" Type="http://schemas.openxmlformats.org/officeDocument/2006/relationships/oleObject" Target="../embeddings/oleObject150.bin"/><Relationship Id="rId14" Type="http://schemas.openxmlformats.org/officeDocument/2006/relationships/image" Target="../media/image148.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5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153.wmf"/><Relationship Id="rId5" Type="http://schemas.openxmlformats.org/officeDocument/2006/relationships/oleObject" Target="../embeddings/oleObject157.bin"/><Relationship Id="rId4" Type="http://schemas.openxmlformats.org/officeDocument/2006/relationships/image" Target="../media/image152.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58.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154.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59.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155.wmf"/></Relationships>
</file>

<file path=ppt/slides/_rels/slide23.xml.rels><?xml version="1.0" encoding="UTF-8" standalone="yes"?>
<Relationships xmlns="http://schemas.openxmlformats.org/package/2006/relationships"><Relationship Id="rId8" Type="http://schemas.openxmlformats.org/officeDocument/2006/relationships/image" Target="../media/image157.wmf"/><Relationship Id="rId13" Type="http://schemas.openxmlformats.org/officeDocument/2006/relationships/oleObject" Target="../embeddings/oleObject165.bin"/><Relationship Id="rId3" Type="http://schemas.openxmlformats.org/officeDocument/2006/relationships/oleObject" Target="../embeddings/oleObject160.bin"/><Relationship Id="rId7" Type="http://schemas.openxmlformats.org/officeDocument/2006/relationships/oleObject" Target="../embeddings/oleObject162.bin"/><Relationship Id="rId12" Type="http://schemas.openxmlformats.org/officeDocument/2006/relationships/image" Target="../media/image159.wmf"/><Relationship Id="rId2" Type="http://schemas.openxmlformats.org/officeDocument/2006/relationships/slideLayout" Target="../slideLayouts/slideLayout2.xml"/><Relationship Id="rId16" Type="http://schemas.openxmlformats.org/officeDocument/2006/relationships/image" Target="../media/image161.wmf"/><Relationship Id="rId1" Type="http://schemas.openxmlformats.org/officeDocument/2006/relationships/vmlDrawing" Target="../drawings/vmlDrawing20.vml"/><Relationship Id="rId6" Type="http://schemas.openxmlformats.org/officeDocument/2006/relationships/image" Target="../media/image156.wmf"/><Relationship Id="rId11" Type="http://schemas.openxmlformats.org/officeDocument/2006/relationships/oleObject" Target="../embeddings/oleObject164.bin"/><Relationship Id="rId5" Type="http://schemas.openxmlformats.org/officeDocument/2006/relationships/oleObject" Target="../embeddings/oleObject161.bin"/><Relationship Id="rId15" Type="http://schemas.openxmlformats.org/officeDocument/2006/relationships/oleObject" Target="../embeddings/oleObject166.bin"/><Relationship Id="rId10" Type="http://schemas.openxmlformats.org/officeDocument/2006/relationships/image" Target="../media/image158.wmf"/><Relationship Id="rId4" Type="http://schemas.openxmlformats.org/officeDocument/2006/relationships/image" Target="../media/image154.wmf"/><Relationship Id="rId9" Type="http://schemas.openxmlformats.org/officeDocument/2006/relationships/oleObject" Target="../embeddings/oleObject163.bin"/><Relationship Id="rId14" Type="http://schemas.openxmlformats.org/officeDocument/2006/relationships/image" Target="../media/image160.wmf"/></Relationships>
</file>

<file path=ppt/slides/_rels/slide24.xml.rels><?xml version="1.0" encoding="UTF-8" standalone="yes"?>
<Relationships xmlns="http://schemas.openxmlformats.org/package/2006/relationships"><Relationship Id="rId8" Type="http://schemas.openxmlformats.org/officeDocument/2006/relationships/image" Target="../media/image164.wmf"/><Relationship Id="rId13" Type="http://schemas.openxmlformats.org/officeDocument/2006/relationships/oleObject" Target="../embeddings/oleObject172.bin"/><Relationship Id="rId18" Type="http://schemas.openxmlformats.org/officeDocument/2006/relationships/image" Target="../media/image169.wmf"/><Relationship Id="rId26" Type="http://schemas.openxmlformats.org/officeDocument/2006/relationships/image" Target="../media/image173.wmf"/><Relationship Id="rId3" Type="http://schemas.openxmlformats.org/officeDocument/2006/relationships/oleObject" Target="../embeddings/oleObject167.bin"/><Relationship Id="rId21" Type="http://schemas.openxmlformats.org/officeDocument/2006/relationships/oleObject" Target="../embeddings/oleObject176.bin"/><Relationship Id="rId7" Type="http://schemas.openxmlformats.org/officeDocument/2006/relationships/oleObject" Target="../embeddings/oleObject169.bin"/><Relationship Id="rId12" Type="http://schemas.openxmlformats.org/officeDocument/2006/relationships/image" Target="../media/image166.wmf"/><Relationship Id="rId17" Type="http://schemas.openxmlformats.org/officeDocument/2006/relationships/oleObject" Target="../embeddings/oleObject174.bin"/><Relationship Id="rId25" Type="http://schemas.openxmlformats.org/officeDocument/2006/relationships/oleObject" Target="../embeddings/oleObject178.bin"/><Relationship Id="rId2" Type="http://schemas.openxmlformats.org/officeDocument/2006/relationships/slideLayout" Target="../slideLayouts/slideLayout2.xml"/><Relationship Id="rId16" Type="http://schemas.openxmlformats.org/officeDocument/2006/relationships/image" Target="../media/image168.wmf"/><Relationship Id="rId20" Type="http://schemas.openxmlformats.org/officeDocument/2006/relationships/image" Target="../media/image170.wmf"/><Relationship Id="rId1" Type="http://schemas.openxmlformats.org/officeDocument/2006/relationships/vmlDrawing" Target="../drawings/vmlDrawing21.vml"/><Relationship Id="rId6" Type="http://schemas.openxmlformats.org/officeDocument/2006/relationships/image" Target="../media/image163.wmf"/><Relationship Id="rId11" Type="http://schemas.openxmlformats.org/officeDocument/2006/relationships/oleObject" Target="../embeddings/oleObject171.bin"/><Relationship Id="rId24" Type="http://schemas.openxmlformats.org/officeDocument/2006/relationships/image" Target="../media/image172.wmf"/><Relationship Id="rId5" Type="http://schemas.openxmlformats.org/officeDocument/2006/relationships/oleObject" Target="../embeddings/oleObject168.bin"/><Relationship Id="rId15" Type="http://schemas.openxmlformats.org/officeDocument/2006/relationships/oleObject" Target="../embeddings/oleObject173.bin"/><Relationship Id="rId23" Type="http://schemas.openxmlformats.org/officeDocument/2006/relationships/oleObject" Target="../embeddings/oleObject177.bin"/><Relationship Id="rId10" Type="http://schemas.openxmlformats.org/officeDocument/2006/relationships/image" Target="../media/image165.wmf"/><Relationship Id="rId19" Type="http://schemas.openxmlformats.org/officeDocument/2006/relationships/oleObject" Target="../embeddings/oleObject175.bin"/><Relationship Id="rId4" Type="http://schemas.openxmlformats.org/officeDocument/2006/relationships/image" Target="../media/image162.wmf"/><Relationship Id="rId9" Type="http://schemas.openxmlformats.org/officeDocument/2006/relationships/oleObject" Target="../embeddings/oleObject170.bin"/><Relationship Id="rId14" Type="http://schemas.openxmlformats.org/officeDocument/2006/relationships/image" Target="../media/image167.wmf"/><Relationship Id="rId22" Type="http://schemas.openxmlformats.org/officeDocument/2006/relationships/image" Target="../media/image171.wmf"/><Relationship Id="rId27" Type="http://schemas.openxmlformats.org/officeDocument/2006/relationships/oleObject" Target="../embeddings/oleObject179.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80.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17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1.wmf"/><Relationship Id="rId11" Type="http://schemas.openxmlformats.org/officeDocument/2006/relationships/oleObject" Target="../embeddings/oleObject13.bin"/><Relationship Id="rId5" Type="http://schemas.openxmlformats.org/officeDocument/2006/relationships/oleObject" Target="../embeddings/oleObject10.bin"/><Relationship Id="rId15" Type="http://schemas.openxmlformats.org/officeDocument/2006/relationships/oleObject" Target="../embeddings/oleObject15.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 Id="rId14" Type="http://schemas.openxmlformats.org/officeDocument/2006/relationships/image" Target="../media/image15.wmf"/></Relationships>
</file>

<file path=ppt/slides/_rels/slide6.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7.wmf"/><Relationship Id="rId5" Type="http://schemas.openxmlformats.org/officeDocument/2006/relationships/oleObject" Target="../embeddings/oleObject17.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5.bin"/><Relationship Id="rId18" Type="http://schemas.openxmlformats.org/officeDocument/2006/relationships/image" Target="../media/image27.wmf"/><Relationship Id="rId26" Type="http://schemas.openxmlformats.org/officeDocument/2006/relationships/image" Target="../media/image31.wmf"/><Relationship Id="rId3" Type="http://schemas.openxmlformats.org/officeDocument/2006/relationships/oleObject" Target="../embeddings/oleObject20.bin"/><Relationship Id="rId21" Type="http://schemas.openxmlformats.org/officeDocument/2006/relationships/oleObject" Target="../embeddings/oleObject29.bin"/><Relationship Id="rId7" Type="http://schemas.openxmlformats.org/officeDocument/2006/relationships/oleObject" Target="../embeddings/oleObject22.bin"/><Relationship Id="rId12" Type="http://schemas.openxmlformats.org/officeDocument/2006/relationships/image" Target="../media/image24.wmf"/><Relationship Id="rId17" Type="http://schemas.openxmlformats.org/officeDocument/2006/relationships/oleObject" Target="../embeddings/oleObject27.bin"/><Relationship Id="rId25"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26.wmf"/><Relationship Id="rId20" Type="http://schemas.openxmlformats.org/officeDocument/2006/relationships/image" Target="../media/image28.wmf"/><Relationship Id="rId29" Type="http://schemas.openxmlformats.org/officeDocument/2006/relationships/oleObject" Target="../embeddings/oleObject33.bin"/><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24.bin"/><Relationship Id="rId24" Type="http://schemas.openxmlformats.org/officeDocument/2006/relationships/image" Target="../media/image30.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28" Type="http://schemas.openxmlformats.org/officeDocument/2006/relationships/image" Target="../media/image32.wmf"/><Relationship Id="rId10" Type="http://schemas.openxmlformats.org/officeDocument/2006/relationships/image" Target="../media/image23.wmf"/><Relationship Id="rId19" Type="http://schemas.openxmlformats.org/officeDocument/2006/relationships/oleObject" Target="../embeddings/oleObject28.bin"/><Relationship Id="rId31" Type="http://schemas.openxmlformats.org/officeDocument/2006/relationships/image" Target="../media/image33.wmf"/><Relationship Id="rId4" Type="http://schemas.openxmlformats.org/officeDocument/2006/relationships/image" Target="../media/image20.wmf"/><Relationship Id="rId9" Type="http://schemas.openxmlformats.org/officeDocument/2006/relationships/oleObject" Target="../embeddings/oleObject23.bin"/><Relationship Id="rId14" Type="http://schemas.openxmlformats.org/officeDocument/2006/relationships/image" Target="../media/image25.wmf"/><Relationship Id="rId22" Type="http://schemas.openxmlformats.org/officeDocument/2006/relationships/image" Target="../media/image29.wmf"/><Relationship Id="rId27" Type="http://schemas.openxmlformats.org/officeDocument/2006/relationships/oleObject" Target="../embeddings/oleObject32.bin"/><Relationship Id="rId30" Type="http://schemas.openxmlformats.org/officeDocument/2006/relationships/oleObject" Target="../embeddings/oleObject34.bin"/></Relationships>
</file>

<file path=ppt/slides/_rels/slide8.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5.wmf"/><Relationship Id="rId5" Type="http://schemas.openxmlformats.org/officeDocument/2006/relationships/oleObject" Target="../embeddings/oleObject36.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8.bin"/></Relationships>
</file>

<file path=ppt/slides/_rels/slide9.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4.bin"/><Relationship Id="rId18" Type="http://schemas.openxmlformats.org/officeDocument/2006/relationships/image" Target="../media/image45.wmf"/><Relationship Id="rId26" Type="http://schemas.openxmlformats.org/officeDocument/2006/relationships/image" Target="../media/image49.wmf"/><Relationship Id="rId3" Type="http://schemas.openxmlformats.org/officeDocument/2006/relationships/oleObject" Target="../embeddings/oleObject39.bin"/><Relationship Id="rId21" Type="http://schemas.openxmlformats.org/officeDocument/2006/relationships/oleObject" Target="../embeddings/oleObject48.bin"/><Relationship Id="rId7" Type="http://schemas.openxmlformats.org/officeDocument/2006/relationships/oleObject" Target="../embeddings/oleObject41.bin"/><Relationship Id="rId12" Type="http://schemas.openxmlformats.org/officeDocument/2006/relationships/image" Target="../media/image42.wmf"/><Relationship Id="rId17" Type="http://schemas.openxmlformats.org/officeDocument/2006/relationships/oleObject" Target="../embeddings/oleObject46.bin"/><Relationship Id="rId25" Type="http://schemas.openxmlformats.org/officeDocument/2006/relationships/oleObject" Target="../embeddings/oleObject50.bin"/><Relationship Id="rId2" Type="http://schemas.openxmlformats.org/officeDocument/2006/relationships/slideLayout" Target="../slideLayouts/slideLayout2.xml"/><Relationship Id="rId16" Type="http://schemas.openxmlformats.org/officeDocument/2006/relationships/image" Target="../media/image44.wmf"/><Relationship Id="rId20" Type="http://schemas.openxmlformats.org/officeDocument/2006/relationships/image" Target="../media/image46.wmf"/><Relationship Id="rId1" Type="http://schemas.openxmlformats.org/officeDocument/2006/relationships/vmlDrawing" Target="../drawings/vmlDrawing6.vml"/><Relationship Id="rId6" Type="http://schemas.openxmlformats.org/officeDocument/2006/relationships/image" Target="../media/image39.wmf"/><Relationship Id="rId11" Type="http://schemas.openxmlformats.org/officeDocument/2006/relationships/oleObject" Target="../embeddings/oleObject43.bin"/><Relationship Id="rId24" Type="http://schemas.openxmlformats.org/officeDocument/2006/relationships/image" Target="../media/image48.wmf"/><Relationship Id="rId5" Type="http://schemas.openxmlformats.org/officeDocument/2006/relationships/oleObject" Target="../embeddings/oleObject40.bin"/><Relationship Id="rId15" Type="http://schemas.openxmlformats.org/officeDocument/2006/relationships/oleObject" Target="../embeddings/oleObject45.bin"/><Relationship Id="rId23" Type="http://schemas.openxmlformats.org/officeDocument/2006/relationships/oleObject" Target="../embeddings/oleObject49.bin"/><Relationship Id="rId10" Type="http://schemas.openxmlformats.org/officeDocument/2006/relationships/image" Target="../media/image41.wmf"/><Relationship Id="rId19" Type="http://schemas.openxmlformats.org/officeDocument/2006/relationships/oleObject" Target="../embeddings/oleObject47.bin"/><Relationship Id="rId4" Type="http://schemas.openxmlformats.org/officeDocument/2006/relationships/image" Target="../media/image38.wmf"/><Relationship Id="rId9" Type="http://schemas.openxmlformats.org/officeDocument/2006/relationships/oleObject" Target="../embeddings/oleObject42.bin"/><Relationship Id="rId14" Type="http://schemas.openxmlformats.org/officeDocument/2006/relationships/image" Target="../media/image43.wmf"/><Relationship Id="rId22" Type="http://schemas.openxmlformats.org/officeDocument/2006/relationships/image" Target="../media/image4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4.6</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Decimal Numbers and Fractions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6: Changing Fractions to Decimal Numbers</a:t>
            </a:r>
          </a:p>
        </p:txBody>
      </p:sp>
      <p:sp>
        <p:nvSpPr>
          <p:cNvPr id="24" name="Rectangle 3"/>
          <p:cNvSpPr>
            <a:spLocks noGrp="1"/>
          </p:cNvSpPr>
          <p:nvPr>
            <p:ph idx="1"/>
          </p:nvPr>
        </p:nvSpPr>
        <p:spPr>
          <a:xfrm>
            <a:off x="457200" y="1280161"/>
            <a:ext cx="8229600" cy="1369606"/>
          </a:xfrm>
          <a:prstGeom prst="rect">
            <a:avLst/>
          </a:prstGeom>
        </p:spPr>
        <p:txBody>
          <a:bodyPr wrap="square">
            <a:spAutoFit/>
          </a:bodyPr>
          <a:lstStyle/>
          <a:p>
            <a:r>
              <a:rPr lang="en-US" dirty="0"/>
              <a:t>Change       to a decimal number.</a:t>
            </a:r>
          </a:p>
          <a:p>
            <a:endParaRPr lang="en-US" sz="1000" b="1" i="0" dirty="0">
              <a:solidFill>
                <a:schemeClr val="tx1"/>
              </a:solidFill>
            </a:endParaRPr>
          </a:p>
          <a:p>
            <a:pPr>
              <a:spcBef>
                <a:spcPts val="1800"/>
              </a:spcBef>
            </a:pPr>
            <a:r>
              <a:rPr lang="en-US" b="1" dirty="0">
                <a:solidFill>
                  <a:schemeClr val="tx1"/>
                </a:solidFill>
              </a:rPr>
              <a:t>Solution</a:t>
            </a:r>
          </a:p>
        </p:txBody>
      </p:sp>
      <p:graphicFrame>
        <p:nvGraphicFramePr>
          <p:cNvPr id="3124" name="Object 52"/>
          <p:cNvGraphicFramePr>
            <a:graphicFrameLocks noChangeAspect="1"/>
          </p:cNvGraphicFramePr>
          <p:nvPr/>
        </p:nvGraphicFramePr>
        <p:xfrm>
          <a:off x="1697722" y="1143000"/>
          <a:ext cx="419100" cy="838200"/>
        </p:xfrm>
        <a:graphic>
          <a:graphicData uri="http://schemas.openxmlformats.org/presentationml/2006/ole">
            <mc:AlternateContent xmlns:mc="http://schemas.openxmlformats.org/markup-compatibility/2006">
              <mc:Choice xmlns:v="urn:schemas-microsoft-com:vml" Requires="v">
                <p:oleObj spid="_x0000_s3244" name="Equation" r:id="rId3" imgW="419100" imgH="838200" progId="Equation.DSMT4">
                  <p:embed/>
                </p:oleObj>
              </mc:Choice>
              <mc:Fallback>
                <p:oleObj name="Equation" r:id="rId3" imgW="419100" imgH="838200" progId="Equation.DSMT4">
                  <p:embed/>
                  <p:pic>
                    <p:nvPicPr>
                      <p:cNvPr id="0" name="Picture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7722" y="11430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2362200" y="2057400"/>
          <a:ext cx="419100" cy="838200"/>
        </p:xfrm>
        <a:graphic>
          <a:graphicData uri="http://schemas.openxmlformats.org/presentationml/2006/ole">
            <mc:AlternateContent xmlns:mc="http://schemas.openxmlformats.org/markup-compatibility/2006">
              <mc:Choice xmlns:v="urn:schemas-microsoft-com:vml" Requires="v">
                <p:oleObj spid="_x0000_s3245" name="Equation" r:id="rId5" imgW="419100" imgH="838200" progId="Equation.DSMT4">
                  <p:embed/>
                </p:oleObj>
              </mc:Choice>
              <mc:Fallback>
                <p:oleObj name="Equation" r:id="rId5" imgW="419100" imgH="838200" progId="Equation.DSMT4">
                  <p:embed/>
                  <p:pic>
                    <p:nvPicPr>
                      <p:cNvPr id="0" name="Object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0574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3429000" y="2190750"/>
          <a:ext cx="1524000" cy="571500"/>
        </p:xfrm>
        <a:graphic>
          <a:graphicData uri="http://schemas.openxmlformats.org/presentationml/2006/ole">
            <mc:AlternateContent xmlns:mc="http://schemas.openxmlformats.org/markup-compatibility/2006">
              <mc:Choice xmlns:v="urn:schemas-microsoft-com:vml" Requires="v">
                <p:oleObj spid="_x0000_s3246" name="Equation" r:id="rId6" imgW="1524000" imgH="571500" progId="Equation.DSMT4">
                  <p:embed/>
                </p:oleObj>
              </mc:Choice>
              <mc:Fallback>
                <p:oleObj name="Equation" r:id="rId6" imgW="1524000" imgH="571500" progId="Equation.DSMT4">
                  <p:embed/>
                  <p:pic>
                    <p:nvPicPr>
                      <p:cNvPr id="0" name="Object 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2190750"/>
                        <a:ext cx="1524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6"/>
          <p:cNvGraphicFramePr>
            <a:graphicFrameLocks noChangeAspect="1"/>
          </p:cNvGraphicFramePr>
          <p:nvPr/>
        </p:nvGraphicFramePr>
        <p:xfrm>
          <a:off x="4748146" y="5296664"/>
          <a:ext cx="215900" cy="279400"/>
        </p:xfrm>
        <a:graphic>
          <a:graphicData uri="http://schemas.openxmlformats.org/presentationml/2006/ole">
            <mc:AlternateContent xmlns:mc="http://schemas.openxmlformats.org/markup-compatibility/2006">
              <mc:Choice xmlns:v="urn:schemas-microsoft-com:vml" Requires="v">
                <p:oleObj spid="_x0000_s3247" name="Equation" r:id="rId8" imgW="215806" imgH="279279" progId="Equation.DSMT4">
                  <p:embed/>
                </p:oleObj>
              </mc:Choice>
              <mc:Fallback>
                <p:oleObj name="Equation" r:id="rId8" imgW="215806" imgH="279279" progId="Equation.DSMT4">
                  <p:embed/>
                  <p:pic>
                    <p:nvPicPr>
                      <p:cNvPr id="0" name="Object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48146" y="5296664"/>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8" name="Straight Arrow Connector 7"/>
          <p:cNvCxnSpPr/>
          <p:nvPr/>
        </p:nvCxnSpPr>
        <p:spPr>
          <a:xfrm>
            <a:off x="2857500" y="2475706"/>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562600" y="5198378"/>
            <a:ext cx="3276600" cy="707886"/>
          </a:xfrm>
          <a:prstGeom prst="rect">
            <a:avLst/>
          </a:prstGeom>
        </p:spPr>
        <p:txBody>
          <a:bodyPr wrap="square">
            <a:spAutoFit/>
          </a:bodyPr>
          <a:lstStyle/>
          <a:p>
            <a:r>
              <a:rPr lang="en-US" sz="2000" dirty="0">
                <a:solidFill>
                  <a:srgbClr val="008080"/>
                </a:solidFill>
              </a:rPr>
              <a:t>Continuing to divide will give a remainder of 4 each time.</a:t>
            </a:r>
            <a:endParaRPr lang="en-US" sz="2000" dirty="0"/>
          </a:p>
        </p:txBody>
      </p:sp>
      <p:sp>
        <p:nvSpPr>
          <p:cNvPr id="10" name="Rectangle 9"/>
          <p:cNvSpPr/>
          <p:nvPr/>
        </p:nvSpPr>
        <p:spPr>
          <a:xfrm>
            <a:off x="5405656" y="1860723"/>
            <a:ext cx="3352800" cy="400110"/>
          </a:xfrm>
          <a:prstGeom prst="rect">
            <a:avLst/>
          </a:prstGeom>
        </p:spPr>
        <p:txBody>
          <a:bodyPr wrap="square">
            <a:spAutoFit/>
          </a:bodyPr>
          <a:lstStyle/>
          <a:p>
            <a:r>
              <a:rPr lang="en-US" sz="2000" dirty="0">
                <a:solidFill>
                  <a:srgbClr val="008080"/>
                </a:solidFill>
              </a:rPr>
              <a:t>The 3 will repeat without end.</a:t>
            </a:r>
            <a:endParaRPr lang="en-US" sz="2000" dirty="0"/>
          </a:p>
        </p:txBody>
      </p:sp>
      <p:cxnSp>
        <p:nvCxnSpPr>
          <p:cNvPr id="11" name="Straight Arrow Connector 10"/>
          <p:cNvCxnSpPr/>
          <p:nvPr/>
        </p:nvCxnSpPr>
        <p:spPr>
          <a:xfrm rot="10800000">
            <a:off x="4991100" y="205740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5106100" y="540181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 name="Object 7"/>
          <p:cNvGraphicFramePr>
            <a:graphicFrameLocks noChangeAspect="1"/>
          </p:cNvGraphicFramePr>
          <p:nvPr/>
        </p:nvGraphicFramePr>
        <p:xfrm>
          <a:off x="3886200" y="1905000"/>
          <a:ext cx="215900" cy="292100"/>
        </p:xfrm>
        <a:graphic>
          <a:graphicData uri="http://schemas.openxmlformats.org/presentationml/2006/ole">
            <mc:AlternateContent xmlns:mc="http://schemas.openxmlformats.org/markup-compatibility/2006">
              <mc:Choice xmlns:v="urn:schemas-microsoft-com:vml" Requires="v">
                <p:oleObj spid="_x0000_s3248" name="Equation" r:id="rId10" imgW="215713" imgH="291847" progId="Equation.DSMT4">
                  <p:embed/>
                </p:oleObj>
              </mc:Choice>
              <mc:Fallback>
                <p:oleObj name="Equation" r:id="rId10" imgW="215713" imgH="291847" progId="Equation.DSMT4">
                  <p:embed/>
                  <p:pic>
                    <p:nvPicPr>
                      <p:cNvPr id="0" name="Object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86200" y="19050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4084320" y="2070100"/>
          <a:ext cx="101600" cy="101600"/>
        </p:xfrm>
        <a:graphic>
          <a:graphicData uri="http://schemas.openxmlformats.org/presentationml/2006/ole">
            <mc:AlternateContent xmlns:mc="http://schemas.openxmlformats.org/markup-compatibility/2006">
              <mc:Choice xmlns:v="urn:schemas-microsoft-com:vml" Requires="v">
                <p:oleObj spid="_x0000_s3249" name="Equation" r:id="rId12" imgW="101512" imgH="101512" progId="Equation.DSMT4">
                  <p:embed/>
                </p:oleObj>
              </mc:Choice>
              <mc:Fallback>
                <p:oleObj name="Equation" r:id="rId12" imgW="101512" imgH="101512" progId="Equation.DSMT4">
                  <p:embed/>
                  <p:pic>
                    <p:nvPicPr>
                      <p:cNvPr id="0" name="Object 4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84320" y="207010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4168140" y="1905000"/>
          <a:ext cx="203200" cy="292100"/>
        </p:xfrm>
        <a:graphic>
          <a:graphicData uri="http://schemas.openxmlformats.org/presentationml/2006/ole">
            <mc:AlternateContent xmlns:mc="http://schemas.openxmlformats.org/markup-compatibility/2006">
              <mc:Choice xmlns:v="urn:schemas-microsoft-com:vml" Requires="v">
                <p:oleObj spid="_x0000_s3250" name="Equation" r:id="rId14" imgW="203112" imgH="291973" progId="Equation.DSMT4">
                  <p:embed/>
                </p:oleObj>
              </mc:Choice>
              <mc:Fallback>
                <p:oleObj name="Equation" r:id="rId14" imgW="203112" imgH="291973" progId="Equation.DSMT4">
                  <p:embed/>
                  <p:pic>
                    <p:nvPicPr>
                      <p:cNvPr id="0" name="Object 4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6814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0"/>
          <p:cNvGraphicFramePr>
            <a:graphicFrameLocks noChangeAspect="1"/>
          </p:cNvGraphicFramePr>
          <p:nvPr/>
        </p:nvGraphicFramePr>
        <p:xfrm>
          <a:off x="4353560" y="1905000"/>
          <a:ext cx="203200" cy="292100"/>
        </p:xfrm>
        <a:graphic>
          <a:graphicData uri="http://schemas.openxmlformats.org/presentationml/2006/ole">
            <mc:AlternateContent xmlns:mc="http://schemas.openxmlformats.org/markup-compatibility/2006">
              <mc:Choice xmlns:v="urn:schemas-microsoft-com:vml" Requires="v">
                <p:oleObj spid="_x0000_s3251" name="Equation" r:id="rId16" imgW="203112" imgH="291973" progId="Equation.DSMT4">
                  <p:embed/>
                </p:oleObj>
              </mc:Choice>
              <mc:Fallback>
                <p:oleObj name="Equation" r:id="rId16" imgW="203112" imgH="291973" progId="Equation.DSMT4">
                  <p:embed/>
                  <p:pic>
                    <p:nvPicPr>
                      <p:cNvPr id="0" name="Object 4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5356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1"/>
          <p:cNvGraphicFramePr>
            <a:graphicFrameLocks noChangeAspect="1"/>
          </p:cNvGraphicFramePr>
          <p:nvPr/>
        </p:nvGraphicFramePr>
        <p:xfrm>
          <a:off x="4538980" y="1905000"/>
          <a:ext cx="190500" cy="292100"/>
        </p:xfrm>
        <a:graphic>
          <a:graphicData uri="http://schemas.openxmlformats.org/presentationml/2006/ole">
            <mc:AlternateContent xmlns:mc="http://schemas.openxmlformats.org/markup-compatibility/2006">
              <mc:Choice xmlns:v="urn:schemas-microsoft-com:vml" Requires="v">
                <p:oleObj spid="_x0000_s3252" name="Equation" r:id="rId18" imgW="190417" imgH="291973" progId="Equation.DSMT4">
                  <p:embed/>
                </p:oleObj>
              </mc:Choice>
              <mc:Fallback>
                <p:oleObj name="Equation" r:id="rId18" imgW="190417" imgH="291973" progId="Equation.DSMT4">
                  <p:embed/>
                  <p:pic>
                    <p:nvPicPr>
                      <p:cNvPr id="0" name="Object 4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38980"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2"/>
          <p:cNvGraphicFramePr>
            <a:graphicFrameLocks noChangeAspect="1"/>
          </p:cNvGraphicFramePr>
          <p:nvPr/>
        </p:nvGraphicFramePr>
        <p:xfrm>
          <a:off x="4711700" y="1905000"/>
          <a:ext cx="190500" cy="292100"/>
        </p:xfrm>
        <a:graphic>
          <a:graphicData uri="http://schemas.openxmlformats.org/presentationml/2006/ole">
            <mc:AlternateContent xmlns:mc="http://schemas.openxmlformats.org/markup-compatibility/2006">
              <mc:Choice xmlns:v="urn:schemas-microsoft-com:vml" Requires="v">
                <p:oleObj spid="_x0000_s3253" name="Equation" r:id="rId20" imgW="190417" imgH="291973" progId="Equation.DSMT4">
                  <p:embed/>
                </p:oleObj>
              </mc:Choice>
              <mc:Fallback>
                <p:oleObj name="Equation" r:id="rId20" imgW="190417" imgH="291973" progId="Equation.DSMT4">
                  <p:embed/>
                  <p:pic>
                    <p:nvPicPr>
                      <p:cNvPr id="0" name="Object 4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711700"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3"/>
          <p:cNvGraphicFramePr>
            <a:graphicFrameLocks noChangeAspect="1"/>
          </p:cNvGraphicFramePr>
          <p:nvPr/>
        </p:nvGraphicFramePr>
        <p:xfrm>
          <a:off x="3695700" y="2641833"/>
          <a:ext cx="685800" cy="406400"/>
        </p:xfrm>
        <a:graphic>
          <a:graphicData uri="http://schemas.openxmlformats.org/presentationml/2006/ole">
            <mc:AlternateContent xmlns:mc="http://schemas.openxmlformats.org/markup-compatibility/2006">
              <mc:Choice xmlns:v="urn:schemas-microsoft-com:vml" Requires="v">
                <p:oleObj spid="_x0000_s3254" name="Equation" r:id="rId22" imgW="685800" imgH="406080" progId="Equation.DSMT4">
                  <p:embed/>
                </p:oleObj>
              </mc:Choice>
              <mc:Fallback>
                <p:oleObj name="Equation" r:id="rId22" imgW="685800" imgH="406080" progId="Equation.DSMT4">
                  <p:embed/>
                  <p:pic>
                    <p:nvPicPr>
                      <p:cNvPr id="0" name="Object 4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95700" y="2641833"/>
                        <a:ext cx="685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14"/>
          <p:cNvGraphicFramePr>
            <a:graphicFrameLocks noChangeAspect="1"/>
          </p:cNvGraphicFramePr>
          <p:nvPr/>
        </p:nvGraphicFramePr>
        <p:xfrm>
          <a:off x="3924300" y="3073167"/>
          <a:ext cx="635000" cy="292100"/>
        </p:xfrm>
        <a:graphic>
          <a:graphicData uri="http://schemas.openxmlformats.org/presentationml/2006/ole">
            <mc:AlternateContent xmlns:mc="http://schemas.openxmlformats.org/markup-compatibility/2006">
              <mc:Choice xmlns:v="urn:schemas-microsoft-com:vml" Requires="v">
                <p:oleObj spid="_x0000_s3255" name="Equation" r:id="rId24" imgW="634725" imgH="291973" progId="Equation.DSMT4">
                  <p:embed/>
                </p:oleObj>
              </mc:Choice>
              <mc:Fallback>
                <p:oleObj name="Equation" r:id="rId24" imgW="634725" imgH="291973" progId="Equation.DSMT4">
                  <p:embed/>
                  <p:pic>
                    <p:nvPicPr>
                      <p:cNvPr id="0" name="Object 4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924300" y="3073167"/>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15"/>
          <p:cNvGraphicFramePr>
            <a:graphicFrameLocks noChangeAspect="1"/>
          </p:cNvGraphicFramePr>
          <p:nvPr/>
        </p:nvGraphicFramePr>
        <p:xfrm>
          <a:off x="3983722" y="3378433"/>
          <a:ext cx="596900" cy="406400"/>
        </p:xfrm>
        <a:graphic>
          <a:graphicData uri="http://schemas.openxmlformats.org/presentationml/2006/ole">
            <mc:AlternateContent xmlns:mc="http://schemas.openxmlformats.org/markup-compatibility/2006">
              <mc:Choice xmlns:v="urn:schemas-microsoft-com:vml" Requires="v">
                <p:oleObj spid="_x0000_s3256" name="Equation" r:id="rId26" imgW="596880" imgH="406080" progId="Equation.DSMT4">
                  <p:embed/>
                </p:oleObj>
              </mc:Choice>
              <mc:Fallback>
                <p:oleObj name="Equation" r:id="rId26" imgW="596880" imgH="406080" progId="Equation.DSMT4">
                  <p:embed/>
                  <p:pic>
                    <p:nvPicPr>
                      <p:cNvPr id="0" name="Object 4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983722" y="3378433"/>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16"/>
          <p:cNvGraphicFramePr>
            <a:graphicFrameLocks noChangeAspect="1"/>
          </p:cNvGraphicFramePr>
          <p:nvPr/>
        </p:nvGraphicFramePr>
        <p:xfrm>
          <a:off x="4377486" y="3810000"/>
          <a:ext cx="393700" cy="292100"/>
        </p:xfrm>
        <a:graphic>
          <a:graphicData uri="http://schemas.openxmlformats.org/presentationml/2006/ole">
            <mc:AlternateContent xmlns:mc="http://schemas.openxmlformats.org/markup-compatibility/2006">
              <mc:Choice xmlns:v="urn:schemas-microsoft-com:vml" Requires="v">
                <p:oleObj spid="_x0000_s3257" name="Equation" r:id="rId28" imgW="393529" imgH="291973" progId="Equation.DSMT4">
                  <p:embed/>
                </p:oleObj>
              </mc:Choice>
              <mc:Fallback>
                <p:oleObj name="Equation" r:id="rId28" imgW="393529" imgH="291973" progId="Equation.DSMT4">
                  <p:embed/>
                  <p:pic>
                    <p:nvPicPr>
                      <p:cNvPr id="0" name="Object 4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377486" y="38100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17"/>
          <p:cNvGraphicFramePr>
            <a:graphicFrameLocks noChangeAspect="1"/>
          </p:cNvGraphicFramePr>
          <p:nvPr/>
        </p:nvGraphicFramePr>
        <p:xfrm>
          <a:off x="4187219" y="4106411"/>
          <a:ext cx="596900" cy="406400"/>
        </p:xfrm>
        <a:graphic>
          <a:graphicData uri="http://schemas.openxmlformats.org/presentationml/2006/ole">
            <mc:AlternateContent xmlns:mc="http://schemas.openxmlformats.org/markup-compatibility/2006">
              <mc:Choice xmlns:v="urn:schemas-microsoft-com:vml" Requires="v">
                <p:oleObj spid="_x0000_s3258" name="Equation" r:id="rId30" imgW="596880" imgH="406080" progId="Equation.DSMT4">
                  <p:embed/>
                </p:oleObj>
              </mc:Choice>
              <mc:Fallback>
                <p:oleObj name="Equation" r:id="rId30" imgW="596880" imgH="406080" progId="Equation.DSMT4">
                  <p:embed/>
                  <p:pic>
                    <p:nvPicPr>
                      <p:cNvPr id="0" name="Object 49"/>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187219" y="4106411"/>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 name="Object 18"/>
          <p:cNvGraphicFramePr>
            <a:graphicFrameLocks noChangeAspect="1"/>
          </p:cNvGraphicFramePr>
          <p:nvPr/>
        </p:nvGraphicFramePr>
        <p:xfrm>
          <a:off x="4570346" y="4555222"/>
          <a:ext cx="393700" cy="292100"/>
        </p:xfrm>
        <a:graphic>
          <a:graphicData uri="http://schemas.openxmlformats.org/presentationml/2006/ole">
            <mc:AlternateContent xmlns:mc="http://schemas.openxmlformats.org/markup-compatibility/2006">
              <mc:Choice xmlns:v="urn:schemas-microsoft-com:vml" Requires="v">
                <p:oleObj spid="_x0000_s3259" name="Equation" r:id="rId32" imgW="393529" imgH="291973" progId="Equation.DSMT4">
                  <p:embed/>
                </p:oleObj>
              </mc:Choice>
              <mc:Fallback>
                <p:oleObj name="Equation" r:id="rId32" imgW="393529" imgH="291973" progId="Equation.DSMT4">
                  <p:embed/>
                  <p:pic>
                    <p:nvPicPr>
                      <p:cNvPr id="0" name="Object 50"/>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570346" y="4555222"/>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 name="Object 19"/>
          <p:cNvGraphicFramePr>
            <a:graphicFrameLocks noChangeAspect="1"/>
          </p:cNvGraphicFramePr>
          <p:nvPr/>
        </p:nvGraphicFramePr>
        <p:xfrm>
          <a:off x="4388468" y="4851400"/>
          <a:ext cx="596900" cy="406400"/>
        </p:xfrm>
        <a:graphic>
          <a:graphicData uri="http://schemas.openxmlformats.org/presentationml/2006/ole">
            <mc:AlternateContent xmlns:mc="http://schemas.openxmlformats.org/markup-compatibility/2006">
              <mc:Choice xmlns:v="urn:schemas-microsoft-com:vml" Requires="v">
                <p:oleObj spid="_x0000_s3260" name="Equation" r:id="rId34" imgW="596880" imgH="406080" progId="Equation.DSMT4">
                  <p:embed/>
                </p:oleObj>
              </mc:Choice>
              <mc:Fallback>
                <p:oleObj name="Equation" r:id="rId34" imgW="596880" imgH="406080" progId="Equation.DSMT4">
                  <p:embed/>
                  <p:pic>
                    <p:nvPicPr>
                      <p:cNvPr id="0" name="Object 51"/>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388468" y="48514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0"/>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6: Changing Fractions to Decimal Number </a:t>
            </a:r>
            <a:r>
              <a:rPr lang="en-US" sz="3200" dirty="0" smtClean="0">
                <a:solidFill>
                  <a:schemeClr val="accent1"/>
                </a:solidFill>
              </a:rPr>
              <a:t>(cont</a:t>
            </a:r>
            <a:r>
              <a:rPr lang="en-US" sz="3200" dirty="0">
                <a:solidFill>
                  <a:schemeClr val="accent1"/>
                </a:solidFill>
              </a:rPr>
              <a:t>.)</a:t>
            </a:r>
          </a:p>
        </p:txBody>
      </p:sp>
      <p:sp>
        <p:nvSpPr>
          <p:cNvPr id="16387" name="Rectangle 3"/>
          <p:cNvSpPr>
            <a:spLocks noGrp="1"/>
          </p:cNvSpPr>
          <p:nvPr>
            <p:ph idx="1"/>
          </p:nvPr>
        </p:nvSpPr>
        <p:spPr>
          <a:prstGeom prst="rect">
            <a:avLst/>
          </a:prstGeom>
        </p:spPr>
        <p:txBody>
          <a:bodyPr/>
          <a:lstStyle/>
          <a:p>
            <a:pPr>
              <a:lnSpc>
                <a:spcPct val="30000"/>
              </a:lnSpc>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We write                             where the three dots (called </a:t>
            </a:r>
          </a:p>
          <a:p>
            <a:pPr>
              <a:lnSpc>
                <a:spcPct val="25000"/>
              </a:lnSpc>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an ellipsis) mean “and so on” or to continue the </a:t>
            </a:r>
          </a:p>
          <a:p>
            <a:pPr>
              <a:buFont typeface="Courier New" pitchFamily="49" charset="0"/>
              <a:buNone/>
            </a:pPr>
            <a:r>
              <a:rPr lang="en-US" i="0" dirty="0">
                <a:solidFill>
                  <a:schemeClr val="tx1"/>
                </a:solidFill>
              </a:rPr>
              <a:t>pattern without stopping.  Or, if we agree to round, we </a:t>
            </a:r>
          </a:p>
          <a:p>
            <a:pPr>
              <a:lnSpc>
                <a:spcPct val="20000"/>
              </a:lnSpc>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can write                     (to the nearest thousandth).</a:t>
            </a:r>
            <a:r>
              <a:rPr lang="en-US" dirty="0">
                <a:solidFill>
                  <a:schemeClr val="tx1"/>
                </a:solidFill>
              </a:rPr>
              <a:t> </a:t>
            </a:r>
          </a:p>
        </p:txBody>
      </p:sp>
      <p:graphicFrame>
        <p:nvGraphicFramePr>
          <p:cNvPr id="16388" name="Object 4"/>
          <p:cNvGraphicFramePr>
            <a:graphicFrameLocks noChangeAspect="1"/>
          </p:cNvGraphicFramePr>
          <p:nvPr/>
        </p:nvGraphicFramePr>
        <p:xfrm>
          <a:off x="1936750" y="1337733"/>
          <a:ext cx="2171700" cy="838200"/>
        </p:xfrm>
        <a:graphic>
          <a:graphicData uri="http://schemas.openxmlformats.org/presentationml/2006/ole">
            <mc:AlternateContent xmlns:mc="http://schemas.openxmlformats.org/markup-compatibility/2006">
              <mc:Choice xmlns:v="urn:schemas-microsoft-com:vml" Requires="v">
                <p:oleObj spid="_x0000_s4117" name="Equation" r:id="rId3" imgW="2171700" imgH="838200" progId="Equation.DSMT4">
                  <p:embed/>
                </p:oleObj>
              </mc:Choice>
              <mc:Fallback>
                <p:oleObj name="Equation" r:id="rId3" imgW="2171700" imgH="8382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6750" y="1337733"/>
                        <a:ext cx="217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5"/>
          <p:cNvGraphicFramePr>
            <a:graphicFrameLocks noChangeAspect="1"/>
          </p:cNvGraphicFramePr>
          <p:nvPr/>
        </p:nvGraphicFramePr>
        <p:xfrm>
          <a:off x="1930400" y="3251200"/>
          <a:ext cx="1574800" cy="838200"/>
        </p:xfrm>
        <a:graphic>
          <a:graphicData uri="http://schemas.openxmlformats.org/presentationml/2006/ole">
            <mc:AlternateContent xmlns:mc="http://schemas.openxmlformats.org/markup-compatibility/2006">
              <mc:Choice xmlns:v="urn:schemas-microsoft-com:vml" Requires="v">
                <p:oleObj spid="_x0000_s4118" name="Equation" r:id="rId5" imgW="1574640" imgH="838080" progId="Equation.DSMT4">
                  <p:embed/>
                </p:oleObj>
              </mc:Choice>
              <mc:Fallback>
                <p:oleObj name="Equation" r:id="rId5" imgW="157464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0400" y="3251200"/>
                        <a:ext cx="1574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Changing Fractions to Decimal Number</a:t>
            </a:r>
            <a:endParaRPr lang="en-US" dirty="0"/>
          </a:p>
        </p:txBody>
      </p:sp>
      <p:sp>
        <p:nvSpPr>
          <p:cNvPr id="4" name="Content Placeholder 3"/>
          <p:cNvSpPr>
            <a:spLocks noGrp="1"/>
          </p:cNvSpPr>
          <p:nvPr>
            <p:ph idx="1"/>
          </p:nvPr>
        </p:nvSpPr>
        <p:spPr>
          <a:xfrm>
            <a:off x="457200" y="1280160"/>
            <a:ext cx="8229600" cy="1224951"/>
          </a:xfrm>
          <a:prstGeom prst="rect">
            <a:avLst/>
          </a:prstGeom>
        </p:spPr>
        <p:txBody>
          <a:bodyPr wrap="square">
            <a:spAutoFit/>
          </a:bodyPr>
          <a:lstStyle/>
          <a:p>
            <a:r>
              <a:rPr lang="en-US" dirty="0"/>
              <a:t>Change     to a decimal number.</a:t>
            </a:r>
          </a:p>
          <a:p>
            <a:endParaRPr lang="en-US" sz="1000" b="1" i="0" dirty="0">
              <a:solidFill>
                <a:schemeClr val="tx1"/>
              </a:solidFill>
            </a:endParaRPr>
          </a:p>
          <a:p>
            <a:r>
              <a:rPr lang="en-US" b="1" dirty="0">
                <a:solidFill>
                  <a:schemeClr val="tx1"/>
                </a:solidFill>
              </a:rPr>
              <a:t>Solution</a:t>
            </a:r>
          </a:p>
        </p:txBody>
      </p:sp>
      <p:graphicFrame>
        <p:nvGraphicFramePr>
          <p:cNvPr id="35842" name="Object 2"/>
          <p:cNvGraphicFramePr>
            <a:graphicFrameLocks noChangeAspect="1"/>
          </p:cNvGraphicFramePr>
          <p:nvPr/>
        </p:nvGraphicFramePr>
        <p:xfrm>
          <a:off x="1702033" y="1143000"/>
          <a:ext cx="254000" cy="838200"/>
        </p:xfrm>
        <a:graphic>
          <a:graphicData uri="http://schemas.openxmlformats.org/presentationml/2006/ole">
            <mc:AlternateContent xmlns:mc="http://schemas.openxmlformats.org/markup-compatibility/2006">
              <mc:Choice xmlns:v="urn:schemas-microsoft-com:vml" Requires="v">
                <p:oleObj spid="_x0000_s36012" name="Equation" r:id="rId3" imgW="253890" imgH="837836" progId="Equation.DSMT4">
                  <p:embed/>
                </p:oleObj>
              </mc:Choice>
              <mc:Fallback>
                <p:oleObj name="Equation" r:id="rId3" imgW="253890" imgH="837836"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033" y="1143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1956033" y="1892022"/>
          <a:ext cx="254000" cy="838200"/>
        </p:xfrm>
        <a:graphic>
          <a:graphicData uri="http://schemas.openxmlformats.org/presentationml/2006/ole">
            <mc:AlternateContent xmlns:mc="http://schemas.openxmlformats.org/markup-compatibility/2006">
              <mc:Choice xmlns:v="urn:schemas-microsoft-com:vml" Requires="v">
                <p:oleObj spid="_x0000_s36013" name="Equation" r:id="rId5" imgW="253890" imgH="837836" progId="Equation.DSMT4">
                  <p:embed/>
                </p:oleObj>
              </mc:Choice>
              <mc:Fallback>
                <p:oleObj name="Equation" r:id="rId5" imgW="253890" imgH="837836"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6033" y="1892022"/>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2906713" y="2014756"/>
          <a:ext cx="1460500" cy="495300"/>
        </p:xfrm>
        <a:graphic>
          <a:graphicData uri="http://schemas.openxmlformats.org/presentationml/2006/ole">
            <mc:AlternateContent xmlns:mc="http://schemas.openxmlformats.org/markup-compatibility/2006">
              <mc:Choice xmlns:v="urn:schemas-microsoft-com:vml" Requires="v">
                <p:oleObj spid="_x0000_s36014" name="Equation" r:id="rId6" imgW="1460160" imgH="495000" progId="Equation.DSMT4">
                  <p:embed/>
                </p:oleObj>
              </mc:Choice>
              <mc:Fallback>
                <p:oleObj name="Equation" r:id="rId6" imgW="1460160" imgH="4950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6713" y="2014756"/>
                        <a:ext cx="1460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6"/>
          <p:cNvGraphicFramePr>
            <a:graphicFrameLocks noChangeAspect="1"/>
          </p:cNvGraphicFramePr>
          <p:nvPr/>
        </p:nvGraphicFramePr>
        <p:xfrm>
          <a:off x="4294188" y="5716806"/>
          <a:ext cx="165100" cy="241300"/>
        </p:xfrm>
        <a:graphic>
          <a:graphicData uri="http://schemas.openxmlformats.org/presentationml/2006/ole">
            <mc:AlternateContent xmlns:mc="http://schemas.openxmlformats.org/markup-compatibility/2006">
              <mc:Choice xmlns:v="urn:schemas-microsoft-com:vml" Requires="v">
                <p:oleObj spid="_x0000_s36015" name="Equation" r:id="rId8" imgW="164880" imgH="241200" progId="Equation.DSMT4">
                  <p:embed/>
                </p:oleObj>
              </mc:Choice>
              <mc:Fallback>
                <p:oleObj name="Equation" r:id="rId8" imgW="164880" imgH="2412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94188" y="5716806"/>
                        <a:ext cx="165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8" name="Straight Arrow Connector 7"/>
          <p:cNvCxnSpPr/>
          <p:nvPr/>
        </p:nvCxnSpPr>
        <p:spPr>
          <a:xfrm>
            <a:off x="2307555" y="2250856"/>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936222" y="4861406"/>
            <a:ext cx="4191000" cy="1118255"/>
          </a:xfrm>
          <a:prstGeom prst="rect">
            <a:avLst/>
          </a:prstGeom>
        </p:spPr>
        <p:txBody>
          <a:bodyPr wrap="square">
            <a:spAutoFit/>
          </a:bodyPr>
          <a:lstStyle/>
          <a:p>
            <a:pPr>
              <a:lnSpc>
                <a:spcPts val="2000"/>
              </a:lnSpc>
            </a:pPr>
            <a:r>
              <a:rPr lang="en-US" sz="2000" dirty="0">
                <a:solidFill>
                  <a:srgbClr val="008080"/>
                </a:solidFill>
              </a:rPr>
              <a:t>The remainder will repeat in sequence 3,2,6,4,5,1, 3 and so on. Therefore, the digits in the sequence will also repeat in sequence without end.</a:t>
            </a:r>
            <a:endParaRPr lang="en-US" sz="2000" dirty="0"/>
          </a:p>
        </p:txBody>
      </p:sp>
      <p:sp>
        <p:nvSpPr>
          <p:cNvPr id="10" name="Rectangle 9"/>
          <p:cNvSpPr/>
          <p:nvPr/>
        </p:nvSpPr>
        <p:spPr>
          <a:xfrm>
            <a:off x="5119687" y="1753299"/>
            <a:ext cx="3383280" cy="707886"/>
          </a:xfrm>
          <a:prstGeom prst="rect">
            <a:avLst/>
          </a:prstGeom>
        </p:spPr>
        <p:txBody>
          <a:bodyPr wrap="square">
            <a:spAutoFit/>
          </a:bodyPr>
          <a:lstStyle/>
          <a:p>
            <a:r>
              <a:rPr lang="en-US" sz="2000" dirty="0">
                <a:solidFill>
                  <a:srgbClr val="008080"/>
                </a:solidFill>
              </a:rPr>
              <a:t>The six digits will repeat in the same pattern without end.</a:t>
            </a:r>
            <a:endParaRPr lang="en-US" sz="2000" dirty="0"/>
          </a:p>
        </p:txBody>
      </p:sp>
      <p:cxnSp>
        <p:nvCxnSpPr>
          <p:cNvPr id="11" name="Straight Arrow Connector 10"/>
          <p:cNvCxnSpPr/>
          <p:nvPr/>
        </p:nvCxnSpPr>
        <p:spPr>
          <a:xfrm rot="10800000">
            <a:off x="4586288" y="194803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4479023" y="582656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 name="Object 6"/>
          <p:cNvGraphicFramePr>
            <a:graphicFrameLocks noChangeAspect="1"/>
          </p:cNvGraphicFramePr>
          <p:nvPr/>
        </p:nvGraphicFramePr>
        <p:xfrm>
          <a:off x="3113088" y="1745347"/>
          <a:ext cx="190500" cy="266700"/>
        </p:xfrm>
        <a:graphic>
          <a:graphicData uri="http://schemas.openxmlformats.org/presentationml/2006/ole">
            <mc:AlternateContent xmlns:mc="http://schemas.openxmlformats.org/markup-compatibility/2006">
              <mc:Choice xmlns:v="urn:schemas-microsoft-com:vml" Requires="v">
                <p:oleObj spid="_x0000_s36016" name="Equation" r:id="rId10" imgW="190440" imgH="266400" progId="Equation.DSMT4">
                  <p:embed/>
                </p:oleObj>
              </mc:Choice>
              <mc:Fallback>
                <p:oleObj name="Equation" r:id="rId10" imgW="190440" imgH="266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13088" y="1745347"/>
                        <a:ext cx="190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3209692" y="2312973"/>
          <a:ext cx="355600" cy="355600"/>
        </p:xfrm>
        <a:graphic>
          <a:graphicData uri="http://schemas.openxmlformats.org/presentationml/2006/ole">
            <mc:AlternateContent xmlns:mc="http://schemas.openxmlformats.org/markup-compatibility/2006">
              <mc:Choice xmlns:v="urn:schemas-microsoft-com:vml" Requires="v">
                <p:oleObj spid="_x0000_s36017" name="Equation" r:id="rId12" imgW="355320" imgH="355320" progId="Equation.DSMT4">
                  <p:embed/>
                </p:oleObj>
              </mc:Choice>
              <mc:Fallback>
                <p:oleObj name="Equation" r:id="rId12" imgW="355320" imgH="35532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9692" y="2312973"/>
                        <a:ext cx="355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3386138" y="2668806"/>
          <a:ext cx="342900" cy="266700"/>
        </p:xfrm>
        <a:graphic>
          <a:graphicData uri="http://schemas.openxmlformats.org/presentationml/2006/ole">
            <mc:AlternateContent xmlns:mc="http://schemas.openxmlformats.org/markup-compatibility/2006">
              <mc:Choice xmlns:v="urn:schemas-microsoft-com:vml" Requires="v">
                <p:oleObj spid="_x0000_s36018" name="Equation" r:id="rId14" imgW="342720" imgH="266400" progId="Equation.DSMT4">
                  <p:embed/>
                </p:oleObj>
              </mc:Choice>
              <mc:Fallback>
                <p:oleObj name="Equation" r:id="rId14" imgW="342720" imgH="26640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86138" y="2668806"/>
                        <a:ext cx="342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3211513" y="2906494"/>
          <a:ext cx="520700" cy="355600"/>
        </p:xfrm>
        <a:graphic>
          <a:graphicData uri="http://schemas.openxmlformats.org/presentationml/2006/ole">
            <mc:AlternateContent xmlns:mc="http://schemas.openxmlformats.org/markup-compatibility/2006">
              <mc:Choice xmlns:v="urn:schemas-microsoft-com:vml" Requires="v">
                <p:oleObj spid="_x0000_s36019" name="Equation" r:id="rId16" imgW="520560" imgH="355320" progId="Equation.DSMT4">
                  <p:embed/>
                </p:oleObj>
              </mc:Choice>
              <mc:Fallback>
                <p:oleObj name="Equation" r:id="rId16" imgW="520560" imgH="35532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211513" y="2906494"/>
                        <a:ext cx="52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0"/>
          <p:cNvGraphicFramePr>
            <a:graphicFrameLocks noChangeAspect="1"/>
          </p:cNvGraphicFramePr>
          <p:nvPr/>
        </p:nvGraphicFramePr>
        <p:xfrm>
          <a:off x="3570288" y="3286795"/>
          <a:ext cx="330200" cy="266700"/>
        </p:xfrm>
        <a:graphic>
          <a:graphicData uri="http://schemas.openxmlformats.org/presentationml/2006/ole">
            <mc:AlternateContent xmlns:mc="http://schemas.openxmlformats.org/markup-compatibility/2006">
              <mc:Choice xmlns:v="urn:schemas-microsoft-com:vml" Requires="v">
                <p:oleObj spid="_x0000_s36020" name="Equation" r:id="rId18" imgW="330120" imgH="266400" progId="Equation.DSMT4">
                  <p:embed/>
                </p:oleObj>
              </mc:Choice>
              <mc:Fallback>
                <p:oleObj name="Equation" r:id="rId18" imgW="330120" imgH="26640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70288" y="3286795"/>
                        <a:ext cx="3302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1"/>
          <p:cNvGraphicFramePr>
            <a:graphicFrameLocks noChangeAspect="1"/>
          </p:cNvGraphicFramePr>
          <p:nvPr/>
        </p:nvGraphicFramePr>
        <p:xfrm>
          <a:off x="3400192" y="3558039"/>
          <a:ext cx="520700" cy="355600"/>
        </p:xfrm>
        <a:graphic>
          <a:graphicData uri="http://schemas.openxmlformats.org/presentationml/2006/ole">
            <mc:AlternateContent xmlns:mc="http://schemas.openxmlformats.org/markup-compatibility/2006">
              <mc:Choice xmlns:v="urn:schemas-microsoft-com:vml" Requires="v">
                <p:oleObj spid="_x0000_s36021" name="Equation" r:id="rId20" imgW="520560" imgH="355320" progId="Equation.DSMT4">
                  <p:embed/>
                </p:oleObj>
              </mc:Choice>
              <mc:Fallback>
                <p:oleObj name="Equation" r:id="rId20" imgW="520560" imgH="35532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00192" y="3558039"/>
                        <a:ext cx="52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2"/>
          <p:cNvGraphicFramePr>
            <a:graphicFrameLocks noChangeAspect="1"/>
          </p:cNvGraphicFramePr>
          <p:nvPr/>
        </p:nvGraphicFramePr>
        <p:xfrm>
          <a:off x="3737427" y="3913872"/>
          <a:ext cx="342900" cy="266700"/>
        </p:xfrm>
        <a:graphic>
          <a:graphicData uri="http://schemas.openxmlformats.org/presentationml/2006/ole">
            <mc:AlternateContent xmlns:mc="http://schemas.openxmlformats.org/markup-compatibility/2006">
              <mc:Choice xmlns:v="urn:schemas-microsoft-com:vml" Requires="v">
                <p:oleObj spid="_x0000_s36022" name="Equation" r:id="rId22" imgW="342720" imgH="266400" progId="Equation.DSMT4">
                  <p:embed/>
                </p:oleObj>
              </mc:Choice>
              <mc:Fallback>
                <p:oleObj name="Equation" r:id="rId22" imgW="342720" imgH="26640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737427" y="3913872"/>
                        <a:ext cx="342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13"/>
          <p:cNvGraphicFramePr>
            <a:graphicFrameLocks noChangeAspect="1"/>
          </p:cNvGraphicFramePr>
          <p:nvPr/>
        </p:nvGraphicFramePr>
        <p:xfrm>
          <a:off x="3577322" y="4159250"/>
          <a:ext cx="520700" cy="355600"/>
        </p:xfrm>
        <a:graphic>
          <a:graphicData uri="http://schemas.openxmlformats.org/presentationml/2006/ole">
            <mc:AlternateContent xmlns:mc="http://schemas.openxmlformats.org/markup-compatibility/2006">
              <mc:Choice xmlns:v="urn:schemas-microsoft-com:vml" Requires="v">
                <p:oleObj spid="_x0000_s36023" name="Equation" r:id="rId24" imgW="520560" imgH="355320" progId="Equation.DSMT4">
                  <p:embed/>
                </p:oleObj>
              </mc:Choice>
              <mc:Fallback>
                <p:oleObj name="Equation" r:id="rId24" imgW="520560" imgH="35532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577322" y="4159250"/>
                        <a:ext cx="52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14"/>
          <p:cNvGraphicFramePr>
            <a:graphicFrameLocks noChangeAspect="1"/>
          </p:cNvGraphicFramePr>
          <p:nvPr/>
        </p:nvGraphicFramePr>
        <p:xfrm>
          <a:off x="3900488" y="4540250"/>
          <a:ext cx="342900" cy="266700"/>
        </p:xfrm>
        <a:graphic>
          <a:graphicData uri="http://schemas.openxmlformats.org/presentationml/2006/ole">
            <mc:AlternateContent xmlns:mc="http://schemas.openxmlformats.org/markup-compatibility/2006">
              <mc:Choice xmlns:v="urn:schemas-microsoft-com:vml" Requires="v">
                <p:oleObj spid="_x0000_s36024" name="Equation" r:id="rId26" imgW="342720" imgH="266400" progId="Equation.DSMT4">
                  <p:embed/>
                </p:oleObj>
              </mc:Choice>
              <mc:Fallback>
                <p:oleObj name="Equation" r:id="rId26" imgW="342720" imgH="266400" progId="Equation.DSMT4">
                  <p:embed/>
                  <p:pic>
                    <p:nvPicPr>
                      <p:cNvPr id="0" name="Picture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900488" y="4540250"/>
                        <a:ext cx="342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15"/>
          <p:cNvGraphicFramePr>
            <a:graphicFrameLocks noChangeAspect="1"/>
          </p:cNvGraphicFramePr>
          <p:nvPr/>
        </p:nvGraphicFramePr>
        <p:xfrm>
          <a:off x="3759200" y="4794017"/>
          <a:ext cx="508000" cy="355600"/>
        </p:xfrm>
        <a:graphic>
          <a:graphicData uri="http://schemas.openxmlformats.org/presentationml/2006/ole">
            <mc:AlternateContent xmlns:mc="http://schemas.openxmlformats.org/markup-compatibility/2006">
              <mc:Choice xmlns:v="urn:schemas-microsoft-com:vml" Requires="v">
                <p:oleObj spid="_x0000_s36025" name="Equation" r:id="rId28" imgW="507960" imgH="355320" progId="Equation.DSMT4">
                  <p:embed/>
                </p:oleObj>
              </mc:Choice>
              <mc:Fallback>
                <p:oleObj name="Equation" r:id="rId28" imgW="507960" imgH="355320" progId="Equation.DSMT4">
                  <p:embed/>
                  <p:pic>
                    <p:nvPicPr>
                      <p:cNvPr id="0" name="Picture 1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759200" y="4794017"/>
                        <a:ext cx="50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16"/>
          <p:cNvGraphicFramePr>
            <a:graphicFrameLocks noChangeAspect="1"/>
          </p:cNvGraphicFramePr>
          <p:nvPr/>
        </p:nvGraphicFramePr>
        <p:xfrm>
          <a:off x="4103688" y="5158239"/>
          <a:ext cx="342900" cy="266700"/>
        </p:xfrm>
        <a:graphic>
          <a:graphicData uri="http://schemas.openxmlformats.org/presentationml/2006/ole">
            <mc:AlternateContent xmlns:mc="http://schemas.openxmlformats.org/markup-compatibility/2006">
              <mc:Choice xmlns:v="urn:schemas-microsoft-com:vml" Requires="v">
                <p:oleObj spid="_x0000_s36026" name="Equation" r:id="rId30" imgW="342720" imgH="266400" progId="Equation.DSMT4">
                  <p:embed/>
                </p:oleObj>
              </mc:Choice>
              <mc:Fallback>
                <p:oleObj name="Equation" r:id="rId30" imgW="342720" imgH="266400" progId="Equation.DSMT4">
                  <p:embed/>
                  <p:pic>
                    <p:nvPicPr>
                      <p:cNvPr id="0" name="Picture 1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103688" y="5158239"/>
                        <a:ext cx="3429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17"/>
          <p:cNvGraphicFramePr>
            <a:graphicFrameLocks noChangeAspect="1"/>
          </p:cNvGraphicFramePr>
          <p:nvPr/>
        </p:nvGraphicFramePr>
        <p:xfrm>
          <a:off x="3942666" y="5386839"/>
          <a:ext cx="520700" cy="355600"/>
        </p:xfrm>
        <a:graphic>
          <a:graphicData uri="http://schemas.openxmlformats.org/presentationml/2006/ole">
            <mc:AlternateContent xmlns:mc="http://schemas.openxmlformats.org/markup-compatibility/2006">
              <mc:Choice xmlns:v="urn:schemas-microsoft-com:vml" Requires="v">
                <p:oleObj spid="_x0000_s36027" name="Equation" r:id="rId32" imgW="520560" imgH="355320" progId="Equation.DSMT4">
                  <p:embed/>
                </p:oleObj>
              </mc:Choice>
              <mc:Fallback>
                <p:oleObj name="Equation" r:id="rId32" imgW="520560" imgH="355320" progId="Equation.DSMT4">
                  <p:embed/>
                  <p:pic>
                    <p:nvPicPr>
                      <p:cNvPr id="0" name="Picture 17"/>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942666" y="5386839"/>
                        <a:ext cx="520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 name="Object 19"/>
          <p:cNvGraphicFramePr>
            <a:graphicFrameLocks noChangeAspect="1"/>
          </p:cNvGraphicFramePr>
          <p:nvPr/>
        </p:nvGraphicFramePr>
        <p:xfrm>
          <a:off x="3314933" y="1758047"/>
          <a:ext cx="241300" cy="241300"/>
        </p:xfrm>
        <a:graphic>
          <a:graphicData uri="http://schemas.openxmlformats.org/presentationml/2006/ole">
            <mc:AlternateContent xmlns:mc="http://schemas.openxmlformats.org/markup-compatibility/2006">
              <mc:Choice xmlns:v="urn:schemas-microsoft-com:vml" Requires="v">
                <p:oleObj spid="_x0000_s36028" name="Equation" r:id="rId34" imgW="241200" imgH="241200" progId="Equation.DSMT4">
                  <p:embed/>
                </p:oleObj>
              </mc:Choice>
              <mc:Fallback>
                <p:oleObj name="Equation" r:id="rId34" imgW="241200" imgH="241200" progId="Equation.DSMT4">
                  <p:embed/>
                  <p:pic>
                    <p:nvPicPr>
                      <p:cNvPr id="0" name="Picture 19"/>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314933" y="1758047"/>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 name="Object 20"/>
          <p:cNvGraphicFramePr>
            <a:graphicFrameLocks noChangeAspect="1"/>
          </p:cNvGraphicFramePr>
          <p:nvPr/>
        </p:nvGraphicFramePr>
        <p:xfrm>
          <a:off x="3540088" y="1758047"/>
          <a:ext cx="190500" cy="241300"/>
        </p:xfrm>
        <a:graphic>
          <a:graphicData uri="http://schemas.openxmlformats.org/presentationml/2006/ole">
            <mc:AlternateContent xmlns:mc="http://schemas.openxmlformats.org/markup-compatibility/2006">
              <mc:Choice xmlns:v="urn:schemas-microsoft-com:vml" Requires="v">
                <p:oleObj spid="_x0000_s36029" name="Equation" r:id="rId36" imgW="190440" imgH="241200" progId="Equation.DSMT4">
                  <p:embed/>
                </p:oleObj>
              </mc:Choice>
              <mc:Fallback>
                <p:oleObj name="Equation" r:id="rId36" imgW="190440" imgH="241200" progId="Equation.DSMT4">
                  <p:embed/>
                  <p:pic>
                    <p:nvPicPr>
                      <p:cNvPr id="0" name="Picture 20"/>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3540088" y="1758047"/>
                        <a:ext cx="190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 name="Object 21"/>
          <p:cNvGraphicFramePr>
            <a:graphicFrameLocks noChangeAspect="1"/>
          </p:cNvGraphicFramePr>
          <p:nvPr/>
        </p:nvGraphicFramePr>
        <p:xfrm>
          <a:off x="3714443" y="1751697"/>
          <a:ext cx="177800" cy="254000"/>
        </p:xfrm>
        <a:graphic>
          <a:graphicData uri="http://schemas.openxmlformats.org/presentationml/2006/ole">
            <mc:AlternateContent xmlns:mc="http://schemas.openxmlformats.org/markup-compatibility/2006">
              <mc:Choice xmlns:v="urn:schemas-microsoft-com:vml" Requires="v">
                <p:oleObj spid="_x0000_s36030" name="Equation" r:id="rId38" imgW="177480" imgH="253800" progId="Equation.DSMT4">
                  <p:embed/>
                </p:oleObj>
              </mc:Choice>
              <mc:Fallback>
                <p:oleObj name="Equation" r:id="rId38" imgW="177480" imgH="253800" progId="Equation.DSMT4">
                  <p:embed/>
                  <p:pic>
                    <p:nvPicPr>
                      <p:cNvPr id="0" name="Picture 21"/>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3714443" y="1751697"/>
                        <a:ext cx="1778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 name="Object 22"/>
          <p:cNvGraphicFramePr>
            <a:graphicFrameLocks noChangeAspect="1"/>
          </p:cNvGraphicFramePr>
          <p:nvPr/>
        </p:nvGraphicFramePr>
        <p:xfrm>
          <a:off x="3876098" y="1745347"/>
          <a:ext cx="190500" cy="266700"/>
        </p:xfrm>
        <a:graphic>
          <a:graphicData uri="http://schemas.openxmlformats.org/presentationml/2006/ole">
            <mc:AlternateContent xmlns:mc="http://schemas.openxmlformats.org/markup-compatibility/2006">
              <mc:Choice xmlns:v="urn:schemas-microsoft-com:vml" Requires="v">
                <p:oleObj spid="_x0000_s36031" name="Equation" r:id="rId40" imgW="190440" imgH="266400" progId="Equation.DSMT4">
                  <p:embed/>
                </p:oleObj>
              </mc:Choice>
              <mc:Fallback>
                <p:oleObj name="Equation" r:id="rId40" imgW="190440" imgH="266400" progId="Equation.DSMT4">
                  <p:embed/>
                  <p:pic>
                    <p:nvPicPr>
                      <p:cNvPr id="0" name="Picture 22"/>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3876098" y="1745347"/>
                        <a:ext cx="190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 name="Object 23"/>
          <p:cNvGraphicFramePr>
            <a:graphicFrameLocks noChangeAspect="1"/>
          </p:cNvGraphicFramePr>
          <p:nvPr/>
        </p:nvGraphicFramePr>
        <p:xfrm>
          <a:off x="4050453" y="1751697"/>
          <a:ext cx="177800" cy="254000"/>
        </p:xfrm>
        <a:graphic>
          <a:graphicData uri="http://schemas.openxmlformats.org/presentationml/2006/ole">
            <mc:AlternateContent xmlns:mc="http://schemas.openxmlformats.org/markup-compatibility/2006">
              <mc:Choice xmlns:v="urn:schemas-microsoft-com:vml" Requires="v">
                <p:oleObj spid="_x0000_s36032" name="Equation" r:id="rId42" imgW="177480" imgH="253800" progId="Equation.DSMT4">
                  <p:embed/>
                </p:oleObj>
              </mc:Choice>
              <mc:Fallback>
                <p:oleObj name="Equation" r:id="rId42" imgW="177480" imgH="253800" progId="Equation.DSMT4">
                  <p:embed/>
                  <p:pic>
                    <p:nvPicPr>
                      <p:cNvPr id="0" name="Picture 23"/>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4050453" y="1751697"/>
                        <a:ext cx="1778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 name="Object 24"/>
          <p:cNvGraphicFramePr>
            <a:graphicFrameLocks noChangeAspect="1"/>
          </p:cNvGraphicFramePr>
          <p:nvPr/>
        </p:nvGraphicFramePr>
        <p:xfrm>
          <a:off x="4212110" y="1758047"/>
          <a:ext cx="177800" cy="241300"/>
        </p:xfrm>
        <a:graphic>
          <a:graphicData uri="http://schemas.openxmlformats.org/presentationml/2006/ole">
            <mc:AlternateContent xmlns:mc="http://schemas.openxmlformats.org/markup-compatibility/2006">
              <mc:Choice xmlns:v="urn:schemas-microsoft-com:vml" Requires="v">
                <p:oleObj spid="_x0000_s36033" name="Equation" r:id="rId44" imgW="177480" imgH="241200" progId="Equation.DSMT4">
                  <p:embed/>
                </p:oleObj>
              </mc:Choice>
              <mc:Fallback>
                <p:oleObj name="Equation" r:id="rId44" imgW="177480" imgH="241200" progId="Equation.DSMT4">
                  <p:embed/>
                  <p:pic>
                    <p:nvPicPr>
                      <p:cNvPr id="0" name="Picture 24"/>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4212110" y="1758047"/>
                        <a:ext cx="177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2" name="Rectangle 3"/>
          <p:cNvSpPr txBox="1">
            <a:spLocks/>
          </p:cNvSpPr>
          <p:nvPr/>
        </p:nvSpPr>
        <p:spPr>
          <a:xfrm>
            <a:off x="4419600" y="2819400"/>
            <a:ext cx="4480560" cy="523220"/>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write</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3" name="Object 4"/>
          <p:cNvGraphicFramePr>
            <a:graphicFrameLocks noChangeAspect="1"/>
          </p:cNvGraphicFramePr>
          <p:nvPr/>
        </p:nvGraphicFramePr>
        <p:xfrm>
          <a:off x="4521200" y="3276600"/>
          <a:ext cx="254000" cy="838200"/>
        </p:xfrm>
        <a:graphic>
          <a:graphicData uri="http://schemas.openxmlformats.org/presentationml/2006/ole">
            <mc:AlternateContent xmlns:mc="http://schemas.openxmlformats.org/markup-compatibility/2006">
              <mc:Choice xmlns:v="urn:schemas-microsoft-com:vml" Requires="v">
                <p:oleObj spid="_x0000_s36034" name="Equation" r:id="rId46" imgW="253890" imgH="837836" progId="Equation.DSMT4">
                  <p:embed/>
                </p:oleObj>
              </mc:Choice>
              <mc:Fallback>
                <p:oleObj name="Equation" r:id="rId46" imgW="253890" imgH="837836" progId="Equation.DSMT4">
                  <p:embed/>
                  <p:pic>
                    <p:nvPicPr>
                      <p:cNvPr id="0" name="Picture 25"/>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4521200" y="327660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 name="Object 26"/>
          <p:cNvGraphicFramePr>
            <a:graphicFrameLocks noChangeAspect="1"/>
          </p:cNvGraphicFramePr>
          <p:nvPr/>
        </p:nvGraphicFramePr>
        <p:xfrm>
          <a:off x="4800600" y="3549650"/>
          <a:ext cx="4000500" cy="292100"/>
        </p:xfrm>
        <a:graphic>
          <a:graphicData uri="http://schemas.openxmlformats.org/presentationml/2006/ole">
            <mc:AlternateContent xmlns:mc="http://schemas.openxmlformats.org/markup-compatibility/2006">
              <mc:Choice xmlns:v="urn:schemas-microsoft-com:vml" Requires="v">
                <p:oleObj spid="_x0000_s36035" name="Equation" r:id="rId48" imgW="4000500" imgH="292100" progId="Equation.DSMT4">
                  <p:embed/>
                </p:oleObj>
              </mc:Choice>
              <mc:Fallback>
                <p:oleObj name="Equation" r:id="rId48" imgW="4000500" imgH="292100" progId="Equation.DSMT4">
                  <p:embed/>
                  <p:pic>
                    <p:nvPicPr>
                      <p:cNvPr id="0" name="Picture 26"/>
                      <p:cNvPicPr>
                        <a:picLocks noChangeAspect="1" noChangeArrowheads="1"/>
                      </p:cNvPicPr>
                      <p:nvPr/>
                    </p:nvPicPr>
                    <p:blipFill>
                      <a:blip r:embed="rId49">
                        <a:extLst>
                          <a:ext uri="{28A0092B-C50C-407E-A947-70E740481C1C}">
                            <a14:useLocalDpi xmlns:a14="http://schemas.microsoft.com/office/drawing/2010/main" val="0"/>
                          </a:ext>
                        </a:extLst>
                      </a:blip>
                      <a:srcRect/>
                      <a:stretch>
                        <a:fillRect/>
                      </a:stretch>
                    </p:blipFill>
                    <p:spPr bwMode="auto">
                      <a:xfrm>
                        <a:off x="4800600" y="3549650"/>
                        <a:ext cx="400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1"/>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0"/>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2"/>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9"/>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33"/>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3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t>Simplifying Expressions with Decimals and Fractions</a:t>
            </a:r>
            <a:endParaRPr lang="en-US" sz="3200" dirty="0">
              <a:solidFill>
                <a:schemeClr val="accent1"/>
              </a:solidFill>
            </a:endParaRPr>
          </a:p>
        </p:txBody>
      </p:sp>
      <p:sp>
        <p:nvSpPr>
          <p:cNvPr id="20483" name="Rectangle 3"/>
          <p:cNvSpPr>
            <a:spLocks noGrp="1"/>
          </p:cNvSpPr>
          <p:nvPr>
            <p:ph idx="1"/>
          </p:nvPr>
        </p:nvSpPr>
        <p:spPr>
          <a:xfrm>
            <a:off x="457200" y="1280160"/>
            <a:ext cx="8229600" cy="1277273"/>
          </a:xfrm>
          <a:prstGeom prst="rect">
            <a:avLst/>
          </a:prstGeom>
        </p:spPr>
        <p:txBody>
          <a:bodyPr>
            <a:spAutoFit/>
          </a:bodyPr>
          <a:lstStyle/>
          <a:p>
            <a:pPr>
              <a:buFont typeface="Courier New" pitchFamily="49" charset="0"/>
              <a:buNone/>
            </a:pPr>
            <a:r>
              <a:rPr lang="en-US" i="0" dirty="0">
                <a:solidFill>
                  <a:schemeClr val="tx1"/>
                </a:solidFill>
              </a:rPr>
              <a:t>Find the sum                              in decimal form.</a:t>
            </a:r>
            <a:r>
              <a:rPr lang="en-US" dirty="0">
                <a:solidFill>
                  <a:schemeClr val="tx1"/>
                </a:solidFill>
              </a:rPr>
              <a:t> </a:t>
            </a:r>
          </a:p>
          <a:p>
            <a:pPr>
              <a:lnSpc>
                <a:spcPct val="35000"/>
              </a:lnSpc>
              <a:buFont typeface="Courier New" pitchFamily="49" charset="0"/>
              <a:buNone/>
            </a:pPr>
            <a:endParaRPr lang="en-US"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20484" name="Object 4"/>
          <p:cNvGraphicFramePr>
            <a:graphicFrameLocks noChangeAspect="1"/>
          </p:cNvGraphicFramePr>
          <p:nvPr/>
        </p:nvGraphicFramePr>
        <p:xfrm>
          <a:off x="2489200" y="1123245"/>
          <a:ext cx="2273300" cy="838200"/>
        </p:xfrm>
        <a:graphic>
          <a:graphicData uri="http://schemas.openxmlformats.org/presentationml/2006/ole">
            <mc:AlternateContent xmlns:mc="http://schemas.openxmlformats.org/markup-compatibility/2006">
              <mc:Choice xmlns:v="urn:schemas-microsoft-com:vml" Requires="v">
                <p:oleObj spid="_x0000_s7311" name="Equation" r:id="rId3" imgW="2273300" imgH="838200" progId="Equation.DSMT4">
                  <p:embed/>
                </p:oleObj>
              </mc:Choice>
              <mc:Fallback>
                <p:oleObj name="Equation" r:id="rId3" imgW="2273300" imgH="838200"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9200" y="1123245"/>
                        <a:ext cx="2273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4064000" y="4953000"/>
          <a:ext cx="812800" cy="292100"/>
        </p:xfrm>
        <a:graphic>
          <a:graphicData uri="http://schemas.openxmlformats.org/presentationml/2006/ole">
            <mc:AlternateContent xmlns:mc="http://schemas.openxmlformats.org/markup-compatibility/2006">
              <mc:Choice xmlns:v="urn:schemas-microsoft-com:vml" Requires="v">
                <p:oleObj spid="_x0000_s7312" name="Equation" r:id="rId5" imgW="812447" imgH="291973" progId="Equation.DSMT4">
                  <p:embed/>
                </p:oleObj>
              </mc:Choice>
              <mc:Fallback>
                <p:oleObj name="Equation" r:id="rId5" imgW="812447" imgH="291973"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4000" y="4953000"/>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2743200" y="2362200"/>
          <a:ext cx="622300" cy="838200"/>
        </p:xfrm>
        <a:graphic>
          <a:graphicData uri="http://schemas.openxmlformats.org/presentationml/2006/ole">
            <mc:AlternateContent xmlns:mc="http://schemas.openxmlformats.org/markup-compatibility/2006">
              <mc:Choice xmlns:v="urn:schemas-microsoft-com:vml" Requires="v">
                <p:oleObj spid="_x0000_s7313" name="Equation" r:id="rId7" imgW="622030" imgH="837836" progId="Equation.DSMT4">
                  <p:embed/>
                </p:oleObj>
              </mc:Choice>
              <mc:Fallback>
                <p:oleObj name="Equation" r:id="rId7" imgW="622030" imgH="837836"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23622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717800" y="3429000"/>
          <a:ext cx="647700" cy="292100"/>
        </p:xfrm>
        <a:graphic>
          <a:graphicData uri="http://schemas.openxmlformats.org/presentationml/2006/ole">
            <mc:AlternateContent xmlns:mc="http://schemas.openxmlformats.org/markup-compatibility/2006">
              <mc:Choice xmlns:v="urn:schemas-microsoft-com:vml" Requires="v">
                <p:oleObj spid="_x0000_s7314" name="Equation" r:id="rId9" imgW="647700" imgH="292100" progId="Equation.DSMT4">
                  <p:embed/>
                </p:oleObj>
              </mc:Choice>
              <mc:Fallback>
                <p:oleObj name="Equation" r:id="rId9" imgW="647700" imgH="29210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17800" y="34290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578100" y="3975100"/>
          <a:ext cx="787400" cy="901700"/>
        </p:xfrm>
        <a:graphic>
          <a:graphicData uri="http://schemas.openxmlformats.org/presentationml/2006/ole">
            <mc:AlternateContent xmlns:mc="http://schemas.openxmlformats.org/markup-compatibility/2006">
              <mc:Choice xmlns:v="urn:schemas-microsoft-com:vml" Requires="v">
                <p:oleObj spid="_x0000_s7315" name="Equation" r:id="rId11" imgW="787400" imgH="901700" progId="Equation.DSMT4">
                  <p:embed/>
                </p:oleObj>
              </mc:Choice>
              <mc:Fallback>
                <p:oleObj name="Equation" r:id="rId11" imgW="787400" imgH="901700" progId="Equation.DSMT4">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78100" y="3975100"/>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83000" y="2679700"/>
          <a:ext cx="203200" cy="203200"/>
        </p:xfrm>
        <a:graphic>
          <a:graphicData uri="http://schemas.openxmlformats.org/presentationml/2006/ole">
            <mc:AlternateContent xmlns:mc="http://schemas.openxmlformats.org/markup-compatibility/2006">
              <mc:Choice xmlns:v="urn:schemas-microsoft-com:vml" Requires="v">
                <p:oleObj spid="_x0000_s7316" name="Equation" r:id="rId13" imgW="203024" imgH="203024" progId="Equation.DSMT4">
                  <p:embed/>
                </p:oleObj>
              </mc:Choice>
              <mc:Fallback>
                <p:oleObj name="Equation" r:id="rId13" imgW="203024" imgH="203024"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83000" y="26797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5581650" y="2462213"/>
          <a:ext cx="1143000" cy="685800"/>
        </p:xfrm>
        <a:graphic>
          <a:graphicData uri="http://schemas.openxmlformats.org/presentationml/2006/ole">
            <mc:AlternateContent xmlns:mc="http://schemas.openxmlformats.org/markup-compatibility/2006">
              <mc:Choice xmlns:v="urn:schemas-microsoft-com:vml" Requires="v">
                <p:oleObj spid="_x0000_s7317" name="Equation" r:id="rId15" imgW="1143000" imgH="685800" progId="Equation.DSMT4">
                  <p:embed/>
                </p:oleObj>
              </mc:Choice>
              <mc:Fallback>
                <p:oleObj name="Equation" r:id="rId15" imgW="1143000" imgH="685800"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581650" y="2462213"/>
                        <a:ext cx="114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683000" y="3473450"/>
          <a:ext cx="203200" cy="203200"/>
        </p:xfrm>
        <a:graphic>
          <a:graphicData uri="http://schemas.openxmlformats.org/presentationml/2006/ole">
            <mc:AlternateContent xmlns:mc="http://schemas.openxmlformats.org/markup-compatibility/2006">
              <mc:Choice xmlns:v="urn:schemas-microsoft-com:vml" Requires="v">
                <p:oleObj spid="_x0000_s7318" name="Equation" r:id="rId17" imgW="203024" imgH="203024" progId="Equation.DSMT4">
                  <p:embed/>
                </p:oleObj>
              </mc:Choice>
              <mc:Fallback>
                <p:oleObj name="Equation" r:id="rId17" imgW="203024" imgH="203024" progId="Equation.DSMT4">
                  <p:embed/>
                  <p:pic>
                    <p:nvPicPr>
                      <p:cNvPr id="0" name="Picture 3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83000" y="34734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4114800" y="4483100"/>
          <a:ext cx="762000" cy="393700"/>
        </p:xfrm>
        <a:graphic>
          <a:graphicData uri="http://schemas.openxmlformats.org/presentationml/2006/ole">
            <mc:AlternateContent xmlns:mc="http://schemas.openxmlformats.org/markup-compatibility/2006">
              <mc:Choice xmlns:v="urn:schemas-microsoft-com:vml" Requires="v">
                <p:oleObj spid="_x0000_s7319" name="Equation" r:id="rId19" imgW="761669" imgH="393529" progId="Equation.DSMT4">
                  <p:embed/>
                </p:oleObj>
              </mc:Choice>
              <mc:Fallback>
                <p:oleObj name="Equation" r:id="rId19" imgW="761669" imgH="393529" progId="Equation.DSMT4">
                  <p:embed/>
                  <p:pic>
                    <p:nvPicPr>
                      <p:cNvPr id="0" name="Picture 3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14800" y="4483100"/>
                        <a:ext cx="762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5524500" y="4113213"/>
          <a:ext cx="1143000" cy="685800"/>
        </p:xfrm>
        <a:graphic>
          <a:graphicData uri="http://schemas.openxmlformats.org/presentationml/2006/ole">
            <mc:AlternateContent xmlns:mc="http://schemas.openxmlformats.org/markup-compatibility/2006">
              <mc:Choice xmlns:v="urn:schemas-microsoft-com:vml" Requires="v">
                <p:oleObj spid="_x0000_s7320" name="Equation" r:id="rId21" imgW="1143000" imgH="685800" progId="Equation.DSMT4">
                  <p:embed/>
                </p:oleObj>
              </mc:Choice>
              <mc:Fallback>
                <p:oleObj name="Equation" r:id="rId21" imgW="1143000" imgH="685800" progId="Equation.DSMT4">
                  <p:embed/>
                  <p:pic>
                    <p:nvPicPr>
                      <p:cNvPr id="0" name="Picture 39"/>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24500" y="4113213"/>
                        <a:ext cx="1143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3683000" y="4324350"/>
          <a:ext cx="203200" cy="203200"/>
        </p:xfrm>
        <a:graphic>
          <a:graphicData uri="http://schemas.openxmlformats.org/presentationml/2006/ole">
            <mc:AlternateContent xmlns:mc="http://schemas.openxmlformats.org/markup-compatibility/2006">
              <mc:Choice xmlns:v="urn:schemas-microsoft-com:vml" Requires="v">
                <p:oleObj spid="_x0000_s7321" name="Equation" r:id="rId23" imgW="203024" imgH="203024" progId="Equation.DSMT4">
                  <p:embed/>
                </p:oleObj>
              </mc:Choice>
              <mc:Fallback>
                <p:oleObj name="Equation" r:id="rId23" imgW="203024" imgH="203024" progId="Equation.DSMT4">
                  <p:embed/>
                  <p:pic>
                    <p:nvPicPr>
                      <p:cNvPr id="0" name="Picture 40"/>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83000" y="43243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4064000" y="2635250"/>
          <a:ext cx="812800" cy="292100"/>
        </p:xfrm>
        <a:graphic>
          <a:graphicData uri="http://schemas.openxmlformats.org/presentationml/2006/ole">
            <mc:AlternateContent xmlns:mc="http://schemas.openxmlformats.org/markup-compatibility/2006">
              <mc:Choice xmlns:v="urn:schemas-microsoft-com:vml" Requires="v">
                <p:oleObj spid="_x0000_s7322" name="Equation" r:id="rId25" imgW="812447" imgH="291973" progId="Equation.DSMT4">
                  <p:embed/>
                </p:oleObj>
              </mc:Choice>
              <mc:Fallback>
                <p:oleObj name="Equation" r:id="rId25" imgW="812447" imgH="291973" progId="Equation.DSMT4">
                  <p:embed/>
                  <p:pic>
                    <p:nvPicPr>
                      <p:cNvPr id="0" name="Picture 41"/>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064000" y="263525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2" name="Object 14"/>
          <p:cNvGraphicFramePr>
            <a:graphicFrameLocks noChangeAspect="1"/>
          </p:cNvGraphicFramePr>
          <p:nvPr/>
        </p:nvGraphicFramePr>
        <p:xfrm>
          <a:off x="4229100" y="3429000"/>
          <a:ext cx="647700" cy="292100"/>
        </p:xfrm>
        <a:graphic>
          <a:graphicData uri="http://schemas.openxmlformats.org/presentationml/2006/ole">
            <mc:AlternateContent xmlns:mc="http://schemas.openxmlformats.org/markup-compatibility/2006">
              <mc:Choice xmlns:v="urn:schemas-microsoft-com:vml" Requires="v">
                <p:oleObj spid="_x0000_s7323" name="Equation" r:id="rId27" imgW="647700" imgH="292100" progId="Equation.DSMT4">
                  <p:embed/>
                </p:oleObj>
              </mc:Choice>
              <mc:Fallback>
                <p:oleObj name="Equation" r:id="rId27" imgW="647700" imgH="292100" progId="Equation.DSMT4">
                  <p:embed/>
                  <p:pic>
                    <p:nvPicPr>
                      <p:cNvPr id="0" name="Picture 4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229100" y="342900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3" name="Object 15"/>
          <p:cNvGraphicFramePr>
            <a:graphicFrameLocks noChangeAspect="1"/>
          </p:cNvGraphicFramePr>
          <p:nvPr/>
        </p:nvGraphicFramePr>
        <p:xfrm>
          <a:off x="4216400" y="4279900"/>
          <a:ext cx="660400" cy="292100"/>
        </p:xfrm>
        <a:graphic>
          <a:graphicData uri="http://schemas.openxmlformats.org/presentationml/2006/ole">
            <mc:AlternateContent xmlns:mc="http://schemas.openxmlformats.org/markup-compatibility/2006">
              <mc:Choice xmlns:v="urn:schemas-microsoft-com:vml" Requires="v">
                <p:oleObj spid="_x0000_s7324" name="Equation" r:id="rId29" imgW="660113" imgH="291973" progId="Equation.DSMT4">
                  <p:embed/>
                </p:oleObj>
              </mc:Choice>
              <mc:Fallback>
                <p:oleObj name="Equation" r:id="rId29" imgW="660113" imgH="291973" progId="Equation.DSMT4">
                  <p:embed/>
                  <p:pic>
                    <p:nvPicPr>
                      <p:cNvPr id="0" name="Picture 4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216400" y="427990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2" name="Object 44"/>
          <p:cNvGraphicFramePr>
            <a:graphicFrameLocks noChangeAspect="1"/>
          </p:cNvGraphicFramePr>
          <p:nvPr/>
        </p:nvGraphicFramePr>
        <p:xfrm>
          <a:off x="4267200" y="2358122"/>
          <a:ext cx="152400" cy="215900"/>
        </p:xfrm>
        <a:graphic>
          <a:graphicData uri="http://schemas.openxmlformats.org/presentationml/2006/ole">
            <mc:AlternateContent xmlns:mc="http://schemas.openxmlformats.org/markup-compatibility/2006">
              <mc:Choice xmlns:v="urn:schemas-microsoft-com:vml" Requires="v">
                <p:oleObj spid="_x0000_s7325" name="Equation" r:id="rId31" imgW="152280" imgH="215640" progId="Equation.DSMT4">
                  <p:embed/>
                </p:oleObj>
              </mc:Choice>
              <mc:Fallback>
                <p:oleObj name="Equation" r:id="rId31" imgW="152280" imgH="215640" progId="Equation.DSMT4">
                  <p:embed/>
                  <p:pic>
                    <p:nvPicPr>
                      <p:cNvPr id="0" name="Picture 44"/>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267200" y="2358122"/>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3" name="Object 45"/>
          <p:cNvGraphicFramePr>
            <a:graphicFrameLocks noChangeAspect="1"/>
          </p:cNvGraphicFramePr>
          <p:nvPr/>
        </p:nvGraphicFramePr>
        <p:xfrm>
          <a:off x="4090990" y="2359819"/>
          <a:ext cx="152400" cy="215900"/>
        </p:xfrm>
        <a:graphic>
          <a:graphicData uri="http://schemas.openxmlformats.org/presentationml/2006/ole">
            <mc:AlternateContent xmlns:mc="http://schemas.openxmlformats.org/markup-compatibility/2006">
              <mc:Choice xmlns:v="urn:schemas-microsoft-com:vml" Requires="v">
                <p:oleObj spid="_x0000_s7326" name="Equation" r:id="rId33" imgW="152280" imgH="215640" progId="Equation.DSMT4">
                  <p:embed/>
                </p:oleObj>
              </mc:Choice>
              <mc:Fallback>
                <p:oleObj name="Equation" r:id="rId33" imgW="152280" imgH="215640" progId="Equation.DSMT4">
                  <p:embed/>
                  <p:pic>
                    <p:nvPicPr>
                      <p:cNvPr id="0" name="Picture 45"/>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090990" y="2359819"/>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8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8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8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18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17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717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946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2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9: </a:t>
            </a:r>
            <a:r>
              <a:rPr lang="en-US" dirty="0"/>
              <a:t>Comparing Decimal Numbers and Fractions</a:t>
            </a:r>
            <a:endParaRPr lang="en-US" sz="3200" dirty="0">
              <a:solidFill>
                <a:schemeClr val="accent1"/>
              </a:solidFill>
            </a:endParaRPr>
          </a:p>
        </p:txBody>
      </p:sp>
      <p:sp>
        <p:nvSpPr>
          <p:cNvPr id="20483" name="Rectangle 3"/>
          <p:cNvSpPr>
            <a:spLocks noGrp="1"/>
          </p:cNvSpPr>
          <p:nvPr>
            <p:ph idx="1"/>
          </p:nvPr>
        </p:nvSpPr>
        <p:spPr>
          <a:xfrm>
            <a:off x="457200" y="1280160"/>
            <a:ext cx="8229600" cy="3151632"/>
          </a:xfrm>
          <a:prstGeom prst="rect">
            <a:avLst/>
          </a:prstGeom>
        </p:spPr>
        <p:txBody>
          <a:bodyPr>
            <a:spAutoFit/>
          </a:bodyPr>
          <a:lstStyle/>
          <a:p>
            <a:pPr marL="0" indent="0">
              <a:lnSpc>
                <a:spcPct val="150000"/>
              </a:lnSpc>
              <a:buFont typeface="Courier New" pitchFamily="49" charset="0"/>
              <a:buNone/>
            </a:pPr>
            <a:r>
              <a:rPr lang="en-US" i="0" dirty="0">
                <a:solidFill>
                  <a:schemeClr val="tx1"/>
                </a:solidFill>
              </a:rPr>
              <a:t>Determine which is larger,       or </a:t>
            </a:r>
            <a:r>
              <a:rPr lang="en-US" i="0" dirty="0">
                <a:solidFill>
                  <a:srgbClr val="0000FF"/>
                </a:solidFill>
              </a:rPr>
              <a:t>0.18. </a:t>
            </a:r>
            <a:r>
              <a:rPr lang="en-US" i="0" dirty="0"/>
              <a:t>How much larger is the larger number?</a:t>
            </a:r>
          </a:p>
          <a:p>
            <a:pPr>
              <a:lnSpc>
                <a:spcPct val="150000"/>
              </a:lnSpc>
            </a:pPr>
            <a:r>
              <a:rPr lang="en-US" b="1" dirty="0"/>
              <a:t>Solution</a:t>
            </a:r>
          </a:p>
          <a:p>
            <a:r>
              <a:rPr lang="en-US" dirty="0"/>
              <a:t>To compare the two numbers, begin by changing         to decimal form.</a:t>
            </a:r>
            <a:endParaRPr lang="en-US" dirty="0">
              <a:solidFill>
                <a:schemeClr val="tx1"/>
              </a:solidFill>
            </a:endParaRPr>
          </a:p>
        </p:txBody>
      </p:sp>
      <p:graphicFrame>
        <p:nvGraphicFramePr>
          <p:cNvPr id="21508" name="Object 4"/>
          <p:cNvGraphicFramePr>
            <a:graphicFrameLocks noChangeAspect="1"/>
          </p:cNvGraphicFramePr>
          <p:nvPr/>
        </p:nvGraphicFramePr>
        <p:xfrm>
          <a:off x="4343400" y="1295400"/>
          <a:ext cx="431800" cy="838200"/>
        </p:xfrm>
        <a:graphic>
          <a:graphicData uri="http://schemas.openxmlformats.org/presentationml/2006/ole">
            <mc:AlternateContent xmlns:mc="http://schemas.openxmlformats.org/markup-compatibility/2006">
              <mc:Choice xmlns:v="urn:schemas-microsoft-com:vml" Requires="v">
                <p:oleObj spid="_x0000_s8215" name="Equation" r:id="rId3" imgW="431613" imgH="837836" progId="Equation.DSMT4">
                  <p:embed/>
                </p:oleObj>
              </mc:Choice>
              <mc:Fallback>
                <p:oleObj name="Equation" r:id="rId3" imgW="431613"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1295400"/>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1" name="Object 9"/>
          <p:cNvGraphicFramePr>
            <a:graphicFrameLocks noChangeAspect="1"/>
          </p:cNvGraphicFramePr>
          <p:nvPr/>
        </p:nvGraphicFramePr>
        <p:xfrm>
          <a:off x="7611145" y="3251433"/>
          <a:ext cx="431800" cy="838200"/>
        </p:xfrm>
        <a:graphic>
          <a:graphicData uri="http://schemas.openxmlformats.org/presentationml/2006/ole">
            <mc:AlternateContent xmlns:mc="http://schemas.openxmlformats.org/markup-compatibility/2006">
              <mc:Choice xmlns:v="urn:schemas-microsoft-com:vml" Requires="v">
                <p:oleObj spid="_x0000_s8216" name="Equation" r:id="rId5" imgW="431613" imgH="837836" progId="Equation.DSMT4">
                  <p:embed/>
                </p:oleObj>
              </mc:Choice>
              <mc:Fallback>
                <p:oleObj name="Equation" r:id="rId5" imgW="431613" imgH="837836"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1145" y="3251433"/>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2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9: </a:t>
            </a:r>
            <a:r>
              <a:rPr lang="en-US" dirty="0"/>
              <a:t>Comparing Decimal Numbers and </a:t>
            </a:r>
            <a:r>
              <a:rPr lang="en-US" dirty="0" smtClean="0"/>
              <a:t>Fractions (</a:t>
            </a:r>
            <a:r>
              <a:rPr lang="en-US" dirty="0"/>
              <a:t>cont.)</a:t>
            </a:r>
            <a:endParaRPr lang="en-US" sz="3200" dirty="0">
              <a:solidFill>
                <a:schemeClr val="accent1"/>
              </a:solidFill>
            </a:endParaRPr>
          </a:p>
        </p:txBody>
      </p:sp>
      <p:graphicFrame>
        <p:nvGraphicFramePr>
          <p:cNvPr id="21509" name="Object 5"/>
          <p:cNvGraphicFramePr>
            <a:graphicFrameLocks noChangeAspect="1"/>
          </p:cNvGraphicFramePr>
          <p:nvPr/>
        </p:nvGraphicFramePr>
        <p:xfrm>
          <a:off x="4476750" y="4679950"/>
          <a:ext cx="1244600" cy="838200"/>
        </p:xfrm>
        <a:graphic>
          <a:graphicData uri="http://schemas.openxmlformats.org/presentationml/2006/ole">
            <mc:AlternateContent xmlns:mc="http://schemas.openxmlformats.org/markup-compatibility/2006">
              <mc:Choice xmlns:v="urn:schemas-microsoft-com:vml" Requires="v">
                <p:oleObj spid="_x0000_s9390" name="Equation" r:id="rId3" imgW="1244520" imgH="838080" progId="Equation.DSMT4">
                  <p:embed/>
                </p:oleObj>
              </mc:Choice>
              <mc:Fallback>
                <p:oleObj name="Equation" r:id="rId3" imgW="1244520" imgH="838080" progId="Equation.DSMT4">
                  <p:embed/>
                  <p:pic>
                    <p:nvPicPr>
                      <p:cNvPr id="0" name="Picture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76750" y="4679950"/>
                        <a:ext cx="124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2692400" y="1397000"/>
          <a:ext cx="215900" cy="292100"/>
        </p:xfrm>
        <a:graphic>
          <a:graphicData uri="http://schemas.openxmlformats.org/presentationml/2006/ole">
            <mc:AlternateContent xmlns:mc="http://schemas.openxmlformats.org/markup-compatibility/2006">
              <mc:Choice xmlns:v="urn:schemas-microsoft-com:vml" Requires="v">
                <p:oleObj spid="_x0000_s9391" name="Equation" r:id="rId5" imgW="215713" imgH="291847" progId="Equation.DSMT4">
                  <p:embed/>
                </p:oleObj>
              </mc:Choice>
              <mc:Fallback>
                <p:oleObj name="Equation" r:id="rId5" imgW="215713" imgH="291847" progId="Equation.DSMT4">
                  <p:embed/>
                  <p:pic>
                    <p:nvPicPr>
                      <p:cNvPr id="0" name="Picture 3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2400" y="13970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3733034534"/>
              </p:ext>
            </p:extLst>
          </p:nvPr>
        </p:nvGraphicFramePr>
        <p:xfrm>
          <a:off x="3484880" y="4885051"/>
          <a:ext cx="215900" cy="292100"/>
        </p:xfrm>
        <a:graphic>
          <a:graphicData uri="http://schemas.openxmlformats.org/presentationml/2006/ole">
            <mc:AlternateContent xmlns:mc="http://schemas.openxmlformats.org/markup-compatibility/2006">
              <mc:Choice xmlns:v="urn:schemas-microsoft-com:vml" Requires="v">
                <p:oleObj spid="_x0000_s9392" name="Equation" r:id="rId7" imgW="215713" imgH="291847" progId="Equation.DSMT4">
                  <p:embed/>
                </p:oleObj>
              </mc:Choice>
              <mc:Fallback>
                <p:oleObj name="Equation" r:id="rId7" imgW="215713" imgH="291847" progId="Equation.DSMT4">
                  <p:embed/>
                  <p:pic>
                    <p:nvPicPr>
                      <p:cNvPr id="0" name="Picture 3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84880" y="4885051"/>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1148812003"/>
              </p:ext>
            </p:extLst>
          </p:nvPr>
        </p:nvGraphicFramePr>
        <p:xfrm>
          <a:off x="3319780" y="4416777"/>
          <a:ext cx="381000" cy="406400"/>
        </p:xfrm>
        <a:graphic>
          <a:graphicData uri="http://schemas.openxmlformats.org/presentationml/2006/ole">
            <mc:AlternateContent xmlns:mc="http://schemas.openxmlformats.org/markup-compatibility/2006">
              <mc:Choice xmlns:v="urn:schemas-microsoft-com:vml" Requires="v">
                <p:oleObj spid="_x0000_s9393" name="Equation" r:id="rId9" imgW="380835" imgH="406224" progId="Equation.DSMT4">
                  <p:embed/>
                </p:oleObj>
              </mc:Choice>
              <mc:Fallback>
                <p:oleObj name="Equation" r:id="rId9" imgW="380835" imgH="406224" progId="Equation.DSMT4">
                  <p:embed/>
                  <p:pic>
                    <p:nvPicPr>
                      <p:cNvPr id="0" name="Picture 4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19780" y="4416777"/>
                        <a:ext cx="381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24199927"/>
              </p:ext>
            </p:extLst>
          </p:nvPr>
        </p:nvGraphicFramePr>
        <p:xfrm>
          <a:off x="3304540" y="4145628"/>
          <a:ext cx="381000" cy="292100"/>
        </p:xfrm>
        <a:graphic>
          <a:graphicData uri="http://schemas.openxmlformats.org/presentationml/2006/ole">
            <mc:AlternateContent xmlns:mc="http://schemas.openxmlformats.org/markup-compatibility/2006">
              <mc:Choice xmlns:v="urn:schemas-microsoft-com:vml" Requires="v">
                <p:oleObj spid="_x0000_s9394" name="Equation" r:id="rId11" imgW="380835" imgH="291973" progId="Equation.DSMT4">
                  <p:embed/>
                </p:oleObj>
              </mc:Choice>
              <mc:Fallback>
                <p:oleObj name="Equation" r:id="rId11" imgW="380835" imgH="291973" progId="Equation.DSMT4">
                  <p:embed/>
                  <p:pic>
                    <p:nvPicPr>
                      <p:cNvPr id="0" name="Picture 4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04540" y="414562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extLst>
              <p:ext uri="{D42A27DB-BD31-4B8C-83A1-F6EECF244321}">
                <p14:modId xmlns:p14="http://schemas.microsoft.com/office/powerpoint/2010/main" val="2884984673"/>
              </p:ext>
            </p:extLst>
          </p:nvPr>
        </p:nvGraphicFramePr>
        <p:xfrm>
          <a:off x="2948940" y="3708354"/>
          <a:ext cx="546100" cy="393700"/>
        </p:xfrm>
        <a:graphic>
          <a:graphicData uri="http://schemas.openxmlformats.org/presentationml/2006/ole">
            <mc:AlternateContent xmlns:mc="http://schemas.openxmlformats.org/markup-compatibility/2006">
              <mc:Choice xmlns:v="urn:schemas-microsoft-com:vml" Requires="v">
                <p:oleObj spid="_x0000_s9395" name="Equation" r:id="rId13" imgW="545863" imgH="393529" progId="Equation.DSMT4">
                  <p:embed/>
                </p:oleObj>
              </mc:Choice>
              <mc:Fallback>
                <p:oleObj name="Equation" r:id="rId13" imgW="545863" imgH="393529" progId="Equation.DSMT4">
                  <p:embed/>
                  <p:pic>
                    <p:nvPicPr>
                      <p:cNvPr id="0" name="Picture 4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48940" y="3708354"/>
                        <a:ext cx="546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extLst>
              <p:ext uri="{D42A27DB-BD31-4B8C-83A1-F6EECF244321}">
                <p14:modId xmlns:p14="http://schemas.microsoft.com/office/powerpoint/2010/main" val="3218998602"/>
              </p:ext>
            </p:extLst>
          </p:nvPr>
        </p:nvGraphicFramePr>
        <p:xfrm>
          <a:off x="2954020" y="3406205"/>
          <a:ext cx="546100" cy="292100"/>
        </p:xfrm>
        <a:graphic>
          <a:graphicData uri="http://schemas.openxmlformats.org/presentationml/2006/ole">
            <mc:AlternateContent xmlns:mc="http://schemas.openxmlformats.org/markup-compatibility/2006">
              <mc:Choice xmlns:v="urn:schemas-microsoft-com:vml" Requires="v">
                <p:oleObj spid="_x0000_s9396" name="Equation" r:id="rId15" imgW="545863" imgH="291973" progId="Equation.DSMT4">
                  <p:embed/>
                </p:oleObj>
              </mc:Choice>
              <mc:Fallback>
                <p:oleObj name="Equation" r:id="rId15" imgW="545863" imgH="291973" progId="Equation.DSMT4">
                  <p:embed/>
                  <p:pic>
                    <p:nvPicPr>
                      <p:cNvPr id="0" name="Picture 4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54020" y="3406205"/>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extLst>
              <p:ext uri="{D42A27DB-BD31-4B8C-83A1-F6EECF244321}">
                <p14:modId xmlns:p14="http://schemas.microsoft.com/office/powerpoint/2010/main" val="642681379"/>
              </p:ext>
            </p:extLst>
          </p:nvPr>
        </p:nvGraphicFramePr>
        <p:xfrm>
          <a:off x="2699745" y="2994991"/>
          <a:ext cx="622300" cy="406400"/>
        </p:xfrm>
        <a:graphic>
          <a:graphicData uri="http://schemas.openxmlformats.org/presentationml/2006/ole">
            <mc:AlternateContent xmlns:mc="http://schemas.openxmlformats.org/markup-compatibility/2006">
              <mc:Choice xmlns:v="urn:schemas-microsoft-com:vml" Requires="v">
                <p:oleObj spid="_x0000_s9397" name="Equation" r:id="rId17" imgW="622030" imgH="406224" progId="Equation.DSMT4">
                  <p:embed/>
                </p:oleObj>
              </mc:Choice>
              <mc:Fallback>
                <p:oleObj name="Equation" r:id="rId17" imgW="622030" imgH="406224" progId="Equation.DSMT4">
                  <p:embed/>
                  <p:pic>
                    <p:nvPicPr>
                      <p:cNvPr id="0" name="Picture 4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99745" y="2994991"/>
                        <a:ext cx="6223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7" name="Object 11"/>
          <p:cNvGraphicFramePr>
            <a:graphicFrameLocks noChangeAspect="1"/>
          </p:cNvGraphicFramePr>
          <p:nvPr>
            <p:extLst>
              <p:ext uri="{D42A27DB-BD31-4B8C-83A1-F6EECF244321}">
                <p14:modId xmlns:p14="http://schemas.microsoft.com/office/powerpoint/2010/main" val="3752937741"/>
              </p:ext>
            </p:extLst>
          </p:nvPr>
        </p:nvGraphicFramePr>
        <p:xfrm>
          <a:off x="2693395" y="2672669"/>
          <a:ext cx="635000" cy="292100"/>
        </p:xfrm>
        <a:graphic>
          <a:graphicData uri="http://schemas.openxmlformats.org/presentationml/2006/ole">
            <mc:AlternateContent xmlns:mc="http://schemas.openxmlformats.org/markup-compatibility/2006">
              <mc:Choice xmlns:v="urn:schemas-microsoft-com:vml" Requires="v">
                <p:oleObj spid="_x0000_s9398" name="Equation" r:id="rId19" imgW="634725" imgH="291973" progId="Equation.DSMT4">
                  <p:embed/>
                </p:oleObj>
              </mc:Choice>
              <mc:Fallback>
                <p:oleObj name="Equation" r:id="rId19" imgW="634725" imgH="291973" progId="Equation.DSMT4">
                  <p:embed/>
                  <p:pic>
                    <p:nvPicPr>
                      <p:cNvPr id="0" name="Picture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693395" y="2672669"/>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2705100" y="2232025"/>
          <a:ext cx="469900" cy="406400"/>
        </p:xfrm>
        <a:graphic>
          <a:graphicData uri="http://schemas.openxmlformats.org/presentationml/2006/ole">
            <mc:AlternateContent xmlns:mc="http://schemas.openxmlformats.org/markup-compatibility/2006">
              <mc:Choice xmlns:v="urn:schemas-microsoft-com:vml" Requires="v">
                <p:oleObj spid="_x0000_s9399" name="Equation" r:id="rId21" imgW="469696" imgH="406224" progId="Equation.DSMT4">
                  <p:embed/>
                </p:oleObj>
              </mc:Choice>
              <mc:Fallback>
                <p:oleObj name="Equation" r:id="rId21" imgW="469696" imgH="406224" progId="Equation.DSMT4">
                  <p:embed/>
                  <p:pic>
                    <p:nvPicPr>
                      <p:cNvPr id="0" name="Picture 4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05100" y="2232025"/>
                        <a:ext cx="469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209800" y="1703211"/>
          <a:ext cx="1524000" cy="571500"/>
        </p:xfrm>
        <a:graphic>
          <a:graphicData uri="http://schemas.openxmlformats.org/presentationml/2006/ole">
            <mc:AlternateContent xmlns:mc="http://schemas.openxmlformats.org/markup-compatibility/2006">
              <mc:Choice xmlns:v="urn:schemas-microsoft-com:vml" Requires="v">
                <p:oleObj spid="_x0000_s9400" name="Equation" r:id="rId23" imgW="1524000" imgH="571500" progId="Equation.DSMT4">
                  <p:embed/>
                </p:oleObj>
              </mc:Choice>
              <mc:Fallback>
                <p:oleObj name="Equation" r:id="rId23" imgW="1524000" imgH="571500" progId="Equation.DSMT4">
                  <p:embed/>
                  <p:pic>
                    <p:nvPicPr>
                      <p:cNvPr id="0" name="Picture 4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209800" y="1703211"/>
                        <a:ext cx="1524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2880360" y="1555750"/>
          <a:ext cx="101600" cy="101600"/>
        </p:xfrm>
        <a:graphic>
          <a:graphicData uri="http://schemas.openxmlformats.org/presentationml/2006/ole">
            <mc:AlternateContent xmlns:mc="http://schemas.openxmlformats.org/markup-compatibility/2006">
              <mc:Choice xmlns:v="urn:schemas-microsoft-com:vml" Requires="v">
                <p:oleObj spid="_x0000_s9401" name="Equation" r:id="rId25" imgW="101512" imgH="101512" progId="Equation.DSMT4">
                  <p:embed/>
                </p:oleObj>
              </mc:Choice>
              <mc:Fallback>
                <p:oleObj name="Equation" r:id="rId25" imgW="101512" imgH="101512" progId="Equation.DSMT4">
                  <p:embed/>
                  <p:pic>
                    <p:nvPicPr>
                      <p:cNvPr id="0" name="Picture 48"/>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880360" y="155575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2954020" y="1403350"/>
          <a:ext cx="190500" cy="279400"/>
        </p:xfrm>
        <a:graphic>
          <a:graphicData uri="http://schemas.openxmlformats.org/presentationml/2006/ole">
            <mc:AlternateContent xmlns:mc="http://schemas.openxmlformats.org/markup-compatibility/2006">
              <mc:Choice xmlns:v="urn:schemas-microsoft-com:vml" Requires="v">
                <p:oleObj spid="_x0000_s9402" name="Equation" r:id="rId27" imgW="190500" imgH="279400" progId="Equation.DSMT4">
                  <p:embed/>
                </p:oleObj>
              </mc:Choice>
              <mc:Fallback>
                <p:oleObj name="Equation" r:id="rId27" imgW="190500" imgH="279400" progId="Equation.DSMT4">
                  <p:embed/>
                  <p:pic>
                    <p:nvPicPr>
                      <p:cNvPr id="0" name="Picture 49"/>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954020" y="14033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3116580" y="1397000"/>
          <a:ext cx="203200" cy="292100"/>
        </p:xfrm>
        <a:graphic>
          <a:graphicData uri="http://schemas.openxmlformats.org/presentationml/2006/ole">
            <mc:AlternateContent xmlns:mc="http://schemas.openxmlformats.org/markup-compatibility/2006">
              <mc:Choice xmlns:v="urn:schemas-microsoft-com:vml" Requires="v">
                <p:oleObj spid="_x0000_s9403" name="Equation" r:id="rId29" imgW="203112" imgH="291973" progId="Equation.DSMT4">
                  <p:embed/>
                </p:oleObj>
              </mc:Choice>
              <mc:Fallback>
                <p:oleObj name="Equation" r:id="rId29" imgW="203112" imgH="291973" progId="Equation.DSMT4">
                  <p:embed/>
                  <p:pic>
                    <p:nvPicPr>
                      <p:cNvPr id="0" name="Picture 5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116580" y="1397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3291840" y="1403350"/>
          <a:ext cx="203200" cy="279400"/>
        </p:xfrm>
        <a:graphic>
          <a:graphicData uri="http://schemas.openxmlformats.org/presentationml/2006/ole">
            <mc:AlternateContent xmlns:mc="http://schemas.openxmlformats.org/markup-compatibility/2006">
              <mc:Choice xmlns:v="urn:schemas-microsoft-com:vml" Requires="v">
                <p:oleObj spid="_x0000_s9404" name="Equation" r:id="rId31" imgW="203112" imgH="279279" progId="Equation.DSMT4">
                  <p:embed/>
                </p:oleObj>
              </mc:Choice>
              <mc:Fallback>
                <p:oleObj name="Equation" r:id="rId31" imgW="203112" imgH="279279" progId="Equation.DSMT4">
                  <p:embed/>
                  <p:pic>
                    <p:nvPicPr>
                      <p:cNvPr id="0" name="Picture 5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291840" y="140335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4" name="Object 18"/>
          <p:cNvGraphicFramePr>
            <a:graphicFrameLocks noChangeAspect="1"/>
          </p:cNvGraphicFramePr>
          <p:nvPr/>
        </p:nvGraphicFramePr>
        <p:xfrm>
          <a:off x="3467100" y="1397000"/>
          <a:ext cx="203200" cy="292100"/>
        </p:xfrm>
        <a:graphic>
          <a:graphicData uri="http://schemas.openxmlformats.org/presentationml/2006/ole">
            <mc:AlternateContent xmlns:mc="http://schemas.openxmlformats.org/markup-compatibility/2006">
              <mc:Choice xmlns:v="urn:schemas-microsoft-com:vml" Requires="v">
                <p:oleObj spid="_x0000_s9405" name="Equation" r:id="rId33" imgW="203112" imgH="291973" progId="Equation.DSMT4">
                  <p:embed/>
                </p:oleObj>
              </mc:Choice>
              <mc:Fallback>
                <p:oleObj name="Equation" r:id="rId33" imgW="203112" imgH="291973" progId="Equation.DSMT4">
                  <p:embed/>
                  <p:pic>
                    <p:nvPicPr>
                      <p:cNvPr id="0" name="Picture 5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467100" y="1397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5" name="Object 19"/>
          <p:cNvGraphicFramePr>
            <a:graphicFrameLocks noChangeAspect="1"/>
          </p:cNvGraphicFramePr>
          <p:nvPr/>
        </p:nvGraphicFramePr>
        <p:xfrm>
          <a:off x="5727700" y="4953000"/>
          <a:ext cx="1358900" cy="292100"/>
        </p:xfrm>
        <a:graphic>
          <a:graphicData uri="http://schemas.openxmlformats.org/presentationml/2006/ole">
            <mc:AlternateContent xmlns:mc="http://schemas.openxmlformats.org/markup-compatibility/2006">
              <mc:Choice xmlns:v="urn:schemas-microsoft-com:vml" Requires="v">
                <p:oleObj spid="_x0000_s9406" name="Equation" r:id="rId35" imgW="1358310" imgH="291973" progId="Equation.DSMT4">
                  <p:embed/>
                </p:oleObj>
              </mc:Choice>
              <mc:Fallback>
                <p:oleObj name="Equation" r:id="rId35" imgW="1358310" imgH="291973" progId="Equation.DSMT4">
                  <p:embed/>
                  <p:pic>
                    <p:nvPicPr>
                      <p:cNvPr id="0" name="Picture 53"/>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5727700" y="49530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3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2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23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2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2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509"/>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9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3482419"/>
            <a:ext cx="8229600" cy="671851"/>
          </a:xfrm>
          <a:prstGeom prst="rect">
            <a:avLst/>
          </a:prstGeom>
        </p:spPr>
        <p:txBody>
          <a:bodyPr>
            <a:spAutoFit/>
          </a:bodyPr>
          <a:lstStyle/>
          <a:p>
            <a:pPr marL="0" marR="0" lvl="0" indent="0" algn="l" defTabSz="914400" rtl="0" eaLnBrk="1" fontAlgn="auto" latinLnBrk="0" hangingPunct="1">
              <a:lnSpc>
                <a:spcPct val="150000"/>
              </a:lnSpc>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Thus        </a:t>
            </a:r>
            <a:r>
              <a:rPr kumimoji="0" lang="en-US" sz="2800" b="0" i="0" u="none" strike="noStrike" kern="1200" cap="none" spc="0" normalizeH="0" baseline="0" noProof="0" dirty="0">
                <a:ln>
                  <a:noFill/>
                </a:ln>
                <a:solidFill>
                  <a:srgbClr val="366092"/>
                </a:solidFill>
                <a:effectLst/>
                <a:uLnTx/>
                <a:uFillTx/>
                <a:latin typeface="+mn-lt"/>
                <a:ea typeface="+mn-ea"/>
                <a:cs typeface="+mn-cs"/>
              </a:rPr>
              <a:t>is</a:t>
            </a:r>
            <a:r>
              <a:rPr kumimoji="0" lang="en-US" sz="2800" b="0" i="0" u="none" strike="noStrike" kern="1200" cap="none" spc="0" normalizeH="0" baseline="0" noProof="0" dirty="0">
                <a:ln>
                  <a:noFill/>
                </a:ln>
                <a:solidFill>
                  <a:srgbClr val="FF0008"/>
                </a:solidFill>
                <a:effectLst/>
                <a:uLnTx/>
                <a:uFillTx/>
                <a:latin typeface="+mn-lt"/>
                <a:ea typeface="+mn-ea"/>
                <a:cs typeface="+mn-cs"/>
              </a:rPr>
              <a:t> larger than </a:t>
            </a:r>
            <a:r>
              <a:rPr kumimoji="0" lang="en-US" sz="2800" b="0" i="0" u="none" strike="noStrike" kern="1200" cap="none" spc="0" normalizeH="0" baseline="0" noProof="0" dirty="0">
                <a:ln>
                  <a:noFill/>
                </a:ln>
                <a:solidFill>
                  <a:srgbClr val="0000FF"/>
                </a:solidFill>
                <a:effectLst/>
                <a:uLnTx/>
                <a:uFillTx/>
                <a:latin typeface="+mn-lt"/>
                <a:ea typeface="+mn-ea"/>
                <a:cs typeface="+mn-cs"/>
              </a:rPr>
              <a:t>0.18</a:t>
            </a:r>
            <a:r>
              <a:rPr kumimoji="0" lang="en-US" sz="2800" b="0" i="0" u="none" strike="noStrike" kern="1200" cap="none" spc="0" normalizeH="0" baseline="0" noProof="0" dirty="0">
                <a:ln>
                  <a:noFill/>
                </a:ln>
                <a:solidFill>
                  <a:schemeClr val="tx1"/>
                </a:solidFill>
                <a:effectLst/>
                <a:uLnTx/>
                <a:uFillTx/>
                <a:latin typeface="+mn-lt"/>
                <a:ea typeface="+mn-ea"/>
                <a:cs typeface="+mn-cs"/>
              </a:rPr>
              <a:t> by </a:t>
            </a:r>
            <a:r>
              <a:rPr kumimoji="0" lang="en-US" sz="2800" b="0" i="0" u="none" strike="noStrike" kern="1200" cap="none" spc="0" normalizeH="0" baseline="0" noProof="0" dirty="0">
                <a:ln>
                  <a:noFill/>
                </a:ln>
                <a:solidFill>
                  <a:srgbClr val="FF0008"/>
                </a:solidFill>
                <a:effectLst/>
                <a:uLnTx/>
                <a:uFillTx/>
                <a:latin typeface="+mn-lt"/>
                <a:ea typeface="+mn-ea"/>
                <a:cs typeface="+mn-cs"/>
              </a:rPr>
              <a:t>0.0075</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sp>
        <p:nvSpPr>
          <p:cNvPr id="23554" name="Rectangle 2"/>
          <p:cNvSpPr>
            <a:spLocks noGrp="1"/>
          </p:cNvSpPr>
          <p:nvPr>
            <p:ph type="title"/>
          </p:nvPr>
        </p:nvSpPr>
        <p:spPr>
          <a:prstGeom prst="rect">
            <a:avLst/>
          </a:prstGeom>
        </p:spPr>
        <p:txBody>
          <a:bodyPr/>
          <a:lstStyle/>
          <a:p>
            <a:r>
              <a:rPr lang="en-US" dirty="0">
                <a:solidFill>
                  <a:schemeClr val="accent1"/>
                </a:solidFill>
              </a:rPr>
              <a:t>Example 9: </a:t>
            </a:r>
            <a:r>
              <a:rPr lang="en-US" dirty="0"/>
              <a:t>Comparing Decimal Numbers and </a:t>
            </a:r>
            <a:r>
              <a:rPr lang="en-US" dirty="0" smtClean="0"/>
              <a:t>Fractions </a:t>
            </a:r>
            <a:r>
              <a:rPr lang="en-US" sz="3200" dirty="0" smtClean="0">
                <a:solidFill>
                  <a:schemeClr val="accent1"/>
                </a:solidFill>
              </a:rPr>
              <a:t>(</a:t>
            </a:r>
            <a:r>
              <a:rPr lang="en-US" sz="3200" dirty="0">
                <a:solidFill>
                  <a:schemeClr val="accent1"/>
                </a:solidFill>
              </a:rPr>
              <a:t>cont.)</a:t>
            </a:r>
          </a:p>
        </p:txBody>
      </p:sp>
      <p:sp>
        <p:nvSpPr>
          <p:cNvPr id="22531" name="Rectangle 3"/>
          <p:cNvSpPr>
            <a:spLocks noGrp="1"/>
          </p:cNvSpPr>
          <p:nvPr>
            <p:ph idx="1"/>
          </p:nvPr>
        </p:nvSpPr>
        <p:spPr>
          <a:xfrm>
            <a:off x="457200" y="1280160"/>
            <a:ext cx="8229600" cy="954107"/>
          </a:xfrm>
          <a:prstGeom prst="rect">
            <a:avLst/>
          </a:prstGeom>
        </p:spPr>
        <p:txBody>
          <a:bodyPr>
            <a:spAutoFit/>
          </a:bodyPr>
          <a:lstStyle/>
          <a:p>
            <a:r>
              <a:rPr lang="en-US" dirty="0"/>
              <a:t>Comparing, we see that 0.1875 is larger than 0.18. Now subtract the smaller number from the larger number.</a:t>
            </a:r>
            <a:endParaRPr lang="en-US" i="0" dirty="0">
              <a:solidFill>
                <a:schemeClr val="tx1"/>
              </a:solidFill>
            </a:endParaRPr>
          </a:p>
        </p:txBody>
      </p:sp>
      <p:graphicFrame>
        <p:nvGraphicFramePr>
          <p:cNvPr id="22532" name="Object 4"/>
          <p:cNvGraphicFramePr>
            <a:graphicFrameLocks noChangeAspect="1"/>
          </p:cNvGraphicFramePr>
          <p:nvPr/>
        </p:nvGraphicFramePr>
        <p:xfrm>
          <a:off x="1333500" y="3479800"/>
          <a:ext cx="431800" cy="838200"/>
        </p:xfrm>
        <a:graphic>
          <a:graphicData uri="http://schemas.openxmlformats.org/presentationml/2006/ole">
            <mc:AlternateContent xmlns:mc="http://schemas.openxmlformats.org/markup-compatibility/2006">
              <mc:Choice xmlns:v="urn:schemas-microsoft-com:vml" Requires="v">
                <p:oleObj spid="_x0000_s10289" name="Equation" r:id="rId3" imgW="431613" imgH="837836" progId="Equation.DSMT4">
                  <p:embed/>
                </p:oleObj>
              </mc:Choice>
              <mc:Fallback>
                <p:oleObj name="Equation" r:id="rId3" imgW="431613" imgH="837836"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3500" y="3479800"/>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3543300" y="2298700"/>
          <a:ext cx="1003300" cy="292100"/>
        </p:xfrm>
        <a:graphic>
          <a:graphicData uri="http://schemas.openxmlformats.org/presentationml/2006/ole">
            <mc:AlternateContent xmlns:mc="http://schemas.openxmlformats.org/markup-compatibility/2006">
              <mc:Choice xmlns:v="urn:schemas-microsoft-com:vml" Requires="v">
                <p:oleObj spid="_x0000_s10290" name="Equation" r:id="rId5" imgW="1002865" imgH="291973" progId="Equation.DSMT4">
                  <p:embed/>
                </p:oleObj>
              </mc:Choice>
              <mc:Fallback>
                <p:oleObj name="Equation" r:id="rId5" imgW="1002865" imgH="291973"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3300" y="22987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352800" y="2736850"/>
          <a:ext cx="1219200" cy="406400"/>
        </p:xfrm>
        <a:graphic>
          <a:graphicData uri="http://schemas.openxmlformats.org/presentationml/2006/ole">
            <mc:AlternateContent xmlns:mc="http://schemas.openxmlformats.org/markup-compatibility/2006">
              <mc:Choice xmlns:v="urn:schemas-microsoft-com:vml" Requires="v">
                <p:oleObj spid="_x0000_s10291" name="Equation" r:id="rId7" imgW="1218960" imgH="406080" progId="Equation.DSMT4">
                  <p:embed/>
                </p:oleObj>
              </mc:Choice>
              <mc:Fallback>
                <p:oleObj name="Equation" r:id="rId7" imgW="1218960" imgH="40608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2800" y="2736850"/>
                        <a:ext cx="1219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543300" y="3289300"/>
          <a:ext cx="1003300" cy="292100"/>
        </p:xfrm>
        <a:graphic>
          <a:graphicData uri="http://schemas.openxmlformats.org/presentationml/2006/ole">
            <mc:AlternateContent xmlns:mc="http://schemas.openxmlformats.org/markup-compatibility/2006">
              <mc:Choice xmlns:v="urn:schemas-microsoft-com:vml" Requires="v">
                <p:oleObj spid="_x0000_s10292" name="Equation" r:id="rId9" imgW="1002865" imgH="291973" progId="Equation.DSMT4">
                  <p:embed/>
                </p:oleObj>
              </mc:Choice>
              <mc:Fallback>
                <p:oleObj name="Equation" r:id="rId9" imgW="1002865" imgH="291973"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43300" y="32893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4768850" y="3289300"/>
          <a:ext cx="1104900" cy="241300"/>
        </p:xfrm>
        <a:graphic>
          <a:graphicData uri="http://schemas.openxmlformats.org/presentationml/2006/ole">
            <mc:AlternateContent xmlns:mc="http://schemas.openxmlformats.org/markup-compatibility/2006">
              <mc:Choice xmlns:v="urn:schemas-microsoft-com:vml" Requires="v">
                <p:oleObj spid="_x0000_s10293" name="Equation" r:id="rId11" imgW="1104840" imgH="241200" progId="Equation.DSMT4">
                  <p:embed/>
                </p:oleObj>
              </mc:Choice>
              <mc:Fallback>
                <p:oleObj name="Equation" r:id="rId11" imgW="1104840" imgH="24120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68850" y="3289300"/>
                        <a:ext cx="1104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Simplifying Expressions with Decimals and Fractions</a:t>
            </a:r>
          </a:p>
        </p:txBody>
      </p:sp>
      <p:sp>
        <p:nvSpPr>
          <p:cNvPr id="3" name="Content Placeholder 2"/>
          <p:cNvSpPr>
            <a:spLocks noGrp="1"/>
          </p:cNvSpPr>
          <p:nvPr>
            <p:ph idx="1"/>
          </p:nvPr>
        </p:nvSpPr>
        <p:spPr/>
        <p:txBody>
          <a:bodyPr/>
          <a:lstStyle/>
          <a:p>
            <a:r>
              <a:rPr lang="en-US" dirty="0"/>
              <a:t>Find the quotient 		        in decimal form.</a:t>
            </a:r>
          </a:p>
          <a:p>
            <a:r>
              <a:rPr lang="en-US" b="1" dirty="0"/>
              <a:t>Solution</a:t>
            </a:r>
          </a:p>
          <a:p>
            <a:r>
              <a:rPr lang="en-US" dirty="0"/>
              <a:t>Converting 	     to a decimal number we have </a:t>
            </a:r>
          </a:p>
          <a:p>
            <a:endParaRPr lang="en-US" sz="1300" dirty="0"/>
          </a:p>
          <a:p>
            <a:r>
              <a:rPr lang="en-US" dirty="0"/>
              <a:t>			Now we can divide.</a:t>
            </a:r>
          </a:p>
        </p:txBody>
      </p:sp>
      <p:graphicFrame>
        <p:nvGraphicFramePr>
          <p:cNvPr id="43010" name="Object 2"/>
          <p:cNvGraphicFramePr>
            <a:graphicFrameLocks noChangeAspect="1"/>
          </p:cNvGraphicFramePr>
          <p:nvPr/>
        </p:nvGraphicFramePr>
        <p:xfrm>
          <a:off x="3124200" y="1134908"/>
          <a:ext cx="1600200" cy="838200"/>
        </p:xfrm>
        <a:graphic>
          <a:graphicData uri="http://schemas.openxmlformats.org/presentationml/2006/ole">
            <mc:AlternateContent xmlns:mc="http://schemas.openxmlformats.org/markup-compatibility/2006">
              <mc:Choice xmlns:v="urn:schemas-microsoft-com:vml" Requires="v">
                <p:oleObj spid="_x0000_s43053" name="Equation" r:id="rId3" imgW="1600200" imgH="838080" progId="Equation.DSMT4">
                  <p:embed/>
                </p:oleObj>
              </mc:Choice>
              <mc:Fallback>
                <p:oleObj name="Equation" r:id="rId3" imgW="16002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1134908"/>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1" name="Object 3"/>
          <p:cNvGraphicFramePr>
            <a:graphicFrameLocks noChangeAspect="1"/>
          </p:cNvGraphicFramePr>
          <p:nvPr/>
        </p:nvGraphicFramePr>
        <p:xfrm>
          <a:off x="2216768" y="2157876"/>
          <a:ext cx="482600" cy="838200"/>
        </p:xfrm>
        <a:graphic>
          <a:graphicData uri="http://schemas.openxmlformats.org/presentationml/2006/ole">
            <mc:AlternateContent xmlns:mc="http://schemas.openxmlformats.org/markup-compatibility/2006">
              <mc:Choice xmlns:v="urn:schemas-microsoft-com:vml" Requires="v">
                <p:oleObj spid="_x0000_s43054" name="Equation" r:id="rId5" imgW="482400" imgH="838080" progId="Equation.DSMT4">
                  <p:embed/>
                </p:oleObj>
              </mc:Choice>
              <mc:Fallback>
                <p:oleObj name="Equation" r:id="rId5" imgW="4824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16768" y="2157876"/>
                        <a:ext cx="48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577232" y="2882900"/>
          <a:ext cx="2667000" cy="927100"/>
        </p:xfrm>
        <a:graphic>
          <a:graphicData uri="http://schemas.openxmlformats.org/presentationml/2006/ole">
            <mc:AlternateContent xmlns:mc="http://schemas.openxmlformats.org/markup-compatibility/2006">
              <mc:Choice xmlns:v="urn:schemas-microsoft-com:vml" Requires="v">
                <p:oleObj spid="_x0000_s43055" name="Equation" r:id="rId7" imgW="2666880" imgH="927000" progId="Equation.DSMT4">
                  <p:embed/>
                </p:oleObj>
              </mc:Choice>
              <mc:Fallback>
                <p:oleObj name="Equation" r:id="rId7" imgW="2666880" imgH="9270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7232" y="2882900"/>
                        <a:ext cx="2667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2514600" y="3962400"/>
          <a:ext cx="1600200" cy="838200"/>
        </p:xfrm>
        <a:graphic>
          <a:graphicData uri="http://schemas.openxmlformats.org/presentationml/2006/ole">
            <mc:AlternateContent xmlns:mc="http://schemas.openxmlformats.org/markup-compatibility/2006">
              <mc:Choice xmlns:v="urn:schemas-microsoft-com:vml" Requires="v">
                <p:oleObj spid="_x0000_s43056" name="Equation" r:id="rId9" imgW="1600200" imgH="838080" progId="Equation.DSMT4">
                  <p:embed/>
                </p:oleObj>
              </mc:Choice>
              <mc:Fallback>
                <p:oleObj name="Equation" r:id="rId9" imgW="16002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39624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4" name="Object 6"/>
          <p:cNvGraphicFramePr>
            <a:graphicFrameLocks noChangeAspect="1"/>
          </p:cNvGraphicFramePr>
          <p:nvPr/>
        </p:nvGraphicFramePr>
        <p:xfrm>
          <a:off x="4178300" y="3962400"/>
          <a:ext cx="1155700" cy="838200"/>
        </p:xfrm>
        <a:graphic>
          <a:graphicData uri="http://schemas.openxmlformats.org/presentationml/2006/ole">
            <mc:AlternateContent xmlns:mc="http://schemas.openxmlformats.org/markup-compatibility/2006">
              <mc:Choice xmlns:v="urn:schemas-microsoft-com:vml" Requires="v">
                <p:oleObj spid="_x0000_s43057" name="Equation" r:id="rId11" imgW="1155600" imgH="838080" progId="Equation.DSMT4">
                  <p:embed/>
                </p:oleObj>
              </mc:Choice>
              <mc:Fallback>
                <p:oleObj name="Equation" r:id="rId11" imgW="115560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78300" y="39624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7"/>
          <p:cNvGraphicFramePr>
            <a:graphicFrameLocks noChangeAspect="1"/>
          </p:cNvGraphicFramePr>
          <p:nvPr/>
        </p:nvGraphicFramePr>
        <p:xfrm>
          <a:off x="5445940" y="4236068"/>
          <a:ext cx="1485900" cy="292100"/>
        </p:xfrm>
        <a:graphic>
          <a:graphicData uri="http://schemas.openxmlformats.org/presentationml/2006/ole">
            <mc:AlternateContent xmlns:mc="http://schemas.openxmlformats.org/markup-compatibility/2006">
              <mc:Choice xmlns:v="urn:schemas-microsoft-com:vml" Requires="v">
                <p:oleObj spid="_x0000_s43058" name="Equation" r:id="rId13" imgW="1485720" imgH="291960" progId="Equation.DSMT4">
                  <p:embed/>
                </p:oleObj>
              </mc:Choice>
              <mc:Fallback>
                <p:oleObj name="Equation" r:id="rId13" imgW="148572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45940" y="4236068"/>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0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0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30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30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30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Evaluating Expressions with Decimals and Fractions</a:t>
            </a:r>
          </a:p>
        </p:txBody>
      </p:sp>
      <p:sp>
        <p:nvSpPr>
          <p:cNvPr id="3" name="Content Placeholder 2"/>
          <p:cNvSpPr>
            <a:spLocks noGrp="1"/>
          </p:cNvSpPr>
          <p:nvPr>
            <p:ph idx="1"/>
          </p:nvPr>
        </p:nvSpPr>
        <p:spPr/>
        <p:txBody>
          <a:bodyPr/>
          <a:lstStyle/>
          <a:p>
            <a:r>
              <a:rPr lang="en-US" dirty="0"/>
              <a:t>Evaluate the expression </a:t>
            </a:r>
            <a:r>
              <a:rPr lang="en-US" i="1" dirty="0">
                <a:solidFill>
                  <a:srgbClr val="0000FF"/>
                </a:solidFill>
              </a:rPr>
              <a:t>x</a:t>
            </a:r>
            <a:r>
              <a:rPr lang="en-US" baseline="30000" dirty="0">
                <a:solidFill>
                  <a:srgbClr val="0000FF"/>
                </a:solidFill>
              </a:rPr>
              <a:t>2</a:t>
            </a:r>
            <a:r>
              <a:rPr lang="en-US" dirty="0">
                <a:solidFill>
                  <a:srgbClr val="0000FF"/>
                </a:solidFill>
              </a:rPr>
              <a:t> + 3</a:t>
            </a:r>
            <a:r>
              <a:rPr lang="en-US" i="1" dirty="0">
                <a:solidFill>
                  <a:srgbClr val="0000FF"/>
                </a:solidFill>
              </a:rPr>
              <a:t>x</a:t>
            </a:r>
            <a:r>
              <a:rPr lang="en-US" dirty="0">
                <a:solidFill>
                  <a:srgbClr val="0000FF"/>
                </a:solidFill>
              </a:rPr>
              <a:t> − 2</a:t>
            </a:r>
            <a:r>
              <a:rPr lang="en-US" i="1" dirty="0">
                <a:solidFill>
                  <a:srgbClr val="0000FF"/>
                </a:solidFill>
              </a:rPr>
              <a:t>y</a:t>
            </a:r>
            <a:r>
              <a:rPr lang="en-US" dirty="0">
                <a:solidFill>
                  <a:srgbClr val="0000FF"/>
                </a:solidFill>
              </a:rPr>
              <a:t> </a:t>
            </a:r>
            <a:r>
              <a:rPr lang="en-US" dirty="0"/>
              <a:t>for 	  and </a:t>
            </a:r>
            <a:br>
              <a:rPr lang="en-US" dirty="0"/>
            </a:br>
            <a:endParaRPr lang="en-US" sz="800" dirty="0"/>
          </a:p>
          <a:p>
            <a:r>
              <a:rPr lang="en-US" i="1" dirty="0">
                <a:solidFill>
                  <a:srgbClr val="0000FF"/>
                </a:solidFill>
              </a:rPr>
              <a:t>y</a:t>
            </a:r>
            <a:r>
              <a:rPr lang="en-US" dirty="0">
                <a:solidFill>
                  <a:srgbClr val="0000FF"/>
                </a:solidFill>
              </a:rPr>
              <a:t> = 4.2</a:t>
            </a:r>
            <a:r>
              <a:rPr lang="en-US" dirty="0"/>
              <a:t> </a:t>
            </a:r>
            <a:r>
              <a:rPr lang="en-US" b="1" dirty="0"/>
              <a:t>a.</a:t>
            </a:r>
            <a:r>
              <a:rPr lang="en-US" dirty="0"/>
              <a:t> in decimal form and </a:t>
            </a:r>
            <a:r>
              <a:rPr lang="en-US" b="1" dirty="0"/>
              <a:t>b.</a:t>
            </a:r>
            <a:r>
              <a:rPr lang="en-US" dirty="0"/>
              <a:t> in fraction form.</a:t>
            </a:r>
          </a:p>
          <a:p>
            <a:r>
              <a:rPr lang="en-US" b="1" dirty="0"/>
              <a:t>Solution</a:t>
            </a:r>
          </a:p>
          <a:p>
            <a:pPr marL="514350" indent="-514350">
              <a:buFont typeface="+mj-lt"/>
              <a:buAutoNum type="alphaLcPeriod"/>
            </a:pPr>
            <a:r>
              <a:rPr lang="en-US" dirty="0"/>
              <a:t>Changing     to decimal form and substituting </a:t>
            </a:r>
          </a:p>
          <a:p>
            <a:endParaRPr lang="en-US" sz="1100" dirty="0"/>
          </a:p>
          <a:p>
            <a:r>
              <a:rPr lang="en-US" dirty="0"/>
              <a:t>		       and </a:t>
            </a:r>
            <a:r>
              <a:rPr lang="en-US" i="1" dirty="0"/>
              <a:t>y</a:t>
            </a:r>
            <a:r>
              <a:rPr lang="en-US" dirty="0"/>
              <a:t> = </a:t>
            </a:r>
            <a:r>
              <a:rPr lang="en-US" dirty="0">
                <a:solidFill>
                  <a:srgbClr val="9900FF"/>
                </a:solidFill>
              </a:rPr>
              <a:t>4.2</a:t>
            </a:r>
            <a:r>
              <a:rPr lang="en-US" dirty="0"/>
              <a:t> we have</a:t>
            </a:r>
          </a:p>
        </p:txBody>
      </p:sp>
      <p:graphicFrame>
        <p:nvGraphicFramePr>
          <p:cNvPr id="44034" name="Object 2"/>
          <p:cNvGraphicFramePr>
            <a:graphicFrameLocks noChangeAspect="1"/>
          </p:cNvGraphicFramePr>
          <p:nvPr/>
        </p:nvGraphicFramePr>
        <p:xfrm>
          <a:off x="6228732" y="1127125"/>
          <a:ext cx="800100" cy="838200"/>
        </p:xfrm>
        <a:graphic>
          <a:graphicData uri="http://schemas.openxmlformats.org/presentationml/2006/ole">
            <mc:AlternateContent xmlns:mc="http://schemas.openxmlformats.org/markup-compatibility/2006">
              <mc:Choice xmlns:v="urn:schemas-microsoft-com:vml" Requires="v">
                <p:oleObj spid="_x0000_s44085" name="Equation" r:id="rId3" imgW="799920" imgH="838080" progId="Equation.DSMT4">
                  <p:embed/>
                </p:oleObj>
              </mc:Choice>
              <mc:Fallback>
                <p:oleObj name="Equation" r:id="rId3" imgW="7999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8732" y="1127125"/>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2478860" y="2819400"/>
          <a:ext cx="279400" cy="838200"/>
        </p:xfrm>
        <a:graphic>
          <a:graphicData uri="http://schemas.openxmlformats.org/presentationml/2006/ole">
            <mc:AlternateContent xmlns:mc="http://schemas.openxmlformats.org/markup-compatibility/2006">
              <mc:Choice xmlns:v="urn:schemas-microsoft-com:vml" Requires="v">
                <p:oleObj spid="_x0000_s44086" name="Equation" r:id="rId5" imgW="279360" imgH="838080" progId="Equation.DSMT4">
                  <p:embed/>
                </p:oleObj>
              </mc:Choice>
              <mc:Fallback>
                <p:oleObj name="Equation" r:id="rId5" imgW="2793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78860" y="28194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073150" y="3505200"/>
          <a:ext cx="1752600" cy="838200"/>
        </p:xfrm>
        <a:graphic>
          <a:graphicData uri="http://schemas.openxmlformats.org/presentationml/2006/ole">
            <mc:AlternateContent xmlns:mc="http://schemas.openxmlformats.org/markup-compatibility/2006">
              <mc:Choice xmlns:v="urn:schemas-microsoft-com:vml" Requires="v">
                <p:oleObj spid="_x0000_s44087" name="Equation" r:id="rId7" imgW="1752480" imgH="838080" progId="Equation.DSMT4">
                  <p:embed/>
                </p:oleObj>
              </mc:Choice>
              <mc:Fallback>
                <p:oleObj name="Equation" r:id="rId7" imgW="17524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3150" y="350520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676400" y="4463432"/>
          <a:ext cx="1689100" cy="444500"/>
        </p:xfrm>
        <a:graphic>
          <a:graphicData uri="http://schemas.openxmlformats.org/presentationml/2006/ole">
            <mc:AlternateContent xmlns:mc="http://schemas.openxmlformats.org/markup-compatibility/2006">
              <mc:Choice xmlns:v="urn:schemas-microsoft-com:vml" Requires="v">
                <p:oleObj spid="_x0000_s44088" name="Equation" r:id="rId9" imgW="1688760" imgH="444240" progId="Equation.DSMT4">
                  <p:embed/>
                </p:oleObj>
              </mc:Choice>
              <mc:Fallback>
                <p:oleObj name="Equation" r:id="rId9" imgW="1688760" imgH="444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4463432"/>
                        <a:ext cx="1689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9" name="Object 7"/>
          <p:cNvGraphicFramePr>
            <a:graphicFrameLocks noChangeAspect="1"/>
          </p:cNvGraphicFramePr>
          <p:nvPr/>
        </p:nvGraphicFramePr>
        <p:xfrm>
          <a:off x="3479800" y="4419600"/>
          <a:ext cx="3822700" cy="533400"/>
        </p:xfrm>
        <a:graphic>
          <a:graphicData uri="http://schemas.openxmlformats.org/presentationml/2006/ole">
            <mc:AlternateContent xmlns:mc="http://schemas.openxmlformats.org/markup-compatibility/2006">
              <mc:Choice xmlns:v="urn:schemas-microsoft-com:vml" Requires="v">
                <p:oleObj spid="_x0000_s44089" name="Equation" r:id="rId11" imgW="3822480" imgH="533160" progId="Equation.DSMT4">
                  <p:embed/>
                </p:oleObj>
              </mc:Choice>
              <mc:Fallback>
                <p:oleObj name="Equation" r:id="rId11" imgW="3822480" imgH="533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79800" y="4419600"/>
                        <a:ext cx="3822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0" name="Object 8"/>
          <p:cNvGraphicFramePr>
            <a:graphicFrameLocks noChangeAspect="1"/>
          </p:cNvGraphicFramePr>
          <p:nvPr>
            <p:extLst>
              <p:ext uri="{D42A27DB-BD31-4B8C-83A1-F6EECF244321}">
                <p14:modId xmlns:p14="http://schemas.microsoft.com/office/powerpoint/2010/main" val="2326152467"/>
              </p:ext>
            </p:extLst>
          </p:nvPr>
        </p:nvGraphicFramePr>
        <p:xfrm>
          <a:off x="3469460" y="5073032"/>
          <a:ext cx="2959100" cy="292100"/>
        </p:xfrm>
        <a:graphic>
          <a:graphicData uri="http://schemas.openxmlformats.org/presentationml/2006/ole">
            <mc:AlternateContent xmlns:mc="http://schemas.openxmlformats.org/markup-compatibility/2006">
              <mc:Choice xmlns:v="urn:schemas-microsoft-com:vml" Requires="v">
                <p:oleObj spid="_x0000_s44090" name="Equation" r:id="rId13" imgW="2958840" imgH="291960" progId="Equation.DSMT4">
                  <p:embed/>
                </p:oleObj>
              </mc:Choice>
              <mc:Fallback>
                <p:oleObj name="Equation" r:id="rId13" imgW="29588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69460" y="5073032"/>
                        <a:ext cx="295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41" name="Object 9"/>
          <p:cNvGraphicFramePr>
            <a:graphicFrameLocks noChangeAspect="1"/>
          </p:cNvGraphicFramePr>
          <p:nvPr>
            <p:extLst>
              <p:ext uri="{D42A27DB-BD31-4B8C-83A1-F6EECF244321}">
                <p14:modId xmlns:p14="http://schemas.microsoft.com/office/powerpoint/2010/main" val="1686058260"/>
              </p:ext>
            </p:extLst>
          </p:nvPr>
        </p:nvGraphicFramePr>
        <p:xfrm>
          <a:off x="3469460" y="5542932"/>
          <a:ext cx="1485900" cy="292100"/>
        </p:xfrm>
        <a:graphic>
          <a:graphicData uri="http://schemas.openxmlformats.org/presentationml/2006/ole">
            <mc:AlternateContent xmlns:mc="http://schemas.openxmlformats.org/markup-compatibility/2006">
              <mc:Choice xmlns:v="urn:schemas-microsoft-com:vml" Requires="v">
                <p:oleObj spid="_x0000_s44091" name="Equation" r:id="rId15" imgW="1485720" imgH="291960" progId="Equation.DSMT4">
                  <p:embed/>
                </p:oleObj>
              </mc:Choice>
              <mc:Fallback>
                <p:oleObj name="Equation" r:id="rId15" imgW="1485720" imgH="291960" progId="Equation.DSMT4">
                  <p:embed/>
                  <p:pic>
                    <p:nvPicPr>
                      <p:cNvPr id="0" name="Picture 9"/>
                      <p:cNvPicPr>
                        <a:picLocks noChangeAspect="1" noChangeArrowheads="1"/>
                      </p:cNvPicPr>
                      <p:nvPr/>
                    </p:nvPicPr>
                    <p:blipFill>
                      <a:blip r:embed="rId16"/>
                      <a:srcRect/>
                      <a:stretch>
                        <a:fillRect/>
                      </a:stretch>
                    </p:blipFill>
                    <p:spPr bwMode="auto">
                      <a:xfrm>
                        <a:off x="3469460" y="5542932"/>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403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03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40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404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Evaluating Expressions with Decimals and Fractions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 Changing 4.2 to fraction form and substituting </a:t>
            </a:r>
          </a:p>
          <a:p>
            <a:pPr marL="1257300" lvl="1" indent="-514350">
              <a:buNone/>
            </a:pPr>
            <a:endParaRPr lang="en-US" sz="1000" dirty="0"/>
          </a:p>
          <a:p>
            <a:pPr marL="635000" lvl="1" indent="-577850">
              <a:buNone/>
            </a:pPr>
            <a:r>
              <a:rPr lang="en-US" dirty="0"/>
              <a:t>	          and			  we have the following.</a:t>
            </a:r>
          </a:p>
        </p:txBody>
      </p:sp>
      <p:graphicFrame>
        <p:nvGraphicFramePr>
          <p:cNvPr id="45058" name="Object 2"/>
          <p:cNvGraphicFramePr>
            <a:graphicFrameLocks noChangeAspect="1"/>
          </p:cNvGraphicFramePr>
          <p:nvPr/>
        </p:nvGraphicFramePr>
        <p:xfrm>
          <a:off x="1143000" y="1828800"/>
          <a:ext cx="800100" cy="838200"/>
        </p:xfrm>
        <a:graphic>
          <a:graphicData uri="http://schemas.openxmlformats.org/presentationml/2006/ole">
            <mc:AlternateContent xmlns:mc="http://schemas.openxmlformats.org/markup-compatibility/2006">
              <mc:Choice xmlns:v="urn:schemas-microsoft-com:vml" Requires="v">
                <p:oleObj spid="_x0000_s45131" name="Equation" r:id="rId3" imgW="799920" imgH="838080" progId="Equation.DSMT4">
                  <p:embed/>
                </p:oleObj>
              </mc:Choice>
              <mc:Fallback>
                <p:oleObj name="Equation" r:id="rId3" imgW="7999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8288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2616200" y="1836738"/>
          <a:ext cx="2590800" cy="838200"/>
        </p:xfrm>
        <a:graphic>
          <a:graphicData uri="http://schemas.openxmlformats.org/presentationml/2006/ole">
            <mc:AlternateContent xmlns:mc="http://schemas.openxmlformats.org/markup-compatibility/2006">
              <mc:Choice xmlns:v="urn:schemas-microsoft-com:vml" Requires="v">
                <p:oleObj spid="_x0000_s45132" name="Equation" r:id="rId5" imgW="2590560" imgH="838080" progId="Equation.DSMT4">
                  <p:embed/>
                </p:oleObj>
              </mc:Choice>
              <mc:Fallback>
                <p:oleObj name="Equation" r:id="rId5" imgW="25905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200" y="1836738"/>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1066800" y="2971800"/>
          <a:ext cx="1689100" cy="444500"/>
        </p:xfrm>
        <a:graphic>
          <a:graphicData uri="http://schemas.openxmlformats.org/presentationml/2006/ole">
            <mc:AlternateContent xmlns:mc="http://schemas.openxmlformats.org/markup-compatibility/2006">
              <mc:Choice xmlns:v="urn:schemas-microsoft-com:vml" Requires="v">
                <p:oleObj spid="_x0000_s45133" name="Equation" r:id="rId7" imgW="1688760" imgH="444240" progId="Equation.DSMT4">
                  <p:embed/>
                </p:oleObj>
              </mc:Choice>
              <mc:Fallback>
                <p:oleObj name="Equation" r:id="rId7" imgW="1688760" imgH="444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2971800"/>
                        <a:ext cx="1689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2838450" y="2690813"/>
          <a:ext cx="3390900" cy="990600"/>
        </p:xfrm>
        <a:graphic>
          <a:graphicData uri="http://schemas.openxmlformats.org/presentationml/2006/ole">
            <mc:AlternateContent xmlns:mc="http://schemas.openxmlformats.org/markup-compatibility/2006">
              <mc:Choice xmlns:v="urn:schemas-microsoft-com:vml" Requires="v">
                <p:oleObj spid="_x0000_s45134" name="Equation" r:id="rId9" imgW="3390840" imgH="990360" progId="Equation.DSMT4">
                  <p:embed/>
                </p:oleObj>
              </mc:Choice>
              <mc:Fallback>
                <p:oleObj name="Equation" r:id="rId9" imgW="3390840" imgH="9903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38450" y="2690813"/>
                        <a:ext cx="3390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2" name="Object 6"/>
          <p:cNvGraphicFramePr>
            <a:graphicFrameLocks noChangeAspect="1"/>
          </p:cNvGraphicFramePr>
          <p:nvPr/>
        </p:nvGraphicFramePr>
        <p:xfrm>
          <a:off x="2819400" y="3766168"/>
          <a:ext cx="1993900" cy="838200"/>
        </p:xfrm>
        <a:graphic>
          <a:graphicData uri="http://schemas.openxmlformats.org/presentationml/2006/ole">
            <mc:AlternateContent xmlns:mc="http://schemas.openxmlformats.org/markup-compatibility/2006">
              <mc:Choice xmlns:v="urn:schemas-microsoft-com:vml" Requires="v">
                <p:oleObj spid="_x0000_s45135" name="Equation" r:id="rId11" imgW="1993680" imgH="838080" progId="Equation.DSMT4">
                  <p:embed/>
                </p:oleObj>
              </mc:Choice>
              <mc:Fallback>
                <p:oleObj name="Equation" r:id="rId11" imgW="199368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19400" y="3766168"/>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3" name="Object 7"/>
          <p:cNvGraphicFramePr>
            <a:graphicFrameLocks noChangeAspect="1"/>
          </p:cNvGraphicFramePr>
          <p:nvPr/>
        </p:nvGraphicFramePr>
        <p:xfrm>
          <a:off x="4954588" y="3760788"/>
          <a:ext cx="3441700" cy="838200"/>
        </p:xfrm>
        <a:graphic>
          <a:graphicData uri="http://schemas.openxmlformats.org/presentationml/2006/ole">
            <mc:AlternateContent xmlns:mc="http://schemas.openxmlformats.org/markup-compatibility/2006">
              <mc:Choice xmlns:v="urn:schemas-microsoft-com:vml" Requires="v">
                <p:oleObj spid="_x0000_s45136" name="Equation" r:id="rId13" imgW="3441600" imgH="838080" progId="Equation.DSMT4">
                  <p:embed/>
                </p:oleObj>
              </mc:Choice>
              <mc:Fallback>
                <p:oleObj name="Equation" r:id="rId13" imgW="34416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4588" y="3760788"/>
                        <a:ext cx="344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2832100" y="4768232"/>
          <a:ext cx="2501900" cy="838200"/>
        </p:xfrm>
        <a:graphic>
          <a:graphicData uri="http://schemas.openxmlformats.org/presentationml/2006/ole">
            <mc:AlternateContent xmlns:mc="http://schemas.openxmlformats.org/markup-compatibility/2006">
              <mc:Choice xmlns:v="urn:schemas-microsoft-com:vml" Requires="v">
                <p:oleObj spid="_x0000_s45137" name="Equation" r:id="rId15" imgW="2501640" imgH="838080" progId="Equation.DSMT4">
                  <p:embed/>
                </p:oleObj>
              </mc:Choice>
              <mc:Fallback>
                <p:oleObj name="Equation" r:id="rId15" imgW="250164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32100" y="4768232"/>
                        <a:ext cx="250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5422900" y="4756768"/>
          <a:ext cx="1143000" cy="838200"/>
        </p:xfrm>
        <a:graphic>
          <a:graphicData uri="http://schemas.openxmlformats.org/presentationml/2006/ole">
            <mc:AlternateContent xmlns:mc="http://schemas.openxmlformats.org/markup-compatibility/2006">
              <mc:Choice xmlns:v="urn:schemas-microsoft-com:vml" Requires="v">
                <p:oleObj spid="_x0000_s45138" name="Equation" r:id="rId17" imgW="1143000" imgH="838080" progId="Equation.DSMT4">
                  <p:embed/>
                </p:oleObj>
              </mc:Choice>
              <mc:Fallback>
                <p:oleObj name="Equation" r:id="rId17" imgW="114300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422900" y="4756768"/>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extLst>
              <p:ext uri="{D42A27DB-BD31-4B8C-83A1-F6EECF244321}">
                <p14:modId xmlns:p14="http://schemas.microsoft.com/office/powerpoint/2010/main" val="2783289971"/>
              </p:ext>
            </p:extLst>
          </p:nvPr>
        </p:nvGraphicFramePr>
        <p:xfrm>
          <a:off x="6623668" y="4748676"/>
          <a:ext cx="1117600" cy="838200"/>
        </p:xfrm>
        <a:graphic>
          <a:graphicData uri="http://schemas.openxmlformats.org/presentationml/2006/ole">
            <mc:AlternateContent xmlns:mc="http://schemas.openxmlformats.org/markup-compatibility/2006">
              <mc:Choice xmlns:v="urn:schemas-microsoft-com:vml" Requires="v">
                <p:oleObj spid="_x0000_s45139" name="Equation" r:id="rId19" imgW="1117440" imgH="838080" progId="Equation.DSMT4">
                  <p:embed/>
                </p:oleObj>
              </mc:Choice>
              <mc:Fallback>
                <p:oleObj name="Equation" r:id="rId19" imgW="1117440" imgH="838080" progId="Equation.DSMT4">
                  <p:embed/>
                  <p:pic>
                    <p:nvPicPr>
                      <p:cNvPr id="0" name="Picture 10"/>
                      <p:cNvPicPr>
                        <a:picLocks noChangeAspect="1" noChangeArrowheads="1"/>
                      </p:cNvPicPr>
                      <p:nvPr/>
                    </p:nvPicPr>
                    <p:blipFill>
                      <a:blip r:embed="rId20"/>
                      <a:srcRect/>
                      <a:stretch>
                        <a:fillRect/>
                      </a:stretch>
                    </p:blipFill>
                    <p:spPr bwMode="auto">
                      <a:xfrm>
                        <a:off x="6623668" y="474867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0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50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50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Change decimal numbers to fractions.</a:t>
            </a:r>
          </a:p>
          <a:p>
            <a:pPr marL="457200" indent="-457200" eaLnBrk="1" hangingPunct="1">
              <a:buFont typeface="Courier New" pitchFamily="49" charset="0"/>
              <a:buChar char="o"/>
            </a:pPr>
            <a:r>
              <a:rPr lang="en-US" i="0" dirty="0">
                <a:solidFill>
                  <a:schemeClr val="tx1"/>
                </a:solidFill>
              </a:rPr>
              <a:t>Change fractions to decimal numbers.</a:t>
            </a:r>
          </a:p>
          <a:p>
            <a:pPr marL="457200" indent="-457200">
              <a:buFont typeface="Courier New" pitchFamily="49" charset="0"/>
              <a:buChar char="o"/>
            </a:pPr>
            <a:r>
              <a:rPr lang="en-US" i="0" dirty="0">
                <a:solidFill>
                  <a:schemeClr val="tx1"/>
                </a:solidFill>
              </a:rPr>
              <a:t>Simplify expressions with </a:t>
            </a:r>
            <a:r>
              <a:rPr lang="en-US" dirty="0">
                <a:solidFill>
                  <a:schemeClr val="tx1"/>
                </a:solidFill>
              </a:rPr>
              <a:t>both decimal numbers and fractions.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Evaluating Expressions with Decimals and Fractions (cont.)</a:t>
            </a:r>
          </a:p>
        </p:txBody>
      </p:sp>
      <p:sp>
        <p:nvSpPr>
          <p:cNvPr id="3" name="Content Placeholder 2"/>
          <p:cNvSpPr>
            <a:spLocks noGrp="1"/>
          </p:cNvSpPr>
          <p:nvPr>
            <p:ph idx="1"/>
          </p:nvPr>
        </p:nvSpPr>
        <p:spPr/>
        <p:txBody>
          <a:bodyPr/>
          <a:lstStyle/>
          <a:p>
            <a:r>
              <a:rPr lang="en-US" dirty="0"/>
              <a:t>Because the decimal numbers in this example were all terminating decimal numbers, we get exactly the same answer whether we use the fraction form or the decimal form of each number. In this case,</a:t>
            </a:r>
          </a:p>
          <a:p>
            <a:endParaRPr lang="en-US" dirty="0"/>
          </a:p>
          <a:p>
            <a:endParaRPr lang="en-US" dirty="0"/>
          </a:p>
          <a:p>
            <a:r>
              <a:rPr lang="en-US" dirty="0"/>
              <a:t>If rounded decimal numbers are used, then the answers will not be exactly the same (only close).</a:t>
            </a:r>
          </a:p>
        </p:txBody>
      </p:sp>
      <p:graphicFrame>
        <p:nvGraphicFramePr>
          <p:cNvPr id="46082" name="Object 2"/>
          <p:cNvGraphicFramePr>
            <a:graphicFrameLocks noChangeAspect="1"/>
          </p:cNvGraphicFramePr>
          <p:nvPr/>
        </p:nvGraphicFramePr>
        <p:xfrm>
          <a:off x="3505200" y="3200400"/>
          <a:ext cx="838200" cy="838200"/>
        </p:xfrm>
        <a:graphic>
          <a:graphicData uri="http://schemas.openxmlformats.org/presentationml/2006/ole">
            <mc:AlternateContent xmlns:mc="http://schemas.openxmlformats.org/markup-compatibility/2006">
              <mc:Choice xmlns:v="urn:schemas-microsoft-com:vml" Requires="v">
                <p:oleObj spid="_x0000_s46097" name="Equation" r:id="rId3" imgW="838080" imgH="838080" progId="Equation.DSMT4">
                  <p:embed/>
                </p:oleObj>
              </mc:Choice>
              <mc:Fallback>
                <p:oleObj name="Equation" r:id="rId3" imgW="838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32004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nvGraphicFramePr>
        <p:xfrm>
          <a:off x="4457700" y="3472832"/>
          <a:ext cx="1485900" cy="292100"/>
        </p:xfrm>
        <a:graphic>
          <a:graphicData uri="http://schemas.openxmlformats.org/presentationml/2006/ole">
            <mc:AlternateContent xmlns:mc="http://schemas.openxmlformats.org/markup-compatibility/2006">
              <mc:Choice xmlns:v="urn:schemas-microsoft-com:vml" Requires="v">
                <p:oleObj spid="_x0000_s46098" name="Equation" r:id="rId5" imgW="1485720" imgH="291960" progId="Equation.DSMT4">
                  <p:embed/>
                </p:oleObj>
              </mc:Choice>
              <mc:Fallback>
                <p:oleObj name="Equation" r:id="rId5" imgW="148572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57700" y="3472832"/>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Decimal and Fraction Expressions</a:t>
            </a:r>
          </a:p>
        </p:txBody>
      </p:sp>
      <p:sp>
        <p:nvSpPr>
          <p:cNvPr id="3" name="Content Placeholder 2"/>
          <p:cNvSpPr>
            <a:spLocks noGrp="1"/>
          </p:cNvSpPr>
          <p:nvPr>
            <p:ph idx="1"/>
          </p:nvPr>
        </p:nvSpPr>
        <p:spPr/>
        <p:txBody>
          <a:bodyPr/>
          <a:lstStyle/>
          <a:p>
            <a:r>
              <a:rPr lang="en-US" dirty="0"/>
              <a:t>An auto mechanic charges </a:t>
            </a:r>
            <a:r>
              <a:rPr lang="en-US" dirty="0">
                <a:solidFill>
                  <a:srgbClr val="0000FF"/>
                </a:solidFill>
              </a:rPr>
              <a:t>$35.60 </a:t>
            </a:r>
            <a:r>
              <a:rPr lang="en-US" dirty="0"/>
              <a:t>per hour of labor. How much would he charge for a job which would take     </a:t>
            </a:r>
          </a:p>
          <a:p>
            <a:r>
              <a:rPr lang="en-US" dirty="0"/>
              <a:t>       hours of labor and required </a:t>
            </a:r>
            <a:r>
              <a:rPr lang="en-US" dirty="0">
                <a:solidFill>
                  <a:srgbClr val="0000FF"/>
                </a:solidFill>
              </a:rPr>
              <a:t>$273.49 </a:t>
            </a:r>
            <a:r>
              <a:rPr lang="en-US" dirty="0"/>
              <a:t>for parts?</a:t>
            </a:r>
          </a:p>
          <a:p>
            <a:endParaRPr lang="en-US" sz="1000" dirty="0"/>
          </a:p>
          <a:p>
            <a:r>
              <a:rPr lang="en-US" b="1" dirty="0"/>
              <a:t>Solution</a:t>
            </a:r>
          </a:p>
          <a:p>
            <a:pPr>
              <a:tabLst>
                <a:tab pos="1200150" algn="l"/>
              </a:tabLst>
            </a:pPr>
            <a:r>
              <a:rPr lang="en-US" b="1" dirty="0"/>
              <a:t>Step 1:</a:t>
            </a:r>
            <a:r>
              <a:rPr lang="en-US" dirty="0"/>
              <a:t>	READ: Read the problem carefully. In this case, 	we need to combine his charge for labor with 	the cost of the parts.</a:t>
            </a:r>
          </a:p>
        </p:txBody>
      </p:sp>
      <p:graphicFrame>
        <p:nvGraphicFramePr>
          <p:cNvPr id="36867" name="Object 3"/>
          <p:cNvGraphicFramePr>
            <a:graphicFrameLocks noChangeAspect="1"/>
          </p:cNvGraphicFramePr>
          <p:nvPr/>
        </p:nvGraphicFramePr>
        <p:xfrm>
          <a:off x="565150" y="2081213"/>
          <a:ext cx="406400" cy="825500"/>
        </p:xfrm>
        <a:graphic>
          <a:graphicData uri="http://schemas.openxmlformats.org/presentationml/2006/ole">
            <mc:AlternateContent xmlns:mc="http://schemas.openxmlformats.org/markup-compatibility/2006">
              <mc:Choice xmlns:v="urn:schemas-microsoft-com:vml" Requires="v">
                <p:oleObj spid="_x0000_s36876" name="Equation" r:id="rId3" imgW="406080" imgH="825480" progId="Equation.DSMT4">
                  <p:embed/>
                </p:oleObj>
              </mc:Choice>
              <mc:Fallback>
                <p:oleObj name="Equation" r:id="rId3" imgW="406080" imgH="825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 y="2081213"/>
                        <a:ext cx="4064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Decimal and Fraction Expressions (cont.)</a:t>
            </a:r>
          </a:p>
        </p:txBody>
      </p:sp>
      <p:sp>
        <p:nvSpPr>
          <p:cNvPr id="3" name="Content Placeholder 2"/>
          <p:cNvSpPr>
            <a:spLocks noGrp="1"/>
          </p:cNvSpPr>
          <p:nvPr>
            <p:ph idx="1"/>
          </p:nvPr>
        </p:nvSpPr>
        <p:spPr/>
        <p:txBody>
          <a:bodyPr/>
          <a:lstStyle/>
          <a:p>
            <a:pPr>
              <a:tabLst>
                <a:tab pos="1141413" algn="l"/>
              </a:tabLst>
            </a:pPr>
            <a:r>
              <a:rPr lang="en-US" b="1" dirty="0"/>
              <a:t>Step 2:</a:t>
            </a:r>
            <a:r>
              <a:rPr lang="en-US" dirty="0"/>
              <a:t>	SET UP: To find the charge for labor, multiply 	the cost per hour times the number of hours:</a:t>
            </a:r>
          </a:p>
          <a:p>
            <a:pPr>
              <a:tabLst>
                <a:tab pos="1141413" algn="l"/>
              </a:tabLst>
            </a:pPr>
            <a:endParaRPr lang="en-US" dirty="0"/>
          </a:p>
          <a:p>
            <a:pPr>
              <a:tabLst>
                <a:tab pos="1141413" algn="l"/>
              </a:tabLst>
            </a:pPr>
            <a:endParaRPr lang="en-US" dirty="0"/>
          </a:p>
          <a:p>
            <a:pPr>
              <a:tabLst>
                <a:tab pos="1141413" algn="l"/>
              </a:tabLst>
            </a:pPr>
            <a:r>
              <a:rPr lang="en-US" dirty="0"/>
              <a:t>	Then add the cost of the parts: </a:t>
            </a:r>
            <a:r>
              <a:rPr lang="en-US" dirty="0">
                <a:solidFill>
                  <a:srgbClr val="00007D"/>
                </a:solidFill>
              </a:rPr>
              <a:t>$273.49</a:t>
            </a:r>
          </a:p>
        </p:txBody>
      </p:sp>
      <p:graphicFrame>
        <p:nvGraphicFramePr>
          <p:cNvPr id="37891" name="Object 3"/>
          <p:cNvGraphicFramePr>
            <a:graphicFrameLocks noChangeAspect="1"/>
          </p:cNvGraphicFramePr>
          <p:nvPr/>
        </p:nvGraphicFramePr>
        <p:xfrm>
          <a:off x="1670050" y="2146300"/>
          <a:ext cx="1549400" cy="825500"/>
        </p:xfrm>
        <a:graphic>
          <a:graphicData uri="http://schemas.openxmlformats.org/presentationml/2006/ole">
            <mc:AlternateContent xmlns:mc="http://schemas.openxmlformats.org/markup-compatibility/2006">
              <mc:Choice xmlns:v="urn:schemas-microsoft-com:vml" Requires="v">
                <p:oleObj spid="_x0000_s37899" name="Equation" r:id="rId3" imgW="1549080" imgH="825480" progId="Equation.DSMT4">
                  <p:embed/>
                </p:oleObj>
              </mc:Choice>
              <mc:Fallback>
                <p:oleObj name="Equation" r:id="rId3" imgW="1549080" imgH="825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0050" y="2146300"/>
                        <a:ext cx="15494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Decimal and Fraction Expressions (cont.)</a:t>
            </a:r>
          </a:p>
        </p:txBody>
      </p:sp>
      <p:sp>
        <p:nvSpPr>
          <p:cNvPr id="3" name="Content Placeholder 2"/>
          <p:cNvSpPr>
            <a:spLocks noGrp="1"/>
          </p:cNvSpPr>
          <p:nvPr>
            <p:ph idx="1"/>
          </p:nvPr>
        </p:nvSpPr>
        <p:spPr/>
        <p:txBody>
          <a:bodyPr/>
          <a:lstStyle/>
          <a:p>
            <a:pPr>
              <a:tabLst>
                <a:tab pos="1200150" algn="l"/>
              </a:tabLst>
            </a:pPr>
            <a:r>
              <a:rPr lang="en-US" b="1" dirty="0"/>
              <a:t>Step 3:</a:t>
            </a:r>
            <a:r>
              <a:rPr lang="en-US" dirty="0"/>
              <a:t>	SOLVE: Change       to decimal form                 </a:t>
            </a:r>
          </a:p>
          <a:p>
            <a:pPr>
              <a:tabLst>
                <a:tab pos="1200150" algn="l"/>
              </a:tabLst>
            </a:pPr>
            <a:endParaRPr lang="en-US" sz="800" dirty="0"/>
          </a:p>
          <a:p>
            <a:pPr>
              <a:tabLst>
                <a:tab pos="1200150" algn="l"/>
              </a:tabLst>
            </a:pPr>
            <a:r>
              <a:rPr lang="en-US" dirty="0"/>
              <a:t>	and multiply by </a:t>
            </a:r>
            <a:r>
              <a:rPr lang="en-US" dirty="0">
                <a:solidFill>
                  <a:srgbClr val="0000FF"/>
                </a:solidFill>
              </a:rPr>
              <a:t>$35.60</a:t>
            </a:r>
            <a:r>
              <a:rPr lang="en-US" dirty="0"/>
              <a:t>.</a:t>
            </a:r>
          </a:p>
        </p:txBody>
      </p:sp>
      <p:graphicFrame>
        <p:nvGraphicFramePr>
          <p:cNvPr id="38915" name="Object 3"/>
          <p:cNvGraphicFramePr>
            <a:graphicFrameLocks noChangeAspect="1"/>
          </p:cNvGraphicFramePr>
          <p:nvPr/>
        </p:nvGraphicFramePr>
        <p:xfrm>
          <a:off x="3970556" y="1126222"/>
          <a:ext cx="406400" cy="825500"/>
        </p:xfrm>
        <a:graphic>
          <a:graphicData uri="http://schemas.openxmlformats.org/presentationml/2006/ole">
            <mc:AlternateContent xmlns:mc="http://schemas.openxmlformats.org/markup-compatibility/2006">
              <mc:Choice xmlns:v="urn:schemas-microsoft-com:vml" Requires="v">
                <p:oleObj spid="_x0000_s38965" name="Equation" r:id="rId3" imgW="406080" imgH="825480" progId="Equation.DSMT4">
                  <p:embed/>
                </p:oleObj>
              </mc:Choice>
              <mc:Fallback>
                <p:oleObj name="Equation" r:id="rId3" imgW="406080" imgH="825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70556" y="1126222"/>
                        <a:ext cx="4064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16" name="Object 4"/>
          <p:cNvGraphicFramePr>
            <a:graphicFrameLocks noChangeAspect="1"/>
          </p:cNvGraphicFramePr>
          <p:nvPr/>
        </p:nvGraphicFramePr>
        <p:xfrm>
          <a:off x="6845300" y="1113147"/>
          <a:ext cx="1536700" cy="901700"/>
        </p:xfrm>
        <a:graphic>
          <a:graphicData uri="http://schemas.openxmlformats.org/presentationml/2006/ole">
            <mc:AlternateContent xmlns:mc="http://schemas.openxmlformats.org/markup-compatibility/2006">
              <mc:Choice xmlns:v="urn:schemas-microsoft-com:vml" Requires="v">
                <p:oleObj spid="_x0000_s38966" name="Equation" r:id="rId5" imgW="1536480" imgH="901440" progId="Equation.DSMT4">
                  <p:embed/>
                </p:oleObj>
              </mc:Choice>
              <mc:Fallback>
                <p:oleObj name="Equation" r:id="rId5" imgW="1536480" imgH="901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45300" y="1113147"/>
                        <a:ext cx="153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17" name="Object 5"/>
          <p:cNvGraphicFramePr>
            <a:graphicFrameLocks noChangeAspect="1"/>
          </p:cNvGraphicFramePr>
          <p:nvPr/>
        </p:nvGraphicFramePr>
        <p:xfrm>
          <a:off x="2436813" y="2590800"/>
          <a:ext cx="1549400" cy="977900"/>
        </p:xfrm>
        <a:graphic>
          <a:graphicData uri="http://schemas.openxmlformats.org/presentationml/2006/ole">
            <mc:AlternateContent xmlns:mc="http://schemas.openxmlformats.org/markup-compatibility/2006">
              <mc:Choice xmlns:v="urn:schemas-microsoft-com:vml" Requires="v">
                <p:oleObj spid="_x0000_s38967" name="Equation" r:id="rId7" imgW="1549080" imgH="977760" progId="Equation.DSMT4">
                  <p:embed/>
                </p:oleObj>
              </mc:Choice>
              <mc:Fallback>
                <p:oleObj name="Equation" r:id="rId7" imgW="1549080" imgH="9777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6813" y="2590800"/>
                        <a:ext cx="1549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2750632" y="3657600"/>
          <a:ext cx="1244600" cy="381000"/>
        </p:xfrm>
        <a:graphic>
          <a:graphicData uri="http://schemas.openxmlformats.org/presentationml/2006/ole">
            <mc:AlternateContent xmlns:mc="http://schemas.openxmlformats.org/markup-compatibility/2006">
              <mc:Choice xmlns:v="urn:schemas-microsoft-com:vml" Requires="v">
                <p:oleObj spid="_x0000_s38968" name="Equation" r:id="rId9" imgW="1244520" imgH="380880" progId="Equation.DSMT4">
                  <p:embed/>
                </p:oleObj>
              </mc:Choice>
              <mc:Fallback>
                <p:oleObj name="Equation" r:id="rId9" imgW="124452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50632" y="3657600"/>
                        <a:ext cx="124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2488694" y="4038600"/>
          <a:ext cx="1524000" cy="457200"/>
        </p:xfrm>
        <a:graphic>
          <a:graphicData uri="http://schemas.openxmlformats.org/presentationml/2006/ole">
            <mc:AlternateContent xmlns:mc="http://schemas.openxmlformats.org/markup-compatibility/2006">
              <mc:Choice xmlns:v="urn:schemas-microsoft-com:vml" Requires="v">
                <p:oleObj spid="_x0000_s38969" name="Equation" r:id="rId11" imgW="1523880" imgH="457200" progId="Equation.DSMT4">
                  <p:embed/>
                </p:oleObj>
              </mc:Choice>
              <mc:Fallback>
                <p:oleObj name="Equation" r:id="rId11" imgW="1523880" imgH="457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88694" y="40386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2468057" y="4610100"/>
          <a:ext cx="1536700" cy="419100"/>
        </p:xfrm>
        <a:graphic>
          <a:graphicData uri="http://schemas.openxmlformats.org/presentationml/2006/ole">
            <mc:AlternateContent xmlns:mc="http://schemas.openxmlformats.org/markup-compatibility/2006">
              <mc:Choice xmlns:v="urn:schemas-microsoft-com:vml" Requires="v">
                <p:oleObj spid="_x0000_s38970" name="Equation" r:id="rId13" imgW="1536480" imgH="419040" progId="Equation.DSMT4">
                  <p:embed/>
                </p:oleObj>
              </mc:Choice>
              <mc:Fallback>
                <p:oleObj name="Equation" r:id="rId13" imgW="1536480" imgH="4190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68057" y="4610100"/>
                        <a:ext cx="15367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267200" y="4673600"/>
          <a:ext cx="1676400" cy="279400"/>
        </p:xfrm>
        <a:graphic>
          <a:graphicData uri="http://schemas.openxmlformats.org/presentationml/2006/ole">
            <mc:AlternateContent xmlns:mc="http://schemas.openxmlformats.org/markup-compatibility/2006">
              <mc:Choice xmlns:v="urn:schemas-microsoft-com:vml" Requires="v">
                <p:oleObj spid="_x0000_s38971" name="Equation" r:id="rId15" imgW="1676160" imgH="279360" progId="Equation.DSMT4">
                  <p:embed/>
                </p:oleObj>
              </mc:Choice>
              <mc:Fallback>
                <p:oleObj name="Equation" r:id="rId15" imgW="167616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67200" y="4673600"/>
                        <a:ext cx="1676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9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Decimal and Fraction Expressions (cont.)</a:t>
            </a:r>
          </a:p>
        </p:txBody>
      </p:sp>
      <p:sp>
        <p:nvSpPr>
          <p:cNvPr id="3" name="Content Placeholder 2"/>
          <p:cNvSpPr>
            <a:spLocks noGrp="1"/>
          </p:cNvSpPr>
          <p:nvPr>
            <p:ph idx="1"/>
          </p:nvPr>
        </p:nvSpPr>
        <p:spPr/>
        <p:txBody>
          <a:bodyPr/>
          <a:lstStyle/>
          <a:p>
            <a:pPr>
              <a:tabLst>
                <a:tab pos="1200150" algn="l"/>
              </a:tabLst>
            </a:pPr>
            <a:r>
              <a:rPr lang="en-US" dirty="0"/>
              <a:t>Now add the cost of the parts to the cost of labor.</a:t>
            </a:r>
          </a:p>
          <a:p>
            <a:pPr>
              <a:tabLst>
                <a:tab pos="1200150" algn="l"/>
              </a:tabLst>
            </a:pPr>
            <a:endParaRPr lang="en-US" dirty="0"/>
          </a:p>
          <a:p>
            <a:pPr>
              <a:tabLst>
                <a:tab pos="1200150" algn="l"/>
              </a:tabLst>
            </a:pPr>
            <a:endParaRPr lang="en-US" dirty="0"/>
          </a:p>
          <a:p>
            <a:pPr>
              <a:tabLst>
                <a:tab pos="1200150" algn="l"/>
              </a:tabLst>
            </a:pPr>
            <a:endParaRPr lang="en-US" dirty="0"/>
          </a:p>
          <a:p>
            <a:pPr>
              <a:tabLst>
                <a:tab pos="1200150" algn="l"/>
              </a:tabLst>
            </a:pPr>
            <a:endParaRPr lang="en-US" dirty="0"/>
          </a:p>
          <a:p>
            <a:pPr>
              <a:tabLst>
                <a:tab pos="1200150" algn="l"/>
              </a:tabLst>
            </a:pPr>
            <a:r>
              <a:rPr lang="en-US" dirty="0"/>
              <a:t> The total charge for the job would be </a:t>
            </a:r>
            <a:r>
              <a:rPr lang="en-US" dirty="0">
                <a:solidFill>
                  <a:srgbClr val="FF0000"/>
                </a:solidFill>
              </a:rPr>
              <a:t>$362.49</a:t>
            </a:r>
            <a:r>
              <a:rPr lang="en-US" dirty="0"/>
              <a:t>.</a:t>
            </a:r>
          </a:p>
          <a:p>
            <a:pPr>
              <a:tabLst>
                <a:tab pos="1200150" algn="l"/>
              </a:tabLst>
            </a:pPr>
            <a:endParaRPr lang="en-US" sz="800" dirty="0"/>
          </a:p>
          <a:p>
            <a:pPr>
              <a:tabLst>
                <a:tab pos="1200150" algn="l"/>
              </a:tabLst>
            </a:pPr>
            <a:endParaRPr lang="en-US" sz="800" dirty="0"/>
          </a:p>
          <a:p>
            <a:pPr>
              <a:tabLst>
                <a:tab pos="1200150" algn="l"/>
              </a:tabLst>
            </a:pPr>
            <a:endParaRPr lang="en-US" sz="800" dirty="0"/>
          </a:p>
          <a:p>
            <a:pPr>
              <a:tabLst>
                <a:tab pos="1200150" algn="l"/>
              </a:tabLst>
            </a:pPr>
            <a:endParaRPr lang="en-US" sz="800" dirty="0"/>
          </a:p>
          <a:p>
            <a:pPr>
              <a:tabLst>
                <a:tab pos="1200150" algn="l"/>
              </a:tabLst>
            </a:pPr>
            <a:endParaRPr lang="en-US" sz="800" dirty="0"/>
          </a:p>
          <a:p>
            <a:pPr>
              <a:tabLst>
                <a:tab pos="1200150" algn="l"/>
              </a:tabLst>
            </a:pPr>
            <a:endParaRPr lang="en-US" sz="800" dirty="0"/>
          </a:p>
        </p:txBody>
      </p:sp>
      <p:graphicFrame>
        <p:nvGraphicFramePr>
          <p:cNvPr id="38917" name="Object 5"/>
          <p:cNvGraphicFramePr>
            <a:graphicFrameLocks noChangeAspect="1"/>
          </p:cNvGraphicFramePr>
          <p:nvPr/>
        </p:nvGraphicFramePr>
        <p:xfrm>
          <a:off x="2462213" y="2209800"/>
          <a:ext cx="1498600" cy="977900"/>
        </p:xfrm>
        <a:graphic>
          <a:graphicData uri="http://schemas.openxmlformats.org/presentationml/2006/ole">
            <mc:AlternateContent xmlns:mc="http://schemas.openxmlformats.org/markup-compatibility/2006">
              <mc:Choice xmlns:v="urn:schemas-microsoft-com:vml" Requires="v">
                <p:oleObj spid="_x0000_s40037" name="Equation" r:id="rId3" imgW="1498320" imgH="977760" progId="Equation.DSMT4">
                  <p:embed/>
                </p:oleObj>
              </mc:Choice>
              <mc:Fallback>
                <p:oleObj name="Equation" r:id="rId3" imgW="1498320" imgH="97776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2213" y="2209800"/>
                        <a:ext cx="1498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179640" y="3302000"/>
          <a:ext cx="2019300" cy="279400"/>
        </p:xfrm>
        <a:graphic>
          <a:graphicData uri="http://schemas.openxmlformats.org/presentationml/2006/ole">
            <mc:AlternateContent xmlns:mc="http://schemas.openxmlformats.org/markup-compatibility/2006">
              <mc:Choice xmlns:v="urn:schemas-microsoft-com:vml" Requires="v">
                <p:oleObj spid="_x0000_s40038" name="Equation" r:id="rId5" imgW="2019240" imgH="279360" progId="Equation.DSMT4">
                  <p:embed/>
                </p:oleObj>
              </mc:Choice>
              <mc:Fallback>
                <p:oleObj name="Equation" r:id="rId5" imgW="2019240" imgH="27936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9640" y="3302000"/>
                        <a:ext cx="2019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5" name="Object 9"/>
          <p:cNvGraphicFramePr>
            <a:graphicFrameLocks noChangeAspect="1"/>
          </p:cNvGraphicFramePr>
          <p:nvPr/>
        </p:nvGraphicFramePr>
        <p:xfrm>
          <a:off x="4190767" y="2269222"/>
          <a:ext cx="1320800" cy="241300"/>
        </p:xfrm>
        <a:graphic>
          <a:graphicData uri="http://schemas.openxmlformats.org/presentationml/2006/ole">
            <mc:AlternateContent xmlns:mc="http://schemas.openxmlformats.org/markup-compatibility/2006">
              <mc:Choice xmlns:v="urn:schemas-microsoft-com:vml" Requires="v">
                <p:oleObj spid="_x0000_s40039" name="Equation" r:id="rId7" imgW="1320480" imgH="241200" progId="Equation.DSMT4">
                  <p:embed/>
                </p:oleObj>
              </mc:Choice>
              <mc:Fallback>
                <p:oleObj name="Equation" r:id="rId7" imgW="1320480" imgH="2412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90767" y="2269222"/>
                        <a:ext cx="1320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6" name="Object 9"/>
          <p:cNvGraphicFramePr>
            <a:graphicFrameLocks noChangeAspect="1"/>
          </p:cNvGraphicFramePr>
          <p:nvPr/>
        </p:nvGraphicFramePr>
        <p:xfrm>
          <a:off x="4186689" y="2828022"/>
          <a:ext cx="1308100" cy="279400"/>
        </p:xfrm>
        <a:graphic>
          <a:graphicData uri="http://schemas.openxmlformats.org/presentationml/2006/ole">
            <mc:AlternateContent xmlns:mc="http://schemas.openxmlformats.org/markup-compatibility/2006">
              <mc:Choice xmlns:v="urn:schemas-microsoft-com:vml" Requires="v">
                <p:oleObj spid="_x0000_s40040" name="Equation" r:id="rId9" imgW="1307880" imgH="279360" progId="Equation.DSMT4">
                  <p:embed/>
                </p:oleObj>
              </mc:Choice>
              <mc:Fallback>
                <p:oleObj name="Equation" r:id="rId9" imgW="1307880" imgH="2793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86689" y="2828022"/>
                        <a:ext cx="1308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9" name="Object 13"/>
          <p:cNvGraphicFramePr>
            <a:graphicFrameLocks noChangeAspect="1"/>
          </p:cNvGraphicFramePr>
          <p:nvPr/>
        </p:nvGraphicFramePr>
        <p:xfrm>
          <a:off x="3733800" y="3255045"/>
          <a:ext cx="203200" cy="292100"/>
        </p:xfrm>
        <a:graphic>
          <a:graphicData uri="http://schemas.openxmlformats.org/presentationml/2006/ole">
            <mc:AlternateContent xmlns:mc="http://schemas.openxmlformats.org/markup-compatibility/2006">
              <mc:Choice xmlns:v="urn:schemas-microsoft-com:vml" Requires="v">
                <p:oleObj spid="_x0000_s40041" name="Equation" r:id="rId11" imgW="203040" imgH="291960" progId="Equation.DSMT4">
                  <p:embed/>
                </p:oleObj>
              </mc:Choice>
              <mc:Fallback>
                <p:oleObj name="Equation" r:id="rId11" imgW="203040" imgH="29196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33800" y="32550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0" name="Object 14"/>
          <p:cNvGraphicFramePr>
            <a:graphicFrameLocks noChangeAspect="1"/>
          </p:cNvGraphicFramePr>
          <p:nvPr/>
        </p:nvGraphicFramePr>
        <p:xfrm>
          <a:off x="3505200" y="3255045"/>
          <a:ext cx="215900" cy="279400"/>
        </p:xfrm>
        <a:graphic>
          <a:graphicData uri="http://schemas.openxmlformats.org/presentationml/2006/ole">
            <mc:AlternateContent xmlns:mc="http://schemas.openxmlformats.org/markup-compatibility/2006">
              <mc:Choice xmlns:v="urn:schemas-microsoft-com:vml" Requires="v">
                <p:oleObj spid="_x0000_s40042" name="Equation" r:id="rId13" imgW="215640" imgH="279360" progId="Equation.DSMT4">
                  <p:embed/>
                </p:oleObj>
              </mc:Choice>
              <mc:Fallback>
                <p:oleObj name="Equation" r:id="rId13" imgW="215640" imgH="27936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5200" y="3255045"/>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1" name="Object 15"/>
          <p:cNvGraphicFramePr>
            <a:graphicFrameLocks noChangeAspect="1"/>
          </p:cNvGraphicFramePr>
          <p:nvPr/>
        </p:nvGraphicFramePr>
        <p:xfrm>
          <a:off x="3395211" y="3411523"/>
          <a:ext cx="101600" cy="101600"/>
        </p:xfrm>
        <a:graphic>
          <a:graphicData uri="http://schemas.openxmlformats.org/presentationml/2006/ole">
            <mc:AlternateContent xmlns:mc="http://schemas.openxmlformats.org/markup-compatibility/2006">
              <mc:Choice xmlns:v="urn:schemas-microsoft-com:vml" Requires="v">
                <p:oleObj spid="_x0000_s40043" name="Equation" r:id="rId15" imgW="101520" imgH="101520" progId="Equation.DSMT4">
                  <p:embed/>
                </p:oleObj>
              </mc:Choice>
              <mc:Fallback>
                <p:oleObj name="Equation" r:id="rId15" imgW="101520" imgH="101520" progId="Equation.DSMT4">
                  <p:embed/>
                  <p:pic>
                    <p:nvPicPr>
                      <p:cNvPr id="0" name="Picture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95211" y="3411523"/>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2" name="Object 16"/>
          <p:cNvGraphicFramePr>
            <a:graphicFrameLocks noChangeAspect="1"/>
          </p:cNvGraphicFramePr>
          <p:nvPr/>
        </p:nvGraphicFramePr>
        <p:xfrm>
          <a:off x="3200400" y="3255045"/>
          <a:ext cx="190500" cy="279400"/>
        </p:xfrm>
        <a:graphic>
          <a:graphicData uri="http://schemas.openxmlformats.org/presentationml/2006/ole">
            <mc:AlternateContent xmlns:mc="http://schemas.openxmlformats.org/markup-compatibility/2006">
              <mc:Choice xmlns:v="urn:schemas-microsoft-com:vml" Requires="v">
                <p:oleObj spid="_x0000_s40044" name="Equation" r:id="rId17" imgW="190440" imgH="279360" progId="Equation.DSMT4">
                  <p:embed/>
                </p:oleObj>
              </mc:Choice>
              <mc:Fallback>
                <p:oleObj name="Equation" r:id="rId17" imgW="190440" imgH="279360" progId="Equation.DSMT4">
                  <p:embed/>
                  <p:pic>
                    <p:nvPicPr>
                      <p:cNvPr id="0" name="Picture 1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00400" y="325504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3" name="Object 17"/>
          <p:cNvGraphicFramePr>
            <a:graphicFrameLocks noChangeAspect="1"/>
          </p:cNvGraphicFramePr>
          <p:nvPr/>
        </p:nvGraphicFramePr>
        <p:xfrm>
          <a:off x="2971800" y="3255045"/>
          <a:ext cx="203200" cy="292100"/>
        </p:xfrm>
        <a:graphic>
          <a:graphicData uri="http://schemas.openxmlformats.org/presentationml/2006/ole">
            <mc:AlternateContent xmlns:mc="http://schemas.openxmlformats.org/markup-compatibility/2006">
              <mc:Choice xmlns:v="urn:schemas-microsoft-com:vml" Requires="v">
                <p:oleObj spid="_x0000_s40045" name="Equation" r:id="rId19" imgW="203040" imgH="291960" progId="Equation.DSMT4">
                  <p:embed/>
                </p:oleObj>
              </mc:Choice>
              <mc:Fallback>
                <p:oleObj name="Equation" r:id="rId19" imgW="203040" imgH="291960" progId="Equation.DSMT4">
                  <p:embed/>
                  <p:pic>
                    <p:nvPicPr>
                      <p:cNvPr id="0" name="Picture 1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71800" y="32550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4" name="Object 18"/>
          <p:cNvGraphicFramePr>
            <a:graphicFrameLocks noChangeAspect="1"/>
          </p:cNvGraphicFramePr>
          <p:nvPr/>
        </p:nvGraphicFramePr>
        <p:xfrm>
          <a:off x="2743200" y="3255045"/>
          <a:ext cx="190500" cy="292100"/>
        </p:xfrm>
        <a:graphic>
          <a:graphicData uri="http://schemas.openxmlformats.org/presentationml/2006/ole">
            <mc:AlternateContent xmlns:mc="http://schemas.openxmlformats.org/markup-compatibility/2006">
              <mc:Choice xmlns:v="urn:schemas-microsoft-com:vml" Requires="v">
                <p:oleObj spid="_x0000_s40046" name="Equation" r:id="rId21" imgW="190440" imgH="291960" progId="Equation.DSMT4">
                  <p:embed/>
                </p:oleObj>
              </mc:Choice>
              <mc:Fallback>
                <p:oleObj name="Equation" r:id="rId21" imgW="190440" imgH="291960" progId="Equation.DSMT4">
                  <p:embed/>
                  <p:pic>
                    <p:nvPicPr>
                      <p:cNvPr id="0" name="Picture 1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43200" y="325504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5" name="Object 19"/>
          <p:cNvGraphicFramePr>
            <a:graphicFrameLocks noChangeAspect="1"/>
          </p:cNvGraphicFramePr>
          <p:nvPr/>
        </p:nvGraphicFramePr>
        <p:xfrm>
          <a:off x="2506211" y="3213100"/>
          <a:ext cx="203200" cy="368300"/>
        </p:xfrm>
        <a:graphic>
          <a:graphicData uri="http://schemas.openxmlformats.org/presentationml/2006/ole">
            <mc:AlternateContent xmlns:mc="http://schemas.openxmlformats.org/markup-compatibility/2006">
              <mc:Choice xmlns:v="urn:schemas-microsoft-com:vml" Requires="v">
                <p:oleObj spid="_x0000_s40047" name="Equation" r:id="rId23" imgW="203040" imgH="368280" progId="Equation.DSMT4">
                  <p:embed/>
                </p:oleObj>
              </mc:Choice>
              <mc:Fallback>
                <p:oleObj name="Equation" r:id="rId23" imgW="203040" imgH="368280" progId="Equation.DSMT4">
                  <p:embed/>
                  <p:pic>
                    <p:nvPicPr>
                      <p:cNvPr id="0" name="Picture 1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506211" y="3213100"/>
                        <a:ext cx="203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6" name="Object 20"/>
          <p:cNvGraphicFramePr>
            <a:graphicFrameLocks noChangeAspect="1"/>
          </p:cNvGraphicFramePr>
          <p:nvPr/>
        </p:nvGraphicFramePr>
        <p:xfrm>
          <a:off x="2967535" y="1997978"/>
          <a:ext cx="152400" cy="215900"/>
        </p:xfrm>
        <a:graphic>
          <a:graphicData uri="http://schemas.openxmlformats.org/presentationml/2006/ole">
            <mc:AlternateContent xmlns:mc="http://schemas.openxmlformats.org/markup-compatibility/2006">
              <mc:Choice xmlns:v="urn:schemas-microsoft-com:vml" Requires="v">
                <p:oleObj spid="_x0000_s40048" name="Equation" r:id="rId25" imgW="152280" imgH="215640" progId="Equation.DSMT4">
                  <p:embed/>
                </p:oleObj>
              </mc:Choice>
              <mc:Fallback>
                <p:oleObj name="Equation" r:id="rId25" imgW="152280" imgH="215640" progId="Equation.DSMT4">
                  <p:embed/>
                  <p:pic>
                    <p:nvPicPr>
                      <p:cNvPr id="0" name="Picture 20"/>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967535" y="19979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57" name="Object 21"/>
          <p:cNvGraphicFramePr>
            <a:graphicFrameLocks noChangeAspect="1"/>
          </p:cNvGraphicFramePr>
          <p:nvPr/>
        </p:nvGraphicFramePr>
        <p:xfrm>
          <a:off x="2750515" y="1997978"/>
          <a:ext cx="152400" cy="215900"/>
        </p:xfrm>
        <a:graphic>
          <a:graphicData uri="http://schemas.openxmlformats.org/presentationml/2006/ole">
            <mc:AlternateContent xmlns:mc="http://schemas.openxmlformats.org/markup-compatibility/2006">
              <mc:Choice xmlns:v="urn:schemas-microsoft-com:vml" Requires="v">
                <p:oleObj spid="_x0000_s40049" name="Equation" r:id="rId27" imgW="152280" imgH="215640" progId="Equation.DSMT4">
                  <p:embed/>
                </p:oleObj>
              </mc:Choice>
              <mc:Fallback>
                <p:oleObj name="Equation" r:id="rId27" imgW="152280" imgH="215640" progId="Equation.DSMT4">
                  <p:embed/>
                  <p:pic>
                    <p:nvPicPr>
                      <p:cNvPr id="0" name="Picture 21"/>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750515" y="19979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94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9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5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99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95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995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99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995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92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Decimal and Fraction Expressions (cont.)</a:t>
            </a:r>
          </a:p>
        </p:txBody>
      </p:sp>
      <p:sp>
        <p:nvSpPr>
          <p:cNvPr id="3" name="Content Placeholder 2"/>
          <p:cNvSpPr>
            <a:spLocks noGrp="1"/>
          </p:cNvSpPr>
          <p:nvPr>
            <p:ph idx="1"/>
          </p:nvPr>
        </p:nvSpPr>
        <p:spPr/>
        <p:txBody>
          <a:bodyPr/>
          <a:lstStyle/>
          <a:p>
            <a:pPr>
              <a:tabLst>
                <a:tab pos="1258888" algn="l"/>
              </a:tabLst>
            </a:pPr>
            <a:r>
              <a:rPr lang="en-US" b="1" dirty="0"/>
              <a:t>Step 4:</a:t>
            </a:r>
            <a:r>
              <a:rPr lang="en-US" dirty="0"/>
              <a:t>	CHECK: The cost of labor per hour is 	approximately </a:t>
            </a:r>
            <a:r>
              <a:rPr lang="en-US" dirty="0">
                <a:solidFill>
                  <a:srgbClr val="00007D"/>
                </a:solidFill>
              </a:rPr>
              <a:t>$40</a:t>
            </a:r>
            <a:r>
              <a:rPr lang="en-US" dirty="0"/>
              <a:t>. This means that       hours</a:t>
            </a:r>
          </a:p>
          <a:p>
            <a:pPr>
              <a:tabLst>
                <a:tab pos="1258888" algn="l"/>
              </a:tabLst>
            </a:pPr>
            <a:endParaRPr lang="en-US" sz="800" dirty="0"/>
          </a:p>
          <a:p>
            <a:pPr>
              <a:tabLst>
                <a:tab pos="1258888" algn="l"/>
              </a:tabLst>
            </a:pPr>
            <a:r>
              <a:rPr lang="en-US" dirty="0"/>
              <a:t>	of labor will cost approximately $100. 	Considering that the parts alone cost </a:t>
            </a:r>
            <a:r>
              <a:rPr lang="en-US" dirty="0">
                <a:solidFill>
                  <a:srgbClr val="00007D"/>
                </a:solidFill>
              </a:rPr>
              <a:t>$273.49</a:t>
            </a:r>
            <a:r>
              <a:rPr lang="en-US" dirty="0"/>
              <a:t>, 	the answer of </a:t>
            </a:r>
            <a:r>
              <a:rPr lang="en-US" dirty="0">
                <a:solidFill>
                  <a:srgbClr val="FF0000"/>
                </a:solidFill>
              </a:rPr>
              <a:t>$362.49 </a:t>
            </a:r>
            <a:r>
              <a:rPr lang="en-US" dirty="0"/>
              <a:t>seems reasonable.</a:t>
            </a:r>
          </a:p>
        </p:txBody>
      </p:sp>
      <p:graphicFrame>
        <p:nvGraphicFramePr>
          <p:cNvPr id="38915" name="Object 3"/>
          <p:cNvGraphicFramePr>
            <a:graphicFrameLocks noChangeAspect="1"/>
          </p:cNvGraphicFramePr>
          <p:nvPr/>
        </p:nvGraphicFramePr>
        <p:xfrm>
          <a:off x="7036033" y="1561867"/>
          <a:ext cx="406400" cy="825500"/>
        </p:xfrm>
        <a:graphic>
          <a:graphicData uri="http://schemas.openxmlformats.org/presentationml/2006/ole">
            <mc:AlternateContent xmlns:mc="http://schemas.openxmlformats.org/markup-compatibility/2006">
              <mc:Choice xmlns:v="urn:schemas-microsoft-com:vml" Requires="v">
                <p:oleObj spid="_x0000_s40970" name="Equation" r:id="rId3" imgW="406080" imgH="825480" progId="Equation.DSMT4">
                  <p:embed/>
                </p:oleObj>
              </mc:Choice>
              <mc:Fallback>
                <p:oleObj name="Equation" r:id="rId3" imgW="406080" imgH="8254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36033" y="1561867"/>
                        <a:ext cx="4064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To Change from Decimal Numbers to Fractions</a:t>
            </a:r>
            <a:endParaRPr lang="en-US" sz="3200" dirty="0">
              <a:solidFill>
                <a:schemeClr val="accent1"/>
              </a:solidFill>
            </a:endParaRPr>
          </a:p>
        </p:txBody>
      </p:sp>
      <p:sp>
        <p:nvSpPr>
          <p:cNvPr id="4" name="Content Placeholder 3"/>
          <p:cNvSpPr>
            <a:spLocks noGrp="1"/>
          </p:cNvSpPr>
          <p:nvPr>
            <p:ph idx="1"/>
          </p:nvPr>
        </p:nvSpPr>
        <p:spPr>
          <a:xfrm>
            <a:off x="457200" y="1280160"/>
            <a:ext cx="8229600" cy="4616648"/>
          </a:xfrm>
          <a:solidFill>
            <a:schemeClr val="accent3"/>
          </a:solidFill>
          <a:ln w="28575">
            <a:solidFill>
              <a:srgbClr val="000000"/>
            </a:solidFill>
          </a:ln>
        </p:spPr>
        <p:txBody>
          <a:bodyPr>
            <a:spAutoFit/>
          </a:bodyPr>
          <a:lstStyle/>
          <a:p>
            <a:pPr marL="533400" indent="-533400" algn="ctr" eaLnBrk="0" hangingPunct="0">
              <a:lnSpc>
                <a:spcPct val="90000"/>
              </a:lnSpc>
            </a:pPr>
            <a:r>
              <a:rPr lang="en-US" b="1" dirty="0">
                <a:solidFill>
                  <a:srgbClr val="000000"/>
                </a:solidFill>
                <a:latin typeface="Calibri" pitchFamily="34" charset="0"/>
              </a:rPr>
              <a:t>Procedure</a:t>
            </a:r>
          </a:p>
          <a:p>
            <a:r>
              <a:rPr lang="en-US" dirty="0">
                <a:solidFill>
                  <a:srgbClr val="000000"/>
                </a:solidFill>
              </a:rPr>
              <a:t>A decimal number less than 1 (digits are to the right of the decimal point) can be written in fraction form by writing a fraction with: </a:t>
            </a:r>
          </a:p>
          <a:p>
            <a:pPr marL="514350" indent="-514350">
              <a:buFont typeface="+mj-lt"/>
              <a:buAutoNum type="arabicPeriod"/>
            </a:pPr>
            <a:r>
              <a:rPr lang="en-US" dirty="0">
                <a:solidFill>
                  <a:srgbClr val="000000"/>
                </a:solidFill>
              </a:rPr>
              <a:t>A numerator that consists of the whole number formed by all the digits of the decimal number to the right of the decimal point, and</a:t>
            </a:r>
          </a:p>
          <a:p>
            <a:pPr marL="514350" indent="-514350">
              <a:buFont typeface="+mj-lt"/>
              <a:buAutoNum type="arabicPeriod"/>
            </a:pPr>
            <a:r>
              <a:rPr lang="en-US" dirty="0">
                <a:solidFill>
                  <a:srgbClr val="000000"/>
                </a:solidFill>
              </a:rPr>
              <a:t>A denominator that is the power of 10 that corresponds to the rightmost digit. (For example, a denominator of 100 corresponds to hundredths.)</a:t>
            </a:r>
            <a:endParaRPr lang="en-US" b="1"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Changing Decimal Numbers to Fractions</a:t>
            </a:r>
          </a:p>
        </p:txBody>
      </p:sp>
      <p:graphicFrame>
        <p:nvGraphicFramePr>
          <p:cNvPr id="23553" name="Object 1"/>
          <p:cNvGraphicFramePr>
            <a:graphicFrameLocks noChangeAspect="1"/>
          </p:cNvGraphicFramePr>
          <p:nvPr/>
        </p:nvGraphicFramePr>
        <p:xfrm>
          <a:off x="1320800" y="3388861"/>
          <a:ext cx="647700" cy="292100"/>
        </p:xfrm>
        <a:graphic>
          <a:graphicData uri="http://schemas.openxmlformats.org/presentationml/2006/ole">
            <mc:AlternateContent xmlns:mc="http://schemas.openxmlformats.org/markup-compatibility/2006">
              <mc:Choice xmlns:v="urn:schemas-microsoft-com:vml" Requires="v">
                <p:oleObj spid="_x0000_s23618" name="Equation" r:id="rId3" imgW="647700" imgH="292100" progId="Equation.DSMT4">
                  <p:embed/>
                </p:oleObj>
              </mc:Choice>
              <mc:Fallback>
                <p:oleObj name="Equation" r:id="rId3" imgW="647700" imgH="2921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0800" y="3388861"/>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1143000" y="4055378"/>
            <a:ext cx="1447800" cy="400110"/>
          </a:xfrm>
          <a:prstGeom prst="rect">
            <a:avLst/>
          </a:prstGeom>
        </p:spPr>
        <p:txBody>
          <a:bodyPr wrap="square">
            <a:spAutoFit/>
          </a:bodyPr>
          <a:lstStyle/>
          <a:p>
            <a:pPr algn="ctr"/>
            <a:r>
              <a:rPr lang="en-US" sz="2000" dirty="0">
                <a:solidFill>
                  <a:srgbClr val="008080"/>
                </a:solidFill>
              </a:rPr>
              <a:t>Hundredths</a:t>
            </a:r>
            <a:endParaRPr lang="en-US" sz="2000" dirty="0"/>
          </a:p>
        </p:txBody>
      </p:sp>
      <p:cxnSp>
        <p:nvCxnSpPr>
          <p:cNvPr id="8" name="Straight Arrow Connector 7"/>
          <p:cNvCxnSpPr/>
          <p:nvPr/>
        </p:nvCxnSpPr>
        <p:spPr>
          <a:xfrm rot="16200000">
            <a:off x="1626394" y="3902184"/>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54" name="Object 2"/>
          <p:cNvGraphicFramePr>
            <a:graphicFrameLocks noChangeAspect="1"/>
          </p:cNvGraphicFramePr>
          <p:nvPr/>
        </p:nvGraphicFramePr>
        <p:xfrm>
          <a:off x="1998133" y="3115811"/>
          <a:ext cx="876300" cy="838200"/>
        </p:xfrm>
        <a:graphic>
          <a:graphicData uri="http://schemas.openxmlformats.org/presentationml/2006/ole">
            <mc:AlternateContent xmlns:mc="http://schemas.openxmlformats.org/markup-compatibility/2006">
              <mc:Choice xmlns:v="urn:schemas-microsoft-com:vml" Requires="v">
                <p:oleObj spid="_x0000_s23619" name="Equation" r:id="rId5" imgW="876300" imgH="838200" progId="Equation.DSMT4">
                  <p:embed/>
                </p:oleObj>
              </mc:Choice>
              <mc:Fallback>
                <p:oleObj name="Equation" r:id="rId5" imgW="876300" imgH="8382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8133" y="3115811"/>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5" name="Object 3"/>
          <p:cNvGraphicFramePr>
            <a:graphicFrameLocks noChangeAspect="1"/>
          </p:cNvGraphicFramePr>
          <p:nvPr/>
        </p:nvGraphicFramePr>
        <p:xfrm>
          <a:off x="3001511" y="3115931"/>
          <a:ext cx="1041400" cy="838200"/>
        </p:xfrm>
        <a:graphic>
          <a:graphicData uri="http://schemas.openxmlformats.org/presentationml/2006/ole">
            <mc:AlternateContent xmlns:mc="http://schemas.openxmlformats.org/markup-compatibility/2006">
              <mc:Choice xmlns:v="urn:schemas-microsoft-com:vml" Requires="v">
                <p:oleObj spid="_x0000_s23620" name="Equation" r:id="rId7" imgW="1041120" imgH="838080" progId="Equation.DSMT4">
                  <p:embed/>
                </p:oleObj>
              </mc:Choice>
              <mc:Fallback>
                <p:oleObj name="Equation" r:id="rId7" imgW="1041120" imgH="83808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1511" y="3115931"/>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4229100" y="3115811"/>
          <a:ext cx="546100" cy="838200"/>
        </p:xfrm>
        <a:graphic>
          <a:graphicData uri="http://schemas.openxmlformats.org/presentationml/2006/ole">
            <mc:AlternateContent xmlns:mc="http://schemas.openxmlformats.org/markup-compatibility/2006">
              <mc:Choice xmlns:v="urn:schemas-microsoft-com:vml" Requires="v">
                <p:oleObj spid="_x0000_s23621" name="Equation" r:id="rId9" imgW="545863" imgH="837836" progId="Equation.DSMT4">
                  <p:embed/>
                </p:oleObj>
              </mc:Choice>
              <mc:Fallback>
                <p:oleObj name="Equation" r:id="rId9" imgW="545863" imgH="837836"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29100" y="3115811"/>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3387824" y="3192011"/>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3726180" y="367461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Rectangle 3"/>
          <p:cNvSpPr>
            <a:spLocks noGrp="1"/>
          </p:cNvSpPr>
          <p:nvPr>
            <p:ph idx="1"/>
          </p:nvPr>
        </p:nvSpPr>
        <p:spPr>
          <a:xfrm>
            <a:off x="457200" y="1280161"/>
            <a:ext cx="8229600" cy="3797963"/>
          </a:xfrm>
          <a:prstGeom prst="rect">
            <a:avLst/>
          </a:prstGeom>
        </p:spPr>
        <p:txBody>
          <a:bodyPr wrap="square">
            <a:spAutoFit/>
          </a:bodyPr>
          <a:lstStyle/>
          <a:p>
            <a:r>
              <a:rPr lang="en-US" dirty="0"/>
              <a:t>Change each decimal number to a fraction in lowest terms.</a:t>
            </a:r>
          </a:p>
          <a:p>
            <a:pPr marL="461963" indent="-461963">
              <a:buAutoNum type="alphaLcPeriod"/>
            </a:pPr>
            <a:r>
              <a:rPr lang="en-US" dirty="0">
                <a:solidFill>
                  <a:schemeClr val="tx1"/>
                </a:solidFill>
              </a:rPr>
              <a:t> </a:t>
            </a:r>
            <a:r>
              <a:rPr lang="en-US" dirty="0">
                <a:solidFill>
                  <a:srgbClr val="0000FF"/>
                </a:solidFill>
              </a:rPr>
              <a:t>0.25</a:t>
            </a:r>
            <a:r>
              <a:rPr lang="en-US" dirty="0"/>
              <a:t>			b. </a:t>
            </a:r>
            <a:r>
              <a:rPr lang="en-US" dirty="0">
                <a:solidFill>
                  <a:srgbClr val="0000FF"/>
                </a:solidFill>
              </a:rPr>
              <a:t>0.32</a:t>
            </a:r>
          </a:p>
          <a:p>
            <a:r>
              <a:rPr lang="en-US" b="1" dirty="0"/>
              <a:t>Solution</a:t>
            </a:r>
          </a:p>
          <a:p>
            <a:pPr marL="514350" indent="-514350">
              <a:buFont typeface="+mj-lt"/>
              <a:buAutoNum type="alphaLcPeriod"/>
            </a:pPr>
            <a:r>
              <a:rPr lang="en-US" i="0" dirty="0">
                <a:solidFill>
                  <a:schemeClr val="tx1"/>
                </a:solidFill>
              </a:rPr>
              <a:t> </a:t>
            </a:r>
          </a:p>
          <a:p>
            <a:pPr marL="514350" indent="-514350">
              <a:spcBef>
                <a:spcPts val="0"/>
              </a:spcBef>
              <a:buFont typeface="+mj-lt"/>
              <a:buAutoNum type="alphaLcPeriod"/>
            </a:pPr>
            <a:endParaRPr lang="en-US" dirty="0">
              <a:solidFill>
                <a:schemeClr val="tx1"/>
              </a:solidFill>
            </a:endParaRPr>
          </a:p>
          <a:p>
            <a:pPr marL="514350" indent="-514350">
              <a:spcBef>
                <a:spcPts val="0"/>
              </a:spcBef>
              <a:buFont typeface="+mj-lt"/>
              <a:buAutoNum type="alphaLcPeriod"/>
            </a:pPr>
            <a:endParaRPr lang="en-US" i="0" dirty="0">
              <a:solidFill>
                <a:schemeClr val="tx1"/>
              </a:solidFill>
            </a:endParaRPr>
          </a:p>
          <a:p>
            <a:pPr marL="514350" indent="-514350">
              <a:spcBef>
                <a:spcPts val="0"/>
              </a:spcBef>
              <a:buFont typeface="+mj-lt"/>
              <a:buAutoNum type="alphaLcPeriod"/>
            </a:pPr>
            <a:r>
              <a:rPr lang="en-US" dirty="0">
                <a:solidFill>
                  <a:schemeClr val="tx1"/>
                </a:solidFill>
              </a:rPr>
              <a:t> </a:t>
            </a:r>
            <a:endParaRPr lang="en-US" i="0" dirty="0">
              <a:solidFill>
                <a:schemeClr val="tx1"/>
              </a:solidFill>
            </a:endParaRPr>
          </a:p>
        </p:txBody>
      </p:sp>
      <p:graphicFrame>
        <p:nvGraphicFramePr>
          <p:cNvPr id="13" name="Object 1"/>
          <p:cNvGraphicFramePr>
            <a:graphicFrameLocks noChangeAspect="1"/>
          </p:cNvGraphicFramePr>
          <p:nvPr/>
        </p:nvGraphicFramePr>
        <p:xfrm>
          <a:off x="1278622" y="4659094"/>
          <a:ext cx="647700" cy="292100"/>
        </p:xfrm>
        <a:graphic>
          <a:graphicData uri="http://schemas.openxmlformats.org/presentationml/2006/ole">
            <mc:AlternateContent xmlns:mc="http://schemas.openxmlformats.org/markup-compatibility/2006">
              <mc:Choice xmlns:v="urn:schemas-microsoft-com:vml" Requires="v">
                <p:oleObj spid="_x0000_s23622" name="Equation" r:id="rId11" imgW="647700" imgH="292100" progId="Equation.DSMT4">
                  <p:embed/>
                </p:oleObj>
              </mc:Choice>
              <mc:Fallback>
                <p:oleObj name="Equation" r:id="rId11" imgW="647700" imgH="2921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78622" y="4659094"/>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1126222" y="5410200"/>
            <a:ext cx="1447800" cy="400110"/>
          </a:xfrm>
          <a:prstGeom prst="rect">
            <a:avLst/>
          </a:prstGeom>
        </p:spPr>
        <p:txBody>
          <a:bodyPr wrap="square">
            <a:spAutoFit/>
          </a:bodyPr>
          <a:lstStyle/>
          <a:p>
            <a:r>
              <a:rPr lang="en-US" sz="2000" dirty="0">
                <a:solidFill>
                  <a:srgbClr val="008080"/>
                </a:solidFill>
              </a:rPr>
              <a:t>Hundredths</a:t>
            </a:r>
            <a:endParaRPr lang="en-US" sz="2000" dirty="0"/>
          </a:p>
        </p:txBody>
      </p:sp>
      <p:cxnSp>
        <p:nvCxnSpPr>
          <p:cNvPr id="16" name="Straight Arrow Connector 15"/>
          <p:cNvCxnSpPr/>
          <p:nvPr/>
        </p:nvCxnSpPr>
        <p:spPr>
          <a:xfrm rot="16200000">
            <a:off x="1601151" y="520597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8" name="Object 2"/>
          <p:cNvGraphicFramePr>
            <a:graphicFrameLocks noChangeAspect="1"/>
          </p:cNvGraphicFramePr>
          <p:nvPr/>
        </p:nvGraphicFramePr>
        <p:xfrm>
          <a:off x="1985589" y="4386044"/>
          <a:ext cx="876300" cy="838200"/>
        </p:xfrm>
        <a:graphic>
          <a:graphicData uri="http://schemas.openxmlformats.org/presentationml/2006/ole">
            <mc:AlternateContent xmlns:mc="http://schemas.openxmlformats.org/markup-compatibility/2006">
              <mc:Choice xmlns:v="urn:schemas-microsoft-com:vml" Requires="v">
                <p:oleObj spid="_x0000_s23623" name="Equation" r:id="rId13" imgW="876300" imgH="838200" progId="Equation.DSMT4">
                  <p:embed/>
                </p:oleObj>
              </mc:Choice>
              <mc:Fallback>
                <p:oleObj name="Equation" r:id="rId13" imgW="876300" imgH="8382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85589" y="438604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3"/>
          <p:cNvGraphicFramePr>
            <a:graphicFrameLocks noChangeAspect="1"/>
          </p:cNvGraphicFramePr>
          <p:nvPr/>
        </p:nvGraphicFramePr>
        <p:xfrm>
          <a:off x="2921156" y="4386044"/>
          <a:ext cx="1041400" cy="838200"/>
        </p:xfrm>
        <a:graphic>
          <a:graphicData uri="http://schemas.openxmlformats.org/presentationml/2006/ole">
            <mc:AlternateContent xmlns:mc="http://schemas.openxmlformats.org/markup-compatibility/2006">
              <mc:Choice xmlns:v="urn:schemas-microsoft-com:vml" Requires="v">
                <p:oleObj spid="_x0000_s23624" name="Equation" r:id="rId15" imgW="1041400" imgH="838200" progId="Equation.DSMT4">
                  <p:embed/>
                </p:oleObj>
              </mc:Choice>
              <mc:Fallback>
                <p:oleObj name="Equation" r:id="rId15" imgW="1041400" imgH="838200" progId="Equation.DSMT4">
                  <p:embed/>
                  <p:pic>
                    <p:nvPicPr>
                      <p:cNvPr id="0" name="Picture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21156" y="4386044"/>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4021822" y="4386044"/>
          <a:ext cx="698500" cy="838200"/>
        </p:xfrm>
        <a:graphic>
          <a:graphicData uri="http://schemas.openxmlformats.org/presentationml/2006/ole">
            <mc:AlternateContent xmlns:mc="http://schemas.openxmlformats.org/markup-compatibility/2006">
              <mc:Choice xmlns:v="urn:schemas-microsoft-com:vml" Requires="v">
                <p:oleObj spid="_x0000_s23625" name="Equation" r:id="rId17" imgW="698500" imgH="838200" progId="Equation.DSMT4">
                  <p:embed/>
                </p:oleObj>
              </mc:Choice>
              <mc:Fallback>
                <p:oleObj name="Equation" r:id="rId17" imgW="698500" imgH="838200" progId="Equation.DSMT4">
                  <p:embed/>
                  <p:pic>
                    <p:nvPicPr>
                      <p:cNvPr id="0" name="Picture 1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21822" y="4386044"/>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rot="10800000" flipV="1">
            <a:off x="3259822" y="4468594"/>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0800000" flipV="1">
            <a:off x="3201402" y="4951193"/>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355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7">
                                            <p:txEl>
                                              <p:pRg st="6" end="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Changing Decimal Numbers to Fractions</a:t>
            </a:r>
          </a:p>
        </p:txBody>
      </p:sp>
      <p:graphicFrame>
        <p:nvGraphicFramePr>
          <p:cNvPr id="7" name="Object 1"/>
          <p:cNvGraphicFramePr>
            <a:graphicFrameLocks noChangeAspect="1"/>
          </p:cNvGraphicFramePr>
          <p:nvPr/>
        </p:nvGraphicFramePr>
        <p:xfrm>
          <a:off x="965200" y="3388162"/>
          <a:ext cx="825500" cy="292100"/>
        </p:xfrm>
        <a:graphic>
          <a:graphicData uri="http://schemas.openxmlformats.org/presentationml/2006/ole">
            <mc:AlternateContent xmlns:mc="http://schemas.openxmlformats.org/markup-compatibility/2006">
              <mc:Choice xmlns:v="urn:schemas-microsoft-com:vml" Requires="v">
                <p:oleObj spid="_x0000_s20533" name="Equation" r:id="rId3" imgW="825500" imgH="292100" progId="Equation.DSMT4">
                  <p:embed/>
                </p:oleObj>
              </mc:Choice>
              <mc:Fallback>
                <p:oleObj name="Equation" r:id="rId3" imgW="825500" imgH="2921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3388162"/>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925512" y="4038600"/>
            <a:ext cx="1524000" cy="400110"/>
          </a:xfrm>
          <a:prstGeom prst="rect">
            <a:avLst/>
          </a:prstGeom>
        </p:spPr>
        <p:txBody>
          <a:bodyPr wrap="square">
            <a:spAutoFit/>
          </a:bodyPr>
          <a:lstStyle/>
          <a:p>
            <a:r>
              <a:rPr lang="en-US" sz="2000" dirty="0">
                <a:solidFill>
                  <a:srgbClr val="008080"/>
                </a:solidFill>
              </a:rPr>
              <a:t>Thousandths</a:t>
            </a:r>
            <a:endParaRPr lang="en-US" sz="2000" dirty="0"/>
          </a:p>
        </p:txBody>
      </p:sp>
      <p:cxnSp>
        <p:nvCxnSpPr>
          <p:cNvPr id="9" name="Straight Arrow Connector 8"/>
          <p:cNvCxnSpPr/>
          <p:nvPr/>
        </p:nvCxnSpPr>
        <p:spPr>
          <a:xfrm rot="16200000">
            <a:off x="1458118" y="391057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83" name="Object 3"/>
          <p:cNvGraphicFramePr>
            <a:graphicFrameLocks noChangeAspect="1"/>
          </p:cNvGraphicFramePr>
          <p:nvPr/>
        </p:nvGraphicFramePr>
        <p:xfrm>
          <a:off x="1841500" y="3115112"/>
          <a:ext cx="1054100" cy="838200"/>
        </p:xfrm>
        <a:graphic>
          <a:graphicData uri="http://schemas.openxmlformats.org/presentationml/2006/ole">
            <mc:AlternateContent xmlns:mc="http://schemas.openxmlformats.org/markup-compatibility/2006">
              <mc:Choice xmlns:v="urn:schemas-microsoft-com:vml" Requires="v">
                <p:oleObj spid="_x0000_s20534" name="Equation" r:id="rId5" imgW="1054100" imgH="838200" progId="Equation.DSMT4">
                  <p:embed/>
                </p:oleObj>
              </mc:Choice>
              <mc:Fallback>
                <p:oleObj name="Equation" r:id="rId5" imgW="1054100" imgH="8382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1500" y="3115112"/>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3"/>
          <p:cNvSpPr>
            <a:spLocks noGrp="1"/>
          </p:cNvSpPr>
          <p:nvPr>
            <p:ph idx="1"/>
          </p:nvPr>
        </p:nvSpPr>
        <p:spPr>
          <a:xfrm>
            <a:off x="457200" y="1280160"/>
            <a:ext cx="8229600" cy="3797963"/>
          </a:xfrm>
          <a:prstGeom prst="rect">
            <a:avLst/>
          </a:prstGeom>
        </p:spPr>
        <p:txBody>
          <a:bodyPr>
            <a:spAutoFit/>
          </a:bodyPr>
          <a:lstStyle/>
          <a:p>
            <a:r>
              <a:rPr lang="en-US" dirty="0"/>
              <a:t>Change each decimal number to a fraction in lowest terms.</a:t>
            </a:r>
          </a:p>
          <a:p>
            <a:pPr marL="461963" indent="-461963">
              <a:buAutoNum type="alphaLcPeriod"/>
            </a:pPr>
            <a:r>
              <a:rPr lang="en-US" dirty="0">
                <a:solidFill>
                  <a:schemeClr val="tx1"/>
                </a:solidFill>
              </a:rPr>
              <a:t> </a:t>
            </a:r>
            <a:r>
              <a:rPr lang="en-US" dirty="0">
                <a:solidFill>
                  <a:srgbClr val="0000FF"/>
                </a:solidFill>
              </a:rPr>
              <a:t>0.131</a:t>
            </a:r>
            <a:r>
              <a:rPr lang="en-US" dirty="0"/>
              <a:t>			b. </a:t>
            </a:r>
            <a:endParaRPr lang="en-US" dirty="0">
              <a:solidFill>
                <a:srgbClr val="0000FF"/>
              </a:solidFill>
            </a:endParaRPr>
          </a:p>
          <a:p>
            <a:r>
              <a:rPr lang="en-US" b="1" dirty="0"/>
              <a:t>Solution</a:t>
            </a:r>
          </a:p>
          <a:p>
            <a:pPr marL="514350" indent="-514350">
              <a:buFont typeface="+mj-lt"/>
              <a:buAutoNum type="alphaLcPeriod"/>
            </a:pPr>
            <a:r>
              <a:rPr lang="en-US" i="0" dirty="0">
                <a:solidFill>
                  <a:schemeClr val="tx1"/>
                </a:solidFill>
              </a:rPr>
              <a:t> </a:t>
            </a:r>
          </a:p>
          <a:p>
            <a:pPr marL="514350" indent="-514350">
              <a:spcBef>
                <a:spcPts val="0"/>
              </a:spcBef>
              <a:buFont typeface="+mj-lt"/>
              <a:buAutoNum type="alphaLcPeriod"/>
            </a:pPr>
            <a:endParaRPr lang="en-US" dirty="0">
              <a:solidFill>
                <a:schemeClr val="tx1"/>
              </a:solidFill>
            </a:endParaRPr>
          </a:p>
          <a:p>
            <a:pPr marL="514350" indent="-514350">
              <a:spcBef>
                <a:spcPts val="0"/>
              </a:spcBef>
              <a:buFont typeface="+mj-lt"/>
              <a:buAutoNum type="alphaLcPeriod"/>
            </a:pPr>
            <a:endParaRPr lang="en-US" i="0" dirty="0">
              <a:solidFill>
                <a:schemeClr val="tx1"/>
              </a:solidFill>
            </a:endParaRPr>
          </a:p>
          <a:p>
            <a:pPr marL="514350" indent="-514350">
              <a:spcBef>
                <a:spcPts val="0"/>
              </a:spcBef>
              <a:buFont typeface="+mj-lt"/>
              <a:buAutoNum type="alphaLcPeriod"/>
            </a:pPr>
            <a:r>
              <a:rPr lang="en-US" dirty="0">
                <a:solidFill>
                  <a:schemeClr val="tx1"/>
                </a:solidFill>
              </a:rPr>
              <a:t> </a:t>
            </a:r>
            <a:endParaRPr lang="en-US" i="0" dirty="0">
              <a:solidFill>
                <a:schemeClr val="tx1"/>
              </a:solidFill>
            </a:endParaRPr>
          </a:p>
        </p:txBody>
      </p:sp>
      <p:graphicFrame>
        <p:nvGraphicFramePr>
          <p:cNvPr id="11" name="Object 1"/>
          <p:cNvGraphicFramePr>
            <a:graphicFrameLocks noChangeAspect="1"/>
          </p:cNvGraphicFramePr>
          <p:nvPr/>
        </p:nvGraphicFramePr>
        <p:xfrm>
          <a:off x="1028700" y="4652963"/>
          <a:ext cx="1028700" cy="292100"/>
        </p:xfrm>
        <a:graphic>
          <a:graphicData uri="http://schemas.openxmlformats.org/presentationml/2006/ole">
            <mc:AlternateContent xmlns:mc="http://schemas.openxmlformats.org/markup-compatibility/2006">
              <mc:Choice xmlns:v="urn:schemas-microsoft-com:vml" Requires="v">
                <p:oleObj spid="_x0000_s20535" name="Equation" r:id="rId7" imgW="1028520" imgH="291960" progId="Equation.DSMT4">
                  <p:embed/>
                </p:oleObj>
              </mc:Choice>
              <mc:Fallback>
                <p:oleObj name="Equation" r:id="rId7" imgW="1028520" imgH="29196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28700" y="4652963"/>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894145" y="5465649"/>
            <a:ext cx="1600200" cy="400110"/>
          </a:xfrm>
          <a:prstGeom prst="rect">
            <a:avLst/>
          </a:prstGeom>
        </p:spPr>
        <p:txBody>
          <a:bodyPr wrap="square">
            <a:spAutoFit/>
          </a:bodyPr>
          <a:lstStyle/>
          <a:p>
            <a:r>
              <a:rPr lang="en-US" sz="2000" dirty="0">
                <a:solidFill>
                  <a:srgbClr val="008080"/>
                </a:solidFill>
              </a:rPr>
              <a:t>Thousandths</a:t>
            </a:r>
            <a:endParaRPr lang="en-US" sz="2000" dirty="0"/>
          </a:p>
        </p:txBody>
      </p:sp>
      <p:cxnSp>
        <p:nvCxnSpPr>
          <p:cNvPr id="13" name="Straight Arrow Connector 12"/>
          <p:cNvCxnSpPr/>
          <p:nvPr/>
        </p:nvCxnSpPr>
        <p:spPr>
          <a:xfrm rot="16200000">
            <a:off x="1753394" y="5217319"/>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2"/>
          <p:cNvGraphicFramePr>
            <a:graphicFrameLocks noChangeAspect="1"/>
          </p:cNvGraphicFramePr>
          <p:nvPr/>
        </p:nvGraphicFramePr>
        <p:xfrm>
          <a:off x="2150378" y="4379913"/>
          <a:ext cx="1308100" cy="838200"/>
        </p:xfrm>
        <a:graphic>
          <a:graphicData uri="http://schemas.openxmlformats.org/presentationml/2006/ole">
            <mc:AlternateContent xmlns:mc="http://schemas.openxmlformats.org/markup-compatibility/2006">
              <mc:Choice xmlns:v="urn:schemas-microsoft-com:vml" Requires="v">
                <p:oleObj spid="_x0000_s20536" name="Equation" r:id="rId9" imgW="1307880" imgH="838080" progId="Equation.DSMT4">
                  <p:embed/>
                </p:oleObj>
              </mc:Choice>
              <mc:Fallback>
                <p:oleObj name="Equation" r:id="rId9" imgW="1307880" imgH="83808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0378" y="4379913"/>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3"/>
          <p:cNvGraphicFramePr>
            <a:graphicFrameLocks noChangeAspect="1"/>
          </p:cNvGraphicFramePr>
          <p:nvPr/>
        </p:nvGraphicFramePr>
        <p:xfrm>
          <a:off x="3494525" y="4379913"/>
          <a:ext cx="1447800" cy="838200"/>
        </p:xfrm>
        <a:graphic>
          <a:graphicData uri="http://schemas.openxmlformats.org/presentationml/2006/ole">
            <mc:AlternateContent xmlns:mc="http://schemas.openxmlformats.org/markup-compatibility/2006">
              <mc:Choice xmlns:v="urn:schemas-microsoft-com:vml" Requires="v">
                <p:oleObj spid="_x0000_s20537" name="Equation" r:id="rId11" imgW="1447560" imgH="838080" progId="Equation.DSMT4">
                  <p:embed/>
                </p:oleObj>
              </mc:Choice>
              <mc:Fallback>
                <p:oleObj name="Equation" r:id="rId11" imgW="1447560" imgH="83808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94525" y="4379913"/>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4"/>
          <p:cNvGraphicFramePr>
            <a:graphicFrameLocks noChangeAspect="1"/>
          </p:cNvGraphicFramePr>
          <p:nvPr/>
        </p:nvGraphicFramePr>
        <p:xfrm>
          <a:off x="4978400" y="4379913"/>
          <a:ext cx="965200" cy="838200"/>
        </p:xfrm>
        <a:graphic>
          <a:graphicData uri="http://schemas.openxmlformats.org/presentationml/2006/ole">
            <mc:AlternateContent xmlns:mc="http://schemas.openxmlformats.org/markup-compatibility/2006">
              <mc:Choice xmlns:v="urn:schemas-microsoft-com:vml" Requires="v">
                <p:oleObj spid="_x0000_s20538" name="Equation" r:id="rId13" imgW="965160" imgH="838080" progId="Equation.DSMT4">
                  <p:embed/>
                </p:oleObj>
              </mc:Choice>
              <mc:Fallback>
                <p:oleObj name="Equation" r:id="rId13" imgW="965160" imgH="83808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78400" y="4379913"/>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10800000" flipV="1">
            <a:off x="4121651" y="4453630"/>
            <a:ext cx="36576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4045451" y="4953007"/>
            <a:ext cx="36576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 name="Object 1">
            <a:extLst>
              <a:ext uri="{FF2B5EF4-FFF2-40B4-BE49-F238E27FC236}">
                <a16:creationId xmlns:a16="http://schemas.microsoft.com/office/drawing/2014/main" xmlns="" id="{A7216B6A-1F99-4FFD-96D7-94E264091E6F}"/>
              </a:ext>
            </a:extLst>
          </p:cNvPr>
          <p:cNvGraphicFramePr>
            <a:graphicFrameLocks noChangeAspect="1"/>
          </p:cNvGraphicFramePr>
          <p:nvPr>
            <p:extLst>
              <p:ext uri="{D42A27DB-BD31-4B8C-83A1-F6EECF244321}">
                <p14:modId xmlns:p14="http://schemas.microsoft.com/office/powerpoint/2010/main" val="3112679275"/>
              </p:ext>
            </p:extLst>
          </p:nvPr>
        </p:nvGraphicFramePr>
        <p:xfrm>
          <a:off x="4724400" y="2332037"/>
          <a:ext cx="1028700" cy="292100"/>
        </p:xfrm>
        <a:graphic>
          <a:graphicData uri="http://schemas.openxmlformats.org/presentationml/2006/ole">
            <mc:AlternateContent xmlns:mc="http://schemas.openxmlformats.org/markup-compatibility/2006">
              <mc:Choice xmlns:v="urn:schemas-microsoft-com:vml" Requires="v">
                <p:oleObj spid="_x0000_s20539" name="Equation" r:id="rId15" imgW="1028520" imgH="291960" progId="Equation.DSMT4">
                  <p:embed/>
                </p:oleObj>
              </mc:Choice>
              <mc:Fallback>
                <p:oleObj name="Equation" r:id="rId15" imgW="1028520" imgH="291960" progId="Equation.DSMT4">
                  <p:embed/>
                  <p:pic>
                    <p:nvPicPr>
                      <p:cNvPr id="11"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24400" y="2332037"/>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3: Changing Decimal Numbers to Fractions</a:t>
            </a:r>
          </a:p>
        </p:txBody>
      </p:sp>
      <p:graphicFrame>
        <p:nvGraphicFramePr>
          <p:cNvPr id="15" name="Object 1"/>
          <p:cNvGraphicFramePr>
            <a:graphicFrameLocks noChangeAspect="1"/>
          </p:cNvGraphicFramePr>
          <p:nvPr/>
        </p:nvGraphicFramePr>
        <p:xfrm>
          <a:off x="3048000" y="3778250"/>
          <a:ext cx="469900" cy="292100"/>
        </p:xfrm>
        <a:graphic>
          <a:graphicData uri="http://schemas.openxmlformats.org/presentationml/2006/ole">
            <mc:AlternateContent xmlns:mc="http://schemas.openxmlformats.org/markup-compatibility/2006">
              <mc:Choice xmlns:v="urn:schemas-microsoft-com:vml" Requires="v">
                <p:oleObj spid="_x0000_s18482" name="Equation" r:id="rId3" imgW="469696" imgH="291973" progId="Equation.DSMT4">
                  <p:embed/>
                </p:oleObj>
              </mc:Choice>
              <mc:Fallback>
                <p:oleObj name="Equation" r:id="rId3" imgW="469696" imgH="291973"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77825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971800" y="4705290"/>
            <a:ext cx="914400" cy="400110"/>
          </a:xfrm>
          <a:prstGeom prst="rect">
            <a:avLst/>
          </a:prstGeom>
        </p:spPr>
        <p:txBody>
          <a:bodyPr wrap="square">
            <a:spAutoFit/>
          </a:bodyPr>
          <a:lstStyle/>
          <a:p>
            <a:r>
              <a:rPr lang="en-US" sz="2000" dirty="0">
                <a:solidFill>
                  <a:srgbClr val="008080"/>
                </a:solidFill>
              </a:rPr>
              <a:t>Tenths</a:t>
            </a:r>
            <a:endParaRPr lang="en-US" sz="2000" dirty="0"/>
          </a:p>
        </p:txBody>
      </p:sp>
      <p:cxnSp>
        <p:nvCxnSpPr>
          <p:cNvPr id="17" name="Straight Arrow Connector 16"/>
          <p:cNvCxnSpPr/>
          <p:nvPr/>
        </p:nvCxnSpPr>
        <p:spPr>
          <a:xfrm rot="16200000">
            <a:off x="3144185" y="4421711"/>
            <a:ext cx="54864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8438" name="Object 6"/>
          <p:cNvGraphicFramePr>
            <a:graphicFrameLocks noChangeAspect="1"/>
          </p:cNvGraphicFramePr>
          <p:nvPr/>
        </p:nvGraphicFramePr>
        <p:xfrm>
          <a:off x="3547533" y="3505200"/>
          <a:ext cx="901700" cy="838200"/>
        </p:xfrm>
        <a:graphic>
          <a:graphicData uri="http://schemas.openxmlformats.org/presentationml/2006/ole">
            <mc:AlternateContent xmlns:mc="http://schemas.openxmlformats.org/markup-compatibility/2006">
              <mc:Choice xmlns:v="urn:schemas-microsoft-com:vml" Requires="v">
                <p:oleObj spid="_x0000_s18483" name="Equation" r:id="rId5" imgW="901309" imgH="837836" progId="Equation.DSMT4">
                  <p:embed/>
                </p:oleObj>
              </mc:Choice>
              <mc:Fallback>
                <p:oleObj name="Equation" r:id="rId5" imgW="901309" imgH="837836"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7533" y="350520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4478866" y="3505200"/>
          <a:ext cx="1054100" cy="838200"/>
        </p:xfrm>
        <a:graphic>
          <a:graphicData uri="http://schemas.openxmlformats.org/presentationml/2006/ole">
            <mc:AlternateContent xmlns:mc="http://schemas.openxmlformats.org/markup-compatibility/2006">
              <mc:Choice xmlns:v="urn:schemas-microsoft-com:vml" Requires="v">
                <p:oleObj spid="_x0000_s18484" name="Equation" r:id="rId7" imgW="1054100" imgH="838200" progId="Equation.DSMT4">
                  <p:embed/>
                </p:oleObj>
              </mc:Choice>
              <mc:Fallback>
                <p:oleObj name="Equation" r:id="rId7" imgW="1054100" imgH="83820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8866" y="35052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5562600" y="3505200"/>
          <a:ext cx="723900" cy="838200"/>
        </p:xfrm>
        <a:graphic>
          <a:graphicData uri="http://schemas.openxmlformats.org/presentationml/2006/ole">
            <mc:AlternateContent xmlns:mc="http://schemas.openxmlformats.org/markup-compatibility/2006">
              <mc:Choice xmlns:v="urn:schemas-microsoft-com:vml" Requires="v">
                <p:oleObj spid="_x0000_s18485" name="Equation" r:id="rId9" imgW="723586" imgH="837836" progId="Equation.DSMT4">
                  <p:embed/>
                </p:oleObj>
              </mc:Choice>
              <mc:Fallback>
                <p:oleObj name="Equation" r:id="rId9" imgW="723586" imgH="837836"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505200"/>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rot="10800000" flipV="1">
            <a:off x="4958080" y="355600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0800000" flipV="1">
            <a:off x="4958080" y="4038599"/>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Rectangle 3"/>
          <p:cNvSpPr>
            <a:spLocks noGrp="1"/>
          </p:cNvSpPr>
          <p:nvPr>
            <p:ph idx="1"/>
          </p:nvPr>
        </p:nvSpPr>
        <p:spPr>
          <a:xfrm>
            <a:off x="457200" y="1280160"/>
            <a:ext cx="8229600" cy="1988237"/>
          </a:xfrm>
          <a:prstGeom prst="rect">
            <a:avLst/>
          </a:prstGeom>
        </p:spPr>
        <p:txBody>
          <a:bodyPr>
            <a:spAutoFit/>
          </a:bodyPr>
          <a:lstStyle/>
          <a:p>
            <a:pPr marL="3175" indent="-3175"/>
            <a:r>
              <a:rPr lang="en-US" dirty="0"/>
              <a:t>Change </a:t>
            </a:r>
            <a:r>
              <a:rPr lang="en-US" dirty="0">
                <a:solidFill>
                  <a:srgbClr val="0000FF"/>
                </a:solidFill>
              </a:rPr>
              <a:t>2.6</a:t>
            </a:r>
            <a:r>
              <a:rPr lang="en-US" dirty="0"/>
              <a:t> to a mixed number with the fraction in lowest terms.</a:t>
            </a:r>
          </a:p>
          <a:p>
            <a:pPr marL="3175" indent="-3175"/>
            <a:r>
              <a:rPr lang="en-US" b="1" i="0" dirty="0">
                <a:solidFill>
                  <a:schemeClr val="tx1"/>
                </a:solidFill>
              </a:rPr>
              <a:t>Solution</a:t>
            </a:r>
          </a:p>
          <a:p>
            <a:pPr marL="3175" indent="-3175"/>
            <a:r>
              <a:rPr lang="en-US" dirty="0"/>
              <a:t>As a mixed number,</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84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3"/>
          <p:cNvSpPr>
            <a:spLocks noGrp="1"/>
          </p:cNvSpPr>
          <p:nvPr>
            <p:ph idx="1"/>
          </p:nvPr>
        </p:nvSpPr>
        <p:spPr>
          <a:xfrm>
            <a:off x="457200" y="1280161"/>
            <a:ext cx="8229600" cy="4327338"/>
          </a:xfrm>
          <a:prstGeom prst="rect">
            <a:avLst/>
          </a:prstGeom>
        </p:spPr>
        <p:txBody>
          <a:bodyPr wrap="square">
            <a:spAutoFit/>
          </a:bodyPr>
          <a:lstStyle/>
          <a:p>
            <a:r>
              <a:rPr lang="en-US" dirty="0"/>
              <a:t>Change     to a decimal number.</a:t>
            </a:r>
          </a:p>
          <a:p>
            <a:endParaRPr lang="en-US" sz="1000" b="1" i="0" dirty="0">
              <a:solidFill>
                <a:schemeClr val="tx1"/>
              </a:solidFill>
            </a:endParaRPr>
          </a:p>
          <a:p>
            <a:r>
              <a:rPr lang="en-US" b="1" dirty="0">
                <a:solidFill>
                  <a:schemeClr val="tx1"/>
                </a:solidFill>
              </a:rPr>
              <a:t>Solution</a:t>
            </a:r>
          </a:p>
          <a:p>
            <a:endParaRPr lang="en-US" b="1" i="0" dirty="0">
              <a:solidFill>
                <a:schemeClr val="tx1"/>
              </a:solidFill>
            </a:endParaRPr>
          </a:p>
          <a:p>
            <a:endParaRPr lang="en-US" b="1" dirty="0">
              <a:solidFill>
                <a:schemeClr val="tx1"/>
              </a:solidFill>
            </a:endParaRPr>
          </a:p>
          <a:p>
            <a:endParaRPr lang="en-US" b="1" i="0" dirty="0">
              <a:solidFill>
                <a:schemeClr val="tx1"/>
              </a:solidFill>
            </a:endParaRPr>
          </a:p>
          <a:p>
            <a:endParaRPr lang="en-US" b="1" dirty="0">
              <a:solidFill>
                <a:schemeClr val="tx1"/>
              </a:solidFill>
            </a:endParaRPr>
          </a:p>
          <a:p>
            <a:endParaRPr lang="en-US" b="1" i="0" dirty="0">
              <a:solidFill>
                <a:schemeClr val="tx1"/>
              </a:solidFill>
            </a:endParaRPr>
          </a:p>
          <a:p>
            <a:r>
              <a:rPr lang="en-US" dirty="0">
                <a:solidFill>
                  <a:schemeClr val="tx1"/>
                </a:solidFill>
              </a:rPr>
              <a:t>Thus, </a:t>
            </a:r>
            <a:endParaRPr lang="en-US" i="0" dirty="0">
              <a:solidFill>
                <a:schemeClr val="tx1"/>
              </a:solidFill>
            </a:endParaRPr>
          </a:p>
        </p:txBody>
      </p:sp>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Changing Fractions to Decimal Numbers</a:t>
            </a:r>
          </a:p>
        </p:txBody>
      </p:sp>
      <p:graphicFrame>
        <p:nvGraphicFramePr>
          <p:cNvPr id="1027" name="Object 3"/>
          <p:cNvGraphicFramePr>
            <a:graphicFrameLocks noChangeAspect="1"/>
          </p:cNvGraphicFramePr>
          <p:nvPr/>
        </p:nvGraphicFramePr>
        <p:xfrm>
          <a:off x="2832100" y="2192337"/>
          <a:ext cx="266700" cy="838200"/>
        </p:xfrm>
        <a:graphic>
          <a:graphicData uri="http://schemas.openxmlformats.org/presentationml/2006/ole">
            <mc:AlternateContent xmlns:mc="http://schemas.openxmlformats.org/markup-compatibility/2006">
              <mc:Choice xmlns:v="urn:schemas-microsoft-com:vml" Requires="v">
                <p:oleObj spid="_x0000_s1165" name="Equation" r:id="rId3" imgW="266584" imgH="837836" progId="Equation.DSMT4">
                  <p:embed/>
                </p:oleObj>
              </mc:Choice>
              <mc:Fallback>
                <p:oleObj name="Equation" r:id="rId3" imgW="266584" imgH="837836"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2100" y="2192337"/>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3778250" y="2325687"/>
          <a:ext cx="1181100" cy="571500"/>
        </p:xfrm>
        <a:graphic>
          <a:graphicData uri="http://schemas.openxmlformats.org/presentationml/2006/ole">
            <mc:AlternateContent xmlns:mc="http://schemas.openxmlformats.org/markup-compatibility/2006">
              <mc:Choice xmlns:v="urn:schemas-microsoft-com:vml" Requires="v">
                <p:oleObj spid="_x0000_s1166" name="Equation" r:id="rId5" imgW="1180588" imgH="571252" progId="Equation.DSMT4">
                  <p:embed/>
                </p:oleObj>
              </mc:Choice>
              <mc:Fallback>
                <p:oleObj name="Equation" r:id="rId5" imgW="1180588" imgH="571252"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8250" y="2325687"/>
                        <a:ext cx="1181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4732556" y="4868411"/>
          <a:ext cx="215900" cy="292100"/>
        </p:xfrm>
        <a:graphic>
          <a:graphicData uri="http://schemas.openxmlformats.org/presentationml/2006/ole">
            <mc:AlternateContent xmlns:mc="http://schemas.openxmlformats.org/markup-compatibility/2006">
              <mc:Choice xmlns:v="urn:schemas-microsoft-com:vml" Requires="v">
                <p:oleObj spid="_x0000_s1167" name="Equation" r:id="rId7" imgW="215713" imgH="291847" progId="Equation.DSMT4">
                  <p:embed/>
                </p:oleObj>
              </mc:Choice>
              <mc:Fallback>
                <p:oleObj name="Equation" r:id="rId7" imgW="215713" imgH="291847"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32556" y="4868411"/>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Arrow Connector 9"/>
          <p:cNvCxnSpPr/>
          <p:nvPr/>
        </p:nvCxnSpPr>
        <p:spPr>
          <a:xfrm>
            <a:off x="3213100" y="261064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32" name="Object 8"/>
          <p:cNvGraphicFramePr>
            <a:graphicFrameLocks noChangeAspect="1"/>
          </p:cNvGraphicFramePr>
          <p:nvPr/>
        </p:nvGraphicFramePr>
        <p:xfrm>
          <a:off x="4076700" y="2032000"/>
          <a:ext cx="215900" cy="292100"/>
        </p:xfrm>
        <a:graphic>
          <a:graphicData uri="http://schemas.openxmlformats.org/presentationml/2006/ole">
            <mc:AlternateContent xmlns:mc="http://schemas.openxmlformats.org/markup-compatibility/2006">
              <mc:Choice xmlns:v="urn:schemas-microsoft-com:vml" Requires="v">
                <p:oleObj spid="_x0000_s1168" name="Equation" r:id="rId9" imgW="215713" imgH="291847" progId="Equation.DSMT4">
                  <p:embed/>
                </p:oleObj>
              </mc:Choice>
              <mc:Fallback>
                <p:oleObj name="Equation" r:id="rId9" imgW="215713" imgH="291847"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76700" y="20320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3877112" y="2768600"/>
          <a:ext cx="685800" cy="393700"/>
        </p:xfrm>
        <a:graphic>
          <a:graphicData uri="http://schemas.openxmlformats.org/presentationml/2006/ole">
            <mc:AlternateContent xmlns:mc="http://schemas.openxmlformats.org/markup-compatibility/2006">
              <mc:Choice xmlns:v="urn:schemas-microsoft-com:vml" Requires="v">
                <p:oleObj spid="_x0000_s1169" name="Equation" r:id="rId11" imgW="685800" imgH="393480" progId="Equation.DSMT4">
                  <p:embed/>
                </p:oleObj>
              </mc:Choice>
              <mc:Fallback>
                <p:oleObj name="Equation" r:id="rId11" imgW="685800" imgH="393480" progId="Equation.DSMT4">
                  <p:embed/>
                  <p:pic>
                    <p:nvPicPr>
                      <p:cNvPr id="0" name="Picture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77112" y="2768600"/>
                        <a:ext cx="685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356100" y="3175000"/>
          <a:ext cx="381000" cy="292100"/>
        </p:xfrm>
        <a:graphic>
          <a:graphicData uri="http://schemas.openxmlformats.org/presentationml/2006/ole">
            <mc:AlternateContent xmlns:mc="http://schemas.openxmlformats.org/markup-compatibility/2006">
              <mc:Choice xmlns:v="urn:schemas-microsoft-com:vml" Requires="v">
                <p:oleObj spid="_x0000_s1170" name="Equation" r:id="rId13" imgW="380835" imgH="291973" progId="Equation.DSMT4">
                  <p:embed/>
                </p:oleObj>
              </mc:Choice>
              <mc:Fallback>
                <p:oleObj name="Equation" r:id="rId13" imgW="380835" imgH="291973" progId="Equation.DSMT4">
                  <p:embed/>
                  <p:pic>
                    <p:nvPicPr>
                      <p:cNvPr id="0" name="Picture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356100" y="3175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4165833" y="3556000"/>
          <a:ext cx="596900" cy="406400"/>
        </p:xfrm>
        <a:graphic>
          <a:graphicData uri="http://schemas.openxmlformats.org/presentationml/2006/ole">
            <mc:AlternateContent xmlns:mc="http://schemas.openxmlformats.org/markup-compatibility/2006">
              <mc:Choice xmlns:v="urn:schemas-microsoft-com:vml" Requires="v">
                <p:oleObj spid="_x0000_s1171" name="Equation" r:id="rId15" imgW="596880" imgH="406080" progId="Equation.DSMT4">
                  <p:embed/>
                </p:oleObj>
              </mc:Choice>
              <mc:Fallback>
                <p:oleObj name="Equation" r:id="rId15" imgW="596880" imgH="406080" progId="Equation.DSMT4">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65833" y="35560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4521200" y="4013200"/>
          <a:ext cx="393700" cy="292100"/>
        </p:xfrm>
        <a:graphic>
          <a:graphicData uri="http://schemas.openxmlformats.org/presentationml/2006/ole">
            <mc:AlternateContent xmlns:mc="http://schemas.openxmlformats.org/markup-compatibility/2006">
              <mc:Choice xmlns:v="urn:schemas-microsoft-com:vml" Requires="v">
                <p:oleObj spid="_x0000_s1172" name="Equation" r:id="rId17" imgW="393529" imgH="291973" progId="Equation.DSMT4">
                  <p:embed/>
                </p:oleObj>
              </mc:Choice>
              <mc:Fallback>
                <p:oleObj name="Equation" r:id="rId17" imgW="393529" imgH="291973" progId="Equation.DSMT4">
                  <p:embed/>
                  <p:pic>
                    <p:nvPicPr>
                      <p:cNvPr id="0" name="Picture 4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21200" y="40132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7" name="Object 13"/>
          <p:cNvGraphicFramePr>
            <a:graphicFrameLocks noChangeAspect="1"/>
          </p:cNvGraphicFramePr>
          <p:nvPr/>
        </p:nvGraphicFramePr>
        <p:xfrm>
          <a:off x="4356100" y="4394200"/>
          <a:ext cx="596900" cy="406400"/>
        </p:xfrm>
        <a:graphic>
          <a:graphicData uri="http://schemas.openxmlformats.org/presentationml/2006/ole">
            <mc:AlternateContent xmlns:mc="http://schemas.openxmlformats.org/markup-compatibility/2006">
              <mc:Choice xmlns:v="urn:schemas-microsoft-com:vml" Requires="v">
                <p:oleObj spid="_x0000_s1173" name="Equation" r:id="rId19" imgW="596880" imgH="406080" progId="Equation.DSMT4">
                  <p:embed/>
                </p:oleObj>
              </mc:Choice>
              <mc:Fallback>
                <p:oleObj name="Equation" r:id="rId19" imgW="596880" imgH="406080" progId="Equation.DSMT4">
                  <p:embed/>
                  <p:pic>
                    <p:nvPicPr>
                      <p:cNvPr id="0" name="Picture 4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356100" y="43942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8" name="Object 14"/>
          <p:cNvGraphicFramePr>
            <a:graphicFrameLocks noChangeAspect="1"/>
          </p:cNvGraphicFramePr>
          <p:nvPr/>
        </p:nvGraphicFramePr>
        <p:xfrm>
          <a:off x="4276725" y="2178050"/>
          <a:ext cx="101600" cy="101600"/>
        </p:xfrm>
        <a:graphic>
          <a:graphicData uri="http://schemas.openxmlformats.org/presentationml/2006/ole">
            <mc:AlternateContent xmlns:mc="http://schemas.openxmlformats.org/markup-compatibility/2006">
              <mc:Choice xmlns:v="urn:schemas-microsoft-com:vml" Requires="v">
                <p:oleObj spid="_x0000_s1174" name="Equation" r:id="rId21" imgW="101512" imgH="101512" progId="Equation.DSMT4">
                  <p:embed/>
                </p:oleObj>
              </mc:Choice>
              <mc:Fallback>
                <p:oleObj name="Equation" r:id="rId21" imgW="101512" imgH="101512" progId="Equation.DSMT4">
                  <p:embed/>
                  <p:pic>
                    <p:nvPicPr>
                      <p:cNvPr id="0" name="Picture 4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76725" y="217805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9" name="Object 15"/>
          <p:cNvGraphicFramePr>
            <a:graphicFrameLocks noChangeAspect="1"/>
          </p:cNvGraphicFramePr>
          <p:nvPr/>
        </p:nvGraphicFramePr>
        <p:xfrm>
          <a:off x="4362450" y="2032000"/>
          <a:ext cx="190500" cy="292100"/>
        </p:xfrm>
        <a:graphic>
          <a:graphicData uri="http://schemas.openxmlformats.org/presentationml/2006/ole">
            <mc:AlternateContent xmlns:mc="http://schemas.openxmlformats.org/markup-compatibility/2006">
              <mc:Choice xmlns:v="urn:schemas-microsoft-com:vml" Requires="v">
                <p:oleObj spid="_x0000_s1175" name="Equation" r:id="rId23" imgW="190417" imgH="291973" progId="Equation.DSMT4">
                  <p:embed/>
                </p:oleObj>
              </mc:Choice>
              <mc:Fallback>
                <p:oleObj name="Equation" r:id="rId23" imgW="190417" imgH="291973" progId="Equation.DSMT4">
                  <p:embed/>
                  <p:pic>
                    <p:nvPicPr>
                      <p:cNvPr id="0" name="Picture 4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62450" y="2032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0" name="Object 16"/>
          <p:cNvGraphicFramePr>
            <a:graphicFrameLocks noChangeAspect="1"/>
          </p:cNvGraphicFramePr>
          <p:nvPr/>
        </p:nvGraphicFramePr>
        <p:xfrm>
          <a:off x="4562475" y="2032000"/>
          <a:ext cx="203200" cy="279400"/>
        </p:xfrm>
        <a:graphic>
          <a:graphicData uri="http://schemas.openxmlformats.org/presentationml/2006/ole">
            <mc:AlternateContent xmlns:mc="http://schemas.openxmlformats.org/markup-compatibility/2006">
              <mc:Choice xmlns:v="urn:schemas-microsoft-com:vml" Requires="v">
                <p:oleObj spid="_x0000_s1176" name="Equation" r:id="rId25" imgW="203112" imgH="279279" progId="Equation.DSMT4">
                  <p:embed/>
                </p:oleObj>
              </mc:Choice>
              <mc:Fallback>
                <p:oleObj name="Equation" r:id="rId25" imgW="203112" imgH="279279" progId="Equation.DSMT4">
                  <p:embed/>
                  <p:pic>
                    <p:nvPicPr>
                      <p:cNvPr id="0" name="Picture 4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562475" y="20320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1" name="Object 17"/>
          <p:cNvGraphicFramePr>
            <a:graphicFrameLocks noChangeAspect="1"/>
          </p:cNvGraphicFramePr>
          <p:nvPr/>
        </p:nvGraphicFramePr>
        <p:xfrm>
          <a:off x="4724400" y="2032000"/>
          <a:ext cx="203200" cy="292100"/>
        </p:xfrm>
        <a:graphic>
          <a:graphicData uri="http://schemas.openxmlformats.org/presentationml/2006/ole">
            <mc:AlternateContent xmlns:mc="http://schemas.openxmlformats.org/markup-compatibility/2006">
              <mc:Choice xmlns:v="urn:schemas-microsoft-com:vml" Requires="v">
                <p:oleObj spid="_x0000_s1177" name="Equation" r:id="rId27" imgW="203112" imgH="291973" progId="Equation.DSMT4">
                  <p:embed/>
                </p:oleObj>
              </mc:Choice>
              <mc:Fallback>
                <p:oleObj name="Equation" r:id="rId27" imgW="203112" imgH="291973" progId="Equation.DSMT4">
                  <p:embed/>
                  <p:pic>
                    <p:nvPicPr>
                      <p:cNvPr id="0" name="Picture 4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724400" y="2032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72" name="Object 48"/>
          <p:cNvGraphicFramePr>
            <a:graphicFrameLocks noChangeAspect="1"/>
          </p:cNvGraphicFramePr>
          <p:nvPr/>
        </p:nvGraphicFramePr>
        <p:xfrm>
          <a:off x="1676400" y="1143000"/>
          <a:ext cx="266700" cy="838200"/>
        </p:xfrm>
        <a:graphic>
          <a:graphicData uri="http://schemas.openxmlformats.org/presentationml/2006/ole">
            <mc:AlternateContent xmlns:mc="http://schemas.openxmlformats.org/markup-compatibility/2006">
              <mc:Choice xmlns:v="urn:schemas-microsoft-com:vml" Requires="v">
                <p:oleObj spid="_x0000_s1178" name="Equation" r:id="rId29" imgW="266584" imgH="837836" progId="Equation.DSMT4">
                  <p:embed/>
                </p:oleObj>
              </mc:Choice>
              <mc:Fallback>
                <p:oleObj name="Equation" r:id="rId29" imgW="266584" imgH="837836" progId="Equation.DSMT4">
                  <p:embed/>
                  <p:pic>
                    <p:nvPicPr>
                      <p:cNvPr id="0" name="Picture 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1430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73" name="Object 49"/>
          <p:cNvGraphicFramePr>
            <a:graphicFrameLocks noChangeAspect="1"/>
          </p:cNvGraphicFramePr>
          <p:nvPr/>
        </p:nvGraphicFramePr>
        <p:xfrm>
          <a:off x="1447800" y="4893578"/>
          <a:ext cx="1473200" cy="838200"/>
        </p:xfrm>
        <a:graphic>
          <a:graphicData uri="http://schemas.openxmlformats.org/presentationml/2006/ole">
            <mc:AlternateContent xmlns:mc="http://schemas.openxmlformats.org/markup-compatibility/2006">
              <mc:Choice xmlns:v="urn:schemas-microsoft-com:vml" Requires="v">
                <p:oleObj spid="_x0000_s1179" name="Equation" r:id="rId30" imgW="1473120" imgH="838080" progId="Equation.DSMT4">
                  <p:embed/>
                </p:oleObj>
              </mc:Choice>
              <mc:Fallback>
                <p:oleObj name="Equation" r:id="rId30" imgW="1473120" imgH="838080" progId="Equation.DSMT4">
                  <p:embed/>
                  <p:pic>
                    <p:nvPicPr>
                      <p:cNvPr id="0" name="Picture 49"/>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447800" y="4893578"/>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3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3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4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3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3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4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3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030"/>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0">
                                            <p:txEl>
                                              <p:pRg st="8" end="8"/>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0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5: Changing Fractions to Decimal Numbers</a:t>
            </a:r>
          </a:p>
        </p:txBody>
      </p:sp>
      <p:sp>
        <p:nvSpPr>
          <p:cNvPr id="19" name="Rectangle 3"/>
          <p:cNvSpPr>
            <a:spLocks noGrp="1"/>
          </p:cNvSpPr>
          <p:nvPr>
            <p:ph idx="1"/>
          </p:nvPr>
        </p:nvSpPr>
        <p:spPr>
          <a:xfrm>
            <a:off x="457200" y="1280161"/>
            <a:ext cx="8229600" cy="3434786"/>
          </a:xfrm>
          <a:prstGeom prst="rect">
            <a:avLst/>
          </a:prstGeom>
        </p:spPr>
        <p:txBody>
          <a:bodyPr wrap="square">
            <a:spAutoFit/>
          </a:bodyPr>
          <a:lstStyle/>
          <a:p>
            <a:r>
              <a:rPr lang="en-US" dirty="0"/>
              <a:t>Change         to a decimal number.</a:t>
            </a:r>
          </a:p>
          <a:p>
            <a:endParaRPr lang="en-US" sz="1000" b="1" i="0" dirty="0">
              <a:solidFill>
                <a:schemeClr val="tx1"/>
              </a:solidFill>
            </a:endParaRPr>
          </a:p>
          <a:p>
            <a:r>
              <a:rPr lang="en-US" b="1" dirty="0">
                <a:solidFill>
                  <a:schemeClr val="tx1"/>
                </a:solidFill>
              </a:rPr>
              <a:t>Solution</a:t>
            </a:r>
          </a:p>
          <a:p>
            <a:endParaRPr lang="en-US" sz="900" b="1" dirty="0">
              <a:solidFill>
                <a:schemeClr val="tx1"/>
              </a:solidFill>
            </a:endParaRPr>
          </a:p>
          <a:p>
            <a:r>
              <a:rPr lang="en-US" dirty="0"/>
              <a:t>       also can be written 	     or          In any case, the </a:t>
            </a:r>
          </a:p>
          <a:p>
            <a:endParaRPr lang="en-US" sz="800" dirty="0"/>
          </a:p>
          <a:p>
            <a:r>
              <a:rPr lang="en-US" dirty="0"/>
              <a:t>result of the division will be negative. For convenience, we simply divide 5 by 4 and then write the negative sign in the quotient.</a:t>
            </a:r>
            <a:endParaRPr lang="en-US" b="1" dirty="0">
              <a:solidFill>
                <a:schemeClr val="tx1"/>
              </a:solidFill>
            </a:endParaRPr>
          </a:p>
        </p:txBody>
      </p:sp>
      <p:graphicFrame>
        <p:nvGraphicFramePr>
          <p:cNvPr id="2096" name="Object 48"/>
          <p:cNvGraphicFramePr>
            <a:graphicFrameLocks noChangeAspect="1"/>
          </p:cNvGraphicFramePr>
          <p:nvPr/>
        </p:nvGraphicFramePr>
        <p:xfrm>
          <a:off x="1705878" y="1143000"/>
          <a:ext cx="520700" cy="838200"/>
        </p:xfrm>
        <a:graphic>
          <a:graphicData uri="http://schemas.openxmlformats.org/presentationml/2006/ole">
            <mc:AlternateContent xmlns:mc="http://schemas.openxmlformats.org/markup-compatibility/2006">
              <mc:Choice xmlns:v="urn:schemas-microsoft-com:vml" Requires="v">
                <p:oleObj spid="_x0000_s2125" name="Equation" r:id="rId3" imgW="520560" imgH="838080" progId="Equation.DSMT4">
                  <p:embed/>
                </p:oleObj>
              </mc:Choice>
              <mc:Fallback>
                <p:oleObj name="Equation" r:id="rId3" imgW="520560" imgH="838080" progId="Equation.DSMT4">
                  <p:embed/>
                  <p:pic>
                    <p:nvPicPr>
                      <p:cNvPr id="0" name="Picture 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5878" y="11430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97" name="Object 49"/>
          <p:cNvGraphicFramePr>
            <a:graphicFrameLocks noChangeAspect="1"/>
          </p:cNvGraphicFramePr>
          <p:nvPr/>
        </p:nvGraphicFramePr>
        <p:xfrm>
          <a:off x="533400" y="2514600"/>
          <a:ext cx="520700" cy="838200"/>
        </p:xfrm>
        <a:graphic>
          <a:graphicData uri="http://schemas.openxmlformats.org/presentationml/2006/ole">
            <mc:AlternateContent xmlns:mc="http://schemas.openxmlformats.org/markup-compatibility/2006">
              <mc:Choice xmlns:v="urn:schemas-microsoft-com:vml" Requires="v">
                <p:oleObj spid="_x0000_s2126" name="Equation" r:id="rId5" imgW="520560" imgH="838080" progId="Equation.DSMT4">
                  <p:embed/>
                </p:oleObj>
              </mc:Choice>
              <mc:Fallback>
                <p:oleObj name="Equation" r:id="rId5" imgW="520560" imgH="838080" progId="Equation.DSMT4">
                  <p:embed/>
                  <p:pic>
                    <p:nvPicPr>
                      <p:cNvPr id="0" name="Picture 4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5146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98" name="Object 50"/>
          <p:cNvGraphicFramePr>
            <a:graphicFrameLocks noChangeAspect="1"/>
          </p:cNvGraphicFramePr>
          <p:nvPr/>
        </p:nvGraphicFramePr>
        <p:xfrm>
          <a:off x="3995429" y="2514600"/>
          <a:ext cx="457200" cy="838200"/>
        </p:xfrm>
        <a:graphic>
          <a:graphicData uri="http://schemas.openxmlformats.org/presentationml/2006/ole">
            <mc:AlternateContent xmlns:mc="http://schemas.openxmlformats.org/markup-compatibility/2006">
              <mc:Choice xmlns:v="urn:schemas-microsoft-com:vml" Requires="v">
                <p:oleObj spid="_x0000_s2127" name="Equation" r:id="rId7" imgW="457200" imgH="838080" progId="Equation.DSMT4">
                  <p:embed/>
                </p:oleObj>
              </mc:Choice>
              <mc:Fallback>
                <p:oleObj name="Equation" r:id="rId7" imgW="457200" imgH="838080" progId="Equation.DSMT4">
                  <p:embed/>
                  <p:pic>
                    <p:nvPicPr>
                      <p:cNvPr id="0" name="Picture 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95429" y="2514600"/>
                        <a:ext cx="45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99" name="Object 51"/>
          <p:cNvGraphicFramePr>
            <a:graphicFrameLocks noChangeAspect="1"/>
          </p:cNvGraphicFramePr>
          <p:nvPr/>
        </p:nvGraphicFramePr>
        <p:xfrm>
          <a:off x="5047744" y="2514600"/>
          <a:ext cx="571500" cy="838200"/>
        </p:xfrm>
        <a:graphic>
          <a:graphicData uri="http://schemas.openxmlformats.org/presentationml/2006/ole">
            <mc:AlternateContent xmlns:mc="http://schemas.openxmlformats.org/markup-compatibility/2006">
              <mc:Choice xmlns:v="urn:schemas-microsoft-com:vml" Requires="v">
                <p:oleObj spid="_x0000_s2128" name="Equation" r:id="rId9" imgW="571320" imgH="838080" progId="Equation.DSMT4">
                  <p:embed/>
                </p:oleObj>
              </mc:Choice>
              <mc:Fallback>
                <p:oleObj name="Equation" r:id="rId9" imgW="571320" imgH="838080" progId="Equation.DSMT4">
                  <p:embed/>
                  <p:pic>
                    <p:nvPicPr>
                      <p:cNvPr id="0" name="Picture 5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47744" y="2514600"/>
                        <a:ext cx="57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9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9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5: Changing Fractions to Decimal Numbers (cont.)</a:t>
            </a:r>
          </a:p>
        </p:txBody>
      </p:sp>
      <p:graphicFrame>
        <p:nvGraphicFramePr>
          <p:cNvPr id="10" name="Object 5"/>
          <p:cNvGraphicFramePr>
            <a:graphicFrameLocks noChangeAspect="1"/>
          </p:cNvGraphicFramePr>
          <p:nvPr/>
        </p:nvGraphicFramePr>
        <p:xfrm>
          <a:off x="3898900" y="1601787"/>
          <a:ext cx="1016000" cy="571500"/>
        </p:xfrm>
        <a:graphic>
          <a:graphicData uri="http://schemas.openxmlformats.org/presentationml/2006/ole">
            <mc:AlternateContent xmlns:mc="http://schemas.openxmlformats.org/markup-compatibility/2006">
              <mc:Choice xmlns:v="urn:schemas-microsoft-com:vml" Requires="v">
                <p:oleObj spid="_x0000_s42072" name="Equation" r:id="rId3" imgW="1016000" imgH="571500" progId="Equation.DSMT4">
                  <p:embed/>
                </p:oleObj>
              </mc:Choice>
              <mc:Fallback>
                <p:oleObj name="Equation" r:id="rId3" imgW="1016000" imgH="571500" progId="Equation.DSMT4">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98900" y="1601787"/>
                        <a:ext cx="1016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6"/>
          <p:cNvGraphicFramePr>
            <a:graphicFrameLocks noChangeAspect="1"/>
          </p:cNvGraphicFramePr>
          <p:nvPr/>
        </p:nvGraphicFramePr>
        <p:xfrm>
          <a:off x="4673600" y="4127500"/>
          <a:ext cx="215900" cy="292100"/>
        </p:xfrm>
        <a:graphic>
          <a:graphicData uri="http://schemas.openxmlformats.org/presentationml/2006/ole">
            <mc:AlternateContent xmlns:mc="http://schemas.openxmlformats.org/markup-compatibility/2006">
              <mc:Choice xmlns:v="urn:schemas-microsoft-com:vml" Requires="v">
                <p:oleObj spid="_x0000_s42073" name="Equation" r:id="rId5" imgW="215713" imgH="291847" progId="Equation.DSMT4">
                  <p:embed/>
                </p:oleObj>
              </mc:Choice>
              <mc:Fallback>
                <p:oleObj name="Equation" r:id="rId5" imgW="215713" imgH="291847" progId="Equation.DSMT4">
                  <p:embed/>
                  <p:pic>
                    <p:nvPicPr>
                      <p:cNvPr id="0" name="Object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3600" y="4127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4241800" y="1308100"/>
          <a:ext cx="190500" cy="279400"/>
        </p:xfrm>
        <a:graphic>
          <a:graphicData uri="http://schemas.openxmlformats.org/presentationml/2006/ole">
            <mc:AlternateContent xmlns:mc="http://schemas.openxmlformats.org/markup-compatibility/2006">
              <mc:Choice xmlns:v="urn:schemas-microsoft-com:vml" Requires="v">
                <p:oleObj spid="_x0000_s42074" name="Equation" r:id="rId7" imgW="190500" imgH="279400" progId="Equation.DSMT4">
                  <p:embed/>
                </p:oleObj>
              </mc:Choice>
              <mc:Fallback>
                <p:oleObj name="Equation" r:id="rId7" imgW="190500" imgH="279400" progId="Equation.DSMT4">
                  <p:embed/>
                  <p:pic>
                    <p:nvPicPr>
                      <p:cNvPr id="0" name="Object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41800" y="1308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406900" y="1485900"/>
          <a:ext cx="101600" cy="101600"/>
        </p:xfrm>
        <a:graphic>
          <a:graphicData uri="http://schemas.openxmlformats.org/presentationml/2006/ole">
            <mc:AlternateContent xmlns:mc="http://schemas.openxmlformats.org/markup-compatibility/2006">
              <mc:Choice xmlns:v="urn:schemas-microsoft-com:vml" Requires="v">
                <p:oleObj spid="_x0000_s42075" name="Equation" r:id="rId9" imgW="101512" imgH="101512" progId="Equation.DSMT4">
                  <p:embed/>
                </p:oleObj>
              </mc:Choice>
              <mc:Fallback>
                <p:oleObj name="Equation" r:id="rId9" imgW="101512" imgH="101512" progId="Equation.DSMT4">
                  <p:embed/>
                  <p:pic>
                    <p:nvPicPr>
                      <p:cNvPr id="0" name="Object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06900" y="1485900"/>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4508500" y="1308100"/>
          <a:ext cx="190500" cy="279400"/>
        </p:xfrm>
        <a:graphic>
          <a:graphicData uri="http://schemas.openxmlformats.org/presentationml/2006/ole">
            <mc:AlternateContent xmlns:mc="http://schemas.openxmlformats.org/markup-compatibility/2006">
              <mc:Choice xmlns:v="urn:schemas-microsoft-com:vml" Requires="v">
                <p:oleObj spid="_x0000_s42076" name="Equation" r:id="rId11" imgW="190500" imgH="279400" progId="Equation.DSMT4">
                  <p:embed/>
                </p:oleObj>
              </mc:Choice>
              <mc:Fallback>
                <p:oleObj name="Equation" r:id="rId11" imgW="190500" imgH="279400" progId="Equation.DSMT4">
                  <p:embed/>
                  <p:pic>
                    <p:nvPicPr>
                      <p:cNvPr id="0" name="Object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08500" y="1308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4686300" y="1308100"/>
          <a:ext cx="203200" cy="292100"/>
        </p:xfrm>
        <a:graphic>
          <a:graphicData uri="http://schemas.openxmlformats.org/presentationml/2006/ole">
            <mc:AlternateContent xmlns:mc="http://schemas.openxmlformats.org/markup-compatibility/2006">
              <mc:Choice xmlns:v="urn:schemas-microsoft-com:vml" Requires="v">
                <p:oleObj spid="_x0000_s42077" name="Equation" r:id="rId13" imgW="203112" imgH="291973" progId="Equation.DSMT4">
                  <p:embed/>
                </p:oleObj>
              </mc:Choice>
              <mc:Fallback>
                <p:oleObj name="Equation" r:id="rId13" imgW="203112" imgH="291973" progId="Equation.DSMT4">
                  <p:embed/>
                  <p:pic>
                    <p:nvPicPr>
                      <p:cNvPr id="0" name="Object 3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6300" y="13081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4000500" y="2044700"/>
          <a:ext cx="419100" cy="393700"/>
        </p:xfrm>
        <a:graphic>
          <a:graphicData uri="http://schemas.openxmlformats.org/presentationml/2006/ole">
            <mc:AlternateContent xmlns:mc="http://schemas.openxmlformats.org/markup-compatibility/2006">
              <mc:Choice xmlns:v="urn:schemas-microsoft-com:vml" Requires="v">
                <p:oleObj spid="_x0000_s42078" name="Equation" r:id="rId15" imgW="419040" imgH="393480" progId="Equation.DSMT4">
                  <p:embed/>
                </p:oleObj>
              </mc:Choice>
              <mc:Fallback>
                <p:oleObj name="Equation" r:id="rId15" imgW="419040" imgH="393480" progId="Equation.DSMT4">
                  <p:embed/>
                  <p:pic>
                    <p:nvPicPr>
                      <p:cNvPr id="0" name="Object 4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00500" y="2044700"/>
                        <a:ext cx="419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4241800" y="2527300"/>
          <a:ext cx="457200" cy="292100"/>
        </p:xfrm>
        <a:graphic>
          <a:graphicData uri="http://schemas.openxmlformats.org/presentationml/2006/ole">
            <mc:AlternateContent xmlns:mc="http://schemas.openxmlformats.org/markup-compatibility/2006">
              <mc:Choice xmlns:v="urn:schemas-microsoft-com:vml" Requires="v">
                <p:oleObj spid="_x0000_s42079" name="Equation" r:id="rId17" imgW="457200" imgH="292100" progId="Equation.DSMT4">
                  <p:embed/>
                </p:oleObj>
              </mc:Choice>
              <mc:Fallback>
                <p:oleObj name="Equation" r:id="rId17" imgW="457200" imgH="292100" progId="Equation.DSMT4">
                  <p:embed/>
                  <p:pic>
                    <p:nvPicPr>
                      <p:cNvPr id="0" name="Object 4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41800" y="2527300"/>
                        <a:ext cx="45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4262967" y="2851150"/>
          <a:ext cx="419100" cy="406400"/>
        </p:xfrm>
        <a:graphic>
          <a:graphicData uri="http://schemas.openxmlformats.org/presentationml/2006/ole">
            <mc:AlternateContent xmlns:mc="http://schemas.openxmlformats.org/markup-compatibility/2006">
              <mc:Choice xmlns:v="urn:schemas-microsoft-com:vml" Requires="v">
                <p:oleObj spid="_x0000_s42080" name="Equation" r:id="rId19" imgW="419040" imgH="406080" progId="Equation.DSMT4">
                  <p:embed/>
                </p:oleObj>
              </mc:Choice>
              <mc:Fallback>
                <p:oleObj name="Equation" r:id="rId19" imgW="419040" imgH="406080" progId="Equation.DSMT4">
                  <p:embed/>
                  <p:pic>
                    <p:nvPicPr>
                      <p:cNvPr id="0" name="Object 4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62967" y="28511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4508500" y="3340100"/>
          <a:ext cx="381000" cy="292100"/>
        </p:xfrm>
        <a:graphic>
          <a:graphicData uri="http://schemas.openxmlformats.org/presentationml/2006/ole">
            <mc:AlternateContent xmlns:mc="http://schemas.openxmlformats.org/markup-compatibility/2006">
              <mc:Choice xmlns:v="urn:schemas-microsoft-com:vml" Requires="v">
                <p:oleObj spid="_x0000_s42081" name="Equation" r:id="rId21" imgW="380835" imgH="291973" progId="Equation.DSMT4">
                  <p:embed/>
                </p:oleObj>
              </mc:Choice>
              <mc:Fallback>
                <p:oleObj name="Equation" r:id="rId21" imgW="380835" imgH="291973" progId="Equation.DSMT4">
                  <p:embed/>
                  <p:pic>
                    <p:nvPicPr>
                      <p:cNvPr id="0" name="Object 4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08500" y="33401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4288367" y="3695700"/>
          <a:ext cx="596900" cy="406400"/>
        </p:xfrm>
        <a:graphic>
          <a:graphicData uri="http://schemas.openxmlformats.org/presentationml/2006/ole">
            <mc:AlternateContent xmlns:mc="http://schemas.openxmlformats.org/markup-compatibility/2006">
              <mc:Choice xmlns:v="urn:schemas-microsoft-com:vml" Requires="v">
                <p:oleObj spid="_x0000_s42082" name="Equation" r:id="rId23" imgW="596880" imgH="406080" progId="Equation.DSMT4">
                  <p:embed/>
                </p:oleObj>
              </mc:Choice>
              <mc:Fallback>
                <p:oleObj name="Equation" r:id="rId23" imgW="596880" imgH="406080" progId="Equation.DSMT4">
                  <p:embed/>
                  <p:pic>
                    <p:nvPicPr>
                      <p:cNvPr id="0" name="Object 4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288367" y="36957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Rectangle 3"/>
          <p:cNvSpPr>
            <a:spLocks noGrp="1"/>
          </p:cNvSpPr>
          <p:nvPr>
            <p:ph idx="1"/>
          </p:nvPr>
        </p:nvSpPr>
        <p:spPr>
          <a:xfrm>
            <a:off x="457200" y="4343400"/>
            <a:ext cx="8229600" cy="523220"/>
          </a:xfrm>
          <a:prstGeom prst="rect">
            <a:avLst/>
          </a:prstGeom>
        </p:spPr>
        <p:txBody>
          <a:bodyPr wrap="square">
            <a:spAutoFit/>
          </a:bodyPr>
          <a:lstStyle/>
          <a:p>
            <a:r>
              <a:rPr lang="en-US" dirty="0">
                <a:solidFill>
                  <a:schemeClr val="tx1"/>
                </a:solidFill>
              </a:rPr>
              <a:t>Thus, </a:t>
            </a:r>
            <a:endParaRPr lang="en-US" i="0" dirty="0">
              <a:solidFill>
                <a:schemeClr val="tx1"/>
              </a:solidFill>
            </a:endParaRPr>
          </a:p>
        </p:txBody>
      </p:sp>
      <p:graphicFrame>
        <p:nvGraphicFramePr>
          <p:cNvPr id="2094" name="Object 46"/>
          <p:cNvGraphicFramePr>
            <a:graphicFrameLocks noChangeAspect="1"/>
          </p:cNvGraphicFramePr>
          <p:nvPr/>
        </p:nvGraphicFramePr>
        <p:xfrm>
          <a:off x="1423636" y="4191000"/>
          <a:ext cx="1765300" cy="838200"/>
        </p:xfrm>
        <a:graphic>
          <a:graphicData uri="http://schemas.openxmlformats.org/presentationml/2006/ole">
            <mc:AlternateContent xmlns:mc="http://schemas.openxmlformats.org/markup-compatibility/2006">
              <mc:Choice xmlns:v="urn:schemas-microsoft-com:vml" Requires="v">
                <p:oleObj spid="_x0000_s42083" name="Equation" r:id="rId25" imgW="1765080" imgH="838080" progId="Equation.DSMT4">
                  <p:embed/>
                </p:oleObj>
              </mc:Choice>
              <mc:Fallback>
                <p:oleObj name="Equation" r:id="rId25" imgW="1765080" imgH="838080" progId="Equation.DSMT4">
                  <p:embed/>
                  <p:pic>
                    <p:nvPicPr>
                      <p:cNvPr id="0" name="Object 4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423636" y="419100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6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6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6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
                                            <p:txEl>
                                              <p:pRg st="0" end="0"/>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818</TotalTime>
  <Words>740</Words>
  <Application>Microsoft Office PowerPoint</Application>
  <PresentationFormat>On-screen Show (4:3)</PresentationFormat>
  <Paragraphs>142</Paragraphs>
  <Slides>25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1" baseType="lpstr">
      <vt:lpstr>Arial</vt:lpstr>
      <vt:lpstr>Calibri</vt:lpstr>
      <vt:lpstr>Courier New</vt:lpstr>
      <vt:lpstr>Office Theme</vt:lpstr>
      <vt:lpstr>Equation</vt:lpstr>
      <vt:lpstr>MathType 6.0 Equation</vt:lpstr>
      <vt:lpstr>Section 4.6</vt:lpstr>
      <vt:lpstr>Objectives</vt:lpstr>
      <vt:lpstr>To Change from Decimal Numbers to Fractions</vt:lpstr>
      <vt:lpstr>Example 1: Changing Decimal Numbers to Fractions</vt:lpstr>
      <vt:lpstr>Example 2: Changing Decimal Numbers to Fractions</vt:lpstr>
      <vt:lpstr>Example 3: Changing Decimal Numbers to Fractions</vt:lpstr>
      <vt:lpstr>Example 4: Changing Fractions to Decimal Numbers</vt:lpstr>
      <vt:lpstr>Example 5: Changing Fractions to Decimal Numbers</vt:lpstr>
      <vt:lpstr>Example 5: Changing Fractions to Decimal Numbers (cont.)</vt:lpstr>
      <vt:lpstr>Example 6: Changing Fractions to Decimal Numbers</vt:lpstr>
      <vt:lpstr>Example 6: Changing Fractions to Decimal Number (cont.)</vt:lpstr>
      <vt:lpstr>Example 7: Changing Fractions to Decimal Number</vt:lpstr>
      <vt:lpstr>Example 8: Simplifying Expressions with Decimals and Fractions</vt:lpstr>
      <vt:lpstr>Example 9: Comparing Decimal Numbers and Fractions</vt:lpstr>
      <vt:lpstr>Example 9: Comparing Decimal Numbers and Fractions (cont.)</vt:lpstr>
      <vt:lpstr>Example 9: Comparing Decimal Numbers and Fractions (cont.)</vt:lpstr>
      <vt:lpstr>Example 10: Simplifying Expressions with Decimals and Fractions</vt:lpstr>
      <vt:lpstr>Example 11: Evaluating Expressions with Decimals and Fractions</vt:lpstr>
      <vt:lpstr>Example 11: Evaluating Expressions with Decimals and Fractions (cont.)</vt:lpstr>
      <vt:lpstr>Example 11: Evaluating Expressions with Decimals and Fractions (cont.)</vt:lpstr>
      <vt:lpstr>Example 12: Application: Decimal and Fraction Expressions</vt:lpstr>
      <vt:lpstr>Example 10: Application: Decimal and Fraction Expressions (cont.)</vt:lpstr>
      <vt:lpstr>Example 10: Application: Decimal and Fraction Expressions (cont.)</vt:lpstr>
      <vt:lpstr>Example 10: Application: Decimal and Fraction Expressions (cont.)</vt:lpstr>
      <vt:lpstr>Example 10: Application: Decimal and Fraction Expressions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226</cp:revision>
  <dcterms:created xsi:type="dcterms:W3CDTF">2013-04-26T14:43:13Z</dcterms:created>
  <dcterms:modified xsi:type="dcterms:W3CDTF">2018-08-08T21:16:42Z</dcterms:modified>
</cp:coreProperties>
</file>