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9" r:id="rId3"/>
    <p:sldId id="260" r:id="rId4"/>
    <p:sldId id="261" r:id="rId5"/>
    <p:sldId id="263" r:id="rId6"/>
    <p:sldId id="262" r:id="rId7"/>
    <p:sldId id="264" r:id="rId8"/>
    <p:sldId id="265" r:id="rId9"/>
    <p:sldId id="272" r:id="rId10"/>
    <p:sldId id="271" r:id="rId11"/>
    <p:sldId id="273" r:id="rId12"/>
    <p:sldId id="274" r:id="rId13"/>
    <p:sldId id="268" r:id="rId14"/>
    <p:sldId id="269" r:id="rId15"/>
    <p:sldId id="270" r:id="rId16"/>
    <p:sldId id="275" r:id="rId17"/>
    <p:sldId id="27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extLst/>
  </p:cmAuthor>
  <p:cmAuthor id="2" name="Nicholas Belloit" initials="NB [2]" lastIdx="1" clrIdx="1">
    <p:extLst/>
  </p:cmAuthor>
  <p:cmAuthor id="3" name="Nicholas Belloit" initials="NB [3]" lastIdx="1" clrIdx="2">
    <p:extLst/>
  </p:cmAuthor>
  <p:cmAuthor id="4" name="Nicholas Belloit" initials="NB [4]" lastIdx="1" clrIdx="3">
    <p:extLst/>
  </p:cmAuthor>
  <p:cmAuthor id="5" name="Nicholas Belloit" initials="NB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7E"/>
    <a:srgbClr val="007E7E"/>
    <a:srgbClr val="FF0000"/>
    <a:srgbClr val="5495B1"/>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531" autoAdjust="0"/>
    <p:restoredTop sz="94660"/>
  </p:normalViewPr>
  <p:slideViewPr>
    <p:cSldViewPr>
      <p:cViewPr varScale="1">
        <p:scale>
          <a:sx n="105" d="100"/>
          <a:sy n="105" d="100"/>
        </p:scale>
        <p:origin x="366"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104.wmf"/><Relationship Id="rId3" Type="http://schemas.openxmlformats.org/officeDocument/2006/relationships/image" Target="../media/image62.wmf"/><Relationship Id="rId7" Type="http://schemas.openxmlformats.org/officeDocument/2006/relationships/image" Target="../media/image103.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2.wmf"/><Relationship Id="rId5" Type="http://schemas.openxmlformats.org/officeDocument/2006/relationships/image" Target="../media/image101.wmf"/><Relationship Id="rId10" Type="http://schemas.openxmlformats.org/officeDocument/2006/relationships/image" Target="../media/image106.wmf"/><Relationship Id="rId4" Type="http://schemas.openxmlformats.org/officeDocument/2006/relationships/image" Target="../media/image65.wmf"/><Relationship Id="rId9" Type="http://schemas.openxmlformats.org/officeDocument/2006/relationships/image" Target="../media/image10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image" Target="../media/image108.wmf"/><Relationship Id="rId1" Type="http://schemas.openxmlformats.org/officeDocument/2006/relationships/image" Target="../media/image10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image" Target="../media/image111.wmf"/><Relationship Id="rId1" Type="http://schemas.openxmlformats.org/officeDocument/2006/relationships/image" Target="../media/image110.wmf"/><Relationship Id="rId4" Type="http://schemas.openxmlformats.org/officeDocument/2006/relationships/image" Target="../media/image113.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11" Type="http://schemas.openxmlformats.org/officeDocument/2006/relationships/image" Target="../media/image20.wmf"/><Relationship Id="rId5" Type="http://schemas.openxmlformats.org/officeDocument/2006/relationships/image" Target="../media/image14.wmf"/><Relationship Id="rId10" Type="http://schemas.openxmlformats.org/officeDocument/2006/relationships/image" Target="../media/image19.wmf"/><Relationship Id="rId4" Type="http://schemas.openxmlformats.org/officeDocument/2006/relationships/image" Target="../media/image13.wmf"/><Relationship Id="rId9"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image" Target="../media/image33.wmf"/><Relationship Id="rId3" Type="http://schemas.openxmlformats.org/officeDocument/2006/relationships/image" Target="../media/image23.wmf"/><Relationship Id="rId7" Type="http://schemas.openxmlformats.org/officeDocument/2006/relationships/image" Target="../media/image27.wmf"/><Relationship Id="rId12" Type="http://schemas.openxmlformats.org/officeDocument/2006/relationships/image" Target="../media/image32.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11" Type="http://schemas.openxmlformats.org/officeDocument/2006/relationships/image" Target="../media/image31.wmf"/><Relationship Id="rId5" Type="http://schemas.openxmlformats.org/officeDocument/2006/relationships/image" Target="../media/image25.wmf"/><Relationship Id="rId15" Type="http://schemas.openxmlformats.org/officeDocument/2006/relationships/image" Target="../media/image35.wmf"/><Relationship Id="rId10" Type="http://schemas.openxmlformats.org/officeDocument/2006/relationships/image" Target="../media/image30.wmf"/><Relationship Id="rId4" Type="http://schemas.openxmlformats.org/officeDocument/2006/relationships/image" Target="../media/image24.wmf"/><Relationship Id="rId9" Type="http://schemas.openxmlformats.org/officeDocument/2006/relationships/image" Target="../media/image29.wmf"/><Relationship Id="rId14" Type="http://schemas.openxmlformats.org/officeDocument/2006/relationships/image" Target="../media/image34.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image" Target="../media/image48.wmf"/><Relationship Id="rId7" Type="http://schemas.openxmlformats.org/officeDocument/2006/relationships/image" Target="../media/image52.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11" Type="http://schemas.openxmlformats.org/officeDocument/2006/relationships/image" Target="../media/image56.wmf"/><Relationship Id="rId5" Type="http://schemas.openxmlformats.org/officeDocument/2006/relationships/image" Target="../media/image50.wmf"/><Relationship Id="rId10" Type="http://schemas.openxmlformats.org/officeDocument/2006/relationships/image" Target="../media/image55.wmf"/><Relationship Id="rId4" Type="http://schemas.openxmlformats.org/officeDocument/2006/relationships/image" Target="../media/image49.wmf"/><Relationship Id="rId9" Type="http://schemas.openxmlformats.org/officeDocument/2006/relationships/image" Target="../media/image54.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image" Target="../media/image69.wmf"/><Relationship Id="rId3" Type="http://schemas.openxmlformats.org/officeDocument/2006/relationships/image" Target="../media/image59.wmf"/><Relationship Id="rId7" Type="http://schemas.openxmlformats.org/officeDocument/2006/relationships/image" Target="../media/image63.wmf"/><Relationship Id="rId12" Type="http://schemas.openxmlformats.org/officeDocument/2006/relationships/image" Target="../media/image68.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11" Type="http://schemas.openxmlformats.org/officeDocument/2006/relationships/image" Target="../media/image67.wmf"/><Relationship Id="rId5" Type="http://schemas.openxmlformats.org/officeDocument/2006/relationships/image" Target="../media/image61.wmf"/><Relationship Id="rId10" Type="http://schemas.openxmlformats.org/officeDocument/2006/relationships/image" Target="../media/image66.wmf"/><Relationship Id="rId4" Type="http://schemas.openxmlformats.org/officeDocument/2006/relationships/image" Target="../media/image60.wmf"/><Relationship Id="rId9" Type="http://schemas.openxmlformats.org/officeDocument/2006/relationships/image" Target="../media/image65.wmf"/><Relationship Id="rId14" Type="http://schemas.openxmlformats.org/officeDocument/2006/relationships/image" Target="../media/image7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73.wmf"/><Relationship Id="rId2" Type="http://schemas.openxmlformats.org/officeDocument/2006/relationships/image" Target="../media/image72.wmf"/><Relationship Id="rId1" Type="http://schemas.openxmlformats.org/officeDocument/2006/relationships/image" Target="../media/image71.wmf"/><Relationship Id="rId5" Type="http://schemas.openxmlformats.org/officeDocument/2006/relationships/image" Target="../media/image75.wmf"/><Relationship Id="rId4" Type="http://schemas.openxmlformats.org/officeDocument/2006/relationships/image" Target="../media/image7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image" Target="../media/image78.wmf"/><Relationship Id="rId7" Type="http://schemas.openxmlformats.org/officeDocument/2006/relationships/image" Target="../media/image82.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11" Type="http://schemas.openxmlformats.org/officeDocument/2006/relationships/image" Target="../media/image86.wmf"/><Relationship Id="rId5" Type="http://schemas.openxmlformats.org/officeDocument/2006/relationships/image" Target="../media/image80.wmf"/><Relationship Id="rId10" Type="http://schemas.openxmlformats.org/officeDocument/2006/relationships/image" Target="../media/image85.wmf"/><Relationship Id="rId4" Type="http://schemas.openxmlformats.org/officeDocument/2006/relationships/image" Target="../media/image79.wmf"/><Relationship Id="rId9" Type="http://schemas.openxmlformats.org/officeDocument/2006/relationships/image" Target="../media/image84.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image" Target="../media/image89.wmf"/><Relationship Id="rId7" Type="http://schemas.openxmlformats.org/officeDocument/2006/relationships/image" Target="../media/image93.wmf"/><Relationship Id="rId12" Type="http://schemas.openxmlformats.org/officeDocument/2006/relationships/image" Target="../media/image98.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11" Type="http://schemas.openxmlformats.org/officeDocument/2006/relationships/image" Target="../media/image97.wmf"/><Relationship Id="rId5" Type="http://schemas.openxmlformats.org/officeDocument/2006/relationships/image" Target="../media/image91.wmf"/><Relationship Id="rId10" Type="http://schemas.openxmlformats.org/officeDocument/2006/relationships/image" Target="../media/image96.wmf"/><Relationship Id="rId4" Type="http://schemas.openxmlformats.org/officeDocument/2006/relationships/image" Target="../media/image90.wmf"/><Relationship Id="rId9" Type="http://schemas.openxmlformats.org/officeDocument/2006/relationships/image" Target="../media/image9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224768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57FA2E-BDE7-4320-AE3A-798532F30228}" type="datetimeFigureOut">
              <a:rPr lang="en-US" smtClean="0"/>
              <a:pPr/>
              <a:t>8/6/2018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01B3F0-CBD8-40D4-810F-75E9E899B4C1}" type="slidenum">
              <a:rPr lang="en-US" smtClean="0"/>
              <a:pPr/>
              <a:t>‹#›</a:t>
            </a:fld>
            <a:endParaRPr lang="en-US"/>
          </a:p>
        </p:txBody>
      </p:sp>
    </p:spTree>
    <p:extLst>
      <p:ext uri="{BB962C8B-B14F-4D97-AF65-F5344CB8AC3E}">
        <p14:creationId xmlns:p14="http://schemas.microsoft.com/office/powerpoint/2010/main" val="2428884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447B1308-E33E-41B0-9065-4A75B23F6452}"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368396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01B3F0-CBD8-40D4-810F-75E9E899B4C1}" type="slidenum">
              <a:rPr lang="en-US" smtClean="0"/>
              <a:pPr/>
              <a:t>7</a:t>
            </a:fld>
            <a:endParaRPr lang="en-US"/>
          </a:p>
        </p:txBody>
      </p:sp>
    </p:spTree>
    <p:extLst>
      <p:ext uri="{BB962C8B-B14F-4D97-AF65-F5344CB8AC3E}">
        <p14:creationId xmlns:p14="http://schemas.microsoft.com/office/powerpoint/2010/main" val="150261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1.bin"/><Relationship Id="rId18" Type="http://schemas.openxmlformats.org/officeDocument/2006/relationships/image" Target="../media/image64.wmf"/><Relationship Id="rId26" Type="http://schemas.openxmlformats.org/officeDocument/2006/relationships/image" Target="../media/image68.wmf"/><Relationship Id="rId3" Type="http://schemas.openxmlformats.org/officeDocument/2006/relationships/oleObject" Target="../embeddings/oleObject56.bin"/><Relationship Id="rId21" Type="http://schemas.openxmlformats.org/officeDocument/2006/relationships/oleObject" Target="../embeddings/oleObject65.bin"/><Relationship Id="rId7" Type="http://schemas.openxmlformats.org/officeDocument/2006/relationships/oleObject" Target="../embeddings/oleObject58.bin"/><Relationship Id="rId12" Type="http://schemas.openxmlformats.org/officeDocument/2006/relationships/image" Target="../media/image61.wmf"/><Relationship Id="rId17" Type="http://schemas.openxmlformats.org/officeDocument/2006/relationships/oleObject" Target="../embeddings/oleObject63.bin"/><Relationship Id="rId25"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29" Type="http://schemas.openxmlformats.org/officeDocument/2006/relationships/oleObject" Target="../embeddings/oleObject69.bin"/><Relationship Id="rId1" Type="http://schemas.openxmlformats.org/officeDocument/2006/relationships/vmlDrawing" Target="../drawings/vmlDrawing6.vml"/><Relationship Id="rId6" Type="http://schemas.openxmlformats.org/officeDocument/2006/relationships/image" Target="../media/image58.wmf"/><Relationship Id="rId11" Type="http://schemas.openxmlformats.org/officeDocument/2006/relationships/oleObject" Target="../embeddings/oleObject60.bin"/><Relationship Id="rId24" Type="http://schemas.openxmlformats.org/officeDocument/2006/relationships/image" Target="../media/image67.wmf"/><Relationship Id="rId5" Type="http://schemas.openxmlformats.org/officeDocument/2006/relationships/oleObject" Target="../embeddings/oleObject57.bin"/><Relationship Id="rId15" Type="http://schemas.openxmlformats.org/officeDocument/2006/relationships/oleObject" Target="../embeddings/oleObject62.bin"/><Relationship Id="rId23" Type="http://schemas.openxmlformats.org/officeDocument/2006/relationships/oleObject" Target="../embeddings/oleObject66.bin"/><Relationship Id="rId28" Type="http://schemas.openxmlformats.org/officeDocument/2006/relationships/image" Target="../media/image69.wmf"/><Relationship Id="rId10" Type="http://schemas.openxmlformats.org/officeDocument/2006/relationships/image" Target="../media/image60.wmf"/><Relationship Id="rId19" Type="http://schemas.openxmlformats.org/officeDocument/2006/relationships/oleObject" Target="../embeddings/oleObject64.bin"/><Relationship Id="rId4" Type="http://schemas.openxmlformats.org/officeDocument/2006/relationships/image" Target="../media/image57.wmf"/><Relationship Id="rId9" Type="http://schemas.openxmlformats.org/officeDocument/2006/relationships/oleObject" Target="../embeddings/oleObject59.bin"/><Relationship Id="rId14" Type="http://schemas.openxmlformats.org/officeDocument/2006/relationships/image" Target="../media/image62.wmf"/><Relationship Id="rId22" Type="http://schemas.openxmlformats.org/officeDocument/2006/relationships/image" Target="../media/image66.wmf"/><Relationship Id="rId27" Type="http://schemas.openxmlformats.org/officeDocument/2006/relationships/oleObject" Target="../embeddings/oleObject68.bin"/><Relationship Id="rId30" Type="http://schemas.openxmlformats.org/officeDocument/2006/relationships/image" Target="../media/image70.wmf"/></Relationships>
</file>

<file path=ppt/slides/_rels/slide11.x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0" Type="http://schemas.openxmlformats.org/officeDocument/2006/relationships/image" Target="../media/image74.wmf"/><Relationship Id="rId4" Type="http://schemas.openxmlformats.org/officeDocument/2006/relationships/image" Target="../media/image71.wmf"/><Relationship Id="rId9" Type="http://schemas.openxmlformats.org/officeDocument/2006/relationships/oleObject" Target="../embeddings/oleObject73.bin"/></Relationships>
</file>

<file path=ppt/slides/_rels/slide12.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oleObject" Target="../embeddings/oleObject80.bin"/><Relationship Id="rId18" Type="http://schemas.openxmlformats.org/officeDocument/2006/relationships/image" Target="../media/image83.wmf"/><Relationship Id="rId3" Type="http://schemas.openxmlformats.org/officeDocument/2006/relationships/oleObject" Target="../embeddings/oleObject75.bin"/><Relationship Id="rId21" Type="http://schemas.openxmlformats.org/officeDocument/2006/relationships/oleObject" Target="../embeddings/oleObject84.bin"/><Relationship Id="rId7" Type="http://schemas.openxmlformats.org/officeDocument/2006/relationships/oleObject" Target="../embeddings/oleObject77.bin"/><Relationship Id="rId12" Type="http://schemas.openxmlformats.org/officeDocument/2006/relationships/image" Target="../media/image80.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82.wmf"/><Relationship Id="rId20" Type="http://schemas.openxmlformats.org/officeDocument/2006/relationships/image" Target="../media/image84.wmf"/><Relationship Id="rId1" Type="http://schemas.openxmlformats.org/officeDocument/2006/relationships/vmlDrawing" Target="../drawings/vmlDrawing8.vml"/><Relationship Id="rId6" Type="http://schemas.openxmlformats.org/officeDocument/2006/relationships/image" Target="../media/image77.wmf"/><Relationship Id="rId11" Type="http://schemas.openxmlformats.org/officeDocument/2006/relationships/oleObject" Target="../embeddings/oleObject79.bin"/><Relationship Id="rId24" Type="http://schemas.openxmlformats.org/officeDocument/2006/relationships/image" Target="../media/image86.wmf"/><Relationship Id="rId5" Type="http://schemas.openxmlformats.org/officeDocument/2006/relationships/oleObject" Target="../embeddings/oleObject76.bin"/><Relationship Id="rId15" Type="http://schemas.openxmlformats.org/officeDocument/2006/relationships/oleObject" Target="../embeddings/oleObject81.bin"/><Relationship Id="rId23" Type="http://schemas.openxmlformats.org/officeDocument/2006/relationships/oleObject" Target="../embeddings/oleObject85.bin"/><Relationship Id="rId10" Type="http://schemas.openxmlformats.org/officeDocument/2006/relationships/image" Target="../media/image79.wmf"/><Relationship Id="rId19" Type="http://schemas.openxmlformats.org/officeDocument/2006/relationships/oleObject" Target="../embeddings/oleObject83.bin"/><Relationship Id="rId4" Type="http://schemas.openxmlformats.org/officeDocument/2006/relationships/image" Target="../media/image76.wmf"/><Relationship Id="rId9" Type="http://schemas.openxmlformats.org/officeDocument/2006/relationships/oleObject" Target="../embeddings/oleObject78.bin"/><Relationship Id="rId14" Type="http://schemas.openxmlformats.org/officeDocument/2006/relationships/image" Target="../media/image81.wmf"/><Relationship Id="rId22" Type="http://schemas.openxmlformats.org/officeDocument/2006/relationships/image" Target="../media/image8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89.wmf"/><Relationship Id="rId13" Type="http://schemas.openxmlformats.org/officeDocument/2006/relationships/oleObject" Target="../embeddings/oleObject91.bin"/><Relationship Id="rId18" Type="http://schemas.openxmlformats.org/officeDocument/2006/relationships/image" Target="../media/image94.wmf"/><Relationship Id="rId26" Type="http://schemas.openxmlformats.org/officeDocument/2006/relationships/image" Target="../media/image98.wmf"/><Relationship Id="rId3" Type="http://schemas.openxmlformats.org/officeDocument/2006/relationships/oleObject" Target="../embeddings/oleObject86.bin"/><Relationship Id="rId21" Type="http://schemas.openxmlformats.org/officeDocument/2006/relationships/oleObject" Target="../embeddings/oleObject95.bin"/><Relationship Id="rId7" Type="http://schemas.openxmlformats.org/officeDocument/2006/relationships/oleObject" Target="../embeddings/oleObject88.bin"/><Relationship Id="rId12" Type="http://schemas.openxmlformats.org/officeDocument/2006/relationships/image" Target="../media/image91.wmf"/><Relationship Id="rId17" Type="http://schemas.openxmlformats.org/officeDocument/2006/relationships/oleObject" Target="../embeddings/oleObject93.bin"/><Relationship Id="rId25" Type="http://schemas.openxmlformats.org/officeDocument/2006/relationships/oleObject" Target="../embeddings/oleObject97.bin"/><Relationship Id="rId2" Type="http://schemas.openxmlformats.org/officeDocument/2006/relationships/slideLayout" Target="../slideLayouts/slideLayout2.xml"/><Relationship Id="rId16" Type="http://schemas.openxmlformats.org/officeDocument/2006/relationships/image" Target="../media/image93.wmf"/><Relationship Id="rId20" Type="http://schemas.openxmlformats.org/officeDocument/2006/relationships/image" Target="../media/image95.wmf"/><Relationship Id="rId1" Type="http://schemas.openxmlformats.org/officeDocument/2006/relationships/vmlDrawing" Target="../drawings/vmlDrawing9.vml"/><Relationship Id="rId6" Type="http://schemas.openxmlformats.org/officeDocument/2006/relationships/image" Target="../media/image88.wmf"/><Relationship Id="rId11" Type="http://schemas.openxmlformats.org/officeDocument/2006/relationships/oleObject" Target="../embeddings/oleObject90.bin"/><Relationship Id="rId24" Type="http://schemas.openxmlformats.org/officeDocument/2006/relationships/image" Target="../media/image97.wmf"/><Relationship Id="rId5" Type="http://schemas.openxmlformats.org/officeDocument/2006/relationships/oleObject" Target="../embeddings/oleObject87.bin"/><Relationship Id="rId15" Type="http://schemas.openxmlformats.org/officeDocument/2006/relationships/oleObject" Target="../embeddings/oleObject92.bin"/><Relationship Id="rId23" Type="http://schemas.openxmlformats.org/officeDocument/2006/relationships/oleObject" Target="../embeddings/oleObject96.bin"/><Relationship Id="rId10" Type="http://schemas.openxmlformats.org/officeDocument/2006/relationships/image" Target="../media/image90.wmf"/><Relationship Id="rId19" Type="http://schemas.openxmlformats.org/officeDocument/2006/relationships/oleObject" Target="../embeddings/oleObject94.bin"/><Relationship Id="rId4" Type="http://schemas.openxmlformats.org/officeDocument/2006/relationships/image" Target="../media/image87.wmf"/><Relationship Id="rId9" Type="http://schemas.openxmlformats.org/officeDocument/2006/relationships/oleObject" Target="../embeddings/oleObject89.bin"/><Relationship Id="rId14" Type="http://schemas.openxmlformats.org/officeDocument/2006/relationships/image" Target="../media/image92.wmf"/><Relationship Id="rId22" Type="http://schemas.openxmlformats.org/officeDocument/2006/relationships/image" Target="../media/image96.wmf"/></Relationships>
</file>

<file path=ppt/slides/_rels/slide15.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104.bin"/><Relationship Id="rId18" Type="http://schemas.openxmlformats.org/officeDocument/2006/relationships/image" Target="../media/image103.wmf"/><Relationship Id="rId3" Type="http://schemas.openxmlformats.org/officeDocument/2006/relationships/oleObject" Target="../embeddings/oleObject98.bin"/><Relationship Id="rId21" Type="http://schemas.openxmlformats.org/officeDocument/2006/relationships/oleObject" Target="../embeddings/oleObject108.bin"/><Relationship Id="rId7" Type="http://schemas.openxmlformats.org/officeDocument/2006/relationships/oleObject" Target="../embeddings/oleObject100.bin"/><Relationship Id="rId12" Type="http://schemas.openxmlformats.org/officeDocument/2006/relationships/oleObject" Target="../embeddings/oleObject103.bin"/><Relationship Id="rId17" Type="http://schemas.openxmlformats.org/officeDocument/2006/relationships/oleObject" Target="../embeddings/oleObject106.bin"/><Relationship Id="rId2" Type="http://schemas.openxmlformats.org/officeDocument/2006/relationships/slideLayout" Target="../slideLayouts/slideLayout2.xml"/><Relationship Id="rId16" Type="http://schemas.openxmlformats.org/officeDocument/2006/relationships/image" Target="../media/image102.wmf"/><Relationship Id="rId20" Type="http://schemas.openxmlformats.org/officeDocument/2006/relationships/image" Target="../media/image104.wmf"/><Relationship Id="rId1" Type="http://schemas.openxmlformats.org/officeDocument/2006/relationships/vmlDrawing" Target="../drawings/vmlDrawing10.vml"/><Relationship Id="rId6" Type="http://schemas.openxmlformats.org/officeDocument/2006/relationships/image" Target="../media/image100.wmf"/><Relationship Id="rId11" Type="http://schemas.openxmlformats.org/officeDocument/2006/relationships/oleObject" Target="../embeddings/oleObject102.bin"/><Relationship Id="rId24" Type="http://schemas.openxmlformats.org/officeDocument/2006/relationships/image" Target="../media/image106.wmf"/><Relationship Id="rId5" Type="http://schemas.openxmlformats.org/officeDocument/2006/relationships/oleObject" Target="../embeddings/oleObject99.bin"/><Relationship Id="rId15" Type="http://schemas.openxmlformats.org/officeDocument/2006/relationships/oleObject" Target="../embeddings/oleObject105.bin"/><Relationship Id="rId23" Type="http://schemas.openxmlformats.org/officeDocument/2006/relationships/oleObject" Target="../embeddings/oleObject109.bin"/><Relationship Id="rId10" Type="http://schemas.openxmlformats.org/officeDocument/2006/relationships/image" Target="../media/image65.wmf"/><Relationship Id="rId19" Type="http://schemas.openxmlformats.org/officeDocument/2006/relationships/oleObject" Target="../embeddings/oleObject107.bin"/><Relationship Id="rId4" Type="http://schemas.openxmlformats.org/officeDocument/2006/relationships/image" Target="../media/image99.wmf"/><Relationship Id="rId9" Type="http://schemas.openxmlformats.org/officeDocument/2006/relationships/oleObject" Target="../embeddings/oleObject101.bin"/><Relationship Id="rId14" Type="http://schemas.openxmlformats.org/officeDocument/2006/relationships/image" Target="../media/image101.wmf"/><Relationship Id="rId22" Type="http://schemas.openxmlformats.org/officeDocument/2006/relationships/image" Target="../media/image105.wmf"/></Relationships>
</file>

<file path=ppt/slides/_rels/slide16.xml.rels><?xml version="1.0" encoding="UTF-8" standalone="yes"?>
<Relationships xmlns="http://schemas.openxmlformats.org/package/2006/relationships"><Relationship Id="rId8" Type="http://schemas.openxmlformats.org/officeDocument/2006/relationships/image" Target="../media/image109.wmf"/><Relationship Id="rId3" Type="http://schemas.openxmlformats.org/officeDocument/2006/relationships/oleObject" Target="../embeddings/oleObject110.bin"/><Relationship Id="rId7" Type="http://schemas.openxmlformats.org/officeDocument/2006/relationships/oleObject" Target="../embeddings/oleObject112.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108.wmf"/><Relationship Id="rId5" Type="http://schemas.openxmlformats.org/officeDocument/2006/relationships/oleObject" Target="../embeddings/oleObject111.bin"/><Relationship Id="rId4" Type="http://schemas.openxmlformats.org/officeDocument/2006/relationships/image" Target="../media/image107.wmf"/></Relationships>
</file>

<file path=ppt/slides/_rels/slide17.xml.rels><?xml version="1.0" encoding="UTF-8" standalone="yes"?>
<Relationships xmlns="http://schemas.openxmlformats.org/package/2006/relationships"><Relationship Id="rId8" Type="http://schemas.openxmlformats.org/officeDocument/2006/relationships/image" Target="../media/image112.wmf"/><Relationship Id="rId3" Type="http://schemas.openxmlformats.org/officeDocument/2006/relationships/oleObject" Target="../embeddings/oleObject113.bin"/><Relationship Id="rId7" Type="http://schemas.openxmlformats.org/officeDocument/2006/relationships/oleObject" Target="../embeddings/oleObject11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111.wmf"/><Relationship Id="rId5" Type="http://schemas.openxmlformats.org/officeDocument/2006/relationships/oleObject" Target="../embeddings/oleObject114.bin"/><Relationship Id="rId10" Type="http://schemas.openxmlformats.org/officeDocument/2006/relationships/image" Target="../media/image113.wmf"/><Relationship Id="rId4" Type="http://schemas.openxmlformats.org/officeDocument/2006/relationships/image" Target="../media/image110.wmf"/><Relationship Id="rId9" Type="http://schemas.openxmlformats.org/officeDocument/2006/relationships/oleObject" Target="../embeddings/oleObject116.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4.bin"/><Relationship Id="rId18" Type="http://schemas.openxmlformats.org/officeDocument/2006/relationships/image" Target="../media/image17.wmf"/><Relationship Id="rId3" Type="http://schemas.openxmlformats.org/officeDocument/2006/relationships/oleObject" Target="../embeddings/oleObject9.bin"/><Relationship Id="rId21" Type="http://schemas.openxmlformats.org/officeDocument/2006/relationships/oleObject" Target="../embeddings/oleObject18.bin"/><Relationship Id="rId7" Type="http://schemas.openxmlformats.org/officeDocument/2006/relationships/oleObject" Target="../embeddings/oleObject11.bin"/><Relationship Id="rId12" Type="http://schemas.openxmlformats.org/officeDocument/2006/relationships/image" Target="../media/image14.wmf"/><Relationship Id="rId17"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16.wmf"/><Relationship Id="rId20" Type="http://schemas.openxmlformats.org/officeDocument/2006/relationships/image" Target="../media/image18.wmf"/><Relationship Id="rId1" Type="http://schemas.openxmlformats.org/officeDocument/2006/relationships/vmlDrawing" Target="../drawings/vmlDrawing2.vml"/><Relationship Id="rId6" Type="http://schemas.openxmlformats.org/officeDocument/2006/relationships/image" Target="../media/image11.wmf"/><Relationship Id="rId11" Type="http://schemas.openxmlformats.org/officeDocument/2006/relationships/oleObject" Target="../embeddings/oleObject13.bin"/><Relationship Id="rId24" Type="http://schemas.openxmlformats.org/officeDocument/2006/relationships/image" Target="../media/image20.wmf"/><Relationship Id="rId5" Type="http://schemas.openxmlformats.org/officeDocument/2006/relationships/oleObject" Target="../embeddings/oleObject10.bin"/><Relationship Id="rId15" Type="http://schemas.openxmlformats.org/officeDocument/2006/relationships/oleObject" Target="../embeddings/oleObject15.bin"/><Relationship Id="rId23" Type="http://schemas.openxmlformats.org/officeDocument/2006/relationships/oleObject" Target="../embeddings/oleObject19.bin"/><Relationship Id="rId10" Type="http://schemas.openxmlformats.org/officeDocument/2006/relationships/image" Target="../media/image13.wmf"/><Relationship Id="rId19" Type="http://schemas.openxmlformats.org/officeDocument/2006/relationships/oleObject" Target="../embeddings/oleObject17.bin"/><Relationship Id="rId4" Type="http://schemas.openxmlformats.org/officeDocument/2006/relationships/image" Target="../media/image10.wmf"/><Relationship Id="rId9" Type="http://schemas.openxmlformats.org/officeDocument/2006/relationships/oleObject" Target="../embeddings/oleObject12.bin"/><Relationship Id="rId14" Type="http://schemas.openxmlformats.org/officeDocument/2006/relationships/image" Target="../media/image15.wmf"/><Relationship Id="rId22" Type="http://schemas.openxmlformats.org/officeDocument/2006/relationships/image" Target="../media/image19.wmf"/></Relationships>
</file>

<file path=ppt/slides/_rels/slide6.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18" Type="http://schemas.openxmlformats.org/officeDocument/2006/relationships/image" Target="../media/image28.wmf"/><Relationship Id="rId26" Type="http://schemas.openxmlformats.org/officeDocument/2006/relationships/image" Target="../media/image32.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5.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27.wmf"/><Relationship Id="rId20" Type="http://schemas.openxmlformats.org/officeDocument/2006/relationships/image" Target="../media/image29.wmf"/><Relationship Id="rId29" Type="http://schemas.openxmlformats.org/officeDocument/2006/relationships/oleObject" Target="../embeddings/oleObject33.bin"/><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4.bin"/><Relationship Id="rId24" Type="http://schemas.openxmlformats.org/officeDocument/2006/relationships/image" Target="../media/image31.wmf"/><Relationship Id="rId32" Type="http://schemas.openxmlformats.org/officeDocument/2006/relationships/image" Target="../media/image35.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28" Type="http://schemas.openxmlformats.org/officeDocument/2006/relationships/image" Target="../media/image33.wmf"/><Relationship Id="rId10" Type="http://schemas.openxmlformats.org/officeDocument/2006/relationships/image" Target="../media/image24.wmf"/><Relationship Id="rId19" Type="http://schemas.openxmlformats.org/officeDocument/2006/relationships/oleObject" Target="../embeddings/oleObject28.bin"/><Relationship Id="rId31" Type="http://schemas.openxmlformats.org/officeDocument/2006/relationships/oleObject" Target="../embeddings/oleObject34.bin"/><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 Id="rId22" Type="http://schemas.openxmlformats.org/officeDocument/2006/relationships/image" Target="../media/image30.wmf"/><Relationship Id="rId27" Type="http://schemas.openxmlformats.org/officeDocument/2006/relationships/oleObject" Target="../embeddings/oleObject32.bin"/><Relationship Id="rId30" Type="http://schemas.openxmlformats.org/officeDocument/2006/relationships/image" Target="../media/image34.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3" Type="http://schemas.openxmlformats.org/officeDocument/2006/relationships/notesSlide" Target="../notesSlides/notesSlide2.xml"/><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 Type="http://schemas.openxmlformats.org/officeDocument/2006/relationships/slideLayout" Target="../slideLayouts/slideLayout2.xml"/><Relationship Id="rId16" Type="http://schemas.openxmlformats.org/officeDocument/2006/relationships/oleObject" Target="../embeddings/oleObject41.bin"/><Relationship Id="rId20" Type="http://schemas.openxmlformats.org/officeDocument/2006/relationships/oleObject" Target="../embeddings/oleObject43.bin"/><Relationship Id="rId1" Type="http://schemas.openxmlformats.org/officeDocument/2006/relationships/vmlDrawing" Target="../drawings/vmlDrawing4.vml"/><Relationship Id="rId6" Type="http://schemas.openxmlformats.org/officeDocument/2006/relationships/oleObject" Target="../embeddings/oleObject36.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10" Type="http://schemas.openxmlformats.org/officeDocument/2006/relationships/oleObject" Target="../embeddings/oleObject38.bin"/><Relationship Id="rId19" Type="http://schemas.openxmlformats.org/officeDocument/2006/relationships/image" Target="../media/image43.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18" Type="http://schemas.openxmlformats.org/officeDocument/2006/relationships/image" Target="../media/image53.wmf"/><Relationship Id="rId3" Type="http://schemas.openxmlformats.org/officeDocument/2006/relationships/oleObject" Target="../embeddings/oleObject45.bin"/><Relationship Id="rId21" Type="http://schemas.openxmlformats.org/officeDocument/2006/relationships/oleObject" Target="../embeddings/oleObject54.bin"/><Relationship Id="rId7" Type="http://schemas.openxmlformats.org/officeDocument/2006/relationships/oleObject" Target="../embeddings/oleObject47.bin"/><Relationship Id="rId12" Type="http://schemas.openxmlformats.org/officeDocument/2006/relationships/image" Target="../media/image50.wmf"/><Relationship Id="rId17" Type="http://schemas.openxmlformats.org/officeDocument/2006/relationships/oleObject" Target="../embeddings/oleObject52.bin"/><Relationship Id="rId2" Type="http://schemas.openxmlformats.org/officeDocument/2006/relationships/slideLayout" Target="../slideLayouts/slideLayout2.xml"/><Relationship Id="rId16" Type="http://schemas.openxmlformats.org/officeDocument/2006/relationships/image" Target="../media/image52.wmf"/><Relationship Id="rId20" Type="http://schemas.openxmlformats.org/officeDocument/2006/relationships/image" Target="../media/image54.wmf"/><Relationship Id="rId1" Type="http://schemas.openxmlformats.org/officeDocument/2006/relationships/vmlDrawing" Target="../drawings/vmlDrawing5.vml"/><Relationship Id="rId6" Type="http://schemas.openxmlformats.org/officeDocument/2006/relationships/image" Target="../media/image47.wmf"/><Relationship Id="rId11" Type="http://schemas.openxmlformats.org/officeDocument/2006/relationships/oleObject" Target="../embeddings/oleObject49.bin"/><Relationship Id="rId24" Type="http://schemas.openxmlformats.org/officeDocument/2006/relationships/image" Target="../media/image56.wmf"/><Relationship Id="rId5" Type="http://schemas.openxmlformats.org/officeDocument/2006/relationships/oleObject" Target="../embeddings/oleObject46.bin"/><Relationship Id="rId15" Type="http://schemas.openxmlformats.org/officeDocument/2006/relationships/oleObject" Target="../embeddings/oleObject51.bin"/><Relationship Id="rId23" Type="http://schemas.openxmlformats.org/officeDocument/2006/relationships/oleObject" Target="../embeddings/oleObject55.bin"/><Relationship Id="rId10" Type="http://schemas.openxmlformats.org/officeDocument/2006/relationships/image" Target="../media/image49.wmf"/><Relationship Id="rId19" Type="http://schemas.openxmlformats.org/officeDocument/2006/relationships/oleObject" Target="../embeddings/oleObject53.bin"/><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 Id="rId22" Type="http://schemas.openxmlformats.org/officeDocument/2006/relationships/image" Target="../media/image5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226050" y="2908300"/>
            <a:ext cx="3460750" cy="1015663"/>
          </a:xfrm>
          <a:prstGeom prst="rect">
            <a:avLst/>
          </a:prstGeom>
        </p:spPr>
        <p:txBody>
          <a:bodyPr wrap="square">
            <a:spAutoFit/>
          </a:bodyPr>
          <a:lstStyle/>
          <a:p>
            <a:r>
              <a:rPr lang="en-US" sz="2000" dirty="0">
                <a:solidFill>
                  <a:srgbClr val="007E7E"/>
                </a:solidFill>
              </a:rPr>
              <a:t>0s are written in to help keep the digits aligned.</a:t>
            </a:r>
          </a:p>
          <a:p>
            <a:endParaRPr lang="en-US" sz="2000" dirty="0"/>
          </a:p>
        </p:txBody>
      </p:sp>
      <p:cxnSp>
        <p:nvCxnSpPr>
          <p:cNvPr id="10" name="Straight Arrow Connector 9"/>
          <p:cNvCxnSpPr/>
          <p:nvPr/>
        </p:nvCxnSpPr>
        <p:spPr>
          <a:xfrm rot="10800000">
            <a:off x="4464050" y="3122611"/>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4100" name="Object 4"/>
          <p:cNvGraphicFramePr>
            <a:graphicFrameLocks noChangeAspect="1"/>
          </p:cNvGraphicFramePr>
          <p:nvPr/>
        </p:nvGraphicFramePr>
        <p:xfrm>
          <a:off x="2578100" y="2978150"/>
          <a:ext cx="1828800" cy="381000"/>
        </p:xfrm>
        <a:graphic>
          <a:graphicData uri="http://schemas.openxmlformats.org/presentationml/2006/ole">
            <mc:AlternateContent xmlns:mc="http://schemas.openxmlformats.org/markup-compatibility/2006">
              <mc:Choice xmlns:v="urn:schemas-microsoft-com:vml" Requires="v">
                <p:oleObj spid="_x0000_s21689" name="Equation" r:id="rId3" imgW="1828800" imgH="380880" progId="Equation.DSMT4">
                  <p:embed/>
                </p:oleObj>
              </mc:Choice>
              <mc:Fallback>
                <p:oleObj name="Equation" r:id="rId3" imgW="1828800" imgH="380880" progId="Equation.DSMT4">
                  <p:embed/>
                  <p:pic>
                    <p:nvPicPr>
                      <p:cNvPr id="0" name="Picture 8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8100" y="297815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314" name="Rectangle 2"/>
          <p:cNvSpPr>
            <a:spLocks noGrp="1"/>
          </p:cNvSpPr>
          <p:nvPr>
            <p:ph type="title"/>
          </p:nvPr>
        </p:nvSpPr>
        <p:spPr>
          <a:prstGeom prst="rect">
            <a:avLst/>
          </a:prstGeom>
        </p:spPr>
        <p:txBody>
          <a:bodyPr/>
          <a:lstStyle/>
          <a:p>
            <a:r>
              <a:rPr lang="en-US" sz="3200" dirty="0">
                <a:solidFill>
                  <a:schemeClr val="accent1"/>
                </a:solidFill>
              </a:rPr>
              <a:t>Example 6: </a:t>
            </a:r>
            <a:r>
              <a:rPr lang="en-US" sz="3200" dirty="0" smtClean="0">
                <a:solidFill>
                  <a:schemeClr val="accent1"/>
                </a:solidFill>
              </a:rPr>
              <a:t>Subtracting </a:t>
            </a:r>
            <a:r>
              <a:rPr lang="en-US" sz="3200" dirty="0">
                <a:solidFill>
                  <a:schemeClr val="accent1"/>
                </a:solidFill>
              </a:rPr>
              <a:t>Decimal Numbers</a:t>
            </a:r>
          </a:p>
        </p:txBody>
      </p:sp>
      <p:sp>
        <p:nvSpPr>
          <p:cNvPr id="13315" name="Rectangle 3"/>
          <p:cNvSpPr>
            <a:spLocks noGrp="1"/>
          </p:cNvSpPr>
          <p:nvPr>
            <p:ph idx="1"/>
          </p:nvPr>
        </p:nvSpPr>
        <p:spPr>
          <a:xfrm>
            <a:off x="457200" y="1280160"/>
            <a:ext cx="8229600" cy="1277273"/>
          </a:xfrm>
          <a:prstGeom prst="rect">
            <a:avLst/>
          </a:prstGeom>
        </p:spPr>
        <p:txBody>
          <a:bodyPr>
            <a:spAutoFit/>
          </a:bodyPr>
          <a:lstStyle/>
          <a:p>
            <a:r>
              <a:rPr lang="en-US" dirty="0" smtClean="0">
                <a:solidFill>
                  <a:schemeClr val="tx1"/>
                </a:solidFill>
              </a:rPr>
              <a:t>Subtract</a:t>
            </a:r>
            <a:r>
              <a:rPr lang="en-US" i="0" dirty="0" smtClean="0">
                <a:solidFill>
                  <a:schemeClr val="tx1"/>
                </a:solidFill>
              </a:rPr>
              <a:t>:  </a:t>
            </a:r>
            <a:r>
              <a:rPr lang="en-US" i="0" dirty="0">
                <a:solidFill>
                  <a:srgbClr val="0000FF"/>
                </a:solidFill>
              </a:rPr>
              <a:t>21.2 </a:t>
            </a:r>
            <a:r>
              <a:rPr lang="en-US" dirty="0">
                <a:solidFill>
                  <a:srgbClr val="0000FF"/>
                </a:solidFill>
              </a:rPr>
              <a:t>− </a:t>
            </a:r>
            <a:r>
              <a:rPr lang="en-US" i="0" dirty="0">
                <a:solidFill>
                  <a:srgbClr val="0000FF"/>
                </a:solidFill>
              </a:rPr>
              <a:t>13.716</a:t>
            </a:r>
            <a:r>
              <a:rPr lang="en-US" dirty="0">
                <a:solidFill>
                  <a:srgbClr val="0000FF"/>
                </a:solidFill>
              </a:rPr>
              <a:t> </a:t>
            </a:r>
          </a:p>
          <a:p>
            <a:pPr>
              <a:lnSpc>
                <a:spcPct val="35000"/>
              </a:lnSpc>
              <a:buFont typeface="Courier New" pitchFamily="49" charset="0"/>
              <a:buNone/>
            </a:pPr>
            <a:endParaRPr lang="en-US"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4102" name="Object 6"/>
          <p:cNvGraphicFramePr>
            <a:graphicFrameLocks noChangeAspect="1"/>
          </p:cNvGraphicFramePr>
          <p:nvPr/>
        </p:nvGraphicFramePr>
        <p:xfrm>
          <a:off x="2095500" y="3619500"/>
          <a:ext cx="2311400" cy="495300"/>
        </p:xfrm>
        <a:graphic>
          <a:graphicData uri="http://schemas.openxmlformats.org/presentationml/2006/ole">
            <mc:AlternateContent xmlns:mc="http://schemas.openxmlformats.org/markup-compatibility/2006">
              <mc:Choice xmlns:v="urn:schemas-microsoft-com:vml" Requires="v">
                <p:oleObj spid="_x0000_s21690" name="Equation" r:id="rId5" imgW="2311400" imgH="495300" progId="Equation.DSMT4">
                  <p:embed/>
                </p:oleObj>
              </mc:Choice>
              <mc:Fallback>
                <p:oleObj name="Equation" r:id="rId5" imgW="2311400" imgH="495300" progId="Equation.DSMT4">
                  <p:embed/>
                  <p:pic>
                    <p:nvPicPr>
                      <p:cNvPr id="0" name="Picture 8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5500" y="3619500"/>
                        <a:ext cx="2311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501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9337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3909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771899"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104" name="Object 8"/>
          <p:cNvGraphicFramePr>
            <a:graphicFrameLocks noChangeAspect="1"/>
          </p:cNvGraphicFramePr>
          <p:nvPr>
            <p:extLst>
              <p:ext uri="{D42A27DB-BD31-4B8C-83A1-F6EECF244321}">
                <p14:modId xmlns:p14="http://schemas.microsoft.com/office/powerpoint/2010/main" val="795861529"/>
              </p:ext>
            </p:extLst>
          </p:nvPr>
        </p:nvGraphicFramePr>
        <p:xfrm>
          <a:off x="2613147" y="2759807"/>
          <a:ext cx="127000" cy="190500"/>
        </p:xfrm>
        <a:graphic>
          <a:graphicData uri="http://schemas.openxmlformats.org/presentationml/2006/ole">
            <mc:AlternateContent xmlns:mc="http://schemas.openxmlformats.org/markup-compatibility/2006">
              <mc:Choice xmlns:v="urn:schemas-microsoft-com:vml" Requires="v">
                <p:oleObj spid="_x0000_s21691" name="Equation" r:id="rId7" imgW="126720" imgH="190440" progId="Equation.DSMT4">
                  <p:embed/>
                </p:oleObj>
              </mc:Choice>
              <mc:Fallback>
                <p:oleObj name="Equation" r:id="rId7" imgW="126720" imgH="190440" progId="Equation.DSMT4">
                  <p:embed/>
                  <p:pic>
                    <p:nvPicPr>
                      <p:cNvPr id="0" name="Picture 8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13147" y="2759807"/>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456028233"/>
              </p:ext>
            </p:extLst>
          </p:nvPr>
        </p:nvGraphicFramePr>
        <p:xfrm>
          <a:off x="2968625" y="2493276"/>
          <a:ext cx="241300" cy="203200"/>
        </p:xfrm>
        <a:graphic>
          <a:graphicData uri="http://schemas.openxmlformats.org/presentationml/2006/ole">
            <mc:AlternateContent xmlns:mc="http://schemas.openxmlformats.org/markup-compatibility/2006">
              <mc:Choice xmlns:v="urn:schemas-microsoft-com:vml" Requires="v">
                <p:oleObj spid="_x0000_s21692" name="Equation" r:id="rId9" imgW="241200" imgH="203040" progId="Equation.DSMT4">
                  <p:embed/>
                </p:oleObj>
              </mc:Choice>
              <mc:Fallback>
                <p:oleObj name="Equation" r:id="rId9" imgW="241200" imgH="203040" progId="Equation.DSMT4">
                  <p:embed/>
                  <p:pic>
                    <p:nvPicPr>
                      <p:cNvPr id="0" name="Picture 8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68625" y="2493276"/>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1112496137"/>
              </p:ext>
            </p:extLst>
          </p:nvPr>
        </p:nvGraphicFramePr>
        <p:xfrm>
          <a:off x="3487737" y="2757609"/>
          <a:ext cx="127000" cy="190500"/>
        </p:xfrm>
        <a:graphic>
          <a:graphicData uri="http://schemas.openxmlformats.org/presentationml/2006/ole">
            <mc:AlternateContent xmlns:mc="http://schemas.openxmlformats.org/markup-compatibility/2006">
              <mc:Choice xmlns:v="urn:schemas-microsoft-com:vml" Requires="v">
                <p:oleObj spid="_x0000_s21693" name="Equation" r:id="rId11" imgW="126720" imgH="190440" progId="Equation.DSMT4">
                  <p:embed/>
                </p:oleObj>
              </mc:Choice>
              <mc:Fallback>
                <p:oleObj name="Equation" r:id="rId11" imgW="126720" imgH="190440" progId="Equation.DSMT4">
                  <p:embed/>
                  <p:pic>
                    <p:nvPicPr>
                      <p:cNvPr id="0" name="Picture 9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87737" y="2757609"/>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1514644731"/>
              </p:ext>
            </p:extLst>
          </p:nvPr>
        </p:nvGraphicFramePr>
        <p:xfrm>
          <a:off x="3809999" y="2484408"/>
          <a:ext cx="139700" cy="203200"/>
        </p:xfrm>
        <a:graphic>
          <a:graphicData uri="http://schemas.openxmlformats.org/presentationml/2006/ole">
            <mc:AlternateContent xmlns:mc="http://schemas.openxmlformats.org/markup-compatibility/2006">
              <mc:Choice xmlns:v="urn:schemas-microsoft-com:vml" Requires="v">
                <p:oleObj spid="_x0000_s21694" name="Equation" r:id="rId13" imgW="139680" imgH="203040" progId="Equation.DSMT4">
                  <p:embed/>
                </p:oleObj>
              </mc:Choice>
              <mc:Fallback>
                <p:oleObj name="Equation" r:id="rId13" imgW="139680" imgH="203040" progId="Equation.DSMT4">
                  <p:embed/>
                  <p:pic>
                    <p:nvPicPr>
                      <p:cNvPr id="0" name="Picture 9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9999" y="2484408"/>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1779026851"/>
              </p:ext>
            </p:extLst>
          </p:nvPr>
        </p:nvGraphicFramePr>
        <p:xfrm>
          <a:off x="3019425" y="2762738"/>
          <a:ext cx="152400" cy="203200"/>
        </p:xfrm>
        <a:graphic>
          <a:graphicData uri="http://schemas.openxmlformats.org/presentationml/2006/ole">
            <mc:AlternateContent xmlns:mc="http://schemas.openxmlformats.org/markup-compatibility/2006">
              <mc:Choice xmlns:v="urn:schemas-microsoft-com:vml" Requires="v">
                <p:oleObj spid="_x0000_s21695" name="Equation" r:id="rId15" imgW="152280" imgH="203040" progId="Equation.DSMT4">
                  <p:embed/>
                </p:oleObj>
              </mc:Choice>
              <mc:Fallback>
                <p:oleObj name="Equation" r:id="rId15" imgW="152280" imgH="203040" progId="Equation.DSMT4">
                  <p:embed/>
                  <p:pic>
                    <p:nvPicPr>
                      <p:cNvPr id="0" name="Picture 9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19425" y="2762738"/>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1486290614"/>
              </p:ext>
            </p:extLst>
          </p:nvPr>
        </p:nvGraphicFramePr>
        <p:xfrm>
          <a:off x="3386137" y="2492467"/>
          <a:ext cx="228600" cy="190500"/>
        </p:xfrm>
        <a:graphic>
          <a:graphicData uri="http://schemas.openxmlformats.org/presentationml/2006/ole">
            <mc:AlternateContent xmlns:mc="http://schemas.openxmlformats.org/markup-compatibility/2006">
              <mc:Choice xmlns:v="urn:schemas-microsoft-com:vml" Requires="v">
                <p:oleObj spid="_x0000_s21696" name="Equation" r:id="rId17" imgW="228600" imgH="190440" progId="Equation.DSMT4">
                  <p:embed/>
                </p:oleObj>
              </mc:Choice>
              <mc:Fallback>
                <p:oleObj name="Equation" r:id="rId17" imgW="228600" imgH="190440" progId="Equation.DSMT4">
                  <p:embed/>
                  <p:pic>
                    <p:nvPicPr>
                      <p:cNvPr id="0" name="Picture 9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86137" y="2492467"/>
                        <a:ext cx="2286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2759538695"/>
              </p:ext>
            </p:extLst>
          </p:nvPr>
        </p:nvGraphicFramePr>
        <p:xfrm>
          <a:off x="3766746" y="2753457"/>
          <a:ext cx="241300" cy="203200"/>
        </p:xfrm>
        <a:graphic>
          <a:graphicData uri="http://schemas.openxmlformats.org/presentationml/2006/ole">
            <mc:AlternateContent xmlns:mc="http://schemas.openxmlformats.org/markup-compatibility/2006">
              <mc:Choice xmlns:v="urn:schemas-microsoft-com:vml" Requires="v">
                <p:oleObj spid="_x0000_s21697" name="Equation" r:id="rId19" imgW="241200" imgH="203040" progId="Equation.DSMT4">
                  <p:embed/>
                </p:oleObj>
              </mc:Choice>
              <mc:Fallback>
                <p:oleObj name="Equation" r:id="rId19" imgW="241200" imgH="203040" progId="Equation.DSMT4">
                  <p:embed/>
                  <p:pic>
                    <p:nvPicPr>
                      <p:cNvPr id="0" name="Picture 9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66746" y="2753457"/>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776179318"/>
              </p:ext>
            </p:extLst>
          </p:nvPr>
        </p:nvGraphicFramePr>
        <p:xfrm>
          <a:off x="4174881" y="2744421"/>
          <a:ext cx="241300" cy="203200"/>
        </p:xfrm>
        <a:graphic>
          <a:graphicData uri="http://schemas.openxmlformats.org/presentationml/2006/ole">
            <mc:AlternateContent xmlns:mc="http://schemas.openxmlformats.org/markup-compatibility/2006">
              <mc:Choice xmlns:v="urn:schemas-microsoft-com:vml" Requires="v">
                <p:oleObj spid="_x0000_s21698" name="Equation" r:id="rId21" imgW="241200" imgH="203040" progId="Equation.DSMT4">
                  <p:embed/>
                </p:oleObj>
              </mc:Choice>
              <mc:Fallback>
                <p:oleObj name="Equation" r:id="rId21" imgW="241200" imgH="203040" progId="Equation.DSMT4">
                  <p:embed/>
                  <p:pic>
                    <p:nvPicPr>
                      <p:cNvPr id="0" name="Picture 9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174881" y="2744421"/>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2" name="Object 16"/>
          <p:cNvGraphicFramePr>
            <a:graphicFrameLocks noChangeAspect="1"/>
          </p:cNvGraphicFramePr>
          <p:nvPr/>
        </p:nvGraphicFramePr>
        <p:xfrm>
          <a:off x="2946400" y="4191000"/>
          <a:ext cx="279400" cy="279400"/>
        </p:xfrm>
        <a:graphic>
          <a:graphicData uri="http://schemas.openxmlformats.org/presentationml/2006/ole">
            <mc:AlternateContent xmlns:mc="http://schemas.openxmlformats.org/markup-compatibility/2006">
              <mc:Choice xmlns:v="urn:schemas-microsoft-com:vml" Requires="v">
                <p:oleObj spid="_x0000_s21699" name="Equation" r:id="rId23" imgW="279360" imgH="279360" progId="Equation.DSMT4">
                  <p:embed/>
                </p:oleObj>
              </mc:Choice>
              <mc:Fallback>
                <p:oleObj name="Equation" r:id="rId23" imgW="279360" imgH="279360" progId="Equation.DSMT4">
                  <p:embed/>
                  <p:pic>
                    <p:nvPicPr>
                      <p:cNvPr id="0" name="Picture 9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946400" y="4191000"/>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3" name="Object 17"/>
          <p:cNvGraphicFramePr>
            <a:graphicFrameLocks noChangeAspect="1"/>
          </p:cNvGraphicFramePr>
          <p:nvPr/>
        </p:nvGraphicFramePr>
        <p:xfrm>
          <a:off x="3403600" y="4191000"/>
          <a:ext cx="215900" cy="279400"/>
        </p:xfrm>
        <a:graphic>
          <a:graphicData uri="http://schemas.openxmlformats.org/presentationml/2006/ole">
            <mc:AlternateContent xmlns:mc="http://schemas.openxmlformats.org/markup-compatibility/2006">
              <mc:Choice xmlns:v="urn:schemas-microsoft-com:vml" Requires="v">
                <p:oleObj spid="_x0000_s21700" name="Equation" r:id="rId25" imgW="215640" imgH="279360" progId="Equation.DSMT4">
                  <p:embed/>
                </p:oleObj>
              </mc:Choice>
              <mc:Fallback>
                <p:oleObj name="Equation" r:id="rId25" imgW="215640" imgH="279360" progId="Equation.DSMT4">
                  <p:embed/>
                  <p:pic>
                    <p:nvPicPr>
                      <p:cNvPr id="0" name="Picture 9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4036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4" name="Object 18"/>
          <p:cNvGraphicFramePr>
            <a:graphicFrameLocks noChangeAspect="1"/>
          </p:cNvGraphicFramePr>
          <p:nvPr/>
        </p:nvGraphicFramePr>
        <p:xfrm>
          <a:off x="3822700" y="4191000"/>
          <a:ext cx="203200" cy="292100"/>
        </p:xfrm>
        <a:graphic>
          <a:graphicData uri="http://schemas.openxmlformats.org/presentationml/2006/ole">
            <mc:AlternateContent xmlns:mc="http://schemas.openxmlformats.org/markup-compatibility/2006">
              <mc:Choice xmlns:v="urn:schemas-microsoft-com:vml" Requires="v">
                <p:oleObj spid="_x0000_s21701" name="Equation" r:id="rId27" imgW="203040" imgH="291960" progId="Equation.DSMT4">
                  <p:embed/>
                </p:oleObj>
              </mc:Choice>
              <mc:Fallback>
                <p:oleObj name="Equation" r:id="rId27" imgW="203040" imgH="291960" progId="Equation.DSMT4">
                  <p:embed/>
                  <p:pic>
                    <p:nvPicPr>
                      <p:cNvPr id="0" name="Picture 9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822700" y="4191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15" name="Object 19"/>
          <p:cNvGraphicFramePr>
            <a:graphicFrameLocks noChangeAspect="1"/>
          </p:cNvGraphicFramePr>
          <p:nvPr/>
        </p:nvGraphicFramePr>
        <p:xfrm>
          <a:off x="4178300" y="4191000"/>
          <a:ext cx="215900" cy="279400"/>
        </p:xfrm>
        <a:graphic>
          <a:graphicData uri="http://schemas.openxmlformats.org/presentationml/2006/ole">
            <mc:AlternateContent xmlns:mc="http://schemas.openxmlformats.org/markup-compatibility/2006">
              <mc:Choice xmlns:v="urn:schemas-microsoft-com:vml" Requires="v">
                <p:oleObj spid="_x0000_s21702" name="Equation" r:id="rId29" imgW="215640" imgH="279360" progId="Equation.DSMT4">
                  <p:embed/>
                </p:oleObj>
              </mc:Choice>
              <mc:Fallback>
                <p:oleObj name="Equation" r:id="rId29" imgW="215640" imgH="279360" progId="Equation.DSMT4">
                  <p:embed/>
                  <p:pic>
                    <p:nvPicPr>
                      <p:cNvPr id="0" name="Picture 9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178300" y="4191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flipV="1">
            <a:off x="2993097" y="27952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3457160" y="2769821"/>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3781058" y="2787650"/>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29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10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0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10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10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10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1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Signed Decimal Numbers</a:t>
            </a:r>
          </a:p>
        </p:txBody>
      </p:sp>
      <p:sp>
        <p:nvSpPr>
          <p:cNvPr id="3" name="Content Placeholder 2"/>
          <p:cNvSpPr>
            <a:spLocks noGrp="1"/>
          </p:cNvSpPr>
          <p:nvPr>
            <p:ph idx="1"/>
          </p:nvPr>
        </p:nvSpPr>
        <p:spPr>
          <a:xfrm>
            <a:off x="457200" y="1280160"/>
            <a:ext cx="8229600" cy="4800600"/>
          </a:xfrm>
        </p:spPr>
        <p:txBody>
          <a:bodyPr/>
          <a:lstStyle/>
          <a:p>
            <a:r>
              <a:rPr lang="en-US" dirty="0"/>
              <a:t>Add: </a:t>
            </a:r>
            <a:r>
              <a:rPr lang="en-US" dirty="0">
                <a:solidFill>
                  <a:srgbClr val="0000FF"/>
                </a:solidFill>
                <a:latin typeface="Symbol" pitchFamily="98" charset="2"/>
              </a:rPr>
              <a:t>-</a:t>
            </a:r>
            <a:r>
              <a:rPr lang="en-US" dirty="0">
                <a:solidFill>
                  <a:srgbClr val="0000FF"/>
                </a:solidFill>
              </a:rPr>
              <a:t>15.2 + (</a:t>
            </a:r>
            <a:r>
              <a:rPr lang="en-US" dirty="0">
                <a:solidFill>
                  <a:srgbClr val="0000FF"/>
                </a:solidFill>
                <a:latin typeface="Symbol" pitchFamily="98" charset="2"/>
              </a:rPr>
              <a:t>-</a:t>
            </a:r>
            <a:r>
              <a:rPr lang="en-US" dirty="0">
                <a:solidFill>
                  <a:srgbClr val="0000FF"/>
                </a:solidFill>
              </a:rPr>
              <a:t>3.698)</a:t>
            </a:r>
          </a:p>
          <a:p>
            <a:r>
              <a:rPr lang="en-US" b="1" dirty="0"/>
              <a:t>Solution</a:t>
            </a:r>
          </a:p>
          <a:p>
            <a:r>
              <a:rPr lang="en-US" dirty="0"/>
              <a:t>Add the absolute values.</a:t>
            </a:r>
          </a:p>
          <a:p>
            <a:endParaRPr lang="en-US" b="1" dirty="0"/>
          </a:p>
          <a:p>
            <a:endParaRPr lang="en-US" b="1" dirty="0"/>
          </a:p>
          <a:p>
            <a:endParaRPr lang="en-US" b="1" dirty="0"/>
          </a:p>
          <a:p>
            <a:endParaRPr lang="en-US" b="1" dirty="0"/>
          </a:p>
          <a:p>
            <a:pPr>
              <a:spcBef>
                <a:spcPts val="0"/>
              </a:spcBef>
            </a:pPr>
            <a:r>
              <a:rPr lang="en-US" dirty="0"/>
              <a:t>Both terms are negative. </a:t>
            </a:r>
          </a:p>
          <a:p>
            <a:r>
              <a:rPr lang="en-US" dirty="0"/>
              <a:t>So , </a:t>
            </a:r>
            <a:r>
              <a:rPr lang="en-US" dirty="0">
                <a:solidFill>
                  <a:srgbClr val="0000FF"/>
                </a:solidFill>
                <a:latin typeface="Symbol" pitchFamily="98" charset="2"/>
              </a:rPr>
              <a:t>-</a:t>
            </a:r>
            <a:r>
              <a:rPr lang="en-US" dirty="0">
                <a:solidFill>
                  <a:srgbClr val="0000FF"/>
                </a:solidFill>
              </a:rPr>
              <a:t>15.2 + (</a:t>
            </a:r>
            <a:r>
              <a:rPr lang="en-US" dirty="0">
                <a:solidFill>
                  <a:srgbClr val="0000FF"/>
                </a:solidFill>
                <a:latin typeface="Symbol" pitchFamily="98" charset="2"/>
              </a:rPr>
              <a:t>-</a:t>
            </a:r>
            <a:r>
              <a:rPr lang="en-US" dirty="0">
                <a:solidFill>
                  <a:srgbClr val="0000FF"/>
                </a:solidFill>
              </a:rPr>
              <a:t>3.698) </a:t>
            </a:r>
            <a:r>
              <a:rPr lang="en-US" dirty="0">
                <a:solidFill>
                  <a:schemeClr val="accent1"/>
                </a:solidFill>
              </a:rPr>
              <a:t>= </a:t>
            </a:r>
            <a:r>
              <a:rPr lang="en-US" dirty="0">
                <a:solidFill>
                  <a:srgbClr val="FF0000"/>
                </a:solidFill>
                <a:latin typeface="Symbol" pitchFamily="98" charset="2"/>
              </a:rPr>
              <a:t>-</a:t>
            </a:r>
            <a:r>
              <a:rPr lang="en-US" dirty="0">
                <a:solidFill>
                  <a:srgbClr val="FF0000"/>
                </a:solidFill>
              </a:rPr>
              <a:t>18.898</a:t>
            </a:r>
            <a:r>
              <a:rPr lang="en-US" dirty="0">
                <a:solidFill>
                  <a:schemeClr val="accent1"/>
                </a:solidFill>
              </a:rPr>
              <a:t>.</a:t>
            </a:r>
            <a:endParaRPr lang="en-US" b="1" dirty="0">
              <a:solidFill>
                <a:schemeClr val="accent1"/>
              </a:solidFill>
            </a:endParaRPr>
          </a:p>
        </p:txBody>
      </p:sp>
      <p:graphicFrame>
        <p:nvGraphicFramePr>
          <p:cNvPr id="31747" name="Object 3"/>
          <p:cNvGraphicFramePr>
            <a:graphicFrameLocks noChangeAspect="1"/>
          </p:cNvGraphicFramePr>
          <p:nvPr/>
        </p:nvGraphicFramePr>
        <p:xfrm>
          <a:off x="4165600" y="2990850"/>
          <a:ext cx="1244600" cy="330200"/>
        </p:xfrm>
        <a:graphic>
          <a:graphicData uri="http://schemas.openxmlformats.org/presentationml/2006/ole">
            <mc:AlternateContent xmlns:mc="http://schemas.openxmlformats.org/markup-compatibility/2006">
              <mc:Choice xmlns:v="urn:schemas-microsoft-com:vml" Requires="v">
                <p:oleObj spid="_x0000_s31783" name="Equation" r:id="rId3" imgW="1244520" imgH="330120" progId="Equation.DSMT4">
                  <p:embed/>
                </p:oleObj>
              </mc:Choice>
              <mc:Fallback>
                <p:oleObj name="Equation" r:id="rId3" imgW="124452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5600" y="2990850"/>
                        <a:ext cx="1244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1638300" y="2990850"/>
          <a:ext cx="1727200" cy="381000"/>
        </p:xfrm>
        <a:graphic>
          <a:graphicData uri="http://schemas.openxmlformats.org/presentationml/2006/ole">
            <mc:AlternateContent xmlns:mc="http://schemas.openxmlformats.org/markup-compatibility/2006">
              <mc:Choice xmlns:v="urn:schemas-microsoft-com:vml" Requires="v">
                <p:oleObj spid="_x0000_s31784" name="Equation" r:id="rId5" imgW="1726920" imgH="380880" progId="Equation.DSMT4">
                  <p:embed/>
                </p:oleObj>
              </mc:Choice>
              <mc:Fallback>
                <p:oleObj name="Equation" r:id="rId5" imgW="172692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8300" y="299085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1371600" y="3517900"/>
          <a:ext cx="2070100" cy="495300"/>
        </p:xfrm>
        <a:graphic>
          <a:graphicData uri="http://schemas.openxmlformats.org/presentationml/2006/ole">
            <mc:AlternateContent xmlns:mc="http://schemas.openxmlformats.org/markup-compatibility/2006">
              <mc:Choice xmlns:v="urn:schemas-microsoft-com:vml" Requires="v">
                <p:oleObj spid="_x0000_s31785" name="Equation" r:id="rId7" imgW="2070000" imgH="495000" progId="Equation.DSMT4">
                  <p:embed/>
                </p:oleObj>
              </mc:Choice>
              <mc:Fallback>
                <p:oleObj name="Equation" r:id="rId7" imgW="207000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3517900"/>
                        <a:ext cx="2070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57350" y="4165600"/>
          <a:ext cx="1778000" cy="381000"/>
        </p:xfrm>
        <a:graphic>
          <a:graphicData uri="http://schemas.openxmlformats.org/presentationml/2006/ole">
            <mc:AlternateContent xmlns:mc="http://schemas.openxmlformats.org/markup-compatibility/2006">
              <mc:Choice xmlns:v="urn:schemas-microsoft-com:vml" Requires="v">
                <p:oleObj spid="_x0000_s31786" name="Equation" r:id="rId9" imgW="1777680" imgH="380880" progId="Equation.DSMT4">
                  <p:embed/>
                </p:oleObj>
              </mc:Choice>
              <mc:Fallback>
                <p:oleObj name="Equation" r:id="rId9" imgW="177768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57350" y="4165600"/>
                        <a:ext cx="177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4165600" y="3562350"/>
          <a:ext cx="1485900" cy="330200"/>
        </p:xfrm>
        <a:graphic>
          <a:graphicData uri="http://schemas.openxmlformats.org/presentationml/2006/ole">
            <mc:AlternateContent xmlns:mc="http://schemas.openxmlformats.org/markup-compatibility/2006">
              <mc:Choice xmlns:v="urn:schemas-microsoft-com:vml" Requires="v">
                <p:oleObj spid="_x0000_s31787" name="Equation" r:id="rId11" imgW="1485720" imgH="330120" progId="Equation.DSMT4">
                  <p:embed/>
                </p:oleObj>
              </mc:Choice>
              <mc:Fallback>
                <p:oleObj name="Equation" r:id="rId11" imgW="148572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65600" y="3562350"/>
                        <a:ext cx="1485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4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7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7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75" name="Object 7"/>
          <p:cNvGraphicFramePr>
            <a:graphicFrameLocks noChangeAspect="1"/>
          </p:cNvGraphicFramePr>
          <p:nvPr/>
        </p:nvGraphicFramePr>
        <p:xfrm>
          <a:off x="4352925" y="3562350"/>
          <a:ext cx="1320800" cy="381000"/>
        </p:xfrm>
        <a:graphic>
          <a:graphicData uri="http://schemas.openxmlformats.org/presentationml/2006/ole">
            <mc:AlternateContent xmlns:mc="http://schemas.openxmlformats.org/markup-compatibility/2006">
              <mc:Choice xmlns:v="urn:schemas-microsoft-com:vml" Requires="v">
                <p:oleObj spid="_x0000_s32859" name="Equation" r:id="rId3" imgW="1320480" imgH="380880" progId="Equation.DSMT4">
                  <p:embed/>
                </p:oleObj>
              </mc:Choice>
              <mc:Fallback>
                <p:oleObj name="Equation" r:id="rId3" imgW="1320480" imgH="3808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2925" y="3562350"/>
                        <a:ext cx="1320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8: Subtracting Signed Decimal Numbers</a:t>
            </a:r>
          </a:p>
        </p:txBody>
      </p:sp>
      <p:sp>
        <p:nvSpPr>
          <p:cNvPr id="3" name="Content Placeholder 2"/>
          <p:cNvSpPr>
            <a:spLocks noGrp="1"/>
          </p:cNvSpPr>
          <p:nvPr>
            <p:ph idx="1"/>
          </p:nvPr>
        </p:nvSpPr>
        <p:spPr>
          <a:xfrm>
            <a:off x="457200" y="1280160"/>
            <a:ext cx="8229600" cy="4953000"/>
          </a:xfrm>
        </p:spPr>
        <p:txBody>
          <a:bodyPr>
            <a:normAutofit/>
          </a:bodyPr>
          <a:lstStyle/>
          <a:p>
            <a:r>
              <a:rPr lang="en-US" dirty="0"/>
              <a:t>Subtract: </a:t>
            </a:r>
            <a:r>
              <a:rPr lang="en-US" dirty="0">
                <a:solidFill>
                  <a:srgbClr val="0000FF"/>
                </a:solidFill>
              </a:rPr>
              <a:t>–267.38 – (–45.87)</a:t>
            </a:r>
          </a:p>
          <a:p>
            <a:r>
              <a:rPr lang="en-US" b="1" dirty="0"/>
              <a:t>Solution</a:t>
            </a:r>
          </a:p>
          <a:p>
            <a:r>
              <a:rPr lang="en-US" dirty="0">
                <a:solidFill>
                  <a:srgbClr val="0000FF"/>
                </a:solidFill>
              </a:rPr>
              <a:t>–267.38 – (–45.87) </a:t>
            </a:r>
            <a:r>
              <a:rPr lang="en-US" dirty="0"/>
              <a:t>= </a:t>
            </a:r>
            <a:r>
              <a:rPr lang="en-US" dirty="0">
                <a:solidFill>
                  <a:srgbClr val="00007E"/>
                </a:solidFill>
              </a:rPr>
              <a:t>–267.38 + 45.87</a:t>
            </a:r>
          </a:p>
          <a:p>
            <a:r>
              <a:rPr lang="en-US" dirty="0"/>
              <a:t>Subtract the absolute values. </a:t>
            </a:r>
          </a:p>
          <a:p>
            <a:endParaRPr lang="en-US" dirty="0"/>
          </a:p>
          <a:p>
            <a:endParaRPr lang="en-US" dirty="0"/>
          </a:p>
          <a:p>
            <a:endParaRPr lang="en-US" dirty="0"/>
          </a:p>
          <a:p>
            <a:r>
              <a:rPr lang="en-US" dirty="0"/>
              <a:t>The answer will be negative because </a:t>
            </a:r>
          </a:p>
          <a:p>
            <a:r>
              <a:rPr lang="en-US" dirty="0">
                <a:solidFill>
                  <a:srgbClr val="00007E"/>
                </a:solidFill>
              </a:rPr>
              <a:t>|</a:t>
            </a:r>
            <a:r>
              <a:rPr lang="en-US" dirty="0">
                <a:solidFill>
                  <a:srgbClr val="00007E"/>
                </a:solidFill>
                <a:latin typeface="Symbol" pitchFamily="98" charset="2"/>
              </a:rPr>
              <a:t>-</a:t>
            </a:r>
            <a:r>
              <a:rPr lang="en-US" dirty="0">
                <a:solidFill>
                  <a:srgbClr val="00007E"/>
                </a:solidFill>
              </a:rPr>
              <a:t>267.38|&gt;|45.87|</a:t>
            </a:r>
            <a:r>
              <a:rPr lang="en-US" dirty="0"/>
              <a:t>.  So, </a:t>
            </a:r>
            <a:r>
              <a:rPr lang="en-US" dirty="0">
                <a:solidFill>
                  <a:srgbClr val="0000FF"/>
                </a:solidFill>
                <a:latin typeface="Symbol" pitchFamily="98" charset="2"/>
              </a:rPr>
              <a:t>-</a:t>
            </a:r>
            <a:r>
              <a:rPr lang="en-US" dirty="0">
                <a:solidFill>
                  <a:srgbClr val="0000FF"/>
                </a:solidFill>
              </a:rPr>
              <a:t>267.38 – (</a:t>
            </a:r>
            <a:r>
              <a:rPr lang="en-US" dirty="0">
                <a:solidFill>
                  <a:srgbClr val="0000FF"/>
                </a:solidFill>
                <a:latin typeface="Symbol" pitchFamily="98" charset="2"/>
              </a:rPr>
              <a:t>-</a:t>
            </a:r>
            <a:r>
              <a:rPr lang="en-US" dirty="0">
                <a:solidFill>
                  <a:srgbClr val="0000FF"/>
                </a:solidFill>
              </a:rPr>
              <a:t>45.87)</a:t>
            </a:r>
            <a:r>
              <a:rPr lang="en-US" dirty="0"/>
              <a:t> = </a:t>
            </a:r>
            <a:r>
              <a:rPr lang="en-US" dirty="0">
                <a:solidFill>
                  <a:srgbClr val="FF0000"/>
                </a:solidFill>
                <a:latin typeface="Symbol" pitchFamily="98" charset="2"/>
              </a:rPr>
              <a:t>-</a:t>
            </a:r>
            <a:r>
              <a:rPr lang="en-US" dirty="0">
                <a:solidFill>
                  <a:srgbClr val="FF0000"/>
                </a:solidFill>
              </a:rPr>
              <a:t>221.51</a:t>
            </a:r>
            <a:r>
              <a:rPr lang="en-US" dirty="0"/>
              <a:t>.</a:t>
            </a:r>
          </a:p>
          <a:p>
            <a:endParaRPr lang="en-US" b="1" dirty="0"/>
          </a:p>
        </p:txBody>
      </p:sp>
      <p:cxnSp>
        <p:nvCxnSpPr>
          <p:cNvPr id="7" name="Straight Connector 6"/>
          <p:cNvCxnSpPr/>
          <p:nvPr/>
        </p:nvCxnSpPr>
        <p:spPr>
          <a:xfrm rot="5400000">
            <a:off x="4816475" y="35560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 name="Object 8"/>
          <p:cNvGraphicFramePr>
            <a:graphicFrameLocks noChangeAspect="1"/>
          </p:cNvGraphicFramePr>
          <p:nvPr>
            <p:extLst>
              <p:ext uri="{D42A27DB-BD31-4B8C-83A1-F6EECF244321}">
                <p14:modId xmlns:p14="http://schemas.microsoft.com/office/powerpoint/2010/main" val="795861529"/>
              </p:ext>
            </p:extLst>
          </p:nvPr>
        </p:nvGraphicFramePr>
        <p:xfrm>
          <a:off x="4921250" y="3298825"/>
          <a:ext cx="139700" cy="203200"/>
        </p:xfrm>
        <a:graphic>
          <a:graphicData uri="http://schemas.openxmlformats.org/presentationml/2006/ole">
            <mc:AlternateContent xmlns:mc="http://schemas.openxmlformats.org/markup-compatibility/2006">
              <mc:Choice xmlns:v="urn:schemas-microsoft-com:vml" Requires="v">
                <p:oleObj spid="_x0000_s32860" name="Equation" r:id="rId5" imgW="139680" imgH="203040" progId="Equation.DSMT4">
                  <p:embed/>
                </p:oleObj>
              </mc:Choice>
              <mc:Fallback>
                <p:oleObj name="Equation" r:id="rId5" imgW="139680" imgH="203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1250" y="329882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5400000">
            <a:off x="5149850" y="3594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2774" name="Object 6"/>
          <p:cNvGraphicFramePr>
            <a:graphicFrameLocks noChangeAspect="1"/>
          </p:cNvGraphicFramePr>
          <p:nvPr/>
        </p:nvGraphicFramePr>
        <p:xfrm>
          <a:off x="6172200" y="3562350"/>
          <a:ext cx="1714500" cy="330200"/>
        </p:xfrm>
        <a:graphic>
          <a:graphicData uri="http://schemas.openxmlformats.org/presentationml/2006/ole">
            <mc:AlternateContent xmlns:mc="http://schemas.openxmlformats.org/markup-compatibility/2006">
              <mc:Choice xmlns:v="urn:schemas-microsoft-com:vml" Requires="v">
                <p:oleObj spid="_x0000_s32861" name="Equation" r:id="rId7" imgW="1714320" imgH="330120" progId="Equation.DSMT4">
                  <p:embed/>
                </p:oleObj>
              </mc:Choice>
              <mc:Fallback>
                <p:oleObj name="Equation" r:id="rId7" imgW="1714320" imgH="3301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3562350"/>
                        <a:ext cx="1714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6" name="Object 8"/>
          <p:cNvGraphicFramePr>
            <a:graphicFrameLocks noChangeAspect="1"/>
          </p:cNvGraphicFramePr>
          <p:nvPr/>
        </p:nvGraphicFramePr>
        <p:xfrm>
          <a:off x="4124325" y="3952875"/>
          <a:ext cx="1562100" cy="495300"/>
        </p:xfrm>
        <a:graphic>
          <a:graphicData uri="http://schemas.openxmlformats.org/presentationml/2006/ole">
            <mc:AlternateContent xmlns:mc="http://schemas.openxmlformats.org/markup-compatibility/2006">
              <mc:Choice xmlns:v="urn:schemas-microsoft-com:vml" Requires="v">
                <p:oleObj spid="_x0000_s32862" name="Equation" r:id="rId9" imgW="1562040" imgH="495000" progId="Equation.DSMT4">
                  <p:embed/>
                </p:oleObj>
              </mc:Choice>
              <mc:Fallback>
                <p:oleObj name="Equation" r:id="rId9" imgW="1562040" imgH="4950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24325" y="3952875"/>
                        <a:ext cx="1562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8" name="Object 10"/>
          <p:cNvGraphicFramePr>
            <a:graphicFrameLocks noChangeAspect="1"/>
          </p:cNvGraphicFramePr>
          <p:nvPr/>
        </p:nvGraphicFramePr>
        <p:xfrm>
          <a:off x="6172200" y="3994150"/>
          <a:ext cx="1358900" cy="330200"/>
        </p:xfrm>
        <a:graphic>
          <a:graphicData uri="http://schemas.openxmlformats.org/presentationml/2006/ole">
            <mc:AlternateContent xmlns:mc="http://schemas.openxmlformats.org/markup-compatibility/2006">
              <mc:Choice xmlns:v="urn:schemas-microsoft-com:vml" Requires="v">
                <p:oleObj spid="_x0000_s32863" name="Equation" r:id="rId11" imgW="1358640" imgH="330120" progId="Equation.DSMT4">
                  <p:embed/>
                </p:oleObj>
              </mc:Choice>
              <mc:Fallback>
                <p:oleObj name="Equation" r:id="rId11" imgW="1358640" imgH="33012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72200" y="3994150"/>
                        <a:ext cx="1358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9" name="Object 11"/>
          <p:cNvGraphicFramePr>
            <a:graphicFrameLocks noChangeAspect="1"/>
          </p:cNvGraphicFramePr>
          <p:nvPr>
            <p:extLst>
              <p:ext uri="{D42A27DB-BD31-4B8C-83A1-F6EECF244321}">
                <p14:modId xmlns:p14="http://schemas.microsoft.com/office/powerpoint/2010/main" val="660276222"/>
              </p:ext>
            </p:extLst>
          </p:nvPr>
        </p:nvGraphicFramePr>
        <p:xfrm>
          <a:off x="5480052" y="4472808"/>
          <a:ext cx="190500" cy="279400"/>
        </p:xfrm>
        <a:graphic>
          <a:graphicData uri="http://schemas.openxmlformats.org/presentationml/2006/ole">
            <mc:AlternateContent xmlns:mc="http://schemas.openxmlformats.org/markup-compatibility/2006">
              <mc:Choice xmlns:v="urn:schemas-microsoft-com:vml" Requires="v">
                <p:oleObj spid="_x0000_s32864" name="Equation" r:id="rId13" imgW="190440" imgH="279360" progId="Equation.DSMT4">
                  <p:embed/>
                </p:oleObj>
              </mc:Choice>
              <mc:Fallback>
                <p:oleObj name="Equation" r:id="rId13" imgW="190440" imgH="27936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0052" y="447280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0" name="Object 12"/>
          <p:cNvGraphicFramePr>
            <a:graphicFrameLocks noChangeAspect="1"/>
          </p:cNvGraphicFramePr>
          <p:nvPr>
            <p:extLst>
              <p:ext uri="{D42A27DB-BD31-4B8C-83A1-F6EECF244321}">
                <p14:modId xmlns:p14="http://schemas.microsoft.com/office/powerpoint/2010/main" val="2680435621"/>
              </p:ext>
            </p:extLst>
          </p:nvPr>
        </p:nvGraphicFramePr>
        <p:xfrm>
          <a:off x="5200650" y="4472808"/>
          <a:ext cx="203200" cy="292100"/>
        </p:xfrm>
        <a:graphic>
          <a:graphicData uri="http://schemas.openxmlformats.org/presentationml/2006/ole">
            <mc:AlternateContent xmlns:mc="http://schemas.openxmlformats.org/markup-compatibility/2006">
              <mc:Choice xmlns:v="urn:schemas-microsoft-com:vml" Requires="v">
                <p:oleObj spid="_x0000_s32865" name="Equation" r:id="rId15" imgW="203040" imgH="291960" progId="Equation.DSMT4">
                  <p:embed/>
                </p:oleObj>
              </mc:Choice>
              <mc:Fallback>
                <p:oleObj name="Equation" r:id="rId15" imgW="203040" imgH="29196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00650" y="447280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1" name="Object 13"/>
          <p:cNvGraphicFramePr>
            <a:graphicFrameLocks noChangeAspect="1"/>
          </p:cNvGraphicFramePr>
          <p:nvPr>
            <p:extLst>
              <p:ext uri="{D42A27DB-BD31-4B8C-83A1-F6EECF244321}">
                <p14:modId xmlns:p14="http://schemas.microsoft.com/office/powerpoint/2010/main" val="1340827462"/>
              </p:ext>
            </p:extLst>
          </p:nvPr>
        </p:nvGraphicFramePr>
        <p:xfrm>
          <a:off x="4873625" y="4477078"/>
          <a:ext cx="279400" cy="381000"/>
        </p:xfrm>
        <a:graphic>
          <a:graphicData uri="http://schemas.openxmlformats.org/presentationml/2006/ole">
            <mc:AlternateContent xmlns:mc="http://schemas.openxmlformats.org/markup-compatibility/2006">
              <mc:Choice xmlns:v="urn:schemas-microsoft-com:vml" Requires="v">
                <p:oleObj spid="_x0000_s32866" name="Equation" r:id="rId17" imgW="279360" imgH="380880" progId="Equation.DSMT4">
                  <p:embed/>
                </p:oleObj>
              </mc:Choice>
              <mc:Fallback>
                <p:oleObj name="Equation" r:id="rId17" imgW="279360" imgH="38088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73625" y="4477078"/>
                        <a:ext cx="279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2" name="Object 14"/>
          <p:cNvGraphicFramePr>
            <a:graphicFrameLocks noChangeAspect="1"/>
          </p:cNvGraphicFramePr>
          <p:nvPr>
            <p:extLst>
              <p:ext uri="{D42A27DB-BD31-4B8C-83A1-F6EECF244321}">
                <p14:modId xmlns:p14="http://schemas.microsoft.com/office/powerpoint/2010/main" val="3292919186"/>
              </p:ext>
            </p:extLst>
          </p:nvPr>
        </p:nvGraphicFramePr>
        <p:xfrm>
          <a:off x="4616452" y="4479158"/>
          <a:ext cx="190500" cy="279400"/>
        </p:xfrm>
        <a:graphic>
          <a:graphicData uri="http://schemas.openxmlformats.org/presentationml/2006/ole">
            <mc:AlternateContent xmlns:mc="http://schemas.openxmlformats.org/markup-compatibility/2006">
              <mc:Choice xmlns:v="urn:schemas-microsoft-com:vml" Requires="v">
                <p:oleObj spid="_x0000_s32867" name="Equation" r:id="rId19" imgW="190440" imgH="279360" progId="Equation.DSMT4">
                  <p:embed/>
                </p:oleObj>
              </mc:Choice>
              <mc:Fallback>
                <p:oleObj name="Equation" r:id="rId19" imgW="190440" imgH="279360" progId="Equation.DSMT4">
                  <p:embed/>
                  <p:pic>
                    <p:nvPicPr>
                      <p:cNvPr id="0"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16452" y="447915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3" name="Object 15"/>
          <p:cNvGraphicFramePr>
            <a:graphicFrameLocks noChangeAspect="1"/>
          </p:cNvGraphicFramePr>
          <p:nvPr>
            <p:extLst>
              <p:ext uri="{D42A27DB-BD31-4B8C-83A1-F6EECF244321}">
                <p14:modId xmlns:p14="http://schemas.microsoft.com/office/powerpoint/2010/main" val="2203625115"/>
              </p:ext>
            </p:extLst>
          </p:nvPr>
        </p:nvGraphicFramePr>
        <p:xfrm>
          <a:off x="4337050" y="4482224"/>
          <a:ext cx="190500" cy="279400"/>
        </p:xfrm>
        <a:graphic>
          <a:graphicData uri="http://schemas.openxmlformats.org/presentationml/2006/ole">
            <mc:AlternateContent xmlns:mc="http://schemas.openxmlformats.org/markup-compatibility/2006">
              <mc:Choice xmlns:v="urn:schemas-microsoft-com:vml" Requires="v">
                <p:oleObj spid="_x0000_s32868" name="Equation" r:id="rId21" imgW="190440" imgH="279360" progId="Equation.DSMT4">
                  <p:embed/>
                </p:oleObj>
              </mc:Choice>
              <mc:Fallback>
                <p:oleObj name="Equation" r:id="rId21" imgW="190440" imgH="279360" progId="Equation.DSMT4">
                  <p:embed/>
                  <p:pic>
                    <p:nvPicPr>
                      <p:cNvPr id="0" name="Picture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37050" y="448222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xmlns="" id="{2FF85DD0-9B21-42CB-9EF6-D9E6BD88C64D}"/>
              </a:ext>
            </a:extLst>
          </p:cNvPr>
          <p:cNvGraphicFramePr>
            <a:graphicFrameLocks noChangeAspect="1"/>
          </p:cNvGraphicFramePr>
          <p:nvPr>
            <p:extLst>
              <p:ext uri="{D42A27DB-BD31-4B8C-83A1-F6EECF244321}">
                <p14:modId xmlns:p14="http://schemas.microsoft.com/office/powerpoint/2010/main" val="42713214"/>
              </p:ext>
            </p:extLst>
          </p:nvPr>
        </p:nvGraphicFramePr>
        <p:xfrm>
          <a:off x="5209628" y="3302000"/>
          <a:ext cx="191287" cy="171450"/>
        </p:xfrm>
        <a:graphic>
          <a:graphicData uri="http://schemas.openxmlformats.org/presentationml/2006/ole">
            <mc:AlternateContent xmlns:mc="http://schemas.openxmlformats.org/markup-compatibility/2006">
              <mc:Choice xmlns:v="urn:schemas-microsoft-com:vml" Requires="v">
                <p:oleObj spid="_x0000_s32869" name="Equation" r:id="rId23" imgW="190440" imgH="279360" progId="Equation.DSMT4">
                  <p:embed/>
                </p:oleObj>
              </mc:Choice>
              <mc:Fallback>
                <p:oleObj name="Equation" r:id="rId23" imgW="190440" imgH="279360" progId="Equation.DSMT4">
                  <p:embed/>
                  <p:pic>
                    <p:nvPicPr>
                      <p:cNvPr id="0" name=""/>
                      <p:cNvPicPr/>
                      <p:nvPr/>
                    </p:nvPicPr>
                    <p:blipFill>
                      <a:blip r:embed="rId24"/>
                      <a:stretch>
                        <a:fillRect/>
                      </a:stretch>
                    </p:blipFill>
                    <p:spPr>
                      <a:xfrm>
                        <a:off x="5209628" y="3302000"/>
                        <a:ext cx="191287" cy="17145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7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277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27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278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278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278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278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9: </a:t>
            </a:r>
            <a:r>
              <a:rPr lang="en-US" dirty="0" smtClean="0">
                <a:solidFill>
                  <a:schemeClr val="accent1"/>
                </a:solidFill>
              </a:rPr>
              <a:t>Adding </a:t>
            </a:r>
            <a:r>
              <a:rPr lang="en-US" dirty="0">
                <a:solidFill>
                  <a:schemeClr val="accent1"/>
                </a:solidFill>
              </a:rPr>
              <a:t>and Subtracting Decimal Numbers</a:t>
            </a:r>
            <a:endParaRPr lang="en-US" dirty="0"/>
          </a:p>
        </p:txBody>
      </p:sp>
      <p:sp>
        <p:nvSpPr>
          <p:cNvPr id="3" name="Content Placeholder 2"/>
          <p:cNvSpPr>
            <a:spLocks noGrp="1"/>
          </p:cNvSpPr>
          <p:nvPr>
            <p:ph idx="1"/>
          </p:nvPr>
        </p:nvSpPr>
        <p:spPr/>
        <p:txBody>
          <a:bodyPr>
            <a:normAutofit/>
          </a:bodyPr>
          <a:lstStyle/>
          <a:p>
            <a:r>
              <a:rPr lang="en-US" dirty="0"/>
              <a:t>At the bookstore, Mrs. Gonzalez bought a textbook for </a:t>
            </a:r>
            <a:r>
              <a:rPr lang="en-US" dirty="0">
                <a:solidFill>
                  <a:srgbClr val="0000FF"/>
                </a:solidFill>
              </a:rPr>
              <a:t>$55</a:t>
            </a:r>
            <a:r>
              <a:rPr lang="en-US" dirty="0"/>
              <a:t>, art supplies for </a:t>
            </a:r>
            <a:r>
              <a:rPr lang="en-US" dirty="0">
                <a:solidFill>
                  <a:srgbClr val="0000FF"/>
                </a:solidFill>
              </a:rPr>
              <a:t>$32.50</a:t>
            </a:r>
            <a:r>
              <a:rPr lang="en-US" dirty="0"/>
              <a:t>, and computer supplies for </a:t>
            </a:r>
            <a:r>
              <a:rPr lang="en-US" dirty="0">
                <a:solidFill>
                  <a:srgbClr val="0000FF"/>
                </a:solidFill>
              </a:rPr>
              <a:t>$29.25</a:t>
            </a:r>
            <a:r>
              <a:rPr lang="en-US" dirty="0"/>
              <a:t>. If sales tax was </a:t>
            </a:r>
            <a:r>
              <a:rPr lang="en-US" dirty="0">
                <a:solidFill>
                  <a:srgbClr val="0000FF"/>
                </a:solidFill>
              </a:rPr>
              <a:t>$9.34</a:t>
            </a:r>
            <a:r>
              <a:rPr lang="en-US" dirty="0"/>
              <a:t>, how much change did she receive from a gift certificate worth </a:t>
            </a:r>
            <a:r>
              <a:rPr lang="en-US" dirty="0">
                <a:solidFill>
                  <a:srgbClr val="0000FF"/>
                </a:solidFill>
              </a:rPr>
              <a:t>$150</a:t>
            </a:r>
            <a:r>
              <a:rPr lang="en-US" dirty="0"/>
              <a:t>?</a:t>
            </a:r>
          </a:p>
          <a:p>
            <a:r>
              <a:rPr lang="en-US" b="1" dirty="0">
                <a:solidFill>
                  <a:schemeClr val="tx1"/>
                </a:solidFill>
              </a:rPr>
              <a:t>Solution</a:t>
            </a:r>
          </a:p>
          <a:p>
            <a:pPr algn="just">
              <a:tabLst>
                <a:tab pos="1200150" algn="l"/>
                <a:tab pos="1485900" algn="l"/>
                <a:tab pos="2114550" algn="l"/>
              </a:tabLst>
            </a:pPr>
            <a:r>
              <a:rPr lang="en-US" b="1" dirty="0"/>
              <a:t>Step 1: </a:t>
            </a:r>
            <a:r>
              <a:rPr lang="en-US" dirty="0"/>
              <a:t>READ: Read the problem carefully. Note that 	finding the amount of change she will receive 	will involve finding the difference between the 	value of the gift certificate and the total of her 	expenses.</a:t>
            </a:r>
          </a:p>
        </p:txBody>
      </p:sp>
    </p:spTree>
    <p:extLst>
      <p:ext uri="{BB962C8B-B14F-4D97-AF65-F5344CB8AC3E}">
        <p14:creationId xmlns:p14="http://schemas.microsoft.com/office/powerpoint/2010/main" val="331719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9: </a:t>
            </a:r>
            <a:r>
              <a:rPr lang="en-US" dirty="0" smtClean="0">
                <a:solidFill>
                  <a:schemeClr val="accent1"/>
                </a:solidFill>
              </a:rPr>
              <a:t>Adding </a:t>
            </a:r>
            <a:r>
              <a:rPr lang="en-US" dirty="0">
                <a:solidFill>
                  <a:schemeClr val="accent1"/>
                </a:solidFill>
              </a:rPr>
              <a:t>and Subtracting Decimal </a:t>
            </a:r>
            <a:r>
              <a:rPr lang="en-US" dirty="0" smtClean="0">
                <a:solidFill>
                  <a:schemeClr val="accent1"/>
                </a:solidFill>
              </a:rPr>
              <a:t>Numbers (</a:t>
            </a:r>
            <a:r>
              <a:rPr lang="en-US" dirty="0">
                <a:solidFill>
                  <a:schemeClr val="accent1"/>
                </a:solidFill>
              </a:rPr>
              <a:t>cont.)</a:t>
            </a:r>
            <a:endParaRPr lang="en-US" dirty="0"/>
          </a:p>
        </p:txBody>
      </p:sp>
      <p:sp>
        <p:nvSpPr>
          <p:cNvPr id="3" name="Content Placeholder 2"/>
          <p:cNvSpPr>
            <a:spLocks noGrp="1"/>
          </p:cNvSpPr>
          <p:nvPr>
            <p:ph idx="1"/>
          </p:nvPr>
        </p:nvSpPr>
        <p:spPr/>
        <p:txBody>
          <a:bodyPr/>
          <a:lstStyle/>
          <a:p>
            <a:pPr algn="just"/>
            <a:r>
              <a:rPr lang="en-US" b="1" dirty="0"/>
              <a:t>Step 2: </a:t>
            </a:r>
            <a:r>
              <a:rPr lang="en-US" dirty="0"/>
              <a:t>SET UP: Find the total of her expenses including 	  sales tax.</a:t>
            </a:r>
          </a:p>
          <a:p>
            <a:pPr algn="just"/>
            <a:r>
              <a:rPr lang="en-US" dirty="0"/>
              <a:t>	  </a:t>
            </a:r>
            <a:r>
              <a:rPr lang="en-US" dirty="0">
                <a:solidFill>
                  <a:srgbClr val="0000FF"/>
                </a:solidFill>
              </a:rPr>
              <a:t>$55 + $32.50 + $29.25 + $9.34 </a:t>
            </a:r>
          </a:p>
          <a:p>
            <a:pPr algn="just"/>
            <a:r>
              <a:rPr lang="en-US" dirty="0">
                <a:solidFill>
                  <a:srgbClr val="0000FF"/>
                </a:solidFill>
              </a:rPr>
              <a:t>	  </a:t>
            </a:r>
            <a:r>
              <a:rPr lang="en-US" dirty="0"/>
              <a:t>Then, subtract this total from the amount of the 	  gift certificate, </a:t>
            </a:r>
            <a:r>
              <a:rPr lang="en-US" dirty="0">
                <a:solidFill>
                  <a:srgbClr val="0000FF"/>
                </a:solidFill>
              </a:rPr>
              <a:t>$150</a:t>
            </a:r>
            <a:r>
              <a:rPr lang="en-US" dirty="0"/>
              <a:t>.</a:t>
            </a:r>
          </a:p>
          <a:p>
            <a:pPr algn="just"/>
            <a:r>
              <a:rPr lang="en-US" dirty="0"/>
              <a:t>	  SOLVE: Add expenses.</a:t>
            </a:r>
          </a:p>
        </p:txBody>
      </p:sp>
      <p:graphicFrame>
        <p:nvGraphicFramePr>
          <p:cNvPr id="4" name="Object 3"/>
          <p:cNvGraphicFramePr>
            <a:graphicFrameLocks noChangeAspect="1"/>
          </p:cNvGraphicFramePr>
          <p:nvPr>
            <p:extLst>
              <p:ext uri="{D42A27DB-BD31-4B8C-83A1-F6EECF244321}">
                <p14:modId xmlns:p14="http://schemas.microsoft.com/office/powerpoint/2010/main" val="3659846065"/>
              </p:ext>
            </p:extLst>
          </p:nvPr>
        </p:nvGraphicFramePr>
        <p:xfrm>
          <a:off x="5474178" y="4038600"/>
          <a:ext cx="1295400" cy="368300"/>
        </p:xfrm>
        <a:graphic>
          <a:graphicData uri="http://schemas.openxmlformats.org/presentationml/2006/ole">
            <mc:AlternateContent xmlns:mc="http://schemas.openxmlformats.org/markup-compatibility/2006">
              <mc:Choice xmlns:v="urn:schemas-microsoft-com:vml" Requires="v">
                <p:oleObj spid="_x0000_s19627" name="Equation" r:id="rId3" imgW="1295280" imgH="368280" progId="Equation.DSMT4">
                  <p:embed/>
                </p:oleObj>
              </mc:Choice>
              <mc:Fallback>
                <p:oleObj name="Equation" r:id="rId3" imgW="1295280" imgH="368280" progId="Equation.DSMT4">
                  <p:embed/>
                  <p:pic>
                    <p:nvPicPr>
                      <p:cNvPr id="0" name="Picture 7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4178" y="4038600"/>
                        <a:ext cx="1295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90051714"/>
              </p:ext>
            </p:extLst>
          </p:nvPr>
        </p:nvGraphicFramePr>
        <p:xfrm>
          <a:off x="5943600" y="4457700"/>
          <a:ext cx="825500" cy="292100"/>
        </p:xfrm>
        <a:graphic>
          <a:graphicData uri="http://schemas.openxmlformats.org/presentationml/2006/ole">
            <mc:AlternateContent xmlns:mc="http://schemas.openxmlformats.org/markup-compatibility/2006">
              <mc:Choice xmlns:v="urn:schemas-microsoft-com:vml" Requires="v">
                <p:oleObj spid="_x0000_s19628" name="Equation" r:id="rId5" imgW="825480" imgH="291960" progId="Equation.DSMT4">
                  <p:embed/>
                </p:oleObj>
              </mc:Choice>
              <mc:Fallback>
                <p:oleObj name="Equation" r:id="rId5" imgW="825480" imgH="291960" progId="Equation.DSMT4">
                  <p:embed/>
                  <p:pic>
                    <p:nvPicPr>
                      <p:cNvPr id="0" name="Picture 7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4457700"/>
                        <a:ext cx="82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902818689"/>
              </p:ext>
            </p:extLst>
          </p:nvPr>
        </p:nvGraphicFramePr>
        <p:xfrm>
          <a:off x="5949950" y="4838700"/>
          <a:ext cx="812800" cy="292100"/>
        </p:xfrm>
        <a:graphic>
          <a:graphicData uri="http://schemas.openxmlformats.org/presentationml/2006/ole">
            <mc:AlternateContent xmlns:mc="http://schemas.openxmlformats.org/markup-compatibility/2006">
              <mc:Choice xmlns:v="urn:schemas-microsoft-com:vml" Requires="v">
                <p:oleObj spid="_x0000_s19629" name="Equation" r:id="rId7" imgW="812520" imgH="291960" progId="Equation.DSMT4">
                  <p:embed/>
                </p:oleObj>
              </mc:Choice>
              <mc:Fallback>
                <p:oleObj name="Equation" r:id="rId7" imgW="812520" imgH="291960" progId="Equation.DSMT4">
                  <p:embed/>
                  <p:pic>
                    <p:nvPicPr>
                      <p:cNvPr id="0" name="Picture 7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9950" y="4838700"/>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714523022"/>
              </p:ext>
            </p:extLst>
          </p:nvPr>
        </p:nvGraphicFramePr>
        <p:xfrm>
          <a:off x="5073650" y="5092700"/>
          <a:ext cx="1714500" cy="482600"/>
        </p:xfrm>
        <a:graphic>
          <a:graphicData uri="http://schemas.openxmlformats.org/presentationml/2006/ole">
            <mc:AlternateContent xmlns:mc="http://schemas.openxmlformats.org/markup-compatibility/2006">
              <mc:Choice xmlns:v="urn:schemas-microsoft-com:vml" Requires="v">
                <p:oleObj spid="_x0000_s19630" name="Equation" r:id="rId9" imgW="1714320" imgH="482400" progId="Equation.DSMT4">
                  <p:embed/>
                </p:oleObj>
              </mc:Choice>
              <mc:Fallback>
                <p:oleObj name="Equation" r:id="rId9" imgW="1714320" imgH="482400" progId="Equation.DSMT4">
                  <p:embed/>
                  <p:pic>
                    <p:nvPicPr>
                      <p:cNvPr id="0" name="Picture 7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73650" y="5092700"/>
                        <a:ext cx="1714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7010400" y="5533330"/>
            <a:ext cx="1905000" cy="400110"/>
          </a:xfrm>
          <a:prstGeom prst="rect">
            <a:avLst/>
          </a:prstGeom>
          <a:noFill/>
        </p:spPr>
        <p:txBody>
          <a:bodyPr wrap="square" rtlCol="0">
            <a:spAutoFit/>
          </a:bodyPr>
          <a:lstStyle/>
          <a:p>
            <a:r>
              <a:rPr lang="en-US" sz="2000" dirty="0">
                <a:solidFill>
                  <a:srgbClr val="007E7E"/>
                </a:solidFill>
              </a:rPr>
              <a:t>Total expenses</a:t>
            </a:r>
          </a:p>
        </p:txBody>
      </p:sp>
      <p:graphicFrame>
        <p:nvGraphicFramePr>
          <p:cNvPr id="5" name="Object 4"/>
          <p:cNvGraphicFramePr>
            <a:graphicFrameLocks noChangeAspect="1"/>
          </p:cNvGraphicFramePr>
          <p:nvPr>
            <p:extLst>
              <p:ext uri="{D42A27DB-BD31-4B8C-83A1-F6EECF244321}">
                <p14:modId xmlns:p14="http://schemas.microsoft.com/office/powerpoint/2010/main" val="4242679055"/>
              </p:ext>
            </p:extLst>
          </p:nvPr>
        </p:nvGraphicFramePr>
        <p:xfrm>
          <a:off x="5459840" y="5589560"/>
          <a:ext cx="495300" cy="406400"/>
        </p:xfrm>
        <a:graphic>
          <a:graphicData uri="http://schemas.openxmlformats.org/presentationml/2006/ole">
            <mc:AlternateContent xmlns:mc="http://schemas.openxmlformats.org/markup-compatibility/2006">
              <mc:Choice xmlns:v="urn:schemas-microsoft-com:vml" Requires="v">
                <p:oleObj spid="_x0000_s19631" name="Equation" r:id="rId11" imgW="495000" imgH="406080" progId="Equation.DSMT4">
                  <p:embed/>
                </p:oleObj>
              </mc:Choice>
              <mc:Fallback>
                <p:oleObj name="Equation" r:id="rId11" imgW="495000" imgH="406080" progId="Equation.DSMT4">
                  <p:embed/>
                  <p:pic>
                    <p:nvPicPr>
                      <p:cNvPr id="0" name="Picture 7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59840" y="5589560"/>
                        <a:ext cx="4953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071807434"/>
              </p:ext>
            </p:extLst>
          </p:nvPr>
        </p:nvGraphicFramePr>
        <p:xfrm>
          <a:off x="6604000" y="5626578"/>
          <a:ext cx="203200" cy="292100"/>
        </p:xfrm>
        <a:graphic>
          <a:graphicData uri="http://schemas.openxmlformats.org/presentationml/2006/ole">
            <mc:AlternateContent xmlns:mc="http://schemas.openxmlformats.org/markup-compatibility/2006">
              <mc:Choice xmlns:v="urn:schemas-microsoft-com:vml" Requires="v">
                <p:oleObj spid="_x0000_s19632" name="Equation" r:id="rId13" imgW="203040" imgH="291960" progId="Equation.DSMT4">
                  <p:embed/>
                </p:oleObj>
              </mc:Choice>
              <mc:Fallback>
                <p:oleObj name="Equation" r:id="rId13" imgW="203040" imgH="291960" progId="Equation.DSMT4">
                  <p:embed/>
                  <p:pic>
                    <p:nvPicPr>
                      <p:cNvPr id="0" name="Picture 7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04000" y="5626578"/>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352642590"/>
              </p:ext>
            </p:extLst>
          </p:nvPr>
        </p:nvGraphicFramePr>
        <p:xfrm>
          <a:off x="6391275" y="5628481"/>
          <a:ext cx="215900" cy="292100"/>
        </p:xfrm>
        <a:graphic>
          <a:graphicData uri="http://schemas.openxmlformats.org/presentationml/2006/ole">
            <mc:AlternateContent xmlns:mc="http://schemas.openxmlformats.org/markup-compatibility/2006">
              <mc:Choice xmlns:v="urn:schemas-microsoft-com:vml" Requires="v">
                <p:oleObj spid="_x0000_s19633" name="Equation" r:id="rId15" imgW="215640" imgH="291960" progId="Equation.DSMT4">
                  <p:embed/>
                </p:oleObj>
              </mc:Choice>
              <mc:Fallback>
                <p:oleObj name="Equation" r:id="rId15" imgW="215640" imgH="291960" progId="Equation.DSMT4">
                  <p:embed/>
                  <p:pic>
                    <p:nvPicPr>
                      <p:cNvPr id="0" name="Picture 8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91275" y="5628481"/>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980983542"/>
              </p:ext>
            </p:extLst>
          </p:nvPr>
        </p:nvGraphicFramePr>
        <p:xfrm>
          <a:off x="6152417" y="5628481"/>
          <a:ext cx="279400" cy="292100"/>
        </p:xfrm>
        <a:graphic>
          <a:graphicData uri="http://schemas.openxmlformats.org/presentationml/2006/ole">
            <mc:AlternateContent xmlns:mc="http://schemas.openxmlformats.org/markup-compatibility/2006">
              <mc:Choice xmlns:v="urn:schemas-microsoft-com:vml" Requires="v">
                <p:oleObj spid="_x0000_s19634" name="Equation" r:id="rId17" imgW="279360" imgH="291960" progId="Equation.DSMT4">
                  <p:embed/>
                </p:oleObj>
              </mc:Choice>
              <mc:Fallback>
                <p:oleObj name="Equation" r:id="rId17" imgW="279360" imgH="291960" progId="Equation.DSMT4">
                  <p:embed/>
                  <p:pic>
                    <p:nvPicPr>
                      <p:cNvPr id="0" name="Picture 8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52417" y="5628481"/>
                        <a:ext cx="27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27556072"/>
              </p:ext>
            </p:extLst>
          </p:nvPr>
        </p:nvGraphicFramePr>
        <p:xfrm>
          <a:off x="5953919" y="5625147"/>
          <a:ext cx="190500" cy="279400"/>
        </p:xfrm>
        <a:graphic>
          <a:graphicData uri="http://schemas.openxmlformats.org/presentationml/2006/ole">
            <mc:AlternateContent xmlns:mc="http://schemas.openxmlformats.org/markup-compatibility/2006">
              <mc:Choice xmlns:v="urn:schemas-microsoft-com:vml" Requires="v">
                <p:oleObj spid="_x0000_s19635" name="Equation" r:id="rId19" imgW="190440" imgH="279360" progId="Equation.DSMT4">
                  <p:embed/>
                </p:oleObj>
              </mc:Choice>
              <mc:Fallback>
                <p:oleObj name="Equation" r:id="rId19" imgW="190440" imgH="279360" progId="Equation.DSMT4">
                  <p:embed/>
                  <p:pic>
                    <p:nvPicPr>
                      <p:cNvPr id="0" name="Picture 8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953919" y="5625147"/>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8116172"/>
              </p:ext>
            </p:extLst>
          </p:nvPr>
        </p:nvGraphicFramePr>
        <p:xfrm>
          <a:off x="6109554" y="3815549"/>
          <a:ext cx="152400" cy="215900"/>
        </p:xfrm>
        <a:graphic>
          <a:graphicData uri="http://schemas.openxmlformats.org/presentationml/2006/ole">
            <mc:AlternateContent xmlns:mc="http://schemas.openxmlformats.org/markup-compatibility/2006">
              <mc:Choice xmlns:v="urn:schemas-microsoft-com:vml" Requires="v">
                <p:oleObj spid="_x0000_s19636" name="Equation" r:id="rId21" imgW="152280" imgH="215640" progId="Equation.DSMT4">
                  <p:embed/>
                </p:oleObj>
              </mc:Choice>
              <mc:Fallback>
                <p:oleObj name="Equation" r:id="rId21" imgW="152280" imgH="215640" progId="Equation.DSMT4">
                  <p:embed/>
                  <p:pic>
                    <p:nvPicPr>
                      <p:cNvPr id="0" name="Picture 8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09554"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832976015"/>
              </p:ext>
            </p:extLst>
          </p:nvPr>
        </p:nvGraphicFramePr>
        <p:xfrm>
          <a:off x="5774472" y="3822700"/>
          <a:ext cx="152400" cy="215900"/>
        </p:xfrm>
        <a:graphic>
          <a:graphicData uri="http://schemas.openxmlformats.org/presentationml/2006/ole">
            <mc:AlternateContent xmlns:mc="http://schemas.openxmlformats.org/markup-compatibility/2006">
              <mc:Choice xmlns:v="urn:schemas-microsoft-com:vml" Requires="v">
                <p:oleObj spid="_x0000_s19637" name="Equation" r:id="rId23" imgW="152280" imgH="215640" progId="Equation.DSMT4">
                  <p:embed/>
                </p:oleObj>
              </mc:Choice>
              <mc:Fallback>
                <p:oleObj name="Equation" r:id="rId23" imgW="152280" imgH="215640" progId="Equation.DSMT4">
                  <p:embed/>
                  <p:pic>
                    <p:nvPicPr>
                      <p:cNvPr id="0" name="Picture 8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74472" y="38227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887169693"/>
              </p:ext>
            </p:extLst>
          </p:nvPr>
        </p:nvGraphicFramePr>
        <p:xfrm>
          <a:off x="5942013" y="3815549"/>
          <a:ext cx="152400" cy="215900"/>
        </p:xfrm>
        <a:graphic>
          <a:graphicData uri="http://schemas.openxmlformats.org/presentationml/2006/ole">
            <mc:AlternateContent xmlns:mc="http://schemas.openxmlformats.org/markup-compatibility/2006">
              <mc:Choice xmlns:v="urn:schemas-microsoft-com:vml" Requires="v">
                <p:oleObj spid="_x0000_s19638" name="Equation" r:id="rId25" imgW="152280" imgH="215640" progId="Equation.DSMT4">
                  <p:embed/>
                </p:oleObj>
              </mc:Choice>
              <mc:Fallback>
                <p:oleObj name="Equation" r:id="rId25" imgW="152280" imgH="215640" progId="Equation.DSMT4">
                  <p:embed/>
                  <p:pic>
                    <p:nvPicPr>
                      <p:cNvPr id="0" name="Picture 8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942013"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36814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9: </a:t>
            </a:r>
            <a:r>
              <a:rPr lang="en-US" dirty="0" smtClean="0">
                <a:solidFill>
                  <a:schemeClr val="accent1"/>
                </a:solidFill>
              </a:rPr>
              <a:t>Adding </a:t>
            </a:r>
            <a:r>
              <a:rPr lang="en-US" dirty="0">
                <a:solidFill>
                  <a:schemeClr val="accent1"/>
                </a:solidFill>
              </a:rPr>
              <a:t>and Subtracting Decimal </a:t>
            </a:r>
            <a:r>
              <a:rPr lang="en-US" dirty="0" smtClean="0">
                <a:solidFill>
                  <a:schemeClr val="accent1"/>
                </a:solidFill>
              </a:rPr>
              <a:t>Numbers (</a:t>
            </a:r>
            <a:r>
              <a:rPr lang="en-US" dirty="0">
                <a:solidFill>
                  <a:schemeClr val="accent1"/>
                </a:solidFill>
              </a:rPr>
              <a:t>cont.)</a:t>
            </a:r>
            <a:endParaRPr lang="en-US" dirty="0"/>
          </a:p>
        </p:txBody>
      </p:sp>
      <p:sp>
        <p:nvSpPr>
          <p:cNvPr id="3" name="Content Placeholder 2"/>
          <p:cNvSpPr>
            <a:spLocks noGrp="1"/>
          </p:cNvSpPr>
          <p:nvPr>
            <p:ph idx="1"/>
          </p:nvPr>
        </p:nvSpPr>
        <p:spPr>
          <a:xfrm>
            <a:off x="419100" y="1219200"/>
            <a:ext cx="8496300" cy="4787265"/>
          </a:xfrm>
        </p:spPr>
        <p:txBody>
          <a:bodyPr>
            <a:noAutofit/>
          </a:bodyPr>
          <a:lstStyle/>
          <a:p>
            <a:r>
              <a:rPr lang="en-US" dirty="0"/>
              <a:t>Now subtract the total expenses from </a:t>
            </a:r>
            <a:r>
              <a:rPr lang="en-US" dirty="0">
                <a:solidFill>
                  <a:srgbClr val="0000FF"/>
                </a:solidFill>
              </a:rPr>
              <a:t>$150</a:t>
            </a:r>
            <a:r>
              <a:rPr lang="en-US" dirty="0"/>
              <a:t>.</a:t>
            </a:r>
          </a:p>
          <a:p>
            <a:endParaRPr lang="en-US" dirty="0"/>
          </a:p>
          <a:p>
            <a:endParaRPr lang="en-US" dirty="0"/>
          </a:p>
          <a:p>
            <a:endParaRPr lang="en-US" dirty="0"/>
          </a:p>
          <a:p>
            <a:r>
              <a:rPr lang="en-US" dirty="0"/>
              <a:t>She received </a:t>
            </a:r>
            <a:r>
              <a:rPr lang="en-US" dirty="0">
                <a:solidFill>
                  <a:srgbClr val="FF0000"/>
                </a:solidFill>
              </a:rPr>
              <a:t>$23.91 </a:t>
            </a:r>
            <a:r>
              <a:rPr lang="en-US" dirty="0"/>
              <a:t>in change.</a:t>
            </a:r>
          </a:p>
          <a:p>
            <a:pPr>
              <a:tabLst>
                <a:tab pos="1143000" algn="l"/>
                <a:tab pos="1943100" algn="l"/>
              </a:tabLst>
            </a:pPr>
            <a:r>
              <a:rPr lang="en-US" b="1" dirty="0"/>
              <a:t>Step 3: </a:t>
            </a:r>
            <a:r>
              <a:rPr lang="en-US" dirty="0"/>
              <a:t>CHECK: By rounding the cost of each item (and 	the sales tax) to the nearest $10, the total cost 	is approximately $130. This means Mrs.Gonzalez 	will receive approximately $20 in change. So 	the answer of </a:t>
            </a:r>
            <a:r>
              <a:rPr lang="en-US" dirty="0">
                <a:solidFill>
                  <a:srgbClr val="FF0000"/>
                </a:solidFill>
              </a:rPr>
              <a:t>$23.91 </a:t>
            </a:r>
            <a:r>
              <a:rPr lang="en-US" dirty="0"/>
              <a:t>seems reasonable.</a:t>
            </a:r>
          </a:p>
          <a:p>
            <a:endParaRPr lang="en-US" dirty="0"/>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711228652"/>
              </p:ext>
            </p:extLst>
          </p:nvPr>
        </p:nvGraphicFramePr>
        <p:xfrm>
          <a:off x="3505200" y="2195499"/>
          <a:ext cx="1447800" cy="368300"/>
        </p:xfrm>
        <a:graphic>
          <a:graphicData uri="http://schemas.openxmlformats.org/presentationml/2006/ole">
            <mc:AlternateContent xmlns:mc="http://schemas.openxmlformats.org/markup-compatibility/2006">
              <mc:Choice xmlns:v="urn:schemas-microsoft-com:vml" Requires="v">
                <p:oleObj spid="_x0000_s20596" name="Equation" r:id="rId3" imgW="1447560" imgH="368280" progId="Equation.DSMT4">
                  <p:embed/>
                </p:oleObj>
              </mc:Choice>
              <mc:Fallback>
                <p:oleObj name="Equation" r:id="rId3" imgW="1447560" imgH="36828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195499"/>
                        <a:ext cx="1447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495870110"/>
              </p:ext>
            </p:extLst>
          </p:nvPr>
        </p:nvGraphicFramePr>
        <p:xfrm>
          <a:off x="2759075" y="2503474"/>
          <a:ext cx="2222500" cy="495300"/>
        </p:xfrm>
        <a:graphic>
          <a:graphicData uri="http://schemas.openxmlformats.org/presentationml/2006/ole">
            <mc:AlternateContent xmlns:mc="http://schemas.openxmlformats.org/markup-compatibility/2006">
              <mc:Choice xmlns:v="urn:schemas-microsoft-com:vml" Requires="v">
                <p:oleObj spid="_x0000_s20597" name="Equation" r:id="rId5" imgW="2222280" imgH="495000" progId="Equation.DSMT4">
                  <p:embed/>
                </p:oleObj>
              </mc:Choice>
              <mc:Fallback>
                <p:oleObj name="Equation" r:id="rId5" imgW="2222280" imgH="4950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9075" y="2503474"/>
                        <a:ext cx="2222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1"/>
          <p:cNvGraphicFramePr>
            <a:graphicFrameLocks noChangeAspect="1"/>
          </p:cNvGraphicFramePr>
          <p:nvPr>
            <p:extLst>
              <p:ext uri="{D42A27DB-BD31-4B8C-83A1-F6EECF244321}">
                <p14:modId xmlns:p14="http://schemas.microsoft.com/office/powerpoint/2010/main" val="1514644731"/>
              </p:ext>
            </p:extLst>
          </p:nvPr>
        </p:nvGraphicFramePr>
        <p:xfrm>
          <a:off x="4602553" y="1763699"/>
          <a:ext cx="139700" cy="203200"/>
        </p:xfrm>
        <a:graphic>
          <a:graphicData uri="http://schemas.openxmlformats.org/presentationml/2006/ole">
            <mc:AlternateContent xmlns:mc="http://schemas.openxmlformats.org/markup-compatibility/2006">
              <mc:Choice xmlns:v="urn:schemas-microsoft-com:vml" Requires="v">
                <p:oleObj spid="_x0000_s20598" name="Equation" r:id="rId7" imgW="139680" imgH="203040" progId="Equation.DSMT4">
                  <p:embed/>
                </p:oleObj>
              </mc:Choice>
              <mc:Fallback>
                <p:oleObj name="Equation" r:id="rId7" imgW="139680" imgH="20304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02553" y="1763699"/>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4"/>
          <p:cNvGraphicFramePr>
            <a:graphicFrameLocks noChangeAspect="1"/>
          </p:cNvGraphicFramePr>
          <p:nvPr>
            <p:extLst>
              <p:ext uri="{D42A27DB-BD31-4B8C-83A1-F6EECF244321}">
                <p14:modId xmlns:p14="http://schemas.microsoft.com/office/powerpoint/2010/main" val="2759538695"/>
              </p:ext>
            </p:extLst>
          </p:nvPr>
        </p:nvGraphicFramePr>
        <p:xfrm>
          <a:off x="4563634" y="1957152"/>
          <a:ext cx="241300" cy="203200"/>
        </p:xfrm>
        <a:graphic>
          <a:graphicData uri="http://schemas.openxmlformats.org/presentationml/2006/ole">
            <mc:AlternateContent xmlns:mc="http://schemas.openxmlformats.org/markup-compatibility/2006">
              <mc:Choice xmlns:v="urn:schemas-microsoft-com:vml" Requires="v">
                <p:oleObj spid="_x0000_s20599" name="Equation" r:id="rId9" imgW="241200" imgH="203040" progId="Equation.DSMT4">
                  <p:embed/>
                </p:oleObj>
              </mc:Choice>
              <mc:Fallback>
                <p:oleObj name="Equation" r:id="rId9" imgW="241200" imgH="20304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63634" y="1957152"/>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V="1">
            <a:off x="4577946" y="1991345"/>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533900" y="223359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707970" y="223359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259438" y="2249123"/>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076700" y="225093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11"/>
          <p:cNvGraphicFramePr>
            <a:graphicFrameLocks noChangeAspect="1"/>
          </p:cNvGraphicFramePr>
          <p:nvPr>
            <p:extLst>
              <p:ext uri="{D42A27DB-BD31-4B8C-83A1-F6EECF244321}">
                <p14:modId xmlns:p14="http://schemas.microsoft.com/office/powerpoint/2010/main" val="1514644731"/>
              </p:ext>
            </p:extLst>
          </p:nvPr>
        </p:nvGraphicFramePr>
        <p:xfrm>
          <a:off x="4314787" y="1768637"/>
          <a:ext cx="139700" cy="203200"/>
        </p:xfrm>
        <a:graphic>
          <a:graphicData uri="http://schemas.openxmlformats.org/presentationml/2006/ole">
            <mc:AlternateContent xmlns:mc="http://schemas.openxmlformats.org/markup-compatibility/2006">
              <mc:Choice xmlns:v="urn:schemas-microsoft-com:vml" Requires="v">
                <p:oleObj spid="_x0000_s20600" name="Equation" r:id="rId11" imgW="139680" imgH="203040" progId="Equation.DSMT4">
                  <p:embed/>
                </p:oleObj>
              </mc:Choice>
              <mc:Fallback>
                <p:oleObj name="Equation" r:id="rId11" imgW="139680" imgH="20304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14787" y="1768637"/>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4"/>
          <p:cNvGraphicFramePr>
            <a:graphicFrameLocks noChangeAspect="1"/>
          </p:cNvGraphicFramePr>
          <p:nvPr>
            <p:extLst>
              <p:ext uri="{D42A27DB-BD31-4B8C-83A1-F6EECF244321}">
                <p14:modId xmlns:p14="http://schemas.microsoft.com/office/powerpoint/2010/main" val="2759538695"/>
              </p:ext>
            </p:extLst>
          </p:nvPr>
        </p:nvGraphicFramePr>
        <p:xfrm>
          <a:off x="4275868" y="1962090"/>
          <a:ext cx="241300" cy="203200"/>
        </p:xfrm>
        <a:graphic>
          <a:graphicData uri="http://schemas.openxmlformats.org/presentationml/2006/ole">
            <mc:AlternateContent xmlns:mc="http://schemas.openxmlformats.org/markup-compatibility/2006">
              <mc:Choice xmlns:v="urn:schemas-microsoft-com:vml" Requires="v">
                <p:oleObj spid="_x0000_s20601" name="Equation" r:id="rId12" imgW="241200" imgH="203040" progId="Equation.DSMT4">
                  <p:embed/>
                </p:oleObj>
              </mc:Choice>
              <mc:Fallback>
                <p:oleObj name="Equation" r:id="rId12" imgW="241200" imgH="20304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75868" y="196209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flipV="1">
            <a:off x="4290180" y="1996283"/>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0517" name="Object 37"/>
          <p:cNvGraphicFramePr>
            <a:graphicFrameLocks noChangeAspect="1"/>
          </p:cNvGraphicFramePr>
          <p:nvPr/>
        </p:nvGraphicFramePr>
        <p:xfrm>
          <a:off x="4800776" y="1957374"/>
          <a:ext cx="241300" cy="203200"/>
        </p:xfrm>
        <a:graphic>
          <a:graphicData uri="http://schemas.openxmlformats.org/presentationml/2006/ole">
            <mc:AlternateContent xmlns:mc="http://schemas.openxmlformats.org/markup-compatibility/2006">
              <mc:Choice xmlns:v="urn:schemas-microsoft-com:vml" Requires="v">
                <p:oleObj spid="_x0000_s20602" name="Equation" r:id="rId13" imgW="241200" imgH="203040" progId="Equation.DSMT4">
                  <p:embed/>
                </p:oleObj>
              </mc:Choice>
              <mc:Fallback>
                <p:oleObj name="Equation" r:id="rId13" imgW="241200" imgH="20304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00776" y="1957374"/>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8" name="Object 38"/>
          <p:cNvGraphicFramePr>
            <a:graphicFrameLocks noChangeAspect="1"/>
          </p:cNvGraphicFramePr>
          <p:nvPr/>
        </p:nvGraphicFramePr>
        <p:xfrm>
          <a:off x="4108450" y="1968915"/>
          <a:ext cx="152400" cy="190500"/>
        </p:xfrm>
        <a:graphic>
          <a:graphicData uri="http://schemas.openxmlformats.org/presentationml/2006/ole">
            <mc:AlternateContent xmlns:mc="http://schemas.openxmlformats.org/markup-compatibility/2006">
              <mc:Choice xmlns:v="urn:schemas-microsoft-com:vml" Requires="v">
                <p:oleObj spid="_x0000_s20603" name="Equation" r:id="rId15" imgW="152280" imgH="190440" progId="Equation.DSMT4">
                  <p:embed/>
                </p:oleObj>
              </mc:Choice>
              <mc:Fallback>
                <p:oleObj name="Equation" r:id="rId15" imgW="152280" imgH="190440" progId="Equation.DSMT4">
                  <p:embed/>
                  <p:pic>
                    <p:nvPicPr>
                      <p:cNvPr id="0" name="Picture 3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08450" y="1968915"/>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9" name="Object 39"/>
          <p:cNvGraphicFramePr>
            <a:graphicFrameLocks noChangeAspect="1"/>
          </p:cNvGraphicFramePr>
          <p:nvPr>
            <p:extLst>
              <p:ext uri="{D42A27DB-BD31-4B8C-83A1-F6EECF244321}">
                <p14:modId xmlns:p14="http://schemas.microsoft.com/office/powerpoint/2010/main" val="2504785559"/>
              </p:ext>
            </p:extLst>
          </p:nvPr>
        </p:nvGraphicFramePr>
        <p:xfrm>
          <a:off x="4795884" y="2962634"/>
          <a:ext cx="190500" cy="279400"/>
        </p:xfrm>
        <a:graphic>
          <a:graphicData uri="http://schemas.openxmlformats.org/presentationml/2006/ole">
            <mc:AlternateContent xmlns:mc="http://schemas.openxmlformats.org/markup-compatibility/2006">
              <mc:Choice xmlns:v="urn:schemas-microsoft-com:vml" Requires="v">
                <p:oleObj spid="_x0000_s20604" name="Equation" r:id="rId17" imgW="190440" imgH="279360" progId="Equation.DSMT4">
                  <p:embed/>
                </p:oleObj>
              </mc:Choice>
              <mc:Fallback>
                <p:oleObj name="Equation" r:id="rId17" imgW="190440" imgH="27936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95884" y="296263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0" name="Object 40"/>
          <p:cNvGraphicFramePr>
            <a:graphicFrameLocks noChangeAspect="1"/>
          </p:cNvGraphicFramePr>
          <p:nvPr>
            <p:extLst>
              <p:ext uri="{D42A27DB-BD31-4B8C-83A1-F6EECF244321}">
                <p14:modId xmlns:p14="http://schemas.microsoft.com/office/powerpoint/2010/main" val="353791020"/>
              </p:ext>
            </p:extLst>
          </p:nvPr>
        </p:nvGraphicFramePr>
        <p:xfrm>
          <a:off x="4592684" y="2974354"/>
          <a:ext cx="203200" cy="292100"/>
        </p:xfrm>
        <a:graphic>
          <a:graphicData uri="http://schemas.openxmlformats.org/presentationml/2006/ole">
            <mc:AlternateContent xmlns:mc="http://schemas.openxmlformats.org/markup-compatibility/2006">
              <mc:Choice xmlns:v="urn:schemas-microsoft-com:vml" Requires="v">
                <p:oleObj spid="_x0000_s20605" name="Equation" r:id="rId19" imgW="203040" imgH="291960" progId="Equation.DSMT4">
                  <p:embed/>
                </p:oleObj>
              </mc:Choice>
              <mc:Fallback>
                <p:oleObj name="Equation" r:id="rId19" imgW="203040" imgH="29196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92684" y="297435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1" name="Object 41"/>
          <p:cNvGraphicFramePr>
            <a:graphicFrameLocks noChangeAspect="1"/>
          </p:cNvGraphicFramePr>
          <p:nvPr>
            <p:extLst>
              <p:ext uri="{D42A27DB-BD31-4B8C-83A1-F6EECF244321}">
                <p14:modId xmlns:p14="http://schemas.microsoft.com/office/powerpoint/2010/main" val="2216064246"/>
              </p:ext>
            </p:extLst>
          </p:nvPr>
        </p:nvGraphicFramePr>
        <p:xfrm>
          <a:off x="4333902" y="2974354"/>
          <a:ext cx="279400" cy="292100"/>
        </p:xfrm>
        <a:graphic>
          <a:graphicData uri="http://schemas.openxmlformats.org/presentationml/2006/ole">
            <mc:AlternateContent xmlns:mc="http://schemas.openxmlformats.org/markup-compatibility/2006">
              <mc:Choice xmlns:v="urn:schemas-microsoft-com:vml" Requires="v">
                <p:oleObj spid="_x0000_s20606" name="Equation" r:id="rId21" imgW="279360" imgH="291960" progId="Equation.DSMT4">
                  <p:embed/>
                </p:oleObj>
              </mc:Choice>
              <mc:Fallback>
                <p:oleObj name="Equation" r:id="rId21" imgW="279360" imgH="29196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33902" y="2974354"/>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2" name="Object 42"/>
          <p:cNvGraphicFramePr>
            <a:graphicFrameLocks noChangeAspect="1"/>
          </p:cNvGraphicFramePr>
          <p:nvPr>
            <p:extLst>
              <p:ext uri="{D42A27DB-BD31-4B8C-83A1-F6EECF244321}">
                <p14:modId xmlns:p14="http://schemas.microsoft.com/office/powerpoint/2010/main" val="1380155778"/>
              </p:ext>
            </p:extLst>
          </p:nvPr>
        </p:nvGraphicFramePr>
        <p:xfrm>
          <a:off x="3806787" y="2933011"/>
          <a:ext cx="508000" cy="406400"/>
        </p:xfrm>
        <a:graphic>
          <a:graphicData uri="http://schemas.openxmlformats.org/presentationml/2006/ole">
            <mc:AlternateContent xmlns:mc="http://schemas.openxmlformats.org/markup-compatibility/2006">
              <mc:Choice xmlns:v="urn:schemas-microsoft-com:vml" Requires="v">
                <p:oleObj spid="_x0000_s20607" name="Equation" r:id="rId23" imgW="507960" imgH="406080" progId="Equation.DSMT4">
                  <p:embed/>
                </p:oleObj>
              </mc:Choice>
              <mc:Fallback>
                <p:oleObj name="Equation" r:id="rId23" imgW="507960" imgH="406080" progId="Equation.DSMT4">
                  <p:embed/>
                  <p:pic>
                    <p:nvPicPr>
                      <p:cNvPr id="0" name="Picture 4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06787" y="2933011"/>
                        <a:ext cx="508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232394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5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5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5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5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Combining Like Terms with Decimal Coefficients</a:t>
            </a:r>
          </a:p>
        </p:txBody>
      </p:sp>
      <p:sp>
        <p:nvSpPr>
          <p:cNvPr id="3" name="Content Placeholder 2"/>
          <p:cNvSpPr>
            <a:spLocks noGrp="1"/>
          </p:cNvSpPr>
          <p:nvPr>
            <p:ph idx="1"/>
          </p:nvPr>
        </p:nvSpPr>
        <p:spPr/>
        <p:txBody>
          <a:bodyPr/>
          <a:lstStyle/>
          <a:p>
            <a:r>
              <a:rPr lang="en-US" dirty="0"/>
              <a:t>Simplify by combining like terms: </a:t>
            </a:r>
            <a:r>
              <a:rPr lang="en-US" dirty="0">
                <a:solidFill>
                  <a:srgbClr val="0000FF"/>
                </a:solidFill>
              </a:rPr>
              <a:t>12.8</a:t>
            </a:r>
            <a:r>
              <a:rPr lang="en-US" i="1" dirty="0">
                <a:solidFill>
                  <a:srgbClr val="0000FF"/>
                </a:solidFill>
              </a:rPr>
              <a:t>y</a:t>
            </a:r>
            <a:r>
              <a:rPr lang="en-US" dirty="0">
                <a:solidFill>
                  <a:srgbClr val="0000FF"/>
                </a:solidFill>
              </a:rPr>
              <a:t> – 7.1</a:t>
            </a:r>
            <a:r>
              <a:rPr lang="en-US" i="1" dirty="0">
                <a:solidFill>
                  <a:srgbClr val="0000FF"/>
                </a:solidFill>
              </a:rPr>
              <a:t>y</a:t>
            </a:r>
          </a:p>
          <a:p>
            <a:r>
              <a:rPr lang="en-US" b="1" dirty="0">
                <a:solidFill>
                  <a:schemeClr val="tx1"/>
                </a:solidFill>
              </a:rPr>
              <a:t>Solution</a:t>
            </a:r>
          </a:p>
          <a:p>
            <a:endParaRPr lang="en-US" b="1" dirty="0">
              <a:solidFill>
                <a:schemeClr val="tx1"/>
              </a:solidFill>
            </a:endParaRPr>
          </a:p>
          <a:p>
            <a:endParaRPr lang="en-US" i="1" dirty="0">
              <a:solidFill>
                <a:srgbClr val="0000FF"/>
              </a:solidFill>
            </a:endParaRPr>
          </a:p>
        </p:txBody>
      </p:sp>
      <p:graphicFrame>
        <p:nvGraphicFramePr>
          <p:cNvPr id="33794" name="Object 2"/>
          <p:cNvGraphicFramePr>
            <a:graphicFrameLocks noChangeAspect="1"/>
          </p:cNvGraphicFramePr>
          <p:nvPr/>
        </p:nvGraphicFramePr>
        <p:xfrm>
          <a:off x="1143000" y="2590800"/>
          <a:ext cx="1752600" cy="355600"/>
        </p:xfrm>
        <a:graphic>
          <a:graphicData uri="http://schemas.openxmlformats.org/presentationml/2006/ole">
            <mc:AlternateContent xmlns:mc="http://schemas.openxmlformats.org/markup-compatibility/2006">
              <mc:Choice xmlns:v="urn:schemas-microsoft-com:vml" Requires="v">
                <p:oleObj spid="_x0000_s33816" name="Equation" r:id="rId3" imgW="1752480" imgH="355320" progId="Equation.DSMT4">
                  <p:embed/>
                </p:oleObj>
              </mc:Choice>
              <mc:Fallback>
                <p:oleObj name="Equation" r:id="rId3" imgW="1752480" imgH="355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590800"/>
                        <a:ext cx="1752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2981325" y="2533650"/>
          <a:ext cx="2108200" cy="469900"/>
        </p:xfrm>
        <a:graphic>
          <a:graphicData uri="http://schemas.openxmlformats.org/presentationml/2006/ole">
            <mc:AlternateContent xmlns:mc="http://schemas.openxmlformats.org/markup-compatibility/2006">
              <mc:Choice xmlns:v="urn:schemas-microsoft-com:vml" Requires="v">
                <p:oleObj spid="_x0000_s33817" name="Equation" r:id="rId5" imgW="2108160" imgH="469800" progId="Equation.DSMT4">
                  <p:embed/>
                </p:oleObj>
              </mc:Choice>
              <mc:Fallback>
                <p:oleObj name="Equation" r:id="rId5" imgW="210816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1325" y="25336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990850" y="3143250"/>
          <a:ext cx="927100" cy="355600"/>
        </p:xfrm>
        <a:graphic>
          <a:graphicData uri="http://schemas.openxmlformats.org/presentationml/2006/ole">
            <mc:AlternateContent xmlns:mc="http://schemas.openxmlformats.org/markup-compatibility/2006">
              <mc:Choice xmlns:v="urn:schemas-microsoft-com:vml" Requires="v">
                <p:oleObj spid="_x0000_s33818" name="Equation" r:id="rId7" imgW="927000" imgH="355320" progId="Equation.DSMT4">
                  <p:embed/>
                </p:oleObj>
              </mc:Choice>
              <mc:Fallback>
                <p:oleObj name="Equation" r:id="rId7" imgW="927000" imgH="3553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0850" y="3143250"/>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Combining Like Terms with Decimal Coefficients</a:t>
            </a:r>
          </a:p>
        </p:txBody>
      </p:sp>
      <p:sp>
        <p:nvSpPr>
          <p:cNvPr id="3" name="Content Placeholder 2"/>
          <p:cNvSpPr>
            <a:spLocks noGrp="1"/>
          </p:cNvSpPr>
          <p:nvPr>
            <p:ph idx="1"/>
          </p:nvPr>
        </p:nvSpPr>
        <p:spPr/>
        <p:txBody>
          <a:bodyPr/>
          <a:lstStyle/>
          <a:p>
            <a:r>
              <a:rPr lang="en-US" dirty="0"/>
              <a:t>Simplify by combining like terms: </a:t>
            </a:r>
          </a:p>
          <a:p>
            <a:r>
              <a:rPr lang="en-US" dirty="0">
                <a:solidFill>
                  <a:srgbClr val="0000FF"/>
                </a:solidFill>
              </a:rPr>
              <a:t>8.3</a:t>
            </a:r>
            <a:r>
              <a:rPr lang="en-US" i="1" dirty="0">
                <a:solidFill>
                  <a:srgbClr val="0000FF"/>
                </a:solidFill>
              </a:rPr>
              <a:t>x</a:t>
            </a:r>
            <a:r>
              <a:rPr lang="en-US" dirty="0">
                <a:solidFill>
                  <a:srgbClr val="0000FF"/>
                </a:solidFill>
              </a:rPr>
              <a:t> + 13.4</a:t>
            </a:r>
            <a:r>
              <a:rPr lang="en-US" i="1" dirty="0">
                <a:solidFill>
                  <a:srgbClr val="0000FF"/>
                </a:solidFill>
              </a:rPr>
              <a:t>y</a:t>
            </a:r>
            <a:r>
              <a:rPr lang="en-US" dirty="0">
                <a:solidFill>
                  <a:srgbClr val="0000FF"/>
                </a:solidFill>
              </a:rPr>
              <a:t> + 9.42</a:t>
            </a:r>
            <a:r>
              <a:rPr lang="en-US" i="1" dirty="0">
                <a:solidFill>
                  <a:srgbClr val="0000FF"/>
                </a:solidFill>
              </a:rPr>
              <a:t>x</a:t>
            </a:r>
            <a:r>
              <a:rPr lang="en-US" dirty="0">
                <a:solidFill>
                  <a:srgbClr val="0000FF"/>
                </a:solidFill>
              </a:rPr>
              <a:t> – 25.07</a:t>
            </a:r>
            <a:r>
              <a:rPr lang="en-US" i="1" dirty="0">
                <a:solidFill>
                  <a:srgbClr val="0000FF"/>
                </a:solidFill>
              </a:rPr>
              <a:t>y</a:t>
            </a:r>
          </a:p>
          <a:p>
            <a:r>
              <a:rPr lang="en-US" b="1" dirty="0">
                <a:solidFill>
                  <a:schemeClr val="tx1"/>
                </a:solidFill>
              </a:rPr>
              <a:t>Solution</a:t>
            </a:r>
          </a:p>
          <a:p>
            <a:endParaRPr lang="en-US" b="1" dirty="0">
              <a:solidFill>
                <a:schemeClr val="tx1"/>
              </a:solidFill>
            </a:endParaRPr>
          </a:p>
        </p:txBody>
      </p:sp>
      <p:graphicFrame>
        <p:nvGraphicFramePr>
          <p:cNvPr id="34818" name="Object 2"/>
          <p:cNvGraphicFramePr>
            <a:graphicFrameLocks noChangeAspect="1"/>
          </p:cNvGraphicFramePr>
          <p:nvPr/>
        </p:nvGraphicFramePr>
        <p:xfrm>
          <a:off x="635000" y="3073400"/>
          <a:ext cx="4165600" cy="355600"/>
        </p:xfrm>
        <a:graphic>
          <a:graphicData uri="http://schemas.openxmlformats.org/presentationml/2006/ole">
            <mc:AlternateContent xmlns:mc="http://schemas.openxmlformats.org/markup-compatibility/2006">
              <mc:Choice xmlns:v="urn:schemas-microsoft-com:vml" Requires="v">
                <p:oleObj spid="_x0000_s34847" name="Equation" r:id="rId3" imgW="4165560" imgH="355320" progId="Equation.DSMT4">
                  <p:embed/>
                </p:oleObj>
              </mc:Choice>
              <mc:Fallback>
                <p:oleObj name="Equation" r:id="rId3" imgW="4165560" imgH="355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0" y="3073400"/>
                        <a:ext cx="4165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3200400" y="3606800"/>
          <a:ext cx="4445000" cy="355600"/>
        </p:xfrm>
        <a:graphic>
          <a:graphicData uri="http://schemas.openxmlformats.org/presentationml/2006/ole">
            <mc:AlternateContent xmlns:mc="http://schemas.openxmlformats.org/markup-compatibility/2006">
              <mc:Choice xmlns:v="urn:schemas-microsoft-com:vml" Requires="v">
                <p:oleObj spid="_x0000_s34848" name="Equation" r:id="rId5" imgW="4444920" imgH="355320" progId="Equation.DSMT4">
                  <p:embed/>
                </p:oleObj>
              </mc:Choice>
              <mc:Fallback>
                <p:oleObj name="Equation" r:id="rId5" imgW="4444920" imgH="355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3606800"/>
                        <a:ext cx="4445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3241675" y="4159250"/>
          <a:ext cx="4610100" cy="469900"/>
        </p:xfrm>
        <a:graphic>
          <a:graphicData uri="http://schemas.openxmlformats.org/presentationml/2006/ole">
            <mc:AlternateContent xmlns:mc="http://schemas.openxmlformats.org/markup-compatibility/2006">
              <mc:Choice xmlns:v="urn:schemas-microsoft-com:vml" Requires="v">
                <p:oleObj spid="_x0000_s34849" name="Equation" r:id="rId7" imgW="4609800" imgH="469800" progId="Equation.DSMT4">
                  <p:embed/>
                </p:oleObj>
              </mc:Choice>
              <mc:Fallback>
                <p:oleObj name="Equation" r:id="rId7" imgW="460980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41675" y="4159250"/>
                        <a:ext cx="461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3241675" y="4826000"/>
          <a:ext cx="2552700" cy="355600"/>
        </p:xfrm>
        <a:graphic>
          <a:graphicData uri="http://schemas.openxmlformats.org/presentationml/2006/ole">
            <mc:AlternateContent xmlns:mc="http://schemas.openxmlformats.org/markup-compatibility/2006">
              <mc:Choice xmlns:v="urn:schemas-microsoft-com:vml" Requires="v">
                <p:oleObj spid="_x0000_s34850" name="Equation" r:id="rId9" imgW="2552400" imgH="355320" progId="Equation.DSMT4">
                  <p:embed/>
                </p:oleObj>
              </mc:Choice>
              <mc:Fallback>
                <p:oleObj name="Equation" r:id="rId9" imgW="2552400" imgH="35532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41675" y="4826000"/>
                        <a:ext cx="2552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Add and subtract decimal numbers.</a:t>
            </a:r>
          </a:p>
          <a:p>
            <a:pPr marL="457200" indent="-457200">
              <a:buFont typeface="Courier New" pitchFamily="49" charset="0"/>
              <a:buChar char="o"/>
            </a:pPr>
            <a:r>
              <a:rPr lang="en-US" dirty="0"/>
              <a:t>Combine like terms with decimal coefficients. </a:t>
            </a:r>
          </a:p>
          <a:p>
            <a:pPr marL="457200" indent="-457200" eaLnBrk="1" hangingPunct="1">
              <a:buFont typeface="Courier New" pitchFamily="49" charset="0"/>
              <a:buChar char="o"/>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solidFill>
                  <a:schemeClr val="accent1"/>
                </a:solidFill>
              </a:rPr>
              <a:t>To </a:t>
            </a:r>
            <a:r>
              <a:rPr lang="en-US" sz="3200" dirty="0">
                <a:solidFill>
                  <a:schemeClr val="accent1"/>
                </a:solidFill>
              </a:rPr>
              <a:t>Add Decimal Numbers</a:t>
            </a:r>
          </a:p>
        </p:txBody>
      </p:sp>
      <p:sp>
        <p:nvSpPr>
          <p:cNvPr id="6147" name="Content Placeholder 2"/>
          <p:cNvSpPr>
            <a:spLocks noGrp="1"/>
          </p:cNvSpPr>
          <p:nvPr>
            <p:ph idx="1"/>
          </p:nvPr>
        </p:nvSpPr>
        <p:spPr>
          <a:xfrm>
            <a:off x="457200" y="1280160"/>
            <a:ext cx="8229600" cy="3927229"/>
          </a:xfrm>
          <a:prstGeom prst="rect">
            <a:avLst/>
          </a:prstGeom>
          <a:solidFill>
            <a:schemeClr val="accent3"/>
          </a:solidFill>
          <a:ln w="28575">
            <a:solidFill>
              <a:srgbClr val="000000"/>
            </a:solidFill>
          </a:ln>
        </p:spPr>
        <p:txBody>
          <a:bodyPr>
            <a:spAutoFit/>
          </a:bodyPr>
          <a:lstStyle/>
          <a:p>
            <a:pPr marL="55563" indent="-1588" algn="ctr">
              <a:lnSpc>
                <a:spcPct val="90000"/>
              </a:lnSpc>
              <a:tabLst>
                <a:tab pos="520700" algn="l"/>
              </a:tabLst>
              <a:defRPr/>
            </a:pPr>
            <a:r>
              <a:rPr lang="en-US" b="1" dirty="0">
                <a:solidFill>
                  <a:schemeClr val="accent6">
                    <a:lumMod val="10000"/>
                  </a:schemeClr>
                </a:solidFill>
              </a:rPr>
              <a:t>Procedure</a:t>
            </a:r>
          </a:p>
          <a:p>
            <a:pPr marL="461963" indent="-407988">
              <a:lnSpc>
                <a:spcPct val="90000"/>
              </a:lnSpc>
              <a:buFont typeface="+mj-lt"/>
              <a:buAutoNum type="arabicPeriod"/>
              <a:defRPr/>
            </a:pPr>
            <a:r>
              <a:rPr lang="en-US" dirty="0">
                <a:solidFill>
                  <a:schemeClr val="accent6">
                    <a:lumMod val="10000"/>
                  </a:schemeClr>
                </a:solidFill>
              </a:rPr>
              <a:t>Write the numbers vertically. </a:t>
            </a:r>
          </a:p>
          <a:p>
            <a:pPr marL="461963" indent="-407988">
              <a:lnSpc>
                <a:spcPct val="90000"/>
              </a:lnSpc>
              <a:buFont typeface="+mj-lt"/>
              <a:buAutoNum type="arabicPeriod"/>
              <a:defRPr/>
            </a:pPr>
            <a:r>
              <a:rPr lang="en-US" dirty="0">
                <a:solidFill>
                  <a:schemeClr val="accent6">
                    <a:lumMod val="10000"/>
                  </a:schemeClr>
                </a:solidFill>
              </a:rPr>
              <a:t>Keep the decimal points aligned vertically. </a:t>
            </a:r>
          </a:p>
          <a:p>
            <a:pPr marL="461963" indent="-407988">
              <a:lnSpc>
                <a:spcPct val="90000"/>
              </a:lnSpc>
              <a:buFont typeface="+mj-lt"/>
              <a:buAutoNum type="arabicPeriod"/>
              <a:defRPr/>
            </a:pPr>
            <a:r>
              <a:rPr lang="en-US" dirty="0">
                <a:solidFill>
                  <a:schemeClr val="accent6">
                    <a:lumMod val="10000"/>
                  </a:schemeClr>
                </a:solidFill>
              </a:rPr>
              <a:t>Keep digits with the same place value aligned. (Zeros may be written in to help keep the digits aligned properly.)</a:t>
            </a:r>
          </a:p>
          <a:p>
            <a:pPr marL="461963" indent="-407988">
              <a:lnSpc>
                <a:spcPct val="90000"/>
              </a:lnSpc>
              <a:buFont typeface="+mj-lt"/>
              <a:buAutoNum type="arabicPeriod"/>
              <a:defRPr/>
            </a:pPr>
            <a:r>
              <a:rPr lang="en-US" dirty="0">
                <a:solidFill>
                  <a:schemeClr val="accent6">
                    <a:lumMod val="10000"/>
                  </a:schemeClr>
                </a:solidFill>
              </a:rPr>
              <a:t>Add, just as with whole numbers, keeping the decimal point in the sum aligned with the other decimal points.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Arrow Connector 6"/>
          <p:cNvCxnSpPr/>
          <p:nvPr/>
        </p:nvCxnSpPr>
        <p:spPr>
          <a:xfrm rot="10800000">
            <a:off x="2560503" y="3168242"/>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446328" y="2958692"/>
            <a:ext cx="4859472" cy="400110"/>
          </a:xfrm>
          <a:prstGeom prst="rect">
            <a:avLst/>
          </a:prstGeom>
        </p:spPr>
        <p:txBody>
          <a:bodyPr wrap="none">
            <a:spAutoFit/>
          </a:bodyPr>
          <a:lstStyle/>
          <a:p>
            <a:r>
              <a:rPr lang="en-US" sz="2000" dirty="0">
                <a:solidFill>
                  <a:srgbClr val="007E7E"/>
                </a:solidFill>
              </a:rPr>
              <a:t>0 is written in to help keep the digits aligned.</a:t>
            </a:r>
          </a:p>
        </p:txBody>
      </p:sp>
      <p:graphicFrame>
        <p:nvGraphicFramePr>
          <p:cNvPr id="15363" name="Object 3"/>
          <p:cNvGraphicFramePr>
            <a:graphicFrameLocks noChangeAspect="1"/>
          </p:cNvGraphicFramePr>
          <p:nvPr/>
        </p:nvGraphicFramePr>
        <p:xfrm>
          <a:off x="1582603" y="3015842"/>
          <a:ext cx="673100" cy="381000"/>
        </p:xfrm>
        <a:graphic>
          <a:graphicData uri="http://schemas.openxmlformats.org/presentationml/2006/ole">
            <mc:AlternateContent xmlns:mc="http://schemas.openxmlformats.org/markup-compatibility/2006">
              <mc:Choice xmlns:v="urn:schemas-microsoft-com:vml" Requires="v">
                <p:oleObj spid="_x0000_s15484" name="Equation" r:id="rId3" imgW="672840" imgH="380880" progId="Equation.DSMT4">
                  <p:embed/>
                </p:oleObj>
              </mc:Choice>
              <mc:Fallback>
                <p:oleObj name="Equation" r:id="rId3" imgW="672840" imgH="380880" progId="Equation.DSMT4">
                  <p:embed/>
                  <p:pic>
                    <p:nvPicPr>
                      <p:cNvPr id="0" name="Picture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2603" y="3015842"/>
                        <a:ext cx="673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sz="3200" dirty="0" smtClean="0">
                <a:solidFill>
                  <a:schemeClr val="accent1"/>
                </a:solidFill>
              </a:rPr>
              <a:t>Adding </a:t>
            </a:r>
            <a:r>
              <a:rPr lang="en-US" sz="3200" dirty="0">
                <a:solidFill>
                  <a:schemeClr val="accent1"/>
                </a:solidFill>
              </a:rPr>
              <a:t>Decimal Numbers</a:t>
            </a:r>
          </a:p>
        </p:txBody>
      </p:sp>
      <p:sp>
        <p:nvSpPr>
          <p:cNvPr id="7171" name="Rectangle 3"/>
          <p:cNvSpPr>
            <a:spLocks noGrp="1"/>
          </p:cNvSpPr>
          <p:nvPr>
            <p:ph idx="1"/>
          </p:nvPr>
        </p:nvSpPr>
        <p:spPr>
          <a:xfrm>
            <a:off x="457200" y="1280160"/>
            <a:ext cx="8229600" cy="1040285"/>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6.3 + 5.42 + 14.07</a:t>
            </a:r>
            <a:r>
              <a:rPr lang="en-US" i="0" dirty="0">
                <a:solidFill>
                  <a:schemeClr val="tx1"/>
                </a:solidFill>
              </a:rPr>
              <a:t>.</a:t>
            </a:r>
            <a:r>
              <a:rPr lang="en-US" dirty="0">
                <a:solidFill>
                  <a:schemeClr val="tx1"/>
                </a:solidFill>
              </a:rPr>
              <a:t> </a:t>
            </a:r>
          </a:p>
          <a:p>
            <a:pPr>
              <a:buFont typeface="Courier New" pitchFamily="49" charset="0"/>
              <a:buNone/>
            </a:pPr>
            <a:r>
              <a:rPr lang="en-US" b="1" i="0" dirty="0">
                <a:solidFill>
                  <a:schemeClr val="tx1"/>
                </a:solidFill>
              </a:rPr>
              <a:t>Solution</a:t>
            </a:r>
          </a:p>
        </p:txBody>
      </p:sp>
      <p:grpSp>
        <p:nvGrpSpPr>
          <p:cNvPr id="11" name="Group 10"/>
          <p:cNvGrpSpPr/>
          <p:nvPr/>
        </p:nvGrpSpPr>
        <p:grpSpPr>
          <a:xfrm>
            <a:off x="1808027" y="2558642"/>
            <a:ext cx="1438276" cy="381000"/>
            <a:chOff x="4648200" y="3733800"/>
            <a:chExt cx="685800" cy="381000"/>
          </a:xfrm>
        </p:grpSpPr>
        <p:cxnSp>
          <p:nvCxnSpPr>
            <p:cNvPr id="8" name="Straight Arrow Connector 7"/>
            <p:cNvCxnSpPr/>
            <p:nvPr/>
          </p:nvCxnSpPr>
          <p:spPr>
            <a:xfrm rot="5400000">
              <a:off x="4458494" y="3923506"/>
              <a:ext cx="3810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4648200" y="3752850"/>
              <a:ext cx="685800" cy="1588"/>
            </a:xfrm>
            <a:prstGeom prst="straightConnector1">
              <a:avLst/>
            </a:prstGeom>
            <a:ln w="38100">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3446328" y="2362200"/>
            <a:ext cx="3991734" cy="400110"/>
          </a:xfrm>
          <a:prstGeom prst="rect">
            <a:avLst/>
          </a:prstGeom>
        </p:spPr>
        <p:txBody>
          <a:bodyPr wrap="none">
            <a:spAutoFit/>
          </a:bodyPr>
          <a:lstStyle/>
          <a:p>
            <a:r>
              <a:rPr lang="en-US" sz="2000" dirty="0">
                <a:solidFill>
                  <a:srgbClr val="007E7E"/>
                </a:solidFill>
              </a:rPr>
              <a:t>Decimal points are aligned vertically.</a:t>
            </a:r>
          </a:p>
        </p:txBody>
      </p:sp>
      <p:graphicFrame>
        <p:nvGraphicFramePr>
          <p:cNvPr id="15364" name="Object 4"/>
          <p:cNvGraphicFramePr>
            <a:graphicFrameLocks noChangeAspect="1"/>
          </p:cNvGraphicFramePr>
          <p:nvPr/>
        </p:nvGraphicFramePr>
        <p:xfrm>
          <a:off x="1582603" y="3549242"/>
          <a:ext cx="685800" cy="381000"/>
        </p:xfrm>
        <a:graphic>
          <a:graphicData uri="http://schemas.openxmlformats.org/presentationml/2006/ole">
            <mc:AlternateContent xmlns:mc="http://schemas.openxmlformats.org/markup-compatibility/2006">
              <mc:Choice xmlns:v="urn:schemas-microsoft-com:vml" Requires="v">
                <p:oleObj spid="_x0000_s15485" name="Equation" r:id="rId5" imgW="685800" imgH="380880" progId="Equation.DSMT4">
                  <p:embed/>
                </p:oleObj>
              </mc:Choice>
              <mc:Fallback>
                <p:oleObj name="Equation" r:id="rId5" imgW="685800" imgH="380880" progId="Equation.DSMT4">
                  <p:embed/>
                  <p:pic>
                    <p:nvPicPr>
                      <p:cNvPr id="0" name="Picture 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2603" y="3549242"/>
                        <a:ext cx="685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922203" y="4044542"/>
          <a:ext cx="1333500" cy="495300"/>
        </p:xfrm>
        <a:graphic>
          <a:graphicData uri="http://schemas.openxmlformats.org/presentationml/2006/ole">
            <mc:AlternateContent xmlns:mc="http://schemas.openxmlformats.org/markup-compatibility/2006">
              <mc:Choice xmlns:v="urn:schemas-microsoft-com:vml" Requires="v">
                <p:oleObj spid="_x0000_s15486" name="Equation" r:id="rId7" imgW="1333440" imgH="495000" progId="Equation.DSMT4">
                  <p:embed/>
                </p:oleObj>
              </mc:Choice>
              <mc:Fallback>
                <p:oleObj name="Equation" r:id="rId7" imgW="1333440" imgH="495000" progId="Equation.DSMT4">
                  <p:embed/>
                  <p:pic>
                    <p:nvPicPr>
                      <p:cNvPr id="0" name="Picture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2203" y="4044542"/>
                        <a:ext cx="1333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448444393"/>
              </p:ext>
            </p:extLst>
          </p:nvPr>
        </p:nvGraphicFramePr>
        <p:xfrm>
          <a:off x="1379801" y="4578151"/>
          <a:ext cx="190500" cy="279400"/>
        </p:xfrm>
        <a:graphic>
          <a:graphicData uri="http://schemas.openxmlformats.org/presentationml/2006/ole">
            <mc:AlternateContent xmlns:mc="http://schemas.openxmlformats.org/markup-compatibility/2006">
              <mc:Choice xmlns:v="urn:schemas-microsoft-com:vml" Requires="v">
                <p:oleObj spid="_x0000_s15487" name="Equation" r:id="rId9" imgW="190440" imgH="279360" progId="Equation.DSMT4">
                  <p:embed/>
                </p:oleObj>
              </mc:Choice>
              <mc:Fallback>
                <p:oleObj name="Equation" r:id="rId9" imgW="190440" imgH="279360" progId="Equation.DSMT4">
                  <p:embed/>
                  <p:pic>
                    <p:nvPicPr>
                      <p:cNvPr id="0"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9801" y="4578151"/>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3228276283"/>
              </p:ext>
            </p:extLst>
          </p:nvPr>
        </p:nvGraphicFramePr>
        <p:xfrm>
          <a:off x="2039008" y="4578151"/>
          <a:ext cx="203200" cy="292100"/>
        </p:xfrm>
        <a:graphic>
          <a:graphicData uri="http://schemas.openxmlformats.org/presentationml/2006/ole">
            <mc:AlternateContent xmlns:mc="http://schemas.openxmlformats.org/markup-compatibility/2006">
              <mc:Choice xmlns:v="urn:schemas-microsoft-com:vml" Requires="v">
                <p:oleObj spid="_x0000_s15488" name="Equation" r:id="rId11" imgW="203040" imgH="291960" progId="Equation.DSMT4">
                  <p:embed/>
                </p:oleObj>
              </mc:Choice>
              <mc:Fallback>
                <p:oleObj name="Equation" r:id="rId11" imgW="203040" imgH="291960" progId="Equation.DSMT4">
                  <p:embed/>
                  <p:pic>
                    <p:nvPicPr>
                      <p:cNvPr id="0" name="Picture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39008" y="457815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2472693234"/>
              </p:ext>
            </p:extLst>
          </p:nvPr>
        </p:nvGraphicFramePr>
        <p:xfrm>
          <a:off x="1849303" y="4590642"/>
          <a:ext cx="203200" cy="279400"/>
        </p:xfrm>
        <a:graphic>
          <a:graphicData uri="http://schemas.openxmlformats.org/presentationml/2006/ole">
            <mc:AlternateContent xmlns:mc="http://schemas.openxmlformats.org/markup-compatibility/2006">
              <mc:Choice xmlns:v="urn:schemas-microsoft-com:vml" Requires="v">
                <p:oleObj spid="_x0000_s15489" name="Equation" r:id="rId13" imgW="203040" imgH="279360" progId="Equation.DSMT4">
                  <p:embed/>
                </p:oleObj>
              </mc:Choice>
              <mc:Fallback>
                <p:oleObj name="Equation" r:id="rId13" imgW="203040" imgH="279360" progId="Equation.DSMT4">
                  <p:embed/>
                  <p:pic>
                    <p:nvPicPr>
                      <p:cNvPr id="0" name="Picture 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49303" y="4590642"/>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3048760"/>
              </p:ext>
            </p:extLst>
          </p:nvPr>
        </p:nvGraphicFramePr>
        <p:xfrm>
          <a:off x="1576253" y="4584292"/>
          <a:ext cx="292100" cy="292100"/>
        </p:xfrm>
        <a:graphic>
          <a:graphicData uri="http://schemas.openxmlformats.org/presentationml/2006/ole">
            <mc:AlternateContent xmlns:mc="http://schemas.openxmlformats.org/markup-compatibility/2006">
              <mc:Choice xmlns:v="urn:schemas-microsoft-com:vml" Requires="v">
                <p:oleObj spid="_x0000_s15490" name="Equation" r:id="rId15" imgW="291960" imgH="291960" progId="Equation.DSMT4">
                  <p:embed/>
                </p:oleObj>
              </mc:Choice>
              <mc:Fallback>
                <p:oleObj name="Equation" r:id="rId15" imgW="291960" imgH="291960" progId="Equation.DSMT4">
                  <p:embed/>
                  <p:pic>
                    <p:nvPicPr>
                      <p:cNvPr id="0" name="Picture 7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76253" y="4584292"/>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097698253"/>
              </p:ext>
            </p:extLst>
          </p:nvPr>
        </p:nvGraphicFramePr>
        <p:xfrm>
          <a:off x="1514475" y="2670175"/>
          <a:ext cx="153988" cy="225425"/>
        </p:xfrm>
        <a:graphic>
          <a:graphicData uri="http://schemas.openxmlformats.org/presentationml/2006/ole">
            <mc:AlternateContent xmlns:mc="http://schemas.openxmlformats.org/markup-compatibility/2006">
              <mc:Choice xmlns:v="urn:schemas-microsoft-com:vml" Requires="v">
                <p:oleObj spid="_x0000_s15491" name="Equation" r:id="rId17" imgW="139680" imgH="203040" progId="Equation.DSMT4">
                  <p:embed/>
                </p:oleObj>
              </mc:Choice>
              <mc:Fallback>
                <p:oleObj name="Equation" r:id="rId17" imgW="139680" imgH="203040" progId="Equation.DSMT4">
                  <p:embed/>
                  <p:pic>
                    <p:nvPicPr>
                      <p:cNvPr id="0" name="Picture 7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14475" y="2670175"/>
                        <a:ext cx="153988" cy="225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2651124" y="2919411"/>
            <a:ext cx="711201" cy="509589"/>
            <a:chOff x="4013199" y="3605211"/>
            <a:chExt cx="711201" cy="509589"/>
          </a:xfrm>
        </p:grpSpPr>
        <p:cxnSp>
          <p:nvCxnSpPr>
            <p:cNvPr id="8" name="Straight Arrow Connector 7"/>
            <p:cNvCxnSpPr/>
            <p:nvPr/>
          </p:nvCxnSpPr>
          <p:spPr>
            <a:xfrm rot="10800000">
              <a:off x="4038600" y="3605211"/>
              <a:ext cx="685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4013199" y="3611563"/>
              <a:ext cx="698501" cy="503237"/>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aphicFrame>
        <p:nvGraphicFramePr>
          <p:cNvPr id="1030" name="Object 6"/>
          <p:cNvGraphicFramePr>
            <a:graphicFrameLocks noChangeAspect="1"/>
          </p:cNvGraphicFramePr>
          <p:nvPr>
            <p:extLst>
              <p:ext uri="{D42A27DB-BD31-4B8C-83A1-F6EECF244321}">
                <p14:modId xmlns:p14="http://schemas.microsoft.com/office/powerpoint/2010/main" val="3924966475"/>
              </p:ext>
            </p:extLst>
          </p:nvPr>
        </p:nvGraphicFramePr>
        <p:xfrm>
          <a:off x="1600200" y="3314700"/>
          <a:ext cx="1003300" cy="292100"/>
        </p:xfrm>
        <a:graphic>
          <a:graphicData uri="http://schemas.openxmlformats.org/presentationml/2006/ole">
            <mc:AlternateContent xmlns:mc="http://schemas.openxmlformats.org/markup-compatibility/2006">
              <mc:Choice xmlns:v="urn:schemas-microsoft-com:vml" Requires="v">
                <p:oleObj spid="_x0000_s1204" name="Equation" r:id="rId3" imgW="1002960" imgH="291960" progId="Equation.DSMT4">
                  <p:embed/>
                </p:oleObj>
              </mc:Choice>
              <mc:Fallback>
                <p:oleObj name="Equation" r:id="rId3" imgW="1002960" imgH="291960" progId="Equation.DSMT4">
                  <p:embed/>
                  <p:pic>
                    <p:nvPicPr>
                      <p:cNvPr id="0" name="Picture 1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3147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219" name="Rectangle 3"/>
          <p:cNvSpPr>
            <a:spLocks noGrp="1"/>
          </p:cNvSpPr>
          <p:nvPr>
            <p:ph idx="1"/>
          </p:nvPr>
        </p:nvSpPr>
        <p:spPr>
          <a:xfrm>
            <a:off x="457200" y="1280160"/>
            <a:ext cx="8229600" cy="1557349"/>
          </a:xfrm>
          <a:prstGeom prst="rect">
            <a:avLst/>
          </a:prstGeom>
        </p:spPr>
        <p:txBody>
          <a:bodyPr>
            <a:spAutoFit/>
          </a:bodyPr>
          <a:lstStyle/>
          <a:p>
            <a:pPr>
              <a:buFont typeface="Courier New" pitchFamily="49" charset="0"/>
              <a:buNone/>
            </a:pPr>
            <a:r>
              <a:rPr lang="en-US" dirty="0">
                <a:solidFill>
                  <a:schemeClr val="tx1"/>
                </a:solidFill>
              </a:rPr>
              <a:t>Add</a:t>
            </a:r>
            <a:r>
              <a:rPr lang="en-US" i="0" dirty="0">
                <a:solidFill>
                  <a:schemeClr val="tx1"/>
                </a:solidFill>
              </a:rPr>
              <a:t>:</a:t>
            </a:r>
            <a:r>
              <a:rPr lang="en-US" dirty="0">
                <a:solidFill>
                  <a:schemeClr val="tx1"/>
                </a:solidFill>
              </a:rPr>
              <a:t> </a:t>
            </a:r>
            <a:r>
              <a:rPr lang="en-US" dirty="0">
                <a:solidFill>
                  <a:srgbClr val="0000FF"/>
                </a:solidFill>
              </a:rPr>
              <a:t>56.2 + 85.75 + 29.001</a:t>
            </a:r>
            <a:endParaRPr lang="en-US" b="1" i="0" dirty="0">
              <a:solidFill>
                <a:schemeClr val="tx1"/>
              </a:solidFill>
            </a:endParaRPr>
          </a:p>
          <a:p>
            <a:pPr>
              <a:buFont typeface="Courier New" pitchFamily="49" charset="0"/>
              <a:buNone/>
            </a:pPr>
            <a:r>
              <a:rPr lang="en-US" b="1" i="0" dirty="0">
                <a:solidFill>
                  <a:schemeClr val="tx1"/>
                </a:solidFill>
              </a:rPr>
              <a:t>Solution</a:t>
            </a:r>
          </a:p>
          <a:p>
            <a:pPr>
              <a:buFont typeface="Courier New" pitchFamily="49" charset="0"/>
              <a:buNone/>
            </a:pPr>
            <a:endParaRPr lang="en-US" i="0" dirty="0">
              <a:solidFill>
                <a:schemeClr val="tx1"/>
              </a:solidFill>
            </a:endParaRP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t>
            </a:r>
            <a:r>
              <a:rPr lang="en-US" sz="3200" dirty="0" smtClean="0">
                <a:solidFill>
                  <a:schemeClr val="accent1"/>
                </a:solidFill>
              </a:rPr>
              <a:t>Adding </a:t>
            </a:r>
            <a:r>
              <a:rPr lang="en-US" sz="3200" dirty="0">
                <a:solidFill>
                  <a:schemeClr val="accent1"/>
                </a:solidFill>
              </a:rPr>
              <a:t>Decimal Numbers</a:t>
            </a:r>
          </a:p>
        </p:txBody>
      </p:sp>
      <p:sp>
        <p:nvSpPr>
          <p:cNvPr id="7" name="Rectangle 6"/>
          <p:cNvSpPr/>
          <p:nvPr/>
        </p:nvSpPr>
        <p:spPr>
          <a:xfrm>
            <a:off x="3429000" y="2705100"/>
            <a:ext cx="5257800" cy="400110"/>
          </a:xfrm>
          <a:prstGeom prst="rect">
            <a:avLst/>
          </a:prstGeom>
        </p:spPr>
        <p:txBody>
          <a:bodyPr wrap="square">
            <a:spAutoFit/>
          </a:bodyPr>
          <a:lstStyle/>
          <a:p>
            <a:r>
              <a:rPr lang="en-US" sz="2000" dirty="0">
                <a:solidFill>
                  <a:srgbClr val="007E7E"/>
                </a:solidFill>
              </a:rPr>
              <a:t>0s are written in to help keep the digits aligned.</a:t>
            </a:r>
          </a:p>
        </p:txBody>
      </p:sp>
      <p:graphicFrame>
        <p:nvGraphicFramePr>
          <p:cNvPr id="1031" name="Object 7"/>
          <p:cNvGraphicFramePr>
            <a:graphicFrameLocks noChangeAspect="1"/>
          </p:cNvGraphicFramePr>
          <p:nvPr>
            <p:extLst>
              <p:ext uri="{D42A27DB-BD31-4B8C-83A1-F6EECF244321}">
                <p14:modId xmlns:p14="http://schemas.microsoft.com/office/powerpoint/2010/main" val="2536217282"/>
              </p:ext>
            </p:extLst>
          </p:nvPr>
        </p:nvGraphicFramePr>
        <p:xfrm>
          <a:off x="1128714" y="3797300"/>
          <a:ext cx="1473200" cy="406400"/>
        </p:xfrm>
        <a:graphic>
          <a:graphicData uri="http://schemas.openxmlformats.org/presentationml/2006/ole">
            <mc:AlternateContent xmlns:mc="http://schemas.openxmlformats.org/markup-compatibility/2006">
              <mc:Choice xmlns:v="urn:schemas-microsoft-com:vml" Requires="v">
                <p:oleObj spid="_x0000_s1205" name="Equation" r:id="rId5" imgW="1473120" imgH="406080" progId="Equation.DSMT4">
                  <p:embed/>
                </p:oleObj>
              </mc:Choice>
              <mc:Fallback>
                <p:oleObj name="Equation" r:id="rId5" imgW="1473120" imgH="406080" progId="Equation.DSMT4">
                  <p:embed/>
                  <p:pic>
                    <p:nvPicPr>
                      <p:cNvPr id="0" name="Picture 10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8714" y="3797300"/>
                        <a:ext cx="1473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4169130186"/>
              </p:ext>
            </p:extLst>
          </p:nvPr>
        </p:nvGraphicFramePr>
        <p:xfrm>
          <a:off x="1600200" y="2743200"/>
          <a:ext cx="1016000" cy="292100"/>
        </p:xfrm>
        <a:graphic>
          <a:graphicData uri="http://schemas.openxmlformats.org/presentationml/2006/ole">
            <mc:AlternateContent xmlns:mc="http://schemas.openxmlformats.org/markup-compatibility/2006">
              <mc:Choice xmlns:v="urn:schemas-microsoft-com:vml" Requires="v">
                <p:oleObj spid="_x0000_s1206" name="Equation" r:id="rId7" imgW="1015920" imgH="291960" progId="Equation.DSMT4">
                  <p:embed/>
                </p:oleObj>
              </mc:Choice>
              <mc:Fallback>
                <p:oleObj name="Equation" r:id="rId7" imgW="1015920" imgH="291960" progId="Equation.DSMT4">
                  <p:embed/>
                  <p:pic>
                    <p:nvPicPr>
                      <p:cNvPr id="0" name="Picture 10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27432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664839035"/>
              </p:ext>
            </p:extLst>
          </p:nvPr>
        </p:nvGraphicFramePr>
        <p:xfrm>
          <a:off x="2413000" y="4267200"/>
          <a:ext cx="190500" cy="279400"/>
        </p:xfrm>
        <a:graphic>
          <a:graphicData uri="http://schemas.openxmlformats.org/presentationml/2006/ole">
            <mc:AlternateContent xmlns:mc="http://schemas.openxmlformats.org/markup-compatibility/2006">
              <mc:Choice xmlns:v="urn:schemas-microsoft-com:vml" Requires="v">
                <p:oleObj spid="_x0000_s1207" name="Equation" r:id="rId9" imgW="190440" imgH="279360" progId="Equation.DSMT4">
                  <p:embed/>
                </p:oleObj>
              </mc:Choice>
              <mc:Fallback>
                <p:oleObj name="Equation" r:id="rId9" imgW="190440" imgH="279360" progId="Equation.DSMT4">
                  <p:embed/>
                  <p:pic>
                    <p:nvPicPr>
                      <p:cNvPr id="0" name="Picture 10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3000" y="42672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4277524642"/>
              </p:ext>
            </p:extLst>
          </p:nvPr>
        </p:nvGraphicFramePr>
        <p:xfrm>
          <a:off x="2241550" y="4273550"/>
          <a:ext cx="203200" cy="292100"/>
        </p:xfrm>
        <a:graphic>
          <a:graphicData uri="http://schemas.openxmlformats.org/presentationml/2006/ole">
            <mc:AlternateContent xmlns:mc="http://schemas.openxmlformats.org/markup-compatibility/2006">
              <mc:Choice xmlns:v="urn:schemas-microsoft-com:vml" Requires="v">
                <p:oleObj spid="_x0000_s1208" name="Equation" r:id="rId11" imgW="203040" imgH="291960" progId="Equation.DSMT4">
                  <p:embed/>
                </p:oleObj>
              </mc:Choice>
              <mc:Fallback>
                <p:oleObj name="Equation" r:id="rId11" imgW="203040" imgH="291960" progId="Equation.DSMT4">
                  <p:embed/>
                  <p:pic>
                    <p:nvPicPr>
                      <p:cNvPr id="0" name="Picture 10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41550" y="42735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711561365"/>
              </p:ext>
            </p:extLst>
          </p:nvPr>
        </p:nvGraphicFramePr>
        <p:xfrm>
          <a:off x="2070100" y="4267200"/>
          <a:ext cx="203200" cy="292100"/>
        </p:xfrm>
        <a:graphic>
          <a:graphicData uri="http://schemas.openxmlformats.org/presentationml/2006/ole">
            <mc:AlternateContent xmlns:mc="http://schemas.openxmlformats.org/markup-compatibility/2006">
              <mc:Choice xmlns:v="urn:schemas-microsoft-com:vml" Requires="v">
                <p:oleObj spid="_x0000_s1209" name="Equation" r:id="rId13" imgW="203040" imgH="291960" progId="Equation.DSMT4">
                  <p:embed/>
                </p:oleObj>
              </mc:Choice>
              <mc:Fallback>
                <p:oleObj name="Equation" r:id="rId13" imgW="203040" imgH="291960" progId="Equation.DSMT4">
                  <p:embed/>
                  <p:pic>
                    <p:nvPicPr>
                      <p:cNvPr id="0" name="Picture 10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70100" y="42672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276417287"/>
              </p:ext>
            </p:extLst>
          </p:nvPr>
        </p:nvGraphicFramePr>
        <p:xfrm>
          <a:off x="1771650" y="4279900"/>
          <a:ext cx="292100" cy="292100"/>
        </p:xfrm>
        <a:graphic>
          <a:graphicData uri="http://schemas.openxmlformats.org/presentationml/2006/ole">
            <mc:AlternateContent xmlns:mc="http://schemas.openxmlformats.org/markup-compatibility/2006">
              <mc:Choice xmlns:v="urn:schemas-microsoft-com:vml" Requires="v">
                <p:oleObj spid="_x0000_s1210" name="Equation" r:id="rId15" imgW="291960" imgH="291960" progId="Equation.DSMT4">
                  <p:embed/>
                </p:oleObj>
              </mc:Choice>
              <mc:Fallback>
                <p:oleObj name="Equation" r:id="rId15" imgW="291960" imgH="291960" progId="Equation.DSMT4">
                  <p:embed/>
                  <p:pic>
                    <p:nvPicPr>
                      <p:cNvPr id="0" name="Picture 10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71650" y="4279900"/>
                        <a:ext cx="29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425651752"/>
              </p:ext>
            </p:extLst>
          </p:nvPr>
        </p:nvGraphicFramePr>
        <p:xfrm>
          <a:off x="1565275" y="4279900"/>
          <a:ext cx="193964" cy="266700"/>
        </p:xfrm>
        <a:graphic>
          <a:graphicData uri="http://schemas.openxmlformats.org/presentationml/2006/ole">
            <mc:AlternateContent xmlns:mc="http://schemas.openxmlformats.org/markup-compatibility/2006">
              <mc:Choice xmlns:v="urn:schemas-microsoft-com:vml" Requires="v">
                <p:oleObj spid="_x0000_s1211" name="Equation" r:id="rId17" imgW="203040" imgH="279360" progId="Equation.DSMT4">
                  <p:embed/>
                </p:oleObj>
              </mc:Choice>
              <mc:Fallback>
                <p:oleObj name="Equation" r:id="rId17" imgW="203040" imgH="279360" progId="Equation.DSMT4">
                  <p:embed/>
                  <p:pic>
                    <p:nvPicPr>
                      <p:cNvPr id="0" name="Picture 10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65275" y="4279900"/>
                        <a:ext cx="193964" cy="266700"/>
                      </a:xfrm>
                      <a:prstGeom prst="rect">
                        <a:avLst/>
                      </a:prstGeom>
                      <a:noFill/>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827983128"/>
              </p:ext>
            </p:extLst>
          </p:nvPr>
        </p:nvGraphicFramePr>
        <p:xfrm>
          <a:off x="1359666" y="4279900"/>
          <a:ext cx="190500" cy="279400"/>
        </p:xfrm>
        <a:graphic>
          <a:graphicData uri="http://schemas.openxmlformats.org/presentationml/2006/ole">
            <mc:AlternateContent xmlns:mc="http://schemas.openxmlformats.org/markup-compatibility/2006">
              <mc:Choice xmlns:v="urn:schemas-microsoft-com:vml" Requires="v">
                <p:oleObj spid="_x0000_s1212" name="Equation" r:id="rId19" imgW="190440" imgH="279360" progId="Equation.DSMT4">
                  <p:embed/>
                </p:oleObj>
              </mc:Choice>
              <mc:Fallback>
                <p:oleObj name="Equation" r:id="rId19" imgW="190440" imgH="279360" progId="Equation.DSMT4">
                  <p:embed/>
                  <p:pic>
                    <p:nvPicPr>
                      <p:cNvPr id="0" name="Picture 1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59666" y="42799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473479300"/>
              </p:ext>
            </p:extLst>
          </p:nvPr>
        </p:nvGraphicFramePr>
        <p:xfrm>
          <a:off x="1408858" y="2508250"/>
          <a:ext cx="152400" cy="215900"/>
        </p:xfrm>
        <a:graphic>
          <a:graphicData uri="http://schemas.openxmlformats.org/presentationml/2006/ole">
            <mc:AlternateContent xmlns:mc="http://schemas.openxmlformats.org/markup-compatibility/2006">
              <mc:Choice xmlns:v="urn:schemas-microsoft-com:vml" Requires="v">
                <p:oleObj spid="_x0000_s1213" name="Equation" r:id="rId21" imgW="152280" imgH="215640" progId="Equation.DSMT4">
                  <p:embed/>
                </p:oleObj>
              </mc:Choice>
              <mc:Fallback>
                <p:oleObj name="Equation" r:id="rId21" imgW="152280" imgH="215640" progId="Equation.DSMT4">
                  <p:embed/>
                  <p:pic>
                    <p:nvPicPr>
                      <p:cNvPr id="0" name="Picture 1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408858" y="250825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807571029"/>
              </p:ext>
            </p:extLst>
          </p:nvPr>
        </p:nvGraphicFramePr>
        <p:xfrm>
          <a:off x="1606550" y="2495550"/>
          <a:ext cx="152400" cy="215900"/>
        </p:xfrm>
        <a:graphic>
          <a:graphicData uri="http://schemas.openxmlformats.org/presentationml/2006/ole">
            <mc:AlternateContent xmlns:mc="http://schemas.openxmlformats.org/markup-compatibility/2006">
              <mc:Choice xmlns:v="urn:schemas-microsoft-com:vml" Requires="v">
                <p:oleObj spid="_x0000_s1214" name="Equation" r:id="rId23" imgW="152280" imgH="215640" progId="Equation.DSMT4">
                  <p:embed/>
                </p:oleObj>
              </mc:Choice>
              <mc:Fallback>
                <p:oleObj name="Equation" r:id="rId23" imgW="152280" imgH="215640" progId="Equation.DSMT4">
                  <p:embed/>
                  <p:pic>
                    <p:nvPicPr>
                      <p:cNvPr id="0" name="Picture 1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606550" y="249555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752725" y="4199407"/>
            <a:ext cx="6172200" cy="400110"/>
          </a:xfrm>
          <a:prstGeom prst="rect">
            <a:avLst/>
          </a:prstGeom>
        </p:spPr>
        <p:txBody>
          <a:bodyPr wrap="square">
            <a:spAutoFit/>
          </a:bodyPr>
          <a:lstStyle/>
          <a:p>
            <a:r>
              <a:rPr lang="en-US" sz="2000" dirty="0">
                <a:solidFill>
                  <a:srgbClr val="007E7E"/>
                </a:solidFill>
              </a:rPr>
              <a:t>0s are written in to help keep the digits aligned.</a:t>
            </a:r>
          </a:p>
        </p:txBody>
      </p:sp>
      <p:cxnSp>
        <p:nvCxnSpPr>
          <p:cNvPr id="19" name="Straight Arrow Connector 18"/>
          <p:cNvCxnSpPr/>
          <p:nvPr/>
        </p:nvCxnSpPr>
        <p:spPr>
          <a:xfrm rot="10800000">
            <a:off x="1901825" y="2965450"/>
            <a:ext cx="838200" cy="14340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873251" y="3422650"/>
            <a:ext cx="838200" cy="9768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1990725" y="4391908"/>
            <a:ext cx="762000" cy="7555"/>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318" name="Object 6"/>
          <p:cNvGraphicFramePr>
            <a:graphicFrameLocks noChangeAspect="1"/>
          </p:cNvGraphicFramePr>
          <p:nvPr>
            <p:extLst>
              <p:ext uri="{D42A27DB-BD31-4B8C-83A1-F6EECF244321}">
                <p14:modId xmlns:p14="http://schemas.microsoft.com/office/powerpoint/2010/main" val="2938862248"/>
              </p:ext>
            </p:extLst>
          </p:nvPr>
        </p:nvGraphicFramePr>
        <p:xfrm>
          <a:off x="504825" y="4210050"/>
          <a:ext cx="1270000" cy="406400"/>
        </p:xfrm>
        <a:graphic>
          <a:graphicData uri="http://schemas.openxmlformats.org/presentationml/2006/ole">
            <mc:AlternateContent xmlns:mc="http://schemas.openxmlformats.org/markup-compatibility/2006">
              <mc:Choice xmlns:v="urn:schemas-microsoft-com:vml" Requires="v">
                <p:oleObj spid="_x0000_s13554" name="Equation" r:id="rId3" imgW="1269720" imgH="406080" progId="Equation.DSMT4">
                  <p:embed/>
                </p:oleObj>
              </mc:Choice>
              <mc:Fallback>
                <p:oleObj name="Equation" r:id="rId3" imgW="1269720" imgH="406080" progId="Equation.DSMT4">
                  <p:embed/>
                  <p:pic>
                    <p:nvPicPr>
                      <p:cNvPr id="0" name="Picture 1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825" y="4210050"/>
                        <a:ext cx="1270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962025" y="3206750"/>
          <a:ext cx="660400" cy="292100"/>
        </p:xfrm>
        <a:graphic>
          <a:graphicData uri="http://schemas.openxmlformats.org/presentationml/2006/ole">
            <mc:AlternateContent xmlns:mc="http://schemas.openxmlformats.org/markup-compatibility/2006">
              <mc:Choice xmlns:v="urn:schemas-microsoft-com:vml" Requires="v">
                <p:oleObj spid="_x0000_s13555" name="Equation" r:id="rId5" imgW="660240" imgH="291960" progId="Equation.DSMT4">
                  <p:embed/>
                </p:oleObj>
              </mc:Choice>
              <mc:Fallback>
                <p:oleObj name="Equation" r:id="rId5" imgW="660240" imgH="291960" progId="Equation.DSMT4">
                  <p:embed/>
                  <p:pic>
                    <p:nvPicPr>
                      <p:cNvPr id="0" name="Picture 1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2025" y="320675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5" name="Object 3"/>
          <p:cNvGraphicFramePr>
            <a:graphicFrameLocks noChangeAspect="1"/>
          </p:cNvGraphicFramePr>
          <p:nvPr>
            <p:extLst>
              <p:ext uri="{D42A27DB-BD31-4B8C-83A1-F6EECF244321}">
                <p14:modId xmlns:p14="http://schemas.microsoft.com/office/powerpoint/2010/main" val="3002903440"/>
              </p:ext>
            </p:extLst>
          </p:nvPr>
        </p:nvGraphicFramePr>
        <p:xfrm>
          <a:off x="976312" y="2692400"/>
          <a:ext cx="203200" cy="292100"/>
        </p:xfrm>
        <a:graphic>
          <a:graphicData uri="http://schemas.openxmlformats.org/presentationml/2006/ole">
            <mc:AlternateContent xmlns:mc="http://schemas.openxmlformats.org/markup-compatibility/2006">
              <mc:Choice xmlns:v="urn:schemas-microsoft-com:vml" Requires="v">
                <p:oleObj spid="_x0000_s13556" name="Equation" r:id="rId7" imgW="203040" imgH="291960" progId="Equation.DSMT4">
                  <p:embed/>
                </p:oleObj>
              </mc:Choice>
              <mc:Fallback>
                <p:oleObj name="Equation" r:id="rId7" imgW="203040" imgH="291960" progId="Equation.DSMT4">
                  <p:embed/>
                  <p:pic>
                    <p:nvPicPr>
                      <p:cNvPr id="0" name="Picture 141"/>
                      <p:cNvPicPr>
                        <a:picLocks noChangeAspect="1" noChangeArrowheads="1"/>
                      </p:cNvPicPr>
                      <p:nvPr/>
                    </p:nvPicPr>
                    <p:blipFill>
                      <a:blip r:embed="rId8"/>
                      <a:srcRect/>
                      <a:stretch>
                        <a:fillRect/>
                      </a:stretch>
                    </p:blipFill>
                    <p:spPr bwMode="auto">
                      <a:xfrm>
                        <a:off x="976312" y="26924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t>
            </a:r>
            <a:r>
              <a:rPr lang="en-US" sz="3200" dirty="0" smtClean="0">
                <a:solidFill>
                  <a:schemeClr val="accent1"/>
                </a:solidFill>
              </a:rPr>
              <a:t>Adding </a:t>
            </a:r>
            <a:r>
              <a:rPr lang="en-US" sz="3200" dirty="0">
                <a:solidFill>
                  <a:schemeClr val="accent1"/>
                </a:solidFill>
              </a:rPr>
              <a:t>Decimal Numbers</a:t>
            </a:r>
          </a:p>
        </p:txBody>
      </p:sp>
      <p:sp>
        <p:nvSpPr>
          <p:cNvPr id="8195" name="Rectangle 3"/>
          <p:cNvSpPr>
            <a:spLocks noGrp="1"/>
          </p:cNvSpPr>
          <p:nvPr>
            <p:ph idx="1"/>
          </p:nvPr>
        </p:nvSpPr>
        <p:spPr>
          <a:xfrm>
            <a:off x="457200" y="1219200"/>
            <a:ext cx="8229600" cy="4572000"/>
          </a:xfrm>
          <a:prstGeom prst="rect">
            <a:avLst/>
          </a:prstGeom>
        </p:spPr>
        <p:txBody>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9 + 4.86 + 37.479 + 0.6</a:t>
            </a:r>
            <a:r>
              <a:rPr lang="en-US" i="0" dirty="0">
                <a:solidFill>
                  <a:schemeClr val="tx1"/>
                </a:solidFill>
              </a:rPr>
              <a:t>.</a:t>
            </a:r>
          </a:p>
          <a:p>
            <a:pPr>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p:txBody>
      </p:sp>
      <p:sp>
        <p:nvSpPr>
          <p:cNvPr id="10" name="Rectangle 9"/>
          <p:cNvSpPr/>
          <p:nvPr/>
        </p:nvSpPr>
        <p:spPr>
          <a:xfrm>
            <a:off x="2752725" y="2584450"/>
            <a:ext cx="6172200" cy="707886"/>
          </a:xfrm>
          <a:prstGeom prst="rect">
            <a:avLst/>
          </a:prstGeom>
        </p:spPr>
        <p:txBody>
          <a:bodyPr wrap="square">
            <a:spAutoFit/>
          </a:bodyPr>
          <a:lstStyle/>
          <a:p>
            <a:r>
              <a:rPr lang="en-US" sz="2000" dirty="0">
                <a:solidFill>
                  <a:srgbClr val="007E7E"/>
                </a:solidFill>
              </a:rPr>
              <a:t>The decimal point is understood to be to the right of 9, as in 9.0, 9.00, or 9.000.</a:t>
            </a:r>
          </a:p>
        </p:txBody>
      </p:sp>
      <p:graphicFrame>
        <p:nvGraphicFramePr>
          <p:cNvPr id="13317" name="Object 5"/>
          <p:cNvGraphicFramePr>
            <a:graphicFrameLocks noChangeAspect="1"/>
          </p:cNvGraphicFramePr>
          <p:nvPr/>
        </p:nvGraphicFramePr>
        <p:xfrm>
          <a:off x="809625" y="3727450"/>
          <a:ext cx="1003300" cy="292100"/>
        </p:xfrm>
        <a:graphic>
          <a:graphicData uri="http://schemas.openxmlformats.org/presentationml/2006/ole">
            <mc:AlternateContent xmlns:mc="http://schemas.openxmlformats.org/markup-compatibility/2006">
              <mc:Choice xmlns:v="urn:schemas-microsoft-com:vml" Requires="v">
                <p:oleObj spid="_x0000_s13557" name="Equation" r:id="rId9" imgW="1002960" imgH="291960" progId="Equation.DSMT4">
                  <p:embed/>
                </p:oleObj>
              </mc:Choice>
              <mc:Fallback>
                <p:oleObj name="Equation" r:id="rId9" imgW="1002960" imgH="291960" progId="Equation.DSMT4">
                  <p:embed/>
                  <p:pic>
                    <p:nvPicPr>
                      <p:cNvPr id="0" name="Picture 1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9625" y="372745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622425" y="3206750"/>
          <a:ext cx="215900" cy="292100"/>
        </p:xfrm>
        <a:graphic>
          <a:graphicData uri="http://schemas.openxmlformats.org/presentationml/2006/ole">
            <mc:AlternateContent xmlns:mc="http://schemas.openxmlformats.org/markup-compatibility/2006">
              <mc:Choice xmlns:v="urn:schemas-microsoft-com:vml" Requires="v">
                <p:oleObj spid="_x0000_s13558" name="Equation" r:id="rId11" imgW="215640" imgH="291960" progId="Equation.DSMT4">
                  <p:embed/>
                </p:oleObj>
              </mc:Choice>
              <mc:Fallback>
                <p:oleObj name="Equation" r:id="rId11" imgW="215640" imgH="291960" progId="Equation.DSMT4">
                  <p:embed/>
                  <p:pic>
                    <p:nvPicPr>
                      <p:cNvPr id="0" name="Picture 1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22425" y="32067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431925" y="4260850"/>
          <a:ext cx="393700" cy="292100"/>
        </p:xfrm>
        <a:graphic>
          <a:graphicData uri="http://schemas.openxmlformats.org/presentationml/2006/ole">
            <mc:AlternateContent xmlns:mc="http://schemas.openxmlformats.org/markup-compatibility/2006">
              <mc:Choice xmlns:v="urn:schemas-microsoft-com:vml" Requires="v">
                <p:oleObj spid="_x0000_s13559" name="Equation" r:id="rId13" imgW="393480" imgH="291960" progId="Equation.DSMT4">
                  <p:embed/>
                </p:oleObj>
              </mc:Choice>
              <mc:Fallback>
                <p:oleObj name="Equation" r:id="rId13" imgW="393480" imgH="291960" progId="Equation.DSMT4">
                  <p:embed/>
                  <p:pic>
                    <p:nvPicPr>
                      <p:cNvPr id="0" name="Picture 1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31925" y="426085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356636323"/>
              </p:ext>
            </p:extLst>
          </p:nvPr>
        </p:nvGraphicFramePr>
        <p:xfrm>
          <a:off x="803275" y="2362200"/>
          <a:ext cx="152400" cy="215900"/>
        </p:xfrm>
        <a:graphic>
          <a:graphicData uri="http://schemas.openxmlformats.org/presentationml/2006/ole">
            <mc:AlternateContent xmlns:mc="http://schemas.openxmlformats.org/markup-compatibility/2006">
              <mc:Choice xmlns:v="urn:schemas-microsoft-com:vml" Requires="v">
                <p:oleObj spid="_x0000_s13560" name="Equation" r:id="rId15" imgW="152280" imgH="215640" progId="Equation.DSMT4">
                  <p:embed/>
                </p:oleObj>
              </mc:Choice>
              <mc:Fallback>
                <p:oleObj name="Equation" r:id="rId15" imgW="152280" imgH="215640" progId="Equation.DSMT4">
                  <p:embed/>
                  <p:pic>
                    <p:nvPicPr>
                      <p:cNvPr id="0" name="Picture 1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032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626954859"/>
              </p:ext>
            </p:extLst>
          </p:nvPr>
        </p:nvGraphicFramePr>
        <p:xfrm>
          <a:off x="1006475" y="2362200"/>
          <a:ext cx="152400" cy="215900"/>
        </p:xfrm>
        <a:graphic>
          <a:graphicData uri="http://schemas.openxmlformats.org/presentationml/2006/ole">
            <mc:AlternateContent xmlns:mc="http://schemas.openxmlformats.org/markup-compatibility/2006">
              <mc:Choice xmlns:v="urn:schemas-microsoft-com:vml" Requires="v">
                <p:oleObj spid="_x0000_s13561" name="Equation" r:id="rId17" imgW="152280" imgH="215640" progId="Equation.DSMT4">
                  <p:embed/>
                </p:oleObj>
              </mc:Choice>
              <mc:Fallback>
                <p:oleObj name="Equation" r:id="rId17" imgW="152280" imgH="215640" progId="Equation.DSMT4">
                  <p:embed/>
                  <p:pic>
                    <p:nvPicPr>
                      <p:cNvPr id="0" name="Picture 14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064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491027298"/>
              </p:ext>
            </p:extLst>
          </p:nvPr>
        </p:nvGraphicFramePr>
        <p:xfrm>
          <a:off x="1273175" y="2362200"/>
          <a:ext cx="152400" cy="215900"/>
        </p:xfrm>
        <a:graphic>
          <a:graphicData uri="http://schemas.openxmlformats.org/presentationml/2006/ole">
            <mc:AlternateContent xmlns:mc="http://schemas.openxmlformats.org/markup-compatibility/2006">
              <mc:Choice xmlns:v="urn:schemas-microsoft-com:vml" Requires="v">
                <p:oleObj spid="_x0000_s13562" name="Equation" r:id="rId19" imgW="152280" imgH="215640" progId="Equation.DSMT4">
                  <p:embed/>
                </p:oleObj>
              </mc:Choice>
              <mc:Fallback>
                <p:oleObj name="Equation" r:id="rId19" imgW="152280" imgH="215640" progId="Equation.DSMT4">
                  <p:embed/>
                  <p:pic>
                    <p:nvPicPr>
                      <p:cNvPr id="0" name="Picture 14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731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4685643"/>
              </p:ext>
            </p:extLst>
          </p:nvPr>
        </p:nvGraphicFramePr>
        <p:xfrm>
          <a:off x="1609725" y="4679950"/>
          <a:ext cx="203200" cy="292100"/>
        </p:xfrm>
        <a:graphic>
          <a:graphicData uri="http://schemas.openxmlformats.org/presentationml/2006/ole">
            <mc:AlternateContent xmlns:mc="http://schemas.openxmlformats.org/markup-compatibility/2006">
              <mc:Choice xmlns:v="urn:schemas-microsoft-com:vml" Requires="v">
                <p:oleObj spid="_x0000_s13563" name="Equation" r:id="rId21" imgW="203040" imgH="291960" progId="Equation.DSMT4">
                  <p:embed/>
                </p:oleObj>
              </mc:Choice>
              <mc:Fallback>
                <p:oleObj name="Equation" r:id="rId21" imgW="203040" imgH="291960" progId="Equation.DSMT4">
                  <p:embed/>
                  <p:pic>
                    <p:nvPicPr>
                      <p:cNvPr id="0" name="Picture 14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097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820940689"/>
              </p:ext>
            </p:extLst>
          </p:nvPr>
        </p:nvGraphicFramePr>
        <p:xfrm>
          <a:off x="1444625" y="4679950"/>
          <a:ext cx="190500" cy="292100"/>
        </p:xfrm>
        <a:graphic>
          <a:graphicData uri="http://schemas.openxmlformats.org/presentationml/2006/ole">
            <mc:AlternateContent xmlns:mc="http://schemas.openxmlformats.org/markup-compatibility/2006">
              <mc:Choice xmlns:v="urn:schemas-microsoft-com:vml" Requires="v">
                <p:oleObj spid="_x0000_s13564" name="Equation" r:id="rId23" imgW="190440" imgH="291960" progId="Equation.DSMT4">
                  <p:embed/>
                </p:oleObj>
              </mc:Choice>
              <mc:Fallback>
                <p:oleObj name="Equation" r:id="rId23" imgW="190440" imgH="291960" progId="Equation.DSMT4">
                  <p:embed/>
                  <p:pic>
                    <p:nvPicPr>
                      <p:cNvPr id="0" name="Picture 14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444625" y="467995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75152404"/>
              </p:ext>
            </p:extLst>
          </p:nvPr>
        </p:nvGraphicFramePr>
        <p:xfrm>
          <a:off x="1266825" y="4679950"/>
          <a:ext cx="203200" cy="292100"/>
        </p:xfrm>
        <a:graphic>
          <a:graphicData uri="http://schemas.openxmlformats.org/presentationml/2006/ole">
            <mc:AlternateContent xmlns:mc="http://schemas.openxmlformats.org/markup-compatibility/2006">
              <mc:Choice xmlns:v="urn:schemas-microsoft-com:vml" Requires="v">
                <p:oleObj spid="_x0000_s13565" name="Equation" r:id="rId25" imgW="203040" imgH="291960" progId="Equation.DSMT4">
                  <p:embed/>
                </p:oleObj>
              </mc:Choice>
              <mc:Fallback>
                <p:oleObj name="Equation" r:id="rId25" imgW="203040" imgH="291960" progId="Equation.DSMT4">
                  <p:embed/>
                  <p:pic>
                    <p:nvPicPr>
                      <p:cNvPr id="0" name="Picture 15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2668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680026712"/>
              </p:ext>
            </p:extLst>
          </p:nvPr>
        </p:nvGraphicFramePr>
        <p:xfrm>
          <a:off x="1019175" y="4686300"/>
          <a:ext cx="279400" cy="279400"/>
        </p:xfrm>
        <a:graphic>
          <a:graphicData uri="http://schemas.openxmlformats.org/presentationml/2006/ole">
            <mc:AlternateContent xmlns:mc="http://schemas.openxmlformats.org/markup-compatibility/2006">
              <mc:Choice xmlns:v="urn:schemas-microsoft-com:vml" Requires="v">
                <p:oleObj spid="_x0000_s13566" name="Equation" r:id="rId27" imgW="279360" imgH="279360" progId="Equation.DSMT4">
                  <p:embed/>
                </p:oleObj>
              </mc:Choice>
              <mc:Fallback>
                <p:oleObj name="Equation" r:id="rId27" imgW="279360" imgH="279360" progId="Equation.DSMT4">
                  <p:embed/>
                  <p:pic>
                    <p:nvPicPr>
                      <p:cNvPr id="0" name="Picture 15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019175" y="4686300"/>
                        <a:ext cx="279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429146986"/>
              </p:ext>
            </p:extLst>
          </p:nvPr>
        </p:nvGraphicFramePr>
        <p:xfrm>
          <a:off x="790575" y="4686300"/>
          <a:ext cx="203200" cy="292100"/>
        </p:xfrm>
        <a:graphic>
          <a:graphicData uri="http://schemas.openxmlformats.org/presentationml/2006/ole">
            <mc:AlternateContent xmlns:mc="http://schemas.openxmlformats.org/markup-compatibility/2006">
              <mc:Choice xmlns:v="urn:schemas-microsoft-com:vml" Requires="v">
                <p:oleObj spid="_x0000_s13567" name="Equation" r:id="rId29" imgW="203040" imgH="291960" progId="Equation.DSMT4">
                  <p:embed/>
                </p:oleObj>
              </mc:Choice>
              <mc:Fallback>
                <p:oleObj name="Equation" r:id="rId29" imgW="203040" imgH="291960" progId="Equation.DSMT4">
                  <p:embed/>
                  <p:pic>
                    <p:nvPicPr>
                      <p:cNvPr id="0" name="Picture 15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90575" y="46863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a:extLst>
              <a:ext uri="{FF2B5EF4-FFF2-40B4-BE49-F238E27FC236}">
                <a16:creationId xmlns:a16="http://schemas.microsoft.com/office/drawing/2014/main" xmlns="" id="{FE6F0464-62EE-41E5-A5F7-5DA2C9AD6884}"/>
              </a:ext>
            </a:extLst>
          </p:cNvPr>
          <p:cNvGraphicFramePr>
            <a:graphicFrameLocks noChangeAspect="1"/>
          </p:cNvGraphicFramePr>
          <p:nvPr>
            <p:extLst>
              <p:ext uri="{D42A27DB-BD31-4B8C-83A1-F6EECF244321}">
                <p14:modId xmlns:p14="http://schemas.microsoft.com/office/powerpoint/2010/main" val="2203730641"/>
              </p:ext>
            </p:extLst>
          </p:nvPr>
        </p:nvGraphicFramePr>
        <p:xfrm>
          <a:off x="1152525" y="2696232"/>
          <a:ext cx="635000" cy="292100"/>
        </p:xfrm>
        <a:graphic>
          <a:graphicData uri="http://schemas.openxmlformats.org/presentationml/2006/ole">
            <mc:AlternateContent xmlns:mc="http://schemas.openxmlformats.org/markup-compatibility/2006">
              <mc:Choice xmlns:v="urn:schemas-microsoft-com:vml" Requires="v">
                <p:oleObj spid="_x0000_s13568" name="Equation" r:id="rId31" imgW="634680" imgH="291960" progId="Equation.DSMT4">
                  <p:embed/>
                </p:oleObj>
              </mc:Choice>
              <mc:Fallback>
                <p:oleObj name="Equation" r:id="rId31" imgW="634680" imgH="291960" progId="Equation.DSMT4">
                  <p:embed/>
                  <p:pic>
                    <p:nvPicPr>
                      <p:cNvPr id="0" name=""/>
                      <p:cNvPicPr/>
                      <p:nvPr/>
                    </p:nvPicPr>
                    <p:blipFill>
                      <a:blip r:embed="rId32"/>
                      <a:stretch>
                        <a:fillRect/>
                      </a:stretch>
                    </p:blipFill>
                    <p:spPr>
                      <a:xfrm>
                        <a:off x="1152525" y="2696232"/>
                        <a:ext cx="6350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3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4: </a:t>
            </a:r>
            <a:r>
              <a:rPr lang="en-US" sz="3200" dirty="0" smtClean="0">
                <a:solidFill>
                  <a:schemeClr val="accent1"/>
                </a:solidFill>
              </a:rPr>
              <a:t>Adding </a:t>
            </a:r>
            <a:r>
              <a:rPr lang="en-US" sz="3200" dirty="0">
                <a:solidFill>
                  <a:schemeClr val="accent1"/>
                </a:solidFill>
              </a:rPr>
              <a:t>Decimal Numbers</a:t>
            </a:r>
          </a:p>
        </p:txBody>
      </p:sp>
      <p:sp>
        <p:nvSpPr>
          <p:cNvPr id="10243" name="Rectangle 3"/>
          <p:cNvSpPr>
            <a:spLocks noGrp="1"/>
          </p:cNvSpPr>
          <p:nvPr>
            <p:ph idx="1"/>
          </p:nvPr>
        </p:nvSpPr>
        <p:spPr>
          <a:xfrm>
            <a:off x="457200" y="1280160"/>
            <a:ext cx="8229600" cy="4659737"/>
          </a:xfrm>
          <a:prstGeom prst="rect">
            <a:avLst/>
          </a:prstGeom>
        </p:spPr>
        <p:txBody>
          <a:bodyPr>
            <a:noAutofit/>
          </a:bodyPr>
          <a:lstStyle/>
          <a:p>
            <a:pPr>
              <a:buFont typeface="Courier New" pitchFamily="49" charset="0"/>
              <a:buNone/>
            </a:pPr>
            <a:r>
              <a:rPr lang="en-US" i="0" dirty="0">
                <a:solidFill>
                  <a:schemeClr val="tx1"/>
                </a:solidFill>
              </a:rPr>
              <a:t>Mrs. Finn went to the local store and bought a pair of shoes for </a:t>
            </a:r>
            <a:r>
              <a:rPr lang="en-US" i="0" dirty="0">
                <a:solidFill>
                  <a:srgbClr val="0000FF"/>
                </a:solidFill>
              </a:rPr>
              <a:t>$42.50</a:t>
            </a:r>
            <a:r>
              <a:rPr lang="en-US" i="0" dirty="0">
                <a:solidFill>
                  <a:schemeClr val="tx1"/>
                </a:solidFill>
              </a:rPr>
              <a:t>, a blouse for </a:t>
            </a:r>
            <a:r>
              <a:rPr lang="en-US" i="0" dirty="0">
                <a:solidFill>
                  <a:srgbClr val="0000FF"/>
                </a:solidFill>
              </a:rPr>
              <a:t>$25.60</a:t>
            </a:r>
            <a:r>
              <a:rPr lang="en-US" i="0" dirty="0">
                <a:solidFill>
                  <a:schemeClr val="tx1"/>
                </a:solidFill>
              </a:rPr>
              <a:t>, and a skirt for </a:t>
            </a:r>
            <a:r>
              <a:rPr lang="en-US" i="0" dirty="0">
                <a:solidFill>
                  <a:srgbClr val="0000FF"/>
                </a:solidFill>
              </a:rPr>
              <a:t>$37.55</a:t>
            </a:r>
            <a:r>
              <a:rPr lang="en-US" i="0" dirty="0">
                <a:solidFill>
                  <a:schemeClr val="tx1"/>
                </a:solidFill>
              </a:rPr>
              <a:t>. How much did she spend? (Tax was included in the prices.)</a:t>
            </a:r>
            <a:r>
              <a:rPr lang="en-US" dirty="0">
                <a:solidFill>
                  <a:schemeClr val="tx1"/>
                </a:solidFill>
              </a:rPr>
              <a:t> </a:t>
            </a:r>
          </a:p>
          <a:p>
            <a:pPr>
              <a:buFont typeface="Courier New" pitchFamily="49" charset="0"/>
              <a:buNone/>
            </a:pPr>
            <a:r>
              <a:rPr lang="en-US" b="1" i="0" dirty="0">
                <a:solidFill>
                  <a:schemeClr val="tx1"/>
                </a:solidFill>
              </a:rPr>
              <a:t>Solution</a:t>
            </a:r>
          </a:p>
          <a:p>
            <a:pPr>
              <a:lnSpc>
                <a:spcPct val="200000"/>
              </a:lnSpc>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spcBef>
                <a:spcPts val="0"/>
              </a:spcBef>
            </a:pPr>
            <a:r>
              <a:rPr lang="en-US" dirty="0">
                <a:solidFill>
                  <a:schemeClr val="tx1"/>
                </a:solidFill>
              </a:rPr>
              <a:t>Mrs. Finn spent </a:t>
            </a:r>
            <a:r>
              <a:rPr lang="en-US" i="0" dirty="0">
                <a:solidFill>
                  <a:srgbClr val="FF0000"/>
                </a:solidFill>
              </a:rPr>
              <a:t>$105.65</a:t>
            </a:r>
            <a:r>
              <a:rPr lang="en-US" i="0" dirty="0">
                <a:solidFill>
                  <a:schemeClr val="tx1"/>
                </a:solidFill>
              </a:rPr>
              <a:t>.</a:t>
            </a:r>
            <a:r>
              <a:rPr lang="en-US" dirty="0">
                <a:solidFill>
                  <a:schemeClr val="tx1"/>
                </a:solidFill>
              </a:rPr>
              <a:t> </a:t>
            </a:r>
          </a:p>
        </p:txBody>
      </p:sp>
      <p:graphicFrame>
        <p:nvGraphicFramePr>
          <p:cNvPr id="2051" name="Object 3"/>
          <p:cNvGraphicFramePr>
            <a:graphicFrameLocks noChangeAspect="1"/>
          </p:cNvGraphicFramePr>
          <p:nvPr>
            <p:extLst>
              <p:ext uri="{D42A27DB-BD31-4B8C-83A1-F6EECF244321}">
                <p14:modId xmlns:p14="http://schemas.microsoft.com/office/powerpoint/2010/main" val="2350007067"/>
              </p:ext>
            </p:extLst>
          </p:nvPr>
        </p:nvGraphicFramePr>
        <p:xfrm>
          <a:off x="3390900" y="3441700"/>
          <a:ext cx="1320800" cy="368300"/>
        </p:xfrm>
        <a:graphic>
          <a:graphicData uri="http://schemas.openxmlformats.org/presentationml/2006/ole">
            <mc:AlternateContent xmlns:mc="http://schemas.openxmlformats.org/markup-compatibility/2006">
              <mc:Choice xmlns:v="urn:schemas-microsoft-com:vml" Requires="v">
                <p:oleObj spid="_x0000_s2170" name="Equation" r:id="rId4" imgW="1320800" imgH="368300" progId="Equation.DSMT4">
                  <p:embed/>
                </p:oleObj>
              </mc:Choice>
              <mc:Fallback>
                <p:oleObj name="Equation" r:id="rId4" imgW="1320800" imgH="368300" progId="Equation.DSMT4">
                  <p:embed/>
                  <p:pic>
                    <p:nvPicPr>
                      <p:cNvPr id="0" name="Picture 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0900" y="3441700"/>
                        <a:ext cx="1320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868613779"/>
              </p:ext>
            </p:extLst>
          </p:nvPr>
        </p:nvGraphicFramePr>
        <p:xfrm>
          <a:off x="3898900" y="4000500"/>
          <a:ext cx="825500" cy="292100"/>
        </p:xfrm>
        <a:graphic>
          <a:graphicData uri="http://schemas.openxmlformats.org/presentationml/2006/ole">
            <mc:AlternateContent xmlns:mc="http://schemas.openxmlformats.org/markup-compatibility/2006">
              <mc:Choice xmlns:v="urn:schemas-microsoft-com:vml" Requires="v">
                <p:oleObj spid="_x0000_s2171" name="Equation" r:id="rId6" imgW="825500" imgH="292100" progId="Equation.DSMT4">
                  <p:embed/>
                </p:oleObj>
              </mc:Choice>
              <mc:Fallback>
                <p:oleObj name="Equation" r:id="rId6" imgW="825500" imgH="292100" progId="Equation.DSMT4">
                  <p:embed/>
                  <p:pic>
                    <p:nvPicPr>
                      <p:cNvPr id="0" name="Picture 6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98900" y="40005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591451681"/>
              </p:ext>
            </p:extLst>
          </p:nvPr>
        </p:nvGraphicFramePr>
        <p:xfrm>
          <a:off x="3384550" y="4483100"/>
          <a:ext cx="1308100" cy="406400"/>
        </p:xfrm>
        <a:graphic>
          <a:graphicData uri="http://schemas.openxmlformats.org/presentationml/2006/ole">
            <mc:AlternateContent xmlns:mc="http://schemas.openxmlformats.org/markup-compatibility/2006">
              <mc:Choice xmlns:v="urn:schemas-microsoft-com:vml" Requires="v">
                <p:oleObj spid="_x0000_s2172" name="Equation" r:id="rId8" imgW="1307532" imgH="406224" progId="Equation.DSMT4">
                  <p:embed/>
                </p:oleObj>
              </mc:Choice>
              <mc:Fallback>
                <p:oleObj name="Equation" r:id="rId8" imgW="1307532" imgH="406224" progId="Equation.DSMT4">
                  <p:embed/>
                  <p:pic>
                    <p:nvPicPr>
                      <p:cNvPr id="0" name="Picture 6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84550" y="4483100"/>
                        <a:ext cx="1308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716191688"/>
              </p:ext>
            </p:extLst>
          </p:nvPr>
        </p:nvGraphicFramePr>
        <p:xfrm>
          <a:off x="3282113" y="4890247"/>
          <a:ext cx="495300" cy="406400"/>
        </p:xfrm>
        <a:graphic>
          <a:graphicData uri="http://schemas.openxmlformats.org/presentationml/2006/ole">
            <mc:AlternateContent xmlns:mc="http://schemas.openxmlformats.org/markup-compatibility/2006">
              <mc:Choice xmlns:v="urn:schemas-microsoft-com:vml" Requires="v">
                <p:oleObj spid="_x0000_s2173" name="Equation" r:id="rId10" imgW="495000" imgH="406080" progId="Equation.DSMT4">
                  <p:embed/>
                </p:oleObj>
              </mc:Choice>
              <mc:Fallback>
                <p:oleObj name="Equation" r:id="rId10" imgW="495000" imgH="406080" progId="Equation.DSMT4">
                  <p:embed/>
                  <p:pic>
                    <p:nvPicPr>
                      <p:cNvPr id="0" name="Picture 70"/>
                      <p:cNvPicPr>
                        <a:picLocks noChangeAspect="1" noChangeArrowheads="1"/>
                      </p:cNvPicPr>
                      <p:nvPr/>
                    </p:nvPicPr>
                    <p:blipFill>
                      <a:blip r:embed="rId11"/>
                      <a:srcRect/>
                      <a:stretch>
                        <a:fillRect/>
                      </a:stretch>
                    </p:blipFill>
                    <p:spPr bwMode="auto">
                      <a:xfrm>
                        <a:off x="3282113" y="4890247"/>
                        <a:ext cx="495300" cy="406400"/>
                      </a:xfrm>
                      <a:prstGeom prst="rect">
                        <a:avLst/>
                      </a:prstGeom>
                      <a:noFill/>
                      <a:ln>
                        <a:noFill/>
                      </a:ln>
                      <a:effectLst/>
                      <a:extLst/>
                    </p:spPr>
                  </p:pic>
                </p:oleObj>
              </mc:Fallback>
            </mc:AlternateContent>
          </a:graphicData>
        </a:graphic>
      </p:graphicFrame>
      <p:graphicFrame>
        <p:nvGraphicFramePr>
          <p:cNvPr id="2119" name="Object 71"/>
          <p:cNvGraphicFramePr>
            <a:graphicFrameLocks noChangeAspect="1"/>
          </p:cNvGraphicFramePr>
          <p:nvPr/>
        </p:nvGraphicFramePr>
        <p:xfrm>
          <a:off x="3801374" y="3180030"/>
          <a:ext cx="152400" cy="215900"/>
        </p:xfrm>
        <a:graphic>
          <a:graphicData uri="http://schemas.openxmlformats.org/presentationml/2006/ole">
            <mc:AlternateContent xmlns:mc="http://schemas.openxmlformats.org/markup-compatibility/2006">
              <mc:Choice xmlns:v="urn:schemas-microsoft-com:vml" Requires="v">
                <p:oleObj spid="_x0000_s2174" name="Equation" r:id="rId12" imgW="152280" imgH="215640" progId="Equation.DSMT4">
                  <p:embed/>
                </p:oleObj>
              </mc:Choice>
              <mc:Fallback>
                <p:oleObj name="Equation" r:id="rId12" imgW="152280" imgH="215640" progId="Equation.DSMT4">
                  <p:embed/>
                  <p:pic>
                    <p:nvPicPr>
                      <p:cNvPr id="0" name="Picture 7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01374"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20" name="Object 72"/>
          <p:cNvGraphicFramePr>
            <a:graphicFrameLocks noChangeAspect="1"/>
          </p:cNvGraphicFramePr>
          <p:nvPr/>
        </p:nvGraphicFramePr>
        <p:xfrm>
          <a:off x="4068074" y="3180030"/>
          <a:ext cx="152400" cy="215900"/>
        </p:xfrm>
        <a:graphic>
          <a:graphicData uri="http://schemas.openxmlformats.org/presentationml/2006/ole">
            <mc:AlternateContent xmlns:mc="http://schemas.openxmlformats.org/markup-compatibility/2006">
              <mc:Choice xmlns:v="urn:schemas-microsoft-com:vml" Requires="v">
                <p:oleObj spid="_x0000_s2175" name="Equation" r:id="rId14" imgW="152280" imgH="215640" progId="Equation.DSMT4">
                  <p:embed/>
                </p:oleObj>
              </mc:Choice>
              <mc:Fallback>
                <p:oleObj name="Equation" r:id="rId14" imgW="152280" imgH="215640" progId="Equation.DSMT4">
                  <p:embed/>
                  <p:pic>
                    <p:nvPicPr>
                      <p:cNvPr id="0" name="Picture 7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68074" y="318003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
            <a:extLst>
              <a:ext uri="{FF2B5EF4-FFF2-40B4-BE49-F238E27FC236}">
                <a16:creationId xmlns:a16="http://schemas.microsoft.com/office/drawing/2014/main" xmlns="" id="{735FB4E1-56BB-4469-9483-A93675B348C8}"/>
              </a:ext>
            </a:extLst>
          </p:cNvPr>
          <p:cNvGraphicFramePr>
            <a:graphicFrameLocks noChangeAspect="1"/>
          </p:cNvGraphicFramePr>
          <p:nvPr>
            <p:extLst>
              <p:ext uri="{D42A27DB-BD31-4B8C-83A1-F6EECF244321}">
                <p14:modId xmlns:p14="http://schemas.microsoft.com/office/powerpoint/2010/main" val="521832396"/>
              </p:ext>
            </p:extLst>
          </p:nvPr>
        </p:nvGraphicFramePr>
        <p:xfrm>
          <a:off x="3790950" y="4924806"/>
          <a:ext cx="215900" cy="292100"/>
        </p:xfrm>
        <a:graphic>
          <a:graphicData uri="http://schemas.openxmlformats.org/presentationml/2006/ole">
            <mc:AlternateContent xmlns:mc="http://schemas.openxmlformats.org/markup-compatibility/2006">
              <mc:Choice xmlns:v="urn:schemas-microsoft-com:vml" Requires="v">
                <p:oleObj spid="_x0000_s2176" name="Equation" r:id="rId16" imgW="215640" imgH="291960" progId="Equation.DSMT4">
                  <p:embed/>
                </p:oleObj>
              </mc:Choice>
              <mc:Fallback>
                <p:oleObj name="Equation" r:id="rId16" imgW="215640" imgH="291960" progId="Equation.DSMT4">
                  <p:embed/>
                  <p:pic>
                    <p:nvPicPr>
                      <p:cNvPr id="0" name=""/>
                      <p:cNvPicPr/>
                      <p:nvPr/>
                    </p:nvPicPr>
                    <p:blipFill>
                      <a:blip r:embed="rId17"/>
                      <a:stretch>
                        <a:fillRect/>
                      </a:stretch>
                    </p:blipFill>
                    <p:spPr>
                      <a:xfrm>
                        <a:off x="3790950" y="4924806"/>
                        <a:ext cx="215900" cy="2921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xmlns="" id="{13EE7C77-C8C3-4E90-84DA-7F7F0F0EE9F4}"/>
              </a:ext>
            </a:extLst>
          </p:cNvPr>
          <p:cNvGraphicFramePr>
            <a:graphicFrameLocks noChangeAspect="1"/>
          </p:cNvGraphicFramePr>
          <p:nvPr>
            <p:extLst>
              <p:ext uri="{D42A27DB-BD31-4B8C-83A1-F6EECF244321}">
                <p14:modId xmlns:p14="http://schemas.microsoft.com/office/powerpoint/2010/main" val="3282447291"/>
              </p:ext>
            </p:extLst>
          </p:nvPr>
        </p:nvGraphicFramePr>
        <p:xfrm>
          <a:off x="3998224" y="4926330"/>
          <a:ext cx="292100" cy="292100"/>
        </p:xfrm>
        <a:graphic>
          <a:graphicData uri="http://schemas.openxmlformats.org/presentationml/2006/ole">
            <mc:AlternateContent xmlns:mc="http://schemas.openxmlformats.org/markup-compatibility/2006">
              <mc:Choice xmlns:v="urn:schemas-microsoft-com:vml" Requires="v">
                <p:oleObj spid="_x0000_s2177" name="Equation" r:id="rId18" imgW="291960" imgH="291960" progId="Equation.DSMT4">
                  <p:embed/>
                </p:oleObj>
              </mc:Choice>
              <mc:Fallback>
                <p:oleObj name="Equation" r:id="rId18" imgW="291960" imgH="291960" progId="Equation.DSMT4">
                  <p:embed/>
                  <p:pic>
                    <p:nvPicPr>
                      <p:cNvPr id="0" name=""/>
                      <p:cNvPicPr/>
                      <p:nvPr/>
                    </p:nvPicPr>
                    <p:blipFill>
                      <a:blip r:embed="rId19"/>
                      <a:stretch>
                        <a:fillRect/>
                      </a:stretch>
                    </p:blipFill>
                    <p:spPr>
                      <a:xfrm>
                        <a:off x="3998224" y="4926330"/>
                        <a:ext cx="292100" cy="2921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xmlns="" id="{D0254FC7-9572-4908-AD17-5AC0C5AE593D}"/>
              </a:ext>
            </a:extLst>
          </p:cNvPr>
          <p:cNvGraphicFramePr>
            <a:graphicFrameLocks noChangeAspect="1"/>
          </p:cNvGraphicFramePr>
          <p:nvPr>
            <p:extLst>
              <p:ext uri="{D42A27DB-BD31-4B8C-83A1-F6EECF244321}">
                <p14:modId xmlns:p14="http://schemas.microsoft.com/office/powerpoint/2010/main" val="3067191323"/>
              </p:ext>
            </p:extLst>
          </p:nvPr>
        </p:nvGraphicFramePr>
        <p:xfrm>
          <a:off x="4294398" y="4925711"/>
          <a:ext cx="203200" cy="292100"/>
        </p:xfrm>
        <a:graphic>
          <a:graphicData uri="http://schemas.openxmlformats.org/presentationml/2006/ole">
            <mc:AlternateContent xmlns:mc="http://schemas.openxmlformats.org/markup-compatibility/2006">
              <mc:Choice xmlns:v="urn:schemas-microsoft-com:vml" Requires="v">
                <p:oleObj spid="_x0000_s2178" name="Equation" r:id="rId20" imgW="203040" imgH="291960" progId="Equation.DSMT4">
                  <p:embed/>
                </p:oleObj>
              </mc:Choice>
              <mc:Fallback>
                <p:oleObj name="Equation" r:id="rId20" imgW="203040" imgH="291960" progId="Equation.DSMT4">
                  <p:embed/>
                  <p:pic>
                    <p:nvPicPr>
                      <p:cNvPr id="0" name=""/>
                      <p:cNvPicPr/>
                      <p:nvPr/>
                    </p:nvPicPr>
                    <p:blipFill>
                      <a:blip r:embed="rId21"/>
                      <a:stretch>
                        <a:fillRect/>
                      </a:stretch>
                    </p:blipFill>
                    <p:spPr>
                      <a:xfrm>
                        <a:off x="4294398" y="4925711"/>
                        <a:ext cx="203200" cy="2921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xmlns="" id="{82A054A5-E402-431E-A22B-69061F74B06D}"/>
              </a:ext>
            </a:extLst>
          </p:cNvPr>
          <p:cNvGraphicFramePr>
            <a:graphicFrameLocks noChangeAspect="1"/>
          </p:cNvGraphicFramePr>
          <p:nvPr>
            <p:extLst>
              <p:ext uri="{D42A27DB-BD31-4B8C-83A1-F6EECF244321}">
                <p14:modId xmlns:p14="http://schemas.microsoft.com/office/powerpoint/2010/main" val="3950424991"/>
              </p:ext>
            </p:extLst>
          </p:nvPr>
        </p:nvGraphicFramePr>
        <p:xfrm>
          <a:off x="4521200" y="4925711"/>
          <a:ext cx="203200" cy="292100"/>
        </p:xfrm>
        <a:graphic>
          <a:graphicData uri="http://schemas.openxmlformats.org/presentationml/2006/ole">
            <mc:AlternateContent xmlns:mc="http://schemas.openxmlformats.org/markup-compatibility/2006">
              <mc:Choice xmlns:v="urn:schemas-microsoft-com:vml" Requires="v">
                <p:oleObj spid="_x0000_s2179" name="Equation" r:id="rId22" imgW="203040" imgH="291960" progId="Equation.DSMT4">
                  <p:embed/>
                </p:oleObj>
              </mc:Choice>
              <mc:Fallback>
                <p:oleObj name="Equation" r:id="rId22" imgW="203040" imgH="291960" progId="Equation.DSMT4">
                  <p:embed/>
                  <p:pic>
                    <p:nvPicPr>
                      <p:cNvPr id="0" name=""/>
                      <p:cNvPicPr/>
                      <p:nvPr/>
                    </p:nvPicPr>
                    <p:blipFill>
                      <a:blip r:embed="rId23"/>
                      <a:stretch>
                        <a:fillRect/>
                      </a:stretch>
                    </p:blipFill>
                    <p:spPr>
                      <a:xfrm>
                        <a:off x="4521200" y="4925711"/>
                        <a:ext cx="2032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1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5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solidFill>
                  <a:schemeClr val="accent1"/>
                </a:solidFill>
              </a:rPr>
              <a:t>To Subtract Decimal Numbers</a:t>
            </a:r>
          </a:p>
        </p:txBody>
      </p:sp>
      <p:sp>
        <p:nvSpPr>
          <p:cNvPr id="11267" name="Content Placeholder 2"/>
          <p:cNvSpPr>
            <a:spLocks noGrp="1"/>
          </p:cNvSpPr>
          <p:nvPr>
            <p:ph idx="1"/>
          </p:nvPr>
        </p:nvSpPr>
        <p:spPr>
          <a:xfrm>
            <a:off x="457200" y="1280160"/>
            <a:ext cx="8229600" cy="3901440"/>
          </a:xfrm>
          <a:prstGeom prst="rect">
            <a:avLst/>
          </a:prstGeom>
          <a:solidFill>
            <a:schemeClr val="accent3"/>
          </a:solidFill>
          <a:ln w="28575">
            <a:solidFill>
              <a:srgbClr val="000000"/>
            </a:solidFill>
          </a:ln>
        </p:spPr>
        <p:txBody>
          <a:bodyPr>
            <a:spAutoFit/>
          </a:bodyPr>
          <a:lstStyle/>
          <a:p>
            <a:pPr marL="55563" indent="-1588" algn="ctr">
              <a:lnSpc>
                <a:spcPct val="90000"/>
              </a:lnSpc>
              <a:tabLst>
                <a:tab pos="520700" algn="l"/>
              </a:tabLst>
              <a:defRPr/>
            </a:pPr>
            <a:r>
              <a:rPr lang="en-US" b="1" dirty="0">
                <a:solidFill>
                  <a:srgbClr val="000000"/>
                </a:solidFill>
              </a:rPr>
              <a:t>	Procedure</a:t>
            </a:r>
          </a:p>
          <a:p>
            <a:pPr marL="568325" indent="-514350">
              <a:lnSpc>
                <a:spcPct val="90000"/>
              </a:lnSpc>
              <a:buFont typeface="+mj-lt"/>
              <a:buAutoNum type="arabicPeriod"/>
              <a:tabLst>
                <a:tab pos="520700" algn="l"/>
              </a:tabLst>
              <a:defRPr/>
            </a:pPr>
            <a:r>
              <a:rPr lang="en-US" dirty="0">
                <a:solidFill>
                  <a:srgbClr val="000000"/>
                </a:solidFill>
              </a:rPr>
              <a:t>Write the numbers vertically. </a:t>
            </a:r>
          </a:p>
          <a:p>
            <a:pPr marL="568325" indent="-514350">
              <a:lnSpc>
                <a:spcPct val="90000"/>
              </a:lnSpc>
              <a:buFont typeface="+mj-lt"/>
              <a:buAutoNum type="arabicPeriod"/>
              <a:tabLst>
                <a:tab pos="520700" algn="l"/>
              </a:tabLst>
              <a:defRPr/>
            </a:pPr>
            <a:r>
              <a:rPr lang="en-US" dirty="0">
                <a:solidFill>
                  <a:srgbClr val="000000"/>
                </a:solidFill>
              </a:rPr>
              <a:t>Keep the decimal points aligned vertically. </a:t>
            </a:r>
          </a:p>
          <a:p>
            <a:pPr marL="568325" indent="-514350">
              <a:lnSpc>
                <a:spcPct val="90000"/>
              </a:lnSpc>
              <a:buFont typeface="+mj-lt"/>
              <a:buAutoNum type="arabicPeriod"/>
              <a:tabLst>
                <a:tab pos="520700" algn="l"/>
              </a:tabLst>
              <a:defRPr/>
            </a:pPr>
            <a:r>
              <a:rPr lang="en-US" dirty="0">
                <a:solidFill>
                  <a:srgbClr val="000000"/>
                </a:solidFill>
              </a:rPr>
              <a:t>Keep digits with the same place values aligned. (Zeros may be written in to help keep the digits aligned properly.)</a:t>
            </a:r>
          </a:p>
          <a:p>
            <a:pPr marL="568325" indent="-514350">
              <a:lnSpc>
                <a:spcPct val="90000"/>
              </a:lnSpc>
              <a:buFont typeface="+mj-lt"/>
              <a:buAutoNum type="arabicPeriod"/>
              <a:tabLst>
                <a:tab pos="520700" algn="l"/>
              </a:tabLst>
              <a:defRPr/>
            </a:pPr>
            <a:r>
              <a:rPr lang="en-US" dirty="0">
                <a:solidFill>
                  <a:srgbClr val="000000"/>
                </a:solidFill>
              </a:rPr>
              <a:t>Subtract, just as with whole numbers, keeping the decimal point in the difference aligned with the other decimal points.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2" name="Object 20"/>
          <p:cNvGraphicFramePr>
            <a:graphicFrameLocks noChangeAspect="1"/>
          </p:cNvGraphicFramePr>
          <p:nvPr>
            <p:extLst/>
          </p:nvPr>
        </p:nvGraphicFramePr>
        <p:xfrm>
          <a:off x="4126294" y="4931567"/>
          <a:ext cx="279400" cy="279400"/>
        </p:xfrm>
        <a:graphic>
          <a:graphicData uri="http://schemas.openxmlformats.org/presentationml/2006/ole">
            <mc:AlternateContent xmlns:mc="http://schemas.openxmlformats.org/markup-compatibility/2006">
              <mc:Choice xmlns:v="urn:schemas-microsoft-com:vml" Requires="v">
                <p:oleObj spid="_x0000_s22618" name="Equation" r:id="rId3" imgW="279360" imgH="279360" progId="Equation.DSMT4">
                  <p:embed/>
                </p:oleObj>
              </mc:Choice>
              <mc:Fallback>
                <p:oleObj name="Equation" r:id="rId3" imgW="279360" imgH="27936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26294" y="4931567"/>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290" name="Rectangle 2"/>
          <p:cNvSpPr>
            <a:spLocks noGrp="1"/>
          </p:cNvSpPr>
          <p:nvPr>
            <p:ph type="title"/>
          </p:nvPr>
        </p:nvSpPr>
        <p:spPr>
          <a:prstGeom prst="rect">
            <a:avLst/>
          </a:prstGeom>
        </p:spPr>
        <p:txBody>
          <a:bodyPr/>
          <a:lstStyle/>
          <a:p>
            <a:r>
              <a:rPr lang="en-US" sz="3200" dirty="0">
                <a:solidFill>
                  <a:schemeClr val="accent1"/>
                </a:solidFill>
              </a:rPr>
              <a:t>Example 5: </a:t>
            </a:r>
            <a:r>
              <a:rPr lang="en-US" sz="3200" dirty="0" smtClean="0">
                <a:solidFill>
                  <a:schemeClr val="accent1"/>
                </a:solidFill>
              </a:rPr>
              <a:t>Subtracting </a:t>
            </a:r>
            <a:r>
              <a:rPr lang="en-US" sz="3200" dirty="0">
                <a:solidFill>
                  <a:schemeClr val="accent1"/>
                </a:solidFill>
              </a:rPr>
              <a:t>Decimal Numbers</a:t>
            </a:r>
          </a:p>
        </p:txBody>
      </p:sp>
      <p:sp>
        <p:nvSpPr>
          <p:cNvPr id="12291" name="Rectangle 3"/>
          <p:cNvSpPr>
            <a:spLocks noGrp="1"/>
          </p:cNvSpPr>
          <p:nvPr>
            <p:ph idx="1"/>
          </p:nvPr>
        </p:nvSpPr>
        <p:spPr>
          <a:xfrm>
            <a:off x="457200" y="1280160"/>
            <a:ext cx="8229600" cy="1988237"/>
          </a:xfrm>
          <a:prstGeom prst="rect">
            <a:avLst/>
          </a:prstGeom>
        </p:spPr>
        <p:txBody>
          <a:bodyPr>
            <a:spAutoFit/>
          </a:bodyPr>
          <a:lstStyle/>
          <a:p>
            <a:r>
              <a:rPr lang="en-US" dirty="0"/>
              <a:t>Subtract</a:t>
            </a:r>
            <a:r>
              <a:rPr lang="en-US" i="0" dirty="0">
                <a:solidFill>
                  <a:schemeClr val="tx1"/>
                </a:solidFill>
              </a:rPr>
              <a:t>:  </a:t>
            </a:r>
            <a:r>
              <a:rPr lang="en-US" i="0" dirty="0">
                <a:solidFill>
                  <a:srgbClr val="0000FF"/>
                </a:solidFill>
              </a:rPr>
              <a:t>16.715 − 4.823</a:t>
            </a:r>
          </a:p>
          <a:p>
            <a:pPr>
              <a:buFont typeface="Courier New" pitchFamily="49" charset="0"/>
              <a:buNone/>
            </a:pPr>
            <a:r>
              <a:rPr lang="en-US" b="1" i="0" dirty="0">
                <a:solidFill>
                  <a:schemeClr val="tx1"/>
                </a:solidFill>
              </a:rPr>
              <a:t>Solution</a:t>
            </a:r>
          </a:p>
          <a:p>
            <a:r>
              <a:rPr lang="en-US" dirty="0"/>
              <a:t>We subtract in a vertical format with the decimal points aligned vertically.</a:t>
            </a:r>
            <a:endParaRPr lang="en-US" dirty="0">
              <a:solidFill>
                <a:schemeClr val="tx1"/>
              </a:solidFill>
            </a:endParaRPr>
          </a:p>
        </p:txBody>
      </p:sp>
      <p:graphicFrame>
        <p:nvGraphicFramePr>
          <p:cNvPr id="3078" name="Object 6"/>
          <p:cNvGraphicFramePr>
            <a:graphicFrameLocks noChangeAspect="1"/>
          </p:cNvGraphicFramePr>
          <p:nvPr>
            <p:extLst/>
          </p:nvPr>
        </p:nvGraphicFramePr>
        <p:xfrm>
          <a:off x="3327400" y="3655695"/>
          <a:ext cx="2006600" cy="381000"/>
        </p:xfrm>
        <a:graphic>
          <a:graphicData uri="http://schemas.openxmlformats.org/presentationml/2006/ole">
            <mc:AlternateContent xmlns:mc="http://schemas.openxmlformats.org/markup-compatibility/2006">
              <mc:Choice xmlns:v="urn:schemas-microsoft-com:vml" Requires="v">
                <p:oleObj spid="_x0000_s22619" name="Equation" r:id="rId5" imgW="2006600" imgH="381000" progId="Equation.DSMT4">
                  <p:embed/>
                </p:oleObj>
              </mc:Choice>
              <mc:Fallback>
                <p:oleObj name="Equation" r:id="rId5" imgW="2006600" imgH="3810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7400" y="365569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nvPr>
        </p:nvGraphicFramePr>
        <p:xfrm>
          <a:off x="3276600" y="4297045"/>
          <a:ext cx="2057400" cy="495300"/>
        </p:xfrm>
        <a:graphic>
          <a:graphicData uri="http://schemas.openxmlformats.org/presentationml/2006/ole">
            <mc:AlternateContent xmlns:mc="http://schemas.openxmlformats.org/markup-compatibility/2006">
              <mc:Choice xmlns:v="urn:schemas-microsoft-com:vml" Requires="v">
                <p:oleObj spid="_x0000_s22620" name="Equation" r:id="rId7" imgW="2057400" imgH="495300" progId="Equation.DSMT4">
                  <p:embed/>
                </p:oleObj>
              </mc:Choice>
              <mc:Fallback>
                <p:oleObj name="Equation" r:id="rId7" imgW="2057400" imgH="4953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4297045"/>
                        <a:ext cx="2057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5400000">
            <a:off x="4076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457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82" name="Object 10"/>
          <p:cNvGraphicFramePr>
            <a:graphicFrameLocks noChangeAspect="1"/>
          </p:cNvGraphicFramePr>
          <p:nvPr>
            <p:extLst/>
          </p:nvPr>
        </p:nvGraphicFramePr>
        <p:xfrm>
          <a:off x="4152900" y="3395345"/>
          <a:ext cx="139700" cy="203200"/>
        </p:xfrm>
        <a:graphic>
          <a:graphicData uri="http://schemas.openxmlformats.org/presentationml/2006/ole">
            <mc:AlternateContent xmlns:mc="http://schemas.openxmlformats.org/markup-compatibility/2006">
              <mc:Choice xmlns:v="urn:schemas-microsoft-com:vml" Requires="v">
                <p:oleObj spid="_x0000_s22621" name="Equation" r:id="rId9" imgW="139680" imgH="203040" progId="Equation.DSMT4">
                  <p:embed/>
                </p:oleObj>
              </mc:Choice>
              <mc:Fallback>
                <p:oleObj name="Equation" r:id="rId9" imgW="139680" imgH="20304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5290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nvPr>
        </p:nvGraphicFramePr>
        <p:xfrm>
          <a:off x="4533900" y="3200400"/>
          <a:ext cx="190500" cy="165100"/>
        </p:xfrm>
        <a:graphic>
          <a:graphicData uri="http://schemas.openxmlformats.org/presentationml/2006/ole">
            <mc:AlternateContent xmlns:mc="http://schemas.openxmlformats.org/markup-compatibility/2006">
              <mc:Choice xmlns:v="urn:schemas-microsoft-com:vml" Requires="v">
                <p:oleObj spid="_x0000_s22622" name="Equation" r:id="rId11" imgW="190440" imgH="164880" progId="Equation.DSMT4">
                  <p:embed/>
                </p:oleObj>
              </mc:Choice>
              <mc:Fallback>
                <p:oleObj name="Equation" r:id="rId11" imgW="190440" imgH="16488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33900" y="32004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nvPr>
        </p:nvGraphicFramePr>
        <p:xfrm>
          <a:off x="4554220" y="3395345"/>
          <a:ext cx="139700" cy="203200"/>
        </p:xfrm>
        <a:graphic>
          <a:graphicData uri="http://schemas.openxmlformats.org/presentationml/2006/ole">
            <mc:AlternateContent xmlns:mc="http://schemas.openxmlformats.org/markup-compatibility/2006">
              <mc:Choice xmlns:v="urn:schemas-microsoft-com:vml" Requires="v">
                <p:oleObj spid="_x0000_s22623" name="Equation" r:id="rId13" imgW="139680" imgH="203040" progId="Equation.DSMT4">
                  <p:embed/>
                </p:oleObj>
              </mc:Choice>
              <mc:Fallback>
                <p:oleObj name="Equation" r:id="rId13" imgW="139680" imgH="20304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5422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extLst/>
          </p:nvPr>
        </p:nvGraphicFramePr>
        <p:xfrm>
          <a:off x="4806950" y="3420745"/>
          <a:ext cx="190500" cy="152400"/>
        </p:xfrm>
        <a:graphic>
          <a:graphicData uri="http://schemas.openxmlformats.org/presentationml/2006/ole">
            <mc:AlternateContent xmlns:mc="http://schemas.openxmlformats.org/markup-compatibility/2006">
              <mc:Choice xmlns:v="urn:schemas-microsoft-com:vml" Requires="v">
                <p:oleObj spid="_x0000_s22624" name="Equation" r:id="rId15" imgW="190440" imgH="152280" progId="Equation.DSMT4">
                  <p:embed/>
                </p:oleObj>
              </mc:Choice>
              <mc:Fallback>
                <p:oleObj name="Equation" r:id="rId15" imgW="190440" imgH="15228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06950" y="3420745"/>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extLst>
              <p:ext uri="{D42A27DB-BD31-4B8C-83A1-F6EECF244321}">
                <p14:modId xmlns:p14="http://schemas.microsoft.com/office/powerpoint/2010/main" val="1749424415"/>
              </p:ext>
            </p:extLst>
          </p:nvPr>
        </p:nvGraphicFramePr>
        <p:xfrm>
          <a:off x="5143500" y="4948301"/>
          <a:ext cx="190500" cy="279400"/>
        </p:xfrm>
        <a:graphic>
          <a:graphicData uri="http://schemas.openxmlformats.org/presentationml/2006/ole">
            <mc:AlternateContent xmlns:mc="http://schemas.openxmlformats.org/markup-compatibility/2006">
              <mc:Choice xmlns:v="urn:schemas-microsoft-com:vml" Requires="v">
                <p:oleObj spid="_x0000_s22625" name="Equation" r:id="rId17" imgW="190440" imgH="279360" progId="Equation.DSMT4">
                  <p:embed/>
                </p:oleObj>
              </mc:Choice>
              <mc:Fallback>
                <p:oleObj name="Equation" r:id="rId17" imgW="190440" imgH="27936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43500" y="4948301"/>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extLst/>
          </p:nvPr>
        </p:nvGraphicFramePr>
        <p:xfrm>
          <a:off x="4813300" y="4944745"/>
          <a:ext cx="203200" cy="292100"/>
        </p:xfrm>
        <a:graphic>
          <a:graphicData uri="http://schemas.openxmlformats.org/presentationml/2006/ole">
            <mc:AlternateContent xmlns:mc="http://schemas.openxmlformats.org/markup-compatibility/2006">
              <mc:Choice xmlns:v="urn:schemas-microsoft-com:vml" Requires="v">
                <p:oleObj spid="_x0000_s22626" name="Equation" r:id="rId19" imgW="203040" imgH="291960" progId="Equation.DSMT4">
                  <p:embed/>
                </p:oleObj>
              </mc:Choice>
              <mc:Fallback>
                <p:oleObj name="Equation" r:id="rId19" imgW="203040" imgH="291960" progId="Equation.DSMT4">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13300" y="49447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extLst/>
          </p:nvPr>
        </p:nvGraphicFramePr>
        <p:xfrm>
          <a:off x="4495800" y="4944745"/>
          <a:ext cx="203200" cy="292100"/>
        </p:xfrm>
        <a:graphic>
          <a:graphicData uri="http://schemas.openxmlformats.org/presentationml/2006/ole">
            <mc:AlternateContent xmlns:mc="http://schemas.openxmlformats.org/markup-compatibility/2006">
              <mc:Choice xmlns:v="urn:schemas-microsoft-com:vml" Requires="v">
                <p:oleObj spid="_x0000_s22627" name="Equation" r:id="rId21" imgW="203040" imgH="291960" progId="Equation.DSMT4">
                  <p:embed/>
                </p:oleObj>
              </mc:Choice>
              <mc:Fallback>
                <p:oleObj name="Equation" r:id="rId21" imgW="203040" imgH="291960" progId="Equation.DSMT4">
                  <p:embed/>
                  <p:pic>
                    <p:nvPicPr>
                      <p:cNvPr id="0" name="Picture 2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95800" y="49447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70120" y="36937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4531360" y="3434322"/>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2550" name="Object 22"/>
          <p:cNvGraphicFramePr>
            <a:graphicFrameLocks noChangeAspect="1"/>
          </p:cNvGraphicFramePr>
          <p:nvPr/>
        </p:nvGraphicFramePr>
        <p:xfrm>
          <a:off x="3877574" y="4932045"/>
          <a:ext cx="292100" cy="279400"/>
        </p:xfrm>
        <a:graphic>
          <a:graphicData uri="http://schemas.openxmlformats.org/presentationml/2006/ole">
            <mc:AlternateContent xmlns:mc="http://schemas.openxmlformats.org/markup-compatibility/2006">
              <mc:Choice xmlns:v="urn:schemas-microsoft-com:vml" Requires="v">
                <p:oleObj spid="_x0000_s22628" name="Equation" r:id="rId23" imgW="291960" imgH="279360" progId="Equation.DSMT4">
                  <p:embed/>
                </p:oleObj>
              </mc:Choice>
              <mc:Fallback>
                <p:oleObj name="Equation" r:id="rId23" imgW="291960" imgH="279360" progId="Equation.DSMT4">
                  <p:embed/>
                  <p:pic>
                    <p:nvPicPr>
                      <p:cNvPr id="0" name="Picture 2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877574" y="4932045"/>
                        <a:ext cx="292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02283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8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8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08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9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0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1196</TotalTime>
  <Words>575</Words>
  <Application>Microsoft Office PowerPoint</Application>
  <PresentationFormat>On-screen Show (4:3)</PresentationFormat>
  <Paragraphs>93</Paragraphs>
  <Slides>17</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4.2</vt:lpstr>
      <vt:lpstr>Objectives</vt:lpstr>
      <vt:lpstr>To Add Decimal Numbers</vt:lpstr>
      <vt:lpstr>Example 1: Adding Decimal Numbers</vt:lpstr>
      <vt:lpstr>Example 2: Adding Decimal Numbers</vt:lpstr>
      <vt:lpstr>Example 3: Adding Decimal Numbers</vt:lpstr>
      <vt:lpstr>Example 4: Adding Decimal Numbers</vt:lpstr>
      <vt:lpstr>To Subtract Decimal Numbers</vt:lpstr>
      <vt:lpstr>Example 5: Subtracting Decimal Numbers</vt:lpstr>
      <vt:lpstr>Example 6: Subtracting Decimal Numbers</vt:lpstr>
      <vt:lpstr>Example 7: Adding Signed Decimal Numbers</vt:lpstr>
      <vt:lpstr>Example 8: Subtracting Signed Decimal Numbers</vt:lpstr>
      <vt:lpstr>Example 9: Adding and Subtracting Decimal Numbers</vt:lpstr>
      <vt:lpstr>Example 9: Adding and Subtracting Decimal Numbers (cont.)</vt:lpstr>
      <vt:lpstr>Example 9: Adding and Subtracting Decimal Numbers (cont.)</vt:lpstr>
      <vt:lpstr>Example 10: Combining Like Terms with Decimal Coefficients</vt:lpstr>
      <vt:lpstr>Example 11: Combining Like Terms with Decimal Coefficients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167</cp:revision>
  <dcterms:created xsi:type="dcterms:W3CDTF">2013-04-26T14:43:13Z</dcterms:created>
  <dcterms:modified xsi:type="dcterms:W3CDTF">2018-08-06T13:38:53Z</dcterms:modified>
</cp:coreProperties>
</file>