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6" r:id="rId2"/>
    <p:sldId id="259" r:id="rId3"/>
    <p:sldId id="260" r:id="rId4"/>
    <p:sldId id="261" r:id="rId5"/>
    <p:sldId id="262" r:id="rId6"/>
    <p:sldId id="263" r:id="rId7"/>
    <p:sldId id="265" r:id="rId8"/>
    <p:sldId id="267" r:id="rId9"/>
    <p:sldId id="268" r:id="rId10"/>
    <p:sldId id="269" r:id="rId11"/>
    <p:sldId id="270" r:id="rId12"/>
    <p:sldId id="272" r:id="rId13"/>
    <p:sldId id="281" r:id="rId14"/>
    <p:sldId id="273" r:id="rId15"/>
    <p:sldId id="282" r:id="rId16"/>
    <p:sldId id="274" r:id="rId17"/>
    <p:sldId id="276" r:id="rId18"/>
    <p:sldId id="283" r:id="rId19"/>
    <p:sldId id="285" r:id="rId20"/>
    <p:sldId id="286" r:id="rId21"/>
    <p:sldId id="287" r:id="rId22"/>
    <p:sldId id="288" r:id="rId23"/>
    <p:sldId id="292" r:id="rId24"/>
    <p:sldId id="293" r:id="rId25"/>
    <p:sldId id="294" r:id="rId26"/>
    <p:sldId id="295" r:id="rId27"/>
    <p:sldId id="289" r:id="rId28"/>
    <p:sldId id="290" r:id="rId29"/>
    <p:sldId id="291"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7]" lastIdx="1" clrIdx="6">
    <p:extLst/>
  </p:cmAuthor>
  <p:cmAuthor id="1" name="Nicholas Belloit" initials="NB" lastIdx="1" clrIdx="0">
    <p:extLst/>
  </p:cmAuthor>
  <p:cmAuthor id="2" name="Nicholas Belloit" initials="NB [2]" lastIdx="1" clrIdx="1">
    <p:extLst/>
  </p:cmAuthor>
  <p:cmAuthor id="3" name="Nicholas Belloit" initials="NB [3]" lastIdx="1" clrIdx="2">
    <p:extLst/>
  </p:cmAuthor>
  <p:cmAuthor id="4" name="Nicholas Belloit" initials="NB [4]" lastIdx="1" clrIdx="3">
    <p:extLst/>
  </p:cmAuthor>
  <p:cmAuthor id="5" name="Nicholas Belloit" initials="NB [5]" lastIdx="1" clrIdx="4">
    <p:extLst/>
  </p:cmAuthor>
  <p:cmAuthor id="6" name="Nicholas Belloit" initials="NB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C86A6"/>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70" autoAdjust="0"/>
    <p:restoredTop sz="94660"/>
  </p:normalViewPr>
  <p:slideViewPr>
    <p:cSldViewPr>
      <p:cViewPr varScale="1">
        <p:scale>
          <a:sx n="101" d="100"/>
          <a:sy n="101" d="100"/>
        </p:scale>
        <p:origin x="120" y="20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69.wmf"/><Relationship Id="rId2" Type="http://schemas.openxmlformats.org/officeDocument/2006/relationships/image" Target="../media/image68.wmf"/><Relationship Id="rId1" Type="http://schemas.openxmlformats.org/officeDocument/2006/relationships/image" Target="../media/image67.wmf"/><Relationship Id="rId6" Type="http://schemas.openxmlformats.org/officeDocument/2006/relationships/image" Target="../media/image72.wmf"/><Relationship Id="rId5" Type="http://schemas.openxmlformats.org/officeDocument/2006/relationships/image" Target="../media/image71.wmf"/><Relationship Id="rId4" Type="http://schemas.openxmlformats.org/officeDocument/2006/relationships/image" Target="../media/image70.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80.wmf"/><Relationship Id="rId3" Type="http://schemas.openxmlformats.org/officeDocument/2006/relationships/image" Target="../media/image75.wmf"/><Relationship Id="rId7" Type="http://schemas.openxmlformats.org/officeDocument/2006/relationships/image" Target="../media/image79.wmf"/><Relationship Id="rId2" Type="http://schemas.openxmlformats.org/officeDocument/2006/relationships/image" Target="../media/image74.wmf"/><Relationship Id="rId1" Type="http://schemas.openxmlformats.org/officeDocument/2006/relationships/image" Target="../media/image73.wmf"/><Relationship Id="rId6" Type="http://schemas.openxmlformats.org/officeDocument/2006/relationships/image" Target="../media/image78.wmf"/><Relationship Id="rId5" Type="http://schemas.openxmlformats.org/officeDocument/2006/relationships/image" Target="../media/image77.wmf"/><Relationship Id="rId10" Type="http://schemas.openxmlformats.org/officeDocument/2006/relationships/image" Target="../media/image82.wmf"/><Relationship Id="rId4" Type="http://schemas.openxmlformats.org/officeDocument/2006/relationships/image" Target="../media/image76.wmf"/><Relationship Id="rId9" Type="http://schemas.openxmlformats.org/officeDocument/2006/relationships/image" Target="../media/image81.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90.wmf"/><Relationship Id="rId3" Type="http://schemas.openxmlformats.org/officeDocument/2006/relationships/image" Target="../media/image85.wmf"/><Relationship Id="rId7" Type="http://schemas.openxmlformats.org/officeDocument/2006/relationships/image" Target="../media/image89.wmf"/><Relationship Id="rId12" Type="http://schemas.openxmlformats.org/officeDocument/2006/relationships/image" Target="../media/image94.wmf"/><Relationship Id="rId2" Type="http://schemas.openxmlformats.org/officeDocument/2006/relationships/image" Target="../media/image84.wmf"/><Relationship Id="rId1" Type="http://schemas.openxmlformats.org/officeDocument/2006/relationships/image" Target="../media/image83.wmf"/><Relationship Id="rId6" Type="http://schemas.openxmlformats.org/officeDocument/2006/relationships/image" Target="../media/image88.wmf"/><Relationship Id="rId11" Type="http://schemas.openxmlformats.org/officeDocument/2006/relationships/image" Target="../media/image93.wmf"/><Relationship Id="rId5" Type="http://schemas.openxmlformats.org/officeDocument/2006/relationships/image" Target="../media/image87.wmf"/><Relationship Id="rId10" Type="http://schemas.openxmlformats.org/officeDocument/2006/relationships/image" Target="../media/image92.wmf"/><Relationship Id="rId4" Type="http://schemas.openxmlformats.org/officeDocument/2006/relationships/image" Target="../media/image86.wmf"/><Relationship Id="rId9" Type="http://schemas.openxmlformats.org/officeDocument/2006/relationships/image" Target="../media/image91.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102.wmf"/><Relationship Id="rId13" Type="http://schemas.openxmlformats.org/officeDocument/2006/relationships/image" Target="../media/image107.wmf"/><Relationship Id="rId3" Type="http://schemas.openxmlformats.org/officeDocument/2006/relationships/image" Target="../media/image97.wmf"/><Relationship Id="rId7" Type="http://schemas.openxmlformats.org/officeDocument/2006/relationships/image" Target="../media/image101.wmf"/><Relationship Id="rId12" Type="http://schemas.openxmlformats.org/officeDocument/2006/relationships/image" Target="../media/image106.wmf"/><Relationship Id="rId2" Type="http://schemas.openxmlformats.org/officeDocument/2006/relationships/image" Target="../media/image96.wmf"/><Relationship Id="rId1" Type="http://schemas.openxmlformats.org/officeDocument/2006/relationships/image" Target="../media/image95.wmf"/><Relationship Id="rId6" Type="http://schemas.openxmlformats.org/officeDocument/2006/relationships/image" Target="../media/image100.wmf"/><Relationship Id="rId11" Type="http://schemas.openxmlformats.org/officeDocument/2006/relationships/image" Target="../media/image105.wmf"/><Relationship Id="rId5" Type="http://schemas.openxmlformats.org/officeDocument/2006/relationships/image" Target="../media/image99.wmf"/><Relationship Id="rId15" Type="http://schemas.openxmlformats.org/officeDocument/2006/relationships/image" Target="../media/image109.wmf"/><Relationship Id="rId10" Type="http://schemas.openxmlformats.org/officeDocument/2006/relationships/image" Target="../media/image104.wmf"/><Relationship Id="rId4" Type="http://schemas.openxmlformats.org/officeDocument/2006/relationships/image" Target="../media/image98.wmf"/><Relationship Id="rId9" Type="http://schemas.openxmlformats.org/officeDocument/2006/relationships/image" Target="../media/image103.wmf"/><Relationship Id="rId14" Type="http://schemas.openxmlformats.org/officeDocument/2006/relationships/image" Target="../media/image108.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111.wmf"/><Relationship Id="rId1" Type="http://schemas.openxmlformats.org/officeDocument/2006/relationships/image" Target="../media/image110.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12.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120.wmf"/><Relationship Id="rId3" Type="http://schemas.openxmlformats.org/officeDocument/2006/relationships/image" Target="../media/image115.wmf"/><Relationship Id="rId7" Type="http://schemas.openxmlformats.org/officeDocument/2006/relationships/image" Target="../media/image119.wmf"/><Relationship Id="rId2" Type="http://schemas.openxmlformats.org/officeDocument/2006/relationships/image" Target="../media/image114.wmf"/><Relationship Id="rId1" Type="http://schemas.openxmlformats.org/officeDocument/2006/relationships/image" Target="../media/image113.wmf"/><Relationship Id="rId6" Type="http://schemas.openxmlformats.org/officeDocument/2006/relationships/image" Target="../media/image118.wmf"/><Relationship Id="rId5" Type="http://schemas.openxmlformats.org/officeDocument/2006/relationships/image" Target="../media/image117.wmf"/><Relationship Id="rId4" Type="http://schemas.openxmlformats.org/officeDocument/2006/relationships/image" Target="../media/image116.wmf"/><Relationship Id="rId9" Type="http://schemas.openxmlformats.org/officeDocument/2006/relationships/image" Target="../media/image121.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124.wmf"/><Relationship Id="rId7" Type="http://schemas.openxmlformats.org/officeDocument/2006/relationships/image" Target="../media/image119.wmf"/><Relationship Id="rId2" Type="http://schemas.openxmlformats.org/officeDocument/2006/relationships/image" Target="../media/image123.wmf"/><Relationship Id="rId1" Type="http://schemas.openxmlformats.org/officeDocument/2006/relationships/image" Target="../media/image122.wmf"/><Relationship Id="rId6" Type="http://schemas.openxmlformats.org/officeDocument/2006/relationships/image" Target="../media/image127.wmf"/><Relationship Id="rId5" Type="http://schemas.openxmlformats.org/officeDocument/2006/relationships/image" Target="../media/image126.wmf"/><Relationship Id="rId4" Type="http://schemas.openxmlformats.org/officeDocument/2006/relationships/image" Target="../media/image125.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28.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136.wmf"/><Relationship Id="rId3" Type="http://schemas.openxmlformats.org/officeDocument/2006/relationships/image" Target="../media/image131.wmf"/><Relationship Id="rId7" Type="http://schemas.openxmlformats.org/officeDocument/2006/relationships/image" Target="../media/image135.wmf"/><Relationship Id="rId2" Type="http://schemas.openxmlformats.org/officeDocument/2006/relationships/image" Target="../media/image130.wmf"/><Relationship Id="rId1" Type="http://schemas.openxmlformats.org/officeDocument/2006/relationships/image" Target="../media/image129.wmf"/><Relationship Id="rId6" Type="http://schemas.openxmlformats.org/officeDocument/2006/relationships/image" Target="../media/image134.wmf"/><Relationship Id="rId11" Type="http://schemas.openxmlformats.org/officeDocument/2006/relationships/image" Target="../media/image138.wmf"/><Relationship Id="rId5" Type="http://schemas.openxmlformats.org/officeDocument/2006/relationships/image" Target="../media/image133.wmf"/><Relationship Id="rId10" Type="http://schemas.openxmlformats.org/officeDocument/2006/relationships/image" Target="../media/image128.wmf"/><Relationship Id="rId4" Type="http://schemas.openxmlformats.org/officeDocument/2006/relationships/image" Target="../media/image132.wmf"/><Relationship Id="rId9" Type="http://schemas.openxmlformats.org/officeDocument/2006/relationships/image" Target="../media/image13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141.wmf"/><Relationship Id="rId2" Type="http://schemas.openxmlformats.org/officeDocument/2006/relationships/image" Target="../media/image140.wmf"/><Relationship Id="rId1" Type="http://schemas.openxmlformats.org/officeDocument/2006/relationships/image" Target="../media/image139.wmf"/></Relationships>
</file>

<file path=ppt/drawings/_rels/vmlDrawing21.vml.rels><?xml version="1.0" encoding="UTF-8" standalone="yes"?>
<Relationships xmlns="http://schemas.openxmlformats.org/package/2006/relationships"><Relationship Id="rId8" Type="http://schemas.openxmlformats.org/officeDocument/2006/relationships/image" Target="../media/image149.wmf"/><Relationship Id="rId3" Type="http://schemas.openxmlformats.org/officeDocument/2006/relationships/image" Target="../media/image144.wmf"/><Relationship Id="rId7" Type="http://schemas.openxmlformats.org/officeDocument/2006/relationships/image" Target="../media/image148.wmf"/><Relationship Id="rId2" Type="http://schemas.openxmlformats.org/officeDocument/2006/relationships/image" Target="../media/image143.wmf"/><Relationship Id="rId1" Type="http://schemas.openxmlformats.org/officeDocument/2006/relationships/image" Target="../media/image142.wmf"/><Relationship Id="rId6" Type="http://schemas.openxmlformats.org/officeDocument/2006/relationships/image" Target="../media/image147.wmf"/><Relationship Id="rId11" Type="http://schemas.openxmlformats.org/officeDocument/2006/relationships/image" Target="../media/image152.wmf"/><Relationship Id="rId5" Type="http://schemas.openxmlformats.org/officeDocument/2006/relationships/image" Target="../media/image146.wmf"/><Relationship Id="rId10" Type="http://schemas.openxmlformats.org/officeDocument/2006/relationships/image" Target="../media/image151.wmf"/><Relationship Id="rId4" Type="http://schemas.openxmlformats.org/officeDocument/2006/relationships/image" Target="../media/image145.wmf"/><Relationship Id="rId9" Type="http://schemas.openxmlformats.org/officeDocument/2006/relationships/image" Target="../media/image150.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155.wmf"/><Relationship Id="rId2" Type="http://schemas.openxmlformats.org/officeDocument/2006/relationships/image" Target="../media/image154.wmf"/><Relationship Id="rId1" Type="http://schemas.openxmlformats.org/officeDocument/2006/relationships/image" Target="../media/image153.wmf"/><Relationship Id="rId4" Type="http://schemas.openxmlformats.org/officeDocument/2006/relationships/image" Target="../media/image156.wmf"/></Relationships>
</file>

<file path=ppt/drawings/_rels/vmlDrawing23.vml.rels><?xml version="1.0" encoding="UTF-8" standalone="yes"?>
<Relationships xmlns="http://schemas.openxmlformats.org/package/2006/relationships"><Relationship Id="rId8" Type="http://schemas.openxmlformats.org/officeDocument/2006/relationships/image" Target="../media/image164.wmf"/><Relationship Id="rId3" Type="http://schemas.openxmlformats.org/officeDocument/2006/relationships/image" Target="../media/image159.wmf"/><Relationship Id="rId7" Type="http://schemas.openxmlformats.org/officeDocument/2006/relationships/image" Target="../media/image163.wmf"/><Relationship Id="rId2" Type="http://schemas.openxmlformats.org/officeDocument/2006/relationships/image" Target="../media/image158.wmf"/><Relationship Id="rId1" Type="http://schemas.openxmlformats.org/officeDocument/2006/relationships/image" Target="../media/image157.wmf"/><Relationship Id="rId6" Type="http://schemas.openxmlformats.org/officeDocument/2006/relationships/image" Target="../media/image162.wmf"/><Relationship Id="rId5" Type="http://schemas.openxmlformats.org/officeDocument/2006/relationships/image" Target="../media/image161.wmf"/><Relationship Id="rId4" Type="http://schemas.openxmlformats.org/officeDocument/2006/relationships/image" Target="../media/image160.wmf"/><Relationship Id="rId9" Type="http://schemas.openxmlformats.org/officeDocument/2006/relationships/image" Target="../media/image165.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168.wmf"/><Relationship Id="rId7" Type="http://schemas.openxmlformats.org/officeDocument/2006/relationships/image" Target="../media/image172.wmf"/><Relationship Id="rId2" Type="http://schemas.openxmlformats.org/officeDocument/2006/relationships/image" Target="../media/image167.wmf"/><Relationship Id="rId1" Type="http://schemas.openxmlformats.org/officeDocument/2006/relationships/image" Target="../media/image166.wmf"/><Relationship Id="rId6" Type="http://schemas.openxmlformats.org/officeDocument/2006/relationships/image" Target="../media/image171.wmf"/><Relationship Id="rId5" Type="http://schemas.openxmlformats.org/officeDocument/2006/relationships/image" Target="../media/image170.wmf"/><Relationship Id="rId4" Type="http://schemas.openxmlformats.org/officeDocument/2006/relationships/image" Target="../media/image169.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 Id="rId9"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image" Target="../media/image22.wmf"/><Relationship Id="rId7" Type="http://schemas.openxmlformats.org/officeDocument/2006/relationships/image" Target="../media/image26.wmf"/><Relationship Id="rId12" Type="http://schemas.openxmlformats.org/officeDocument/2006/relationships/image" Target="../media/image31.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11" Type="http://schemas.openxmlformats.org/officeDocument/2006/relationships/image" Target="../media/image30.wmf"/><Relationship Id="rId5" Type="http://schemas.openxmlformats.org/officeDocument/2006/relationships/image" Target="../media/image24.wmf"/><Relationship Id="rId10" Type="http://schemas.openxmlformats.org/officeDocument/2006/relationships/image" Target="../media/image29.wmf"/><Relationship Id="rId4" Type="http://schemas.openxmlformats.org/officeDocument/2006/relationships/image" Target="../media/image23.wmf"/><Relationship Id="rId9" Type="http://schemas.openxmlformats.org/officeDocument/2006/relationships/image" Target="../media/image2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42.wmf"/><Relationship Id="rId13" Type="http://schemas.openxmlformats.org/officeDocument/2006/relationships/image" Target="../media/image47.wmf"/><Relationship Id="rId3" Type="http://schemas.openxmlformats.org/officeDocument/2006/relationships/image" Target="../media/image37.wmf"/><Relationship Id="rId7" Type="http://schemas.openxmlformats.org/officeDocument/2006/relationships/image" Target="../media/image41.wmf"/><Relationship Id="rId12" Type="http://schemas.openxmlformats.org/officeDocument/2006/relationships/image" Target="../media/image46.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11" Type="http://schemas.openxmlformats.org/officeDocument/2006/relationships/image" Target="../media/image45.wmf"/><Relationship Id="rId5" Type="http://schemas.openxmlformats.org/officeDocument/2006/relationships/image" Target="../media/image39.wmf"/><Relationship Id="rId10" Type="http://schemas.openxmlformats.org/officeDocument/2006/relationships/image" Target="../media/image44.wmf"/><Relationship Id="rId4" Type="http://schemas.openxmlformats.org/officeDocument/2006/relationships/image" Target="../media/image38.wmf"/><Relationship Id="rId9" Type="http://schemas.openxmlformats.org/officeDocument/2006/relationships/image" Target="../media/image43.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51.wmf"/><Relationship Id="rId7" Type="http://schemas.openxmlformats.org/officeDocument/2006/relationships/image" Target="../media/image55.wmf"/><Relationship Id="rId2" Type="http://schemas.openxmlformats.org/officeDocument/2006/relationships/image" Target="../media/image50.wmf"/><Relationship Id="rId1" Type="http://schemas.openxmlformats.org/officeDocument/2006/relationships/image" Target="../media/image49.wmf"/><Relationship Id="rId6" Type="http://schemas.openxmlformats.org/officeDocument/2006/relationships/image" Target="../media/image54.wmf"/><Relationship Id="rId5" Type="http://schemas.openxmlformats.org/officeDocument/2006/relationships/image" Target="../media/image53.wmf"/><Relationship Id="rId4" Type="http://schemas.openxmlformats.org/officeDocument/2006/relationships/image" Target="../media/image52.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63.wmf"/><Relationship Id="rId3" Type="http://schemas.openxmlformats.org/officeDocument/2006/relationships/image" Target="../media/image58.wmf"/><Relationship Id="rId7" Type="http://schemas.openxmlformats.org/officeDocument/2006/relationships/image" Target="../media/image62.wmf"/><Relationship Id="rId2" Type="http://schemas.openxmlformats.org/officeDocument/2006/relationships/image" Target="../media/image57.wmf"/><Relationship Id="rId1" Type="http://schemas.openxmlformats.org/officeDocument/2006/relationships/image" Target="../media/image56.wmf"/><Relationship Id="rId6" Type="http://schemas.openxmlformats.org/officeDocument/2006/relationships/image" Target="../media/image61.wmf"/><Relationship Id="rId5" Type="http://schemas.openxmlformats.org/officeDocument/2006/relationships/image" Target="../media/image60.wmf"/><Relationship Id="rId4" Type="http://schemas.openxmlformats.org/officeDocument/2006/relationships/image" Target="../media/image5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3499662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04A259-470A-41C0-A95C-2A9686982E59}" type="datetimeFigureOut">
              <a:rPr lang="en-US" smtClean="0"/>
              <a:pPr/>
              <a:t>8/2/2018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C57079-7BB8-4B6B-B04A-089D2E304F42}" type="slidenum">
              <a:rPr lang="en-US" smtClean="0"/>
              <a:pPr/>
              <a:t>‹#›</a:t>
            </a:fld>
            <a:endParaRPr lang="en-US"/>
          </a:p>
        </p:txBody>
      </p:sp>
    </p:spTree>
    <p:extLst>
      <p:ext uri="{BB962C8B-B14F-4D97-AF65-F5344CB8AC3E}">
        <p14:creationId xmlns:p14="http://schemas.microsoft.com/office/powerpoint/2010/main" val="338745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xfrm>
            <a:off x="1143000" y="687388"/>
            <a:ext cx="4572000" cy="3429000"/>
          </a:xfrm>
          <a:noFill/>
          <a:ln>
            <a:solidFill>
              <a:srgbClr val="000000"/>
            </a:solidFill>
            <a:miter lim="800000"/>
            <a:headEnd/>
            <a:tailEnd/>
          </a:ln>
        </p:spPr>
      </p:sp>
      <p:sp>
        <p:nvSpPr>
          <p:cNvPr id="28675"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18335497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 </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51.wmf"/><Relationship Id="rId13" Type="http://schemas.openxmlformats.org/officeDocument/2006/relationships/oleObject" Target="../embeddings/oleObject52.bin"/><Relationship Id="rId3" Type="http://schemas.openxmlformats.org/officeDocument/2006/relationships/oleObject" Target="../embeddings/oleObject47.bin"/><Relationship Id="rId7" Type="http://schemas.openxmlformats.org/officeDocument/2006/relationships/oleObject" Target="../embeddings/oleObject49.bin"/><Relationship Id="rId12" Type="http://schemas.openxmlformats.org/officeDocument/2006/relationships/image" Target="../media/image53.wmf"/><Relationship Id="rId2" Type="http://schemas.openxmlformats.org/officeDocument/2006/relationships/slideLayout" Target="../slideLayouts/slideLayout2.xml"/><Relationship Id="rId16" Type="http://schemas.openxmlformats.org/officeDocument/2006/relationships/image" Target="../media/image55.wmf"/><Relationship Id="rId1" Type="http://schemas.openxmlformats.org/officeDocument/2006/relationships/vmlDrawing" Target="../drawings/vmlDrawing7.vml"/><Relationship Id="rId6" Type="http://schemas.openxmlformats.org/officeDocument/2006/relationships/image" Target="../media/image50.wmf"/><Relationship Id="rId11" Type="http://schemas.openxmlformats.org/officeDocument/2006/relationships/oleObject" Target="../embeddings/oleObject51.bin"/><Relationship Id="rId5" Type="http://schemas.openxmlformats.org/officeDocument/2006/relationships/oleObject" Target="../embeddings/oleObject48.bin"/><Relationship Id="rId15" Type="http://schemas.openxmlformats.org/officeDocument/2006/relationships/oleObject" Target="../embeddings/oleObject53.bin"/><Relationship Id="rId10" Type="http://schemas.openxmlformats.org/officeDocument/2006/relationships/image" Target="../media/image52.wmf"/><Relationship Id="rId4" Type="http://schemas.openxmlformats.org/officeDocument/2006/relationships/image" Target="../media/image49.wmf"/><Relationship Id="rId9" Type="http://schemas.openxmlformats.org/officeDocument/2006/relationships/oleObject" Target="../embeddings/oleObject50.bin"/><Relationship Id="rId14" Type="http://schemas.openxmlformats.org/officeDocument/2006/relationships/image" Target="../media/image54.wmf"/></Relationships>
</file>

<file path=ppt/slides/_rels/slide12.xml.rels><?xml version="1.0" encoding="UTF-8" standalone="yes"?>
<Relationships xmlns="http://schemas.openxmlformats.org/package/2006/relationships"><Relationship Id="rId8" Type="http://schemas.openxmlformats.org/officeDocument/2006/relationships/image" Target="../media/image58.wmf"/><Relationship Id="rId13" Type="http://schemas.openxmlformats.org/officeDocument/2006/relationships/oleObject" Target="../embeddings/oleObject59.bin"/><Relationship Id="rId18" Type="http://schemas.openxmlformats.org/officeDocument/2006/relationships/image" Target="../media/image63.wmf"/><Relationship Id="rId3" Type="http://schemas.openxmlformats.org/officeDocument/2006/relationships/oleObject" Target="../embeddings/oleObject54.bin"/><Relationship Id="rId7" Type="http://schemas.openxmlformats.org/officeDocument/2006/relationships/oleObject" Target="../embeddings/oleObject56.bin"/><Relationship Id="rId12" Type="http://schemas.openxmlformats.org/officeDocument/2006/relationships/image" Target="../media/image60.wmf"/><Relationship Id="rId17" Type="http://schemas.openxmlformats.org/officeDocument/2006/relationships/oleObject" Target="../embeddings/oleObject61.bin"/><Relationship Id="rId2" Type="http://schemas.openxmlformats.org/officeDocument/2006/relationships/slideLayout" Target="../slideLayouts/slideLayout2.xml"/><Relationship Id="rId16" Type="http://schemas.openxmlformats.org/officeDocument/2006/relationships/image" Target="../media/image62.wmf"/><Relationship Id="rId1" Type="http://schemas.openxmlformats.org/officeDocument/2006/relationships/vmlDrawing" Target="../drawings/vmlDrawing8.vml"/><Relationship Id="rId6" Type="http://schemas.openxmlformats.org/officeDocument/2006/relationships/image" Target="../media/image57.wmf"/><Relationship Id="rId11" Type="http://schemas.openxmlformats.org/officeDocument/2006/relationships/oleObject" Target="../embeddings/oleObject58.bin"/><Relationship Id="rId5" Type="http://schemas.openxmlformats.org/officeDocument/2006/relationships/oleObject" Target="../embeddings/oleObject55.bin"/><Relationship Id="rId15" Type="http://schemas.openxmlformats.org/officeDocument/2006/relationships/oleObject" Target="../embeddings/oleObject60.bin"/><Relationship Id="rId10" Type="http://schemas.openxmlformats.org/officeDocument/2006/relationships/image" Target="../media/image59.wmf"/><Relationship Id="rId4" Type="http://schemas.openxmlformats.org/officeDocument/2006/relationships/image" Target="../media/image56.wmf"/><Relationship Id="rId9" Type="http://schemas.openxmlformats.org/officeDocument/2006/relationships/oleObject" Target="../embeddings/oleObject57.bin"/><Relationship Id="rId14" Type="http://schemas.openxmlformats.org/officeDocument/2006/relationships/image" Target="../media/image61.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oleObject" Target="../embeddings/oleObject62.bin"/><Relationship Id="rId7" Type="http://schemas.openxmlformats.org/officeDocument/2006/relationships/oleObject" Target="../embeddings/oleObject64.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65.wmf"/><Relationship Id="rId5" Type="http://schemas.openxmlformats.org/officeDocument/2006/relationships/oleObject" Target="../embeddings/oleObject63.bin"/><Relationship Id="rId4" Type="http://schemas.openxmlformats.org/officeDocument/2006/relationships/image" Target="../media/image64.wmf"/></Relationships>
</file>

<file path=ppt/slides/_rels/slide15.xml.rels><?xml version="1.0" encoding="UTF-8" standalone="yes"?>
<Relationships xmlns="http://schemas.openxmlformats.org/package/2006/relationships"><Relationship Id="rId8" Type="http://schemas.openxmlformats.org/officeDocument/2006/relationships/image" Target="../media/image69.wmf"/><Relationship Id="rId13" Type="http://schemas.openxmlformats.org/officeDocument/2006/relationships/oleObject" Target="../embeddings/oleObject70.bin"/><Relationship Id="rId3" Type="http://schemas.openxmlformats.org/officeDocument/2006/relationships/oleObject" Target="../embeddings/oleObject65.bin"/><Relationship Id="rId7" Type="http://schemas.openxmlformats.org/officeDocument/2006/relationships/oleObject" Target="../embeddings/oleObject67.bin"/><Relationship Id="rId12" Type="http://schemas.openxmlformats.org/officeDocument/2006/relationships/image" Target="../media/image71.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68.wmf"/><Relationship Id="rId11" Type="http://schemas.openxmlformats.org/officeDocument/2006/relationships/oleObject" Target="../embeddings/oleObject69.bin"/><Relationship Id="rId5" Type="http://schemas.openxmlformats.org/officeDocument/2006/relationships/oleObject" Target="../embeddings/oleObject66.bin"/><Relationship Id="rId10" Type="http://schemas.openxmlformats.org/officeDocument/2006/relationships/image" Target="../media/image70.wmf"/><Relationship Id="rId4" Type="http://schemas.openxmlformats.org/officeDocument/2006/relationships/image" Target="../media/image67.wmf"/><Relationship Id="rId9" Type="http://schemas.openxmlformats.org/officeDocument/2006/relationships/oleObject" Target="../embeddings/oleObject68.bin"/><Relationship Id="rId14" Type="http://schemas.openxmlformats.org/officeDocument/2006/relationships/image" Target="../media/image72.wmf"/></Relationships>
</file>

<file path=ppt/slides/_rels/slide16.xml.rels><?xml version="1.0" encoding="UTF-8" standalone="yes"?>
<Relationships xmlns="http://schemas.openxmlformats.org/package/2006/relationships"><Relationship Id="rId8" Type="http://schemas.openxmlformats.org/officeDocument/2006/relationships/image" Target="../media/image75.wmf"/><Relationship Id="rId13" Type="http://schemas.openxmlformats.org/officeDocument/2006/relationships/oleObject" Target="../embeddings/oleObject76.bin"/><Relationship Id="rId18" Type="http://schemas.openxmlformats.org/officeDocument/2006/relationships/image" Target="../media/image80.wmf"/><Relationship Id="rId3" Type="http://schemas.openxmlformats.org/officeDocument/2006/relationships/oleObject" Target="../embeddings/oleObject71.bin"/><Relationship Id="rId21" Type="http://schemas.openxmlformats.org/officeDocument/2006/relationships/oleObject" Target="../embeddings/oleObject80.bin"/><Relationship Id="rId7" Type="http://schemas.openxmlformats.org/officeDocument/2006/relationships/oleObject" Target="../embeddings/oleObject73.bin"/><Relationship Id="rId12" Type="http://schemas.openxmlformats.org/officeDocument/2006/relationships/image" Target="../media/image77.wmf"/><Relationship Id="rId17" Type="http://schemas.openxmlformats.org/officeDocument/2006/relationships/oleObject" Target="../embeddings/oleObject78.bin"/><Relationship Id="rId2" Type="http://schemas.openxmlformats.org/officeDocument/2006/relationships/slideLayout" Target="../slideLayouts/slideLayout2.xml"/><Relationship Id="rId16" Type="http://schemas.openxmlformats.org/officeDocument/2006/relationships/image" Target="../media/image79.wmf"/><Relationship Id="rId20" Type="http://schemas.openxmlformats.org/officeDocument/2006/relationships/image" Target="../media/image81.wmf"/><Relationship Id="rId1" Type="http://schemas.openxmlformats.org/officeDocument/2006/relationships/vmlDrawing" Target="../drawings/vmlDrawing11.vml"/><Relationship Id="rId6" Type="http://schemas.openxmlformats.org/officeDocument/2006/relationships/image" Target="../media/image74.wmf"/><Relationship Id="rId11" Type="http://schemas.openxmlformats.org/officeDocument/2006/relationships/oleObject" Target="../embeddings/oleObject75.bin"/><Relationship Id="rId5" Type="http://schemas.openxmlformats.org/officeDocument/2006/relationships/oleObject" Target="../embeddings/oleObject72.bin"/><Relationship Id="rId15" Type="http://schemas.openxmlformats.org/officeDocument/2006/relationships/oleObject" Target="../embeddings/oleObject77.bin"/><Relationship Id="rId10" Type="http://schemas.openxmlformats.org/officeDocument/2006/relationships/image" Target="../media/image76.wmf"/><Relationship Id="rId19" Type="http://schemas.openxmlformats.org/officeDocument/2006/relationships/oleObject" Target="../embeddings/oleObject79.bin"/><Relationship Id="rId4" Type="http://schemas.openxmlformats.org/officeDocument/2006/relationships/image" Target="../media/image73.wmf"/><Relationship Id="rId9" Type="http://schemas.openxmlformats.org/officeDocument/2006/relationships/oleObject" Target="../embeddings/oleObject74.bin"/><Relationship Id="rId14" Type="http://schemas.openxmlformats.org/officeDocument/2006/relationships/image" Target="../media/image78.wmf"/><Relationship Id="rId22" Type="http://schemas.openxmlformats.org/officeDocument/2006/relationships/image" Target="../media/image82.wmf"/></Relationships>
</file>

<file path=ppt/slides/_rels/slide17.xml.rels><?xml version="1.0" encoding="UTF-8" standalone="yes"?>
<Relationships xmlns="http://schemas.openxmlformats.org/package/2006/relationships"><Relationship Id="rId8" Type="http://schemas.openxmlformats.org/officeDocument/2006/relationships/image" Target="../media/image85.wmf"/><Relationship Id="rId13" Type="http://schemas.openxmlformats.org/officeDocument/2006/relationships/oleObject" Target="../embeddings/oleObject86.bin"/><Relationship Id="rId18" Type="http://schemas.openxmlformats.org/officeDocument/2006/relationships/image" Target="../media/image90.wmf"/><Relationship Id="rId26" Type="http://schemas.openxmlformats.org/officeDocument/2006/relationships/image" Target="../media/image94.wmf"/><Relationship Id="rId3" Type="http://schemas.openxmlformats.org/officeDocument/2006/relationships/oleObject" Target="../embeddings/oleObject81.bin"/><Relationship Id="rId21" Type="http://schemas.openxmlformats.org/officeDocument/2006/relationships/oleObject" Target="../embeddings/oleObject90.bin"/><Relationship Id="rId7" Type="http://schemas.openxmlformats.org/officeDocument/2006/relationships/oleObject" Target="../embeddings/oleObject83.bin"/><Relationship Id="rId12" Type="http://schemas.openxmlformats.org/officeDocument/2006/relationships/image" Target="../media/image87.wmf"/><Relationship Id="rId17" Type="http://schemas.openxmlformats.org/officeDocument/2006/relationships/oleObject" Target="../embeddings/oleObject88.bin"/><Relationship Id="rId25" Type="http://schemas.openxmlformats.org/officeDocument/2006/relationships/oleObject" Target="../embeddings/oleObject92.bin"/><Relationship Id="rId2" Type="http://schemas.openxmlformats.org/officeDocument/2006/relationships/slideLayout" Target="../slideLayouts/slideLayout2.xml"/><Relationship Id="rId16" Type="http://schemas.openxmlformats.org/officeDocument/2006/relationships/image" Target="../media/image89.wmf"/><Relationship Id="rId20" Type="http://schemas.openxmlformats.org/officeDocument/2006/relationships/image" Target="../media/image91.wmf"/><Relationship Id="rId1" Type="http://schemas.openxmlformats.org/officeDocument/2006/relationships/vmlDrawing" Target="../drawings/vmlDrawing12.vml"/><Relationship Id="rId6" Type="http://schemas.openxmlformats.org/officeDocument/2006/relationships/image" Target="../media/image84.wmf"/><Relationship Id="rId11" Type="http://schemas.openxmlformats.org/officeDocument/2006/relationships/oleObject" Target="../embeddings/oleObject85.bin"/><Relationship Id="rId24" Type="http://schemas.openxmlformats.org/officeDocument/2006/relationships/image" Target="../media/image93.wmf"/><Relationship Id="rId5" Type="http://schemas.openxmlformats.org/officeDocument/2006/relationships/oleObject" Target="../embeddings/oleObject82.bin"/><Relationship Id="rId15" Type="http://schemas.openxmlformats.org/officeDocument/2006/relationships/oleObject" Target="../embeddings/oleObject87.bin"/><Relationship Id="rId23" Type="http://schemas.openxmlformats.org/officeDocument/2006/relationships/oleObject" Target="../embeddings/oleObject91.bin"/><Relationship Id="rId10" Type="http://schemas.openxmlformats.org/officeDocument/2006/relationships/image" Target="../media/image86.wmf"/><Relationship Id="rId19" Type="http://schemas.openxmlformats.org/officeDocument/2006/relationships/oleObject" Target="../embeddings/oleObject89.bin"/><Relationship Id="rId4" Type="http://schemas.openxmlformats.org/officeDocument/2006/relationships/image" Target="../media/image83.wmf"/><Relationship Id="rId9" Type="http://schemas.openxmlformats.org/officeDocument/2006/relationships/oleObject" Target="../embeddings/oleObject84.bin"/><Relationship Id="rId14" Type="http://schemas.openxmlformats.org/officeDocument/2006/relationships/image" Target="../media/image88.wmf"/><Relationship Id="rId22" Type="http://schemas.openxmlformats.org/officeDocument/2006/relationships/image" Target="../media/image92.wmf"/></Relationships>
</file>

<file path=ppt/slides/_rels/slide18.xml.rels><?xml version="1.0" encoding="UTF-8" standalone="yes"?>
<Relationships xmlns="http://schemas.openxmlformats.org/package/2006/relationships"><Relationship Id="rId8" Type="http://schemas.openxmlformats.org/officeDocument/2006/relationships/image" Target="../media/image97.wmf"/><Relationship Id="rId13" Type="http://schemas.openxmlformats.org/officeDocument/2006/relationships/oleObject" Target="../embeddings/oleObject98.bin"/><Relationship Id="rId18" Type="http://schemas.openxmlformats.org/officeDocument/2006/relationships/image" Target="../media/image102.wmf"/><Relationship Id="rId26" Type="http://schemas.openxmlformats.org/officeDocument/2006/relationships/image" Target="../media/image106.wmf"/><Relationship Id="rId3" Type="http://schemas.openxmlformats.org/officeDocument/2006/relationships/oleObject" Target="../embeddings/oleObject93.bin"/><Relationship Id="rId21" Type="http://schemas.openxmlformats.org/officeDocument/2006/relationships/oleObject" Target="../embeddings/oleObject102.bin"/><Relationship Id="rId7" Type="http://schemas.openxmlformats.org/officeDocument/2006/relationships/oleObject" Target="../embeddings/oleObject95.bin"/><Relationship Id="rId12" Type="http://schemas.openxmlformats.org/officeDocument/2006/relationships/image" Target="../media/image99.wmf"/><Relationship Id="rId17" Type="http://schemas.openxmlformats.org/officeDocument/2006/relationships/oleObject" Target="../embeddings/oleObject100.bin"/><Relationship Id="rId25" Type="http://schemas.openxmlformats.org/officeDocument/2006/relationships/oleObject" Target="../embeddings/oleObject104.bin"/><Relationship Id="rId2" Type="http://schemas.openxmlformats.org/officeDocument/2006/relationships/slideLayout" Target="../slideLayouts/slideLayout2.xml"/><Relationship Id="rId16" Type="http://schemas.openxmlformats.org/officeDocument/2006/relationships/image" Target="../media/image101.wmf"/><Relationship Id="rId20" Type="http://schemas.openxmlformats.org/officeDocument/2006/relationships/image" Target="../media/image103.wmf"/><Relationship Id="rId29" Type="http://schemas.openxmlformats.org/officeDocument/2006/relationships/oleObject" Target="../embeddings/oleObject106.bin"/><Relationship Id="rId1" Type="http://schemas.openxmlformats.org/officeDocument/2006/relationships/vmlDrawing" Target="../drawings/vmlDrawing13.vml"/><Relationship Id="rId6" Type="http://schemas.openxmlformats.org/officeDocument/2006/relationships/image" Target="../media/image96.wmf"/><Relationship Id="rId11" Type="http://schemas.openxmlformats.org/officeDocument/2006/relationships/oleObject" Target="../embeddings/oleObject97.bin"/><Relationship Id="rId24" Type="http://schemas.openxmlformats.org/officeDocument/2006/relationships/image" Target="../media/image105.wmf"/><Relationship Id="rId32" Type="http://schemas.openxmlformats.org/officeDocument/2006/relationships/image" Target="../media/image109.wmf"/><Relationship Id="rId5" Type="http://schemas.openxmlformats.org/officeDocument/2006/relationships/oleObject" Target="../embeddings/oleObject94.bin"/><Relationship Id="rId15" Type="http://schemas.openxmlformats.org/officeDocument/2006/relationships/oleObject" Target="../embeddings/oleObject99.bin"/><Relationship Id="rId23" Type="http://schemas.openxmlformats.org/officeDocument/2006/relationships/oleObject" Target="../embeddings/oleObject103.bin"/><Relationship Id="rId28" Type="http://schemas.openxmlformats.org/officeDocument/2006/relationships/image" Target="../media/image107.wmf"/><Relationship Id="rId10" Type="http://schemas.openxmlformats.org/officeDocument/2006/relationships/image" Target="../media/image98.wmf"/><Relationship Id="rId19" Type="http://schemas.openxmlformats.org/officeDocument/2006/relationships/oleObject" Target="../embeddings/oleObject101.bin"/><Relationship Id="rId31" Type="http://schemas.openxmlformats.org/officeDocument/2006/relationships/oleObject" Target="../embeddings/oleObject107.bin"/><Relationship Id="rId4" Type="http://schemas.openxmlformats.org/officeDocument/2006/relationships/image" Target="../media/image95.wmf"/><Relationship Id="rId9" Type="http://schemas.openxmlformats.org/officeDocument/2006/relationships/oleObject" Target="../embeddings/oleObject96.bin"/><Relationship Id="rId14" Type="http://schemas.openxmlformats.org/officeDocument/2006/relationships/image" Target="../media/image100.wmf"/><Relationship Id="rId22" Type="http://schemas.openxmlformats.org/officeDocument/2006/relationships/image" Target="../media/image104.wmf"/><Relationship Id="rId27" Type="http://schemas.openxmlformats.org/officeDocument/2006/relationships/oleObject" Target="../embeddings/oleObject105.bin"/><Relationship Id="rId30" Type="http://schemas.openxmlformats.org/officeDocument/2006/relationships/image" Target="../media/image108.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08.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111.wmf"/><Relationship Id="rId5" Type="http://schemas.openxmlformats.org/officeDocument/2006/relationships/oleObject" Target="../embeddings/oleObject109.bin"/><Relationship Id="rId4" Type="http://schemas.openxmlformats.org/officeDocument/2006/relationships/image" Target="../media/image110.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10.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112.wmf"/></Relationships>
</file>

<file path=ppt/slides/_rels/slide21.xml.rels><?xml version="1.0" encoding="UTF-8" standalone="yes"?>
<Relationships xmlns="http://schemas.openxmlformats.org/package/2006/relationships"><Relationship Id="rId8" Type="http://schemas.openxmlformats.org/officeDocument/2006/relationships/image" Target="../media/image115.wmf"/><Relationship Id="rId13" Type="http://schemas.openxmlformats.org/officeDocument/2006/relationships/oleObject" Target="../embeddings/oleObject116.bin"/><Relationship Id="rId18" Type="http://schemas.openxmlformats.org/officeDocument/2006/relationships/oleObject" Target="../embeddings/oleObject119.bin"/><Relationship Id="rId3" Type="http://schemas.openxmlformats.org/officeDocument/2006/relationships/oleObject" Target="../embeddings/oleObject111.bin"/><Relationship Id="rId21" Type="http://schemas.openxmlformats.org/officeDocument/2006/relationships/image" Target="../media/image121.wmf"/><Relationship Id="rId7" Type="http://schemas.openxmlformats.org/officeDocument/2006/relationships/oleObject" Target="../embeddings/oleObject113.bin"/><Relationship Id="rId12" Type="http://schemas.openxmlformats.org/officeDocument/2006/relationships/image" Target="../media/image117.wmf"/><Relationship Id="rId17" Type="http://schemas.openxmlformats.org/officeDocument/2006/relationships/oleObject" Target="../embeddings/oleObject118.bin"/><Relationship Id="rId2" Type="http://schemas.openxmlformats.org/officeDocument/2006/relationships/slideLayout" Target="../slideLayouts/slideLayout2.xml"/><Relationship Id="rId16" Type="http://schemas.openxmlformats.org/officeDocument/2006/relationships/image" Target="../media/image119.wmf"/><Relationship Id="rId20" Type="http://schemas.openxmlformats.org/officeDocument/2006/relationships/oleObject" Target="../embeddings/oleObject120.bin"/><Relationship Id="rId1" Type="http://schemas.openxmlformats.org/officeDocument/2006/relationships/vmlDrawing" Target="../drawings/vmlDrawing16.vml"/><Relationship Id="rId6" Type="http://schemas.openxmlformats.org/officeDocument/2006/relationships/image" Target="../media/image114.wmf"/><Relationship Id="rId11" Type="http://schemas.openxmlformats.org/officeDocument/2006/relationships/oleObject" Target="../embeddings/oleObject115.bin"/><Relationship Id="rId5" Type="http://schemas.openxmlformats.org/officeDocument/2006/relationships/oleObject" Target="../embeddings/oleObject112.bin"/><Relationship Id="rId15" Type="http://schemas.openxmlformats.org/officeDocument/2006/relationships/oleObject" Target="../embeddings/oleObject117.bin"/><Relationship Id="rId10" Type="http://schemas.openxmlformats.org/officeDocument/2006/relationships/image" Target="../media/image116.wmf"/><Relationship Id="rId19" Type="http://schemas.openxmlformats.org/officeDocument/2006/relationships/image" Target="../media/image120.wmf"/><Relationship Id="rId4" Type="http://schemas.openxmlformats.org/officeDocument/2006/relationships/image" Target="../media/image113.wmf"/><Relationship Id="rId9" Type="http://schemas.openxmlformats.org/officeDocument/2006/relationships/oleObject" Target="../embeddings/oleObject114.bin"/><Relationship Id="rId14" Type="http://schemas.openxmlformats.org/officeDocument/2006/relationships/image" Target="../media/image118.wmf"/></Relationships>
</file>

<file path=ppt/slides/_rels/slide22.xml.rels><?xml version="1.0" encoding="UTF-8" standalone="yes"?>
<Relationships xmlns="http://schemas.openxmlformats.org/package/2006/relationships"><Relationship Id="rId8" Type="http://schemas.openxmlformats.org/officeDocument/2006/relationships/image" Target="../media/image124.wmf"/><Relationship Id="rId13" Type="http://schemas.openxmlformats.org/officeDocument/2006/relationships/oleObject" Target="../embeddings/oleObject126.bin"/><Relationship Id="rId3" Type="http://schemas.openxmlformats.org/officeDocument/2006/relationships/oleObject" Target="../embeddings/oleObject121.bin"/><Relationship Id="rId7" Type="http://schemas.openxmlformats.org/officeDocument/2006/relationships/oleObject" Target="../embeddings/oleObject123.bin"/><Relationship Id="rId12" Type="http://schemas.openxmlformats.org/officeDocument/2006/relationships/image" Target="../media/image126.wmf"/><Relationship Id="rId2" Type="http://schemas.openxmlformats.org/officeDocument/2006/relationships/slideLayout" Target="../slideLayouts/slideLayout2.xml"/><Relationship Id="rId16" Type="http://schemas.openxmlformats.org/officeDocument/2006/relationships/image" Target="../media/image119.wmf"/><Relationship Id="rId1" Type="http://schemas.openxmlformats.org/officeDocument/2006/relationships/vmlDrawing" Target="../drawings/vmlDrawing17.vml"/><Relationship Id="rId6" Type="http://schemas.openxmlformats.org/officeDocument/2006/relationships/image" Target="../media/image123.wmf"/><Relationship Id="rId11" Type="http://schemas.openxmlformats.org/officeDocument/2006/relationships/oleObject" Target="../embeddings/oleObject125.bin"/><Relationship Id="rId5" Type="http://schemas.openxmlformats.org/officeDocument/2006/relationships/oleObject" Target="../embeddings/oleObject122.bin"/><Relationship Id="rId15" Type="http://schemas.openxmlformats.org/officeDocument/2006/relationships/oleObject" Target="../embeddings/oleObject127.bin"/><Relationship Id="rId10" Type="http://schemas.openxmlformats.org/officeDocument/2006/relationships/image" Target="../media/image125.wmf"/><Relationship Id="rId4" Type="http://schemas.openxmlformats.org/officeDocument/2006/relationships/image" Target="../media/image122.wmf"/><Relationship Id="rId9" Type="http://schemas.openxmlformats.org/officeDocument/2006/relationships/oleObject" Target="../embeddings/oleObject124.bin"/><Relationship Id="rId14" Type="http://schemas.openxmlformats.org/officeDocument/2006/relationships/image" Target="../media/image127.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28.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128.wmf"/></Relationships>
</file>

<file path=ppt/slides/_rels/slide24.xml.rels><?xml version="1.0" encoding="UTF-8" standalone="yes"?>
<Relationships xmlns="http://schemas.openxmlformats.org/package/2006/relationships"><Relationship Id="rId8" Type="http://schemas.openxmlformats.org/officeDocument/2006/relationships/image" Target="../media/image131.wmf"/><Relationship Id="rId13" Type="http://schemas.openxmlformats.org/officeDocument/2006/relationships/oleObject" Target="../embeddings/oleObject134.bin"/><Relationship Id="rId18" Type="http://schemas.openxmlformats.org/officeDocument/2006/relationships/image" Target="../media/image136.wmf"/><Relationship Id="rId3" Type="http://schemas.openxmlformats.org/officeDocument/2006/relationships/oleObject" Target="../embeddings/oleObject129.bin"/><Relationship Id="rId21" Type="http://schemas.openxmlformats.org/officeDocument/2006/relationships/oleObject" Target="../embeddings/oleObject138.bin"/><Relationship Id="rId7" Type="http://schemas.openxmlformats.org/officeDocument/2006/relationships/oleObject" Target="../embeddings/oleObject131.bin"/><Relationship Id="rId12" Type="http://schemas.openxmlformats.org/officeDocument/2006/relationships/image" Target="../media/image133.wmf"/><Relationship Id="rId17" Type="http://schemas.openxmlformats.org/officeDocument/2006/relationships/oleObject" Target="../embeddings/oleObject136.bin"/><Relationship Id="rId2" Type="http://schemas.openxmlformats.org/officeDocument/2006/relationships/slideLayout" Target="../slideLayouts/slideLayout2.xml"/><Relationship Id="rId16" Type="http://schemas.openxmlformats.org/officeDocument/2006/relationships/image" Target="../media/image135.wmf"/><Relationship Id="rId20" Type="http://schemas.openxmlformats.org/officeDocument/2006/relationships/image" Target="../media/image137.wmf"/><Relationship Id="rId1" Type="http://schemas.openxmlformats.org/officeDocument/2006/relationships/vmlDrawing" Target="../drawings/vmlDrawing19.vml"/><Relationship Id="rId6" Type="http://schemas.openxmlformats.org/officeDocument/2006/relationships/image" Target="../media/image130.wmf"/><Relationship Id="rId11" Type="http://schemas.openxmlformats.org/officeDocument/2006/relationships/oleObject" Target="../embeddings/oleObject133.bin"/><Relationship Id="rId24" Type="http://schemas.openxmlformats.org/officeDocument/2006/relationships/image" Target="../media/image138.wmf"/><Relationship Id="rId5" Type="http://schemas.openxmlformats.org/officeDocument/2006/relationships/oleObject" Target="../embeddings/oleObject130.bin"/><Relationship Id="rId15" Type="http://schemas.openxmlformats.org/officeDocument/2006/relationships/oleObject" Target="../embeddings/oleObject135.bin"/><Relationship Id="rId23" Type="http://schemas.openxmlformats.org/officeDocument/2006/relationships/oleObject" Target="../embeddings/oleObject139.bin"/><Relationship Id="rId10" Type="http://schemas.openxmlformats.org/officeDocument/2006/relationships/image" Target="../media/image132.wmf"/><Relationship Id="rId19" Type="http://schemas.openxmlformats.org/officeDocument/2006/relationships/oleObject" Target="../embeddings/oleObject137.bin"/><Relationship Id="rId4" Type="http://schemas.openxmlformats.org/officeDocument/2006/relationships/image" Target="../media/image129.wmf"/><Relationship Id="rId9" Type="http://schemas.openxmlformats.org/officeDocument/2006/relationships/oleObject" Target="../embeddings/oleObject132.bin"/><Relationship Id="rId14" Type="http://schemas.openxmlformats.org/officeDocument/2006/relationships/image" Target="../media/image134.wmf"/><Relationship Id="rId22" Type="http://schemas.openxmlformats.org/officeDocument/2006/relationships/image" Target="../media/image128.wmf"/></Relationships>
</file>

<file path=ppt/slides/_rels/slide25.xml.rels><?xml version="1.0" encoding="UTF-8" standalone="yes"?>
<Relationships xmlns="http://schemas.openxmlformats.org/package/2006/relationships"><Relationship Id="rId8" Type="http://schemas.openxmlformats.org/officeDocument/2006/relationships/image" Target="../media/image141.wmf"/><Relationship Id="rId3" Type="http://schemas.openxmlformats.org/officeDocument/2006/relationships/oleObject" Target="../embeddings/oleObject140.bin"/><Relationship Id="rId7" Type="http://schemas.openxmlformats.org/officeDocument/2006/relationships/oleObject" Target="../embeddings/oleObject142.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140.wmf"/><Relationship Id="rId5" Type="http://schemas.openxmlformats.org/officeDocument/2006/relationships/oleObject" Target="../embeddings/oleObject141.bin"/><Relationship Id="rId4" Type="http://schemas.openxmlformats.org/officeDocument/2006/relationships/image" Target="../media/image139.wmf"/></Relationships>
</file>

<file path=ppt/slides/_rels/slide26.xml.rels><?xml version="1.0" encoding="UTF-8" standalone="yes"?>
<Relationships xmlns="http://schemas.openxmlformats.org/package/2006/relationships"><Relationship Id="rId8" Type="http://schemas.openxmlformats.org/officeDocument/2006/relationships/image" Target="../media/image144.wmf"/><Relationship Id="rId13" Type="http://schemas.openxmlformats.org/officeDocument/2006/relationships/oleObject" Target="../embeddings/oleObject148.bin"/><Relationship Id="rId18" Type="http://schemas.openxmlformats.org/officeDocument/2006/relationships/image" Target="../media/image149.wmf"/><Relationship Id="rId3" Type="http://schemas.openxmlformats.org/officeDocument/2006/relationships/oleObject" Target="../embeddings/oleObject143.bin"/><Relationship Id="rId21" Type="http://schemas.openxmlformats.org/officeDocument/2006/relationships/oleObject" Target="../embeddings/oleObject152.bin"/><Relationship Id="rId7" Type="http://schemas.openxmlformats.org/officeDocument/2006/relationships/oleObject" Target="../embeddings/oleObject145.bin"/><Relationship Id="rId12" Type="http://schemas.openxmlformats.org/officeDocument/2006/relationships/image" Target="../media/image146.wmf"/><Relationship Id="rId17" Type="http://schemas.openxmlformats.org/officeDocument/2006/relationships/oleObject" Target="../embeddings/oleObject150.bin"/><Relationship Id="rId2" Type="http://schemas.openxmlformats.org/officeDocument/2006/relationships/slideLayout" Target="../slideLayouts/slideLayout2.xml"/><Relationship Id="rId16" Type="http://schemas.openxmlformats.org/officeDocument/2006/relationships/image" Target="../media/image148.wmf"/><Relationship Id="rId20" Type="http://schemas.openxmlformats.org/officeDocument/2006/relationships/image" Target="../media/image150.wmf"/><Relationship Id="rId1" Type="http://schemas.openxmlformats.org/officeDocument/2006/relationships/vmlDrawing" Target="../drawings/vmlDrawing21.vml"/><Relationship Id="rId6" Type="http://schemas.openxmlformats.org/officeDocument/2006/relationships/image" Target="../media/image143.wmf"/><Relationship Id="rId11" Type="http://schemas.openxmlformats.org/officeDocument/2006/relationships/oleObject" Target="../embeddings/oleObject147.bin"/><Relationship Id="rId24" Type="http://schemas.openxmlformats.org/officeDocument/2006/relationships/image" Target="../media/image152.wmf"/><Relationship Id="rId5" Type="http://schemas.openxmlformats.org/officeDocument/2006/relationships/oleObject" Target="../embeddings/oleObject144.bin"/><Relationship Id="rId15" Type="http://schemas.openxmlformats.org/officeDocument/2006/relationships/oleObject" Target="../embeddings/oleObject149.bin"/><Relationship Id="rId23" Type="http://schemas.openxmlformats.org/officeDocument/2006/relationships/oleObject" Target="../embeddings/oleObject153.bin"/><Relationship Id="rId10" Type="http://schemas.openxmlformats.org/officeDocument/2006/relationships/image" Target="../media/image145.wmf"/><Relationship Id="rId19" Type="http://schemas.openxmlformats.org/officeDocument/2006/relationships/oleObject" Target="../embeddings/oleObject151.bin"/><Relationship Id="rId4" Type="http://schemas.openxmlformats.org/officeDocument/2006/relationships/image" Target="../media/image142.wmf"/><Relationship Id="rId9" Type="http://schemas.openxmlformats.org/officeDocument/2006/relationships/oleObject" Target="../embeddings/oleObject146.bin"/><Relationship Id="rId14" Type="http://schemas.openxmlformats.org/officeDocument/2006/relationships/image" Target="../media/image147.wmf"/><Relationship Id="rId22" Type="http://schemas.openxmlformats.org/officeDocument/2006/relationships/image" Target="../media/image151.wmf"/></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157.bin"/><Relationship Id="rId3" Type="http://schemas.openxmlformats.org/officeDocument/2006/relationships/oleObject" Target="../embeddings/oleObject154.bin"/><Relationship Id="rId7" Type="http://schemas.openxmlformats.org/officeDocument/2006/relationships/image" Target="../media/image154.wmf"/><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oleObject" Target="../embeddings/oleObject156.bin"/><Relationship Id="rId11" Type="http://schemas.openxmlformats.org/officeDocument/2006/relationships/image" Target="../media/image156.wmf"/><Relationship Id="rId5" Type="http://schemas.openxmlformats.org/officeDocument/2006/relationships/oleObject" Target="../embeddings/oleObject155.bin"/><Relationship Id="rId10" Type="http://schemas.openxmlformats.org/officeDocument/2006/relationships/oleObject" Target="../embeddings/oleObject158.bin"/><Relationship Id="rId4" Type="http://schemas.openxmlformats.org/officeDocument/2006/relationships/image" Target="../media/image153.wmf"/><Relationship Id="rId9" Type="http://schemas.openxmlformats.org/officeDocument/2006/relationships/image" Target="../media/image155.wmf"/></Relationships>
</file>

<file path=ppt/slides/_rels/slide28.xml.rels><?xml version="1.0" encoding="UTF-8" standalone="yes"?>
<Relationships xmlns="http://schemas.openxmlformats.org/package/2006/relationships"><Relationship Id="rId8" Type="http://schemas.openxmlformats.org/officeDocument/2006/relationships/image" Target="../media/image159.wmf"/><Relationship Id="rId13" Type="http://schemas.openxmlformats.org/officeDocument/2006/relationships/oleObject" Target="../embeddings/oleObject164.bin"/><Relationship Id="rId18" Type="http://schemas.openxmlformats.org/officeDocument/2006/relationships/image" Target="../media/image164.wmf"/><Relationship Id="rId3" Type="http://schemas.openxmlformats.org/officeDocument/2006/relationships/oleObject" Target="../embeddings/oleObject159.bin"/><Relationship Id="rId7" Type="http://schemas.openxmlformats.org/officeDocument/2006/relationships/oleObject" Target="../embeddings/oleObject161.bin"/><Relationship Id="rId12" Type="http://schemas.openxmlformats.org/officeDocument/2006/relationships/image" Target="../media/image161.wmf"/><Relationship Id="rId17" Type="http://schemas.openxmlformats.org/officeDocument/2006/relationships/oleObject" Target="../embeddings/oleObject166.bin"/><Relationship Id="rId2" Type="http://schemas.openxmlformats.org/officeDocument/2006/relationships/slideLayout" Target="../slideLayouts/slideLayout2.xml"/><Relationship Id="rId16" Type="http://schemas.openxmlformats.org/officeDocument/2006/relationships/image" Target="../media/image163.wmf"/><Relationship Id="rId20" Type="http://schemas.openxmlformats.org/officeDocument/2006/relationships/image" Target="../media/image165.wmf"/><Relationship Id="rId1" Type="http://schemas.openxmlformats.org/officeDocument/2006/relationships/vmlDrawing" Target="../drawings/vmlDrawing23.vml"/><Relationship Id="rId6" Type="http://schemas.openxmlformats.org/officeDocument/2006/relationships/image" Target="../media/image158.wmf"/><Relationship Id="rId11" Type="http://schemas.openxmlformats.org/officeDocument/2006/relationships/oleObject" Target="../embeddings/oleObject163.bin"/><Relationship Id="rId5" Type="http://schemas.openxmlformats.org/officeDocument/2006/relationships/oleObject" Target="../embeddings/oleObject160.bin"/><Relationship Id="rId15" Type="http://schemas.openxmlformats.org/officeDocument/2006/relationships/oleObject" Target="../embeddings/oleObject165.bin"/><Relationship Id="rId10" Type="http://schemas.openxmlformats.org/officeDocument/2006/relationships/image" Target="../media/image160.wmf"/><Relationship Id="rId19" Type="http://schemas.openxmlformats.org/officeDocument/2006/relationships/oleObject" Target="../embeddings/oleObject167.bin"/><Relationship Id="rId4" Type="http://schemas.openxmlformats.org/officeDocument/2006/relationships/image" Target="../media/image157.wmf"/><Relationship Id="rId9" Type="http://schemas.openxmlformats.org/officeDocument/2006/relationships/oleObject" Target="../embeddings/oleObject162.bin"/><Relationship Id="rId14" Type="http://schemas.openxmlformats.org/officeDocument/2006/relationships/image" Target="../media/image162.wmf"/></Relationships>
</file>

<file path=ppt/slides/_rels/slide29.xml.rels><?xml version="1.0" encoding="UTF-8" standalone="yes"?>
<Relationships xmlns="http://schemas.openxmlformats.org/package/2006/relationships"><Relationship Id="rId8" Type="http://schemas.openxmlformats.org/officeDocument/2006/relationships/image" Target="../media/image168.wmf"/><Relationship Id="rId13" Type="http://schemas.openxmlformats.org/officeDocument/2006/relationships/oleObject" Target="../embeddings/oleObject173.bin"/><Relationship Id="rId3" Type="http://schemas.openxmlformats.org/officeDocument/2006/relationships/oleObject" Target="../embeddings/oleObject168.bin"/><Relationship Id="rId7" Type="http://schemas.openxmlformats.org/officeDocument/2006/relationships/oleObject" Target="../embeddings/oleObject170.bin"/><Relationship Id="rId12" Type="http://schemas.openxmlformats.org/officeDocument/2006/relationships/image" Target="../media/image170.wmf"/><Relationship Id="rId2" Type="http://schemas.openxmlformats.org/officeDocument/2006/relationships/slideLayout" Target="../slideLayouts/slideLayout2.xml"/><Relationship Id="rId16" Type="http://schemas.openxmlformats.org/officeDocument/2006/relationships/image" Target="../media/image172.wmf"/><Relationship Id="rId1" Type="http://schemas.openxmlformats.org/officeDocument/2006/relationships/vmlDrawing" Target="../drawings/vmlDrawing24.vml"/><Relationship Id="rId6" Type="http://schemas.openxmlformats.org/officeDocument/2006/relationships/image" Target="../media/image167.wmf"/><Relationship Id="rId11" Type="http://schemas.openxmlformats.org/officeDocument/2006/relationships/oleObject" Target="../embeddings/oleObject172.bin"/><Relationship Id="rId5" Type="http://schemas.openxmlformats.org/officeDocument/2006/relationships/oleObject" Target="../embeddings/oleObject169.bin"/><Relationship Id="rId15" Type="http://schemas.openxmlformats.org/officeDocument/2006/relationships/oleObject" Target="../embeddings/oleObject174.bin"/><Relationship Id="rId10" Type="http://schemas.openxmlformats.org/officeDocument/2006/relationships/image" Target="../media/image169.wmf"/><Relationship Id="rId4" Type="http://schemas.openxmlformats.org/officeDocument/2006/relationships/image" Target="../media/image166.wmf"/><Relationship Id="rId9" Type="http://schemas.openxmlformats.org/officeDocument/2006/relationships/oleObject" Target="../embeddings/oleObject171.bin"/><Relationship Id="rId14" Type="http://schemas.openxmlformats.org/officeDocument/2006/relationships/image" Target="../media/image17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5.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6.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 Type="http://schemas.openxmlformats.org/officeDocument/2006/relationships/slideLayout" Target="../slideLayouts/slideLayout2.xml"/><Relationship Id="rId16" Type="http://schemas.openxmlformats.org/officeDocument/2006/relationships/image" Target="../media/image17.wmf"/><Relationship Id="rId20" Type="http://schemas.openxmlformats.org/officeDocument/2006/relationships/image" Target="../media/image19.wmf"/><Relationship Id="rId1" Type="http://schemas.openxmlformats.org/officeDocument/2006/relationships/vmlDrawing" Target="../drawings/vmlDrawing3.vml"/><Relationship Id="rId6" Type="http://schemas.openxmlformats.org/officeDocument/2006/relationships/image" Target="../media/image12.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14.wmf"/><Relationship Id="rId19" Type="http://schemas.openxmlformats.org/officeDocument/2006/relationships/oleObject" Target="../embeddings/oleObject18.bin"/><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s>
</file>

<file path=ppt/slides/_rels/slide7.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24.bin"/><Relationship Id="rId18" Type="http://schemas.openxmlformats.org/officeDocument/2006/relationships/image" Target="../media/image27.wmf"/><Relationship Id="rId26" Type="http://schemas.openxmlformats.org/officeDocument/2006/relationships/image" Target="../media/image31.wmf"/><Relationship Id="rId3" Type="http://schemas.openxmlformats.org/officeDocument/2006/relationships/oleObject" Target="../embeddings/oleObject19.bin"/><Relationship Id="rId21" Type="http://schemas.openxmlformats.org/officeDocument/2006/relationships/oleObject" Target="../embeddings/oleObject28.bin"/><Relationship Id="rId7" Type="http://schemas.openxmlformats.org/officeDocument/2006/relationships/oleObject" Target="../embeddings/oleObject21.bin"/><Relationship Id="rId12" Type="http://schemas.openxmlformats.org/officeDocument/2006/relationships/image" Target="../media/image24.wmf"/><Relationship Id="rId17" Type="http://schemas.openxmlformats.org/officeDocument/2006/relationships/oleObject" Target="../embeddings/oleObject26.bin"/><Relationship Id="rId25" Type="http://schemas.openxmlformats.org/officeDocument/2006/relationships/oleObject" Target="../embeddings/oleObject30.bin"/><Relationship Id="rId2" Type="http://schemas.openxmlformats.org/officeDocument/2006/relationships/slideLayout" Target="../slideLayouts/slideLayout2.xml"/><Relationship Id="rId16" Type="http://schemas.openxmlformats.org/officeDocument/2006/relationships/image" Target="../media/image26.wmf"/><Relationship Id="rId20" Type="http://schemas.openxmlformats.org/officeDocument/2006/relationships/image" Target="../media/image28.wmf"/><Relationship Id="rId1" Type="http://schemas.openxmlformats.org/officeDocument/2006/relationships/vmlDrawing" Target="../drawings/vmlDrawing4.vml"/><Relationship Id="rId6" Type="http://schemas.openxmlformats.org/officeDocument/2006/relationships/image" Target="../media/image21.wmf"/><Relationship Id="rId11" Type="http://schemas.openxmlformats.org/officeDocument/2006/relationships/oleObject" Target="../embeddings/oleObject23.bin"/><Relationship Id="rId24" Type="http://schemas.openxmlformats.org/officeDocument/2006/relationships/image" Target="../media/image30.wmf"/><Relationship Id="rId5" Type="http://schemas.openxmlformats.org/officeDocument/2006/relationships/oleObject" Target="../embeddings/oleObject20.bin"/><Relationship Id="rId15" Type="http://schemas.openxmlformats.org/officeDocument/2006/relationships/oleObject" Target="../embeddings/oleObject25.bin"/><Relationship Id="rId23" Type="http://schemas.openxmlformats.org/officeDocument/2006/relationships/oleObject" Target="../embeddings/oleObject29.bin"/><Relationship Id="rId10" Type="http://schemas.openxmlformats.org/officeDocument/2006/relationships/image" Target="../media/image23.wmf"/><Relationship Id="rId19" Type="http://schemas.openxmlformats.org/officeDocument/2006/relationships/oleObject" Target="../embeddings/oleObject27.bin"/><Relationship Id="rId4" Type="http://schemas.openxmlformats.org/officeDocument/2006/relationships/image" Target="../media/image20.wmf"/><Relationship Id="rId9" Type="http://schemas.openxmlformats.org/officeDocument/2006/relationships/oleObject" Target="../embeddings/oleObject22.bin"/><Relationship Id="rId14" Type="http://schemas.openxmlformats.org/officeDocument/2006/relationships/image" Target="../media/image25.wmf"/><Relationship Id="rId22" Type="http://schemas.openxmlformats.org/officeDocument/2006/relationships/image" Target="../media/image29.wmf"/></Relationships>
</file>

<file path=ppt/slides/_rels/slide8.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3.wmf"/><Relationship Id="rId5" Type="http://schemas.openxmlformats.org/officeDocument/2006/relationships/oleObject" Target="../embeddings/oleObject32.bin"/><Relationship Id="rId4" Type="http://schemas.openxmlformats.org/officeDocument/2006/relationships/image" Target="../media/image32.wmf"/></Relationships>
</file>

<file path=ppt/slides/_rels/slide9.x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oleObject" Target="../embeddings/oleObject39.bin"/><Relationship Id="rId18" Type="http://schemas.openxmlformats.org/officeDocument/2006/relationships/image" Target="../media/image42.wmf"/><Relationship Id="rId26" Type="http://schemas.openxmlformats.org/officeDocument/2006/relationships/image" Target="../media/image46.wmf"/><Relationship Id="rId3" Type="http://schemas.openxmlformats.org/officeDocument/2006/relationships/oleObject" Target="../embeddings/oleObject34.bin"/><Relationship Id="rId21" Type="http://schemas.openxmlformats.org/officeDocument/2006/relationships/oleObject" Target="../embeddings/oleObject43.bin"/><Relationship Id="rId7" Type="http://schemas.openxmlformats.org/officeDocument/2006/relationships/oleObject" Target="../embeddings/oleObject36.bin"/><Relationship Id="rId12" Type="http://schemas.openxmlformats.org/officeDocument/2006/relationships/image" Target="../media/image39.wmf"/><Relationship Id="rId17" Type="http://schemas.openxmlformats.org/officeDocument/2006/relationships/oleObject" Target="../embeddings/oleObject41.bin"/><Relationship Id="rId25" Type="http://schemas.openxmlformats.org/officeDocument/2006/relationships/oleObject" Target="../embeddings/oleObject45.bin"/><Relationship Id="rId2" Type="http://schemas.openxmlformats.org/officeDocument/2006/relationships/slideLayout" Target="../slideLayouts/slideLayout2.xml"/><Relationship Id="rId16" Type="http://schemas.openxmlformats.org/officeDocument/2006/relationships/image" Target="../media/image41.wmf"/><Relationship Id="rId20" Type="http://schemas.openxmlformats.org/officeDocument/2006/relationships/image" Target="../media/image43.wmf"/><Relationship Id="rId29" Type="http://schemas.openxmlformats.org/officeDocument/2006/relationships/image" Target="../media/image48.png"/><Relationship Id="rId1" Type="http://schemas.openxmlformats.org/officeDocument/2006/relationships/vmlDrawing" Target="../drawings/vmlDrawing6.vml"/><Relationship Id="rId6" Type="http://schemas.openxmlformats.org/officeDocument/2006/relationships/image" Target="../media/image36.wmf"/><Relationship Id="rId11" Type="http://schemas.openxmlformats.org/officeDocument/2006/relationships/oleObject" Target="../embeddings/oleObject38.bin"/><Relationship Id="rId24" Type="http://schemas.openxmlformats.org/officeDocument/2006/relationships/image" Target="../media/image45.wmf"/><Relationship Id="rId5" Type="http://schemas.openxmlformats.org/officeDocument/2006/relationships/oleObject" Target="../embeddings/oleObject35.bin"/><Relationship Id="rId15" Type="http://schemas.openxmlformats.org/officeDocument/2006/relationships/oleObject" Target="../embeddings/oleObject40.bin"/><Relationship Id="rId23" Type="http://schemas.openxmlformats.org/officeDocument/2006/relationships/oleObject" Target="../embeddings/oleObject44.bin"/><Relationship Id="rId28" Type="http://schemas.openxmlformats.org/officeDocument/2006/relationships/image" Target="../media/image47.wmf"/><Relationship Id="rId10" Type="http://schemas.openxmlformats.org/officeDocument/2006/relationships/image" Target="../media/image38.wmf"/><Relationship Id="rId19" Type="http://schemas.openxmlformats.org/officeDocument/2006/relationships/oleObject" Target="../embeddings/oleObject42.bin"/><Relationship Id="rId4" Type="http://schemas.openxmlformats.org/officeDocument/2006/relationships/image" Target="../media/image35.wmf"/><Relationship Id="rId9" Type="http://schemas.openxmlformats.org/officeDocument/2006/relationships/oleObject" Target="../embeddings/oleObject37.bin"/><Relationship Id="rId14" Type="http://schemas.openxmlformats.org/officeDocument/2006/relationships/image" Target="../media/image40.wmf"/><Relationship Id="rId22" Type="http://schemas.openxmlformats.org/officeDocument/2006/relationships/image" Target="../media/image44.wmf"/><Relationship Id="rId27" Type="http://schemas.openxmlformats.org/officeDocument/2006/relationships/oleObject" Target="../embeddings/oleObject4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Mixed Numbers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To Subtract Mixed Numbers</a:t>
            </a:r>
          </a:p>
        </p:txBody>
      </p:sp>
      <p:sp>
        <p:nvSpPr>
          <p:cNvPr id="4" name="Content Placeholder 3"/>
          <p:cNvSpPr>
            <a:spLocks noGrp="1"/>
          </p:cNvSpPr>
          <p:nvPr>
            <p:ph idx="1"/>
          </p:nvPr>
        </p:nvSpPr>
        <p:spPr>
          <a:xfrm>
            <a:off x="457200" y="1280160"/>
            <a:ext cx="8229600" cy="1557349"/>
          </a:xfrm>
          <a:solidFill>
            <a:srgbClr val="FFFFCC"/>
          </a:solidFill>
          <a:ln w="28575">
            <a:solidFill>
              <a:srgbClr val="000000"/>
            </a:solidFill>
          </a:ln>
        </p:spPr>
        <p:txBody>
          <a:bodyPr wrap="square">
            <a:spAutoFit/>
          </a:bodyPr>
          <a:lstStyle/>
          <a:p>
            <a:pPr marL="463550" indent="-463550" algn="ctr" eaLnBrk="0" hangingPunct="0"/>
            <a:r>
              <a:rPr lang="en-US" b="1" dirty="0">
                <a:solidFill>
                  <a:srgbClr val="000000"/>
                </a:solidFill>
                <a:latin typeface="Calibri" pitchFamily="34" charset="0"/>
              </a:rPr>
              <a:t>Procedure</a:t>
            </a:r>
          </a:p>
          <a:p>
            <a:pPr marL="514350" indent="-514350" eaLnBrk="0" hangingPunct="0">
              <a:buFont typeface="+mj-lt"/>
              <a:buAutoNum type="arabicPeriod"/>
            </a:pPr>
            <a:r>
              <a:rPr lang="en-US" dirty="0">
                <a:solidFill>
                  <a:srgbClr val="000000"/>
                </a:solidFill>
                <a:latin typeface="Calibri" pitchFamily="34" charset="0"/>
              </a:rPr>
              <a:t>Subtract the fraction parts.</a:t>
            </a:r>
          </a:p>
          <a:p>
            <a:pPr marL="514350" indent="-514350" eaLnBrk="0" hangingPunct="0">
              <a:buFont typeface="+mj-lt"/>
              <a:buAutoNum type="arabicPeriod"/>
            </a:pPr>
            <a:r>
              <a:rPr lang="en-US" dirty="0">
                <a:solidFill>
                  <a:srgbClr val="000000"/>
                </a:solidFill>
                <a:latin typeface="Calibri" pitchFamily="34" charset="0"/>
              </a:rPr>
              <a:t>Subtract the whole numbers.</a:t>
            </a:r>
            <a:endParaRPr lang="en-US" b="1" dirty="0">
              <a:solidFill>
                <a:srgbClr val="0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a:extLst>
              <a:ext uri="{FF2B5EF4-FFF2-40B4-BE49-F238E27FC236}">
                <a16:creationId xmlns:a16="http://schemas.microsoft.com/office/drawing/2014/main" xmlns="" id="{A032E71A-1941-40EE-85C8-D8AEEC89CEF0}"/>
              </a:ext>
            </a:extLst>
          </p:cNvPr>
          <p:cNvGraphicFramePr>
            <a:graphicFrameLocks noChangeAspect="1"/>
          </p:cNvGraphicFramePr>
          <p:nvPr>
            <p:extLst>
              <p:ext uri="{D42A27DB-BD31-4B8C-83A1-F6EECF244321}">
                <p14:modId xmlns:p14="http://schemas.microsoft.com/office/powerpoint/2010/main" val="3493208966"/>
              </p:ext>
            </p:extLst>
          </p:nvPr>
        </p:nvGraphicFramePr>
        <p:xfrm>
          <a:off x="5638800" y="2832100"/>
          <a:ext cx="812800" cy="1828800"/>
        </p:xfrm>
        <a:graphic>
          <a:graphicData uri="http://schemas.openxmlformats.org/presentationml/2006/ole">
            <mc:AlternateContent xmlns:mc="http://schemas.openxmlformats.org/markup-compatibility/2006">
              <mc:Choice xmlns:v="urn:schemas-microsoft-com:vml" Requires="v">
                <p:oleObj spid="_x0000_s7242" name="Equation" r:id="rId3" imgW="812520" imgH="1828800" progId="Equation.DSMT4">
                  <p:embed/>
                </p:oleObj>
              </mc:Choice>
              <mc:Fallback>
                <p:oleObj name="Equation" r:id="rId3" imgW="812520" imgH="1828800" progId="Equation.DSMT4">
                  <p:embed/>
                  <p:pic>
                    <p:nvPicPr>
                      <p:cNvPr id="0" name=""/>
                      <p:cNvPicPr/>
                      <p:nvPr/>
                    </p:nvPicPr>
                    <p:blipFill>
                      <a:blip r:embed="rId4"/>
                      <a:stretch>
                        <a:fillRect/>
                      </a:stretch>
                    </p:blipFill>
                    <p:spPr>
                      <a:xfrm>
                        <a:off x="5638800" y="2832100"/>
                        <a:ext cx="812800" cy="1828800"/>
                      </a:xfrm>
                      <a:prstGeom prst="rect">
                        <a:avLst/>
                      </a:prstGeom>
                    </p:spPr>
                  </p:pic>
                </p:oleObj>
              </mc:Fallback>
            </mc:AlternateContent>
          </a:graphicData>
        </a:graphic>
      </p:graphicFrame>
      <p:graphicFrame>
        <p:nvGraphicFramePr>
          <p:cNvPr id="2" name="Object 1">
            <a:extLst>
              <a:ext uri="{FF2B5EF4-FFF2-40B4-BE49-F238E27FC236}">
                <a16:creationId xmlns:a16="http://schemas.microsoft.com/office/drawing/2014/main" xmlns="" id="{3AC84B32-CC8F-4C0B-9257-817107CBFC2F}"/>
              </a:ext>
            </a:extLst>
          </p:cNvPr>
          <p:cNvGraphicFramePr>
            <a:graphicFrameLocks noChangeAspect="1"/>
          </p:cNvGraphicFramePr>
          <p:nvPr>
            <p:extLst>
              <p:ext uri="{D42A27DB-BD31-4B8C-83A1-F6EECF244321}">
                <p14:modId xmlns:p14="http://schemas.microsoft.com/office/powerpoint/2010/main" val="4150573650"/>
              </p:ext>
            </p:extLst>
          </p:nvPr>
        </p:nvGraphicFramePr>
        <p:xfrm>
          <a:off x="1892300" y="1126490"/>
          <a:ext cx="1371600" cy="825500"/>
        </p:xfrm>
        <a:graphic>
          <a:graphicData uri="http://schemas.openxmlformats.org/presentationml/2006/ole">
            <mc:AlternateContent xmlns:mc="http://schemas.openxmlformats.org/markup-compatibility/2006">
              <mc:Choice xmlns:v="urn:schemas-microsoft-com:vml" Requires="v">
                <p:oleObj spid="_x0000_s7243" name="Equation" r:id="rId5" imgW="1371600" imgH="825480" progId="Equation.DSMT4">
                  <p:embed/>
                </p:oleObj>
              </mc:Choice>
              <mc:Fallback>
                <p:oleObj name="Equation" r:id="rId5" imgW="1371600" imgH="825480" progId="Equation.DSMT4">
                  <p:embed/>
                  <p:pic>
                    <p:nvPicPr>
                      <p:cNvPr id="0" name=""/>
                      <p:cNvPicPr/>
                      <p:nvPr/>
                    </p:nvPicPr>
                    <p:blipFill>
                      <a:blip r:embed="rId6"/>
                      <a:stretch>
                        <a:fillRect/>
                      </a:stretch>
                    </p:blipFill>
                    <p:spPr>
                      <a:xfrm>
                        <a:off x="1892300" y="1126490"/>
                        <a:ext cx="1371600" cy="825500"/>
                      </a:xfrm>
                      <a:prstGeom prst="rect">
                        <a:avLst/>
                      </a:prstGeom>
                    </p:spPr>
                  </p:pic>
                </p:oleObj>
              </mc:Fallback>
            </mc:AlternateContent>
          </a:graphicData>
        </a:graphic>
      </p:graphicFrame>
      <p:sp>
        <p:nvSpPr>
          <p:cNvPr id="16386" name="Rectangle 2"/>
          <p:cNvSpPr>
            <a:spLocks noGrp="1"/>
          </p:cNvSpPr>
          <p:nvPr>
            <p:ph type="title"/>
          </p:nvPr>
        </p:nvSpPr>
        <p:spPr>
          <a:prstGeom prst="rect">
            <a:avLst/>
          </a:prstGeom>
        </p:spPr>
        <p:txBody>
          <a:bodyPr/>
          <a:lstStyle/>
          <a:p>
            <a:r>
              <a:rPr lang="en-US" sz="3200" dirty="0">
                <a:solidFill>
                  <a:schemeClr val="accent1"/>
                </a:solidFill>
              </a:rPr>
              <a:t>Example 5: Subtracting Mixed Numbers </a:t>
            </a:r>
            <a:r>
              <a:rPr lang="en-US" dirty="0"/>
              <a:t>with the Same Denominator</a:t>
            </a:r>
            <a:endParaRPr lang="en-US" sz="3200" dirty="0">
              <a:solidFill>
                <a:schemeClr val="accent1"/>
              </a:solidFill>
            </a:endParaRPr>
          </a:p>
        </p:txBody>
      </p:sp>
      <p:sp>
        <p:nvSpPr>
          <p:cNvPr id="16387" name="Rectangle 3"/>
          <p:cNvSpPr>
            <a:spLocks noGrp="1"/>
          </p:cNvSpPr>
          <p:nvPr>
            <p:ph type="body" sz="half" idx="4294967295"/>
          </p:nvPr>
        </p:nvSpPr>
        <p:spPr>
          <a:xfrm>
            <a:off x="457200" y="1280160"/>
            <a:ext cx="8226425" cy="4572000"/>
          </a:xfrm>
          <a:prstGeom prst="rect">
            <a:avLst/>
          </a:prstGeom>
          <a:noFill/>
        </p:spPr>
        <p:txBody>
          <a:bodyPr/>
          <a:lstStyle/>
          <a:p>
            <a:pPr>
              <a:spcAft>
                <a:spcPts val="1200"/>
              </a:spcAft>
              <a:buFont typeface="Courier New" pitchFamily="49" charset="0"/>
              <a:buNone/>
            </a:pPr>
            <a:r>
              <a:rPr lang="en-US" sz="2800" i="0" dirty="0">
                <a:solidFill>
                  <a:schemeClr val="tx1"/>
                </a:solidFill>
              </a:rPr>
              <a:t>Subtract:  </a:t>
            </a:r>
          </a:p>
          <a:p>
            <a:pPr>
              <a:spcAft>
                <a:spcPts val="1200"/>
              </a:spcAft>
              <a:buFont typeface="Courier New" pitchFamily="49" charset="0"/>
              <a:buNone/>
            </a:pPr>
            <a:r>
              <a:rPr lang="en-US" sz="2800" b="1" i="0" dirty="0">
                <a:solidFill>
                  <a:schemeClr val="tx1"/>
                </a:solidFill>
              </a:rPr>
              <a:t>Solution</a:t>
            </a:r>
          </a:p>
        </p:txBody>
      </p:sp>
      <p:sp>
        <p:nvSpPr>
          <p:cNvPr id="7" name="Rectangle 3"/>
          <p:cNvSpPr txBox="1">
            <a:spLocks/>
          </p:cNvSpPr>
          <p:nvPr/>
        </p:nvSpPr>
        <p:spPr>
          <a:xfrm>
            <a:off x="4572001" y="1981200"/>
            <a:ext cx="4419599" cy="523220"/>
          </a:xfrm>
          <a:prstGeom prst="rect">
            <a:avLst/>
          </a:prstGeom>
          <a:noFill/>
        </p:spPr>
        <p:txBody>
          <a:bodyPr wrap="square">
            <a:spAutoFit/>
          </a:bodyPr>
          <a:lstStyle/>
          <a:p>
            <a:pPr marL="342900" marR="0" lvl="0" indent="-342900" defTabSz="914400" rtl="0" eaLnBrk="1" fontAlgn="auto" latinLnBrk="0" hangingPunct="1">
              <a:lnSpc>
                <a:spcPct val="100000"/>
              </a:lnSpc>
              <a:spcBef>
                <a:spcPct val="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Or, we can subtract vertically. </a:t>
            </a:r>
          </a:p>
        </p:txBody>
      </p:sp>
      <p:graphicFrame>
        <p:nvGraphicFramePr>
          <p:cNvPr id="7173" name="Object 5"/>
          <p:cNvGraphicFramePr>
            <a:graphicFrameLocks noChangeAspect="1"/>
          </p:cNvGraphicFramePr>
          <p:nvPr/>
        </p:nvGraphicFramePr>
        <p:xfrm>
          <a:off x="1974850" y="3810000"/>
          <a:ext cx="1028700" cy="838200"/>
        </p:xfrm>
        <a:graphic>
          <a:graphicData uri="http://schemas.openxmlformats.org/presentationml/2006/ole">
            <mc:AlternateContent xmlns:mc="http://schemas.openxmlformats.org/markup-compatibility/2006">
              <mc:Choice xmlns:v="urn:schemas-microsoft-com:vml" Requires="v">
                <p:oleObj spid="_x0000_s7244" name="Equation" r:id="rId7" imgW="1028520" imgH="838080" progId="Equation.DSMT4">
                  <p:embed/>
                </p:oleObj>
              </mc:Choice>
              <mc:Fallback>
                <p:oleObj name="Equation" r:id="rId7" imgW="1028520" imgH="838080" progId="Equation.DSMT4">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74850" y="38100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539750" y="2819400"/>
          <a:ext cx="1358900" cy="838200"/>
        </p:xfrm>
        <a:graphic>
          <a:graphicData uri="http://schemas.openxmlformats.org/presentationml/2006/ole">
            <mc:AlternateContent xmlns:mc="http://schemas.openxmlformats.org/markup-compatibility/2006">
              <mc:Choice xmlns:v="urn:schemas-microsoft-com:vml" Requires="v">
                <p:oleObj spid="_x0000_s7245" name="Equation" r:id="rId9" imgW="1358640" imgH="838080" progId="Equation.DSMT4">
                  <p:embed/>
                </p:oleObj>
              </mc:Choice>
              <mc:Fallback>
                <p:oleObj name="Equation" r:id="rId9" imgW="1358640" imgH="838080" progId="Equation.DSMT4">
                  <p:embed/>
                  <p:pic>
                    <p:nvPicPr>
                      <p:cNvPr id="0" name="Picture 2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9750" y="28194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1993900" y="2794000"/>
          <a:ext cx="2781300" cy="927100"/>
        </p:xfrm>
        <a:graphic>
          <a:graphicData uri="http://schemas.openxmlformats.org/presentationml/2006/ole">
            <mc:AlternateContent xmlns:mc="http://schemas.openxmlformats.org/markup-compatibility/2006">
              <mc:Choice xmlns:v="urn:schemas-microsoft-com:vml" Requires="v">
                <p:oleObj spid="_x0000_s7246" name="Equation" r:id="rId11" imgW="2781000" imgH="927000" progId="Equation.DSMT4">
                  <p:embed/>
                </p:oleObj>
              </mc:Choice>
              <mc:Fallback>
                <p:oleObj name="Equation" r:id="rId11" imgW="2781000" imgH="927000" progId="Equation.DSMT4">
                  <p:embed/>
                  <p:pic>
                    <p:nvPicPr>
                      <p:cNvPr id="0" name="Picture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93900" y="2794000"/>
                        <a:ext cx="2781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1981200" y="4800600"/>
          <a:ext cx="749300" cy="838200"/>
        </p:xfrm>
        <a:graphic>
          <a:graphicData uri="http://schemas.openxmlformats.org/presentationml/2006/ole">
            <mc:AlternateContent xmlns:mc="http://schemas.openxmlformats.org/markup-compatibility/2006">
              <mc:Choice xmlns:v="urn:schemas-microsoft-com:vml" Requires="v">
                <p:oleObj spid="_x0000_s7247" name="Equation" r:id="rId13" imgW="749160" imgH="838080" progId="Equation.DSMT4">
                  <p:embed/>
                </p:oleObj>
              </mc:Choice>
              <mc:Fallback>
                <p:oleObj name="Equation" r:id="rId13" imgW="749160" imgH="838080" progId="Equation.DSMT4">
                  <p:embed/>
                  <p:pic>
                    <p:nvPicPr>
                      <p:cNvPr id="0" name="Picture 2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81200" y="4800600"/>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5977622" y="4724400"/>
          <a:ext cx="469900" cy="838200"/>
        </p:xfrm>
        <a:graphic>
          <a:graphicData uri="http://schemas.openxmlformats.org/presentationml/2006/ole">
            <mc:AlternateContent xmlns:mc="http://schemas.openxmlformats.org/markup-compatibility/2006">
              <mc:Choice xmlns:v="urn:schemas-microsoft-com:vml" Requires="v">
                <p:oleObj spid="_x0000_s7248" name="Equation" r:id="rId15" imgW="469900" imgH="838200" progId="Equation.DSMT4">
                  <p:embed/>
                </p:oleObj>
              </mc:Choice>
              <mc:Fallback>
                <p:oleObj name="Equation" r:id="rId15" imgW="469900" imgH="838200" progId="Equation.DSMT4">
                  <p:embed/>
                  <p:pic>
                    <p:nvPicPr>
                      <p:cNvPr id="0" name="Picture 2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77622" y="4724400"/>
                        <a:ext cx="46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xmlns="" id="{78282761-E983-4589-898A-BA63A8CE7BFF}"/>
              </a:ext>
            </a:extLst>
          </p:cNvPr>
          <p:cNvGraphicFramePr>
            <a:graphicFrameLocks noChangeAspect="1"/>
          </p:cNvGraphicFramePr>
          <p:nvPr>
            <p:extLst>
              <p:ext uri="{D42A27DB-BD31-4B8C-83A1-F6EECF244321}">
                <p14:modId xmlns:p14="http://schemas.microsoft.com/office/powerpoint/2010/main" val="3350324250"/>
              </p:ext>
            </p:extLst>
          </p:nvPr>
        </p:nvGraphicFramePr>
        <p:xfrm>
          <a:off x="1921013" y="1169504"/>
          <a:ext cx="1358900" cy="838200"/>
        </p:xfrm>
        <a:graphic>
          <a:graphicData uri="http://schemas.openxmlformats.org/presentationml/2006/ole">
            <mc:AlternateContent xmlns:mc="http://schemas.openxmlformats.org/markup-compatibility/2006">
              <mc:Choice xmlns:v="urn:schemas-microsoft-com:vml" Requires="v">
                <p:oleObj spid="_x0000_s9297" name="Equation" r:id="rId3" imgW="1358640" imgH="838080" progId="Equation.DSMT4">
                  <p:embed/>
                </p:oleObj>
              </mc:Choice>
              <mc:Fallback>
                <p:oleObj name="Equation" r:id="rId3" imgW="1358640" imgH="838080" progId="Equation.DSMT4">
                  <p:embed/>
                  <p:pic>
                    <p:nvPicPr>
                      <p:cNvPr id="0" name=""/>
                      <p:cNvPicPr/>
                      <p:nvPr/>
                    </p:nvPicPr>
                    <p:blipFill>
                      <a:blip r:embed="rId4"/>
                      <a:stretch>
                        <a:fillRect/>
                      </a:stretch>
                    </p:blipFill>
                    <p:spPr>
                      <a:xfrm>
                        <a:off x="1921013" y="1169504"/>
                        <a:ext cx="1358900" cy="838200"/>
                      </a:xfrm>
                      <a:prstGeom prst="rect">
                        <a:avLst/>
                      </a:prstGeom>
                    </p:spPr>
                  </p:pic>
                </p:oleObj>
              </mc:Fallback>
            </mc:AlternateContent>
          </a:graphicData>
        </a:graphic>
      </p:graphicFrame>
      <p:graphicFrame>
        <p:nvGraphicFramePr>
          <p:cNvPr id="9227" name="Object 11"/>
          <p:cNvGraphicFramePr>
            <a:graphicFrameLocks noChangeAspect="1"/>
          </p:cNvGraphicFramePr>
          <p:nvPr/>
        </p:nvGraphicFramePr>
        <p:xfrm>
          <a:off x="4562475" y="4152900"/>
          <a:ext cx="1282700" cy="901700"/>
        </p:xfrm>
        <a:graphic>
          <a:graphicData uri="http://schemas.openxmlformats.org/presentationml/2006/ole">
            <mc:AlternateContent xmlns:mc="http://schemas.openxmlformats.org/markup-compatibility/2006">
              <mc:Choice xmlns:v="urn:schemas-microsoft-com:vml" Requires="v">
                <p:oleObj spid="_x0000_s9298" name="Equation" r:id="rId5" imgW="1282680" imgH="901440" progId="Equation.DSMT4">
                  <p:embed/>
                </p:oleObj>
              </mc:Choice>
              <mc:Fallback>
                <p:oleObj name="Equation" r:id="rId5" imgW="1282680" imgH="901440" progId="Equation.DSMT4">
                  <p:embed/>
                  <p:pic>
                    <p:nvPicPr>
                      <p:cNvPr id="0" name="Picture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62475" y="4152900"/>
                        <a:ext cx="1282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073400" y="4140200"/>
          <a:ext cx="1511300" cy="901700"/>
        </p:xfrm>
        <a:graphic>
          <a:graphicData uri="http://schemas.openxmlformats.org/presentationml/2006/ole">
            <mc:AlternateContent xmlns:mc="http://schemas.openxmlformats.org/markup-compatibility/2006">
              <mc:Choice xmlns:v="urn:schemas-microsoft-com:vml" Requires="v">
                <p:oleObj spid="_x0000_s9299" name="Equation" r:id="rId7" imgW="1511280" imgH="901440" progId="Equation.DSMT4">
                  <p:embed/>
                </p:oleObj>
              </mc:Choice>
              <mc:Fallback>
                <p:oleObj name="Equation" r:id="rId7" imgW="1511280" imgH="901440" progId="Equation.DSMT4">
                  <p:embed/>
                  <p:pic>
                    <p:nvPicPr>
                      <p:cNvPr id="0" name="Picture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73400" y="4140200"/>
                        <a:ext cx="1511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4543425" y="3213100"/>
          <a:ext cx="1282700" cy="838200"/>
        </p:xfrm>
        <a:graphic>
          <a:graphicData uri="http://schemas.openxmlformats.org/presentationml/2006/ole">
            <mc:AlternateContent xmlns:mc="http://schemas.openxmlformats.org/markup-compatibility/2006">
              <mc:Choice xmlns:v="urn:schemas-microsoft-com:vml" Requires="v">
                <p:oleObj spid="_x0000_s9300" name="Equation" r:id="rId9" imgW="1282680" imgH="838080" progId="Equation.DSMT4">
                  <p:embed/>
                </p:oleObj>
              </mc:Choice>
              <mc:Fallback>
                <p:oleObj name="Equation" r:id="rId9" imgW="1282680" imgH="838080"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43425" y="32131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054350" y="3213100"/>
          <a:ext cx="1524000" cy="838200"/>
        </p:xfrm>
        <a:graphic>
          <a:graphicData uri="http://schemas.openxmlformats.org/presentationml/2006/ole">
            <mc:AlternateContent xmlns:mc="http://schemas.openxmlformats.org/markup-compatibility/2006">
              <mc:Choice xmlns:v="urn:schemas-microsoft-com:vml" Requires="v">
                <p:oleObj spid="_x0000_s9301" name="Equation" r:id="rId11" imgW="1523880" imgH="838080" progId="Equation.DSMT4">
                  <p:embed/>
                </p:oleObj>
              </mc:Choice>
              <mc:Fallback>
                <p:oleObj name="Equation" r:id="rId11" imgW="1523880" imgH="838080" progId="Equation.DSMT4">
                  <p:embed/>
                  <p:pic>
                    <p:nvPicPr>
                      <p:cNvPr id="0" name="Picture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54350" y="3213100"/>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434" name="Rectangle 2"/>
          <p:cNvSpPr>
            <a:spLocks noGrp="1"/>
          </p:cNvSpPr>
          <p:nvPr>
            <p:ph type="title"/>
          </p:nvPr>
        </p:nvSpPr>
        <p:spPr>
          <a:prstGeom prst="rect">
            <a:avLst/>
          </a:prstGeom>
        </p:spPr>
        <p:txBody>
          <a:bodyPr>
            <a:normAutofit fontScale="90000"/>
          </a:bodyPr>
          <a:lstStyle/>
          <a:p>
            <a:r>
              <a:rPr lang="en-US" sz="3200" dirty="0">
                <a:solidFill>
                  <a:schemeClr val="accent1"/>
                </a:solidFill>
              </a:rPr>
              <a:t>Example 6: </a:t>
            </a:r>
            <a:r>
              <a:rPr lang="en-US" dirty="0"/>
              <a:t>Subtracting Mixed Numbers with Different</a:t>
            </a:r>
            <a:br>
              <a:rPr lang="en-US" dirty="0"/>
            </a:br>
            <a:r>
              <a:rPr lang="en-US" dirty="0"/>
              <a:t>Denominators</a:t>
            </a:r>
            <a:endParaRPr lang="en-US" sz="3200" dirty="0">
              <a:solidFill>
                <a:schemeClr val="accent1"/>
              </a:solidFill>
            </a:endParaRPr>
          </a:p>
        </p:txBody>
      </p:sp>
      <p:sp>
        <p:nvSpPr>
          <p:cNvPr id="18435" name="Rectangle 3"/>
          <p:cNvSpPr>
            <a:spLocks noGrp="1"/>
          </p:cNvSpPr>
          <p:nvPr>
            <p:ph type="body" sz="half" idx="4294967295"/>
          </p:nvPr>
        </p:nvSpPr>
        <p:spPr>
          <a:xfrm>
            <a:off x="457200" y="1280160"/>
            <a:ext cx="8226425" cy="1938992"/>
          </a:xfrm>
          <a:prstGeom prst="rect">
            <a:avLst/>
          </a:prstGeom>
          <a:noFill/>
        </p:spPr>
        <p:txBody>
          <a:bodyPr>
            <a:spAutoFit/>
          </a:bodyPr>
          <a:lstStyle/>
          <a:p>
            <a:pPr>
              <a:spcAft>
                <a:spcPts val="1200"/>
              </a:spcAft>
              <a:buFont typeface="Courier New" pitchFamily="49" charset="0"/>
              <a:buNone/>
            </a:pPr>
            <a:r>
              <a:rPr lang="en-US" sz="2800" dirty="0"/>
              <a:t>Subtract:  </a:t>
            </a:r>
            <a:endParaRPr lang="en-US" sz="2800" i="0" dirty="0">
              <a:solidFill>
                <a:schemeClr val="tx1"/>
              </a:solidFill>
            </a:endParaRPr>
          </a:p>
          <a:p>
            <a:pPr>
              <a:spcAft>
                <a:spcPts val="1200"/>
              </a:spcAft>
              <a:buFont typeface="Courier New" pitchFamily="49" charset="0"/>
              <a:buNone/>
            </a:pPr>
            <a:r>
              <a:rPr lang="en-US" sz="2800" b="1" i="0" dirty="0">
                <a:solidFill>
                  <a:schemeClr val="tx1"/>
                </a:solidFill>
              </a:rPr>
              <a:t>Solution</a:t>
            </a:r>
          </a:p>
          <a:p>
            <a:pPr>
              <a:spcAft>
                <a:spcPts val="1200"/>
              </a:spcAft>
              <a:buFont typeface="Courier New" pitchFamily="49" charset="0"/>
              <a:buNone/>
            </a:pPr>
            <a:r>
              <a:rPr lang="en-US" sz="2800" dirty="0"/>
              <a:t>The LCD is 15. </a:t>
            </a:r>
            <a:endParaRPr lang="en-US" sz="2800" b="1" i="0" dirty="0">
              <a:solidFill>
                <a:schemeClr val="tx1"/>
              </a:solidFill>
            </a:endParaRPr>
          </a:p>
        </p:txBody>
      </p:sp>
      <p:graphicFrame>
        <p:nvGraphicFramePr>
          <p:cNvPr id="9223" name="Object 7"/>
          <p:cNvGraphicFramePr>
            <a:graphicFrameLocks noChangeAspect="1"/>
          </p:cNvGraphicFramePr>
          <p:nvPr/>
        </p:nvGraphicFramePr>
        <p:xfrm>
          <a:off x="5270267" y="5105400"/>
          <a:ext cx="622300" cy="838200"/>
        </p:xfrm>
        <a:graphic>
          <a:graphicData uri="http://schemas.openxmlformats.org/presentationml/2006/ole">
            <mc:AlternateContent xmlns:mc="http://schemas.openxmlformats.org/markup-compatibility/2006">
              <mc:Choice xmlns:v="urn:schemas-microsoft-com:vml" Requires="v">
                <p:oleObj spid="_x0000_s9302" name="Equation" r:id="rId13" imgW="622030" imgH="837836" progId="Equation.DSMT4">
                  <p:embed/>
                </p:oleObj>
              </mc:Choice>
              <mc:Fallback>
                <p:oleObj name="Equation" r:id="rId13" imgW="622030" imgH="837836" progId="Equation.DSMT4">
                  <p:embed/>
                  <p:pic>
                    <p:nvPicPr>
                      <p:cNvPr id="0" name="Picture 2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270267" y="5105400"/>
                        <a:ext cx="62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46" name="Object 30"/>
          <p:cNvGraphicFramePr>
            <a:graphicFrameLocks noChangeAspect="1"/>
          </p:cNvGraphicFramePr>
          <p:nvPr/>
        </p:nvGraphicFramePr>
        <p:xfrm>
          <a:off x="2298700" y="3200400"/>
          <a:ext cx="635000" cy="838200"/>
        </p:xfrm>
        <a:graphic>
          <a:graphicData uri="http://schemas.openxmlformats.org/presentationml/2006/ole">
            <mc:AlternateContent xmlns:mc="http://schemas.openxmlformats.org/markup-compatibility/2006">
              <mc:Choice xmlns:v="urn:schemas-microsoft-com:vml" Requires="v">
                <p:oleObj spid="_x0000_s9303" name="Equation" r:id="rId15" imgW="634680" imgH="838080" progId="Equation.DSMT4">
                  <p:embed/>
                </p:oleObj>
              </mc:Choice>
              <mc:Fallback>
                <p:oleObj name="Equation" r:id="rId15" imgW="634680" imgH="838080" progId="Equation.DSMT4">
                  <p:embed/>
                  <p:pic>
                    <p:nvPicPr>
                      <p:cNvPr id="0" name="Picture 3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98700" y="3200400"/>
                        <a:ext cx="63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47" name="Object 31"/>
          <p:cNvGraphicFramePr>
            <a:graphicFrameLocks noChangeAspect="1"/>
          </p:cNvGraphicFramePr>
          <p:nvPr/>
        </p:nvGraphicFramePr>
        <p:xfrm>
          <a:off x="2209800" y="4159250"/>
          <a:ext cx="723900" cy="901700"/>
        </p:xfrm>
        <a:graphic>
          <a:graphicData uri="http://schemas.openxmlformats.org/presentationml/2006/ole">
            <mc:AlternateContent xmlns:mc="http://schemas.openxmlformats.org/markup-compatibility/2006">
              <mc:Choice xmlns:v="urn:schemas-microsoft-com:vml" Requires="v">
                <p:oleObj spid="_x0000_s9304" name="Equation" r:id="rId17" imgW="723600" imgH="901440" progId="Equation.DSMT4">
                  <p:embed/>
                </p:oleObj>
              </mc:Choice>
              <mc:Fallback>
                <p:oleObj name="Equation" r:id="rId17" imgW="723600" imgH="901440" progId="Equation.DSMT4">
                  <p:embed/>
                  <p:pic>
                    <p:nvPicPr>
                      <p:cNvPr id="0" name="Picture 3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209800" y="4159250"/>
                        <a:ext cx="723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4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4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t>If the Fraction Part Being Subtracted is Larger than the First Fraction</a:t>
            </a:r>
            <a:endParaRPr lang="en-US" sz="3200" dirty="0">
              <a:solidFill>
                <a:schemeClr val="accent1"/>
              </a:solidFill>
            </a:endParaRPr>
          </a:p>
        </p:txBody>
      </p:sp>
      <p:sp>
        <p:nvSpPr>
          <p:cNvPr id="4" name="Content Placeholder 3"/>
          <p:cNvSpPr>
            <a:spLocks noGrp="1"/>
          </p:cNvSpPr>
          <p:nvPr>
            <p:ph idx="1"/>
          </p:nvPr>
        </p:nvSpPr>
        <p:spPr>
          <a:xfrm>
            <a:off x="457200" y="1280160"/>
            <a:ext cx="8229600" cy="2936188"/>
          </a:xfrm>
          <a:solidFill>
            <a:srgbClr val="FFFFCC"/>
          </a:solidFill>
          <a:ln w="28575">
            <a:solidFill>
              <a:srgbClr val="000000"/>
            </a:solidFill>
          </a:ln>
        </p:spPr>
        <p:txBody>
          <a:bodyPr wrap="square">
            <a:spAutoFit/>
          </a:bodyPr>
          <a:lstStyle/>
          <a:p>
            <a:pPr algn="ctr"/>
            <a:r>
              <a:rPr lang="en-US" b="1" dirty="0">
                <a:solidFill>
                  <a:srgbClr val="000000"/>
                </a:solidFill>
              </a:rPr>
              <a:t>Procedure</a:t>
            </a:r>
          </a:p>
          <a:p>
            <a:pPr marL="514350" indent="-514350">
              <a:buFont typeface="+mj-lt"/>
              <a:buAutoNum type="arabicPeriod"/>
            </a:pPr>
            <a:r>
              <a:rPr lang="en-US" dirty="0">
                <a:solidFill>
                  <a:srgbClr val="000000"/>
                </a:solidFill>
              </a:rPr>
              <a:t>“Borrow” 1 from the first whole number. </a:t>
            </a:r>
          </a:p>
          <a:p>
            <a:pPr marL="514350" indent="-514350">
              <a:buFont typeface="+mj-lt"/>
              <a:buAutoNum type="arabicPeriod"/>
            </a:pPr>
            <a:r>
              <a:rPr lang="en-US" dirty="0">
                <a:solidFill>
                  <a:srgbClr val="000000"/>
                </a:solidFill>
              </a:rPr>
              <a:t>Add this 1 to the first fraction. (This will always result in an improper fraction that is larger than the fraction being subtracted.) </a:t>
            </a:r>
          </a:p>
          <a:p>
            <a:pPr marL="514350" indent="-514350">
              <a:buFont typeface="+mj-lt"/>
              <a:buAutoNum type="arabicPeriod"/>
            </a:pPr>
            <a:r>
              <a:rPr lang="en-US" dirty="0">
                <a:solidFill>
                  <a:srgbClr val="000000"/>
                </a:solidFill>
              </a:rPr>
              <a:t>Subtract.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type="body" sz="half" idx="4294967295"/>
          </p:nvPr>
        </p:nvSpPr>
        <p:spPr>
          <a:xfrm>
            <a:off x="457200" y="1280160"/>
            <a:ext cx="8226425" cy="4401205"/>
          </a:xfrm>
          <a:prstGeom prst="rect">
            <a:avLst/>
          </a:prstGeom>
          <a:noFill/>
        </p:spPr>
        <p:txBody>
          <a:bodyPr>
            <a:spAutoFit/>
          </a:bodyPr>
          <a:lstStyle/>
          <a:p>
            <a:pPr>
              <a:buFont typeface="Courier New" pitchFamily="49" charset="0"/>
              <a:buNone/>
            </a:pPr>
            <a:r>
              <a:rPr lang="en-US" sz="2800" dirty="0"/>
              <a:t>Subtract: </a:t>
            </a:r>
            <a:r>
              <a:rPr lang="en-US" sz="2800" i="0" dirty="0">
                <a:solidFill>
                  <a:schemeClr val="tx1"/>
                </a:solidFill>
              </a:rPr>
              <a:t>  </a:t>
            </a:r>
          </a:p>
          <a:p>
            <a:pPr>
              <a:spcBef>
                <a:spcPct val="50000"/>
              </a:spcBef>
              <a:buFont typeface="Courier New" pitchFamily="49" charset="0"/>
              <a:buNone/>
            </a:pPr>
            <a:r>
              <a:rPr lang="en-US" sz="2800" b="1" i="0" dirty="0">
                <a:solidFill>
                  <a:schemeClr val="tx1"/>
                </a:solidFill>
              </a:rPr>
              <a:t>Solution</a:t>
            </a:r>
          </a:p>
          <a:p>
            <a:pPr>
              <a:spcBef>
                <a:spcPct val="50000"/>
              </a:spcBef>
              <a:buNone/>
            </a:pPr>
            <a:r>
              <a:rPr lang="en-US" sz="2800" dirty="0"/>
              <a:t>In this case, the number 7 has no fraction part, so we </a:t>
            </a:r>
          </a:p>
          <a:p>
            <a:pPr>
              <a:spcBef>
                <a:spcPct val="50000"/>
              </a:spcBef>
              <a:buNone/>
            </a:pPr>
            <a:r>
              <a:rPr lang="en-US" sz="2800" dirty="0"/>
              <a:t>must </a:t>
            </a:r>
            <a:r>
              <a:rPr lang="en-US" sz="2800" b="1" dirty="0"/>
              <a:t>borrow</a:t>
            </a:r>
            <a:r>
              <a:rPr lang="en-US" sz="2800" dirty="0"/>
              <a:t> 1 from it. We then write 1 as     so that </a:t>
            </a:r>
          </a:p>
          <a:p>
            <a:pPr>
              <a:spcBef>
                <a:spcPct val="50000"/>
              </a:spcBef>
              <a:buNone/>
            </a:pPr>
            <a:r>
              <a:rPr lang="en-US" sz="2800" dirty="0"/>
              <a:t>its denominator will be the same as that of the fraction </a:t>
            </a:r>
          </a:p>
          <a:p>
            <a:pPr>
              <a:spcBef>
                <a:spcPct val="50000"/>
              </a:spcBef>
              <a:buNone/>
            </a:pPr>
            <a:r>
              <a:rPr lang="en-US" sz="2800" dirty="0"/>
              <a:t>part of the other number, </a:t>
            </a:r>
          </a:p>
          <a:p>
            <a:pPr>
              <a:spcBef>
                <a:spcPct val="50000"/>
              </a:spcBef>
              <a:buFont typeface="Courier New" pitchFamily="49" charset="0"/>
              <a:buNone/>
            </a:pPr>
            <a:endParaRPr lang="en-US" sz="2800" i="0" dirty="0">
              <a:solidFill>
                <a:schemeClr val="tx1"/>
              </a:solidFill>
            </a:endParaRPr>
          </a:p>
        </p:txBody>
      </p:sp>
      <p:graphicFrame>
        <p:nvGraphicFramePr>
          <p:cNvPr id="6" name="Object 5">
            <a:extLst>
              <a:ext uri="{FF2B5EF4-FFF2-40B4-BE49-F238E27FC236}">
                <a16:creationId xmlns:a16="http://schemas.microsoft.com/office/drawing/2014/main" xmlns="" id="{3FD32B6E-4323-4EE1-BF2B-A0F0BEAB257D}"/>
              </a:ext>
            </a:extLst>
          </p:cNvPr>
          <p:cNvGraphicFramePr>
            <a:graphicFrameLocks noChangeAspect="1"/>
          </p:cNvGraphicFramePr>
          <p:nvPr>
            <p:extLst>
              <p:ext uri="{D42A27DB-BD31-4B8C-83A1-F6EECF244321}">
                <p14:modId xmlns:p14="http://schemas.microsoft.com/office/powerpoint/2010/main" val="1876646029"/>
              </p:ext>
            </p:extLst>
          </p:nvPr>
        </p:nvGraphicFramePr>
        <p:xfrm>
          <a:off x="4298717" y="4359965"/>
          <a:ext cx="342900" cy="838200"/>
        </p:xfrm>
        <a:graphic>
          <a:graphicData uri="http://schemas.openxmlformats.org/presentationml/2006/ole">
            <mc:AlternateContent xmlns:mc="http://schemas.openxmlformats.org/markup-compatibility/2006">
              <mc:Choice xmlns:v="urn:schemas-microsoft-com:vml" Requires="v">
                <p:oleObj spid="_x0000_s10285" name="Equation" r:id="rId3" imgW="342720" imgH="838080" progId="Equation.DSMT4">
                  <p:embed/>
                </p:oleObj>
              </mc:Choice>
              <mc:Fallback>
                <p:oleObj name="Equation" r:id="rId3" imgW="342720" imgH="838080" progId="Equation.DSMT4">
                  <p:embed/>
                  <p:pic>
                    <p:nvPicPr>
                      <p:cNvPr id="0" name=""/>
                      <p:cNvPicPr/>
                      <p:nvPr/>
                    </p:nvPicPr>
                    <p:blipFill>
                      <a:blip r:embed="rId4"/>
                      <a:stretch>
                        <a:fillRect/>
                      </a:stretch>
                    </p:blipFill>
                    <p:spPr>
                      <a:xfrm>
                        <a:off x="4298717" y="4359965"/>
                        <a:ext cx="342900" cy="8382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xmlns="" id="{D2908C70-2E24-487C-A537-074BC1894D20}"/>
              </a:ext>
            </a:extLst>
          </p:cNvPr>
          <p:cNvGraphicFramePr>
            <a:graphicFrameLocks noChangeAspect="1"/>
          </p:cNvGraphicFramePr>
          <p:nvPr>
            <p:extLst>
              <p:ext uri="{D42A27DB-BD31-4B8C-83A1-F6EECF244321}">
                <p14:modId xmlns:p14="http://schemas.microsoft.com/office/powerpoint/2010/main" val="606014141"/>
              </p:ext>
            </p:extLst>
          </p:nvPr>
        </p:nvGraphicFramePr>
        <p:xfrm>
          <a:off x="6723063" y="3073400"/>
          <a:ext cx="254000" cy="838200"/>
        </p:xfrm>
        <a:graphic>
          <a:graphicData uri="http://schemas.openxmlformats.org/presentationml/2006/ole">
            <mc:AlternateContent xmlns:mc="http://schemas.openxmlformats.org/markup-compatibility/2006">
              <mc:Choice xmlns:v="urn:schemas-microsoft-com:vml" Requires="v">
                <p:oleObj spid="_x0000_s10286" name="Equation" r:id="rId5" imgW="253800" imgH="838080" progId="Equation.DSMT4">
                  <p:embed/>
                </p:oleObj>
              </mc:Choice>
              <mc:Fallback>
                <p:oleObj name="Equation" r:id="rId5" imgW="253800" imgH="838080" progId="Equation.DSMT4">
                  <p:embed/>
                  <p:pic>
                    <p:nvPicPr>
                      <p:cNvPr id="0" name=""/>
                      <p:cNvPicPr/>
                      <p:nvPr/>
                    </p:nvPicPr>
                    <p:blipFill>
                      <a:blip r:embed="rId6"/>
                      <a:stretch>
                        <a:fillRect/>
                      </a:stretch>
                    </p:blipFill>
                    <p:spPr>
                      <a:xfrm>
                        <a:off x="6723063" y="3073400"/>
                        <a:ext cx="254000" cy="838200"/>
                      </a:xfrm>
                      <a:prstGeom prst="rect">
                        <a:avLst/>
                      </a:prstGeom>
                    </p:spPr>
                  </p:pic>
                </p:oleObj>
              </mc:Fallback>
            </mc:AlternateContent>
          </a:graphicData>
        </a:graphic>
      </p:graphicFrame>
      <p:graphicFrame>
        <p:nvGraphicFramePr>
          <p:cNvPr id="2" name="Object 1">
            <a:extLst>
              <a:ext uri="{FF2B5EF4-FFF2-40B4-BE49-F238E27FC236}">
                <a16:creationId xmlns:a16="http://schemas.microsoft.com/office/drawing/2014/main" xmlns="" id="{A1BBE6B8-938A-4032-8EF0-B097C507EF0D}"/>
              </a:ext>
            </a:extLst>
          </p:cNvPr>
          <p:cNvGraphicFramePr>
            <a:graphicFrameLocks noChangeAspect="1"/>
          </p:cNvGraphicFramePr>
          <p:nvPr>
            <p:extLst>
              <p:ext uri="{D42A27DB-BD31-4B8C-83A1-F6EECF244321}">
                <p14:modId xmlns:p14="http://schemas.microsoft.com/office/powerpoint/2010/main" val="2494175813"/>
              </p:ext>
            </p:extLst>
          </p:nvPr>
        </p:nvGraphicFramePr>
        <p:xfrm>
          <a:off x="1955800" y="1154113"/>
          <a:ext cx="939800" cy="838200"/>
        </p:xfrm>
        <a:graphic>
          <a:graphicData uri="http://schemas.openxmlformats.org/presentationml/2006/ole">
            <mc:AlternateContent xmlns:mc="http://schemas.openxmlformats.org/markup-compatibility/2006">
              <mc:Choice xmlns:v="urn:schemas-microsoft-com:vml" Requires="v">
                <p:oleObj spid="_x0000_s10287" name="Equation" r:id="rId7" imgW="939600" imgH="838080" progId="Equation.DSMT4">
                  <p:embed/>
                </p:oleObj>
              </mc:Choice>
              <mc:Fallback>
                <p:oleObj name="Equation" r:id="rId7" imgW="939600" imgH="838080" progId="Equation.DSMT4">
                  <p:embed/>
                  <p:pic>
                    <p:nvPicPr>
                      <p:cNvPr id="0" name=""/>
                      <p:cNvPicPr/>
                      <p:nvPr/>
                    </p:nvPicPr>
                    <p:blipFill>
                      <a:blip r:embed="rId8"/>
                      <a:stretch>
                        <a:fillRect/>
                      </a:stretch>
                    </p:blipFill>
                    <p:spPr>
                      <a:xfrm>
                        <a:off x="1955800" y="1154113"/>
                        <a:ext cx="939800" cy="838200"/>
                      </a:xfrm>
                      <a:prstGeom prst="rect">
                        <a:avLst/>
                      </a:prstGeom>
                    </p:spPr>
                  </p:pic>
                </p:oleObj>
              </mc:Fallback>
            </mc:AlternateContent>
          </a:graphicData>
        </a:graphic>
      </p:graphicFrame>
      <p:sp>
        <p:nvSpPr>
          <p:cNvPr id="19458" name="Rectangle 2"/>
          <p:cNvSpPr>
            <a:spLocks noGrp="1"/>
          </p:cNvSpPr>
          <p:nvPr>
            <p:ph type="title"/>
          </p:nvPr>
        </p:nvSpPr>
        <p:spPr>
          <a:prstGeom prst="rect">
            <a:avLst/>
          </a:prstGeom>
        </p:spPr>
        <p:txBody>
          <a:bodyPr/>
          <a:lstStyle/>
          <a:p>
            <a:r>
              <a:rPr lang="en-US" sz="3200" dirty="0">
                <a:solidFill>
                  <a:schemeClr val="accent1"/>
                </a:solidFill>
              </a:rPr>
              <a:t>Example 7: Subtracting Mixed Numbers </a:t>
            </a:r>
            <a:br>
              <a:rPr lang="en-US" sz="3200" dirty="0">
                <a:solidFill>
                  <a:schemeClr val="accent1"/>
                </a:solidFill>
              </a:rPr>
            </a:br>
            <a:r>
              <a:rPr lang="en-US" sz="3200" dirty="0">
                <a:solidFill>
                  <a:schemeClr val="accent1"/>
                </a:solidFill>
              </a:rPr>
              <a:t>by Borrowing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45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45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459">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xmlns="" id="{3B4CC690-0CD2-4E71-9DA5-5464E5271ABF}"/>
              </a:ext>
            </a:extLst>
          </p:cNvPr>
          <p:cNvGraphicFramePr>
            <a:graphicFrameLocks noChangeAspect="1"/>
          </p:cNvGraphicFramePr>
          <p:nvPr>
            <p:extLst>
              <p:ext uri="{D42A27DB-BD31-4B8C-83A1-F6EECF244321}">
                <p14:modId xmlns:p14="http://schemas.microsoft.com/office/powerpoint/2010/main" val="3036982962"/>
              </p:ext>
            </p:extLst>
          </p:nvPr>
        </p:nvGraphicFramePr>
        <p:xfrm>
          <a:off x="2524815" y="3124200"/>
          <a:ext cx="444500" cy="838200"/>
        </p:xfrm>
        <a:graphic>
          <a:graphicData uri="http://schemas.openxmlformats.org/presentationml/2006/ole">
            <mc:AlternateContent xmlns:mc="http://schemas.openxmlformats.org/markup-compatibility/2006">
              <mc:Choice xmlns:v="urn:schemas-microsoft-com:vml" Requires="v">
                <p:oleObj spid="_x0000_s37936" name="Equation" r:id="rId3" imgW="444240" imgH="838080" progId="Equation.DSMT4">
                  <p:embed/>
                </p:oleObj>
              </mc:Choice>
              <mc:Fallback>
                <p:oleObj name="Equation" r:id="rId3" imgW="444240" imgH="838080" progId="Equation.DSMT4">
                  <p:embed/>
                  <p:pic>
                    <p:nvPicPr>
                      <p:cNvPr id="0" name=""/>
                      <p:cNvPicPr/>
                      <p:nvPr/>
                    </p:nvPicPr>
                    <p:blipFill>
                      <a:blip r:embed="rId4"/>
                      <a:stretch>
                        <a:fillRect/>
                      </a:stretch>
                    </p:blipFill>
                    <p:spPr>
                      <a:xfrm>
                        <a:off x="2524815" y="3124200"/>
                        <a:ext cx="444500" cy="838200"/>
                      </a:xfrm>
                      <a:prstGeom prst="rect">
                        <a:avLst/>
                      </a:prstGeom>
                    </p:spPr>
                  </p:pic>
                </p:oleObj>
              </mc:Fallback>
            </mc:AlternateContent>
          </a:graphicData>
        </a:graphic>
      </p:graphicFrame>
      <p:sp>
        <p:nvSpPr>
          <p:cNvPr id="19458" name="Rectangle 2"/>
          <p:cNvSpPr>
            <a:spLocks noGrp="1"/>
          </p:cNvSpPr>
          <p:nvPr>
            <p:ph type="title"/>
          </p:nvPr>
        </p:nvSpPr>
        <p:spPr>
          <a:prstGeom prst="rect">
            <a:avLst/>
          </a:prstGeom>
        </p:spPr>
        <p:txBody>
          <a:bodyPr/>
          <a:lstStyle/>
          <a:p>
            <a:r>
              <a:rPr lang="en-US" sz="3200" dirty="0">
                <a:solidFill>
                  <a:schemeClr val="accent1"/>
                </a:solidFill>
              </a:rPr>
              <a:t>Example 7: Subtracting Mixed Numbers </a:t>
            </a:r>
            <a:br>
              <a:rPr lang="en-US" sz="3200" dirty="0">
                <a:solidFill>
                  <a:schemeClr val="accent1"/>
                </a:solidFill>
              </a:rPr>
            </a:br>
            <a:r>
              <a:rPr lang="en-US" sz="3200" dirty="0">
                <a:solidFill>
                  <a:schemeClr val="accent1"/>
                </a:solidFill>
              </a:rPr>
              <a:t>by Borrowing (cont.)</a:t>
            </a:r>
          </a:p>
        </p:txBody>
      </p:sp>
      <p:graphicFrame>
        <p:nvGraphicFramePr>
          <p:cNvPr id="10245" name="Object 5"/>
          <p:cNvGraphicFramePr>
            <a:graphicFrameLocks noChangeAspect="1"/>
          </p:cNvGraphicFramePr>
          <p:nvPr/>
        </p:nvGraphicFramePr>
        <p:xfrm>
          <a:off x="1168400" y="2133600"/>
          <a:ext cx="673100" cy="901700"/>
        </p:xfrm>
        <a:graphic>
          <a:graphicData uri="http://schemas.openxmlformats.org/presentationml/2006/ole">
            <mc:AlternateContent xmlns:mc="http://schemas.openxmlformats.org/markup-compatibility/2006">
              <mc:Choice xmlns:v="urn:schemas-microsoft-com:vml" Requires="v">
                <p:oleObj spid="_x0000_s37937" name="Equation" r:id="rId5" imgW="672840" imgH="901440" progId="Equation.DSMT4">
                  <p:embed/>
                </p:oleObj>
              </mc:Choice>
              <mc:Fallback>
                <p:oleObj name="Equation" r:id="rId5" imgW="672840" imgH="901440" progId="Equation.DSMT4">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68400" y="2133600"/>
                        <a:ext cx="673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1371600" y="1600200"/>
          <a:ext cx="203200" cy="279400"/>
        </p:xfrm>
        <a:graphic>
          <a:graphicData uri="http://schemas.openxmlformats.org/presentationml/2006/ole">
            <mc:AlternateContent xmlns:mc="http://schemas.openxmlformats.org/markup-compatibility/2006">
              <mc:Choice xmlns:v="urn:schemas-microsoft-com:vml" Requires="v">
                <p:oleObj spid="_x0000_s37938" name="Equation" r:id="rId7" imgW="203040" imgH="279360" progId="Equation.DSMT4">
                  <p:embed/>
                </p:oleObj>
              </mc:Choice>
              <mc:Fallback>
                <p:oleObj name="Equation" r:id="rId7" imgW="203040" imgH="279360" progId="Equation.DSMT4">
                  <p:embed/>
                  <p:pic>
                    <p:nvPicPr>
                      <p:cNvPr id="0" name="Object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1600" y="16002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1949450" y="1295400"/>
          <a:ext cx="1016000" cy="838200"/>
        </p:xfrm>
        <a:graphic>
          <a:graphicData uri="http://schemas.openxmlformats.org/presentationml/2006/ole">
            <mc:AlternateContent xmlns:mc="http://schemas.openxmlformats.org/markup-compatibility/2006">
              <mc:Choice xmlns:v="urn:schemas-microsoft-com:vml" Requires="v">
                <p:oleObj spid="_x0000_s37939" name="Equation" r:id="rId9" imgW="1015920" imgH="838080" progId="Equation.DSMT4">
                  <p:embed/>
                </p:oleObj>
              </mc:Choice>
              <mc:Fallback>
                <p:oleObj name="Equation" r:id="rId9" imgW="1015920" imgH="838080" progId="Equation.DSMT4">
                  <p:embed/>
                  <p:pic>
                    <p:nvPicPr>
                      <p:cNvPr id="0" name="Object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49450" y="1295400"/>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1981200" y="2133600"/>
          <a:ext cx="939800" cy="901700"/>
        </p:xfrm>
        <a:graphic>
          <a:graphicData uri="http://schemas.openxmlformats.org/presentationml/2006/ole">
            <mc:AlternateContent xmlns:mc="http://schemas.openxmlformats.org/markup-compatibility/2006">
              <mc:Choice xmlns:v="urn:schemas-microsoft-com:vml" Requires="v">
                <p:oleObj spid="_x0000_s37940" name="Equation" r:id="rId11" imgW="939600" imgH="901440" progId="Equation.DSMT4">
                  <p:embed/>
                </p:oleObj>
              </mc:Choice>
              <mc:Fallback>
                <p:oleObj name="Equation" r:id="rId11" imgW="939600" imgH="901440" progId="Equation.DSMT4">
                  <p:embed/>
                  <p:pic>
                    <p:nvPicPr>
                      <p:cNvPr id="0" name="Object 2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81200" y="2133600"/>
                        <a:ext cx="939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8" name="Object 10"/>
          <p:cNvGraphicFramePr>
            <a:graphicFrameLocks noChangeAspect="1"/>
          </p:cNvGraphicFramePr>
          <p:nvPr/>
        </p:nvGraphicFramePr>
        <p:xfrm>
          <a:off x="3302000" y="1413545"/>
          <a:ext cx="2946400" cy="622300"/>
        </p:xfrm>
        <a:graphic>
          <a:graphicData uri="http://schemas.openxmlformats.org/presentationml/2006/ole">
            <mc:AlternateContent xmlns:mc="http://schemas.openxmlformats.org/markup-compatibility/2006">
              <mc:Choice xmlns:v="urn:schemas-microsoft-com:vml" Requires="v">
                <p:oleObj spid="_x0000_s37941" name="Equation" r:id="rId13" imgW="2946240" imgH="622080" progId="Equation.DSMT4">
                  <p:embed/>
                </p:oleObj>
              </mc:Choice>
              <mc:Fallback>
                <p:oleObj name="Equation" r:id="rId13" imgW="2946240" imgH="622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02000" y="1413545"/>
                        <a:ext cx="29464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a:extLst>
              <a:ext uri="{FF2B5EF4-FFF2-40B4-BE49-F238E27FC236}">
                <a16:creationId xmlns:a16="http://schemas.microsoft.com/office/drawing/2014/main" xmlns="" id="{C40BB84A-A663-4DF5-9992-479DF9261A80}"/>
              </a:ext>
            </a:extLst>
          </p:cNvPr>
          <p:cNvGraphicFramePr>
            <a:graphicFrameLocks noChangeAspect="1"/>
          </p:cNvGraphicFramePr>
          <p:nvPr>
            <p:extLst>
              <p:ext uri="{D42A27DB-BD31-4B8C-83A1-F6EECF244321}">
                <p14:modId xmlns:p14="http://schemas.microsoft.com/office/powerpoint/2010/main" val="3422907259"/>
              </p:ext>
            </p:extLst>
          </p:nvPr>
        </p:nvGraphicFramePr>
        <p:xfrm>
          <a:off x="2463800" y="5058410"/>
          <a:ext cx="457200" cy="838200"/>
        </p:xfrm>
        <a:graphic>
          <a:graphicData uri="http://schemas.openxmlformats.org/presentationml/2006/ole">
            <mc:AlternateContent xmlns:mc="http://schemas.openxmlformats.org/markup-compatibility/2006">
              <mc:Choice xmlns:v="urn:schemas-microsoft-com:vml" Requires="v">
                <p:oleObj spid="_x0000_s11366" name="Equation" r:id="rId3" imgW="457200" imgH="838080" progId="Equation.DSMT4">
                  <p:embed/>
                </p:oleObj>
              </mc:Choice>
              <mc:Fallback>
                <p:oleObj name="Equation" r:id="rId3" imgW="457200" imgH="838080" progId="Equation.DSMT4">
                  <p:embed/>
                  <p:pic>
                    <p:nvPicPr>
                      <p:cNvPr id="0" name=""/>
                      <p:cNvPicPr/>
                      <p:nvPr/>
                    </p:nvPicPr>
                    <p:blipFill>
                      <a:blip r:embed="rId4"/>
                      <a:stretch>
                        <a:fillRect/>
                      </a:stretch>
                    </p:blipFill>
                    <p:spPr>
                      <a:xfrm>
                        <a:off x="2463800" y="5058410"/>
                        <a:ext cx="457200" cy="8382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xmlns="" id="{547B47E7-C6D7-455A-93C1-02EABCC98129}"/>
              </a:ext>
            </a:extLst>
          </p:cNvPr>
          <p:cNvGraphicFramePr>
            <a:graphicFrameLocks noChangeAspect="1"/>
          </p:cNvGraphicFramePr>
          <p:nvPr>
            <p:extLst>
              <p:ext uri="{D42A27DB-BD31-4B8C-83A1-F6EECF244321}">
                <p14:modId xmlns:p14="http://schemas.microsoft.com/office/powerpoint/2010/main" val="1465573126"/>
              </p:ext>
            </p:extLst>
          </p:nvPr>
        </p:nvGraphicFramePr>
        <p:xfrm>
          <a:off x="2999872" y="5052060"/>
          <a:ext cx="711200" cy="838200"/>
        </p:xfrm>
        <a:graphic>
          <a:graphicData uri="http://schemas.openxmlformats.org/presentationml/2006/ole">
            <mc:AlternateContent xmlns:mc="http://schemas.openxmlformats.org/markup-compatibility/2006">
              <mc:Choice xmlns:v="urn:schemas-microsoft-com:vml" Requires="v">
                <p:oleObj spid="_x0000_s11367" name="Equation" r:id="rId5" imgW="711000" imgH="838080" progId="Equation.DSMT4">
                  <p:embed/>
                </p:oleObj>
              </mc:Choice>
              <mc:Fallback>
                <p:oleObj name="Equation" r:id="rId5" imgW="711000" imgH="838080" progId="Equation.DSMT4">
                  <p:embed/>
                  <p:pic>
                    <p:nvPicPr>
                      <p:cNvPr id="0" name=""/>
                      <p:cNvPicPr/>
                      <p:nvPr/>
                    </p:nvPicPr>
                    <p:blipFill>
                      <a:blip r:embed="rId6"/>
                      <a:stretch>
                        <a:fillRect/>
                      </a:stretch>
                    </p:blipFill>
                    <p:spPr>
                      <a:xfrm>
                        <a:off x="2999872" y="5052060"/>
                        <a:ext cx="711200" cy="838200"/>
                      </a:xfrm>
                      <a:prstGeom prst="rect">
                        <a:avLst/>
                      </a:prstGeom>
                    </p:spPr>
                  </p:pic>
                </p:oleObj>
              </mc:Fallback>
            </mc:AlternateContent>
          </a:graphicData>
        </a:graphic>
      </p:graphicFrame>
      <p:graphicFrame>
        <p:nvGraphicFramePr>
          <p:cNvPr id="2" name="Object 1">
            <a:extLst>
              <a:ext uri="{FF2B5EF4-FFF2-40B4-BE49-F238E27FC236}">
                <a16:creationId xmlns:a16="http://schemas.microsoft.com/office/drawing/2014/main" xmlns="" id="{A97EC2DF-BA6E-4472-9B4B-C7B552663AE1}"/>
              </a:ext>
            </a:extLst>
          </p:cNvPr>
          <p:cNvGraphicFramePr>
            <a:graphicFrameLocks noChangeAspect="1"/>
          </p:cNvGraphicFramePr>
          <p:nvPr>
            <p:extLst>
              <p:ext uri="{D42A27DB-BD31-4B8C-83A1-F6EECF244321}">
                <p14:modId xmlns:p14="http://schemas.microsoft.com/office/powerpoint/2010/main" val="749070702"/>
              </p:ext>
            </p:extLst>
          </p:nvPr>
        </p:nvGraphicFramePr>
        <p:xfrm>
          <a:off x="1900689" y="1165860"/>
          <a:ext cx="1206500" cy="838200"/>
        </p:xfrm>
        <a:graphic>
          <a:graphicData uri="http://schemas.openxmlformats.org/presentationml/2006/ole">
            <mc:AlternateContent xmlns:mc="http://schemas.openxmlformats.org/markup-compatibility/2006">
              <mc:Choice xmlns:v="urn:schemas-microsoft-com:vml" Requires="v">
                <p:oleObj spid="_x0000_s11368" name="Equation" r:id="rId7" imgW="1206360" imgH="838080" progId="Equation.DSMT4">
                  <p:embed/>
                </p:oleObj>
              </mc:Choice>
              <mc:Fallback>
                <p:oleObj name="Equation" r:id="rId7" imgW="1206360" imgH="838080" progId="Equation.DSMT4">
                  <p:embed/>
                  <p:pic>
                    <p:nvPicPr>
                      <p:cNvPr id="0" name=""/>
                      <p:cNvPicPr/>
                      <p:nvPr/>
                    </p:nvPicPr>
                    <p:blipFill>
                      <a:blip r:embed="rId8"/>
                      <a:stretch>
                        <a:fillRect/>
                      </a:stretch>
                    </p:blipFill>
                    <p:spPr>
                      <a:xfrm>
                        <a:off x="1900689" y="1165860"/>
                        <a:ext cx="1206500" cy="838200"/>
                      </a:xfrm>
                      <a:prstGeom prst="rect">
                        <a:avLst/>
                      </a:prstGeom>
                    </p:spPr>
                  </p:pic>
                </p:oleObj>
              </mc:Fallback>
            </mc:AlternateContent>
          </a:graphicData>
        </a:graphic>
      </p:graphicFrame>
      <p:sp>
        <p:nvSpPr>
          <p:cNvPr id="20482" name="Rectangle 2"/>
          <p:cNvSpPr>
            <a:spLocks noGrp="1"/>
          </p:cNvSpPr>
          <p:nvPr>
            <p:ph type="title"/>
          </p:nvPr>
        </p:nvSpPr>
        <p:spPr>
          <a:prstGeom prst="rect">
            <a:avLst/>
          </a:prstGeom>
        </p:spPr>
        <p:txBody>
          <a:bodyPr/>
          <a:lstStyle/>
          <a:p>
            <a:r>
              <a:rPr lang="en-US" sz="3200" dirty="0">
                <a:solidFill>
                  <a:schemeClr val="accent1"/>
                </a:solidFill>
              </a:rPr>
              <a:t>Example 8: Subtracting Mixed Numbers </a:t>
            </a:r>
            <a:br>
              <a:rPr lang="en-US" sz="3200" dirty="0">
                <a:solidFill>
                  <a:schemeClr val="accent1"/>
                </a:solidFill>
              </a:rPr>
            </a:br>
            <a:r>
              <a:rPr lang="en-US" sz="3200" dirty="0">
                <a:solidFill>
                  <a:schemeClr val="accent1"/>
                </a:solidFill>
              </a:rPr>
              <a:t>by Borrowing</a:t>
            </a:r>
          </a:p>
        </p:txBody>
      </p:sp>
      <p:sp>
        <p:nvSpPr>
          <p:cNvPr id="20483" name="Rectangle 3"/>
          <p:cNvSpPr>
            <a:spLocks noGrp="1"/>
          </p:cNvSpPr>
          <p:nvPr>
            <p:ph type="body" sz="half" idx="4294967295"/>
          </p:nvPr>
        </p:nvSpPr>
        <p:spPr>
          <a:xfrm>
            <a:off x="457200" y="1280160"/>
            <a:ext cx="8226425" cy="4572000"/>
          </a:xfrm>
          <a:prstGeom prst="rect">
            <a:avLst/>
          </a:prstGeom>
          <a:noFill/>
        </p:spPr>
        <p:txBody>
          <a:bodyPr/>
          <a:lstStyle/>
          <a:p>
            <a:pPr>
              <a:spcBef>
                <a:spcPct val="50000"/>
              </a:spcBef>
              <a:buFont typeface="Courier New" pitchFamily="49" charset="0"/>
              <a:buNone/>
            </a:pPr>
            <a:r>
              <a:rPr lang="en-US" sz="2800" dirty="0"/>
              <a:t>Subtract:  </a:t>
            </a:r>
            <a:endParaRPr lang="en-US" sz="2800" i="0" dirty="0">
              <a:solidFill>
                <a:schemeClr val="tx1"/>
              </a:solidFill>
            </a:endParaRPr>
          </a:p>
          <a:p>
            <a:pPr>
              <a:spcBef>
                <a:spcPct val="50000"/>
              </a:spcBef>
              <a:buFont typeface="Courier New" pitchFamily="49" charset="0"/>
              <a:buNone/>
            </a:pPr>
            <a:r>
              <a:rPr lang="en-US" sz="2800" b="1" i="0" dirty="0">
                <a:solidFill>
                  <a:schemeClr val="tx1"/>
                </a:solidFill>
              </a:rPr>
              <a:t>Solution</a:t>
            </a:r>
          </a:p>
          <a:p>
            <a:pPr>
              <a:buNone/>
            </a:pPr>
            <a:r>
              <a:rPr lang="en-US" sz="2800" dirty="0"/>
              <a:t>    is larger than      so </a:t>
            </a:r>
            <a:r>
              <a:rPr lang="en-US" sz="2800" b="1" dirty="0"/>
              <a:t>borrow</a:t>
            </a:r>
            <a:r>
              <a:rPr lang="en-US" sz="2800" dirty="0"/>
              <a:t> 1 from 4. Rewrite.</a:t>
            </a:r>
            <a:endParaRPr lang="en-US" sz="2800" i="0" dirty="0">
              <a:solidFill>
                <a:schemeClr val="tx1"/>
              </a:solidFill>
            </a:endParaRPr>
          </a:p>
        </p:txBody>
      </p:sp>
      <p:graphicFrame>
        <p:nvGraphicFramePr>
          <p:cNvPr id="11296" name="Object 32"/>
          <p:cNvGraphicFramePr>
            <a:graphicFrameLocks noChangeAspect="1"/>
          </p:cNvGraphicFramePr>
          <p:nvPr/>
        </p:nvGraphicFramePr>
        <p:xfrm>
          <a:off x="542488" y="2303477"/>
          <a:ext cx="266700" cy="838200"/>
        </p:xfrm>
        <a:graphic>
          <a:graphicData uri="http://schemas.openxmlformats.org/presentationml/2006/ole">
            <mc:AlternateContent xmlns:mc="http://schemas.openxmlformats.org/markup-compatibility/2006">
              <mc:Choice xmlns:v="urn:schemas-microsoft-com:vml" Requires="v">
                <p:oleObj spid="_x0000_s11369" name="Equation" r:id="rId9" imgW="266400" imgH="838080" progId="Equation.DSMT4">
                  <p:embed/>
                </p:oleObj>
              </mc:Choice>
              <mc:Fallback>
                <p:oleObj name="Equation" r:id="rId9" imgW="266400" imgH="838080" progId="Equation.DSMT4">
                  <p:embed/>
                  <p:pic>
                    <p:nvPicPr>
                      <p:cNvPr id="0" name="Picture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2488" y="2303477"/>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97" name="Object 33"/>
          <p:cNvGraphicFramePr>
            <a:graphicFrameLocks noChangeAspect="1"/>
          </p:cNvGraphicFramePr>
          <p:nvPr/>
        </p:nvGraphicFramePr>
        <p:xfrm>
          <a:off x="2786733" y="2286000"/>
          <a:ext cx="381000" cy="838200"/>
        </p:xfrm>
        <a:graphic>
          <a:graphicData uri="http://schemas.openxmlformats.org/presentationml/2006/ole">
            <mc:AlternateContent xmlns:mc="http://schemas.openxmlformats.org/markup-compatibility/2006">
              <mc:Choice xmlns:v="urn:schemas-microsoft-com:vml" Requires="v">
                <p:oleObj spid="_x0000_s11370" name="Equation" r:id="rId11" imgW="380880" imgH="838080" progId="Equation.DSMT4">
                  <p:embed/>
                </p:oleObj>
              </mc:Choice>
              <mc:Fallback>
                <p:oleObj name="Equation" r:id="rId11" imgW="380880" imgH="838080" progId="Equation.DSMT4">
                  <p:embed/>
                  <p:pic>
                    <p:nvPicPr>
                      <p:cNvPr id="0" name="Picture 3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86733" y="2286000"/>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99" name="Object 19"/>
          <p:cNvGraphicFramePr>
            <a:graphicFrameLocks noChangeAspect="1"/>
          </p:cNvGraphicFramePr>
          <p:nvPr/>
        </p:nvGraphicFramePr>
        <p:xfrm>
          <a:off x="1174750" y="4038600"/>
          <a:ext cx="660400" cy="901700"/>
        </p:xfrm>
        <a:graphic>
          <a:graphicData uri="http://schemas.openxmlformats.org/presentationml/2006/ole">
            <mc:AlternateContent xmlns:mc="http://schemas.openxmlformats.org/markup-compatibility/2006">
              <mc:Choice xmlns:v="urn:schemas-microsoft-com:vml" Requires="v">
                <p:oleObj spid="_x0000_s11371" name="Equation" r:id="rId13" imgW="660240" imgH="901440" progId="Equation.DSMT4">
                  <p:embed/>
                </p:oleObj>
              </mc:Choice>
              <mc:Fallback>
                <p:oleObj name="Equation" r:id="rId13" imgW="660240" imgH="901440" progId="Equation.DSMT4">
                  <p:embed/>
                  <p:pic>
                    <p:nvPicPr>
                      <p:cNvPr id="0" name="Object 1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74750" y="4038600"/>
                        <a:ext cx="660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300" name="Object 20"/>
          <p:cNvGraphicFramePr>
            <a:graphicFrameLocks noChangeAspect="1"/>
          </p:cNvGraphicFramePr>
          <p:nvPr/>
        </p:nvGraphicFramePr>
        <p:xfrm>
          <a:off x="1388145" y="3225800"/>
          <a:ext cx="482600" cy="838200"/>
        </p:xfrm>
        <a:graphic>
          <a:graphicData uri="http://schemas.openxmlformats.org/presentationml/2006/ole">
            <mc:AlternateContent xmlns:mc="http://schemas.openxmlformats.org/markup-compatibility/2006">
              <mc:Choice xmlns:v="urn:schemas-microsoft-com:vml" Requires="v">
                <p:oleObj spid="_x0000_s11372" name="Equation" r:id="rId15" imgW="482400" imgH="838080" progId="Equation.DSMT4">
                  <p:embed/>
                </p:oleObj>
              </mc:Choice>
              <mc:Fallback>
                <p:oleObj name="Equation" r:id="rId15" imgW="482400" imgH="838080" progId="Equation.DSMT4">
                  <p:embed/>
                  <p:pic>
                    <p:nvPicPr>
                      <p:cNvPr id="0" name="Object 2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388145" y="3225800"/>
                        <a:ext cx="48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301" name="Object 21"/>
          <p:cNvGraphicFramePr>
            <a:graphicFrameLocks noChangeAspect="1"/>
          </p:cNvGraphicFramePr>
          <p:nvPr/>
        </p:nvGraphicFramePr>
        <p:xfrm>
          <a:off x="1968500" y="3200400"/>
          <a:ext cx="977900" cy="838200"/>
        </p:xfrm>
        <a:graphic>
          <a:graphicData uri="http://schemas.openxmlformats.org/presentationml/2006/ole">
            <mc:AlternateContent xmlns:mc="http://schemas.openxmlformats.org/markup-compatibility/2006">
              <mc:Choice xmlns:v="urn:schemas-microsoft-com:vml" Requires="v">
                <p:oleObj spid="_x0000_s11373" name="Equation" r:id="rId17" imgW="977760" imgH="838080" progId="Equation.DSMT4">
                  <p:embed/>
                </p:oleObj>
              </mc:Choice>
              <mc:Fallback>
                <p:oleObj name="Equation" r:id="rId17" imgW="977760" imgH="838080" progId="Equation.DSMT4">
                  <p:embed/>
                  <p:pic>
                    <p:nvPicPr>
                      <p:cNvPr id="0" name="Object 2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968500" y="32004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302" name="Object 22"/>
          <p:cNvGraphicFramePr>
            <a:graphicFrameLocks noChangeAspect="1"/>
          </p:cNvGraphicFramePr>
          <p:nvPr/>
        </p:nvGraphicFramePr>
        <p:xfrm>
          <a:off x="1981200" y="4038600"/>
          <a:ext cx="939800" cy="901700"/>
        </p:xfrm>
        <a:graphic>
          <a:graphicData uri="http://schemas.openxmlformats.org/presentationml/2006/ole">
            <mc:AlternateContent xmlns:mc="http://schemas.openxmlformats.org/markup-compatibility/2006">
              <mc:Choice xmlns:v="urn:schemas-microsoft-com:vml" Requires="v">
                <p:oleObj spid="_x0000_s11374" name="Equation" r:id="rId19" imgW="939600" imgH="901440" progId="Equation.DSMT4">
                  <p:embed/>
                </p:oleObj>
              </mc:Choice>
              <mc:Fallback>
                <p:oleObj name="Equation" r:id="rId19" imgW="939600" imgH="901440" progId="Equation.DSMT4">
                  <p:embed/>
                  <p:pic>
                    <p:nvPicPr>
                      <p:cNvPr id="0" name="Object 2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981200" y="4038600"/>
                        <a:ext cx="939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303" name="Object 39"/>
          <p:cNvGraphicFramePr>
            <a:graphicFrameLocks noChangeAspect="1"/>
          </p:cNvGraphicFramePr>
          <p:nvPr/>
        </p:nvGraphicFramePr>
        <p:xfrm>
          <a:off x="4025900" y="3317875"/>
          <a:ext cx="3975100" cy="622300"/>
        </p:xfrm>
        <a:graphic>
          <a:graphicData uri="http://schemas.openxmlformats.org/presentationml/2006/ole">
            <mc:AlternateContent xmlns:mc="http://schemas.openxmlformats.org/markup-compatibility/2006">
              <mc:Choice xmlns:v="urn:schemas-microsoft-com:vml" Requires="v">
                <p:oleObj spid="_x0000_s11375" name="Equation" r:id="rId21" imgW="3974760" imgH="622080" progId="Equation.DSMT4">
                  <p:embed/>
                </p:oleObj>
              </mc:Choice>
              <mc:Fallback>
                <p:oleObj name="Equation" r:id="rId21" imgW="3974760" imgH="622080" progId="Equation.DSMT4">
                  <p:embed/>
                  <p:pic>
                    <p:nvPicPr>
                      <p:cNvPr id="0" name="Picture 39"/>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025900" y="3317875"/>
                        <a:ext cx="39751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9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2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3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9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30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30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30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203102"/>
            <a:ext cx="8229600" cy="873957"/>
          </a:xfrm>
          <a:prstGeom prst="rect">
            <a:avLst/>
          </a:prstGeom>
          <a:noFill/>
        </p:spPr>
        <p:txBody>
          <a:bodyPr>
            <a:spAutoFit/>
          </a:bodyPr>
          <a:lstStyle/>
          <a:p>
            <a:r>
              <a:rPr lang="en-US" sz="3200" dirty="0">
                <a:solidFill>
                  <a:schemeClr val="accent1"/>
                </a:solidFill>
              </a:rPr>
              <a:t>Example 9: Subtracting Mixed Numbers </a:t>
            </a:r>
            <a:r>
              <a:rPr lang="en-US" sz="3200">
                <a:solidFill>
                  <a:schemeClr val="accent1"/>
                </a:solidFill>
              </a:rPr>
              <a:t/>
            </a:r>
            <a:br>
              <a:rPr lang="en-US" sz="3200">
                <a:solidFill>
                  <a:schemeClr val="accent1"/>
                </a:solidFill>
              </a:rPr>
            </a:br>
            <a:r>
              <a:rPr lang="en-US" sz="3200">
                <a:solidFill>
                  <a:schemeClr val="accent1"/>
                </a:solidFill>
              </a:rPr>
              <a:t>by </a:t>
            </a:r>
            <a:r>
              <a:rPr lang="en-US" sz="3200" dirty="0">
                <a:solidFill>
                  <a:schemeClr val="accent1"/>
                </a:solidFill>
              </a:rPr>
              <a:t>Borrowing</a:t>
            </a:r>
          </a:p>
        </p:txBody>
      </p:sp>
      <p:sp>
        <p:nvSpPr>
          <p:cNvPr id="22531" name="Rectangle 3"/>
          <p:cNvSpPr>
            <a:spLocks noGrp="1"/>
          </p:cNvSpPr>
          <p:nvPr>
            <p:ph type="body" sz="half" idx="4294967295"/>
          </p:nvPr>
        </p:nvSpPr>
        <p:spPr>
          <a:xfrm>
            <a:off x="457200" y="1280160"/>
            <a:ext cx="8226425" cy="1615827"/>
          </a:xfrm>
          <a:prstGeom prst="rect">
            <a:avLst/>
          </a:prstGeom>
          <a:noFill/>
        </p:spPr>
        <p:txBody>
          <a:bodyPr>
            <a:spAutoFit/>
          </a:bodyPr>
          <a:lstStyle/>
          <a:p>
            <a:pPr>
              <a:spcBef>
                <a:spcPct val="50000"/>
              </a:spcBef>
              <a:buFont typeface="Courier New" pitchFamily="49" charset="0"/>
              <a:buNone/>
            </a:pPr>
            <a:r>
              <a:rPr lang="en-US" sz="2800" dirty="0"/>
              <a:t>Subtract</a:t>
            </a:r>
            <a:r>
              <a:rPr lang="en-US" sz="2800" i="0" dirty="0">
                <a:solidFill>
                  <a:schemeClr val="tx1"/>
                </a:solidFill>
              </a:rPr>
              <a:t>:  </a:t>
            </a:r>
          </a:p>
          <a:p>
            <a:pPr>
              <a:spcBef>
                <a:spcPts val="1200"/>
              </a:spcBef>
              <a:buFont typeface="Courier New" pitchFamily="49" charset="0"/>
              <a:buNone/>
            </a:pPr>
            <a:r>
              <a:rPr lang="en-US" sz="2800" b="1" i="0" dirty="0">
                <a:solidFill>
                  <a:schemeClr val="tx1"/>
                </a:solidFill>
              </a:rPr>
              <a:t>Solution</a:t>
            </a:r>
          </a:p>
          <a:p>
            <a:pPr>
              <a:spcBef>
                <a:spcPts val="600"/>
              </a:spcBef>
              <a:buFont typeface="Courier New" pitchFamily="49" charset="0"/>
              <a:buNone/>
            </a:pPr>
            <a:r>
              <a:rPr lang="en-US" sz="2800" dirty="0"/>
              <a:t>The LCD is 60. </a:t>
            </a:r>
            <a:endParaRPr lang="en-US" sz="2800" b="1" i="0" dirty="0">
              <a:solidFill>
                <a:schemeClr val="tx1"/>
              </a:solidFill>
            </a:endParaRPr>
          </a:p>
        </p:txBody>
      </p:sp>
      <p:graphicFrame>
        <p:nvGraphicFramePr>
          <p:cNvPr id="12299" name="Object 11"/>
          <p:cNvGraphicFramePr>
            <a:graphicFrameLocks noChangeAspect="1"/>
          </p:cNvGraphicFramePr>
          <p:nvPr/>
        </p:nvGraphicFramePr>
        <p:xfrm>
          <a:off x="1892300" y="1143000"/>
          <a:ext cx="1651000" cy="838200"/>
        </p:xfrm>
        <a:graphic>
          <a:graphicData uri="http://schemas.openxmlformats.org/presentationml/2006/ole">
            <mc:AlternateContent xmlns:mc="http://schemas.openxmlformats.org/markup-compatibility/2006">
              <mc:Choice xmlns:v="urn:schemas-microsoft-com:vml" Requires="v">
                <p:oleObj spid="_x0000_s12385" name="Equation" r:id="rId3" imgW="1650960" imgH="838080" progId="Equation.DSMT4">
                  <p:embed/>
                </p:oleObj>
              </mc:Choice>
              <mc:Fallback>
                <p:oleObj name="Equation" r:id="rId3" imgW="1650960" imgH="83808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2300" y="1143000"/>
                        <a:ext cx="165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1" name="Object 13"/>
          <p:cNvGraphicFramePr>
            <a:graphicFrameLocks noChangeAspect="1"/>
          </p:cNvGraphicFramePr>
          <p:nvPr>
            <p:extLst>
              <p:ext uri="{D42A27DB-BD31-4B8C-83A1-F6EECF244321}">
                <p14:modId xmlns:p14="http://schemas.microsoft.com/office/powerpoint/2010/main" val="1210099015"/>
              </p:ext>
            </p:extLst>
          </p:nvPr>
        </p:nvGraphicFramePr>
        <p:xfrm>
          <a:off x="1225550" y="4038600"/>
          <a:ext cx="1663700" cy="901700"/>
        </p:xfrm>
        <a:graphic>
          <a:graphicData uri="http://schemas.openxmlformats.org/presentationml/2006/ole">
            <mc:AlternateContent xmlns:mc="http://schemas.openxmlformats.org/markup-compatibility/2006">
              <mc:Choice xmlns:v="urn:schemas-microsoft-com:vml" Requires="v">
                <p:oleObj spid="_x0000_s12386" name="Equation" r:id="rId5" imgW="1663560" imgH="901440" progId="Equation.DSMT4">
                  <p:embed/>
                </p:oleObj>
              </mc:Choice>
              <mc:Fallback>
                <p:oleObj name="Equation" r:id="rId5" imgW="1663560" imgH="901440" progId="Equation.DSMT4">
                  <p:embed/>
                  <p:pic>
                    <p:nvPicPr>
                      <p:cNvPr id="0" name="Picture 13"/>
                      <p:cNvPicPr>
                        <a:picLocks noChangeAspect="1" noChangeArrowheads="1"/>
                      </p:cNvPicPr>
                      <p:nvPr/>
                    </p:nvPicPr>
                    <p:blipFill>
                      <a:blip r:embed="rId6"/>
                      <a:srcRect/>
                      <a:stretch>
                        <a:fillRect/>
                      </a:stretch>
                    </p:blipFill>
                    <p:spPr bwMode="auto">
                      <a:xfrm>
                        <a:off x="1225550" y="4038600"/>
                        <a:ext cx="1663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2" name="Object 14"/>
          <p:cNvGraphicFramePr>
            <a:graphicFrameLocks noChangeAspect="1"/>
          </p:cNvGraphicFramePr>
          <p:nvPr>
            <p:extLst>
              <p:ext uri="{D42A27DB-BD31-4B8C-83A1-F6EECF244321}">
                <p14:modId xmlns:p14="http://schemas.microsoft.com/office/powerpoint/2010/main" val="2978559291"/>
              </p:ext>
            </p:extLst>
          </p:nvPr>
        </p:nvGraphicFramePr>
        <p:xfrm>
          <a:off x="1244600" y="3111500"/>
          <a:ext cx="1651000" cy="838200"/>
        </p:xfrm>
        <a:graphic>
          <a:graphicData uri="http://schemas.openxmlformats.org/presentationml/2006/ole">
            <mc:AlternateContent xmlns:mc="http://schemas.openxmlformats.org/markup-compatibility/2006">
              <mc:Choice xmlns:v="urn:schemas-microsoft-com:vml" Requires="v">
                <p:oleObj spid="_x0000_s12387" name="Equation" r:id="rId7" imgW="1650960" imgH="838080" progId="Equation.DSMT4">
                  <p:embed/>
                </p:oleObj>
              </mc:Choice>
              <mc:Fallback>
                <p:oleObj name="Equation" r:id="rId7" imgW="1650960" imgH="838080" progId="Equation.DSMT4">
                  <p:embed/>
                  <p:pic>
                    <p:nvPicPr>
                      <p:cNvPr id="0" name="Picture 14"/>
                      <p:cNvPicPr>
                        <a:picLocks noChangeAspect="1" noChangeArrowheads="1"/>
                      </p:cNvPicPr>
                      <p:nvPr/>
                    </p:nvPicPr>
                    <p:blipFill>
                      <a:blip r:embed="rId8"/>
                      <a:srcRect/>
                      <a:stretch>
                        <a:fillRect/>
                      </a:stretch>
                    </p:blipFill>
                    <p:spPr bwMode="auto">
                      <a:xfrm>
                        <a:off x="1244600" y="3111500"/>
                        <a:ext cx="165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3" name="Object 15"/>
          <p:cNvGraphicFramePr>
            <a:graphicFrameLocks noChangeAspect="1"/>
          </p:cNvGraphicFramePr>
          <p:nvPr>
            <p:extLst>
              <p:ext uri="{D42A27DB-BD31-4B8C-83A1-F6EECF244321}">
                <p14:modId xmlns:p14="http://schemas.microsoft.com/office/powerpoint/2010/main" val="2522120808"/>
              </p:ext>
            </p:extLst>
          </p:nvPr>
        </p:nvGraphicFramePr>
        <p:xfrm>
          <a:off x="3060700" y="4038600"/>
          <a:ext cx="1282700" cy="901700"/>
        </p:xfrm>
        <a:graphic>
          <a:graphicData uri="http://schemas.openxmlformats.org/presentationml/2006/ole">
            <mc:AlternateContent xmlns:mc="http://schemas.openxmlformats.org/markup-compatibility/2006">
              <mc:Choice xmlns:v="urn:schemas-microsoft-com:vml" Requires="v">
                <p:oleObj spid="_x0000_s12388" name="Equation" r:id="rId9" imgW="1282680" imgH="901440" progId="Equation.DSMT4">
                  <p:embed/>
                </p:oleObj>
              </mc:Choice>
              <mc:Fallback>
                <p:oleObj name="Equation" r:id="rId9" imgW="1282680" imgH="901440" progId="Equation.DSMT4">
                  <p:embed/>
                  <p:pic>
                    <p:nvPicPr>
                      <p:cNvPr id="0" name="Picture 15"/>
                      <p:cNvPicPr>
                        <a:picLocks noChangeAspect="1" noChangeArrowheads="1"/>
                      </p:cNvPicPr>
                      <p:nvPr/>
                    </p:nvPicPr>
                    <p:blipFill>
                      <a:blip r:embed="rId10"/>
                      <a:srcRect/>
                      <a:stretch>
                        <a:fillRect/>
                      </a:stretch>
                    </p:blipFill>
                    <p:spPr bwMode="auto">
                      <a:xfrm>
                        <a:off x="3060700" y="4038600"/>
                        <a:ext cx="1282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4" name="Object 16"/>
          <p:cNvGraphicFramePr>
            <a:graphicFrameLocks noChangeAspect="1"/>
          </p:cNvGraphicFramePr>
          <p:nvPr>
            <p:extLst>
              <p:ext uri="{D42A27DB-BD31-4B8C-83A1-F6EECF244321}">
                <p14:modId xmlns:p14="http://schemas.microsoft.com/office/powerpoint/2010/main" val="3015418951"/>
              </p:ext>
            </p:extLst>
          </p:nvPr>
        </p:nvGraphicFramePr>
        <p:xfrm>
          <a:off x="3087688" y="3111500"/>
          <a:ext cx="1282700" cy="838200"/>
        </p:xfrm>
        <a:graphic>
          <a:graphicData uri="http://schemas.openxmlformats.org/presentationml/2006/ole">
            <mc:AlternateContent xmlns:mc="http://schemas.openxmlformats.org/markup-compatibility/2006">
              <mc:Choice xmlns:v="urn:schemas-microsoft-com:vml" Requires="v">
                <p:oleObj spid="_x0000_s12389" name="Equation" r:id="rId11" imgW="1282680" imgH="838080" progId="Equation.DSMT4">
                  <p:embed/>
                </p:oleObj>
              </mc:Choice>
              <mc:Fallback>
                <p:oleObj name="Equation" r:id="rId11" imgW="1282680" imgH="838080" progId="Equation.DSMT4">
                  <p:embed/>
                  <p:pic>
                    <p:nvPicPr>
                      <p:cNvPr id="0" name="Picture 16"/>
                      <p:cNvPicPr>
                        <a:picLocks noChangeAspect="1" noChangeArrowheads="1"/>
                      </p:cNvPicPr>
                      <p:nvPr/>
                    </p:nvPicPr>
                    <p:blipFill>
                      <a:blip r:embed="rId12"/>
                      <a:srcRect/>
                      <a:stretch>
                        <a:fillRect/>
                      </a:stretch>
                    </p:blipFill>
                    <p:spPr bwMode="auto">
                      <a:xfrm>
                        <a:off x="3087688" y="31115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5" name="Object 17"/>
          <p:cNvGraphicFramePr>
            <a:graphicFrameLocks noChangeAspect="1"/>
          </p:cNvGraphicFramePr>
          <p:nvPr>
            <p:extLst>
              <p:ext uri="{D42A27DB-BD31-4B8C-83A1-F6EECF244321}">
                <p14:modId xmlns:p14="http://schemas.microsoft.com/office/powerpoint/2010/main" val="2234317809"/>
              </p:ext>
            </p:extLst>
          </p:nvPr>
        </p:nvGraphicFramePr>
        <p:xfrm>
          <a:off x="4475163" y="4038600"/>
          <a:ext cx="1282700" cy="901700"/>
        </p:xfrm>
        <a:graphic>
          <a:graphicData uri="http://schemas.openxmlformats.org/presentationml/2006/ole">
            <mc:AlternateContent xmlns:mc="http://schemas.openxmlformats.org/markup-compatibility/2006">
              <mc:Choice xmlns:v="urn:schemas-microsoft-com:vml" Requires="v">
                <p:oleObj spid="_x0000_s12390" name="Equation" r:id="rId13" imgW="1282680" imgH="901440" progId="Equation.DSMT4">
                  <p:embed/>
                </p:oleObj>
              </mc:Choice>
              <mc:Fallback>
                <p:oleObj name="Equation" r:id="rId13" imgW="1282680" imgH="901440" progId="Equation.DSMT4">
                  <p:embed/>
                  <p:pic>
                    <p:nvPicPr>
                      <p:cNvPr id="0" name="Picture 17"/>
                      <p:cNvPicPr>
                        <a:picLocks noChangeAspect="1" noChangeArrowheads="1"/>
                      </p:cNvPicPr>
                      <p:nvPr/>
                    </p:nvPicPr>
                    <p:blipFill>
                      <a:blip r:embed="rId14"/>
                      <a:srcRect/>
                      <a:stretch>
                        <a:fillRect/>
                      </a:stretch>
                    </p:blipFill>
                    <p:spPr bwMode="auto">
                      <a:xfrm>
                        <a:off x="4475163" y="4038600"/>
                        <a:ext cx="1282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6" name="Object 18"/>
          <p:cNvGraphicFramePr>
            <a:graphicFrameLocks noChangeAspect="1"/>
          </p:cNvGraphicFramePr>
          <p:nvPr>
            <p:extLst>
              <p:ext uri="{D42A27DB-BD31-4B8C-83A1-F6EECF244321}">
                <p14:modId xmlns:p14="http://schemas.microsoft.com/office/powerpoint/2010/main" val="2204144428"/>
              </p:ext>
            </p:extLst>
          </p:nvPr>
        </p:nvGraphicFramePr>
        <p:xfrm>
          <a:off x="4502150" y="3111500"/>
          <a:ext cx="1282700" cy="838200"/>
        </p:xfrm>
        <a:graphic>
          <a:graphicData uri="http://schemas.openxmlformats.org/presentationml/2006/ole">
            <mc:AlternateContent xmlns:mc="http://schemas.openxmlformats.org/markup-compatibility/2006">
              <mc:Choice xmlns:v="urn:schemas-microsoft-com:vml" Requires="v">
                <p:oleObj spid="_x0000_s12391" name="Equation" r:id="rId15" imgW="1282680" imgH="838080" progId="Equation.DSMT4">
                  <p:embed/>
                </p:oleObj>
              </mc:Choice>
              <mc:Fallback>
                <p:oleObj name="Equation" r:id="rId15" imgW="1282680" imgH="838080" progId="Equation.DSMT4">
                  <p:embed/>
                  <p:pic>
                    <p:nvPicPr>
                      <p:cNvPr id="0" name="Picture 18"/>
                      <p:cNvPicPr>
                        <a:picLocks noChangeAspect="1" noChangeArrowheads="1"/>
                      </p:cNvPicPr>
                      <p:nvPr/>
                    </p:nvPicPr>
                    <p:blipFill>
                      <a:blip r:embed="rId16"/>
                      <a:srcRect/>
                      <a:stretch>
                        <a:fillRect/>
                      </a:stretch>
                    </p:blipFill>
                    <p:spPr bwMode="auto">
                      <a:xfrm>
                        <a:off x="4502150" y="31115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7" name="Object 19"/>
          <p:cNvGraphicFramePr>
            <a:graphicFrameLocks noChangeAspect="1"/>
          </p:cNvGraphicFramePr>
          <p:nvPr>
            <p:extLst>
              <p:ext uri="{D42A27DB-BD31-4B8C-83A1-F6EECF244321}">
                <p14:modId xmlns:p14="http://schemas.microsoft.com/office/powerpoint/2010/main" val="2423914197"/>
              </p:ext>
            </p:extLst>
          </p:nvPr>
        </p:nvGraphicFramePr>
        <p:xfrm>
          <a:off x="5080000" y="4965700"/>
          <a:ext cx="711200" cy="838200"/>
        </p:xfrm>
        <a:graphic>
          <a:graphicData uri="http://schemas.openxmlformats.org/presentationml/2006/ole">
            <mc:AlternateContent xmlns:mc="http://schemas.openxmlformats.org/markup-compatibility/2006">
              <mc:Choice xmlns:v="urn:schemas-microsoft-com:vml" Requires="v">
                <p:oleObj spid="_x0000_s12392" name="Equation" r:id="rId17" imgW="711000" imgH="838080" progId="Equation.DSMT4">
                  <p:embed/>
                </p:oleObj>
              </mc:Choice>
              <mc:Fallback>
                <p:oleObj name="Equation" r:id="rId17" imgW="711000" imgH="838080" progId="Equation.DSMT4">
                  <p:embed/>
                  <p:pic>
                    <p:nvPicPr>
                      <p:cNvPr id="0" name="Picture 19"/>
                      <p:cNvPicPr>
                        <a:picLocks noChangeAspect="1" noChangeArrowheads="1"/>
                      </p:cNvPicPr>
                      <p:nvPr/>
                    </p:nvPicPr>
                    <p:blipFill>
                      <a:blip r:embed="rId18"/>
                      <a:srcRect/>
                      <a:stretch>
                        <a:fillRect/>
                      </a:stretch>
                    </p:blipFill>
                    <p:spPr bwMode="auto">
                      <a:xfrm>
                        <a:off x="5080000" y="49657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8" name="Object 20"/>
          <p:cNvGraphicFramePr>
            <a:graphicFrameLocks noChangeAspect="1"/>
          </p:cNvGraphicFramePr>
          <p:nvPr>
            <p:extLst>
              <p:ext uri="{D42A27DB-BD31-4B8C-83A1-F6EECF244321}">
                <p14:modId xmlns:p14="http://schemas.microsoft.com/office/powerpoint/2010/main" val="3768669904"/>
              </p:ext>
            </p:extLst>
          </p:nvPr>
        </p:nvGraphicFramePr>
        <p:xfrm>
          <a:off x="5873750" y="4965700"/>
          <a:ext cx="914400" cy="838200"/>
        </p:xfrm>
        <a:graphic>
          <a:graphicData uri="http://schemas.openxmlformats.org/presentationml/2006/ole">
            <mc:AlternateContent xmlns:mc="http://schemas.openxmlformats.org/markup-compatibility/2006">
              <mc:Choice xmlns:v="urn:schemas-microsoft-com:vml" Requires="v">
                <p:oleObj spid="_x0000_s12393" name="Equation" r:id="rId19" imgW="914400" imgH="838080" progId="Equation.DSMT4">
                  <p:embed/>
                </p:oleObj>
              </mc:Choice>
              <mc:Fallback>
                <p:oleObj name="Equation" r:id="rId19" imgW="914400" imgH="838080" progId="Equation.DSMT4">
                  <p:embed/>
                  <p:pic>
                    <p:nvPicPr>
                      <p:cNvPr id="0" name="Picture 20"/>
                      <p:cNvPicPr>
                        <a:picLocks noChangeAspect="1" noChangeArrowheads="1"/>
                      </p:cNvPicPr>
                      <p:nvPr/>
                    </p:nvPicPr>
                    <p:blipFill>
                      <a:blip r:embed="rId20"/>
                      <a:srcRect/>
                      <a:stretch>
                        <a:fillRect/>
                      </a:stretch>
                    </p:blipFill>
                    <p:spPr bwMode="auto">
                      <a:xfrm>
                        <a:off x="5873750" y="4965700"/>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9" name="Object 21"/>
          <p:cNvGraphicFramePr>
            <a:graphicFrameLocks noChangeAspect="1"/>
          </p:cNvGraphicFramePr>
          <p:nvPr>
            <p:extLst>
              <p:ext uri="{D42A27DB-BD31-4B8C-83A1-F6EECF244321}">
                <p14:modId xmlns:p14="http://schemas.microsoft.com/office/powerpoint/2010/main" val="2854463185"/>
              </p:ext>
            </p:extLst>
          </p:nvPr>
        </p:nvGraphicFramePr>
        <p:xfrm>
          <a:off x="6070600" y="2736850"/>
          <a:ext cx="2933700" cy="1981200"/>
        </p:xfrm>
        <a:graphic>
          <a:graphicData uri="http://schemas.openxmlformats.org/presentationml/2006/ole">
            <mc:AlternateContent xmlns:mc="http://schemas.openxmlformats.org/markup-compatibility/2006">
              <mc:Choice xmlns:v="urn:schemas-microsoft-com:vml" Requires="v">
                <p:oleObj spid="_x0000_s12394" name="Equation" r:id="rId21" imgW="2933640" imgH="1981080" progId="Equation.DSMT4">
                  <p:embed/>
                </p:oleObj>
              </mc:Choice>
              <mc:Fallback>
                <p:oleObj name="Equation" r:id="rId21" imgW="2933640" imgH="1981080" progId="Equation.DSMT4">
                  <p:embed/>
                  <p:pic>
                    <p:nvPicPr>
                      <p:cNvPr id="0" name="Picture 21"/>
                      <p:cNvPicPr>
                        <a:picLocks noChangeAspect="1" noChangeArrowheads="1"/>
                      </p:cNvPicPr>
                      <p:nvPr/>
                    </p:nvPicPr>
                    <p:blipFill>
                      <a:blip r:embed="rId22"/>
                      <a:srcRect/>
                      <a:stretch>
                        <a:fillRect/>
                      </a:stretch>
                    </p:blipFill>
                    <p:spPr bwMode="auto">
                      <a:xfrm>
                        <a:off x="6070600" y="2736850"/>
                        <a:ext cx="29337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10" name="Object 22"/>
          <p:cNvGraphicFramePr>
            <a:graphicFrameLocks noChangeAspect="1"/>
          </p:cNvGraphicFramePr>
          <p:nvPr/>
        </p:nvGraphicFramePr>
        <p:xfrm>
          <a:off x="364222" y="3107422"/>
          <a:ext cx="774700" cy="838200"/>
        </p:xfrm>
        <a:graphic>
          <a:graphicData uri="http://schemas.openxmlformats.org/presentationml/2006/ole">
            <mc:AlternateContent xmlns:mc="http://schemas.openxmlformats.org/markup-compatibility/2006">
              <mc:Choice xmlns:v="urn:schemas-microsoft-com:vml" Requires="v">
                <p:oleObj spid="_x0000_s12395" name="Equation" r:id="rId23" imgW="774360" imgH="838080" progId="Equation.DSMT4">
                  <p:embed/>
                </p:oleObj>
              </mc:Choice>
              <mc:Fallback>
                <p:oleObj name="Equation" r:id="rId23" imgW="774360" imgH="838080" progId="Equation.DSMT4">
                  <p:embed/>
                  <p:pic>
                    <p:nvPicPr>
                      <p:cNvPr id="0" name="Picture 2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64222" y="3107422"/>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11" name="Object 23"/>
          <p:cNvGraphicFramePr>
            <a:graphicFrameLocks noChangeAspect="1"/>
          </p:cNvGraphicFramePr>
          <p:nvPr/>
        </p:nvGraphicFramePr>
        <p:xfrm>
          <a:off x="228600" y="3975100"/>
          <a:ext cx="914400" cy="901700"/>
        </p:xfrm>
        <a:graphic>
          <a:graphicData uri="http://schemas.openxmlformats.org/presentationml/2006/ole">
            <mc:AlternateContent xmlns:mc="http://schemas.openxmlformats.org/markup-compatibility/2006">
              <mc:Choice xmlns:v="urn:schemas-microsoft-com:vml" Requires="v">
                <p:oleObj spid="_x0000_s12396" name="Equation" r:id="rId25" imgW="914400" imgH="901440" progId="Equation.DSMT4">
                  <p:embed/>
                </p:oleObj>
              </mc:Choice>
              <mc:Fallback>
                <p:oleObj name="Equation" r:id="rId25" imgW="914400" imgH="901440" progId="Equation.DSMT4">
                  <p:embed/>
                  <p:pic>
                    <p:nvPicPr>
                      <p:cNvPr id="0" name="Picture 2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28600" y="3975100"/>
                        <a:ext cx="914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3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3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3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30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30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3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30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30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30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30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23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203102"/>
            <a:ext cx="8229600" cy="873957"/>
          </a:xfrm>
          <a:prstGeom prst="rect">
            <a:avLst/>
          </a:prstGeom>
          <a:noFill/>
        </p:spPr>
        <p:txBody>
          <a:bodyPr>
            <a:spAutoFit/>
          </a:bodyPr>
          <a:lstStyle/>
          <a:p>
            <a:r>
              <a:rPr lang="en-US" sz="3200" dirty="0">
                <a:solidFill>
                  <a:schemeClr val="accent1"/>
                </a:solidFill>
              </a:rPr>
              <a:t>Completion Example 10: Subtracting Mixed Numbers by Borrowing</a:t>
            </a:r>
          </a:p>
        </p:txBody>
      </p:sp>
      <p:sp>
        <p:nvSpPr>
          <p:cNvPr id="22531" name="Rectangle 3"/>
          <p:cNvSpPr>
            <a:spLocks noGrp="1"/>
          </p:cNvSpPr>
          <p:nvPr>
            <p:ph type="body" sz="half" idx="4294967295"/>
          </p:nvPr>
        </p:nvSpPr>
        <p:spPr>
          <a:xfrm>
            <a:off x="457200" y="1280160"/>
            <a:ext cx="8226425" cy="1815882"/>
          </a:xfrm>
          <a:prstGeom prst="rect">
            <a:avLst/>
          </a:prstGeom>
          <a:noFill/>
        </p:spPr>
        <p:txBody>
          <a:bodyPr>
            <a:spAutoFit/>
          </a:bodyPr>
          <a:lstStyle/>
          <a:p>
            <a:pPr>
              <a:spcBef>
                <a:spcPct val="50000"/>
              </a:spcBef>
              <a:buFont typeface="Courier New" pitchFamily="49" charset="0"/>
              <a:buNone/>
            </a:pPr>
            <a:r>
              <a:rPr lang="en-US" sz="2800" dirty="0"/>
              <a:t>Subtract</a:t>
            </a:r>
            <a:r>
              <a:rPr lang="en-US" sz="2800" i="0" dirty="0">
                <a:solidFill>
                  <a:schemeClr val="tx1"/>
                </a:solidFill>
              </a:rPr>
              <a:t>:  </a:t>
            </a:r>
          </a:p>
          <a:p>
            <a:pPr>
              <a:spcBef>
                <a:spcPct val="50000"/>
              </a:spcBef>
              <a:buFont typeface="Courier New" pitchFamily="49" charset="0"/>
              <a:buNone/>
            </a:pPr>
            <a:r>
              <a:rPr lang="en-US" sz="2800" b="1" i="0" dirty="0">
                <a:solidFill>
                  <a:schemeClr val="tx1"/>
                </a:solidFill>
              </a:rPr>
              <a:t>Solution</a:t>
            </a:r>
          </a:p>
          <a:p>
            <a:pPr>
              <a:spcBef>
                <a:spcPct val="50000"/>
              </a:spcBef>
              <a:buFont typeface="Courier New" pitchFamily="49" charset="0"/>
              <a:buNone/>
            </a:pPr>
            <a:r>
              <a:rPr lang="en-US" sz="2800" dirty="0"/>
              <a:t>The LCD is 20. </a:t>
            </a:r>
            <a:endParaRPr lang="en-US" sz="2800" b="1" i="0" dirty="0">
              <a:solidFill>
                <a:schemeClr val="tx1"/>
              </a:solidFill>
            </a:endParaRPr>
          </a:p>
        </p:txBody>
      </p:sp>
      <p:graphicFrame>
        <p:nvGraphicFramePr>
          <p:cNvPr id="12299" name="Object 11"/>
          <p:cNvGraphicFramePr>
            <a:graphicFrameLocks noChangeAspect="1"/>
          </p:cNvGraphicFramePr>
          <p:nvPr>
            <p:extLst>
              <p:ext uri="{D42A27DB-BD31-4B8C-83A1-F6EECF244321}">
                <p14:modId xmlns:p14="http://schemas.microsoft.com/office/powerpoint/2010/main" val="1141357439"/>
              </p:ext>
            </p:extLst>
          </p:nvPr>
        </p:nvGraphicFramePr>
        <p:xfrm>
          <a:off x="1982788" y="1141413"/>
          <a:ext cx="1485900" cy="825500"/>
        </p:xfrm>
        <a:graphic>
          <a:graphicData uri="http://schemas.openxmlformats.org/presentationml/2006/ole">
            <mc:AlternateContent xmlns:mc="http://schemas.openxmlformats.org/markup-compatibility/2006">
              <mc:Choice xmlns:v="urn:schemas-microsoft-com:vml" Requires="v">
                <p:oleObj spid="_x0000_s42092" name="Equation" r:id="rId3" imgW="1485720" imgH="825480" progId="Equation.DSMT4">
                  <p:embed/>
                </p:oleObj>
              </mc:Choice>
              <mc:Fallback>
                <p:oleObj name="Equation" r:id="rId3" imgW="1485720" imgH="825480" progId="Equation.DSMT4">
                  <p:embed/>
                  <p:pic>
                    <p:nvPicPr>
                      <p:cNvPr id="0" name="Object 11"/>
                      <p:cNvPicPr>
                        <a:picLocks noChangeAspect="1" noChangeArrowheads="1"/>
                      </p:cNvPicPr>
                      <p:nvPr/>
                    </p:nvPicPr>
                    <p:blipFill>
                      <a:blip r:embed="rId4"/>
                      <a:srcRect/>
                      <a:stretch>
                        <a:fillRect/>
                      </a:stretch>
                    </p:blipFill>
                    <p:spPr bwMode="auto">
                      <a:xfrm>
                        <a:off x="1982788" y="1141413"/>
                        <a:ext cx="1485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7" name="Object 3"/>
          <p:cNvGraphicFramePr>
            <a:graphicFrameLocks noChangeAspect="1"/>
          </p:cNvGraphicFramePr>
          <p:nvPr/>
        </p:nvGraphicFramePr>
        <p:xfrm>
          <a:off x="1085850" y="3155950"/>
          <a:ext cx="901700" cy="1841500"/>
        </p:xfrm>
        <a:graphic>
          <a:graphicData uri="http://schemas.openxmlformats.org/presentationml/2006/ole">
            <mc:AlternateContent xmlns:mc="http://schemas.openxmlformats.org/markup-compatibility/2006">
              <mc:Choice xmlns:v="urn:schemas-microsoft-com:vml" Requires="v">
                <p:oleObj spid="_x0000_s42093" name="Equation" r:id="rId5" imgW="901440" imgH="1841400" progId="Equation.DSMT4">
                  <p:embed/>
                </p:oleObj>
              </mc:Choice>
              <mc:Fallback>
                <p:oleObj name="Equation" r:id="rId5" imgW="901440" imgH="18414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85850" y="3155950"/>
                        <a:ext cx="9017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extLst>
              <p:ext uri="{D42A27DB-BD31-4B8C-83A1-F6EECF244321}">
                <p14:modId xmlns:p14="http://schemas.microsoft.com/office/powerpoint/2010/main" val="2591690382"/>
              </p:ext>
            </p:extLst>
          </p:nvPr>
        </p:nvGraphicFramePr>
        <p:xfrm>
          <a:off x="2095500" y="4083050"/>
          <a:ext cx="1663700" cy="901700"/>
        </p:xfrm>
        <a:graphic>
          <a:graphicData uri="http://schemas.openxmlformats.org/presentationml/2006/ole">
            <mc:AlternateContent xmlns:mc="http://schemas.openxmlformats.org/markup-compatibility/2006">
              <mc:Choice xmlns:v="urn:schemas-microsoft-com:vml" Requires="v">
                <p:oleObj spid="_x0000_s42094" name="Equation" r:id="rId7" imgW="1663560" imgH="901440" progId="Equation.DSMT4">
                  <p:embed/>
                </p:oleObj>
              </mc:Choice>
              <mc:Fallback>
                <p:oleObj name="Equation" r:id="rId7" imgW="1663560" imgH="901440" progId="Equation.DSMT4">
                  <p:embed/>
                  <p:pic>
                    <p:nvPicPr>
                      <p:cNvPr id="0" name="Picture 4"/>
                      <p:cNvPicPr>
                        <a:picLocks noChangeAspect="1" noChangeArrowheads="1"/>
                      </p:cNvPicPr>
                      <p:nvPr/>
                    </p:nvPicPr>
                    <p:blipFill>
                      <a:blip r:embed="rId8"/>
                      <a:srcRect/>
                      <a:stretch>
                        <a:fillRect/>
                      </a:stretch>
                    </p:blipFill>
                    <p:spPr bwMode="auto">
                      <a:xfrm>
                        <a:off x="2095500" y="4083050"/>
                        <a:ext cx="1663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extLst>
              <p:ext uri="{D42A27DB-BD31-4B8C-83A1-F6EECF244321}">
                <p14:modId xmlns:p14="http://schemas.microsoft.com/office/powerpoint/2010/main" val="1865847916"/>
              </p:ext>
            </p:extLst>
          </p:nvPr>
        </p:nvGraphicFramePr>
        <p:xfrm>
          <a:off x="2139950" y="3155950"/>
          <a:ext cx="1511300" cy="838200"/>
        </p:xfrm>
        <a:graphic>
          <a:graphicData uri="http://schemas.openxmlformats.org/presentationml/2006/ole">
            <mc:AlternateContent xmlns:mc="http://schemas.openxmlformats.org/markup-compatibility/2006">
              <mc:Choice xmlns:v="urn:schemas-microsoft-com:vml" Requires="v">
                <p:oleObj spid="_x0000_s42095" name="Equation" r:id="rId9" imgW="1511280" imgH="838080" progId="Equation.DSMT4">
                  <p:embed/>
                </p:oleObj>
              </mc:Choice>
              <mc:Fallback>
                <p:oleObj name="Equation" r:id="rId9" imgW="1511280" imgH="838080" progId="Equation.DSMT4">
                  <p:embed/>
                  <p:pic>
                    <p:nvPicPr>
                      <p:cNvPr id="0" name="Picture 5"/>
                      <p:cNvPicPr>
                        <a:picLocks noChangeAspect="1" noChangeArrowheads="1"/>
                      </p:cNvPicPr>
                      <p:nvPr/>
                    </p:nvPicPr>
                    <p:blipFill>
                      <a:blip r:embed="rId10"/>
                      <a:srcRect/>
                      <a:stretch>
                        <a:fillRect/>
                      </a:stretch>
                    </p:blipFill>
                    <p:spPr bwMode="auto">
                      <a:xfrm>
                        <a:off x="2139950" y="315595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extLst>
              <p:ext uri="{D42A27DB-BD31-4B8C-83A1-F6EECF244321}">
                <p14:modId xmlns:p14="http://schemas.microsoft.com/office/powerpoint/2010/main" val="2190307953"/>
              </p:ext>
            </p:extLst>
          </p:nvPr>
        </p:nvGraphicFramePr>
        <p:xfrm>
          <a:off x="3835400" y="4038600"/>
          <a:ext cx="1435100" cy="990600"/>
        </p:xfrm>
        <a:graphic>
          <a:graphicData uri="http://schemas.openxmlformats.org/presentationml/2006/ole">
            <mc:AlternateContent xmlns:mc="http://schemas.openxmlformats.org/markup-compatibility/2006">
              <mc:Choice xmlns:v="urn:schemas-microsoft-com:vml" Requires="v">
                <p:oleObj spid="_x0000_s42096" name="Equation" r:id="rId11" imgW="1434960" imgH="990360" progId="Equation.DSMT4">
                  <p:embed/>
                </p:oleObj>
              </mc:Choice>
              <mc:Fallback>
                <p:oleObj name="Equation" r:id="rId11" imgW="1434960" imgH="990360" progId="Equation.DSMT4">
                  <p:embed/>
                  <p:pic>
                    <p:nvPicPr>
                      <p:cNvPr id="0" name="Picture 6"/>
                      <p:cNvPicPr>
                        <a:picLocks noChangeAspect="1" noChangeArrowheads="1"/>
                      </p:cNvPicPr>
                      <p:nvPr/>
                    </p:nvPicPr>
                    <p:blipFill>
                      <a:blip r:embed="rId12"/>
                      <a:srcRect/>
                      <a:stretch>
                        <a:fillRect/>
                      </a:stretch>
                    </p:blipFill>
                    <p:spPr bwMode="auto">
                      <a:xfrm>
                        <a:off x="3835400" y="4038600"/>
                        <a:ext cx="1435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extLst>
              <p:ext uri="{D42A27DB-BD31-4B8C-83A1-F6EECF244321}">
                <p14:modId xmlns:p14="http://schemas.microsoft.com/office/powerpoint/2010/main" val="4007734683"/>
              </p:ext>
            </p:extLst>
          </p:nvPr>
        </p:nvGraphicFramePr>
        <p:xfrm>
          <a:off x="3856038" y="3079750"/>
          <a:ext cx="1447800" cy="990600"/>
        </p:xfrm>
        <a:graphic>
          <a:graphicData uri="http://schemas.openxmlformats.org/presentationml/2006/ole">
            <mc:AlternateContent xmlns:mc="http://schemas.openxmlformats.org/markup-compatibility/2006">
              <mc:Choice xmlns:v="urn:schemas-microsoft-com:vml" Requires="v">
                <p:oleObj spid="_x0000_s42097" name="Equation" r:id="rId13" imgW="1447560" imgH="990360" progId="Equation.DSMT4">
                  <p:embed/>
                </p:oleObj>
              </mc:Choice>
              <mc:Fallback>
                <p:oleObj name="Equation" r:id="rId13" imgW="1447560" imgH="990360" progId="Equation.DSMT4">
                  <p:embed/>
                  <p:pic>
                    <p:nvPicPr>
                      <p:cNvPr id="0" name="Picture 7"/>
                      <p:cNvPicPr>
                        <a:picLocks noChangeAspect="1" noChangeArrowheads="1"/>
                      </p:cNvPicPr>
                      <p:nvPr/>
                    </p:nvPicPr>
                    <p:blipFill>
                      <a:blip r:embed="rId14"/>
                      <a:srcRect/>
                      <a:stretch>
                        <a:fillRect/>
                      </a:stretch>
                    </p:blipFill>
                    <p:spPr bwMode="auto">
                      <a:xfrm>
                        <a:off x="3856038" y="3079750"/>
                        <a:ext cx="1447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2" name="Object 8"/>
          <p:cNvGraphicFramePr>
            <a:graphicFrameLocks noChangeAspect="1"/>
          </p:cNvGraphicFramePr>
          <p:nvPr>
            <p:extLst>
              <p:ext uri="{D42A27DB-BD31-4B8C-83A1-F6EECF244321}">
                <p14:modId xmlns:p14="http://schemas.microsoft.com/office/powerpoint/2010/main" val="385577730"/>
              </p:ext>
            </p:extLst>
          </p:nvPr>
        </p:nvGraphicFramePr>
        <p:xfrm>
          <a:off x="5372100" y="4038600"/>
          <a:ext cx="1435100" cy="990600"/>
        </p:xfrm>
        <a:graphic>
          <a:graphicData uri="http://schemas.openxmlformats.org/presentationml/2006/ole">
            <mc:AlternateContent xmlns:mc="http://schemas.openxmlformats.org/markup-compatibility/2006">
              <mc:Choice xmlns:v="urn:schemas-microsoft-com:vml" Requires="v">
                <p:oleObj spid="_x0000_s42098" name="Equation" r:id="rId15" imgW="1434960" imgH="990360" progId="Equation.DSMT4">
                  <p:embed/>
                </p:oleObj>
              </mc:Choice>
              <mc:Fallback>
                <p:oleObj name="Equation" r:id="rId15" imgW="1434960" imgH="990360" progId="Equation.DSMT4">
                  <p:embed/>
                  <p:pic>
                    <p:nvPicPr>
                      <p:cNvPr id="0" name="Picture 8"/>
                      <p:cNvPicPr>
                        <a:picLocks noChangeAspect="1" noChangeArrowheads="1"/>
                      </p:cNvPicPr>
                      <p:nvPr/>
                    </p:nvPicPr>
                    <p:blipFill>
                      <a:blip r:embed="rId16"/>
                      <a:srcRect/>
                      <a:stretch>
                        <a:fillRect/>
                      </a:stretch>
                    </p:blipFill>
                    <p:spPr bwMode="auto">
                      <a:xfrm>
                        <a:off x="5372100" y="4038600"/>
                        <a:ext cx="1435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3" name="Object 9"/>
          <p:cNvGraphicFramePr>
            <a:graphicFrameLocks noChangeAspect="1"/>
          </p:cNvGraphicFramePr>
          <p:nvPr>
            <p:extLst>
              <p:ext uri="{D42A27DB-BD31-4B8C-83A1-F6EECF244321}">
                <p14:modId xmlns:p14="http://schemas.microsoft.com/office/powerpoint/2010/main" val="4242566890"/>
              </p:ext>
            </p:extLst>
          </p:nvPr>
        </p:nvGraphicFramePr>
        <p:xfrm>
          <a:off x="5372100" y="3079750"/>
          <a:ext cx="1435100" cy="990600"/>
        </p:xfrm>
        <a:graphic>
          <a:graphicData uri="http://schemas.openxmlformats.org/presentationml/2006/ole">
            <mc:AlternateContent xmlns:mc="http://schemas.openxmlformats.org/markup-compatibility/2006">
              <mc:Choice xmlns:v="urn:schemas-microsoft-com:vml" Requires="v">
                <p:oleObj spid="_x0000_s42099" name="Equation" r:id="rId17" imgW="1434960" imgH="990360" progId="Equation.DSMT4">
                  <p:embed/>
                </p:oleObj>
              </mc:Choice>
              <mc:Fallback>
                <p:oleObj name="Equation" r:id="rId17" imgW="1434960" imgH="990360" progId="Equation.DSMT4">
                  <p:embed/>
                  <p:pic>
                    <p:nvPicPr>
                      <p:cNvPr id="0" name="Picture 9"/>
                      <p:cNvPicPr>
                        <a:picLocks noChangeAspect="1" noChangeArrowheads="1"/>
                      </p:cNvPicPr>
                      <p:nvPr/>
                    </p:nvPicPr>
                    <p:blipFill>
                      <a:blip r:embed="rId18"/>
                      <a:srcRect/>
                      <a:stretch>
                        <a:fillRect/>
                      </a:stretch>
                    </p:blipFill>
                    <p:spPr bwMode="auto">
                      <a:xfrm>
                        <a:off x="5372100" y="3079750"/>
                        <a:ext cx="1435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4" name="Object 10"/>
          <p:cNvGraphicFramePr>
            <a:graphicFrameLocks noChangeAspect="1"/>
          </p:cNvGraphicFramePr>
          <p:nvPr>
            <p:extLst>
              <p:ext uri="{D42A27DB-BD31-4B8C-83A1-F6EECF244321}">
                <p14:modId xmlns:p14="http://schemas.microsoft.com/office/powerpoint/2010/main" val="1937993050"/>
              </p:ext>
            </p:extLst>
          </p:nvPr>
        </p:nvGraphicFramePr>
        <p:xfrm>
          <a:off x="6019800" y="4951413"/>
          <a:ext cx="850900" cy="990600"/>
        </p:xfrm>
        <a:graphic>
          <a:graphicData uri="http://schemas.openxmlformats.org/presentationml/2006/ole">
            <mc:AlternateContent xmlns:mc="http://schemas.openxmlformats.org/markup-compatibility/2006">
              <mc:Choice xmlns:v="urn:schemas-microsoft-com:vml" Requires="v">
                <p:oleObj spid="_x0000_s42100" name="Equation" r:id="rId19" imgW="850680" imgH="990360" progId="Equation.DSMT4">
                  <p:embed/>
                </p:oleObj>
              </mc:Choice>
              <mc:Fallback>
                <p:oleObj name="Equation" r:id="rId19" imgW="850680" imgH="990360" progId="Equation.DSMT4">
                  <p:embed/>
                  <p:pic>
                    <p:nvPicPr>
                      <p:cNvPr id="0" name="Picture 10"/>
                      <p:cNvPicPr>
                        <a:picLocks noChangeAspect="1" noChangeArrowheads="1"/>
                      </p:cNvPicPr>
                      <p:nvPr/>
                    </p:nvPicPr>
                    <p:blipFill>
                      <a:blip r:embed="rId20"/>
                      <a:srcRect/>
                      <a:stretch>
                        <a:fillRect/>
                      </a:stretch>
                    </p:blipFill>
                    <p:spPr bwMode="auto">
                      <a:xfrm>
                        <a:off x="6019800" y="4951413"/>
                        <a:ext cx="850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5" name="Object 11"/>
          <p:cNvGraphicFramePr>
            <a:graphicFrameLocks noChangeAspect="1"/>
          </p:cNvGraphicFramePr>
          <p:nvPr/>
        </p:nvGraphicFramePr>
        <p:xfrm>
          <a:off x="6972300" y="5518150"/>
          <a:ext cx="1104900" cy="241300"/>
        </p:xfrm>
        <a:graphic>
          <a:graphicData uri="http://schemas.openxmlformats.org/presentationml/2006/ole">
            <mc:AlternateContent xmlns:mc="http://schemas.openxmlformats.org/markup-compatibility/2006">
              <mc:Choice xmlns:v="urn:schemas-microsoft-com:vml" Requires="v">
                <p:oleObj spid="_x0000_s42101" name="Equation" r:id="rId21" imgW="1104840" imgH="241200" progId="Equation.DSMT4">
                  <p:embed/>
                </p:oleObj>
              </mc:Choice>
              <mc:Fallback>
                <p:oleObj name="Equation" r:id="rId21" imgW="1104840" imgH="241200"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972300" y="5518150"/>
                        <a:ext cx="1104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6" name="Object 12"/>
          <p:cNvGraphicFramePr>
            <a:graphicFrameLocks noChangeAspect="1"/>
          </p:cNvGraphicFramePr>
          <p:nvPr>
            <p:extLst>
              <p:ext uri="{D42A27DB-BD31-4B8C-83A1-F6EECF244321}">
                <p14:modId xmlns:p14="http://schemas.microsoft.com/office/powerpoint/2010/main" val="3710500043"/>
              </p:ext>
            </p:extLst>
          </p:nvPr>
        </p:nvGraphicFramePr>
        <p:xfrm>
          <a:off x="4795838" y="3148013"/>
          <a:ext cx="431800" cy="838200"/>
        </p:xfrm>
        <a:graphic>
          <a:graphicData uri="http://schemas.openxmlformats.org/presentationml/2006/ole">
            <mc:AlternateContent xmlns:mc="http://schemas.openxmlformats.org/markup-compatibility/2006">
              <mc:Choice xmlns:v="urn:schemas-microsoft-com:vml" Requires="v">
                <p:oleObj spid="_x0000_s42102" name="Equation" r:id="rId23" imgW="431640" imgH="838080" progId="Equation.DSMT4">
                  <p:embed/>
                </p:oleObj>
              </mc:Choice>
              <mc:Fallback>
                <p:oleObj name="Equation" r:id="rId23" imgW="431640" imgH="838080" progId="Equation.DSMT4">
                  <p:embed/>
                  <p:pic>
                    <p:nvPicPr>
                      <p:cNvPr id="0" name="Picture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795838" y="3148013"/>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7" name="Object 13"/>
          <p:cNvGraphicFramePr>
            <a:graphicFrameLocks noChangeAspect="1"/>
          </p:cNvGraphicFramePr>
          <p:nvPr>
            <p:extLst>
              <p:ext uri="{D42A27DB-BD31-4B8C-83A1-F6EECF244321}">
                <p14:modId xmlns:p14="http://schemas.microsoft.com/office/powerpoint/2010/main" val="449610243"/>
              </p:ext>
            </p:extLst>
          </p:nvPr>
        </p:nvGraphicFramePr>
        <p:xfrm>
          <a:off x="6321425" y="3148013"/>
          <a:ext cx="431800" cy="838200"/>
        </p:xfrm>
        <a:graphic>
          <a:graphicData uri="http://schemas.openxmlformats.org/presentationml/2006/ole">
            <mc:AlternateContent xmlns:mc="http://schemas.openxmlformats.org/markup-compatibility/2006">
              <mc:Choice xmlns:v="urn:schemas-microsoft-com:vml" Requires="v">
                <p:oleObj spid="_x0000_s42103" name="Equation" r:id="rId25" imgW="431640" imgH="838080" progId="Equation.DSMT4">
                  <p:embed/>
                </p:oleObj>
              </mc:Choice>
              <mc:Fallback>
                <p:oleObj name="Equation" r:id="rId25" imgW="431640" imgH="838080" progId="Equation.DSMT4">
                  <p:embed/>
                  <p:pic>
                    <p:nvPicPr>
                      <p:cNvPr id="0" name="Picture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321425" y="3148013"/>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8" name="Object 14"/>
          <p:cNvGraphicFramePr>
            <a:graphicFrameLocks noChangeAspect="1"/>
          </p:cNvGraphicFramePr>
          <p:nvPr>
            <p:extLst>
              <p:ext uri="{D42A27DB-BD31-4B8C-83A1-F6EECF244321}">
                <p14:modId xmlns:p14="http://schemas.microsoft.com/office/powerpoint/2010/main" val="2750214828"/>
              </p:ext>
            </p:extLst>
          </p:nvPr>
        </p:nvGraphicFramePr>
        <p:xfrm>
          <a:off x="6319838" y="4095750"/>
          <a:ext cx="431800" cy="838200"/>
        </p:xfrm>
        <a:graphic>
          <a:graphicData uri="http://schemas.openxmlformats.org/presentationml/2006/ole">
            <mc:AlternateContent xmlns:mc="http://schemas.openxmlformats.org/markup-compatibility/2006">
              <mc:Choice xmlns:v="urn:schemas-microsoft-com:vml" Requires="v">
                <p:oleObj spid="_x0000_s42104" name="Equation" r:id="rId27" imgW="431640" imgH="838080" progId="Equation.DSMT4">
                  <p:embed/>
                </p:oleObj>
              </mc:Choice>
              <mc:Fallback>
                <p:oleObj name="Equation" r:id="rId27" imgW="431640" imgH="838080" progId="Equation.DSMT4">
                  <p:embed/>
                  <p:pic>
                    <p:nvPicPr>
                      <p:cNvPr id="0" name="Picture 14"/>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319838" y="409575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9" name="Object 15"/>
          <p:cNvGraphicFramePr>
            <a:graphicFrameLocks noChangeAspect="1"/>
          </p:cNvGraphicFramePr>
          <p:nvPr>
            <p:extLst>
              <p:ext uri="{D42A27DB-BD31-4B8C-83A1-F6EECF244321}">
                <p14:modId xmlns:p14="http://schemas.microsoft.com/office/powerpoint/2010/main" val="1305298509"/>
              </p:ext>
            </p:extLst>
          </p:nvPr>
        </p:nvGraphicFramePr>
        <p:xfrm>
          <a:off x="6121400" y="4992688"/>
          <a:ext cx="647700" cy="838200"/>
        </p:xfrm>
        <a:graphic>
          <a:graphicData uri="http://schemas.openxmlformats.org/presentationml/2006/ole">
            <mc:AlternateContent xmlns:mc="http://schemas.openxmlformats.org/markup-compatibility/2006">
              <mc:Choice xmlns:v="urn:schemas-microsoft-com:vml" Requires="v">
                <p:oleObj spid="_x0000_s42105" name="Equation" r:id="rId29" imgW="647640" imgH="838080" progId="Equation.DSMT4">
                  <p:embed/>
                </p:oleObj>
              </mc:Choice>
              <mc:Fallback>
                <p:oleObj name="Equation" r:id="rId29" imgW="647640" imgH="838080" progId="Equation.DSMT4">
                  <p:embed/>
                  <p:pic>
                    <p:nvPicPr>
                      <p:cNvPr id="0" name="Picture 1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121400" y="4992688"/>
                        <a:ext cx="64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2000" name="Object 16"/>
          <p:cNvGraphicFramePr>
            <a:graphicFrameLocks noChangeAspect="1"/>
          </p:cNvGraphicFramePr>
          <p:nvPr>
            <p:extLst>
              <p:ext uri="{D42A27DB-BD31-4B8C-83A1-F6EECF244321}">
                <p14:modId xmlns:p14="http://schemas.microsoft.com/office/powerpoint/2010/main" val="2856939006"/>
              </p:ext>
            </p:extLst>
          </p:nvPr>
        </p:nvGraphicFramePr>
        <p:xfrm>
          <a:off x="4795838" y="4095750"/>
          <a:ext cx="431800" cy="838200"/>
        </p:xfrm>
        <a:graphic>
          <a:graphicData uri="http://schemas.openxmlformats.org/presentationml/2006/ole">
            <mc:AlternateContent xmlns:mc="http://schemas.openxmlformats.org/markup-compatibility/2006">
              <mc:Choice xmlns:v="urn:schemas-microsoft-com:vml" Requires="v">
                <p:oleObj spid="_x0000_s42106" name="Equation" r:id="rId31" imgW="431640" imgH="838080" progId="Equation.DSMT4">
                  <p:embed/>
                </p:oleObj>
              </mc:Choice>
              <mc:Fallback>
                <p:oleObj name="Equation" r:id="rId31" imgW="431640" imgH="838080" progId="Equation.DSMT4">
                  <p:embed/>
                  <p:pic>
                    <p:nvPicPr>
                      <p:cNvPr id="0" name="Picture 16"/>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795838" y="409575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20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9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Subtracting Mixed Numbers</a:t>
            </a:r>
          </a:p>
        </p:txBody>
      </p:sp>
      <p:sp>
        <p:nvSpPr>
          <p:cNvPr id="3" name="Content Placeholder 2"/>
          <p:cNvSpPr>
            <a:spLocks noGrp="1"/>
          </p:cNvSpPr>
          <p:nvPr>
            <p:ph idx="1"/>
          </p:nvPr>
        </p:nvSpPr>
        <p:spPr/>
        <p:txBody>
          <a:bodyPr>
            <a:normAutofit lnSpcReduction="10000"/>
          </a:bodyPr>
          <a:lstStyle/>
          <a:p>
            <a:r>
              <a:rPr lang="en-US" dirty="0"/>
              <a:t>When he was first riding a trail with his new bicycle, </a:t>
            </a:r>
          </a:p>
          <a:p>
            <a:r>
              <a:rPr lang="en-US" dirty="0"/>
              <a:t>Karl found that he was taking         minutes to ride the </a:t>
            </a:r>
          </a:p>
          <a:p>
            <a:r>
              <a:rPr lang="en-US" dirty="0"/>
              <a:t>4-mile loop. Now he takes        minutes to ride the </a:t>
            </a:r>
          </a:p>
          <a:p>
            <a:r>
              <a:rPr lang="en-US" dirty="0"/>
              <a:t>same 4 miles. By how many minutes has he improved in </a:t>
            </a:r>
            <a:r>
              <a:rPr lang="en-US" b="1" dirty="0"/>
              <a:t>a</a:t>
            </a:r>
            <a:r>
              <a:rPr lang="en-US" dirty="0"/>
              <a:t>. riding 4 miles? </a:t>
            </a:r>
            <a:r>
              <a:rPr lang="en-US" b="1" dirty="0"/>
              <a:t>b</a:t>
            </a:r>
            <a:r>
              <a:rPr lang="en-US" dirty="0"/>
              <a:t>. riding 1 mile?</a:t>
            </a:r>
          </a:p>
          <a:p>
            <a:r>
              <a:rPr lang="en-US" b="1" dirty="0"/>
              <a:t>Solution </a:t>
            </a:r>
          </a:p>
          <a:p>
            <a:pPr>
              <a:tabLst>
                <a:tab pos="1141413" algn="l"/>
              </a:tabLst>
            </a:pPr>
            <a:r>
              <a:rPr lang="en-US" b="1" dirty="0"/>
              <a:t>Step 1:	</a:t>
            </a:r>
            <a:r>
              <a:rPr lang="en-US" dirty="0"/>
              <a:t>READ: Read the problem carefully. In this 	problem there are two questions. What was his 	improved time for the distance of </a:t>
            </a:r>
            <a:r>
              <a:rPr lang="en-US" b="1" dirty="0"/>
              <a:t>a.</a:t>
            </a:r>
            <a:r>
              <a:rPr lang="en-US" dirty="0"/>
              <a:t> 4 miles 	and </a:t>
            </a:r>
            <a:r>
              <a:rPr lang="en-US" b="1" dirty="0"/>
              <a:t>b.</a:t>
            </a:r>
            <a:r>
              <a:rPr lang="en-US" dirty="0"/>
              <a:t> for 1 mile.</a:t>
            </a:r>
          </a:p>
        </p:txBody>
      </p:sp>
      <p:graphicFrame>
        <p:nvGraphicFramePr>
          <p:cNvPr id="44034" name="Object 2"/>
          <p:cNvGraphicFramePr>
            <a:graphicFrameLocks noChangeAspect="1"/>
          </p:cNvGraphicFramePr>
          <p:nvPr>
            <p:extLst>
              <p:ext uri="{D42A27DB-BD31-4B8C-83A1-F6EECF244321}">
                <p14:modId xmlns:p14="http://schemas.microsoft.com/office/powerpoint/2010/main" val="3302294443"/>
              </p:ext>
            </p:extLst>
          </p:nvPr>
        </p:nvGraphicFramePr>
        <p:xfrm>
          <a:off x="4818888" y="1608914"/>
          <a:ext cx="533400" cy="736600"/>
        </p:xfrm>
        <a:graphic>
          <a:graphicData uri="http://schemas.openxmlformats.org/presentationml/2006/ole">
            <mc:AlternateContent xmlns:mc="http://schemas.openxmlformats.org/markup-compatibility/2006">
              <mc:Choice xmlns:v="urn:schemas-microsoft-com:vml" Requires="v">
                <p:oleObj spid="_x0000_s44048" name="Equation" r:id="rId3" imgW="533160" imgH="736560" progId="Equation.DSMT4">
                  <p:embed/>
                </p:oleObj>
              </mc:Choice>
              <mc:Fallback>
                <p:oleObj name="Equation" r:id="rId3" imgW="533160" imgH="7365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18888" y="1608914"/>
                        <a:ext cx="5334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4333205" y="2100044"/>
          <a:ext cx="546100" cy="749300"/>
        </p:xfrm>
        <a:graphic>
          <a:graphicData uri="http://schemas.openxmlformats.org/presentationml/2006/ole">
            <mc:AlternateContent xmlns:mc="http://schemas.openxmlformats.org/markup-compatibility/2006">
              <mc:Choice xmlns:v="urn:schemas-microsoft-com:vml" Requires="v">
                <p:oleObj spid="_x0000_s44049" name="Equation" r:id="rId5" imgW="545760" imgH="749160" progId="Equation.DSMT4">
                  <p:embed/>
                </p:oleObj>
              </mc:Choice>
              <mc:Fallback>
                <p:oleObj name="Equation" r:id="rId5" imgW="545760" imgH="7491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33205" y="2100044"/>
                        <a:ext cx="5461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Content Placeholder 2"/>
          <p:cNvSpPr>
            <a:spLocks noGrp="1"/>
          </p:cNvSpPr>
          <p:nvPr>
            <p:ph idx="1"/>
          </p:nvPr>
        </p:nvSpPr>
        <p:spPr>
          <a:xfrm>
            <a:off x="457200" y="1280160"/>
            <a:ext cx="8229600" cy="3108543"/>
          </a:xfrm>
          <a:prstGeom prst="rect">
            <a:avLst/>
          </a:prstGeom>
        </p:spPr>
        <p:txBody>
          <a:bodyPr>
            <a:spAutoFit/>
          </a:bodyPr>
          <a:lstStyle/>
          <a:p>
            <a:pPr marL="463550" indent="-463550">
              <a:spcBef>
                <a:spcPts val="0"/>
              </a:spcBef>
              <a:buFont typeface="Courier New" pitchFamily="49" charset="0"/>
              <a:buChar char="o"/>
            </a:pPr>
            <a:r>
              <a:rPr lang="en-US" i="0" dirty="0">
                <a:solidFill>
                  <a:schemeClr val="tx1"/>
                </a:solidFill>
              </a:rPr>
              <a:t>Add mixed numbers.</a:t>
            </a:r>
          </a:p>
          <a:p>
            <a:pPr marL="463550" indent="-463550">
              <a:spcBef>
                <a:spcPts val="0"/>
              </a:spcBef>
              <a:buFont typeface="Courier New" pitchFamily="49" charset="0"/>
              <a:buChar char="o"/>
            </a:pPr>
            <a:r>
              <a:rPr lang="en-US" i="0" dirty="0">
                <a:solidFill>
                  <a:schemeClr val="tx1"/>
                </a:solidFill>
              </a:rPr>
              <a:t>Subtract mixed numbers.</a:t>
            </a:r>
          </a:p>
          <a:p>
            <a:pPr marL="463550" indent="-463550">
              <a:spcBef>
                <a:spcPts val="0"/>
              </a:spcBef>
              <a:buFont typeface="Courier New" pitchFamily="49" charset="0"/>
              <a:buChar char="o"/>
            </a:pPr>
            <a:r>
              <a:rPr lang="en-US" i="0" dirty="0">
                <a:solidFill>
                  <a:schemeClr val="tx1"/>
                </a:solidFill>
              </a:rPr>
              <a:t>Subtract mixed numbers by borrowing.</a:t>
            </a:r>
          </a:p>
          <a:p>
            <a:pPr marL="461963" indent="-461963">
              <a:spcBef>
                <a:spcPts val="0"/>
              </a:spcBef>
              <a:buFont typeface="Courier New" pitchFamily="49" charset="0"/>
              <a:buChar char="o"/>
            </a:pPr>
            <a:r>
              <a:rPr lang="en-US" dirty="0"/>
              <a:t>Add and subtract positive and negative mixed numbers.</a:t>
            </a:r>
          </a:p>
          <a:p>
            <a:pPr marL="461963" indent="-461963">
              <a:spcBef>
                <a:spcPts val="0"/>
              </a:spcBef>
              <a:buFont typeface="Courier New" pitchFamily="49" charset="0"/>
              <a:buChar char="o"/>
            </a:pPr>
            <a:r>
              <a:rPr lang="en-US" dirty="0"/>
              <a:t>Add and subtract mixed numbers by first changing them to improper fractions.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Subtracting Mixed Numbers (cont.)</a:t>
            </a:r>
          </a:p>
        </p:txBody>
      </p:sp>
      <p:sp>
        <p:nvSpPr>
          <p:cNvPr id="3" name="Content Placeholder 2"/>
          <p:cNvSpPr>
            <a:spLocks noGrp="1"/>
          </p:cNvSpPr>
          <p:nvPr>
            <p:ph idx="1"/>
          </p:nvPr>
        </p:nvSpPr>
        <p:spPr/>
        <p:txBody>
          <a:bodyPr>
            <a:normAutofit/>
          </a:bodyPr>
          <a:lstStyle/>
          <a:p>
            <a:pPr>
              <a:tabLst>
                <a:tab pos="1141413" algn="l"/>
              </a:tabLst>
            </a:pPr>
            <a:r>
              <a:rPr lang="en-US" b="1" dirty="0"/>
              <a:t>Step 2:	</a:t>
            </a:r>
            <a:r>
              <a:rPr lang="en-US" dirty="0"/>
              <a:t>SET UP:</a:t>
            </a:r>
          </a:p>
          <a:p>
            <a:pPr marL="514350" indent="-514350">
              <a:buAutoNum type="alphaLcPeriod"/>
              <a:tabLst>
                <a:tab pos="1141413" algn="l"/>
              </a:tabLst>
            </a:pPr>
            <a:r>
              <a:rPr lang="en-US" dirty="0"/>
              <a:t>To find the improved time for 4 miles, subtract the two given times:</a:t>
            </a:r>
          </a:p>
          <a:p>
            <a:pPr marL="514350" indent="-514350">
              <a:buAutoNum type="alphaLcPeriod"/>
              <a:tabLst>
                <a:tab pos="1141413" algn="l"/>
              </a:tabLst>
            </a:pPr>
            <a:endParaRPr lang="en-US" dirty="0"/>
          </a:p>
          <a:p>
            <a:pPr marL="514350" indent="-514350">
              <a:buAutoNum type="alphaLcPeriod"/>
              <a:tabLst>
                <a:tab pos="1141413" algn="l"/>
              </a:tabLst>
            </a:pPr>
            <a:endParaRPr lang="en-US" sz="1500" dirty="0"/>
          </a:p>
          <a:p>
            <a:pPr marL="514350" indent="-514350">
              <a:buAutoNum type="alphaLcPeriod"/>
              <a:tabLst>
                <a:tab pos="1141413" algn="l"/>
              </a:tabLst>
            </a:pPr>
            <a:r>
              <a:rPr lang="en-US" dirty="0"/>
              <a:t>Then to find the improved time for 1 mile, divide the answer from part </a:t>
            </a:r>
            <a:r>
              <a:rPr lang="en-US" b="1" dirty="0"/>
              <a:t>a.</a:t>
            </a:r>
            <a:r>
              <a:rPr lang="en-US" dirty="0"/>
              <a:t> by 4.  </a:t>
            </a:r>
          </a:p>
        </p:txBody>
      </p:sp>
      <p:graphicFrame>
        <p:nvGraphicFramePr>
          <p:cNvPr id="45060" name="Object 4"/>
          <p:cNvGraphicFramePr>
            <a:graphicFrameLocks noChangeAspect="1"/>
          </p:cNvGraphicFramePr>
          <p:nvPr/>
        </p:nvGraphicFramePr>
        <p:xfrm>
          <a:off x="1066800" y="2667000"/>
          <a:ext cx="1460500" cy="838200"/>
        </p:xfrm>
        <a:graphic>
          <a:graphicData uri="http://schemas.openxmlformats.org/presentationml/2006/ole">
            <mc:AlternateContent xmlns:mc="http://schemas.openxmlformats.org/markup-compatibility/2006">
              <mc:Choice xmlns:v="urn:schemas-microsoft-com:vml" Requires="v">
                <p:oleObj spid="_x0000_s45067" name="Equation" r:id="rId3" imgW="1460160" imgH="838080" progId="Equation.DSMT4">
                  <p:embed/>
                </p:oleObj>
              </mc:Choice>
              <mc:Fallback>
                <p:oleObj name="Equation" r:id="rId3" imgW="146016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2667000"/>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6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Subtracting Mixed Numbers (cont.)</a:t>
            </a:r>
          </a:p>
        </p:txBody>
      </p:sp>
      <p:sp>
        <p:nvSpPr>
          <p:cNvPr id="3" name="Content Placeholder 2"/>
          <p:cNvSpPr>
            <a:spLocks noGrp="1"/>
          </p:cNvSpPr>
          <p:nvPr>
            <p:ph idx="1"/>
          </p:nvPr>
        </p:nvSpPr>
        <p:spPr/>
        <p:txBody>
          <a:bodyPr>
            <a:normAutofit/>
          </a:bodyPr>
          <a:lstStyle/>
          <a:p>
            <a:pPr>
              <a:tabLst>
                <a:tab pos="1141413" algn="l"/>
              </a:tabLst>
            </a:pPr>
            <a:r>
              <a:rPr lang="en-US" b="1" dirty="0"/>
              <a:t>Step 3:	</a:t>
            </a:r>
            <a:r>
              <a:rPr lang="en-US" dirty="0"/>
              <a:t>SOLVE:</a:t>
            </a:r>
          </a:p>
          <a:p>
            <a:pPr marL="514350" indent="-514350">
              <a:buAutoNum type="alphaLcPeriod"/>
              <a:tabLst>
                <a:tab pos="1141413" algn="l"/>
              </a:tabLst>
            </a:pPr>
            <a:r>
              <a:rPr lang="en-US" dirty="0"/>
              <a:t>The LCD is 10.</a:t>
            </a:r>
          </a:p>
          <a:p>
            <a:pPr marL="514350" indent="-514350">
              <a:buAutoNum type="alphaLcPeriod"/>
              <a:tabLst>
                <a:tab pos="1141413" algn="l"/>
              </a:tabLst>
            </a:pPr>
            <a:endParaRPr lang="en-US" dirty="0"/>
          </a:p>
          <a:p>
            <a:pPr marL="514350" indent="-514350">
              <a:buAutoNum type="alphaLcPeriod"/>
              <a:tabLst>
                <a:tab pos="1141413" algn="l"/>
              </a:tabLst>
            </a:pPr>
            <a:endParaRPr lang="en-US" dirty="0"/>
          </a:p>
          <a:p>
            <a:pPr marL="514350" indent="-514350">
              <a:buAutoNum type="alphaLcPeriod"/>
              <a:tabLst>
                <a:tab pos="1141413" algn="l"/>
              </a:tabLst>
            </a:pPr>
            <a:endParaRPr lang="en-US" dirty="0"/>
          </a:p>
          <a:p>
            <a:pPr marL="514350" indent="-514350">
              <a:buAutoNum type="alphaLcPeriod"/>
              <a:tabLst>
                <a:tab pos="1141413" algn="l"/>
              </a:tabLst>
            </a:pPr>
            <a:endParaRPr lang="en-US" dirty="0"/>
          </a:p>
          <a:p>
            <a:pPr marL="514350" indent="-514350">
              <a:buAutoNum type="alphaLcPeriod"/>
              <a:tabLst>
                <a:tab pos="1141413" algn="l"/>
              </a:tabLst>
            </a:pPr>
            <a:endParaRPr lang="en-US" dirty="0"/>
          </a:p>
          <a:p>
            <a:pPr marL="514350" indent="-514350">
              <a:tabLst>
                <a:tab pos="1141413" algn="l"/>
              </a:tabLst>
            </a:pPr>
            <a:r>
              <a:rPr lang="en-US" dirty="0"/>
              <a:t>	So, in riding 4 miles, Karl has improved by     </a:t>
            </a:r>
            <a:r>
              <a:rPr lang="en-US" dirty="0">
                <a:solidFill>
                  <a:srgbClr val="FF0000"/>
                </a:solidFill>
              </a:rPr>
              <a:t>minutes</a:t>
            </a:r>
            <a:r>
              <a:rPr lang="en-US" dirty="0"/>
              <a:t>.</a:t>
            </a:r>
          </a:p>
        </p:txBody>
      </p:sp>
      <p:graphicFrame>
        <p:nvGraphicFramePr>
          <p:cNvPr id="46084" name="Object 4"/>
          <p:cNvGraphicFramePr>
            <a:graphicFrameLocks noChangeAspect="1"/>
          </p:cNvGraphicFramePr>
          <p:nvPr/>
        </p:nvGraphicFramePr>
        <p:xfrm>
          <a:off x="2082800" y="2261722"/>
          <a:ext cx="1422400" cy="838200"/>
        </p:xfrm>
        <a:graphic>
          <a:graphicData uri="http://schemas.openxmlformats.org/presentationml/2006/ole">
            <mc:AlternateContent xmlns:mc="http://schemas.openxmlformats.org/markup-compatibility/2006">
              <mc:Choice xmlns:v="urn:schemas-microsoft-com:vml" Requires="v">
                <p:oleObj spid="_x0000_s46145" name="Equation" r:id="rId3" imgW="1422360" imgH="838080" progId="Equation.DSMT4">
                  <p:embed/>
                </p:oleObj>
              </mc:Choice>
              <mc:Fallback>
                <p:oleObj name="Equation" r:id="rId3" imgW="142236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82800" y="2261722"/>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nvGraphicFramePr>
        <p:xfrm>
          <a:off x="2070100" y="3191749"/>
          <a:ext cx="1435100" cy="863600"/>
        </p:xfrm>
        <a:graphic>
          <a:graphicData uri="http://schemas.openxmlformats.org/presentationml/2006/ole">
            <mc:AlternateContent xmlns:mc="http://schemas.openxmlformats.org/markup-compatibility/2006">
              <mc:Choice xmlns:v="urn:schemas-microsoft-com:vml" Requires="v">
                <p:oleObj spid="_x0000_s46146" name="Equation" r:id="rId5" imgW="1434960" imgH="863280" progId="Equation.DSMT4">
                  <p:embed/>
                </p:oleObj>
              </mc:Choice>
              <mc:Fallback>
                <p:oleObj name="Equation" r:id="rId5" imgW="1434960" imgH="8632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70100" y="3191749"/>
                        <a:ext cx="14351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6" name="Object 6"/>
          <p:cNvGraphicFramePr>
            <a:graphicFrameLocks noChangeAspect="1"/>
          </p:cNvGraphicFramePr>
          <p:nvPr/>
        </p:nvGraphicFramePr>
        <p:xfrm>
          <a:off x="3644667" y="2261270"/>
          <a:ext cx="1257300" cy="838200"/>
        </p:xfrm>
        <a:graphic>
          <a:graphicData uri="http://schemas.openxmlformats.org/presentationml/2006/ole">
            <mc:AlternateContent xmlns:mc="http://schemas.openxmlformats.org/markup-compatibility/2006">
              <mc:Choice xmlns:v="urn:schemas-microsoft-com:vml" Requires="v">
                <p:oleObj spid="_x0000_s46147" name="Equation" r:id="rId7" imgW="1257120" imgH="838080" progId="Equation.DSMT4">
                  <p:embed/>
                </p:oleObj>
              </mc:Choice>
              <mc:Fallback>
                <p:oleObj name="Equation" r:id="rId7" imgW="125712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44667" y="226127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7" name="Object 7"/>
          <p:cNvGraphicFramePr>
            <a:graphicFrameLocks noChangeAspect="1"/>
          </p:cNvGraphicFramePr>
          <p:nvPr/>
        </p:nvGraphicFramePr>
        <p:xfrm>
          <a:off x="3657833" y="3184059"/>
          <a:ext cx="1270000" cy="863600"/>
        </p:xfrm>
        <a:graphic>
          <a:graphicData uri="http://schemas.openxmlformats.org/presentationml/2006/ole">
            <mc:AlternateContent xmlns:mc="http://schemas.openxmlformats.org/markup-compatibility/2006">
              <mc:Choice xmlns:v="urn:schemas-microsoft-com:vml" Requires="v">
                <p:oleObj spid="_x0000_s46148" name="Equation" r:id="rId9" imgW="1269720" imgH="863280" progId="Equation.DSMT4">
                  <p:embed/>
                </p:oleObj>
              </mc:Choice>
              <mc:Fallback>
                <p:oleObj name="Equation" r:id="rId9" imgW="1269720" imgH="8632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57833" y="3184059"/>
                        <a:ext cx="12700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8" name="Object 8"/>
          <p:cNvGraphicFramePr>
            <a:graphicFrameLocks noChangeAspect="1"/>
          </p:cNvGraphicFramePr>
          <p:nvPr>
            <p:extLst>
              <p:ext uri="{D42A27DB-BD31-4B8C-83A1-F6EECF244321}">
                <p14:modId xmlns:p14="http://schemas.microsoft.com/office/powerpoint/2010/main" val="2017696014"/>
              </p:ext>
            </p:extLst>
          </p:nvPr>
        </p:nvGraphicFramePr>
        <p:xfrm>
          <a:off x="5207000" y="2266950"/>
          <a:ext cx="1041400" cy="825500"/>
        </p:xfrm>
        <a:graphic>
          <a:graphicData uri="http://schemas.openxmlformats.org/presentationml/2006/ole">
            <mc:AlternateContent xmlns:mc="http://schemas.openxmlformats.org/markup-compatibility/2006">
              <mc:Choice xmlns:v="urn:schemas-microsoft-com:vml" Requires="v">
                <p:oleObj spid="_x0000_s46149" name="Equation" r:id="rId11" imgW="1041120" imgH="825480" progId="Equation.DSMT4">
                  <p:embed/>
                </p:oleObj>
              </mc:Choice>
              <mc:Fallback>
                <p:oleObj name="Equation" r:id="rId11" imgW="1041120" imgH="825480" progId="Equation.DSMT4">
                  <p:embed/>
                  <p:pic>
                    <p:nvPicPr>
                      <p:cNvPr id="0" name="Picture 8"/>
                      <p:cNvPicPr>
                        <a:picLocks noChangeAspect="1" noChangeArrowheads="1"/>
                      </p:cNvPicPr>
                      <p:nvPr/>
                    </p:nvPicPr>
                    <p:blipFill>
                      <a:blip r:embed="rId12"/>
                      <a:srcRect/>
                      <a:stretch>
                        <a:fillRect/>
                      </a:stretch>
                    </p:blipFill>
                    <p:spPr bwMode="auto">
                      <a:xfrm>
                        <a:off x="5207000" y="2266950"/>
                        <a:ext cx="1041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9" name="Object 9"/>
          <p:cNvGraphicFramePr>
            <a:graphicFrameLocks noChangeAspect="1"/>
          </p:cNvGraphicFramePr>
          <p:nvPr/>
        </p:nvGraphicFramePr>
        <p:xfrm>
          <a:off x="4978400" y="3184059"/>
          <a:ext cx="1270000" cy="863600"/>
        </p:xfrm>
        <a:graphic>
          <a:graphicData uri="http://schemas.openxmlformats.org/presentationml/2006/ole">
            <mc:AlternateContent xmlns:mc="http://schemas.openxmlformats.org/markup-compatibility/2006">
              <mc:Choice xmlns:v="urn:schemas-microsoft-com:vml" Requires="v">
                <p:oleObj spid="_x0000_s46150" name="Equation" r:id="rId13" imgW="1269720" imgH="863280" progId="Equation.DSMT4">
                  <p:embed/>
                </p:oleObj>
              </mc:Choice>
              <mc:Fallback>
                <p:oleObj name="Equation" r:id="rId13" imgW="1269720" imgH="8632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78400" y="3184059"/>
                        <a:ext cx="12700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90" name="Object 10"/>
          <p:cNvGraphicFramePr>
            <a:graphicFrameLocks noChangeAspect="1"/>
          </p:cNvGraphicFramePr>
          <p:nvPr/>
        </p:nvGraphicFramePr>
        <p:xfrm>
          <a:off x="5727700" y="4098459"/>
          <a:ext cx="596900" cy="838200"/>
        </p:xfrm>
        <a:graphic>
          <a:graphicData uri="http://schemas.openxmlformats.org/presentationml/2006/ole">
            <mc:AlternateContent xmlns:mc="http://schemas.openxmlformats.org/markup-compatibility/2006">
              <mc:Choice xmlns:v="urn:schemas-microsoft-com:vml" Requires="v">
                <p:oleObj spid="_x0000_s46151" name="Equation" r:id="rId15" imgW="596880" imgH="838080" progId="Equation.DSMT4">
                  <p:embed/>
                </p:oleObj>
              </mc:Choice>
              <mc:Fallback>
                <p:oleObj name="Equation" r:id="rId15" imgW="596880" imgH="83808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27700" y="4098459"/>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91" name="Object 11"/>
          <p:cNvGraphicFramePr>
            <a:graphicFrameLocks noChangeAspect="1"/>
          </p:cNvGraphicFramePr>
          <p:nvPr/>
        </p:nvGraphicFramePr>
        <p:xfrm>
          <a:off x="7120156" y="4741877"/>
          <a:ext cx="596900" cy="838200"/>
        </p:xfrm>
        <a:graphic>
          <a:graphicData uri="http://schemas.openxmlformats.org/presentationml/2006/ole">
            <mc:AlternateContent xmlns:mc="http://schemas.openxmlformats.org/markup-compatibility/2006">
              <mc:Choice xmlns:v="urn:schemas-microsoft-com:vml" Requires="v">
                <p:oleObj spid="_x0000_s46152" name="Equation" r:id="rId17" imgW="596880" imgH="838080" progId="Equation.DSMT4">
                  <p:embed/>
                </p:oleObj>
              </mc:Choice>
              <mc:Fallback>
                <p:oleObj name="Equation" r:id="rId17" imgW="59688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120156" y="4741877"/>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92" name="Object 12"/>
          <p:cNvGraphicFramePr>
            <a:graphicFrameLocks noChangeAspect="1"/>
          </p:cNvGraphicFramePr>
          <p:nvPr/>
        </p:nvGraphicFramePr>
        <p:xfrm>
          <a:off x="1371600" y="2286000"/>
          <a:ext cx="584200" cy="812800"/>
        </p:xfrm>
        <a:graphic>
          <a:graphicData uri="http://schemas.openxmlformats.org/presentationml/2006/ole">
            <mc:AlternateContent xmlns:mc="http://schemas.openxmlformats.org/markup-compatibility/2006">
              <mc:Choice xmlns:v="urn:schemas-microsoft-com:vml" Requires="v">
                <p:oleObj spid="_x0000_s46153" name="Equation" r:id="rId18" imgW="583920" imgH="812520" progId="Equation.DSMT4">
                  <p:embed/>
                </p:oleObj>
              </mc:Choice>
              <mc:Fallback>
                <p:oleObj name="Equation" r:id="rId18" imgW="583920" imgH="812520" progId="Equation.DSMT4">
                  <p:embed/>
                  <p:pic>
                    <p:nvPicPr>
                      <p:cNvPr id="0" name="Picture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371600" y="2286000"/>
                        <a:ext cx="5842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93" name="Object 13"/>
          <p:cNvGraphicFramePr>
            <a:graphicFrameLocks noChangeAspect="1"/>
          </p:cNvGraphicFramePr>
          <p:nvPr/>
        </p:nvGraphicFramePr>
        <p:xfrm>
          <a:off x="1143000" y="3208789"/>
          <a:ext cx="812800" cy="850900"/>
        </p:xfrm>
        <a:graphic>
          <a:graphicData uri="http://schemas.openxmlformats.org/presentationml/2006/ole">
            <mc:AlternateContent xmlns:mc="http://schemas.openxmlformats.org/markup-compatibility/2006">
              <mc:Choice xmlns:v="urn:schemas-microsoft-com:vml" Requires="v">
                <p:oleObj spid="_x0000_s46154" name="Equation" r:id="rId20" imgW="812520" imgH="850680" progId="Equation.DSMT4">
                  <p:embed/>
                </p:oleObj>
              </mc:Choice>
              <mc:Fallback>
                <p:oleObj name="Equation" r:id="rId20" imgW="812520" imgH="850680" progId="Equation.DSMT4">
                  <p:embed/>
                  <p:pic>
                    <p:nvPicPr>
                      <p:cNvPr id="0" name="Picture 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143000" y="3208789"/>
                        <a:ext cx="8128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0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608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608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608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609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608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608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608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609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60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Subtracting Mixed Numbers (cont.)</a:t>
            </a:r>
          </a:p>
        </p:txBody>
      </p:sp>
      <p:sp>
        <p:nvSpPr>
          <p:cNvPr id="3" name="Content Placeholder 2"/>
          <p:cNvSpPr>
            <a:spLocks noGrp="1"/>
          </p:cNvSpPr>
          <p:nvPr>
            <p:ph idx="1"/>
          </p:nvPr>
        </p:nvSpPr>
        <p:spPr/>
        <p:txBody>
          <a:bodyPr>
            <a:normAutofit/>
          </a:bodyPr>
          <a:lstStyle/>
          <a:p>
            <a:pPr marL="1085850" indent="-514350">
              <a:buFont typeface="+mj-lt"/>
              <a:buAutoNum type="alphaLcPeriod" startAt="2"/>
            </a:pPr>
            <a:r>
              <a:rPr lang="en-US" dirty="0"/>
              <a:t>To find his improvement time in riding one mile, we divide the answer in part </a:t>
            </a:r>
            <a:r>
              <a:rPr lang="en-US" b="1" dirty="0"/>
              <a:t>a.</a:t>
            </a:r>
            <a:r>
              <a:rPr lang="en-US" dirty="0"/>
              <a:t> by 4.</a:t>
            </a:r>
          </a:p>
          <a:p>
            <a:pPr marL="514350" indent="-514350">
              <a:buAutoNum type="alphaLcPeriod" startAt="2"/>
              <a:tabLst>
                <a:tab pos="1141413" algn="l"/>
              </a:tabLst>
            </a:pPr>
            <a:endParaRPr lang="en-US" dirty="0"/>
          </a:p>
          <a:p>
            <a:pPr marL="514350" indent="-514350">
              <a:buAutoNum type="alphaLcPeriod" startAt="2"/>
              <a:tabLst>
                <a:tab pos="1141413" algn="l"/>
              </a:tabLst>
            </a:pPr>
            <a:endParaRPr lang="en-US" dirty="0"/>
          </a:p>
          <a:p>
            <a:pPr marL="514350" indent="-514350">
              <a:tabLst>
                <a:tab pos="1141413" algn="l"/>
              </a:tabLst>
            </a:pPr>
            <a:r>
              <a:rPr lang="en-US" dirty="0"/>
              <a:t>	He has improved by         </a:t>
            </a:r>
            <a:r>
              <a:rPr lang="en-US" dirty="0">
                <a:solidFill>
                  <a:srgbClr val="FF0000"/>
                </a:solidFill>
              </a:rPr>
              <a:t>minutes per mile</a:t>
            </a:r>
            <a:r>
              <a:rPr lang="en-US" dirty="0"/>
              <a:t>.</a:t>
            </a:r>
          </a:p>
          <a:p>
            <a:endParaRPr lang="en-US" dirty="0"/>
          </a:p>
          <a:p>
            <a:pPr>
              <a:tabLst>
                <a:tab pos="1141413" algn="l"/>
              </a:tabLst>
            </a:pPr>
            <a:r>
              <a:rPr lang="en-US" b="1" dirty="0"/>
              <a:t>Step 4:</a:t>
            </a:r>
            <a:r>
              <a:rPr lang="en-US" dirty="0"/>
              <a:t>	CHECK: The two times seem reasonable. With 	the whole number parts only, we have </a:t>
            </a:r>
            <a:br>
              <a:rPr lang="en-US" dirty="0"/>
            </a:br>
            <a:r>
              <a:rPr lang="en-US" dirty="0"/>
              <a:t>	25 – 18 = 7 which is very close to         .</a:t>
            </a:r>
          </a:p>
        </p:txBody>
      </p:sp>
      <p:graphicFrame>
        <p:nvGraphicFramePr>
          <p:cNvPr id="47115" name="Object 11"/>
          <p:cNvGraphicFramePr>
            <a:graphicFrameLocks noChangeAspect="1"/>
          </p:cNvGraphicFramePr>
          <p:nvPr/>
        </p:nvGraphicFramePr>
        <p:xfrm>
          <a:off x="1981200" y="2286000"/>
          <a:ext cx="1092200" cy="838200"/>
        </p:xfrm>
        <a:graphic>
          <a:graphicData uri="http://schemas.openxmlformats.org/presentationml/2006/ole">
            <mc:AlternateContent xmlns:mc="http://schemas.openxmlformats.org/markup-compatibility/2006">
              <mc:Choice xmlns:v="urn:schemas-microsoft-com:vml" Requires="v">
                <p:oleObj spid="_x0000_s47159" name="Equation" r:id="rId3" imgW="1091880" imgH="838080" progId="Equation.DSMT4">
                  <p:embed/>
                </p:oleObj>
              </mc:Choice>
              <mc:Fallback>
                <p:oleObj name="Equation" r:id="rId3" imgW="1091880" imgH="83808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22860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6" name="Object 12"/>
          <p:cNvGraphicFramePr>
            <a:graphicFrameLocks noChangeAspect="1"/>
          </p:cNvGraphicFramePr>
          <p:nvPr/>
        </p:nvGraphicFramePr>
        <p:xfrm>
          <a:off x="3136900" y="2286000"/>
          <a:ext cx="1206500" cy="838200"/>
        </p:xfrm>
        <a:graphic>
          <a:graphicData uri="http://schemas.openxmlformats.org/presentationml/2006/ole">
            <mc:AlternateContent xmlns:mc="http://schemas.openxmlformats.org/markup-compatibility/2006">
              <mc:Choice xmlns:v="urn:schemas-microsoft-com:vml" Requires="v">
                <p:oleObj spid="_x0000_s47160" name="Equation" r:id="rId5" imgW="1206360" imgH="838080" progId="Equation.DSMT4">
                  <p:embed/>
                </p:oleObj>
              </mc:Choice>
              <mc:Fallback>
                <p:oleObj name="Equation" r:id="rId5" imgW="1206360" imgH="83808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6900" y="2286000"/>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7" name="Object 13"/>
          <p:cNvGraphicFramePr>
            <a:graphicFrameLocks noChangeAspect="1"/>
          </p:cNvGraphicFramePr>
          <p:nvPr/>
        </p:nvGraphicFramePr>
        <p:xfrm>
          <a:off x="4445000" y="2286000"/>
          <a:ext cx="1041400" cy="838200"/>
        </p:xfrm>
        <a:graphic>
          <a:graphicData uri="http://schemas.openxmlformats.org/presentationml/2006/ole">
            <mc:AlternateContent xmlns:mc="http://schemas.openxmlformats.org/markup-compatibility/2006">
              <mc:Choice xmlns:v="urn:schemas-microsoft-com:vml" Requires="v">
                <p:oleObj spid="_x0000_s47161" name="Equation" r:id="rId7" imgW="1041120" imgH="838080" progId="Equation.DSMT4">
                  <p:embed/>
                </p:oleObj>
              </mc:Choice>
              <mc:Fallback>
                <p:oleObj name="Equation" r:id="rId7" imgW="1041120" imgH="83808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45000" y="22860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8" name="Object 14"/>
          <p:cNvGraphicFramePr>
            <a:graphicFrameLocks noChangeAspect="1"/>
          </p:cNvGraphicFramePr>
          <p:nvPr/>
        </p:nvGraphicFramePr>
        <p:xfrm>
          <a:off x="5562600" y="2286000"/>
          <a:ext cx="685800" cy="838200"/>
        </p:xfrm>
        <a:graphic>
          <a:graphicData uri="http://schemas.openxmlformats.org/presentationml/2006/ole">
            <mc:AlternateContent xmlns:mc="http://schemas.openxmlformats.org/markup-compatibility/2006">
              <mc:Choice xmlns:v="urn:schemas-microsoft-com:vml" Requires="v">
                <p:oleObj spid="_x0000_s47162" name="Equation" r:id="rId9" imgW="685800" imgH="838080" progId="Equation.DSMT4">
                  <p:embed/>
                </p:oleObj>
              </mc:Choice>
              <mc:Fallback>
                <p:oleObj name="Equation" r:id="rId9" imgW="685800" imgH="83808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62600" y="2286000"/>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9" name="Object 15"/>
          <p:cNvGraphicFramePr>
            <a:graphicFrameLocks noChangeAspect="1"/>
          </p:cNvGraphicFramePr>
          <p:nvPr/>
        </p:nvGraphicFramePr>
        <p:xfrm>
          <a:off x="6286500" y="2286000"/>
          <a:ext cx="876300" cy="838200"/>
        </p:xfrm>
        <a:graphic>
          <a:graphicData uri="http://schemas.openxmlformats.org/presentationml/2006/ole">
            <mc:AlternateContent xmlns:mc="http://schemas.openxmlformats.org/markup-compatibility/2006">
              <mc:Choice xmlns:v="urn:schemas-microsoft-com:vml" Requires="v">
                <p:oleObj spid="_x0000_s47163" name="Equation" r:id="rId11" imgW="876240" imgH="838080" progId="Equation.DSMT4">
                  <p:embed/>
                </p:oleObj>
              </mc:Choice>
              <mc:Fallback>
                <p:oleObj name="Equation" r:id="rId11" imgW="876240" imgH="83808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286500" y="22860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20" name="Object 16"/>
          <p:cNvGraphicFramePr>
            <a:graphicFrameLocks noChangeAspect="1"/>
          </p:cNvGraphicFramePr>
          <p:nvPr/>
        </p:nvGraphicFramePr>
        <p:xfrm>
          <a:off x="3995956" y="3115811"/>
          <a:ext cx="596900" cy="838200"/>
        </p:xfrm>
        <a:graphic>
          <a:graphicData uri="http://schemas.openxmlformats.org/presentationml/2006/ole">
            <mc:AlternateContent xmlns:mc="http://schemas.openxmlformats.org/markup-compatibility/2006">
              <mc:Choice xmlns:v="urn:schemas-microsoft-com:vml" Requires="v">
                <p:oleObj spid="_x0000_s47164" name="Equation" r:id="rId13" imgW="596880" imgH="838080" progId="Equation.DSMT4">
                  <p:embed/>
                </p:oleObj>
              </mc:Choice>
              <mc:Fallback>
                <p:oleObj name="Equation" r:id="rId13" imgW="596880" imgH="83808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95956" y="3115811"/>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22" name="Object 18"/>
          <p:cNvGraphicFramePr>
            <a:graphicFrameLocks noChangeAspect="1"/>
          </p:cNvGraphicFramePr>
          <p:nvPr/>
        </p:nvGraphicFramePr>
        <p:xfrm>
          <a:off x="6468611" y="4995644"/>
          <a:ext cx="596900" cy="838200"/>
        </p:xfrm>
        <a:graphic>
          <a:graphicData uri="http://schemas.openxmlformats.org/presentationml/2006/ole">
            <mc:AlternateContent xmlns:mc="http://schemas.openxmlformats.org/markup-compatibility/2006">
              <mc:Choice xmlns:v="urn:schemas-microsoft-com:vml" Requires="v">
                <p:oleObj spid="_x0000_s47165" name="Equation" r:id="rId15" imgW="596880" imgH="838080" progId="Equation.DSMT4">
                  <p:embed/>
                </p:oleObj>
              </mc:Choice>
              <mc:Fallback>
                <p:oleObj name="Equation" r:id="rId15" imgW="596880" imgH="838080"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8611" y="4995644"/>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1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71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712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71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Finding Sums of Negative Mixed Numbers</a:t>
            </a:r>
          </a:p>
        </p:txBody>
      </p:sp>
      <p:sp>
        <p:nvSpPr>
          <p:cNvPr id="3" name="Content Placeholder 2"/>
          <p:cNvSpPr>
            <a:spLocks noGrp="1"/>
          </p:cNvSpPr>
          <p:nvPr>
            <p:ph idx="1"/>
          </p:nvPr>
        </p:nvSpPr>
        <p:spPr/>
        <p:txBody>
          <a:bodyPr/>
          <a:lstStyle/>
          <a:p>
            <a:r>
              <a:rPr lang="en-US" dirty="0"/>
              <a:t>Find the sum:</a:t>
            </a:r>
          </a:p>
          <a:p>
            <a:r>
              <a:rPr lang="en-US" b="1" dirty="0"/>
              <a:t>Solution</a:t>
            </a:r>
          </a:p>
          <a:p>
            <a:r>
              <a:rPr lang="en-US" dirty="0"/>
              <a:t>Both numbers have the same sign. Add the absolute values of the numbers, and use the common sign. In this example, the answer will be negative because both numbers are negative. The LCD is 6.</a:t>
            </a:r>
          </a:p>
        </p:txBody>
      </p:sp>
      <p:graphicFrame>
        <p:nvGraphicFramePr>
          <p:cNvPr id="51202" name="Object 2"/>
          <p:cNvGraphicFramePr>
            <a:graphicFrameLocks noChangeAspect="1"/>
          </p:cNvGraphicFramePr>
          <p:nvPr/>
        </p:nvGraphicFramePr>
        <p:xfrm>
          <a:off x="2599189" y="1134378"/>
          <a:ext cx="2247900" cy="889000"/>
        </p:xfrm>
        <a:graphic>
          <a:graphicData uri="http://schemas.openxmlformats.org/presentationml/2006/ole">
            <mc:AlternateContent xmlns:mc="http://schemas.openxmlformats.org/markup-compatibility/2006">
              <mc:Choice xmlns:v="urn:schemas-microsoft-com:vml" Requires="v">
                <p:oleObj spid="_x0000_s51209" name="Equation" r:id="rId3" imgW="2247840" imgH="888840" progId="Equation.DSMT4">
                  <p:embed/>
                </p:oleObj>
              </mc:Choice>
              <mc:Fallback>
                <p:oleObj name="Equation" r:id="rId3" imgW="2247840" imgH="888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9189" y="1134378"/>
                        <a:ext cx="2247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Finding Sums of Negative Mixed Numbers (cont.)</a:t>
            </a:r>
          </a:p>
        </p:txBody>
      </p:sp>
      <p:graphicFrame>
        <p:nvGraphicFramePr>
          <p:cNvPr id="52226" name="Object 2"/>
          <p:cNvGraphicFramePr>
            <a:graphicFrameLocks noChangeAspect="1"/>
          </p:cNvGraphicFramePr>
          <p:nvPr/>
        </p:nvGraphicFramePr>
        <p:xfrm>
          <a:off x="1136650" y="1536700"/>
          <a:ext cx="584200" cy="812800"/>
        </p:xfrm>
        <a:graphic>
          <a:graphicData uri="http://schemas.openxmlformats.org/presentationml/2006/ole">
            <mc:AlternateContent xmlns:mc="http://schemas.openxmlformats.org/markup-compatibility/2006">
              <mc:Choice xmlns:v="urn:schemas-microsoft-com:vml" Requires="v">
                <p:oleObj spid="_x0000_s52295" name="Equation" r:id="rId3" imgW="583920" imgH="812520" progId="Equation.DSMT4">
                  <p:embed/>
                </p:oleObj>
              </mc:Choice>
              <mc:Fallback>
                <p:oleObj name="Equation" r:id="rId3" imgW="583920" imgH="8125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6650" y="1536700"/>
                        <a:ext cx="5842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7" name="Object 3"/>
          <p:cNvGraphicFramePr>
            <a:graphicFrameLocks noChangeAspect="1"/>
          </p:cNvGraphicFramePr>
          <p:nvPr/>
        </p:nvGraphicFramePr>
        <p:xfrm>
          <a:off x="1847617" y="1530350"/>
          <a:ext cx="1219200" cy="825500"/>
        </p:xfrm>
        <a:graphic>
          <a:graphicData uri="http://schemas.openxmlformats.org/presentationml/2006/ole">
            <mc:AlternateContent xmlns:mc="http://schemas.openxmlformats.org/markup-compatibility/2006">
              <mc:Choice xmlns:v="urn:schemas-microsoft-com:vml" Requires="v">
                <p:oleObj spid="_x0000_s52296" name="Equation" r:id="rId5" imgW="1218960" imgH="825480" progId="Equation.DSMT4">
                  <p:embed/>
                </p:oleObj>
              </mc:Choice>
              <mc:Fallback>
                <p:oleObj name="Equation" r:id="rId5" imgW="1218960" imgH="825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47617" y="1530350"/>
                        <a:ext cx="1219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3187467" y="1530350"/>
          <a:ext cx="876300" cy="825500"/>
        </p:xfrm>
        <a:graphic>
          <a:graphicData uri="http://schemas.openxmlformats.org/presentationml/2006/ole">
            <mc:AlternateContent xmlns:mc="http://schemas.openxmlformats.org/markup-compatibility/2006">
              <mc:Choice xmlns:v="urn:schemas-microsoft-com:vml" Requires="v">
                <p:oleObj spid="_x0000_s52297" name="Equation" r:id="rId7" imgW="876240" imgH="825480" progId="Equation.DSMT4">
                  <p:embed/>
                </p:oleObj>
              </mc:Choice>
              <mc:Fallback>
                <p:oleObj name="Equation" r:id="rId7" imgW="876240" imgH="8254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87467" y="1530350"/>
                        <a:ext cx="876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920750" y="2463800"/>
          <a:ext cx="800100" cy="850900"/>
        </p:xfrm>
        <a:graphic>
          <a:graphicData uri="http://schemas.openxmlformats.org/presentationml/2006/ole">
            <mc:AlternateContent xmlns:mc="http://schemas.openxmlformats.org/markup-compatibility/2006">
              <mc:Choice xmlns:v="urn:schemas-microsoft-com:vml" Requires="v">
                <p:oleObj spid="_x0000_s52298" name="Equation" r:id="rId9" imgW="799920" imgH="850680" progId="Equation.DSMT4">
                  <p:embed/>
                </p:oleObj>
              </mc:Choice>
              <mc:Fallback>
                <p:oleObj name="Equation" r:id="rId9" imgW="799920" imgH="8506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0750" y="2463800"/>
                        <a:ext cx="8001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0" name="Object 6"/>
          <p:cNvGraphicFramePr>
            <a:graphicFrameLocks noChangeAspect="1"/>
          </p:cNvGraphicFramePr>
          <p:nvPr/>
        </p:nvGraphicFramePr>
        <p:xfrm>
          <a:off x="1847850" y="2463800"/>
          <a:ext cx="1206500" cy="850900"/>
        </p:xfrm>
        <a:graphic>
          <a:graphicData uri="http://schemas.openxmlformats.org/presentationml/2006/ole">
            <mc:AlternateContent xmlns:mc="http://schemas.openxmlformats.org/markup-compatibility/2006">
              <mc:Choice xmlns:v="urn:schemas-microsoft-com:vml" Requires="v">
                <p:oleObj spid="_x0000_s52299" name="Equation" r:id="rId11" imgW="1206360" imgH="850680" progId="Equation.DSMT4">
                  <p:embed/>
                </p:oleObj>
              </mc:Choice>
              <mc:Fallback>
                <p:oleObj name="Equation" r:id="rId11" imgW="1206360" imgH="8506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47850" y="2463800"/>
                        <a:ext cx="12065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1" name="Object 7"/>
          <p:cNvGraphicFramePr>
            <a:graphicFrameLocks noChangeAspect="1"/>
          </p:cNvGraphicFramePr>
          <p:nvPr/>
        </p:nvGraphicFramePr>
        <p:xfrm>
          <a:off x="3187700" y="2463800"/>
          <a:ext cx="876300" cy="850900"/>
        </p:xfrm>
        <a:graphic>
          <a:graphicData uri="http://schemas.openxmlformats.org/presentationml/2006/ole">
            <mc:AlternateContent xmlns:mc="http://schemas.openxmlformats.org/markup-compatibility/2006">
              <mc:Choice xmlns:v="urn:schemas-microsoft-com:vml" Requires="v">
                <p:oleObj spid="_x0000_s52300" name="Equation" r:id="rId13" imgW="876240" imgH="850680" progId="Equation.DSMT4">
                  <p:embed/>
                </p:oleObj>
              </mc:Choice>
              <mc:Fallback>
                <p:oleObj name="Equation" r:id="rId13" imgW="876240" imgH="8506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87700" y="2463800"/>
                        <a:ext cx="876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4" name="Object 10"/>
          <p:cNvGraphicFramePr>
            <a:graphicFrameLocks noChangeAspect="1"/>
          </p:cNvGraphicFramePr>
          <p:nvPr/>
        </p:nvGraphicFramePr>
        <p:xfrm>
          <a:off x="3505200" y="3429000"/>
          <a:ext cx="596900" cy="825500"/>
        </p:xfrm>
        <a:graphic>
          <a:graphicData uri="http://schemas.openxmlformats.org/presentationml/2006/ole">
            <mc:AlternateContent xmlns:mc="http://schemas.openxmlformats.org/markup-compatibility/2006">
              <mc:Choice xmlns:v="urn:schemas-microsoft-com:vml" Requires="v">
                <p:oleObj spid="_x0000_s52301" name="Equation" r:id="rId15" imgW="596880" imgH="825480" progId="Equation.DSMT4">
                  <p:embed/>
                </p:oleObj>
              </mc:Choice>
              <mc:Fallback>
                <p:oleObj name="Equation" r:id="rId15" imgW="596880" imgH="82548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05200" y="3429000"/>
                        <a:ext cx="596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5" name="Object 11"/>
          <p:cNvGraphicFramePr>
            <a:graphicFrameLocks noChangeAspect="1"/>
          </p:cNvGraphicFramePr>
          <p:nvPr/>
        </p:nvGraphicFramePr>
        <p:xfrm>
          <a:off x="4131578" y="3429000"/>
          <a:ext cx="1333500" cy="825500"/>
        </p:xfrm>
        <a:graphic>
          <a:graphicData uri="http://schemas.openxmlformats.org/presentationml/2006/ole">
            <mc:AlternateContent xmlns:mc="http://schemas.openxmlformats.org/markup-compatibility/2006">
              <mc:Choice xmlns:v="urn:schemas-microsoft-com:vml" Requires="v">
                <p:oleObj spid="_x0000_s52302" name="Equation" r:id="rId17" imgW="1333440" imgH="825480" progId="Equation.DSMT4">
                  <p:embed/>
                </p:oleObj>
              </mc:Choice>
              <mc:Fallback>
                <p:oleObj name="Equation" r:id="rId17" imgW="1333440" imgH="82548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131578" y="3429000"/>
                        <a:ext cx="1333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6" name="Object 12"/>
          <p:cNvGraphicFramePr>
            <a:graphicFrameLocks noChangeAspect="1"/>
          </p:cNvGraphicFramePr>
          <p:nvPr/>
        </p:nvGraphicFramePr>
        <p:xfrm>
          <a:off x="5554211" y="3429000"/>
          <a:ext cx="876300" cy="825500"/>
        </p:xfrm>
        <a:graphic>
          <a:graphicData uri="http://schemas.openxmlformats.org/presentationml/2006/ole">
            <mc:AlternateContent xmlns:mc="http://schemas.openxmlformats.org/markup-compatibility/2006">
              <mc:Choice xmlns:v="urn:schemas-microsoft-com:vml" Requires="v">
                <p:oleObj spid="_x0000_s52303" name="Equation" r:id="rId19" imgW="876240" imgH="825480" progId="Equation.DSMT4">
                  <p:embed/>
                </p:oleObj>
              </mc:Choice>
              <mc:Fallback>
                <p:oleObj name="Equation" r:id="rId19" imgW="876240" imgH="82548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554211" y="3429000"/>
                        <a:ext cx="876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457200" y="4572000"/>
            <a:ext cx="1050288" cy="523220"/>
          </a:xfrm>
          <a:prstGeom prst="rect">
            <a:avLst/>
          </a:prstGeom>
        </p:spPr>
        <p:txBody>
          <a:bodyPr wrap="none">
            <a:spAutoFit/>
          </a:bodyPr>
          <a:lstStyle/>
          <a:p>
            <a:r>
              <a:rPr lang="en-US" sz="2800" dirty="0"/>
              <a:t>Thus, </a:t>
            </a:r>
          </a:p>
        </p:txBody>
      </p:sp>
      <p:graphicFrame>
        <p:nvGraphicFramePr>
          <p:cNvPr id="52237" name="Object 13"/>
          <p:cNvGraphicFramePr>
            <a:graphicFrameLocks noChangeAspect="1"/>
          </p:cNvGraphicFramePr>
          <p:nvPr/>
        </p:nvGraphicFramePr>
        <p:xfrm>
          <a:off x="1333500" y="4419600"/>
          <a:ext cx="2247900" cy="889000"/>
        </p:xfrm>
        <a:graphic>
          <a:graphicData uri="http://schemas.openxmlformats.org/presentationml/2006/ole">
            <mc:AlternateContent xmlns:mc="http://schemas.openxmlformats.org/markup-compatibility/2006">
              <mc:Choice xmlns:v="urn:schemas-microsoft-com:vml" Requires="v">
                <p:oleObj spid="_x0000_s52304" name="Equation" r:id="rId21" imgW="2247840" imgH="888840" progId="Equation.DSMT4">
                  <p:embed/>
                </p:oleObj>
              </mc:Choice>
              <mc:Fallback>
                <p:oleObj name="Equation" r:id="rId21" imgW="2247840" imgH="88884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333500" y="4419600"/>
                        <a:ext cx="2247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8" name="Object 14"/>
          <p:cNvGraphicFramePr>
            <a:graphicFrameLocks noChangeAspect="1"/>
          </p:cNvGraphicFramePr>
          <p:nvPr/>
        </p:nvGraphicFramePr>
        <p:xfrm>
          <a:off x="3627889" y="4470400"/>
          <a:ext cx="1181100" cy="825500"/>
        </p:xfrm>
        <a:graphic>
          <a:graphicData uri="http://schemas.openxmlformats.org/presentationml/2006/ole">
            <mc:AlternateContent xmlns:mc="http://schemas.openxmlformats.org/markup-compatibility/2006">
              <mc:Choice xmlns:v="urn:schemas-microsoft-com:vml" Requires="v">
                <p:oleObj spid="_x0000_s52305" name="Equation" r:id="rId23" imgW="1180800" imgH="825480" progId="Equation.DSMT4">
                  <p:embed/>
                </p:oleObj>
              </mc:Choice>
              <mc:Fallback>
                <p:oleObj name="Equation" r:id="rId23" imgW="1180800" imgH="82548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627889" y="4470400"/>
                        <a:ext cx="1181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2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22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22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22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223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223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223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22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13: Finding Sums with Negative Mixed Numbers</a:t>
            </a:r>
          </a:p>
        </p:txBody>
      </p:sp>
      <p:sp>
        <p:nvSpPr>
          <p:cNvPr id="3" name="Content Placeholder 2"/>
          <p:cNvSpPr>
            <a:spLocks noGrp="1"/>
          </p:cNvSpPr>
          <p:nvPr>
            <p:ph idx="1"/>
          </p:nvPr>
        </p:nvSpPr>
        <p:spPr/>
        <p:txBody>
          <a:bodyPr/>
          <a:lstStyle/>
          <a:p>
            <a:r>
              <a:rPr lang="en-US" dirty="0"/>
              <a:t>Find the sum:</a:t>
            </a:r>
          </a:p>
          <a:p>
            <a:r>
              <a:rPr lang="en-US" b="1" dirty="0"/>
              <a:t>Solution</a:t>
            </a:r>
          </a:p>
          <a:p>
            <a:r>
              <a:rPr lang="en-US" dirty="0"/>
              <a:t>The numbers have opposite signs. Find the difference between the absolute values of the numbers. The </a:t>
            </a:r>
          </a:p>
          <a:p>
            <a:r>
              <a:rPr lang="en-US" dirty="0"/>
              <a:t>answer here will be negative because           has a larger </a:t>
            </a:r>
          </a:p>
          <a:p>
            <a:r>
              <a:rPr lang="en-US" dirty="0"/>
              <a:t>absolute value than         .</a:t>
            </a:r>
          </a:p>
        </p:txBody>
      </p:sp>
      <p:graphicFrame>
        <p:nvGraphicFramePr>
          <p:cNvPr id="53250" name="Object 2"/>
          <p:cNvGraphicFramePr>
            <a:graphicFrameLocks noChangeAspect="1"/>
          </p:cNvGraphicFramePr>
          <p:nvPr/>
        </p:nvGraphicFramePr>
        <p:xfrm>
          <a:off x="2582411" y="1166813"/>
          <a:ext cx="1524000" cy="825500"/>
        </p:xfrm>
        <a:graphic>
          <a:graphicData uri="http://schemas.openxmlformats.org/presentationml/2006/ole">
            <mc:AlternateContent xmlns:mc="http://schemas.openxmlformats.org/markup-compatibility/2006">
              <mc:Choice xmlns:v="urn:schemas-microsoft-com:vml" Requires="v">
                <p:oleObj spid="_x0000_s53269" name="Equation" r:id="rId3" imgW="1523880" imgH="825480" progId="Equation.DSMT4">
                  <p:embed/>
                </p:oleObj>
              </mc:Choice>
              <mc:Fallback>
                <p:oleObj name="Equation" r:id="rId3" imgW="1523880" imgH="8254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82411" y="1166813"/>
                        <a:ext cx="1524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1" name="Object 3"/>
          <p:cNvGraphicFramePr>
            <a:graphicFrameLocks noChangeAspect="1"/>
          </p:cNvGraphicFramePr>
          <p:nvPr/>
        </p:nvGraphicFramePr>
        <p:xfrm>
          <a:off x="5956300" y="3124433"/>
          <a:ext cx="825500" cy="812800"/>
        </p:xfrm>
        <a:graphic>
          <a:graphicData uri="http://schemas.openxmlformats.org/presentationml/2006/ole">
            <mc:AlternateContent xmlns:mc="http://schemas.openxmlformats.org/markup-compatibility/2006">
              <mc:Choice xmlns:v="urn:schemas-microsoft-com:vml" Requires="v">
                <p:oleObj spid="_x0000_s53270" name="Equation" r:id="rId5" imgW="825480" imgH="812520" progId="Equation.DSMT4">
                  <p:embed/>
                </p:oleObj>
              </mc:Choice>
              <mc:Fallback>
                <p:oleObj name="Equation" r:id="rId5" imgW="825480" imgH="8125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56300" y="3124433"/>
                        <a:ext cx="8255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2" name="Object 4"/>
          <p:cNvGraphicFramePr>
            <a:graphicFrameLocks noChangeAspect="1"/>
          </p:cNvGraphicFramePr>
          <p:nvPr/>
        </p:nvGraphicFramePr>
        <p:xfrm>
          <a:off x="3429000" y="3619966"/>
          <a:ext cx="685800" cy="825500"/>
        </p:xfrm>
        <a:graphic>
          <a:graphicData uri="http://schemas.openxmlformats.org/presentationml/2006/ole">
            <mc:AlternateContent xmlns:mc="http://schemas.openxmlformats.org/markup-compatibility/2006">
              <mc:Choice xmlns:v="urn:schemas-microsoft-com:vml" Requires="v">
                <p:oleObj spid="_x0000_s53271" name="Equation" r:id="rId7" imgW="685800" imgH="825480" progId="Equation.DSMT4">
                  <p:embed/>
                </p:oleObj>
              </mc:Choice>
              <mc:Fallback>
                <p:oleObj name="Equation" r:id="rId7" imgW="685800" imgH="8254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29000" y="3619966"/>
                        <a:ext cx="6858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325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32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13: Finding Sums with Negative Mixed Numbers (cont.)</a:t>
            </a:r>
          </a:p>
        </p:txBody>
      </p:sp>
      <p:graphicFrame>
        <p:nvGraphicFramePr>
          <p:cNvPr id="4" name="Object 2"/>
          <p:cNvGraphicFramePr>
            <a:graphicFrameLocks noChangeAspect="1"/>
          </p:cNvGraphicFramePr>
          <p:nvPr/>
        </p:nvGraphicFramePr>
        <p:xfrm>
          <a:off x="1130300" y="1333500"/>
          <a:ext cx="596900" cy="812800"/>
        </p:xfrm>
        <a:graphic>
          <a:graphicData uri="http://schemas.openxmlformats.org/presentationml/2006/ole">
            <mc:AlternateContent xmlns:mc="http://schemas.openxmlformats.org/markup-compatibility/2006">
              <mc:Choice xmlns:v="urn:schemas-microsoft-com:vml" Requires="v">
                <p:oleObj spid="_x0000_s54343" name="Equation" r:id="rId3" imgW="596880" imgH="812520" progId="Equation.DSMT4">
                  <p:embed/>
                </p:oleObj>
              </mc:Choice>
              <mc:Fallback>
                <p:oleObj name="Equation" r:id="rId3" imgW="596880" imgH="8125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0300" y="1333500"/>
                        <a:ext cx="5969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3"/>
          <p:cNvGraphicFramePr>
            <a:graphicFrameLocks noChangeAspect="1"/>
          </p:cNvGraphicFramePr>
          <p:nvPr/>
        </p:nvGraphicFramePr>
        <p:xfrm>
          <a:off x="1862822" y="1327150"/>
          <a:ext cx="1320800" cy="825500"/>
        </p:xfrm>
        <a:graphic>
          <a:graphicData uri="http://schemas.openxmlformats.org/presentationml/2006/ole">
            <mc:AlternateContent xmlns:mc="http://schemas.openxmlformats.org/markup-compatibility/2006">
              <mc:Choice xmlns:v="urn:schemas-microsoft-com:vml" Requires="v">
                <p:oleObj spid="_x0000_s54344" name="Equation" r:id="rId5" imgW="1320480" imgH="825480" progId="Equation.DSMT4">
                  <p:embed/>
                </p:oleObj>
              </mc:Choice>
              <mc:Fallback>
                <p:oleObj name="Equation" r:id="rId5" imgW="1320480" imgH="825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62822" y="1327150"/>
                        <a:ext cx="13208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4"/>
          <p:cNvGraphicFramePr>
            <a:graphicFrameLocks noChangeAspect="1"/>
          </p:cNvGraphicFramePr>
          <p:nvPr/>
        </p:nvGraphicFramePr>
        <p:xfrm>
          <a:off x="3297689" y="1327150"/>
          <a:ext cx="1130300" cy="825500"/>
        </p:xfrm>
        <a:graphic>
          <a:graphicData uri="http://schemas.openxmlformats.org/presentationml/2006/ole">
            <mc:AlternateContent xmlns:mc="http://schemas.openxmlformats.org/markup-compatibility/2006">
              <mc:Choice xmlns:v="urn:schemas-microsoft-com:vml" Requires="v">
                <p:oleObj spid="_x0000_s54345" name="Equation" r:id="rId7" imgW="1130040" imgH="825480" progId="Equation.DSMT4">
                  <p:embed/>
                </p:oleObj>
              </mc:Choice>
              <mc:Fallback>
                <p:oleObj name="Equation" r:id="rId7" imgW="1130040" imgH="8254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97689" y="1327150"/>
                        <a:ext cx="1130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5"/>
          <p:cNvGraphicFramePr>
            <a:graphicFrameLocks noChangeAspect="1"/>
          </p:cNvGraphicFramePr>
          <p:nvPr/>
        </p:nvGraphicFramePr>
        <p:xfrm>
          <a:off x="1092200" y="2260600"/>
          <a:ext cx="635000" cy="850900"/>
        </p:xfrm>
        <a:graphic>
          <a:graphicData uri="http://schemas.openxmlformats.org/presentationml/2006/ole">
            <mc:AlternateContent xmlns:mc="http://schemas.openxmlformats.org/markup-compatibility/2006">
              <mc:Choice xmlns:v="urn:schemas-microsoft-com:vml" Requires="v">
                <p:oleObj spid="_x0000_s54346" name="Equation" r:id="rId9" imgW="634680" imgH="850680" progId="Equation.DSMT4">
                  <p:embed/>
                </p:oleObj>
              </mc:Choice>
              <mc:Fallback>
                <p:oleObj name="Equation" r:id="rId9" imgW="634680" imgH="8506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92200" y="2260600"/>
                        <a:ext cx="6350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6"/>
          <p:cNvGraphicFramePr>
            <a:graphicFrameLocks noChangeAspect="1"/>
          </p:cNvGraphicFramePr>
          <p:nvPr/>
        </p:nvGraphicFramePr>
        <p:xfrm>
          <a:off x="1862822" y="2260600"/>
          <a:ext cx="1282700" cy="850900"/>
        </p:xfrm>
        <a:graphic>
          <a:graphicData uri="http://schemas.openxmlformats.org/presentationml/2006/ole">
            <mc:AlternateContent xmlns:mc="http://schemas.openxmlformats.org/markup-compatibility/2006">
              <mc:Choice xmlns:v="urn:schemas-microsoft-com:vml" Requires="v">
                <p:oleObj spid="_x0000_s54347" name="Equation" r:id="rId11" imgW="1282680" imgH="850680" progId="Equation.DSMT4">
                  <p:embed/>
                </p:oleObj>
              </mc:Choice>
              <mc:Fallback>
                <p:oleObj name="Equation" r:id="rId11" imgW="1282680" imgH="8506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62822" y="2260600"/>
                        <a:ext cx="12827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7"/>
          <p:cNvGraphicFramePr>
            <a:graphicFrameLocks noChangeAspect="1"/>
          </p:cNvGraphicFramePr>
          <p:nvPr/>
        </p:nvGraphicFramePr>
        <p:xfrm>
          <a:off x="3297689" y="2260600"/>
          <a:ext cx="1092200" cy="850900"/>
        </p:xfrm>
        <a:graphic>
          <a:graphicData uri="http://schemas.openxmlformats.org/presentationml/2006/ole">
            <mc:AlternateContent xmlns:mc="http://schemas.openxmlformats.org/markup-compatibility/2006">
              <mc:Choice xmlns:v="urn:schemas-microsoft-com:vml" Requires="v">
                <p:oleObj spid="_x0000_s54348" name="Equation" r:id="rId13" imgW="1091880" imgH="850680" progId="Equation.DSMT4">
                  <p:embed/>
                </p:oleObj>
              </mc:Choice>
              <mc:Fallback>
                <p:oleObj name="Equation" r:id="rId13" imgW="1091880" imgH="8506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97689" y="2260600"/>
                        <a:ext cx="10922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2"/>
          <p:cNvGraphicFramePr>
            <a:graphicFrameLocks noChangeAspect="1"/>
          </p:cNvGraphicFramePr>
          <p:nvPr/>
        </p:nvGraphicFramePr>
        <p:xfrm>
          <a:off x="5164822" y="3289300"/>
          <a:ext cx="609600" cy="825500"/>
        </p:xfrm>
        <a:graphic>
          <a:graphicData uri="http://schemas.openxmlformats.org/presentationml/2006/ole">
            <mc:AlternateContent xmlns:mc="http://schemas.openxmlformats.org/markup-compatibility/2006">
              <mc:Choice xmlns:v="urn:schemas-microsoft-com:vml" Requires="v">
                <p:oleObj spid="_x0000_s54349" name="Equation" r:id="rId15" imgW="609480" imgH="825480" progId="Equation.DSMT4">
                  <p:embed/>
                </p:oleObj>
              </mc:Choice>
              <mc:Fallback>
                <p:oleObj name="Equation" r:id="rId15" imgW="609480" imgH="82548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164822" y="3289300"/>
                        <a:ext cx="60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12"/>
          <p:cNvSpPr/>
          <p:nvPr/>
        </p:nvSpPr>
        <p:spPr>
          <a:xfrm>
            <a:off x="457200" y="4368800"/>
            <a:ext cx="1050288" cy="523220"/>
          </a:xfrm>
          <a:prstGeom prst="rect">
            <a:avLst/>
          </a:prstGeom>
        </p:spPr>
        <p:txBody>
          <a:bodyPr wrap="none">
            <a:spAutoFit/>
          </a:bodyPr>
          <a:lstStyle/>
          <a:p>
            <a:r>
              <a:rPr lang="en-US" sz="2800" dirty="0"/>
              <a:t>Thus, </a:t>
            </a:r>
          </a:p>
        </p:txBody>
      </p:sp>
      <p:graphicFrame>
        <p:nvGraphicFramePr>
          <p:cNvPr id="14" name="Object 13"/>
          <p:cNvGraphicFramePr>
            <a:graphicFrameLocks noChangeAspect="1"/>
          </p:cNvGraphicFramePr>
          <p:nvPr/>
        </p:nvGraphicFramePr>
        <p:xfrm>
          <a:off x="1362512" y="4248150"/>
          <a:ext cx="1524000" cy="825500"/>
        </p:xfrm>
        <a:graphic>
          <a:graphicData uri="http://schemas.openxmlformats.org/presentationml/2006/ole">
            <mc:AlternateContent xmlns:mc="http://schemas.openxmlformats.org/markup-compatibility/2006">
              <mc:Choice xmlns:v="urn:schemas-microsoft-com:vml" Requires="v">
                <p:oleObj spid="_x0000_s54350" name="Equation" r:id="rId17" imgW="1523880" imgH="825480" progId="Equation.DSMT4">
                  <p:embed/>
                </p:oleObj>
              </mc:Choice>
              <mc:Fallback>
                <p:oleObj name="Equation" r:id="rId17" imgW="1523880" imgH="82548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362512" y="4248150"/>
                        <a:ext cx="1524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4"/>
          <p:cNvGraphicFramePr>
            <a:graphicFrameLocks noChangeAspect="1"/>
          </p:cNvGraphicFramePr>
          <p:nvPr/>
        </p:nvGraphicFramePr>
        <p:xfrm>
          <a:off x="2980189" y="4267200"/>
          <a:ext cx="1181100" cy="825500"/>
        </p:xfrm>
        <a:graphic>
          <a:graphicData uri="http://schemas.openxmlformats.org/presentationml/2006/ole">
            <mc:AlternateContent xmlns:mc="http://schemas.openxmlformats.org/markup-compatibility/2006">
              <mc:Choice xmlns:v="urn:schemas-microsoft-com:vml" Requires="v">
                <p:oleObj spid="_x0000_s54351" name="Equation" r:id="rId19" imgW="1180800" imgH="825480" progId="Equation.DSMT4">
                  <p:embed/>
                </p:oleObj>
              </mc:Choice>
              <mc:Fallback>
                <p:oleObj name="Equation" r:id="rId19" imgW="1180800" imgH="82548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980189" y="4267200"/>
                        <a:ext cx="1181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5" name="Object 13"/>
          <p:cNvGraphicFramePr>
            <a:graphicFrameLocks noChangeAspect="1"/>
          </p:cNvGraphicFramePr>
          <p:nvPr/>
        </p:nvGraphicFramePr>
        <p:xfrm>
          <a:off x="4648200" y="1325563"/>
          <a:ext cx="1054100" cy="825500"/>
        </p:xfrm>
        <a:graphic>
          <a:graphicData uri="http://schemas.openxmlformats.org/presentationml/2006/ole">
            <mc:AlternateContent xmlns:mc="http://schemas.openxmlformats.org/markup-compatibility/2006">
              <mc:Choice xmlns:v="urn:schemas-microsoft-com:vml" Requires="v">
                <p:oleObj spid="_x0000_s54352" name="Equation" r:id="rId21" imgW="1054080" imgH="825480" progId="Equation.DSMT4">
                  <p:embed/>
                </p:oleObj>
              </mc:Choice>
              <mc:Fallback>
                <p:oleObj name="Equation" r:id="rId21" imgW="1054080" imgH="82548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648200" y="1325563"/>
                        <a:ext cx="1054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6" name="Object 14"/>
          <p:cNvGraphicFramePr>
            <a:graphicFrameLocks noChangeAspect="1"/>
          </p:cNvGraphicFramePr>
          <p:nvPr/>
        </p:nvGraphicFramePr>
        <p:xfrm>
          <a:off x="4648200" y="2260833"/>
          <a:ext cx="1092200" cy="850900"/>
        </p:xfrm>
        <a:graphic>
          <a:graphicData uri="http://schemas.openxmlformats.org/presentationml/2006/ole">
            <mc:AlternateContent xmlns:mc="http://schemas.openxmlformats.org/markup-compatibility/2006">
              <mc:Choice xmlns:v="urn:schemas-microsoft-com:vml" Requires="v">
                <p:oleObj spid="_x0000_s54353" name="Equation" r:id="rId23" imgW="1091880" imgH="850680" progId="Equation.DSMT4">
                  <p:embed/>
                </p:oleObj>
              </mc:Choice>
              <mc:Fallback>
                <p:oleObj name="Equation" r:id="rId23" imgW="1091880" imgH="85068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648200" y="2260833"/>
                        <a:ext cx="10922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428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428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 Adding Mixed Numbers Using Improper Fractions </a:t>
            </a:r>
          </a:p>
        </p:txBody>
      </p:sp>
      <p:sp>
        <p:nvSpPr>
          <p:cNvPr id="3" name="Content Placeholder 2"/>
          <p:cNvSpPr>
            <a:spLocks noGrp="1"/>
          </p:cNvSpPr>
          <p:nvPr>
            <p:ph idx="1"/>
          </p:nvPr>
        </p:nvSpPr>
        <p:spPr/>
        <p:txBody>
          <a:bodyPr/>
          <a:lstStyle/>
          <a:p>
            <a:r>
              <a:rPr lang="en-US" dirty="0"/>
              <a:t>Add using improper fractions: </a:t>
            </a:r>
          </a:p>
          <a:p>
            <a:r>
              <a:rPr lang="en-US" b="1" dirty="0"/>
              <a:t>Solution </a:t>
            </a:r>
          </a:p>
          <a:p>
            <a:r>
              <a:rPr lang="en-US" dirty="0"/>
              <a:t>First, change each number into its corresponding improper fraction, then add.</a:t>
            </a:r>
          </a:p>
        </p:txBody>
      </p:sp>
      <p:graphicFrame>
        <p:nvGraphicFramePr>
          <p:cNvPr id="48130" name="Object 2"/>
          <p:cNvGraphicFramePr>
            <a:graphicFrameLocks noChangeAspect="1"/>
          </p:cNvGraphicFramePr>
          <p:nvPr/>
        </p:nvGraphicFramePr>
        <p:xfrm>
          <a:off x="4876800" y="1143000"/>
          <a:ext cx="1143000" cy="838200"/>
        </p:xfrm>
        <a:graphic>
          <a:graphicData uri="http://schemas.openxmlformats.org/presentationml/2006/ole">
            <mc:AlternateContent xmlns:mc="http://schemas.openxmlformats.org/markup-compatibility/2006">
              <mc:Choice xmlns:v="urn:schemas-microsoft-com:vml" Requires="v">
                <p:oleObj spid="_x0000_s48161" name="Equation" r:id="rId3" imgW="1143000" imgH="838080" progId="Equation.DSMT4">
                  <p:embed/>
                </p:oleObj>
              </mc:Choice>
              <mc:Fallback>
                <p:oleObj name="Equation" r:id="rId3" imgW="11430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1143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1" name="Object 3"/>
          <p:cNvGraphicFramePr>
            <a:graphicFrameLocks noChangeAspect="1"/>
          </p:cNvGraphicFramePr>
          <p:nvPr/>
        </p:nvGraphicFramePr>
        <p:xfrm>
          <a:off x="2209800" y="3429000"/>
          <a:ext cx="1143000" cy="838200"/>
        </p:xfrm>
        <a:graphic>
          <a:graphicData uri="http://schemas.openxmlformats.org/presentationml/2006/ole">
            <mc:AlternateContent xmlns:mc="http://schemas.openxmlformats.org/markup-compatibility/2006">
              <mc:Choice xmlns:v="urn:schemas-microsoft-com:vml" Requires="v">
                <p:oleObj spid="_x0000_s48162" name="Equation" r:id="rId5" imgW="1143000" imgH="838080" progId="Equation.DSMT4">
                  <p:embed/>
                </p:oleObj>
              </mc:Choice>
              <mc:Fallback>
                <p:oleObj name="Equation" r:id="rId5" imgW="11430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3429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2" name="Object 4"/>
          <p:cNvGraphicFramePr>
            <a:graphicFrameLocks noChangeAspect="1"/>
          </p:cNvGraphicFramePr>
          <p:nvPr/>
        </p:nvGraphicFramePr>
        <p:xfrm>
          <a:off x="3441700" y="3429000"/>
          <a:ext cx="1358900" cy="838200"/>
        </p:xfrm>
        <a:graphic>
          <a:graphicData uri="http://schemas.openxmlformats.org/presentationml/2006/ole">
            <mc:AlternateContent xmlns:mc="http://schemas.openxmlformats.org/markup-compatibility/2006">
              <mc:Choice xmlns:v="urn:schemas-microsoft-com:vml" Requires="v">
                <p:oleObj spid="_x0000_s48163" name="Equation" r:id="rId6" imgW="1358640" imgH="838080" progId="Equation.DSMT4">
                  <p:embed/>
                </p:oleObj>
              </mc:Choice>
              <mc:Fallback>
                <p:oleObj name="Equation" r:id="rId6" imgW="135864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41700" y="34290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4864100" y="3429000"/>
          <a:ext cx="850900" cy="838200"/>
        </p:xfrm>
        <a:graphic>
          <a:graphicData uri="http://schemas.openxmlformats.org/presentationml/2006/ole">
            <mc:AlternateContent xmlns:mc="http://schemas.openxmlformats.org/markup-compatibility/2006">
              <mc:Choice xmlns:v="urn:schemas-microsoft-com:vml" Requires="v">
                <p:oleObj spid="_x0000_s48164" name="Equation" r:id="rId8" imgW="850680" imgH="838080" progId="Equation.DSMT4">
                  <p:embed/>
                </p:oleObj>
              </mc:Choice>
              <mc:Fallback>
                <p:oleObj name="Equation" r:id="rId8" imgW="85068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64100" y="3429000"/>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5791200" y="3429000"/>
          <a:ext cx="990600" cy="838200"/>
        </p:xfrm>
        <a:graphic>
          <a:graphicData uri="http://schemas.openxmlformats.org/presentationml/2006/ole">
            <mc:AlternateContent xmlns:mc="http://schemas.openxmlformats.org/markup-compatibility/2006">
              <mc:Choice xmlns:v="urn:schemas-microsoft-com:vml" Requires="v">
                <p:oleObj spid="_x0000_s48165" name="Equation" r:id="rId10" imgW="990360" imgH="838080" progId="Equation.DSMT4">
                  <p:embed/>
                </p:oleObj>
              </mc:Choice>
              <mc:Fallback>
                <p:oleObj name="Equation" r:id="rId10" imgW="99036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91200" y="342900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1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81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 Adding Mixed Numbers Using Improper Fractions </a:t>
            </a:r>
          </a:p>
        </p:txBody>
      </p:sp>
      <p:sp>
        <p:nvSpPr>
          <p:cNvPr id="3" name="Content Placeholder 2"/>
          <p:cNvSpPr>
            <a:spLocks noGrp="1"/>
          </p:cNvSpPr>
          <p:nvPr>
            <p:ph idx="1"/>
          </p:nvPr>
        </p:nvSpPr>
        <p:spPr/>
        <p:txBody>
          <a:bodyPr/>
          <a:lstStyle/>
          <a:p>
            <a:r>
              <a:rPr lang="en-US" dirty="0"/>
              <a:t>Add using improper fractions: </a:t>
            </a:r>
          </a:p>
          <a:p>
            <a:r>
              <a:rPr lang="en-US" b="1" dirty="0"/>
              <a:t>Solution </a:t>
            </a:r>
          </a:p>
          <a:p>
            <a:r>
              <a:rPr lang="en-US" dirty="0"/>
              <a:t>Change each mixed number to fraction form. Then write equivalent fractions using the LCD and add. </a:t>
            </a:r>
          </a:p>
          <a:p>
            <a:r>
              <a:rPr lang="en-US" dirty="0"/>
              <a:t>The LCD is 18. </a:t>
            </a:r>
          </a:p>
        </p:txBody>
      </p:sp>
      <p:graphicFrame>
        <p:nvGraphicFramePr>
          <p:cNvPr id="49154" name="Object 2"/>
          <p:cNvGraphicFramePr>
            <a:graphicFrameLocks noChangeAspect="1"/>
          </p:cNvGraphicFramePr>
          <p:nvPr/>
        </p:nvGraphicFramePr>
        <p:xfrm>
          <a:off x="4876800" y="1143000"/>
          <a:ext cx="1295400" cy="838200"/>
        </p:xfrm>
        <a:graphic>
          <a:graphicData uri="http://schemas.openxmlformats.org/presentationml/2006/ole">
            <mc:AlternateContent xmlns:mc="http://schemas.openxmlformats.org/markup-compatibility/2006">
              <mc:Choice xmlns:v="urn:schemas-microsoft-com:vml" Requires="v">
                <p:oleObj spid="_x0000_s49210" name="Equation" r:id="rId3" imgW="1295280" imgH="838080" progId="Equation.DSMT4">
                  <p:embed/>
                </p:oleObj>
              </mc:Choice>
              <mc:Fallback>
                <p:oleObj name="Equation" r:id="rId3" imgW="12952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1143000"/>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5" name="Object 3"/>
          <p:cNvGraphicFramePr>
            <a:graphicFrameLocks noChangeAspect="1"/>
          </p:cNvGraphicFramePr>
          <p:nvPr/>
        </p:nvGraphicFramePr>
        <p:xfrm>
          <a:off x="685800" y="3886200"/>
          <a:ext cx="1295400" cy="838200"/>
        </p:xfrm>
        <a:graphic>
          <a:graphicData uri="http://schemas.openxmlformats.org/presentationml/2006/ole">
            <mc:AlternateContent xmlns:mc="http://schemas.openxmlformats.org/markup-compatibility/2006">
              <mc:Choice xmlns:v="urn:schemas-microsoft-com:vml" Requires="v">
                <p:oleObj spid="_x0000_s49211" name="Equation" r:id="rId5" imgW="1295280" imgH="838080" progId="Equation.DSMT4">
                  <p:embed/>
                </p:oleObj>
              </mc:Choice>
              <mc:Fallback>
                <p:oleObj name="Equation" r:id="rId5" imgW="12952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886200"/>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6" name="Object 4"/>
          <p:cNvGraphicFramePr>
            <a:graphicFrameLocks noChangeAspect="1"/>
          </p:cNvGraphicFramePr>
          <p:nvPr/>
        </p:nvGraphicFramePr>
        <p:xfrm>
          <a:off x="1993900" y="3886200"/>
          <a:ext cx="1358900" cy="838200"/>
        </p:xfrm>
        <a:graphic>
          <a:graphicData uri="http://schemas.openxmlformats.org/presentationml/2006/ole">
            <mc:AlternateContent xmlns:mc="http://schemas.openxmlformats.org/markup-compatibility/2006">
              <mc:Choice xmlns:v="urn:schemas-microsoft-com:vml" Requires="v">
                <p:oleObj spid="_x0000_s49212" name="Equation" r:id="rId7" imgW="1358640" imgH="838080" progId="Equation.DSMT4">
                  <p:embed/>
                </p:oleObj>
              </mc:Choice>
              <mc:Fallback>
                <p:oleObj name="Equation" r:id="rId7" imgW="13586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93900" y="38862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8" name="Object 6"/>
          <p:cNvGraphicFramePr>
            <a:graphicFrameLocks noChangeAspect="1"/>
          </p:cNvGraphicFramePr>
          <p:nvPr/>
        </p:nvGraphicFramePr>
        <p:xfrm>
          <a:off x="3409950" y="3886200"/>
          <a:ext cx="1727200" cy="838200"/>
        </p:xfrm>
        <a:graphic>
          <a:graphicData uri="http://schemas.openxmlformats.org/presentationml/2006/ole">
            <mc:AlternateContent xmlns:mc="http://schemas.openxmlformats.org/markup-compatibility/2006">
              <mc:Choice xmlns:v="urn:schemas-microsoft-com:vml" Requires="v">
                <p:oleObj spid="_x0000_s49213" name="Equation" r:id="rId9" imgW="1726920" imgH="838080" progId="Equation.DSMT4">
                  <p:embed/>
                </p:oleObj>
              </mc:Choice>
              <mc:Fallback>
                <p:oleObj name="Equation" r:id="rId9" imgW="172692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09950" y="3886200"/>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9" name="Object 7"/>
          <p:cNvGraphicFramePr>
            <a:graphicFrameLocks noChangeAspect="1"/>
          </p:cNvGraphicFramePr>
          <p:nvPr/>
        </p:nvGraphicFramePr>
        <p:xfrm>
          <a:off x="5194300" y="3886200"/>
          <a:ext cx="1358900" cy="838200"/>
        </p:xfrm>
        <a:graphic>
          <a:graphicData uri="http://schemas.openxmlformats.org/presentationml/2006/ole">
            <mc:AlternateContent xmlns:mc="http://schemas.openxmlformats.org/markup-compatibility/2006">
              <mc:Choice xmlns:v="urn:schemas-microsoft-com:vml" Requires="v">
                <p:oleObj spid="_x0000_s49214" name="Equation" r:id="rId11" imgW="1358640" imgH="838080" progId="Equation.DSMT4">
                  <p:embed/>
                </p:oleObj>
              </mc:Choice>
              <mc:Fallback>
                <p:oleObj name="Equation" r:id="rId11" imgW="13586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94300" y="38862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60" name="Object 8"/>
          <p:cNvGraphicFramePr>
            <a:graphicFrameLocks noChangeAspect="1"/>
          </p:cNvGraphicFramePr>
          <p:nvPr/>
        </p:nvGraphicFramePr>
        <p:xfrm>
          <a:off x="3429000" y="4953000"/>
          <a:ext cx="850900" cy="838200"/>
        </p:xfrm>
        <a:graphic>
          <a:graphicData uri="http://schemas.openxmlformats.org/presentationml/2006/ole">
            <mc:AlternateContent xmlns:mc="http://schemas.openxmlformats.org/markup-compatibility/2006">
              <mc:Choice xmlns:v="urn:schemas-microsoft-com:vml" Requires="v">
                <p:oleObj spid="_x0000_s49215" name="Equation" r:id="rId13" imgW="850680" imgH="838080" progId="Equation.DSMT4">
                  <p:embed/>
                </p:oleObj>
              </mc:Choice>
              <mc:Fallback>
                <p:oleObj name="Equation" r:id="rId13" imgW="85068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29000" y="4953000"/>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61" name="Object 9"/>
          <p:cNvGraphicFramePr>
            <a:graphicFrameLocks noChangeAspect="1"/>
          </p:cNvGraphicFramePr>
          <p:nvPr/>
        </p:nvGraphicFramePr>
        <p:xfrm>
          <a:off x="4330700" y="4953000"/>
          <a:ext cx="1003300" cy="838200"/>
        </p:xfrm>
        <a:graphic>
          <a:graphicData uri="http://schemas.openxmlformats.org/presentationml/2006/ole">
            <mc:AlternateContent xmlns:mc="http://schemas.openxmlformats.org/markup-compatibility/2006">
              <mc:Choice xmlns:v="urn:schemas-microsoft-com:vml" Requires="v">
                <p:oleObj spid="_x0000_s49216" name="Equation" r:id="rId15" imgW="1002960" imgH="838080" progId="Equation.DSMT4">
                  <p:embed/>
                </p:oleObj>
              </mc:Choice>
              <mc:Fallback>
                <p:oleObj name="Equation" r:id="rId15" imgW="100296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30700" y="4953000"/>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62" name="Object 10"/>
          <p:cNvGraphicFramePr>
            <a:graphicFrameLocks noChangeAspect="1"/>
          </p:cNvGraphicFramePr>
          <p:nvPr/>
        </p:nvGraphicFramePr>
        <p:xfrm>
          <a:off x="5410200" y="4953000"/>
          <a:ext cx="685800" cy="838200"/>
        </p:xfrm>
        <a:graphic>
          <a:graphicData uri="http://schemas.openxmlformats.org/presentationml/2006/ole">
            <mc:AlternateContent xmlns:mc="http://schemas.openxmlformats.org/markup-compatibility/2006">
              <mc:Choice xmlns:v="urn:schemas-microsoft-com:vml" Requires="v">
                <p:oleObj spid="_x0000_s49217" name="Equation" r:id="rId17" imgW="685800" imgH="838080" progId="Equation.DSMT4">
                  <p:embed/>
                </p:oleObj>
              </mc:Choice>
              <mc:Fallback>
                <p:oleObj name="Equation" r:id="rId17" imgW="68580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410200" y="4953000"/>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63" name="Object 11"/>
          <p:cNvGraphicFramePr>
            <a:graphicFrameLocks noChangeAspect="1"/>
          </p:cNvGraphicFramePr>
          <p:nvPr/>
        </p:nvGraphicFramePr>
        <p:xfrm>
          <a:off x="6172200" y="4953000"/>
          <a:ext cx="825500" cy="838200"/>
        </p:xfrm>
        <a:graphic>
          <a:graphicData uri="http://schemas.openxmlformats.org/presentationml/2006/ole">
            <mc:AlternateContent xmlns:mc="http://schemas.openxmlformats.org/markup-compatibility/2006">
              <mc:Choice xmlns:v="urn:schemas-microsoft-com:vml" Requires="v">
                <p:oleObj spid="_x0000_s49218" name="Equation" r:id="rId19" imgW="825480" imgH="838080" progId="Equation.DSMT4">
                  <p:embed/>
                </p:oleObj>
              </mc:Choice>
              <mc:Fallback>
                <p:oleObj name="Equation" r:id="rId19" imgW="82548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72200" y="49530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flipH="1">
            <a:off x="4606255" y="5003334"/>
            <a:ext cx="228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724400" y="5486400"/>
            <a:ext cx="228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91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91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915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915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916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916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4916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491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 Subtracting Mixed Numbers Using Improper Fractions </a:t>
            </a:r>
          </a:p>
        </p:txBody>
      </p:sp>
      <p:sp>
        <p:nvSpPr>
          <p:cNvPr id="3" name="Content Placeholder 2"/>
          <p:cNvSpPr>
            <a:spLocks noGrp="1"/>
          </p:cNvSpPr>
          <p:nvPr>
            <p:ph idx="1"/>
          </p:nvPr>
        </p:nvSpPr>
        <p:spPr/>
        <p:txBody>
          <a:bodyPr/>
          <a:lstStyle/>
          <a:p>
            <a:r>
              <a:rPr lang="en-US" dirty="0"/>
              <a:t>Subtract using improper fractions: </a:t>
            </a:r>
          </a:p>
          <a:p>
            <a:r>
              <a:rPr lang="en-US" b="1" dirty="0"/>
              <a:t>Solution </a:t>
            </a:r>
          </a:p>
          <a:p>
            <a:r>
              <a:rPr lang="en-US" dirty="0"/>
              <a:t>The LCD is 20.</a:t>
            </a:r>
          </a:p>
        </p:txBody>
      </p:sp>
      <p:graphicFrame>
        <p:nvGraphicFramePr>
          <p:cNvPr id="50178" name="Object 2"/>
          <p:cNvGraphicFramePr>
            <a:graphicFrameLocks noChangeAspect="1"/>
          </p:cNvGraphicFramePr>
          <p:nvPr/>
        </p:nvGraphicFramePr>
        <p:xfrm>
          <a:off x="5537200" y="1134611"/>
          <a:ext cx="1473200" cy="838200"/>
        </p:xfrm>
        <a:graphic>
          <a:graphicData uri="http://schemas.openxmlformats.org/presentationml/2006/ole">
            <mc:AlternateContent xmlns:mc="http://schemas.openxmlformats.org/markup-compatibility/2006">
              <mc:Choice xmlns:v="urn:schemas-microsoft-com:vml" Requires="v">
                <p:oleObj spid="_x0000_s50221" name="Equation" r:id="rId3" imgW="1473120" imgH="838080" progId="Equation.DSMT4">
                  <p:embed/>
                </p:oleObj>
              </mc:Choice>
              <mc:Fallback>
                <p:oleObj name="Equation" r:id="rId3" imgW="14731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37200" y="1134611"/>
                        <a:ext cx="147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79" name="Object 3"/>
          <p:cNvGraphicFramePr>
            <a:graphicFrameLocks noChangeAspect="1"/>
          </p:cNvGraphicFramePr>
          <p:nvPr/>
        </p:nvGraphicFramePr>
        <p:xfrm>
          <a:off x="609600" y="3048000"/>
          <a:ext cx="1473200" cy="838200"/>
        </p:xfrm>
        <a:graphic>
          <a:graphicData uri="http://schemas.openxmlformats.org/presentationml/2006/ole">
            <mc:AlternateContent xmlns:mc="http://schemas.openxmlformats.org/markup-compatibility/2006">
              <mc:Choice xmlns:v="urn:schemas-microsoft-com:vml" Requires="v">
                <p:oleObj spid="_x0000_s50222" name="Equation" r:id="rId5" imgW="1473120" imgH="838080" progId="Equation.DSMT4">
                  <p:embed/>
                </p:oleObj>
              </mc:Choice>
              <mc:Fallback>
                <p:oleObj name="Equation" r:id="rId5" imgW="147312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3048000"/>
                        <a:ext cx="147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0" name="Object 4"/>
          <p:cNvGraphicFramePr>
            <a:graphicFrameLocks noChangeAspect="1"/>
          </p:cNvGraphicFramePr>
          <p:nvPr/>
        </p:nvGraphicFramePr>
        <p:xfrm>
          <a:off x="2146300" y="3048000"/>
          <a:ext cx="1358900" cy="838200"/>
        </p:xfrm>
        <a:graphic>
          <a:graphicData uri="http://schemas.openxmlformats.org/presentationml/2006/ole">
            <mc:AlternateContent xmlns:mc="http://schemas.openxmlformats.org/markup-compatibility/2006">
              <mc:Choice xmlns:v="urn:schemas-microsoft-com:vml" Requires="v">
                <p:oleObj spid="_x0000_s50223" name="Equation" r:id="rId7" imgW="1358640" imgH="838080" progId="Equation.DSMT4">
                  <p:embed/>
                </p:oleObj>
              </mc:Choice>
              <mc:Fallback>
                <p:oleObj name="Equation" r:id="rId7" imgW="13586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46300" y="30480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3568700" y="3048000"/>
          <a:ext cx="2095500" cy="838200"/>
        </p:xfrm>
        <a:graphic>
          <a:graphicData uri="http://schemas.openxmlformats.org/presentationml/2006/ole">
            <mc:AlternateContent xmlns:mc="http://schemas.openxmlformats.org/markup-compatibility/2006">
              <mc:Choice xmlns:v="urn:schemas-microsoft-com:vml" Requires="v">
                <p:oleObj spid="_x0000_s50224" name="Equation" r:id="rId9" imgW="2095200" imgH="838080" progId="Equation.DSMT4">
                  <p:embed/>
                </p:oleObj>
              </mc:Choice>
              <mc:Fallback>
                <p:oleObj name="Equation" r:id="rId9" imgW="209520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68700" y="3048000"/>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3556000" y="4038600"/>
          <a:ext cx="1701800" cy="838200"/>
        </p:xfrm>
        <a:graphic>
          <a:graphicData uri="http://schemas.openxmlformats.org/presentationml/2006/ole">
            <mc:AlternateContent xmlns:mc="http://schemas.openxmlformats.org/markup-compatibility/2006">
              <mc:Choice xmlns:v="urn:schemas-microsoft-com:vml" Requires="v">
                <p:oleObj spid="_x0000_s50225" name="Equation" r:id="rId11" imgW="1701720" imgH="838080" progId="Equation.DSMT4">
                  <p:embed/>
                </p:oleObj>
              </mc:Choice>
              <mc:Fallback>
                <p:oleObj name="Equation" r:id="rId11" imgW="170172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56000" y="4038600"/>
                        <a:ext cx="170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3" name="Object 7"/>
          <p:cNvGraphicFramePr>
            <a:graphicFrameLocks noChangeAspect="1"/>
          </p:cNvGraphicFramePr>
          <p:nvPr/>
        </p:nvGraphicFramePr>
        <p:xfrm>
          <a:off x="5346700" y="4038600"/>
          <a:ext cx="673100" cy="838200"/>
        </p:xfrm>
        <a:graphic>
          <a:graphicData uri="http://schemas.openxmlformats.org/presentationml/2006/ole">
            <mc:AlternateContent xmlns:mc="http://schemas.openxmlformats.org/markup-compatibility/2006">
              <mc:Choice xmlns:v="urn:schemas-microsoft-com:vml" Requires="v">
                <p:oleObj spid="_x0000_s50226" name="Equation" r:id="rId13" imgW="672840" imgH="838080" progId="Equation.DSMT4">
                  <p:embed/>
                </p:oleObj>
              </mc:Choice>
              <mc:Fallback>
                <p:oleObj name="Equation" r:id="rId13" imgW="67284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46700" y="4038600"/>
                        <a:ext cx="67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4" name="Object 8"/>
          <p:cNvGraphicFramePr>
            <a:graphicFrameLocks noChangeAspect="1"/>
          </p:cNvGraphicFramePr>
          <p:nvPr/>
        </p:nvGraphicFramePr>
        <p:xfrm>
          <a:off x="6013450" y="4038600"/>
          <a:ext cx="1016000" cy="838200"/>
        </p:xfrm>
        <a:graphic>
          <a:graphicData uri="http://schemas.openxmlformats.org/presentationml/2006/ole">
            <mc:AlternateContent xmlns:mc="http://schemas.openxmlformats.org/markup-compatibility/2006">
              <mc:Choice xmlns:v="urn:schemas-microsoft-com:vml" Requires="v">
                <p:oleObj spid="_x0000_s50227" name="Equation" r:id="rId15" imgW="1015920" imgH="838080" progId="Equation.DSMT4">
                  <p:embed/>
                </p:oleObj>
              </mc:Choice>
              <mc:Fallback>
                <p:oleObj name="Equation" r:id="rId15" imgW="101592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13450" y="4038600"/>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01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018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018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01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To Add Mixed Numbers</a:t>
            </a:r>
          </a:p>
        </p:txBody>
      </p:sp>
      <p:sp>
        <p:nvSpPr>
          <p:cNvPr id="4" name="Rectangle 4"/>
          <p:cNvSpPr>
            <a:spLocks noChangeArrowheads="1"/>
          </p:cNvSpPr>
          <p:nvPr/>
        </p:nvSpPr>
        <p:spPr bwMode="auto">
          <a:xfrm>
            <a:off x="457200" y="1280160"/>
            <a:ext cx="8229600" cy="2400657"/>
          </a:xfrm>
          <a:prstGeom prst="rect">
            <a:avLst/>
          </a:prstGeom>
          <a:solidFill>
            <a:srgbClr val="FFFFCC"/>
          </a:solidFill>
          <a:ln w="28575">
            <a:solidFill>
              <a:srgbClr val="000000"/>
            </a:solidFill>
          </a:ln>
        </p:spPr>
        <p:txBody>
          <a:bodyPr wrap="square">
            <a:spAutoFit/>
          </a:bodyPr>
          <a:lstStyle/>
          <a:p>
            <a:pPr marL="463550" indent="-463550" algn="ctr">
              <a:spcBef>
                <a:spcPct val="0"/>
              </a:spcBef>
              <a:buFont typeface="Courier New" pitchFamily="49" charset="0"/>
              <a:buNone/>
            </a:pPr>
            <a:r>
              <a:rPr lang="en-US" sz="2800" b="1" dirty="0">
                <a:solidFill>
                  <a:srgbClr val="000000"/>
                </a:solidFill>
              </a:rPr>
              <a:t>Procedure</a:t>
            </a:r>
          </a:p>
          <a:p>
            <a:pPr marL="514350" indent="-514350">
              <a:spcBef>
                <a:spcPct val="0"/>
              </a:spcBef>
              <a:buFont typeface="+mj-lt"/>
              <a:buAutoNum type="arabicPeriod"/>
            </a:pPr>
            <a:r>
              <a:rPr lang="en-US" sz="2800" dirty="0">
                <a:solidFill>
                  <a:srgbClr val="000000"/>
                </a:solidFill>
              </a:rPr>
              <a:t>Add the fraction parts.</a:t>
            </a:r>
          </a:p>
          <a:p>
            <a:pPr marL="514350" indent="-514350">
              <a:spcBef>
                <a:spcPts val="600"/>
              </a:spcBef>
              <a:buFont typeface="+mj-lt"/>
              <a:buAutoNum type="arabicPeriod"/>
            </a:pPr>
            <a:r>
              <a:rPr lang="en-US" sz="2800" dirty="0">
                <a:solidFill>
                  <a:srgbClr val="000000"/>
                </a:solidFill>
              </a:rPr>
              <a:t>Add the whole numbers.</a:t>
            </a:r>
          </a:p>
          <a:p>
            <a:pPr marL="514350" indent="-514350">
              <a:spcBef>
                <a:spcPts val="600"/>
              </a:spcBef>
              <a:buFont typeface="+mj-lt"/>
              <a:buAutoNum type="arabicPeriod"/>
            </a:pPr>
            <a:r>
              <a:rPr lang="en-US" sz="2800" dirty="0">
                <a:solidFill>
                  <a:srgbClr val="000000"/>
                </a:solidFill>
              </a:rPr>
              <a:t>Write the answer as a mixed number with the fraction part less than 1.</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xmlns="" id="{09DF4316-406A-4A8F-9F2E-F1163D5CD40E}"/>
              </a:ext>
            </a:extLst>
          </p:cNvPr>
          <p:cNvGraphicFramePr>
            <a:graphicFrameLocks noChangeAspect="1"/>
          </p:cNvGraphicFramePr>
          <p:nvPr>
            <p:extLst>
              <p:ext uri="{D42A27DB-BD31-4B8C-83A1-F6EECF244321}">
                <p14:modId xmlns:p14="http://schemas.microsoft.com/office/powerpoint/2010/main" val="4193877874"/>
              </p:ext>
            </p:extLst>
          </p:nvPr>
        </p:nvGraphicFramePr>
        <p:xfrm>
          <a:off x="1320800" y="1166191"/>
          <a:ext cx="1219200" cy="838200"/>
        </p:xfrm>
        <a:graphic>
          <a:graphicData uri="http://schemas.openxmlformats.org/presentationml/2006/ole">
            <mc:AlternateContent xmlns:mc="http://schemas.openxmlformats.org/markup-compatibility/2006">
              <mc:Choice xmlns:v="urn:schemas-microsoft-com:vml" Requires="v">
                <p:oleObj spid="_x0000_s1076" name="Equation" r:id="rId3" imgW="1218960" imgH="838080" progId="Equation.DSMT4">
                  <p:embed/>
                </p:oleObj>
              </mc:Choice>
              <mc:Fallback>
                <p:oleObj name="Equation" r:id="rId3" imgW="1218960" imgH="838080" progId="Equation.DSMT4">
                  <p:embed/>
                  <p:pic>
                    <p:nvPicPr>
                      <p:cNvPr id="0" name=""/>
                      <p:cNvPicPr/>
                      <p:nvPr/>
                    </p:nvPicPr>
                    <p:blipFill>
                      <a:blip r:embed="rId4"/>
                      <a:stretch>
                        <a:fillRect/>
                      </a:stretch>
                    </p:blipFill>
                    <p:spPr>
                      <a:xfrm>
                        <a:off x="1320800" y="1166191"/>
                        <a:ext cx="1219200" cy="838200"/>
                      </a:xfrm>
                      <a:prstGeom prst="rect">
                        <a:avLst/>
                      </a:prstGeom>
                    </p:spPr>
                  </p:pic>
                </p:oleObj>
              </mc:Fallback>
            </mc:AlternateContent>
          </a:graphicData>
        </a:graphic>
      </p:graphicFrame>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Adding Mixed Numbers with the Same Denominator</a:t>
            </a:r>
            <a:endParaRPr lang="en-US" sz="3200" dirty="0">
              <a:solidFill>
                <a:schemeClr val="accent1"/>
              </a:solidFill>
            </a:endParaRPr>
          </a:p>
        </p:txBody>
      </p:sp>
      <p:sp>
        <p:nvSpPr>
          <p:cNvPr id="7171" name="Rectangle 3"/>
          <p:cNvSpPr>
            <a:spLocks noGrp="1"/>
          </p:cNvSpPr>
          <p:nvPr>
            <p:ph type="body" sz="half" idx="4294967295"/>
          </p:nvPr>
        </p:nvSpPr>
        <p:spPr>
          <a:xfrm>
            <a:off x="457200" y="1280160"/>
            <a:ext cx="8226425" cy="2548390"/>
          </a:xfrm>
          <a:prstGeom prst="rect">
            <a:avLst/>
          </a:prstGeom>
          <a:noFill/>
        </p:spPr>
        <p:txBody>
          <a:bodyPr>
            <a:spAutoFit/>
          </a:bodyPr>
          <a:lstStyle/>
          <a:p>
            <a:pPr marL="0" indent="0">
              <a:buFont typeface="Courier New" pitchFamily="49" charset="0"/>
              <a:buNone/>
            </a:pPr>
            <a:r>
              <a:rPr lang="en-US" sz="2800" i="0" dirty="0">
                <a:solidFill>
                  <a:schemeClr val="tx1"/>
                </a:solidFill>
              </a:rPr>
              <a:t>Add:  </a:t>
            </a:r>
          </a:p>
          <a:p>
            <a:pPr marL="0" indent="0">
              <a:spcBef>
                <a:spcPct val="50000"/>
              </a:spcBef>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We can write each number as a sum and then use the commutative and associative properties of addition to treat the whole numbers and fraction parts separately.</a:t>
            </a:r>
          </a:p>
        </p:txBody>
      </p:sp>
      <p:graphicFrame>
        <p:nvGraphicFramePr>
          <p:cNvPr id="1028" name="Object 4"/>
          <p:cNvGraphicFramePr>
            <a:graphicFrameLocks noChangeAspect="1"/>
          </p:cNvGraphicFramePr>
          <p:nvPr/>
        </p:nvGraphicFramePr>
        <p:xfrm>
          <a:off x="4572000" y="4953000"/>
          <a:ext cx="1181100" cy="838200"/>
        </p:xfrm>
        <a:graphic>
          <a:graphicData uri="http://schemas.openxmlformats.org/presentationml/2006/ole">
            <mc:AlternateContent xmlns:mc="http://schemas.openxmlformats.org/markup-compatibility/2006">
              <mc:Choice xmlns:v="urn:schemas-microsoft-com:vml" Requires="v">
                <p:oleObj spid="_x0000_s1077" name="Equation" r:id="rId5" imgW="1180800" imgH="838080" progId="Equation.DSMT4">
                  <p:embed/>
                </p:oleObj>
              </mc:Choice>
              <mc:Fallback>
                <p:oleObj name="Equation" r:id="rId5" imgW="1180800" imgH="83808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49530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1155700" y="4000500"/>
          <a:ext cx="1193800" cy="838200"/>
        </p:xfrm>
        <a:graphic>
          <a:graphicData uri="http://schemas.openxmlformats.org/presentationml/2006/ole">
            <mc:AlternateContent xmlns:mc="http://schemas.openxmlformats.org/markup-compatibility/2006">
              <mc:Choice xmlns:v="urn:schemas-microsoft-com:vml" Requires="v">
                <p:oleObj spid="_x0000_s1078" name="Equation" r:id="rId7" imgW="1193760" imgH="838080" progId="Equation.DSMT4">
                  <p:embed/>
                </p:oleObj>
              </mc:Choice>
              <mc:Fallback>
                <p:oleObj name="Equation" r:id="rId7" imgW="1193760" imgH="83808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55700" y="40005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2387600" y="4000500"/>
          <a:ext cx="2032000" cy="838200"/>
        </p:xfrm>
        <a:graphic>
          <a:graphicData uri="http://schemas.openxmlformats.org/presentationml/2006/ole">
            <mc:AlternateContent xmlns:mc="http://schemas.openxmlformats.org/markup-compatibility/2006">
              <mc:Choice xmlns:v="urn:schemas-microsoft-com:vml" Requires="v">
                <p:oleObj spid="_x0000_s1079" name="Equation" r:id="rId9" imgW="2031840" imgH="838080" progId="Equation.DSMT4">
                  <p:embed/>
                </p:oleObj>
              </mc:Choice>
              <mc:Fallback>
                <p:oleObj name="Equation" r:id="rId9" imgW="2031840" imgH="838080" progId="Equation.DSMT4">
                  <p:embed/>
                  <p:pic>
                    <p:nvPicPr>
                      <p:cNvPr id="0" name="Picture 1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87600" y="4000500"/>
                        <a:ext cx="203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4584700" y="3962400"/>
          <a:ext cx="2628900" cy="927100"/>
        </p:xfrm>
        <a:graphic>
          <a:graphicData uri="http://schemas.openxmlformats.org/presentationml/2006/ole">
            <mc:AlternateContent xmlns:mc="http://schemas.openxmlformats.org/markup-compatibility/2006">
              <mc:Choice xmlns:v="urn:schemas-microsoft-com:vml" Requires="v">
                <p:oleObj spid="_x0000_s1080" name="Equation" r:id="rId11" imgW="2628720" imgH="927000" progId="Equation.DSMT4">
                  <p:embed/>
                </p:oleObj>
              </mc:Choice>
              <mc:Fallback>
                <p:oleObj name="Equation" r:id="rId11" imgW="2628720" imgH="92700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84700" y="3962400"/>
                        <a:ext cx="26289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5791200" y="4953000"/>
          <a:ext cx="901700" cy="838200"/>
        </p:xfrm>
        <a:graphic>
          <a:graphicData uri="http://schemas.openxmlformats.org/presentationml/2006/ole">
            <mc:AlternateContent xmlns:mc="http://schemas.openxmlformats.org/markup-compatibility/2006">
              <mc:Choice xmlns:v="urn:schemas-microsoft-com:vml" Requires="v">
                <p:oleObj spid="_x0000_s1081" name="Equation" r:id="rId13" imgW="901440" imgH="838080" progId="Equation.DSMT4">
                  <p:embed/>
                </p:oleObj>
              </mc:Choice>
              <mc:Fallback>
                <p:oleObj name="Equation" r:id="rId13" imgW="901440" imgH="838080" progId="Equation.DSMT4">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91200" y="4953000"/>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 name="Content Placeholder 3">
            <a:extLst>
              <a:ext uri="{FF2B5EF4-FFF2-40B4-BE49-F238E27FC236}">
                <a16:creationId xmlns:a16="http://schemas.microsoft.com/office/drawing/2014/main" xmlns="" id="{3A546616-76DD-469B-B8CF-5F0E9E5F38FA}"/>
              </a:ext>
            </a:extLst>
          </p:cNvPr>
          <p:cNvSpPr>
            <a:spLocks noGrp="1"/>
          </p:cNvSpPr>
          <p:nvPr>
            <p:ph idx="1"/>
          </p:nvPr>
        </p:nvSpPr>
        <p:spPr/>
        <p:txBody>
          <a:bodyPr/>
          <a:lstStyle/>
          <a:p>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dirty="0">
                <a:solidFill>
                  <a:schemeClr val="accent1"/>
                </a:solidFill>
              </a:rPr>
              <a:t>Example 1: </a:t>
            </a:r>
            <a:r>
              <a:rPr lang="en-US" dirty="0"/>
              <a:t>Adding Mixed Numbers with the Same Denominator </a:t>
            </a:r>
            <a:r>
              <a:rPr lang="en-US" sz="3200" dirty="0">
                <a:solidFill>
                  <a:schemeClr val="accent1"/>
                </a:solidFill>
              </a:rPr>
              <a:t>(cont.)</a:t>
            </a:r>
          </a:p>
        </p:txBody>
      </p:sp>
      <p:sp>
        <p:nvSpPr>
          <p:cNvPr id="8195" name="Rectangle 3"/>
          <p:cNvSpPr>
            <a:spLocks noGrp="1"/>
          </p:cNvSpPr>
          <p:nvPr>
            <p:ph type="body" sz="half" idx="4294967295"/>
          </p:nvPr>
        </p:nvSpPr>
        <p:spPr>
          <a:xfrm>
            <a:off x="457200" y="1280160"/>
            <a:ext cx="8229600" cy="523220"/>
          </a:xfrm>
          <a:prstGeom prst="rect">
            <a:avLst/>
          </a:prstGeom>
          <a:noFill/>
        </p:spPr>
        <p:txBody>
          <a:bodyPr>
            <a:spAutoFit/>
          </a:bodyPr>
          <a:lstStyle/>
          <a:p>
            <a:pPr algn="just">
              <a:spcBef>
                <a:spcPct val="0"/>
              </a:spcBef>
              <a:buFont typeface="Courier New" pitchFamily="49" charset="0"/>
              <a:buNone/>
            </a:pPr>
            <a:r>
              <a:rPr lang="en-US" sz="2800" i="0" dirty="0">
                <a:solidFill>
                  <a:schemeClr val="tx1"/>
                </a:solidFill>
              </a:rPr>
              <a:t>Or, vertically,</a:t>
            </a:r>
          </a:p>
        </p:txBody>
      </p:sp>
      <p:graphicFrame>
        <p:nvGraphicFramePr>
          <p:cNvPr id="2051" name="Object 3"/>
          <p:cNvGraphicFramePr>
            <a:graphicFrameLocks noChangeAspect="1"/>
          </p:cNvGraphicFramePr>
          <p:nvPr/>
        </p:nvGraphicFramePr>
        <p:xfrm>
          <a:off x="2914650" y="1905000"/>
          <a:ext cx="457200" cy="838200"/>
        </p:xfrm>
        <a:graphic>
          <a:graphicData uri="http://schemas.openxmlformats.org/presentationml/2006/ole">
            <mc:AlternateContent xmlns:mc="http://schemas.openxmlformats.org/markup-compatibility/2006">
              <mc:Choice xmlns:v="urn:schemas-microsoft-com:vml" Requires="v">
                <p:oleObj spid="_x0000_s2076" name="Equation" r:id="rId3" imgW="457200" imgH="838080" progId="Equation.DSMT4">
                  <p:embed/>
                </p:oleObj>
              </mc:Choice>
              <mc:Fallback>
                <p:oleObj name="Equation" r:id="rId3" imgW="457200" imgH="83808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4650" y="1905000"/>
                        <a:ext cx="45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2667000" y="2895600"/>
          <a:ext cx="673100" cy="901700"/>
        </p:xfrm>
        <a:graphic>
          <a:graphicData uri="http://schemas.openxmlformats.org/presentationml/2006/ole">
            <mc:AlternateContent xmlns:mc="http://schemas.openxmlformats.org/markup-compatibility/2006">
              <mc:Choice xmlns:v="urn:schemas-microsoft-com:vml" Requires="v">
                <p:oleObj spid="_x0000_s2077" name="Equation" r:id="rId5" imgW="672840" imgH="901440" progId="Equation.DSMT4">
                  <p:embed/>
                </p:oleObj>
              </mc:Choice>
              <mc:Fallback>
                <p:oleObj name="Equation" r:id="rId5" imgW="672840" imgH="90144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67000" y="2895600"/>
                        <a:ext cx="673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755900" y="3810000"/>
          <a:ext cx="622300" cy="838200"/>
        </p:xfrm>
        <a:graphic>
          <a:graphicData uri="http://schemas.openxmlformats.org/presentationml/2006/ole">
            <mc:AlternateContent xmlns:mc="http://schemas.openxmlformats.org/markup-compatibility/2006">
              <mc:Choice xmlns:v="urn:schemas-microsoft-com:vml" Requires="v">
                <p:oleObj spid="_x0000_s2078" name="Equation" r:id="rId7" imgW="622030" imgH="837836" progId="Equation.DSMT4">
                  <p:embed/>
                </p:oleObj>
              </mc:Choice>
              <mc:Fallback>
                <p:oleObj name="Equation" r:id="rId7" imgW="622030" imgH="837836"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55900" y="3810000"/>
                        <a:ext cx="62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xmlns="" id="{688C6FF4-2B88-4D7D-B4C4-2FDB2D28367B}"/>
              </a:ext>
            </a:extLst>
          </p:cNvPr>
          <p:cNvGraphicFramePr>
            <a:graphicFrameLocks noChangeAspect="1"/>
          </p:cNvGraphicFramePr>
          <p:nvPr>
            <p:extLst>
              <p:ext uri="{D42A27DB-BD31-4B8C-83A1-F6EECF244321}">
                <p14:modId xmlns:p14="http://schemas.microsoft.com/office/powerpoint/2010/main" val="2264155218"/>
              </p:ext>
            </p:extLst>
          </p:nvPr>
        </p:nvGraphicFramePr>
        <p:xfrm>
          <a:off x="2565866" y="1170324"/>
          <a:ext cx="1371600" cy="838200"/>
        </p:xfrm>
        <a:graphic>
          <a:graphicData uri="http://schemas.openxmlformats.org/presentationml/2006/ole">
            <mc:AlternateContent xmlns:mc="http://schemas.openxmlformats.org/markup-compatibility/2006">
              <mc:Choice xmlns:v="urn:schemas-microsoft-com:vml" Requires="v">
                <p:oleObj spid="_x0000_s3138" name="Equation" r:id="rId3" imgW="1371600" imgH="838080" progId="Equation.DSMT4">
                  <p:embed/>
                </p:oleObj>
              </mc:Choice>
              <mc:Fallback>
                <p:oleObj name="Equation" r:id="rId3" imgW="1371600" imgH="838080" progId="Equation.DSMT4">
                  <p:embed/>
                  <p:pic>
                    <p:nvPicPr>
                      <p:cNvPr id="0" name=""/>
                      <p:cNvPicPr/>
                      <p:nvPr/>
                    </p:nvPicPr>
                    <p:blipFill>
                      <a:blip r:embed="rId4"/>
                      <a:stretch>
                        <a:fillRect/>
                      </a:stretch>
                    </p:blipFill>
                    <p:spPr>
                      <a:xfrm>
                        <a:off x="2565866" y="1170324"/>
                        <a:ext cx="1371600" cy="838200"/>
                      </a:xfrm>
                      <a:prstGeom prst="rect">
                        <a:avLst/>
                      </a:prstGeom>
                    </p:spPr>
                  </p:pic>
                </p:oleObj>
              </mc:Fallback>
            </mc:AlternateContent>
          </a:graphicData>
        </a:graphic>
      </p:graphicFrame>
      <p:sp>
        <p:nvSpPr>
          <p:cNvPr id="9218" name="Rectangle 2"/>
          <p:cNvSpPr>
            <a:spLocks noGrp="1"/>
          </p:cNvSpPr>
          <p:nvPr>
            <p:ph type="title"/>
          </p:nvPr>
        </p:nvSpPr>
        <p:spPr>
          <a:prstGeom prst="rect">
            <a:avLst/>
          </a:prstGeom>
        </p:spPr>
        <p:txBody>
          <a:bodyPr/>
          <a:lstStyle/>
          <a:p>
            <a:r>
              <a:rPr lang="en-US" sz="3200" dirty="0">
                <a:solidFill>
                  <a:schemeClr val="accent1"/>
                </a:solidFill>
              </a:rPr>
              <a:t>Example 2: Adding Mixed Numbers </a:t>
            </a:r>
            <a:r>
              <a:rPr lang="en-US" dirty="0"/>
              <a:t>with Different Denominators </a:t>
            </a:r>
            <a:endParaRPr lang="en-US" sz="3200" dirty="0">
              <a:solidFill>
                <a:schemeClr val="accent1"/>
              </a:solidFill>
            </a:endParaRPr>
          </a:p>
        </p:txBody>
      </p:sp>
      <p:sp>
        <p:nvSpPr>
          <p:cNvPr id="9219" name="Rectangle 3"/>
          <p:cNvSpPr>
            <a:spLocks noGrp="1"/>
          </p:cNvSpPr>
          <p:nvPr>
            <p:ph type="body" sz="half" idx="4294967295"/>
          </p:nvPr>
        </p:nvSpPr>
        <p:spPr>
          <a:xfrm>
            <a:off x="365760" y="1280159"/>
            <a:ext cx="8226425" cy="1815882"/>
          </a:xfrm>
          <a:prstGeom prst="rect">
            <a:avLst/>
          </a:prstGeom>
          <a:noFill/>
        </p:spPr>
        <p:txBody>
          <a:bodyPr>
            <a:spAutoFit/>
          </a:bodyPr>
          <a:lstStyle/>
          <a:p>
            <a:pPr marL="1588" indent="-1588">
              <a:spcBef>
                <a:spcPts val="0"/>
              </a:spcBef>
              <a:buFont typeface="Courier New" pitchFamily="49" charset="0"/>
              <a:buNone/>
            </a:pPr>
            <a:r>
              <a:rPr lang="en-US" sz="2800" i="0" dirty="0">
                <a:solidFill>
                  <a:schemeClr val="tx1"/>
                </a:solidFill>
              </a:rPr>
              <a:t>Find the sum:  </a:t>
            </a:r>
          </a:p>
          <a:p>
            <a:pPr marL="1588" indent="-1588">
              <a:spcBef>
                <a:spcPts val="0"/>
              </a:spcBef>
              <a:buFont typeface="Courier New" pitchFamily="49" charset="0"/>
              <a:buNone/>
            </a:pPr>
            <a:r>
              <a:rPr lang="en-US" sz="2800" b="1" i="0" dirty="0">
                <a:solidFill>
                  <a:schemeClr val="tx1"/>
                </a:solidFill>
              </a:rPr>
              <a:t>Solution</a:t>
            </a:r>
          </a:p>
          <a:p>
            <a:pPr marL="1588" indent="-1588">
              <a:spcBef>
                <a:spcPts val="0"/>
              </a:spcBef>
              <a:buFont typeface="Courier New" pitchFamily="49" charset="0"/>
              <a:buNone/>
            </a:pPr>
            <a:r>
              <a:rPr lang="en-US" sz="2800" i="0" dirty="0">
                <a:solidFill>
                  <a:schemeClr val="tx1"/>
                </a:solidFill>
              </a:rPr>
              <a:t>In this case, the fractions do not have the same denominator. </a:t>
            </a:r>
            <a:r>
              <a:rPr lang="en-US" sz="2800" dirty="0"/>
              <a:t>The LCD is 18. </a:t>
            </a:r>
            <a:endParaRPr lang="en-US" sz="2800" i="0" dirty="0">
              <a:solidFill>
                <a:schemeClr val="tx1"/>
              </a:solidFill>
            </a:endParaRPr>
          </a:p>
        </p:txBody>
      </p:sp>
      <p:graphicFrame>
        <p:nvGraphicFramePr>
          <p:cNvPr id="15" name="Object 1"/>
          <p:cNvGraphicFramePr>
            <a:graphicFrameLocks noChangeAspect="1"/>
          </p:cNvGraphicFramePr>
          <p:nvPr/>
        </p:nvGraphicFramePr>
        <p:xfrm>
          <a:off x="1896844" y="3048000"/>
          <a:ext cx="457200" cy="838200"/>
        </p:xfrm>
        <a:graphic>
          <a:graphicData uri="http://schemas.openxmlformats.org/presentationml/2006/ole">
            <mc:AlternateContent xmlns:mc="http://schemas.openxmlformats.org/markup-compatibility/2006">
              <mc:Choice xmlns:v="urn:schemas-microsoft-com:vml" Requires="v">
                <p:oleObj spid="_x0000_s3139" name="Equation" r:id="rId5" imgW="457200" imgH="838080" progId="Equation.DSMT4">
                  <p:embed/>
                </p:oleObj>
              </mc:Choice>
              <mc:Fallback>
                <p:oleObj name="Equation" r:id="rId5" imgW="457200" imgH="83808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96844" y="3048000"/>
                        <a:ext cx="45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9"/>
          <p:cNvGraphicFramePr>
            <a:graphicFrameLocks noChangeAspect="1"/>
          </p:cNvGraphicFramePr>
          <p:nvPr/>
        </p:nvGraphicFramePr>
        <p:xfrm>
          <a:off x="4500111" y="5105400"/>
          <a:ext cx="622300" cy="838200"/>
        </p:xfrm>
        <a:graphic>
          <a:graphicData uri="http://schemas.openxmlformats.org/presentationml/2006/ole">
            <mc:AlternateContent xmlns:mc="http://schemas.openxmlformats.org/markup-compatibility/2006">
              <mc:Choice xmlns:v="urn:schemas-microsoft-com:vml" Requires="v">
                <p:oleObj spid="_x0000_s3140" name="Equation" r:id="rId7" imgW="622080" imgH="838080" progId="Equation.DSMT4">
                  <p:embed/>
                </p:oleObj>
              </mc:Choice>
              <mc:Fallback>
                <p:oleObj name="Equation" r:id="rId7" imgW="622080" imgH="83808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00111" y="5105400"/>
                        <a:ext cx="62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 name="Object 10"/>
          <p:cNvGraphicFramePr>
            <a:graphicFrameLocks noChangeAspect="1"/>
          </p:cNvGraphicFramePr>
          <p:nvPr/>
        </p:nvGraphicFramePr>
        <p:xfrm>
          <a:off x="5233099" y="5105400"/>
          <a:ext cx="736600" cy="838200"/>
        </p:xfrm>
        <a:graphic>
          <a:graphicData uri="http://schemas.openxmlformats.org/presentationml/2006/ole">
            <mc:AlternateContent xmlns:mc="http://schemas.openxmlformats.org/markup-compatibility/2006">
              <mc:Choice xmlns:v="urn:schemas-microsoft-com:vml" Requires="v">
                <p:oleObj spid="_x0000_s3141" name="Equation" r:id="rId9" imgW="736560" imgH="838080" progId="Equation.DSMT4">
                  <p:embed/>
                </p:oleObj>
              </mc:Choice>
              <mc:Fallback>
                <p:oleObj name="Equation" r:id="rId9" imgW="736560" imgH="83808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33099" y="51054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27"/>
          <p:cNvGraphicFramePr>
            <a:graphicFrameLocks noChangeAspect="1"/>
          </p:cNvGraphicFramePr>
          <p:nvPr/>
        </p:nvGraphicFramePr>
        <p:xfrm>
          <a:off x="1535113" y="4083050"/>
          <a:ext cx="838200" cy="901700"/>
        </p:xfrm>
        <a:graphic>
          <a:graphicData uri="http://schemas.openxmlformats.org/presentationml/2006/ole">
            <mc:AlternateContent xmlns:mc="http://schemas.openxmlformats.org/markup-compatibility/2006">
              <mc:Choice xmlns:v="urn:schemas-microsoft-com:vml" Requires="v">
                <p:oleObj spid="_x0000_s3142" name="Equation" r:id="rId11" imgW="838080" imgH="901440" progId="Equation.DSMT4">
                  <p:embed/>
                </p:oleObj>
              </mc:Choice>
              <mc:Fallback>
                <p:oleObj name="Equation" r:id="rId11" imgW="838080" imgH="90144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35113" y="4083050"/>
                        <a:ext cx="838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28"/>
          <p:cNvGraphicFramePr>
            <a:graphicFrameLocks noChangeAspect="1"/>
          </p:cNvGraphicFramePr>
          <p:nvPr/>
        </p:nvGraphicFramePr>
        <p:xfrm>
          <a:off x="2565866" y="3048000"/>
          <a:ext cx="1308100" cy="838200"/>
        </p:xfrm>
        <a:graphic>
          <a:graphicData uri="http://schemas.openxmlformats.org/presentationml/2006/ole">
            <mc:AlternateContent xmlns:mc="http://schemas.openxmlformats.org/markup-compatibility/2006">
              <mc:Choice xmlns:v="urn:schemas-microsoft-com:vml" Requires="v">
                <p:oleObj spid="_x0000_s3143" name="Equation" r:id="rId13" imgW="1307880" imgH="838080" progId="Equation.DSMT4">
                  <p:embed/>
                </p:oleObj>
              </mc:Choice>
              <mc:Fallback>
                <p:oleObj name="Equation" r:id="rId13" imgW="1307880" imgH="83808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65866" y="3048000"/>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 name="Object 30"/>
          <p:cNvGraphicFramePr>
            <a:graphicFrameLocks noChangeAspect="1"/>
          </p:cNvGraphicFramePr>
          <p:nvPr/>
        </p:nvGraphicFramePr>
        <p:xfrm>
          <a:off x="4102799" y="3048000"/>
          <a:ext cx="1104900" cy="838200"/>
        </p:xfrm>
        <a:graphic>
          <a:graphicData uri="http://schemas.openxmlformats.org/presentationml/2006/ole">
            <mc:AlternateContent xmlns:mc="http://schemas.openxmlformats.org/markup-compatibility/2006">
              <mc:Choice xmlns:v="urn:schemas-microsoft-com:vml" Requires="v">
                <p:oleObj spid="_x0000_s3144" name="Equation" r:id="rId15" imgW="1104840" imgH="838080" progId="Equation.DSMT4">
                  <p:embed/>
                </p:oleObj>
              </mc:Choice>
              <mc:Fallback>
                <p:oleObj name="Equation" r:id="rId15" imgW="1104840" imgH="838080"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02799" y="3048000"/>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 name="Object 31"/>
          <p:cNvGraphicFramePr>
            <a:graphicFrameLocks noChangeAspect="1"/>
          </p:cNvGraphicFramePr>
          <p:nvPr/>
        </p:nvGraphicFramePr>
        <p:xfrm>
          <a:off x="2557463" y="4083050"/>
          <a:ext cx="1473200" cy="901700"/>
        </p:xfrm>
        <a:graphic>
          <a:graphicData uri="http://schemas.openxmlformats.org/presentationml/2006/ole">
            <mc:AlternateContent xmlns:mc="http://schemas.openxmlformats.org/markup-compatibility/2006">
              <mc:Choice xmlns:v="urn:schemas-microsoft-com:vml" Requires="v">
                <p:oleObj spid="_x0000_s3145" name="Equation" r:id="rId17" imgW="1473120" imgH="901440" progId="Equation.DSMT4">
                  <p:embed/>
                </p:oleObj>
              </mc:Choice>
              <mc:Fallback>
                <p:oleObj name="Equation" r:id="rId17" imgW="1473120" imgH="901440"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557463" y="4083050"/>
                        <a:ext cx="1473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 name="Object 32"/>
          <p:cNvGraphicFramePr>
            <a:graphicFrameLocks noChangeAspect="1"/>
          </p:cNvGraphicFramePr>
          <p:nvPr/>
        </p:nvGraphicFramePr>
        <p:xfrm>
          <a:off x="4097323" y="4083050"/>
          <a:ext cx="1473200" cy="901700"/>
        </p:xfrm>
        <a:graphic>
          <a:graphicData uri="http://schemas.openxmlformats.org/presentationml/2006/ole">
            <mc:AlternateContent xmlns:mc="http://schemas.openxmlformats.org/markup-compatibility/2006">
              <mc:Choice xmlns:v="urn:schemas-microsoft-com:vml" Requires="v">
                <p:oleObj spid="_x0000_s3146" name="Equation" r:id="rId19" imgW="1473120" imgH="901440" progId="Equation.DSMT4">
                  <p:embed/>
                </p:oleObj>
              </mc:Choice>
              <mc:Fallback>
                <p:oleObj name="Equation" r:id="rId19" imgW="1473120" imgH="901440" progId="Equation.DSMT4">
                  <p:embed/>
                  <p:pic>
                    <p:nvPicPr>
                      <p:cNvPr id="0" name="Picture 1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097323" y="4083050"/>
                        <a:ext cx="1473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 name="Content Placeholder 3">
            <a:extLst>
              <a:ext uri="{FF2B5EF4-FFF2-40B4-BE49-F238E27FC236}">
                <a16:creationId xmlns:a16="http://schemas.microsoft.com/office/drawing/2014/main" xmlns="" id="{0E1EF1EA-78EF-4E3D-A41A-4470488CA5D0}"/>
              </a:ext>
            </a:extLst>
          </p:cNvPr>
          <p:cNvSpPr>
            <a:spLocks noGrp="1"/>
          </p:cNvSpPr>
          <p:nvPr>
            <p:ph idx="1"/>
          </p:nvPr>
        </p:nvSpPr>
        <p:spPr/>
        <p:txBody>
          <a:bodyPr/>
          <a:lstStyle/>
          <a:p>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xmlns="" id="{14CF1D07-DC4E-4CC0-B649-E1459AF64911}"/>
              </a:ext>
            </a:extLst>
          </p:cNvPr>
          <p:cNvGraphicFramePr>
            <a:graphicFrameLocks noChangeAspect="1"/>
          </p:cNvGraphicFramePr>
          <p:nvPr>
            <p:extLst>
              <p:ext uri="{D42A27DB-BD31-4B8C-83A1-F6EECF244321}">
                <p14:modId xmlns:p14="http://schemas.microsoft.com/office/powerpoint/2010/main" val="1637793066"/>
              </p:ext>
            </p:extLst>
          </p:nvPr>
        </p:nvGraphicFramePr>
        <p:xfrm>
          <a:off x="2574594" y="1162266"/>
          <a:ext cx="1397000" cy="838200"/>
        </p:xfrm>
        <a:graphic>
          <a:graphicData uri="http://schemas.openxmlformats.org/presentationml/2006/ole">
            <mc:AlternateContent xmlns:mc="http://schemas.openxmlformats.org/markup-compatibility/2006">
              <mc:Choice xmlns:v="urn:schemas-microsoft-com:vml" Requires="v">
                <p:oleObj spid="_x0000_s4173" name="Equation" r:id="rId3" imgW="1396800" imgH="838080" progId="Equation.DSMT4">
                  <p:embed/>
                </p:oleObj>
              </mc:Choice>
              <mc:Fallback>
                <p:oleObj name="Equation" r:id="rId3" imgW="1396800" imgH="838080" progId="Equation.DSMT4">
                  <p:embed/>
                  <p:pic>
                    <p:nvPicPr>
                      <p:cNvPr id="0" name=""/>
                      <p:cNvPicPr/>
                      <p:nvPr/>
                    </p:nvPicPr>
                    <p:blipFill>
                      <a:blip r:embed="rId4"/>
                      <a:stretch>
                        <a:fillRect/>
                      </a:stretch>
                    </p:blipFill>
                    <p:spPr>
                      <a:xfrm>
                        <a:off x="2574594" y="1162266"/>
                        <a:ext cx="1397000" cy="838200"/>
                      </a:xfrm>
                      <a:prstGeom prst="rect">
                        <a:avLst/>
                      </a:prstGeom>
                    </p:spPr>
                  </p:pic>
                </p:oleObj>
              </mc:Fallback>
            </mc:AlternateContent>
          </a:graphicData>
        </a:graphic>
      </p:graphicFrame>
      <p:sp>
        <p:nvSpPr>
          <p:cNvPr id="11266" name="Rectangle 2"/>
          <p:cNvSpPr>
            <a:spLocks noGrp="1"/>
          </p:cNvSpPr>
          <p:nvPr>
            <p:ph type="title"/>
          </p:nvPr>
        </p:nvSpPr>
        <p:spPr>
          <a:prstGeom prst="rect">
            <a:avLst/>
          </a:prstGeom>
        </p:spPr>
        <p:txBody>
          <a:bodyPr/>
          <a:lstStyle/>
          <a:p>
            <a:r>
              <a:rPr lang="en-US" sz="3200">
                <a:solidFill>
                  <a:schemeClr val="accent1"/>
                </a:solidFill>
              </a:rPr>
              <a:t>Example 3: Adding Mixed Numbers</a:t>
            </a:r>
          </a:p>
        </p:txBody>
      </p:sp>
      <p:sp>
        <p:nvSpPr>
          <p:cNvPr id="11267" name="Rectangle 3"/>
          <p:cNvSpPr>
            <a:spLocks noGrp="1"/>
          </p:cNvSpPr>
          <p:nvPr>
            <p:ph type="body" sz="half" idx="4294967295"/>
          </p:nvPr>
        </p:nvSpPr>
        <p:spPr>
          <a:xfrm>
            <a:off x="457200" y="1280160"/>
            <a:ext cx="8226425" cy="4572000"/>
          </a:xfrm>
          <a:prstGeom prst="rect">
            <a:avLst/>
          </a:prstGeom>
          <a:noFill/>
        </p:spPr>
        <p:txBody>
          <a:bodyPr/>
          <a:lstStyle/>
          <a:p>
            <a:pPr marL="0" indent="0">
              <a:buFont typeface="Courier New" pitchFamily="49" charset="0"/>
              <a:buNone/>
            </a:pPr>
            <a:r>
              <a:rPr lang="en-US" sz="2800" i="0" dirty="0">
                <a:solidFill>
                  <a:schemeClr val="tx1"/>
                </a:solidFill>
              </a:rPr>
              <a:t>Find the sum:  </a:t>
            </a:r>
          </a:p>
          <a:p>
            <a:pPr marL="0" indent="0">
              <a:spcBef>
                <a:spcPts val="0"/>
              </a:spcBef>
              <a:buFont typeface="Courier New" pitchFamily="49" charset="0"/>
              <a:buNone/>
            </a:pPr>
            <a:r>
              <a:rPr lang="en-US" sz="2800" b="1" i="0" dirty="0">
                <a:solidFill>
                  <a:schemeClr val="tx1"/>
                </a:solidFill>
              </a:rPr>
              <a:t>Solution</a:t>
            </a:r>
          </a:p>
          <a:p>
            <a:pPr marL="0" indent="0">
              <a:buFont typeface="Courier New" pitchFamily="49" charset="0"/>
              <a:buNone/>
            </a:pPr>
            <a:r>
              <a:rPr lang="en-US" sz="2800" dirty="0"/>
              <a:t>The LCD is 20.</a:t>
            </a:r>
            <a:endParaRPr lang="en-US" sz="2800" i="0" dirty="0">
              <a:solidFill>
                <a:schemeClr val="tx1"/>
              </a:solidFill>
            </a:endParaRPr>
          </a:p>
        </p:txBody>
      </p:sp>
      <p:graphicFrame>
        <p:nvGraphicFramePr>
          <p:cNvPr id="5" name="Object 9"/>
          <p:cNvGraphicFramePr>
            <a:graphicFrameLocks noChangeAspect="1"/>
          </p:cNvGraphicFramePr>
          <p:nvPr/>
        </p:nvGraphicFramePr>
        <p:xfrm>
          <a:off x="2557477" y="3558971"/>
          <a:ext cx="1511300" cy="901700"/>
        </p:xfrm>
        <a:graphic>
          <a:graphicData uri="http://schemas.openxmlformats.org/presentationml/2006/ole">
            <mc:AlternateContent xmlns:mc="http://schemas.openxmlformats.org/markup-compatibility/2006">
              <mc:Choice xmlns:v="urn:schemas-microsoft-com:vml" Requires="v">
                <p:oleObj spid="_x0000_s4174" name="Equation" r:id="rId5" imgW="1511280" imgH="901440" progId="Equation.DSMT4">
                  <p:embed/>
                </p:oleObj>
              </mc:Choice>
              <mc:Fallback>
                <p:oleObj name="Equation" r:id="rId5" imgW="1511280" imgH="9014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57477" y="3558971"/>
                        <a:ext cx="1511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7"/>
          <p:cNvGraphicFramePr>
            <a:graphicFrameLocks noChangeAspect="1"/>
          </p:cNvGraphicFramePr>
          <p:nvPr/>
        </p:nvGraphicFramePr>
        <p:xfrm>
          <a:off x="2570177" y="2658611"/>
          <a:ext cx="1346200" cy="838200"/>
        </p:xfrm>
        <a:graphic>
          <a:graphicData uri="http://schemas.openxmlformats.org/presentationml/2006/ole">
            <mc:AlternateContent xmlns:mc="http://schemas.openxmlformats.org/markup-compatibility/2006">
              <mc:Choice xmlns:v="urn:schemas-microsoft-com:vml" Requires="v">
                <p:oleObj spid="_x0000_s4175" name="Equation" r:id="rId7" imgW="1346040" imgH="838080" progId="Equation.DSMT4">
                  <p:embed/>
                </p:oleObj>
              </mc:Choice>
              <mc:Fallback>
                <p:oleObj name="Equation" r:id="rId7" imgW="134604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70177" y="2658611"/>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10"/>
          <p:cNvGraphicFramePr>
            <a:graphicFrameLocks noChangeAspect="1"/>
          </p:cNvGraphicFramePr>
          <p:nvPr/>
        </p:nvGraphicFramePr>
        <p:xfrm>
          <a:off x="4157677" y="3558971"/>
          <a:ext cx="1117600" cy="901700"/>
        </p:xfrm>
        <a:graphic>
          <a:graphicData uri="http://schemas.openxmlformats.org/presentationml/2006/ole">
            <mc:AlternateContent xmlns:mc="http://schemas.openxmlformats.org/markup-compatibility/2006">
              <mc:Choice xmlns:v="urn:schemas-microsoft-com:vml" Requires="v">
                <p:oleObj spid="_x0000_s4176" name="Equation" r:id="rId9" imgW="1117440" imgH="901440" progId="Equation.DSMT4">
                  <p:embed/>
                </p:oleObj>
              </mc:Choice>
              <mc:Fallback>
                <p:oleObj name="Equation" r:id="rId9" imgW="1117440" imgH="9014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57677" y="3558971"/>
                        <a:ext cx="1117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8"/>
          <p:cNvGraphicFramePr>
            <a:graphicFrameLocks noChangeAspect="1"/>
          </p:cNvGraphicFramePr>
          <p:nvPr/>
        </p:nvGraphicFramePr>
        <p:xfrm>
          <a:off x="4170377" y="2664961"/>
          <a:ext cx="1104900" cy="838200"/>
        </p:xfrm>
        <a:graphic>
          <a:graphicData uri="http://schemas.openxmlformats.org/presentationml/2006/ole">
            <mc:AlternateContent xmlns:mc="http://schemas.openxmlformats.org/markup-compatibility/2006">
              <mc:Choice xmlns:v="urn:schemas-microsoft-com:vml" Requires="v">
                <p:oleObj spid="_x0000_s4177" name="Equation" r:id="rId11" imgW="1104840" imgH="838080" progId="Equation.DSMT4">
                  <p:embed/>
                </p:oleObj>
              </mc:Choice>
              <mc:Fallback>
                <p:oleObj name="Equation" r:id="rId11" imgW="110484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70377" y="2664961"/>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1"/>
          <p:cNvGraphicFramePr>
            <a:graphicFrameLocks noChangeAspect="1"/>
          </p:cNvGraphicFramePr>
          <p:nvPr/>
        </p:nvGraphicFramePr>
        <p:xfrm>
          <a:off x="4483100" y="4487411"/>
          <a:ext cx="812800" cy="838200"/>
        </p:xfrm>
        <a:graphic>
          <a:graphicData uri="http://schemas.openxmlformats.org/presentationml/2006/ole">
            <mc:AlternateContent xmlns:mc="http://schemas.openxmlformats.org/markup-compatibility/2006">
              <mc:Choice xmlns:v="urn:schemas-microsoft-com:vml" Requires="v">
                <p:oleObj spid="_x0000_s4178" name="Equation" r:id="rId13" imgW="812520" imgH="838080" progId="Equation.DSMT4">
                  <p:embed/>
                </p:oleObj>
              </mc:Choice>
              <mc:Fallback>
                <p:oleObj name="Equation" r:id="rId13" imgW="81252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83100" y="4487411"/>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4"/>
          <p:cNvGraphicFramePr>
            <a:graphicFrameLocks noChangeAspect="1"/>
          </p:cNvGraphicFramePr>
          <p:nvPr/>
        </p:nvGraphicFramePr>
        <p:xfrm>
          <a:off x="1922477" y="2664961"/>
          <a:ext cx="469900" cy="838200"/>
        </p:xfrm>
        <a:graphic>
          <a:graphicData uri="http://schemas.openxmlformats.org/presentationml/2006/ole">
            <mc:AlternateContent xmlns:mc="http://schemas.openxmlformats.org/markup-compatibility/2006">
              <mc:Choice xmlns:v="urn:schemas-microsoft-com:vml" Requires="v">
                <p:oleObj spid="_x0000_s4179" name="Equation" r:id="rId15" imgW="469900" imgH="838200" progId="Equation.DSMT4">
                  <p:embed/>
                </p:oleObj>
              </mc:Choice>
              <mc:Fallback>
                <p:oleObj name="Equation" r:id="rId15" imgW="469900" imgH="8382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922477" y="2664961"/>
                        <a:ext cx="46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p:cNvGraphicFramePr>
            <a:graphicFrameLocks noChangeAspect="1"/>
          </p:cNvGraphicFramePr>
          <p:nvPr/>
        </p:nvGraphicFramePr>
        <p:xfrm>
          <a:off x="1600215" y="3558971"/>
          <a:ext cx="838200" cy="901700"/>
        </p:xfrm>
        <a:graphic>
          <a:graphicData uri="http://schemas.openxmlformats.org/presentationml/2006/ole">
            <mc:AlternateContent xmlns:mc="http://schemas.openxmlformats.org/markup-compatibility/2006">
              <mc:Choice xmlns:v="urn:schemas-microsoft-com:vml" Requires="v">
                <p:oleObj spid="_x0000_s4180" name="Equation" r:id="rId17" imgW="838080" imgH="901440" progId="Equation.DSMT4">
                  <p:embed/>
                </p:oleObj>
              </mc:Choice>
              <mc:Fallback>
                <p:oleObj name="Equation" r:id="rId17" imgW="838080" imgH="90144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600215" y="3558971"/>
                        <a:ext cx="838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4"/>
          <p:cNvGraphicFramePr>
            <a:graphicFrameLocks noChangeAspect="1"/>
          </p:cNvGraphicFramePr>
          <p:nvPr/>
        </p:nvGraphicFramePr>
        <p:xfrm>
          <a:off x="5397500" y="4487411"/>
          <a:ext cx="1549400" cy="838200"/>
        </p:xfrm>
        <a:graphic>
          <a:graphicData uri="http://schemas.openxmlformats.org/presentationml/2006/ole">
            <mc:AlternateContent xmlns:mc="http://schemas.openxmlformats.org/markup-compatibility/2006">
              <mc:Choice xmlns:v="urn:schemas-microsoft-com:vml" Requires="v">
                <p:oleObj spid="_x0000_s4181" name="Equation" r:id="rId19" imgW="1549080" imgH="838080" progId="Equation.DSMT4">
                  <p:embed/>
                </p:oleObj>
              </mc:Choice>
              <mc:Fallback>
                <p:oleObj name="Equation" r:id="rId19" imgW="1549080" imgH="83808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97500" y="4487411"/>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15"/>
          <p:cNvGraphicFramePr>
            <a:graphicFrameLocks noChangeAspect="1"/>
          </p:cNvGraphicFramePr>
          <p:nvPr>
            <p:extLst>
              <p:ext uri="{D42A27DB-BD31-4B8C-83A1-F6EECF244321}">
                <p14:modId xmlns:p14="http://schemas.microsoft.com/office/powerpoint/2010/main" val="2365621771"/>
              </p:ext>
            </p:extLst>
          </p:nvPr>
        </p:nvGraphicFramePr>
        <p:xfrm>
          <a:off x="7080250" y="4487863"/>
          <a:ext cx="1066800" cy="838200"/>
        </p:xfrm>
        <a:graphic>
          <a:graphicData uri="http://schemas.openxmlformats.org/presentationml/2006/ole">
            <mc:AlternateContent xmlns:mc="http://schemas.openxmlformats.org/markup-compatibility/2006">
              <mc:Choice xmlns:v="urn:schemas-microsoft-com:vml" Requires="v">
                <p:oleObj spid="_x0000_s4182" name="Equation" r:id="rId21" imgW="1066680" imgH="838080" progId="Equation.DSMT4">
                  <p:embed/>
                </p:oleObj>
              </mc:Choice>
              <mc:Fallback>
                <p:oleObj name="Equation" r:id="rId21" imgW="1066680" imgH="838080" progId="Equation.DSMT4">
                  <p:embed/>
                  <p:pic>
                    <p:nvPicPr>
                      <p:cNvPr id="0" name="Picture 13"/>
                      <p:cNvPicPr>
                        <a:picLocks noChangeAspect="1" noChangeArrowheads="1"/>
                      </p:cNvPicPr>
                      <p:nvPr/>
                    </p:nvPicPr>
                    <p:blipFill>
                      <a:blip r:embed="rId22"/>
                      <a:srcRect/>
                      <a:stretch>
                        <a:fillRect/>
                      </a:stretch>
                    </p:blipFill>
                    <p:spPr bwMode="auto">
                      <a:xfrm>
                        <a:off x="7080250" y="4487863"/>
                        <a:ext cx="106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8"/>
          <p:cNvGraphicFramePr>
            <a:graphicFrameLocks noChangeAspect="1"/>
          </p:cNvGraphicFramePr>
          <p:nvPr/>
        </p:nvGraphicFramePr>
        <p:xfrm>
          <a:off x="3060700" y="5704242"/>
          <a:ext cx="2654300" cy="304800"/>
        </p:xfrm>
        <a:graphic>
          <a:graphicData uri="http://schemas.openxmlformats.org/presentationml/2006/ole">
            <mc:AlternateContent xmlns:mc="http://schemas.openxmlformats.org/markup-compatibility/2006">
              <mc:Choice xmlns:v="urn:schemas-microsoft-com:vml" Requires="v">
                <p:oleObj spid="_x0000_s4183" name="Equation" r:id="rId23" imgW="2654300" imgH="304800" progId="Equation.DSMT4">
                  <p:embed/>
                </p:oleObj>
              </mc:Choice>
              <mc:Fallback>
                <p:oleObj name="Equation" r:id="rId23" imgW="2654300" imgH="30480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060700" y="5704242"/>
                        <a:ext cx="265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9"/>
          <p:cNvGraphicFramePr>
            <a:graphicFrameLocks noChangeAspect="1"/>
          </p:cNvGraphicFramePr>
          <p:nvPr/>
        </p:nvGraphicFramePr>
        <p:xfrm>
          <a:off x="6019800" y="5715000"/>
          <a:ext cx="2844800" cy="304800"/>
        </p:xfrm>
        <a:graphic>
          <a:graphicData uri="http://schemas.openxmlformats.org/presentationml/2006/ole">
            <mc:AlternateContent xmlns:mc="http://schemas.openxmlformats.org/markup-compatibility/2006">
              <mc:Choice xmlns:v="urn:schemas-microsoft-com:vml" Requires="v">
                <p:oleObj spid="_x0000_s4184" name="Equation" r:id="rId25" imgW="2844800" imgH="304800" progId="Equation.DSMT4">
                  <p:embed/>
                </p:oleObj>
              </mc:Choice>
              <mc:Fallback>
                <p:oleObj name="Equation" r:id="rId25" imgW="2844800" imgH="30480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019800" y="5715000"/>
                        <a:ext cx="284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Arrow Connector 15"/>
          <p:cNvCxnSpPr/>
          <p:nvPr/>
        </p:nvCxnSpPr>
        <p:spPr>
          <a:xfrm rot="16200000">
            <a:off x="4914350" y="5512312"/>
            <a:ext cx="27432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16200000">
            <a:off x="6578404" y="5523071"/>
            <a:ext cx="27432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xmlns="" id="{E15526E6-ACF5-491A-BC47-B7BC703E3359}"/>
              </a:ext>
            </a:extLst>
          </p:cNvPr>
          <p:cNvGraphicFramePr>
            <a:graphicFrameLocks noChangeAspect="1"/>
          </p:cNvGraphicFramePr>
          <p:nvPr>
            <p:extLst>
              <p:ext uri="{D42A27DB-BD31-4B8C-83A1-F6EECF244321}">
                <p14:modId xmlns:p14="http://schemas.microsoft.com/office/powerpoint/2010/main" val="1752964117"/>
              </p:ext>
            </p:extLst>
          </p:nvPr>
        </p:nvGraphicFramePr>
        <p:xfrm>
          <a:off x="1158875" y="1843088"/>
          <a:ext cx="647700" cy="838200"/>
        </p:xfrm>
        <a:graphic>
          <a:graphicData uri="http://schemas.openxmlformats.org/presentationml/2006/ole">
            <mc:AlternateContent xmlns:mc="http://schemas.openxmlformats.org/markup-compatibility/2006">
              <mc:Choice xmlns:v="urn:schemas-microsoft-com:vml" Requires="v">
                <p:oleObj spid="_x0000_s5151" name="Equation" r:id="rId3" imgW="647640" imgH="838080" progId="Equation.DSMT4">
                  <p:embed/>
                </p:oleObj>
              </mc:Choice>
              <mc:Fallback>
                <p:oleObj name="Equation" r:id="rId3" imgW="647640" imgH="838080" progId="Equation.DSMT4">
                  <p:embed/>
                  <p:pic>
                    <p:nvPicPr>
                      <p:cNvPr id="0" name=""/>
                      <p:cNvPicPr/>
                      <p:nvPr/>
                    </p:nvPicPr>
                    <p:blipFill>
                      <a:blip r:embed="rId4"/>
                      <a:stretch>
                        <a:fillRect/>
                      </a:stretch>
                    </p:blipFill>
                    <p:spPr>
                      <a:xfrm>
                        <a:off x="1158875" y="1843088"/>
                        <a:ext cx="647700" cy="838200"/>
                      </a:xfrm>
                      <a:prstGeom prst="rect">
                        <a:avLst/>
                      </a:prstGeom>
                    </p:spPr>
                  </p:pic>
                </p:oleObj>
              </mc:Fallback>
            </mc:AlternateContent>
          </a:graphicData>
        </a:graphic>
      </p:graphicFrame>
      <p:graphicFrame>
        <p:nvGraphicFramePr>
          <p:cNvPr id="3" name="Object 2">
            <a:extLst>
              <a:ext uri="{FF2B5EF4-FFF2-40B4-BE49-F238E27FC236}">
                <a16:creationId xmlns:a16="http://schemas.microsoft.com/office/drawing/2014/main" xmlns="" id="{7D9AD52C-8CA1-4B89-B455-AB803731F262}"/>
              </a:ext>
            </a:extLst>
          </p:cNvPr>
          <p:cNvGraphicFramePr>
            <a:graphicFrameLocks noChangeAspect="1"/>
          </p:cNvGraphicFramePr>
          <p:nvPr>
            <p:extLst>
              <p:ext uri="{D42A27DB-BD31-4B8C-83A1-F6EECF244321}">
                <p14:modId xmlns:p14="http://schemas.microsoft.com/office/powerpoint/2010/main" val="659476882"/>
              </p:ext>
            </p:extLst>
          </p:nvPr>
        </p:nvGraphicFramePr>
        <p:xfrm>
          <a:off x="6719888" y="1137479"/>
          <a:ext cx="482600" cy="838200"/>
        </p:xfrm>
        <a:graphic>
          <a:graphicData uri="http://schemas.openxmlformats.org/presentationml/2006/ole">
            <mc:AlternateContent xmlns:mc="http://schemas.openxmlformats.org/markup-compatibility/2006">
              <mc:Choice xmlns:v="urn:schemas-microsoft-com:vml" Requires="v">
                <p:oleObj spid="_x0000_s5152" name="Equation" r:id="rId5" imgW="482400" imgH="838080" progId="Equation.DSMT4">
                  <p:embed/>
                </p:oleObj>
              </mc:Choice>
              <mc:Fallback>
                <p:oleObj name="Equation" r:id="rId5" imgW="482400" imgH="838080" progId="Equation.DSMT4">
                  <p:embed/>
                  <p:pic>
                    <p:nvPicPr>
                      <p:cNvPr id="0" name=""/>
                      <p:cNvPicPr/>
                      <p:nvPr/>
                    </p:nvPicPr>
                    <p:blipFill>
                      <a:blip r:embed="rId6"/>
                      <a:stretch>
                        <a:fillRect/>
                      </a:stretch>
                    </p:blipFill>
                    <p:spPr>
                      <a:xfrm>
                        <a:off x="6719888" y="1137479"/>
                        <a:ext cx="482600" cy="838200"/>
                      </a:xfrm>
                      <a:prstGeom prst="rect">
                        <a:avLst/>
                      </a:prstGeom>
                    </p:spPr>
                  </p:pic>
                </p:oleObj>
              </mc:Fallback>
            </mc:AlternateContent>
          </a:graphicData>
        </a:graphic>
      </p:graphicFrame>
      <p:graphicFrame>
        <p:nvGraphicFramePr>
          <p:cNvPr id="2" name="Object 1">
            <a:extLst>
              <a:ext uri="{FF2B5EF4-FFF2-40B4-BE49-F238E27FC236}">
                <a16:creationId xmlns:a16="http://schemas.microsoft.com/office/drawing/2014/main" xmlns="" id="{26DAA30C-5473-44E6-92B7-4C1B39DFD76C}"/>
              </a:ext>
            </a:extLst>
          </p:cNvPr>
          <p:cNvGraphicFramePr>
            <a:graphicFrameLocks noChangeAspect="1"/>
          </p:cNvGraphicFramePr>
          <p:nvPr>
            <p:extLst>
              <p:ext uri="{D42A27DB-BD31-4B8C-83A1-F6EECF244321}">
                <p14:modId xmlns:p14="http://schemas.microsoft.com/office/powerpoint/2010/main" val="2305004058"/>
              </p:ext>
            </p:extLst>
          </p:nvPr>
        </p:nvGraphicFramePr>
        <p:xfrm>
          <a:off x="5003801" y="1154113"/>
          <a:ext cx="444500" cy="838200"/>
        </p:xfrm>
        <a:graphic>
          <a:graphicData uri="http://schemas.openxmlformats.org/presentationml/2006/ole">
            <mc:AlternateContent xmlns:mc="http://schemas.openxmlformats.org/markup-compatibility/2006">
              <mc:Choice xmlns:v="urn:schemas-microsoft-com:vml" Requires="v">
                <p:oleObj spid="_x0000_s5153" name="Equation" r:id="rId7" imgW="444240" imgH="838080" progId="Equation.DSMT4">
                  <p:embed/>
                </p:oleObj>
              </mc:Choice>
              <mc:Fallback>
                <p:oleObj name="Equation" r:id="rId7" imgW="444240" imgH="838080" progId="Equation.DSMT4">
                  <p:embed/>
                  <p:pic>
                    <p:nvPicPr>
                      <p:cNvPr id="0" name=""/>
                      <p:cNvPicPr/>
                      <p:nvPr/>
                    </p:nvPicPr>
                    <p:blipFill>
                      <a:blip r:embed="rId8"/>
                      <a:stretch>
                        <a:fillRect/>
                      </a:stretch>
                    </p:blipFill>
                    <p:spPr>
                      <a:xfrm>
                        <a:off x="5003801" y="1154113"/>
                        <a:ext cx="444500" cy="838200"/>
                      </a:xfrm>
                      <a:prstGeom prst="rect">
                        <a:avLst/>
                      </a:prstGeom>
                    </p:spPr>
                  </p:pic>
                </p:oleObj>
              </mc:Fallback>
            </mc:AlternateContent>
          </a:graphicData>
        </a:graphic>
      </p:graphicFrame>
      <p:sp>
        <p:nvSpPr>
          <p:cNvPr id="13314" name="Rectangle 2"/>
          <p:cNvSpPr>
            <a:spLocks noGrp="1"/>
          </p:cNvSpPr>
          <p:nvPr>
            <p:ph type="title"/>
          </p:nvPr>
        </p:nvSpPr>
        <p:spPr>
          <a:prstGeom prst="rect">
            <a:avLst/>
          </a:prstGeom>
        </p:spPr>
        <p:txBody>
          <a:bodyPr/>
          <a:lstStyle/>
          <a:p>
            <a:r>
              <a:rPr lang="en-US" sz="3200" dirty="0">
                <a:solidFill>
                  <a:schemeClr val="accent1"/>
                </a:solidFill>
              </a:rPr>
              <a:t>Example 4: Calculating Perimeter</a:t>
            </a:r>
          </a:p>
        </p:txBody>
      </p:sp>
      <p:sp>
        <p:nvSpPr>
          <p:cNvPr id="13315" name="Rectangle 3"/>
          <p:cNvSpPr>
            <a:spLocks noGrp="1"/>
          </p:cNvSpPr>
          <p:nvPr>
            <p:ph type="body" sz="half" idx="4294967295"/>
          </p:nvPr>
        </p:nvSpPr>
        <p:spPr>
          <a:xfrm>
            <a:off x="457200" y="1280160"/>
            <a:ext cx="8226425" cy="4572000"/>
          </a:xfrm>
          <a:prstGeom prst="rect">
            <a:avLst/>
          </a:prstGeom>
          <a:noFill/>
        </p:spPr>
        <p:txBody>
          <a:bodyPr/>
          <a:lstStyle/>
          <a:p>
            <a:pPr marL="0" indent="0">
              <a:buFont typeface="Courier New" pitchFamily="49" charset="0"/>
              <a:buNone/>
            </a:pPr>
            <a:r>
              <a:rPr lang="en-US" sz="2800" i="0" dirty="0">
                <a:solidFill>
                  <a:schemeClr val="tx1"/>
                </a:solidFill>
              </a:rPr>
              <a:t>A triangle has sides measuring        meters,       meters,</a:t>
            </a:r>
          </a:p>
          <a:p>
            <a:pPr marL="0" indent="0">
              <a:spcBef>
                <a:spcPct val="65000"/>
              </a:spcBef>
              <a:buFont typeface="Courier New" pitchFamily="49" charset="0"/>
              <a:buNone/>
            </a:pPr>
            <a:r>
              <a:rPr lang="en-US" sz="2800" i="0" dirty="0">
                <a:solidFill>
                  <a:schemeClr val="tx1"/>
                </a:solidFill>
              </a:rPr>
              <a:t>and          meters.  Find the perimeter of the triangle.</a:t>
            </a:r>
          </a:p>
          <a:p>
            <a:pPr marL="0" indent="0">
              <a:spcBef>
                <a:spcPct val="50000"/>
              </a:spcBef>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We find the perimeter by adding the lengths of the three sides. </a:t>
            </a:r>
            <a:r>
              <a:rPr lang="en-US" sz="2800" dirty="0"/>
              <a:t>The LCD is 15. </a:t>
            </a:r>
            <a:endParaRPr lang="en-US" sz="2800" i="0" dirty="0">
              <a:solidFill>
                <a:schemeClr val="tx1"/>
              </a:solidFill>
            </a:endParaRPr>
          </a:p>
          <a:p>
            <a:pPr marL="0" indent="0">
              <a:buFont typeface="Courier New" pitchFamily="49" charset="0"/>
              <a:buNone/>
            </a:pPr>
            <a:endParaRPr lang="en-US" sz="2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a:extLst>
              <a:ext uri="{FF2B5EF4-FFF2-40B4-BE49-F238E27FC236}">
                <a16:creationId xmlns:a16="http://schemas.microsoft.com/office/drawing/2014/main" xmlns="" id="{35FF4424-17FD-4D7F-952C-6A0EDDFDFC61}"/>
              </a:ext>
            </a:extLst>
          </p:cNvPr>
          <p:cNvGraphicFramePr>
            <a:graphicFrameLocks noChangeAspect="1"/>
          </p:cNvGraphicFramePr>
          <p:nvPr>
            <p:extLst>
              <p:ext uri="{D42A27DB-BD31-4B8C-83A1-F6EECF244321}">
                <p14:modId xmlns:p14="http://schemas.microsoft.com/office/powerpoint/2010/main" val="2065394291"/>
              </p:ext>
            </p:extLst>
          </p:nvPr>
        </p:nvGraphicFramePr>
        <p:xfrm>
          <a:off x="2994076" y="5118100"/>
          <a:ext cx="787400" cy="838200"/>
        </p:xfrm>
        <a:graphic>
          <a:graphicData uri="http://schemas.openxmlformats.org/presentationml/2006/ole">
            <mc:AlternateContent xmlns:mc="http://schemas.openxmlformats.org/markup-compatibility/2006">
              <mc:Choice xmlns:v="urn:schemas-microsoft-com:vml" Requires="v">
                <p:oleObj spid="_x0000_s6257" name="Equation" r:id="rId3" imgW="787320" imgH="838080" progId="Equation.DSMT4">
                  <p:embed/>
                </p:oleObj>
              </mc:Choice>
              <mc:Fallback>
                <p:oleObj name="Equation" r:id="rId3" imgW="787320" imgH="838080" progId="Equation.DSMT4">
                  <p:embed/>
                  <p:pic>
                    <p:nvPicPr>
                      <p:cNvPr id="0" name=""/>
                      <p:cNvPicPr/>
                      <p:nvPr/>
                    </p:nvPicPr>
                    <p:blipFill>
                      <a:blip r:embed="rId4"/>
                      <a:stretch>
                        <a:fillRect/>
                      </a:stretch>
                    </p:blipFill>
                    <p:spPr>
                      <a:xfrm>
                        <a:off x="2994076" y="5118100"/>
                        <a:ext cx="787400" cy="838200"/>
                      </a:xfrm>
                      <a:prstGeom prst="rect">
                        <a:avLst/>
                      </a:prstGeom>
                    </p:spPr>
                  </p:pic>
                </p:oleObj>
              </mc:Fallback>
            </mc:AlternateContent>
          </a:graphicData>
        </a:graphic>
      </p:graphicFrame>
      <p:sp>
        <p:nvSpPr>
          <p:cNvPr id="14340" name="Rectangle 4"/>
          <p:cNvSpPr>
            <a:spLocks noChangeArrowheads="1"/>
          </p:cNvSpPr>
          <p:nvPr/>
        </p:nvSpPr>
        <p:spPr bwMode="auto">
          <a:xfrm>
            <a:off x="455613" y="5258019"/>
            <a:ext cx="4713287" cy="519113"/>
          </a:xfrm>
          <a:prstGeom prst="rect">
            <a:avLst/>
          </a:prstGeom>
          <a:noFill/>
          <a:ln w="3175" algn="ctr">
            <a:noFill/>
            <a:miter lim="800000"/>
            <a:headEnd/>
            <a:tailEnd/>
          </a:ln>
        </p:spPr>
        <p:txBody>
          <a:bodyPr wrap="none">
            <a:spAutoFit/>
          </a:bodyPr>
          <a:lstStyle/>
          <a:p>
            <a:pPr>
              <a:spcBef>
                <a:spcPts val="350"/>
              </a:spcBef>
            </a:pPr>
            <a:r>
              <a:rPr lang="en-US" sz="2800" dirty="0">
                <a:latin typeface="Calibri" pitchFamily="34" charset="0"/>
              </a:rPr>
              <a:t>The perimeter is             meters.</a:t>
            </a:r>
          </a:p>
        </p:txBody>
      </p:sp>
      <p:graphicFrame>
        <p:nvGraphicFramePr>
          <p:cNvPr id="6155" name="Object 11"/>
          <p:cNvGraphicFramePr>
            <a:graphicFrameLocks noChangeAspect="1"/>
          </p:cNvGraphicFramePr>
          <p:nvPr>
            <p:extLst>
              <p:ext uri="{D42A27DB-BD31-4B8C-83A1-F6EECF244321}">
                <p14:modId xmlns:p14="http://schemas.microsoft.com/office/powerpoint/2010/main" val="1356747131"/>
              </p:ext>
            </p:extLst>
          </p:nvPr>
        </p:nvGraphicFramePr>
        <p:xfrm>
          <a:off x="1701800" y="2209800"/>
          <a:ext cx="1346200" cy="838200"/>
        </p:xfrm>
        <a:graphic>
          <a:graphicData uri="http://schemas.openxmlformats.org/presentationml/2006/ole">
            <mc:AlternateContent xmlns:mc="http://schemas.openxmlformats.org/markup-compatibility/2006">
              <mc:Choice xmlns:v="urn:schemas-microsoft-com:vml" Requires="v">
                <p:oleObj spid="_x0000_s6258" name="Equation" r:id="rId5" imgW="1346040" imgH="838080" progId="Equation.DSMT4">
                  <p:embed/>
                </p:oleObj>
              </mc:Choice>
              <mc:Fallback>
                <p:oleObj name="Equation" r:id="rId5" imgW="1346040" imgH="838080" progId="Equation.DSMT4">
                  <p:embed/>
                  <p:pic>
                    <p:nvPicPr>
                      <p:cNvPr id="0" name="Picture 32"/>
                      <p:cNvPicPr>
                        <a:picLocks noChangeAspect="1" noChangeArrowheads="1"/>
                      </p:cNvPicPr>
                      <p:nvPr/>
                    </p:nvPicPr>
                    <p:blipFill>
                      <a:blip r:embed="rId6"/>
                      <a:srcRect/>
                      <a:stretch>
                        <a:fillRect/>
                      </a:stretch>
                    </p:blipFill>
                    <p:spPr bwMode="auto">
                      <a:xfrm>
                        <a:off x="1701800" y="2209800"/>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3" name="Object 9"/>
          <p:cNvGraphicFramePr>
            <a:graphicFrameLocks noChangeAspect="1"/>
          </p:cNvGraphicFramePr>
          <p:nvPr>
            <p:extLst>
              <p:ext uri="{D42A27DB-BD31-4B8C-83A1-F6EECF244321}">
                <p14:modId xmlns:p14="http://schemas.microsoft.com/office/powerpoint/2010/main" val="10789474"/>
              </p:ext>
            </p:extLst>
          </p:nvPr>
        </p:nvGraphicFramePr>
        <p:xfrm>
          <a:off x="1695450" y="1295400"/>
          <a:ext cx="1320800" cy="838200"/>
        </p:xfrm>
        <a:graphic>
          <a:graphicData uri="http://schemas.openxmlformats.org/presentationml/2006/ole">
            <mc:AlternateContent xmlns:mc="http://schemas.openxmlformats.org/markup-compatibility/2006">
              <mc:Choice xmlns:v="urn:schemas-microsoft-com:vml" Requires="v">
                <p:oleObj spid="_x0000_s6259" name="Equation" r:id="rId7" imgW="1320480" imgH="838080" progId="Equation.DSMT4">
                  <p:embed/>
                </p:oleObj>
              </mc:Choice>
              <mc:Fallback>
                <p:oleObj name="Equation" r:id="rId7" imgW="1320480" imgH="838080" progId="Equation.DSMT4">
                  <p:embed/>
                  <p:pic>
                    <p:nvPicPr>
                      <p:cNvPr id="0" name="Picture 33"/>
                      <p:cNvPicPr>
                        <a:picLocks noChangeAspect="1" noChangeArrowheads="1"/>
                      </p:cNvPicPr>
                      <p:nvPr/>
                    </p:nvPicPr>
                    <p:blipFill>
                      <a:blip r:embed="rId8"/>
                      <a:srcRect/>
                      <a:stretch>
                        <a:fillRect/>
                      </a:stretch>
                    </p:blipFill>
                    <p:spPr bwMode="auto">
                      <a:xfrm>
                        <a:off x="1695450" y="129540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338" name="Rectangle 2"/>
          <p:cNvSpPr>
            <a:spLocks noGrp="1"/>
          </p:cNvSpPr>
          <p:nvPr>
            <p:ph type="title"/>
          </p:nvPr>
        </p:nvSpPr>
        <p:spPr>
          <a:prstGeom prst="rect">
            <a:avLst/>
          </a:prstGeom>
        </p:spPr>
        <p:txBody>
          <a:bodyPr/>
          <a:lstStyle/>
          <a:p>
            <a:r>
              <a:rPr lang="en-US" dirty="0">
                <a:solidFill>
                  <a:schemeClr val="accent1"/>
                </a:solidFill>
              </a:rPr>
              <a:t>Example 4: Calculating Perimeter (cont.)</a:t>
            </a:r>
            <a:endParaRPr lang="en-US" sz="3200" dirty="0">
              <a:solidFill>
                <a:schemeClr val="accent1"/>
              </a:solidFill>
            </a:endParaRPr>
          </a:p>
        </p:txBody>
      </p:sp>
      <p:graphicFrame>
        <p:nvGraphicFramePr>
          <p:cNvPr id="6147" name="Object 3"/>
          <p:cNvGraphicFramePr>
            <a:graphicFrameLocks noChangeAspect="1"/>
          </p:cNvGraphicFramePr>
          <p:nvPr/>
        </p:nvGraphicFramePr>
        <p:xfrm>
          <a:off x="3467100" y="4191000"/>
          <a:ext cx="787400" cy="838200"/>
        </p:xfrm>
        <a:graphic>
          <a:graphicData uri="http://schemas.openxmlformats.org/presentationml/2006/ole">
            <mc:AlternateContent xmlns:mc="http://schemas.openxmlformats.org/markup-compatibility/2006">
              <mc:Choice xmlns:v="urn:schemas-microsoft-com:vml" Requires="v">
                <p:oleObj spid="_x0000_s6260" name="Equation" r:id="rId9" imgW="787400" imgH="838200" progId="Equation.DSMT4">
                  <p:embed/>
                </p:oleObj>
              </mc:Choice>
              <mc:Fallback>
                <p:oleObj name="Equation" r:id="rId9" imgW="787400" imgH="838200" progId="Equation.DSMT4">
                  <p:embed/>
                  <p:pic>
                    <p:nvPicPr>
                      <p:cNvPr id="0" name="Picture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67100" y="419100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4" name="Object 10"/>
          <p:cNvGraphicFramePr>
            <a:graphicFrameLocks noChangeAspect="1"/>
          </p:cNvGraphicFramePr>
          <p:nvPr>
            <p:extLst>
              <p:ext uri="{D42A27DB-BD31-4B8C-83A1-F6EECF244321}">
                <p14:modId xmlns:p14="http://schemas.microsoft.com/office/powerpoint/2010/main" val="3162948492"/>
              </p:ext>
            </p:extLst>
          </p:nvPr>
        </p:nvGraphicFramePr>
        <p:xfrm>
          <a:off x="3143250" y="1295400"/>
          <a:ext cx="1092200" cy="838200"/>
        </p:xfrm>
        <a:graphic>
          <a:graphicData uri="http://schemas.openxmlformats.org/presentationml/2006/ole">
            <mc:AlternateContent xmlns:mc="http://schemas.openxmlformats.org/markup-compatibility/2006">
              <mc:Choice xmlns:v="urn:schemas-microsoft-com:vml" Requires="v">
                <p:oleObj spid="_x0000_s6261" name="Equation" r:id="rId11" imgW="1091880" imgH="838080" progId="Equation.DSMT4">
                  <p:embed/>
                </p:oleObj>
              </mc:Choice>
              <mc:Fallback>
                <p:oleObj name="Equation" r:id="rId11" imgW="1091880" imgH="838080" progId="Equation.DSMT4">
                  <p:embed/>
                  <p:pic>
                    <p:nvPicPr>
                      <p:cNvPr id="0" name="Picture 38"/>
                      <p:cNvPicPr>
                        <a:picLocks noChangeAspect="1" noChangeArrowheads="1"/>
                      </p:cNvPicPr>
                      <p:nvPr/>
                    </p:nvPicPr>
                    <p:blipFill>
                      <a:blip r:embed="rId12"/>
                      <a:srcRect/>
                      <a:stretch>
                        <a:fillRect/>
                      </a:stretch>
                    </p:blipFill>
                    <p:spPr bwMode="auto">
                      <a:xfrm>
                        <a:off x="3143250" y="12954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6" name="Object 12"/>
          <p:cNvGraphicFramePr>
            <a:graphicFrameLocks noChangeAspect="1"/>
          </p:cNvGraphicFramePr>
          <p:nvPr>
            <p:extLst>
              <p:ext uri="{D42A27DB-BD31-4B8C-83A1-F6EECF244321}">
                <p14:modId xmlns:p14="http://schemas.microsoft.com/office/powerpoint/2010/main" val="725931487"/>
              </p:ext>
            </p:extLst>
          </p:nvPr>
        </p:nvGraphicFramePr>
        <p:xfrm>
          <a:off x="3143250" y="2209800"/>
          <a:ext cx="1104900" cy="838200"/>
        </p:xfrm>
        <a:graphic>
          <a:graphicData uri="http://schemas.openxmlformats.org/presentationml/2006/ole">
            <mc:AlternateContent xmlns:mc="http://schemas.openxmlformats.org/markup-compatibility/2006">
              <mc:Choice xmlns:v="urn:schemas-microsoft-com:vml" Requires="v">
                <p:oleObj spid="_x0000_s6262" name="Equation" r:id="rId13" imgW="1104840" imgH="838080" progId="Equation.DSMT4">
                  <p:embed/>
                </p:oleObj>
              </mc:Choice>
              <mc:Fallback>
                <p:oleObj name="Equation" r:id="rId13" imgW="1104840" imgH="838080" progId="Equation.DSMT4">
                  <p:embed/>
                  <p:pic>
                    <p:nvPicPr>
                      <p:cNvPr id="0" name="Picture 39"/>
                      <p:cNvPicPr>
                        <a:picLocks noChangeAspect="1" noChangeArrowheads="1"/>
                      </p:cNvPicPr>
                      <p:nvPr/>
                    </p:nvPicPr>
                    <p:blipFill>
                      <a:blip r:embed="rId14"/>
                      <a:srcRect/>
                      <a:stretch>
                        <a:fillRect/>
                      </a:stretch>
                    </p:blipFill>
                    <p:spPr bwMode="auto">
                      <a:xfrm>
                        <a:off x="3143250" y="2209800"/>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7" name="Object 13"/>
          <p:cNvGraphicFramePr>
            <a:graphicFrameLocks noChangeAspect="1"/>
          </p:cNvGraphicFramePr>
          <p:nvPr>
            <p:extLst>
              <p:ext uri="{D42A27DB-BD31-4B8C-83A1-F6EECF244321}">
                <p14:modId xmlns:p14="http://schemas.microsoft.com/office/powerpoint/2010/main" val="3883465427"/>
              </p:ext>
            </p:extLst>
          </p:nvPr>
        </p:nvGraphicFramePr>
        <p:xfrm>
          <a:off x="1701800" y="3200400"/>
          <a:ext cx="1447800" cy="901700"/>
        </p:xfrm>
        <a:graphic>
          <a:graphicData uri="http://schemas.openxmlformats.org/presentationml/2006/ole">
            <mc:AlternateContent xmlns:mc="http://schemas.openxmlformats.org/markup-compatibility/2006">
              <mc:Choice xmlns:v="urn:schemas-microsoft-com:vml" Requires="v">
                <p:oleObj spid="_x0000_s6263" name="Equation" r:id="rId15" imgW="1447560" imgH="901440" progId="Equation.DSMT4">
                  <p:embed/>
                </p:oleObj>
              </mc:Choice>
              <mc:Fallback>
                <p:oleObj name="Equation" r:id="rId15" imgW="1447560" imgH="901440" progId="Equation.DSMT4">
                  <p:embed/>
                  <p:pic>
                    <p:nvPicPr>
                      <p:cNvPr id="0" name="Picture 40"/>
                      <p:cNvPicPr>
                        <a:picLocks noChangeAspect="1" noChangeArrowheads="1"/>
                      </p:cNvPicPr>
                      <p:nvPr/>
                    </p:nvPicPr>
                    <p:blipFill>
                      <a:blip r:embed="rId16"/>
                      <a:srcRect/>
                      <a:stretch>
                        <a:fillRect/>
                      </a:stretch>
                    </p:blipFill>
                    <p:spPr bwMode="auto">
                      <a:xfrm>
                        <a:off x="1701800" y="3200400"/>
                        <a:ext cx="1447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8" name="Object 14"/>
          <p:cNvGraphicFramePr>
            <a:graphicFrameLocks noChangeAspect="1"/>
          </p:cNvGraphicFramePr>
          <p:nvPr>
            <p:extLst>
              <p:ext uri="{D42A27DB-BD31-4B8C-83A1-F6EECF244321}">
                <p14:modId xmlns:p14="http://schemas.microsoft.com/office/powerpoint/2010/main" val="3882223982"/>
              </p:ext>
            </p:extLst>
          </p:nvPr>
        </p:nvGraphicFramePr>
        <p:xfrm>
          <a:off x="3143250" y="3200400"/>
          <a:ext cx="1117600" cy="901700"/>
        </p:xfrm>
        <a:graphic>
          <a:graphicData uri="http://schemas.openxmlformats.org/presentationml/2006/ole">
            <mc:AlternateContent xmlns:mc="http://schemas.openxmlformats.org/markup-compatibility/2006">
              <mc:Choice xmlns:v="urn:schemas-microsoft-com:vml" Requires="v">
                <p:oleObj spid="_x0000_s6264" name="Equation" r:id="rId17" imgW="1117440" imgH="901440" progId="Equation.DSMT4">
                  <p:embed/>
                </p:oleObj>
              </mc:Choice>
              <mc:Fallback>
                <p:oleObj name="Equation" r:id="rId17" imgW="1117440" imgH="901440" progId="Equation.DSMT4">
                  <p:embed/>
                  <p:pic>
                    <p:nvPicPr>
                      <p:cNvPr id="0" name="Picture 41"/>
                      <p:cNvPicPr>
                        <a:picLocks noChangeAspect="1" noChangeArrowheads="1"/>
                      </p:cNvPicPr>
                      <p:nvPr/>
                    </p:nvPicPr>
                    <p:blipFill>
                      <a:blip r:embed="rId18"/>
                      <a:srcRect/>
                      <a:stretch>
                        <a:fillRect/>
                      </a:stretch>
                    </p:blipFill>
                    <p:spPr bwMode="auto">
                      <a:xfrm>
                        <a:off x="3143250" y="3200400"/>
                        <a:ext cx="1117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9" name="Object 15"/>
          <p:cNvGraphicFramePr>
            <a:graphicFrameLocks noChangeAspect="1"/>
          </p:cNvGraphicFramePr>
          <p:nvPr/>
        </p:nvGraphicFramePr>
        <p:xfrm>
          <a:off x="4311650" y="4191000"/>
          <a:ext cx="1536700" cy="838200"/>
        </p:xfrm>
        <a:graphic>
          <a:graphicData uri="http://schemas.openxmlformats.org/presentationml/2006/ole">
            <mc:AlternateContent xmlns:mc="http://schemas.openxmlformats.org/markup-compatibility/2006">
              <mc:Choice xmlns:v="urn:schemas-microsoft-com:vml" Requires="v">
                <p:oleObj spid="_x0000_s6265" name="Equation" r:id="rId19" imgW="1536700" imgH="838200" progId="Equation.DSMT4">
                  <p:embed/>
                </p:oleObj>
              </mc:Choice>
              <mc:Fallback>
                <p:oleObj name="Equation" r:id="rId19" imgW="1536700" imgH="838200" progId="Equation.DSMT4">
                  <p:embed/>
                  <p:pic>
                    <p:nvPicPr>
                      <p:cNvPr id="0" name="Picture 4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311650" y="4191000"/>
                        <a:ext cx="153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0" name="Object 16"/>
          <p:cNvGraphicFramePr>
            <a:graphicFrameLocks noChangeAspect="1"/>
          </p:cNvGraphicFramePr>
          <p:nvPr/>
        </p:nvGraphicFramePr>
        <p:xfrm>
          <a:off x="5905500" y="4191000"/>
          <a:ext cx="2095500" cy="838200"/>
        </p:xfrm>
        <a:graphic>
          <a:graphicData uri="http://schemas.openxmlformats.org/presentationml/2006/ole">
            <mc:AlternateContent xmlns:mc="http://schemas.openxmlformats.org/markup-compatibility/2006">
              <mc:Choice xmlns:v="urn:schemas-microsoft-com:vml" Requires="v">
                <p:oleObj spid="_x0000_s6266" name="Equation" r:id="rId21" imgW="2095500" imgH="838200" progId="Equation.DSMT4">
                  <p:embed/>
                </p:oleObj>
              </mc:Choice>
              <mc:Fallback>
                <p:oleObj name="Equation" r:id="rId21" imgW="2095500" imgH="838200" progId="Equation.DSMT4">
                  <p:embed/>
                  <p:pic>
                    <p:nvPicPr>
                      <p:cNvPr id="0" name="Picture 4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905500" y="4191000"/>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1181100" y="1295400"/>
          <a:ext cx="444500" cy="838200"/>
        </p:xfrm>
        <a:graphic>
          <a:graphicData uri="http://schemas.openxmlformats.org/presentationml/2006/ole">
            <mc:AlternateContent xmlns:mc="http://schemas.openxmlformats.org/markup-compatibility/2006">
              <mc:Choice xmlns:v="urn:schemas-microsoft-com:vml" Requires="v">
                <p:oleObj spid="_x0000_s6267" name="Equation" r:id="rId23" imgW="444307" imgH="837836" progId="Equation.DSMT4">
                  <p:embed/>
                </p:oleObj>
              </mc:Choice>
              <mc:Fallback>
                <p:oleObj name="Equation" r:id="rId23" imgW="444307" imgH="837836" progId="Equation.DSMT4">
                  <p:embed/>
                  <p:pic>
                    <p:nvPicPr>
                      <p:cNvPr id="0" name="Picture 4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181100" y="1295400"/>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1143000" y="2209800"/>
          <a:ext cx="482600" cy="838200"/>
        </p:xfrm>
        <a:graphic>
          <a:graphicData uri="http://schemas.openxmlformats.org/presentationml/2006/ole">
            <mc:AlternateContent xmlns:mc="http://schemas.openxmlformats.org/markup-compatibility/2006">
              <mc:Choice xmlns:v="urn:schemas-microsoft-com:vml" Requires="v">
                <p:oleObj spid="_x0000_s6268" name="Equation" r:id="rId25" imgW="482391" imgH="837836" progId="Equation.DSMT4">
                  <p:embed/>
                </p:oleObj>
              </mc:Choice>
              <mc:Fallback>
                <p:oleObj name="Equation" r:id="rId25" imgW="482391" imgH="837836" progId="Equation.DSMT4">
                  <p:embed/>
                  <p:pic>
                    <p:nvPicPr>
                      <p:cNvPr id="0" name="Picture 4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143000" y="2209800"/>
                        <a:ext cx="48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extLst>
              <p:ext uri="{D42A27DB-BD31-4B8C-83A1-F6EECF244321}">
                <p14:modId xmlns:p14="http://schemas.microsoft.com/office/powerpoint/2010/main" val="3916528076"/>
              </p:ext>
            </p:extLst>
          </p:nvPr>
        </p:nvGraphicFramePr>
        <p:xfrm>
          <a:off x="584200" y="3200400"/>
          <a:ext cx="1041400" cy="901700"/>
        </p:xfrm>
        <a:graphic>
          <a:graphicData uri="http://schemas.openxmlformats.org/presentationml/2006/ole">
            <mc:AlternateContent xmlns:mc="http://schemas.openxmlformats.org/markup-compatibility/2006">
              <mc:Choice xmlns:v="urn:schemas-microsoft-com:vml" Requires="v">
                <p:oleObj spid="_x0000_s6269" name="Equation" r:id="rId27" imgW="1040948" imgH="901309" progId="Equation.DSMT4">
                  <p:embed/>
                </p:oleObj>
              </mc:Choice>
              <mc:Fallback>
                <p:oleObj name="Equation" r:id="rId27" imgW="1040948" imgH="901309" progId="Equation.DSMT4">
                  <p:embed/>
                  <p:pic>
                    <p:nvPicPr>
                      <p:cNvPr id="0" name="Picture 4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84200" y="3200400"/>
                        <a:ext cx="1041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6191" name="Picture 47"/>
          <p:cNvPicPr>
            <a:picLocks noChangeAspect="1" noChangeArrowheads="1"/>
          </p:cNvPicPr>
          <p:nvPr/>
        </p:nvPicPr>
        <p:blipFill>
          <a:blip r:embed="rId29" cstate="print">
            <a:clrChange>
              <a:clrFrom>
                <a:srgbClr val="FFFFFF"/>
              </a:clrFrom>
              <a:clrTo>
                <a:srgbClr val="FFFFFF">
                  <a:alpha val="0"/>
                </a:srgbClr>
              </a:clrTo>
            </a:clrChange>
          </a:blip>
          <a:srcRect/>
          <a:stretch>
            <a:fillRect/>
          </a:stretch>
        </p:blipFill>
        <p:spPr bwMode="auto">
          <a:xfrm>
            <a:off x="5562600" y="1600200"/>
            <a:ext cx="2560320" cy="189553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4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6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4340"/>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1598</TotalTime>
  <Words>795</Words>
  <Application>Microsoft Office PowerPoint</Application>
  <PresentationFormat>On-screen Show (4:3)</PresentationFormat>
  <Paragraphs>129</Paragraphs>
  <Slides>29</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29</vt:i4>
      </vt:variant>
    </vt:vector>
  </HeadingPairs>
  <TitlesOfParts>
    <vt:vector size="35" baseType="lpstr">
      <vt:lpstr>Arial</vt:lpstr>
      <vt:lpstr>Calibri</vt:lpstr>
      <vt:lpstr>Courier New</vt:lpstr>
      <vt:lpstr>Office Theme</vt:lpstr>
      <vt:lpstr>Equation</vt:lpstr>
      <vt:lpstr>MathType 6.0 Equation</vt:lpstr>
      <vt:lpstr>Section 3.7</vt:lpstr>
      <vt:lpstr>Objectives</vt:lpstr>
      <vt:lpstr>To Add Mixed Numbers</vt:lpstr>
      <vt:lpstr>Example 1: Adding Mixed Numbers with the Same Denominator</vt:lpstr>
      <vt:lpstr>Example 1: Adding Mixed Numbers with the Same Denominator (cont.)</vt:lpstr>
      <vt:lpstr>Example 2: Adding Mixed Numbers with Different Denominators </vt:lpstr>
      <vt:lpstr>Example 3: Adding Mixed Numbers</vt:lpstr>
      <vt:lpstr>Example 4: Calculating Perimeter</vt:lpstr>
      <vt:lpstr>Example 4: Calculating Perimeter (cont.)</vt:lpstr>
      <vt:lpstr>To Subtract Mixed Numbers</vt:lpstr>
      <vt:lpstr>Example 5: Subtracting Mixed Numbers with the Same Denominator</vt:lpstr>
      <vt:lpstr>Example 6: Subtracting Mixed Numbers with Different Denominators</vt:lpstr>
      <vt:lpstr>If the Fraction Part Being Subtracted is Larger than the First Fraction</vt:lpstr>
      <vt:lpstr>Example 7: Subtracting Mixed Numbers  by Borrowing</vt:lpstr>
      <vt:lpstr>Example 7: Subtracting Mixed Numbers  by Borrowing (cont.)</vt:lpstr>
      <vt:lpstr>Example 8: Subtracting Mixed Numbers  by Borrowing</vt:lpstr>
      <vt:lpstr>Example 9: Subtracting Mixed Numbers  by Borrowing</vt:lpstr>
      <vt:lpstr>Completion Example 10: Subtracting Mixed Numbers by Borrowing</vt:lpstr>
      <vt:lpstr>Example 11: Application: Subtracting Mixed Numbers</vt:lpstr>
      <vt:lpstr>Example 11: Application: Subtracting Mixed Numbers (cont.)</vt:lpstr>
      <vt:lpstr>Example 11: Application: Subtracting Mixed Numbers (cont.)</vt:lpstr>
      <vt:lpstr>Example 11: Application: Subtracting Mixed Numbers (cont.)</vt:lpstr>
      <vt:lpstr>Example 12: Finding Sums of Negative Mixed Numbers</vt:lpstr>
      <vt:lpstr>Example 12: Finding Sums of Negative Mixed Numbers (cont.)</vt:lpstr>
      <vt:lpstr>Example 13: Finding Sums with Negative Mixed Numbers</vt:lpstr>
      <vt:lpstr>Example 13: Finding Sums with Negative Mixed Numbers (cont.)</vt:lpstr>
      <vt:lpstr>Example 14: Adding Mixed Numbers Using Improper Fractions </vt:lpstr>
      <vt:lpstr>Example 15: Adding Mixed Numbers Using Improper Fractions </vt:lpstr>
      <vt:lpstr>Example 16: Subtracting Mixed Numbers Using Improper Fractions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210</cp:revision>
  <dcterms:created xsi:type="dcterms:W3CDTF">2013-04-26T14:43:13Z</dcterms:created>
  <dcterms:modified xsi:type="dcterms:W3CDTF">2018-08-02T14:55:34Z</dcterms:modified>
</cp:coreProperties>
</file>