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8" r:id="rId3"/>
    <p:sldId id="298" r:id="rId4"/>
    <p:sldId id="299" r:id="rId5"/>
    <p:sldId id="259" r:id="rId6"/>
    <p:sldId id="300" r:id="rId7"/>
    <p:sldId id="301" r:id="rId8"/>
    <p:sldId id="303" r:id="rId9"/>
    <p:sldId id="304" r:id="rId10"/>
    <p:sldId id="305" r:id="rId11"/>
    <p:sldId id="306" r:id="rId12"/>
    <p:sldId id="307" r:id="rId13"/>
    <p:sldId id="308" r:id="rId14"/>
    <p:sldId id="309" r:id="rId15"/>
    <p:sldId id="310" r:id="rId16"/>
    <p:sldId id="321" r:id="rId17"/>
    <p:sldId id="311" r:id="rId18"/>
    <p:sldId id="312" r:id="rId19"/>
    <p:sldId id="314" r:id="rId20"/>
    <p:sldId id="315" r:id="rId21"/>
    <p:sldId id="313" r:id="rId22"/>
    <p:sldId id="316" r:id="rId23"/>
    <p:sldId id="317" r:id="rId24"/>
    <p:sldId id="318" r:id="rId25"/>
    <p:sldId id="319" r:id="rId26"/>
    <p:sldId id="320" r:id="rId27"/>
    <p:sldId id="32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00"/>
    <a:srgbClr val="1F497D"/>
    <a:srgbClr val="0000FF"/>
    <a:srgbClr val="008000"/>
    <a:srgbClr val="9900FF"/>
    <a:srgbClr val="000099"/>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115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12" Type="http://schemas.openxmlformats.org/officeDocument/2006/relationships/image" Target="../media/image55.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11" Type="http://schemas.openxmlformats.org/officeDocument/2006/relationships/image" Target="../media/image54.wmf"/><Relationship Id="rId5" Type="http://schemas.openxmlformats.org/officeDocument/2006/relationships/image" Target="../media/image48.wmf"/><Relationship Id="rId10" Type="http://schemas.openxmlformats.org/officeDocument/2006/relationships/image" Target="../media/image53.wmf"/><Relationship Id="rId4" Type="http://schemas.openxmlformats.org/officeDocument/2006/relationships/image" Target="../media/image47.wmf"/><Relationship Id="rId9" Type="http://schemas.openxmlformats.org/officeDocument/2006/relationships/image" Target="../media/image5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4" Type="http://schemas.openxmlformats.org/officeDocument/2006/relationships/image" Target="../media/image67.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5" Type="http://schemas.openxmlformats.org/officeDocument/2006/relationships/image" Target="../media/image72.wmf"/><Relationship Id="rId4" Type="http://schemas.openxmlformats.org/officeDocument/2006/relationships/image" Target="../media/image7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image" Target="../media/image74.wmf"/><Relationship Id="rId1" Type="http://schemas.openxmlformats.org/officeDocument/2006/relationships/image" Target="../media/image73.wmf"/><Relationship Id="rId5" Type="http://schemas.openxmlformats.org/officeDocument/2006/relationships/image" Target="../media/image77.wmf"/><Relationship Id="rId4" Type="http://schemas.openxmlformats.org/officeDocument/2006/relationships/image" Target="../media/image76.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4" Type="http://schemas.openxmlformats.org/officeDocument/2006/relationships/image" Target="../media/image81.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4" Type="http://schemas.openxmlformats.org/officeDocument/2006/relationships/image" Target="../media/image8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90.wmf"/><Relationship Id="rId7" Type="http://schemas.openxmlformats.org/officeDocument/2006/relationships/image" Target="../media/image94.wmf"/><Relationship Id="rId2" Type="http://schemas.openxmlformats.org/officeDocument/2006/relationships/image" Target="../media/image89.wmf"/><Relationship Id="rId1" Type="http://schemas.openxmlformats.org/officeDocument/2006/relationships/image" Target="../media/image88.wmf"/><Relationship Id="rId6" Type="http://schemas.openxmlformats.org/officeDocument/2006/relationships/image" Target="../media/image93.wmf"/><Relationship Id="rId5" Type="http://schemas.openxmlformats.org/officeDocument/2006/relationships/image" Target="../media/image92.wmf"/><Relationship Id="rId4" Type="http://schemas.openxmlformats.org/officeDocument/2006/relationships/image" Target="../media/image9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06.wmf"/><Relationship Id="rId6" Type="http://schemas.openxmlformats.org/officeDocument/2006/relationships/image" Target="../media/image111.wmf"/><Relationship Id="rId5" Type="http://schemas.openxmlformats.org/officeDocument/2006/relationships/image" Target="../media/image110.wmf"/><Relationship Id="rId4" Type="http://schemas.openxmlformats.org/officeDocument/2006/relationships/image" Target="../media/image109.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113.wmf"/><Relationship Id="rId1" Type="http://schemas.openxmlformats.org/officeDocument/2006/relationships/image" Target="../media/image112.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115.wmf"/><Relationship Id="rId1" Type="http://schemas.openxmlformats.org/officeDocument/2006/relationships/image" Target="../media/image11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12" Type="http://schemas.openxmlformats.org/officeDocument/2006/relationships/image" Target="../media/image22.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11" Type="http://schemas.openxmlformats.org/officeDocument/2006/relationships/image" Target="../media/image21.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8/17/2018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37984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FB10E-5553-4063-83BD-16EE0EEA8BFB}" type="datetimeFigureOut">
              <a:rPr lang="en-US" smtClean="0"/>
              <a:pPr/>
              <a:t>8/17/2018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3D22C-E4CC-468E-BC3F-6A440B8D5313}" type="slidenum">
              <a:rPr lang="en-US" smtClean="0"/>
              <a:pPr/>
              <a:t>‹#›</a:t>
            </a:fld>
            <a:endParaRPr lang="en-US"/>
          </a:p>
        </p:txBody>
      </p:sp>
    </p:spTree>
    <p:extLst>
      <p:ext uri="{BB962C8B-B14F-4D97-AF65-F5344CB8AC3E}">
        <p14:creationId xmlns:p14="http://schemas.microsoft.com/office/powerpoint/2010/main" val="1835456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1"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22"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23"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24"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5" name="Picture 2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7.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5" Type="http://schemas.openxmlformats.org/officeDocument/2006/relationships/oleObject" Target="../embeddings/oleObject34.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6" Type="http://schemas.openxmlformats.org/officeDocument/2006/relationships/image" Target="../media/image42.wmf"/><Relationship Id="rId1" Type="http://schemas.openxmlformats.org/officeDocument/2006/relationships/vmlDrawing" Target="../drawings/vmlDrawing8.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8.bin"/><Relationship Id="rId18" Type="http://schemas.openxmlformats.org/officeDocument/2006/relationships/image" Target="../media/image51.wmf"/><Relationship Id="rId26" Type="http://schemas.openxmlformats.org/officeDocument/2006/relationships/image" Target="../media/image55.wmf"/><Relationship Id="rId3" Type="http://schemas.openxmlformats.org/officeDocument/2006/relationships/oleObject" Target="../embeddings/oleObject43.bin"/><Relationship Id="rId21" Type="http://schemas.openxmlformats.org/officeDocument/2006/relationships/oleObject" Target="../embeddings/oleObject52.bin"/><Relationship Id="rId7" Type="http://schemas.openxmlformats.org/officeDocument/2006/relationships/oleObject" Target="../embeddings/oleObject45.bin"/><Relationship Id="rId12" Type="http://schemas.openxmlformats.org/officeDocument/2006/relationships/image" Target="../media/image48.wmf"/><Relationship Id="rId17" Type="http://schemas.openxmlformats.org/officeDocument/2006/relationships/oleObject" Target="../embeddings/oleObject50.bin"/><Relationship Id="rId25" Type="http://schemas.openxmlformats.org/officeDocument/2006/relationships/oleObject" Target="../embeddings/oleObject54.bin"/><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image" Target="../media/image52.wmf"/><Relationship Id="rId1" Type="http://schemas.openxmlformats.org/officeDocument/2006/relationships/vmlDrawing" Target="../drawings/vmlDrawing10.vml"/><Relationship Id="rId6" Type="http://schemas.openxmlformats.org/officeDocument/2006/relationships/image" Target="../media/image45.wmf"/><Relationship Id="rId11" Type="http://schemas.openxmlformats.org/officeDocument/2006/relationships/oleObject" Target="../embeddings/oleObject47.bin"/><Relationship Id="rId24" Type="http://schemas.openxmlformats.org/officeDocument/2006/relationships/image" Target="../media/image54.wmf"/><Relationship Id="rId5" Type="http://schemas.openxmlformats.org/officeDocument/2006/relationships/oleObject" Target="../embeddings/oleObject44.bin"/><Relationship Id="rId15" Type="http://schemas.openxmlformats.org/officeDocument/2006/relationships/oleObject" Target="../embeddings/oleObject49.bin"/><Relationship Id="rId23" Type="http://schemas.openxmlformats.org/officeDocument/2006/relationships/oleObject" Target="../embeddings/oleObject53.bin"/><Relationship Id="rId10" Type="http://schemas.openxmlformats.org/officeDocument/2006/relationships/image" Target="../media/image47.wmf"/><Relationship Id="rId19" Type="http://schemas.openxmlformats.org/officeDocument/2006/relationships/oleObject" Target="../embeddings/oleObject51.bin"/><Relationship Id="rId4" Type="http://schemas.openxmlformats.org/officeDocument/2006/relationships/image" Target="../media/image44.wmf"/><Relationship Id="rId9" Type="http://schemas.openxmlformats.org/officeDocument/2006/relationships/oleObject" Target="../embeddings/oleObject46.bin"/><Relationship Id="rId14" Type="http://schemas.openxmlformats.org/officeDocument/2006/relationships/image" Target="../media/image49.wmf"/><Relationship Id="rId22" Type="http://schemas.openxmlformats.org/officeDocument/2006/relationships/image" Target="../media/image53.wmf"/></Relationships>
</file>

<file path=ppt/slides/_rels/slide14.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62.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63.wmf"/></Relationships>
</file>

<file path=ppt/slides/_rels/slide17.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5.wmf"/><Relationship Id="rId5" Type="http://schemas.openxmlformats.org/officeDocument/2006/relationships/oleObject" Target="../embeddings/oleObject64.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66.bin"/></Relationships>
</file>

<file path=ppt/slides/_rels/slide18.x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9.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0.bin"/></Relationships>
</file>

<file path=ppt/slides/_rels/slide19.x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77.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4.wmf"/><Relationship Id="rId11" Type="http://schemas.openxmlformats.org/officeDocument/2006/relationships/oleObject" Target="../embeddings/oleObject76.bin"/><Relationship Id="rId5" Type="http://schemas.openxmlformats.org/officeDocument/2006/relationships/oleObject" Target="../embeddings/oleObject73.bin"/><Relationship Id="rId10" Type="http://schemas.openxmlformats.org/officeDocument/2006/relationships/image" Target="../media/image76.wmf"/><Relationship Id="rId4" Type="http://schemas.openxmlformats.org/officeDocument/2006/relationships/image" Target="../media/image73.wmf"/><Relationship Id="rId9" Type="http://schemas.openxmlformats.org/officeDocument/2006/relationships/oleObject" Target="../embeddings/oleObject75.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2.bin"/><Relationship Id="rId3" Type="http://schemas.openxmlformats.org/officeDocument/2006/relationships/oleObject" Target="../embeddings/oleObject77.bin"/><Relationship Id="rId7" Type="http://schemas.openxmlformats.org/officeDocument/2006/relationships/oleObject" Target="../embeddings/oleObject79.bin"/><Relationship Id="rId12" Type="http://schemas.openxmlformats.org/officeDocument/2006/relationships/image" Target="../media/image82.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9.wmf"/><Relationship Id="rId11" Type="http://schemas.openxmlformats.org/officeDocument/2006/relationships/oleObject" Target="../embeddings/oleObject81.bin"/><Relationship Id="rId5" Type="http://schemas.openxmlformats.org/officeDocument/2006/relationships/oleObject" Target="../embeddings/oleObject78.bin"/><Relationship Id="rId10" Type="http://schemas.openxmlformats.org/officeDocument/2006/relationships/image" Target="../media/image81.wmf"/><Relationship Id="rId4" Type="http://schemas.openxmlformats.org/officeDocument/2006/relationships/image" Target="../media/image78.wmf"/><Relationship Id="rId9" Type="http://schemas.openxmlformats.org/officeDocument/2006/relationships/oleObject" Target="../embeddings/oleObject80.bin"/><Relationship Id="rId14" Type="http://schemas.openxmlformats.org/officeDocument/2006/relationships/image" Target="../media/image83.wmf"/></Relationships>
</file>

<file path=ppt/slides/_rels/slide21.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83.bin"/><Relationship Id="rId7"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5.wmf"/><Relationship Id="rId5" Type="http://schemas.openxmlformats.org/officeDocument/2006/relationships/oleObject" Target="../embeddings/oleObject84.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86.bin"/></Relationships>
</file>

<file path=ppt/slides/_rels/slide22.xml.rels><?xml version="1.0" encoding="UTF-8" standalone="yes"?>
<Relationships xmlns="http://schemas.openxmlformats.org/package/2006/relationships"><Relationship Id="rId8" Type="http://schemas.openxmlformats.org/officeDocument/2006/relationships/image" Target="../media/image90.wmf"/><Relationship Id="rId13" Type="http://schemas.openxmlformats.org/officeDocument/2006/relationships/oleObject" Target="../embeddings/oleObject92.bin"/><Relationship Id="rId3" Type="http://schemas.openxmlformats.org/officeDocument/2006/relationships/oleObject" Target="../embeddings/oleObject87.bin"/><Relationship Id="rId7" Type="http://schemas.openxmlformats.org/officeDocument/2006/relationships/oleObject" Target="../embeddings/oleObject89.bin"/><Relationship Id="rId12" Type="http://schemas.openxmlformats.org/officeDocument/2006/relationships/image" Target="../media/image92.wmf"/><Relationship Id="rId2" Type="http://schemas.openxmlformats.org/officeDocument/2006/relationships/slideLayout" Target="../slideLayouts/slideLayout2.xml"/><Relationship Id="rId16" Type="http://schemas.openxmlformats.org/officeDocument/2006/relationships/image" Target="../media/image94.wmf"/><Relationship Id="rId1" Type="http://schemas.openxmlformats.org/officeDocument/2006/relationships/vmlDrawing" Target="../drawings/vmlDrawing19.vml"/><Relationship Id="rId6" Type="http://schemas.openxmlformats.org/officeDocument/2006/relationships/image" Target="../media/image89.wmf"/><Relationship Id="rId11" Type="http://schemas.openxmlformats.org/officeDocument/2006/relationships/oleObject" Target="../embeddings/oleObject91.bin"/><Relationship Id="rId5" Type="http://schemas.openxmlformats.org/officeDocument/2006/relationships/oleObject" Target="../embeddings/oleObject88.bin"/><Relationship Id="rId15" Type="http://schemas.openxmlformats.org/officeDocument/2006/relationships/oleObject" Target="../embeddings/oleObject93.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90.bin"/><Relationship Id="rId14" Type="http://schemas.openxmlformats.org/officeDocument/2006/relationships/image" Target="../media/image93.wmf"/></Relationships>
</file>

<file path=ppt/slides/_rels/slide23.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94.bin"/><Relationship Id="rId7"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96.wmf"/><Relationship Id="rId5" Type="http://schemas.openxmlformats.org/officeDocument/2006/relationships/oleObject" Target="../embeddings/oleObject95.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97.bin"/></Relationships>
</file>

<file path=ppt/slides/_rels/slide24.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0.bin"/><Relationship Id="rId12" Type="http://schemas.openxmlformats.org/officeDocument/2006/relationships/image" Target="../media/image103.wmf"/><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21.vml"/><Relationship Id="rId6" Type="http://schemas.openxmlformats.org/officeDocument/2006/relationships/image" Target="../media/image100.wmf"/><Relationship Id="rId11" Type="http://schemas.openxmlformats.org/officeDocument/2006/relationships/oleObject" Target="../embeddings/oleObject102.bin"/><Relationship Id="rId5" Type="http://schemas.openxmlformats.org/officeDocument/2006/relationships/oleObject" Target="../embeddings/oleObject99.bin"/><Relationship Id="rId15" Type="http://schemas.openxmlformats.org/officeDocument/2006/relationships/oleObject" Target="../embeddings/oleObject104.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01.bin"/><Relationship Id="rId14" Type="http://schemas.openxmlformats.org/officeDocument/2006/relationships/image" Target="../media/image104.wmf"/></Relationships>
</file>

<file path=ppt/slides/_rels/slide25.xml.rels><?xml version="1.0" encoding="UTF-8" standalone="yes"?>
<Relationships xmlns="http://schemas.openxmlformats.org/package/2006/relationships"><Relationship Id="rId8" Type="http://schemas.openxmlformats.org/officeDocument/2006/relationships/image" Target="../media/image108.wmf"/><Relationship Id="rId13" Type="http://schemas.openxmlformats.org/officeDocument/2006/relationships/oleObject" Target="../embeddings/oleObject110.bin"/><Relationship Id="rId3" Type="http://schemas.openxmlformats.org/officeDocument/2006/relationships/oleObject" Target="../embeddings/oleObject105.bin"/><Relationship Id="rId7" Type="http://schemas.openxmlformats.org/officeDocument/2006/relationships/oleObject" Target="../embeddings/oleObject107.bin"/><Relationship Id="rId12" Type="http://schemas.openxmlformats.org/officeDocument/2006/relationships/image" Target="../media/image110.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107.wmf"/><Relationship Id="rId11" Type="http://schemas.openxmlformats.org/officeDocument/2006/relationships/oleObject" Target="../embeddings/oleObject109.bin"/><Relationship Id="rId5" Type="http://schemas.openxmlformats.org/officeDocument/2006/relationships/oleObject" Target="../embeddings/oleObject106.bin"/><Relationship Id="rId10" Type="http://schemas.openxmlformats.org/officeDocument/2006/relationships/image" Target="../media/image109.wmf"/><Relationship Id="rId4" Type="http://schemas.openxmlformats.org/officeDocument/2006/relationships/image" Target="../media/image106.wmf"/><Relationship Id="rId9" Type="http://schemas.openxmlformats.org/officeDocument/2006/relationships/oleObject" Target="../embeddings/oleObject108.bin"/><Relationship Id="rId14" Type="http://schemas.openxmlformats.org/officeDocument/2006/relationships/image" Target="../media/image111.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11.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113.wmf"/><Relationship Id="rId5" Type="http://schemas.openxmlformats.org/officeDocument/2006/relationships/oleObject" Target="../embeddings/oleObject112.bin"/><Relationship Id="rId4" Type="http://schemas.openxmlformats.org/officeDocument/2006/relationships/image" Target="../media/image112.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13.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115.wmf"/><Relationship Id="rId5" Type="http://schemas.openxmlformats.org/officeDocument/2006/relationships/oleObject" Target="../embeddings/oleObject114.bin"/><Relationship Id="rId4" Type="http://schemas.openxmlformats.org/officeDocument/2006/relationships/image" Target="../media/image11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6" Type="http://schemas.openxmlformats.org/officeDocument/2006/relationships/image" Target="../media/image10.wmf"/><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26" Type="http://schemas.openxmlformats.org/officeDocument/2006/relationships/image" Target="../media/image22.wmf"/><Relationship Id="rId3" Type="http://schemas.openxmlformats.org/officeDocument/2006/relationships/oleObject" Target="../embeddings/oleObject10.bin"/><Relationship Id="rId21" Type="http://schemas.openxmlformats.org/officeDocument/2006/relationships/oleObject" Target="../embeddings/oleObject19.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5"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4.vml"/><Relationship Id="rId6" Type="http://schemas.openxmlformats.org/officeDocument/2006/relationships/image" Target="../media/image12.wmf"/><Relationship Id="rId11" Type="http://schemas.openxmlformats.org/officeDocument/2006/relationships/oleObject" Target="../embeddings/oleObject14.bin"/><Relationship Id="rId24" Type="http://schemas.openxmlformats.org/officeDocument/2006/relationships/image" Target="../media/image21.wmf"/><Relationship Id="rId5" Type="http://schemas.openxmlformats.org/officeDocument/2006/relationships/oleObject" Target="../embeddings/oleObject11.bin"/><Relationship Id="rId15" Type="http://schemas.openxmlformats.org/officeDocument/2006/relationships/oleObject" Target="../embeddings/oleObject16.bin"/><Relationship Id="rId23" Type="http://schemas.openxmlformats.org/officeDocument/2006/relationships/oleObject" Target="../embeddings/oleObject20.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 Id="rId22" Type="http://schemas.openxmlformats.org/officeDocument/2006/relationships/image" Target="../media/image20.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3.wmf"/></Relationships>
</file>

<file path=ppt/slides/_rels/slide9.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15.5</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lnSpc>
                <a:spcPct val="90000"/>
              </a:lnSpc>
              <a:buNone/>
              <a:defRPr/>
            </a:pPr>
            <a:r>
              <a:rPr lang="en-US" b="1" i="1" dirty="0">
                <a:solidFill>
                  <a:srgbClr val="1F497D"/>
                </a:solidFill>
              </a:rPr>
              <a:t>Properties of Logarithms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1138" name="Object 2"/>
          <p:cNvGraphicFramePr>
            <a:graphicFrameLocks noChangeAspect="1"/>
          </p:cNvGraphicFramePr>
          <p:nvPr/>
        </p:nvGraphicFramePr>
        <p:xfrm>
          <a:off x="457200" y="1143000"/>
          <a:ext cx="1346200" cy="838200"/>
        </p:xfrm>
        <a:graphic>
          <a:graphicData uri="http://schemas.openxmlformats.org/presentationml/2006/ole">
            <mc:AlternateContent xmlns:mc="http://schemas.openxmlformats.org/markup-compatibility/2006">
              <mc:Choice xmlns:v="urn:schemas-microsoft-com:vml" Requires="v">
                <p:oleObj spid="_x0000_s91175" name="Equation" r:id="rId3" imgW="1346040" imgH="838080" progId="Equation.DSMT4">
                  <p:embed/>
                </p:oleObj>
              </mc:Choice>
              <mc:Fallback>
                <p:oleObj name="Equation" r:id="rId3" imgW="134604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335011" y="2701255"/>
            <a:ext cx="4572000" cy="1015663"/>
          </a:xfrm>
          <a:prstGeom prst="rect">
            <a:avLst/>
          </a:prstGeom>
        </p:spPr>
        <p:txBody>
          <a:bodyPr>
            <a:spAutoFit/>
          </a:bodyPr>
          <a:lstStyle/>
          <a:p>
            <a:r>
              <a:rPr lang="en-US" sz="2000" b="1" dirty="0">
                <a:solidFill>
                  <a:srgbClr val="008080"/>
                </a:solidFill>
              </a:rPr>
              <a:t>Note: </a:t>
            </a:r>
            <a:r>
              <a:rPr lang="en-US" sz="2000" dirty="0">
                <a:solidFill>
                  <a:srgbClr val="008080"/>
                </a:solidFill>
              </a:rPr>
              <a:t>Writing      as 2</a:t>
            </a:r>
            <a:r>
              <a:rPr lang="en-US" sz="2000" baseline="30000" dirty="0">
                <a:solidFill>
                  <a:srgbClr val="008080"/>
                </a:solidFill>
                <a:latin typeface="Symbol" pitchFamily="98" charset="2"/>
              </a:rPr>
              <a:t>-</a:t>
            </a:r>
            <a:r>
              <a:rPr lang="en-US" sz="2000" baseline="30000" dirty="0">
                <a:solidFill>
                  <a:srgbClr val="008080"/>
                </a:solidFill>
              </a:rPr>
              <a:t>3 </a:t>
            </a:r>
            <a:r>
              <a:rPr lang="en-US" sz="2000" dirty="0">
                <a:solidFill>
                  <a:srgbClr val="008080"/>
                </a:solidFill>
              </a:rPr>
              <a:t>produces the same result. </a:t>
            </a:r>
          </a:p>
          <a:p>
            <a:r>
              <a:rPr lang="en-US" sz="2000" b="1" dirty="0">
                <a:solidFill>
                  <a:srgbClr val="008080"/>
                </a:solidFill>
              </a:rPr>
              <a:t> </a:t>
            </a:r>
          </a:p>
        </p:txBody>
      </p:sp>
      <p:graphicFrame>
        <p:nvGraphicFramePr>
          <p:cNvPr id="91140" name="Object 4"/>
          <p:cNvGraphicFramePr>
            <a:graphicFrameLocks noChangeAspect="1"/>
          </p:cNvGraphicFramePr>
          <p:nvPr/>
        </p:nvGraphicFramePr>
        <p:xfrm>
          <a:off x="5884178" y="2590800"/>
          <a:ext cx="203200" cy="622300"/>
        </p:xfrm>
        <a:graphic>
          <a:graphicData uri="http://schemas.openxmlformats.org/presentationml/2006/ole">
            <mc:AlternateContent xmlns:mc="http://schemas.openxmlformats.org/markup-compatibility/2006">
              <mc:Choice xmlns:v="urn:schemas-microsoft-com:vml" Requires="v">
                <p:oleObj spid="_x0000_s91176" name="Equation" r:id="rId5" imgW="203040" imgH="622080" progId="Equation.DSMT4">
                  <p:embed/>
                </p:oleObj>
              </mc:Choice>
              <mc:Fallback>
                <p:oleObj name="Equation" r:id="rId5" imgW="203040" imgH="622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84178" y="2590800"/>
                        <a:ext cx="20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1" name="Object 5"/>
          <p:cNvGraphicFramePr>
            <a:graphicFrameLocks noChangeAspect="1"/>
          </p:cNvGraphicFramePr>
          <p:nvPr/>
        </p:nvGraphicFramePr>
        <p:xfrm>
          <a:off x="914400" y="2481044"/>
          <a:ext cx="863600" cy="838200"/>
        </p:xfrm>
        <a:graphic>
          <a:graphicData uri="http://schemas.openxmlformats.org/presentationml/2006/ole">
            <mc:AlternateContent xmlns:mc="http://schemas.openxmlformats.org/markup-compatibility/2006">
              <mc:Choice xmlns:v="urn:schemas-microsoft-com:vml" Requires="v">
                <p:oleObj spid="_x0000_s91177" name="Equation" r:id="rId7" imgW="863280" imgH="838080" progId="Equation.DSMT4">
                  <p:embed/>
                </p:oleObj>
              </mc:Choice>
              <mc:Fallback>
                <p:oleObj name="Equation" r:id="rId7" imgW="8632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2481044"/>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2" name="Object 6"/>
          <p:cNvGraphicFramePr>
            <a:graphicFrameLocks noChangeAspect="1"/>
          </p:cNvGraphicFramePr>
          <p:nvPr/>
        </p:nvGraphicFramePr>
        <p:xfrm>
          <a:off x="1820411" y="2718033"/>
          <a:ext cx="2133600" cy="431800"/>
        </p:xfrm>
        <a:graphic>
          <a:graphicData uri="http://schemas.openxmlformats.org/presentationml/2006/ole">
            <mc:AlternateContent xmlns:mc="http://schemas.openxmlformats.org/markup-compatibility/2006">
              <mc:Choice xmlns:v="urn:schemas-microsoft-com:vml" Requires="v">
                <p:oleObj spid="_x0000_s91178" name="Equation" r:id="rId9" imgW="2133360" imgH="431640" progId="Equation.DSMT4">
                  <p:embed/>
                </p:oleObj>
              </mc:Choice>
              <mc:Fallback>
                <p:oleObj name="Equation" r:id="rId9" imgW="21333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0411" y="2718033"/>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3" name="Object 7"/>
          <p:cNvGraphicFramePr>
            <a:graphicFrameLocks noChangeAspect="1"/>
          </p:cNvGraphicFramePr>
          <p:nvPr/>
        </p:nvGraphicFramePr>
        <p:xfrm>
          <a:off x="1828800" y="3387055"/>
          <a:ext cx="2235200" cy="469900"/>
        </p:xfrm>
        <a:graphic>
          <a:graphicData uri="http://schemas.openxmlformats.org/presentationml/2006/ole">
            <mc:AlternateContent xmlns:mc="http://schemas.openxmlformats.org/markup-compatibility/2006">
              <mc:Choice xmlns:v="urn:schemas-microsoft-com:vml" Requires="v">
                <p:oleObj spid="_x0000_s91179" name="Equation" r:id="rId11" imgW="2234880" imgH="469800" progId="Equation.DSMT4">
                  <p:embed/>
                </p:oleObj>
              </mc:Choice>
              <mc:Fallback>
                <p:oleObj name="Equation" r:id="rId11" imgW="22348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3387055"/>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4" name="Object 8"/>
          <p:cNvGraphicFramePr>
            <a:graphicFrameLocks noChangeAspect="1"/>
          </p:cNvGraphicFramePr>
          <p:nvPr/>
        </p:nvGraphicFramePr>
        <p:xfrm>
          <a:off x="1828800" y="3962400"/>
          <a:ext cx="952500" cy="292100"/>
        </p:xfrm>
        <a:graphic>
          <a:graphicData uri="http://schemas.openxmlformats.org/presentationml/2006/ole">
            <mc:AlternateContent xmlns:mc="http://schemas.openxmlformats.org/markup-compatibility/2006">
              <mc:Choice xmlns:v="urn:schemas-microsoft-com:vml" Requires="v">
                <p:oleObj spid="_x0000_s91180" name="Equation" r:id="rId13" imgW="952200" imgH="291960" progId="Equation.DSMT4">
                  <p:embed/>
                </p:oleObj>
              </mc:Choice>
              <mc:Fallback>
                <p:oleObj name="Equation" r:id="rId13" imgW="95220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28800" y="3962400"/>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1145" name="Object 9"/>
          <p:cNvGraphicFramePr>
            <a:graphicFrameLocks noChangeAspect="1"/>
          </p:cNvGraphicFramePr>
          <p:nvPr/>
        </p:nvGraphicFramePr>
        <p:xfrm>
          <a:off x="2819400" y="3962400"/>
          <a:ext cx="685800" cy="292100"/>
        </p:xfrm>
        <a:graphic>
          <a:graphicData uri="http://schemas.openxmlformats.org/presentationml/2006/ole">
            <mc:AlternateContent xmlns:mc="http://schemas.openxmlformats.org/markup-compatibility/2006">
              <mc:Choice xmlns:v="urn:schemas-microsoft-com:vml" Requires="v">
                <p:oleObj spid="_x0000_s91181" name="Equation" r:id="rId15" imgW="685800" imgH="291960" progId="Equation.DSMT4">
                  <p:embed/>
                </p:oleObj>
              </mc:Choice>
              <mc:Fallback>
                <p:oleObj name="Equation" r:id="rId15" imgW="685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19400" y="396240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1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11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11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1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2: Using the Quotient Rule of Logarithms (cont.)</a:t>
            </a:r>
          </a:p>
        </p:txBody>
      </p:sp>
      <p:graphicFrame>
        <p:nvGraphicFramePr>
          <p:cNvPr id="92162" name="Object 2"/>
          <p:cNvGraphicFramePr>
            <a:graphicFrameLocks noChangeAspect="1"/>
          </p:cNvGraphicFramePr>
          <p:nvPr/>
        </p:nvGraphicFramePr>
        <p:xfrm>
          <a:off x="457200" y="1143000"/>
          <a:ext cx="1600200" cy="838200"/>
        </p:xfrm>
        <a:graphic>
          <a:graphicData uri="http://schemas.openxmlformats.org/presentationml/2006/ole">
            <mc:AlternateContent xmlns:mc="http://schemas.openxmlformats.org/markup-compatibility/2006">
              <mc:Choice xmlns:v="urn:schemas-microsoft-com:vml" Requires="v">
                <p:oleObj spid="_x0000_s92199" name="Equation" r:id="rId3" imgW="1600200" imgH="838080" progId="Equation.DSMT4">
                  <p:embed/>
                </p:oleObj>
              </mc:Choice>
              <mc:Fallback>
                <p:oleObj name="Equation" r:id="rId3" imgW="16002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4" name="Object 4"/>
          <p:cNvGraphicFramePr>
            <a:graphicFrameLocks noChangeAspect="1"/>
          </p:cNvGraphicFramePr>
          <p:nvPr/>
        </p:nvGraphicFramePr>
        <p:xfrm>
          <a:off x="990600" y="2540466"/>
          <a:ext cx="1117600" cy="838200"/>
        </p:xfrm>
        <a:graphic>
          <a:graphicData uri="http://schemas.openxmlformats.org/presentationml/2006/ole">
            <mc:AlternateContent xmlns:mc="http://schemas.openxmlformats.org/markup-compatibility/2006">
              <mc:Choice xmlns:v="urn:schemas-microsoft-com:vml" Requires="v">
                <p:oleObj spid="_x0000_s92200" name="Equation" r:id="rId5" imgW="1117440" imgH="838080" progId="Equation.DSMT4">
                  <p:embed/>
                </p:oleObj>
              </mc:Choice>
              <mc:Fallback>
                <p:oleObj name="Equation" r:id="rId5" imgW="11174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54046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5" name="Object 5"/>
          <p:cNvGraphicFramePr>
            <a:graphicFrameLocks noChangeAspect="1"/>
          </p:cNvGraphicFramePr>
          <p:nvPr/>
        </p:nvGraphicFramePr>
        <p:xfrm>
          <a:off x="2141989" y="2751589"/>
          <a:ext cx="2501900" cy="431800"/>
        </p:xfrm>
        <a:graphic>
          <a:graphicData uri="http://schemas.openxmlformats.org/presentationml/2006/ole">
            <mc:AlternateContent xmlns:mc="http://schemas.openxmlformats.org/markup-compatibility/2006">
              <mc:Choice xmlns:v="urn:schemas-microsoft-com:vml" Requires="v">
                <p:oleObj spid="_x0000_s92201" name="Equation" r:id="rId7" imgW="2501640" imgH="431640" progId="Equation.DSMT4">
                  <p:embed/>
                </p:oleObj>
              </mc:Choice>
              <mc:Fallback>
                <p:oleObj name="Equation" r:id="rId7" imgW="250164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41989" y="2751589"/>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6" name="Object 6"/>
          <p:cNvGraphicFramePr>
            <a:graphicFrameLocks noChangeAspect="1"/>
          </p:cNvGraphicFramePr>
          <p:nvPr/>
        </p:nvGraphicFramePr>
        <p:xfrm>
          <a:off x="2133600" y="3429000"/>
          <a:ext cx="2895600" cy="469900"/>
        </p:xfrm>
        <a:graphic>
          <a:graphicData uri="http://schemas.openxmlformats.org/presentationml/2006/ole">
            <mc:AlternateContent xmlns:mc="http://schemas.openxmlformats.org/markup-compatibility/2006">
              <mc:Choice xmlns:v="urn:schemas-microsoft-com:vml" Requires="v">
                <p:oleObj spid="_x0000_s92202" name="Equation" r:id="rId9" imgW="2895480" imgH="469800" progId="Equation.DSMT4">
                  <p:embed/>
                </p:oleObj>
              </mc:Choice>
              <mc:Fallback>
                <p:oleObj name="Equation" r:id="rId9" imgW="28954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3429000"/>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7" name="Object 7"/>
          <p:cNvGraphicFramePr>
            <a:graphicFrameLocks noChangeAspect="1"/>
          </p:cNvGraphicFramePr>
          <p:nvPr/>
        </p:nvGraphicFramePr>
        <p:xfrm>
          <a:off x="2133600" y="4021822"/>
          <a:ext cx="3517900" cy="431800"/>
        </p:xfrm>
        <a:graphic>
          <a:graphicData uri="http://schemas.openxmlformats.org/presentationml/2006/ole">
            <mc:AlternateContent xmlns:mc="http://schemas.openxmlformats.org/markup-compatibility/2006">
              <mc:Choice xmlns:v="urn:schemas-microsoft-com:vml" Requires="v">
                <p:oleObj spid="_x0000_s92203" name="Equation" r:id="rId11" imgW="3517560" imgH="431640" progId="Equation.DSMT4">
                  <p:embed/>
                </p:oleObj>
              </mc:Choice>
              <mc:Fallback>
                <p:oleObj name="Equation" r:id="rId11" imgW="35175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4021822"/>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8" name="Object 8"/>
          <p:cNvGraphicFramePr>
            <a:graphicFrameLocks noChangeAspect="1"/>
          </p:cNvGraphicFramePr>
          <p:nvPr/>
        </p:nvGraphicFramePr>
        <p:xfrm>
          <a:off x="2141989" y="4652511"/>
          <a:ext cx="3848100" cy="292100"/>
        </p:xfrm>
        <a:graphic>
          <a:graphicData uri="http://schemas.openxmlformats.org/presentationml/2006/ole">
            <mc:AlternateContent xmlns:mc="http://schemas.openxmlformats.org/markup-compatibility/2006">
              <mc:Choice xmlns:v="urn:schemas-microsoft-com:vml" Requires="v">
                <p:oleObj spid="_x0000_s92204" name="Equation" r:id="rId13" imgW="3848040" imgH="291960" progId="Equation.DSMT4">
                  <p:embed/>
                </p:oleObj>
              </mc:Choice>
              <mc:Fallback>
                <p:oleObj name="Equation" r:id="rId13" imgW="38480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41989" y="4652511"/>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69" name="Object 9"/>
          <p:cNvGraphicFramePr>
            <a:graphicFrameLocks noChangeAspect="1"/>
          </p:cNvGraphicFramePr>
          <p:nvPr/>
        </p:nvGraphicFramePr>
        <p:xfrm>
          <a:off x="6019800" y="4660900"/>
          <a:ext cx="1282700" cy="292100"/>
        </p:xfrm>
        <a:graphic>
          <a:graphicData uri="http://schemas.openxmlformats.org/presentationml/2006/ole">
            <mc:AlternateContent xmlns:mc="http://schemas.openxmlformats.org/markup-compatibility/2006">
              <mc:Choice xmlns:v="urn:schemas-microsoft-com:vml" Requires="v">
                <p:oleObj spid="_x0000_s92205" name="Equation" r:id="rId15" imgW="1282680" imgH="291960" progId="Equation.DSMT4">
                  <p:embed/>
                </p:oleObj>
              </mc:Choice>
              <mc:Fallback>
                <p:oleObj name="Equation" r:id="rId15" imgW="128268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19800" y="4660900"/>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6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3108543"/>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any real number </a:t>
            </a:r>
            <a:r>
              <a:rPr lang="en-US" sz="2800" i="1" dirty="0">
                <a:solidFill>
                  <a:srgbClr val="000000"/>
                </a:solidFill>
              </a:rPr>
              <a:t>r</a:t>
            </a:r>
            <a:r>
              <a:rPr lang="en-US" sz="2800" dirty="0">
                <a:solidFill>
                  <a:srgbClr val="000000"/>
                </a:solidFill>
              </a:rPr>
              <a:t>,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number raised to a power is equal to the product of the exponent and the logarithm of the number</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Power Rule for Logarithms </a:t>
            </a:r>
          </a:p>
        </p:txBody>
      </p:sp>
      <p:graphicFrame>
        <p:nvGraphicFramePr>
          <p:cNvPr id="6" name="Object 1"/>
          <p:cNvGraphicFramePr>
            <a:graphicFrameLocks noChangeAspect="1"/>
          </p:cNvGraphicFramePr>
          <p:nvPr/>
        </p:nvGraphicFramePr>
        <p:xfrm>
          <a:off x="3346450" y="2376488"/>
          <a:ext cx="2451100" cy="469900"/>
        </p:xfrm>
        <a:graphic>
          <a:graphicData uri="http://schemas.openxmlformats.org/presentationml/2006/ole">
            <mc:AlternateContent xmlns:mc="http://schemas.openxmlformats.org/markup-compatibility/2006">
              <mc:Choice xmlns:v="urn:schemas-microsoft-com:vml" Requires="v">
                <p:oleObj spid="_x0000_s93192" name="Equation" r:id="rId3" imgW="2450880" imgH="469800" progId="Equation.DSMT4">
                  <p:embed/>
                </p:oleObj>
              </mc:Choice>
              <mc:Fallback>
                <p:oleObj name="Equation" r:id="rId3" imgW="245088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6450" y="2376488"/>
                        <a:ext cx="2451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power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3: Using the Power Rule </a:t>
            </a:r>
          </a:p>
        </p:txBody>
      </p:sp>
      <p:graphicFrame>
        <p:nvGraphicFramePr>
          <p:cNvPr id="94210" name="Object 2"/>
          <p:cNvGraphicFramePr>
            <a:graphicFrameLocks noChangeAspect="1"/>
          </p:cNvGraphicFramePr>
          <p:nvPr/>
        </p:nvGraphicFramePr>
        <p:xfrm>
          <a:off x="533400" y="1752600"/>
          <a:ext cx="1651000" cy="508000"/>
        </p:xfrm>
        <a:graphic>
          <a:graphicData uri="http://schemas.openxmlformats.org/presentationml/2006/ole">
            <mc:AlternateContent xmlns:mc="http://schemas.openxmlformats.org/markup-compatibility/2006">
              <mc:Choice xmlns:v="urn:schemas-microsoft-com:vml" Requires="v">
                <p:oleObj spid="_x0000_s94273" name="Equation" r:id="rId3" imgW="1650960" imgH="507960" progId="Equation.DSMT4">
                  <p:embed/>
                </p:oleObj>
              </mc:Choice>
              <mc:Fallback>
                <p:oleObj name="Equation" r:id="rId3" imgW="1650960" imgH="507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52600"/>
                        <a:ext cx="165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2" name="Object 4"/>
          <p:cNvGraphicFramePr>
            <a:graphicFrameLocks noChangeAspect="1"/>
          </p:cNvGraphicFramePr>
          <p:nvPr/>
        </p:nvGraphicFramePr>
        <p:xfrm>
          <a:off x="533400" y="3881656"/>
          <a:ext cx="1397000" cy="431800"/>
        </p:xfrm>
        <a:graphic>
          <a:graphicData uri="http://schemas.openxmlformats.org/presentationml/2006/ole">
            <mc:AlternateContent xmlns:mc="http://schemas.openxmlformats.org/markup-compatibility/2006">
              <mc:Choice xmlns:v="urn:schemas-microsoft-com:vml" Requires="v">
                <p:oleObj spid="_x0000_s94274" name="Equation" r:id="rId5" imgW="1396800" imgH="431640" progId="Equation.DSMT4">
                  <p:embed/>
                </p:oleObj>
              </mc:Choice>
              <mc:Fallback>
                <p:oleObj name="Equation" r:id="rId5" imgW="13968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881656"/>
                        <a:ext cx="1397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525011" y="4402822"/>
            <a:ext cx="1507144" cy="523220"/>
          </a:xfrm>
          <a:prstGeom prst="rect">
            <a:avLst/>
          </a:prstGeom>
        </p:spPr>
        <p:txBody>
          <a:bodyPr wrap="none">
            <a:spAutoFit/>
          </a:bodyPr>
          <a:lstStyle/>
          <a:p>
            <a:r>
              <a:rPr lang="en-US" sz="2800" b="1" dirty="0"/>
              <a:t>Solution </a:t>
            </a:r>
            <a:endParaRPr lang="en-US" sz="2800" dirty="0"/>
          </a:p>
        </p:txBody>
      </p:sp>
      <p:graphicFrame>
        <p:nvGraphicFramePr>
          <p:cNvPr id="94214" name="Object 6"/>
          <p:cNvGraphicFramePr>
            <a:graphicFrameLocks noChangeAspect="1"/>
          </p:cNvGraphicFramePr>
          <p:nvPr/>
        </p:nvGraphicFramePr>
        <p:xfrm>
          <a:off x="965433" y="2988811"/>
          <a:ext cx="1168400" cy="508000"/>
        </p:xfrm>
        <a:graphic>
          <a:graphicData uri="http://schemas.openxmlformats.org/presentationml/2006/ole">
            <mc:AlternateContent xmlns:mc="http://schemas.openxmlformats.org/markup-compatibility/2006">
              <mc:Choice xmlns:v="urn:schemas-microsoft-com:vml" Requires="v">
                <p:oleObj spid="_x0000_s94275" name="Equation" r:id="rId7" imgW="1168200" imgH="507960" progId="Equation.DSMT4">
                  <p:embed/>
                </p:oleObj>
              </mc:Choice>
              <mc:Fallback>
                <p:oleObj name="Equation" r:id="rId7" imgW="1168200" imgH="507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5433" y="2988811"/>
                        <a:ext cx="1168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5" name="Object 7"/>
          <p:cNvGraphicFramePr>
            <a:graphicFrameLocks noChangeAspect="1"/>
          </p:cNvGraphicFramePr>
          <p:nvPr/>
        </p:nvGraphicFramePr>
        <p:xfrm>
          <a:off x="2167855" y="2785844"/>
          <a:ext cx="1320800" cy="711200"/>
        </p:xfrm>
        <a:graphic>
          <a:graphicData uri="http://schemas.openxmlformats.org/presentationml/2006/ole">
            <mc:AlternateContent xmlns:mc="http://schemas.openxmlformats.org/markup-compatibility/2006">
              <mc:Choice xmlns:v="urn:schemas-microsoft-com:vml" Requires="v">
                <p:oleObj spid="_x0000_s94276" name="Equation" r:id="rId9" imgW="1320480" imgH="711000" progId="Equation.DSMT4">
                  <p:embed/>
                </p:oleObj>
              </mc:Choice>
              <mc:Fallback>
                <p:oleObj name="Equation" r:id="rId9" imgW="1320480" imgH="711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67855" y="2785844"/>
                        <a:ext cx="13208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6" name="Object 8"/>
          <p:cNvGraphicFramePr>
            <a:graphicFrameLocks noChangeAspect="1"/>
          </p:cNvGraphicFramePr>
          <p:nvPr/>
        </p:nvGraphicFramePr>
        <p:xfrm>
          <a:off x="3513589" y="2836411"/>
          <a:ext cx="1536700" cy="838200"/>
        </p:xfrm>
        <a:graphic>
          <a:graphicData uri="http://schemas.openxmlformats.org/presentationml/2006/ole">
            <mc:AlternateContent xmlns:mc="http://schemas.openxmlformats.org/markup-compatibility/2006">
              <mc:Choice xmlns:v="urn:schemas-microsoft-com:vml" Requires="v">
                <p:oleObj spid="_x0000_s94277" name="Equation" r:id="rId11" imgW="1536480" imgH="838080" progId="Equation.DSMT4">
                  <p:embed/>
                </p:oleObj>
              </mc:Choice>
              <mc:Fallback>
                <p:oleObj name="Equation" r:id="rId11" imgW="15364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13589" y="2836411"/>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7" name="Object 9"/>
          <p:cNvGraphicFramePr>
            <a:graphicFrameLocks noChangeAspect="1"/>
          </p:cNvGraphicFramePr>
          <p:nvPr/>
        </p:nvGraphicFramePr>
        <p:xfrm>
          <a:off x="5105400" y="2836411"/>
          <a:ext cx="1765300" cy="838200"/>
        </p:xfrm>
        <a:graphic>
          <a:graphicData uri="http://schemas.openxmlformats.org/presentationml/2006/ole">
            <mc:AlternateContent xmlns:mc="http://schemas.openxmlformats.org/markup-compatibility/2006">
              <mc:Choice xmlns:v="urn:schemas-microsoft-com:vml" Requires="v">
                <p:oleObj spid="_x0000_s94278" name="Equation" r:id="rId13" imgW="1765080" imgH="838080" progId="Equation.DSMT4">
                  <p:embed/>
                </p:oleObj>
              </mc:Choice>
              <mc:Fallback>
                <p:oleObj name="Equation" r:id="rId13" imgW="17650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05400" y="2836411"/>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8" name="Object 10"/>
          <p:cNvGraphicFramePr>
            <a:graphicFrameLocks noChangeAspect="1"/>
          </p:cNvGraphicFramePr>
          <p:nvPr/>
        </p:nvGraphicFramePr>
        <p:xfrm>
          <a:off x="6917422" y="3124433"/>
          <a:ext cx="1282700" cy="292100"/>
        </p:xfrm>
        <a:graphic>
          <a:graphicData uri="http://schemas.openxmlformats.org/presentationml/2006/ole">
            <mc:AlternateContent xmlns:mc="http://schemas.openxmlformats.org/markup-compatibility/2006">
              <mc:Choice xmlns:v="urn:schemas-microsoft-com:vml" Requires="v">
                <p:oleObj spid="_x0000_s94279" name="Equation" r:id="rId15" imgW="1282680" imgH="291960" progId="Equation.DSMT4">
                  <p:embed/>
                </p:oleObj>
              </mc:Choice>
              <mc:Fallback>
                <p:oleObj name="Equation" r:id="rId15" imgW="12826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17422" y="3124433"/>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19" name="Object 11"/>
          <p:cNvGraphicFramePr>
            <a:graphicFrameLocks noChangeAspect="1"/>
          </p:cNvGraphicFramePr>
          <p:nvPr/>
        </p:nvGraphicFramePr>
        <p:xfrm>
          <a:off x="1015767" y="5156433"/>
          <a:ext cx="901700" cy="431800"/>
        </p:xfrm>
        <a:graphic>
          <a:graphicData uri="http://schemas.openxmlformats.org/presentationml/2006/ole">
            <mc:AlternateContent xmlns:mc="http://schemas.openxmlformats.org/markup-compatibility/2006">
              <mc:Choice xmlns:v="urn:schemas-microsoft-com:vml" Requires="v">
                <p:oleObj spid="_x0000_s94280" name="Equation" r:id="rId17" imgW="901440" imgH="431640" progId="Equation.DSMT4">
                  <p:embed/>
                </p:oleObj>
              </mc:Choice>
              <mc:Fallback>
                <p:oleObj name="Equation" r:id="rId17" imgW="901440" imgH="4316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15767" y="5156433"/>
                        <a:ext cx="901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0" name="Object 12"/>
          <p:cNvGraphicFramePr>
            <a:graphicFrameLocks noChangeAspect="1"/>
          </p:cNvGraphicFramePr>
          <p:nvPr/>
        </p:nvGraphicFramePr>
        <p:xfrm>
          <a:off x="1964422" y="5105400"/>
          <a:ext cx="1282700" cy="469900"/>
        </p:xfrm>
        <a:graphic>
          <a:graphicData uri="http://schemas.openxmlformats.org/presentationml/2006/ole">
            <mc:AlternateContent xmlns:mc="http://schemas.openxmlformats.org/markup-compatibility/2006">
              <mc:Choice xmlns:v="urn:schemas-microsoft-com:vml" Requires="v">
                <p:oleObj spid="_x0000_s94281" name="Equation" r:id="rId19" imgW="1282680" imgH="469800" progId="Equation.DSMT4">
                  <p:embed/>
                </p:oleObj>
              </mc:Choice>
              <mc:Fallback>
                <p:oleObj name="Equation" r:id="rId19" imgW="128268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64422" y="5105400"/>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1" name="Object 13"/>
          <p:cNvGraphicFramePr>
            <a:graphicFrameLocks noChangeAspect="1"/>
          </p:cNvGraphicFramePr>
          <p:nvPr/>
        </p:nvGraphicFramePr>
        <p:xfrm>
          <a:off x="3293378" y="5156433"/>
          <a:ext cx="1485900" cy="431800"/>
        </p:xfrm>
        <a:graphic>
          <a:graphicData uri="http://schemas.openxmlformats.org/presentationml/2006/ole">
            <mc:AlternateContent xmlns:mc="http://schemas.openxmlformats.org/markup-compatibility/2006">
              <mc:Choice xmlns:v="urn:schemas-microsoft-com:vml" Requires="v">
                <p:oleObj spid="_x0000_s94282" name="Equation" r:id="rId21" imgW="1485720" imgH="431640" progId="Equation.DSMT4">
                  <p:embed/>
                </p:oleObj>
              </mc:Choice>
              <mc:Fallback>
                <p:oleObj name="Equation" r:id="rId21" imgW="1485720" imgH="4316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293378" y="5156433"/>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2" name="Object 14"/>
          <p:cNvGraphicFramePr>
            <a:graphicFrameLocks noChangeAspect="1"/>
          </p:cNvGraphicFramePr>
          <p:nvPr/>
        </p:nvGraphicFramePr>
        <p:xfrm>
          <a:off x="4825767" y="5122178"/>
          <a:ext cx="1714500" cy="469900"/>
        </p:xfrm>
        <a:graphic>
          <a:graphicData uri="http://schemas.openxmlformats.org/presentationml/2006/ole">
            <mc:AlternateContent xmlns:mc="http://schemas.openxmlformats.org/markup-compatibility/2006">
              <mc:Choice xmlns:v="urn:schemas-microsoft-com:vml" Requires="v">
                <p:oleObj spid="_x0000_s94283" name="Equation" r:id="rId23" imgW="1714320" imgH="469800" progId="Equation.DSMT4">
                  <p:embed/>
                </p:oleObj>
              </mc:Choice>
              <mc:Fallback>
                <p:oleObj name="Equation" r:id="rId23" imgW="171432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825767" y="5122178"/>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4223" name="Object 15"/>
          <p:cNvGraphicFramePr>
            <a:graphicFrameLocks noChangeAspect="1"/>
          </p:cNvGraphicFramePr>
          <p:nvPr/>
        </p:nvGraphicFramePr>
        <p:xfrm>
          <a:off x="6569978" y="5206767"/>
          <a:ext cx="1295400" cy="292100"/>
        </p:xfrm>
        <a:graphic>
          <a:graphicData uri="http://schemas.openxmlformats.org/presentationml/2006/ole">
            <mc:AlternateContent xmlns:mc="http://schemas.openxmlformats.org/markup-compatibility/2006">
              <mc:Choice xmlns:v="urn:schemas-microsoft-com:vml" Requires="v">
                <p:oleObj spid="_x0000_s94284" name="Equation" r:id="rId25" imgW="1295280" imgH="291960" progId="Equation.DSMT4">
                  <p:embed/>
                </p:oleObj>
              </mc:Choice>
              <mc:Fallback>
                <p:oleObj name="Equation" r:id="rId25" imgW="1295280" imgH="2919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69978" y="5206767"/>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42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42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42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42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2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4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42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42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94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the Power Rule (cont.)</a:t>
            </a:r>
          </a:p>
        </p:txBody>
      </p:sp>
      <p:graphicFrame>
        <p:nvGraphicFramePr>
          <p:cNvPr id="4" name="Object 4"/>
          <p:cNvGraphicFramePr>
            <a:graphicFrameLocks noChangeAspect="1"/>
          </p:cNvGraphicFramePr>
          <p:nvPr/>
        </p:nvGraphicFramePr>
        <p:xfrm>
          <a:off x="584200" y="1393825"/>
          <a:ext cx="1549400" cy="431800"/>
        </p:xfrm>
        <a:graphic>
          <a:graphicData uri="http://schemas.openxmlformats.org/presentationml/2006/ole">
            <mc:AlternateContent xmlns:mc="http://schemas.openxmlformats.org/markup-compatibility/2006">
              <mc:Choice xmlns:v="urn:schemas-microsoft-com:vml" Requires="v">
                <p:oleObj spid="_x0000_s95266" name="Equation" r:id="rId3" imgW="1549080" imgH="431640" progId="Equation.DSMT4">
                  <p:embed/>
                </p:oleObj>
              </mc:Choice>
              <mc:Fallback>
                <p:oleObj name="Equation" r:id="rId3" imgW="154908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4200" y="1393825"/>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525011" y="1915180"/>
            <a:ext cx="1507144" cy="523220"/>
          </a:xfrm>
          <a:prstGeom prst="rect">
            <a:avLst/>
          </a:prstGeom>
        </p:spPr>
        <p:txBody>
          <a:bodyPr wrap="none">
            <a:spAutoFit/>
          </a:bodyPr>
          <a:lstStyle/>
          <a:p>
            <a:r>
              <a:rPr lang="en-US" sz="2800" b="1" dirty="0"/>
              <a:t>Solution </a:t>
            </a:r>
            <a:endParaRPr lang="en-US" sz="2800" dirty="0"/>
          </a:p>
        </p:txBody>
      </p:sp>
      <p:graphicFrame>
        <p:nvGraphicFramePr>
          <p:cNvPr id="95236" name="Object 4"/>
          <p:cNvGraphicFramePr>
            <a:graphicFrameLocks noChangeAspect="1"/>
          </p:cNvGraphicFramePr>
          <p:nvPr/>
        </p:nvGraphicFramePr>
        <p:xfrm>
          <a:off x="1066800" y="2667000"/>
          <a:ext cx="1066800" cy="431800"/>
        </p:xfrm>
        <a:graphic>
          <a:graphicData uri="http://schemas.openxmlformats.org/presentationml/2006/ole">
            <mc:AlternateContent xmlns:mc="http://schemas.openxmlformats.org/markup-compatibility/2006">
              <mc:Choice xmlns:v="urn:schemas-microsoft-com:vml" Requires="v">
                <p:oleObj spid="_x0000_s95267" name="Equation" r:id="rId5" imgW="1066680" imgH="431640" progId="Equation.DSMT4">
                  <p:embed/>
                </p:oleObj>
              </mc:Choice>
              <mc:Fallback>
                <p:oleObj name="Equation" r:id="rId5" imgW="106668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667000"/>
                        <a:ext cx="1066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7" name="Object 5"/>
          <p:cNvGraphicFramePr>
            <a:graphicFrameLocks noChangeAspect="1"/>
          </p:cNvGraphicFramePr>
          <p:nvPr/>
        </p:nvGraphicFramePr>
        <p:xfrm>
          <a:off x="2184633" y="2650222"/>
          <a:ext cx="1282700" cy="469900"/>
        </p:xfrm>
        <a:graphic>
          <a:graphicData uri="http://schemas.openxmlformats.org/presentationml/2006/ole">
            <mc:AlternateContent xmlns:mc="http://schemas.openxmlformats.org/markup-compatibility/2006">
              <mc:Choice xmlns:v="urn:schemas-microsoft-com:vml" Requires="v">
                <p:oleObj spid="_x0000_s95268" name="Equation" r:id="rId7" imgW="1282680" imgH="469800" progId="Equation.DSMT4">
                  <p:embed/>
                </p:oleObj>
              </mc:Choice>
              <mc:Fallback>
                <p:oleObj name="Equation" r:id="rId7" imgW="12826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4633" y="2650222"/>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8" name="Object 6"/>
          <p:cNvGraphicFramePr>
            <a:graphicFrameLocks noChangeAspect="1"/>
          </p:cNvGraphicFramePr>
          <p:nvPr/>
        </p:nvGraphicFramePr>
        <p:xfrm>
          <a:off x="3521978" y="2675389"/>
          <a:ext cx="1485900" cy="431800"/>
        </p:xfrm>
        <a:graphic>
          <a:graphicData uri="http://schemas.openxmlformats.org/presentationml/2006/ole">
            <mc:AlternateContent xmlns:mc="http://schemas.openxmlformats.org/markup-compatibility/2006">
              <mc:Choice xmlns:v="urn:schemas-microsoft-com:vml" Requires="v">
                <p:oleObj spid="_x0000_s95269" name="Equation" r:id="rId9" imgW="1485720" imgH="431640" progId="Equation.DSMT4">
                  <p:embed/>
                </p:oleObj>
              </mc:Choice>
              <mc:Fallback>
                <p:oleObj name="Equation" r:id="rId9" imgW="148572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21978" y="2675389"/>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39" name="Object 7"/>
          <p:cNvGraphicFramePr>
            <a:graphicFrameLocks noChangeAspect="1"/>
          </p:cNvGraphicFramePr>
          <p:nvPr/>
        </p:nvGraphicFramePr>
        <p:xfrm>
          <a:off x="5037589" y="2667000"/>
          <a:ext cx="1714500" cy="469900"/>
        </p:xfrm>
        <a:graphic>
          <a:graphicData uri="http://schemas.openxmlformats.org/presentationml/2006/ole">
            <mc:AlternateContent xmlns:mc="http://schemas.openxmlformats.org/markup-compatibility/2006">
              <mc:Choice xmlns:v="urn:schemas-microsoft-com:vml" Requires="v">
                <p:oleObj spid="_x0000_s95270" name="Equation" r:id="rId11" imgW="1714320" imgH="469800" progId="Equation.DSMT4">
                  <p:embed/>
                </p:oleObj>
              </mc:Choice>
              <mc:Fallback>
                <p:oleObj name="Equation" r:id="rId11" imgW="171432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37589" y="2667000"/>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5240" name="Object 8"/>
          <p:cNvGraphicFramePr>
            <a:graphicFrameLocks noChangeAspect="1"/>
          </p:cNvGraphicFramePr>
          <p:nvPr/>
        </p:nvGraphicFramePr>
        <p:xfrm>
          <a:off x="6849611" y="2743200"/>
          <a:ext cx="1270000" cy="292100"/>
        </p:xfrm>
        <a:graphic>
          <a:graphicData uri="http://schemas.openxmlformats.org/presentationml/2006/ole">
            <mc:AlternateContent xmlns:mc="http://schemas.openxmlformats.org/markup-compatibility/2006">
              <mc:Choice xmlns:v="urn:schemas-microsoft-com:vml" Requires="v">
                <p:oleObj spid="_x0000_s95271" name="Equation" r:id="rId13" imgW="1269720" imgH="291960" progId="Equation.DSMT4">
                  <p:embed/>
                </p:oleObj>
              </mc:Choice>
              <mc:Fallback>
                <p:oleObj name="Equation" r:id="rId13" imgW="1269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849611" y="27432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52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52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52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52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52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825240"/>
          </a:xfrm>
          <a:solidFill>
            <a:schemeClr val="accent3"/>
          </a:solidFill>
          <a:ln w="28575">
            <a:solidFill>
              <a:srgbClr val="000000"/>
            </a:solidFill>
          </a:ln>
        </p:spPr>
        <p:txBody>
          <a:bodyPr>
            <a:noAutofit/>
          </a:bodyPr>
          <a:lstStyle/>
          <a:p>
            <a:pPr algn="ctr"/>
            <a:r>
              <a:rPr lang="en-US" b="1" dirty="0">
                <a:solidFill>
                  <a:srgbClr val="000000"/>
                </a:solidFill>
              </a:rPr>
              <a:t>Properties</a:t>
            </a:r>
          </a:p>
          <a:p>
            <a:r>
              <a:rPr lang="en-US" dirty="0">
                <a:solidFill>
                  <a:srgbClr val="000000"/>
                </a:solidFill>
              </a:rPr>
              <a:t>For </a:t>
            </a:r>
            <a:r>
              <a:rPr lang="en-US" i="1" dirty="0">
                <a:solidFill>
                  <a:srgbClr val="000000"/>
                </a:solidFill>
              </a:rPr>
              <a:t>b</a:t>
            </a:r>
            <a:r>
              <a:rPr lang="en-US" dirty="0">
                <a:solidFill>
                  <a:srgbClr val="000000"/>
                </a:solidFill>
              </a:rPr>
              <a:t> &gt; 0, </a:t>
            </a:r>
            <a:r>
              <a:rPr lang="en-US" i="1" dirty="0">
                <a:solidFill>
                  <a:srgbClr val="000000"/>
                </a:solidFill>
              </a:rPr>
              <a:t>b</a:t>
            </a:r>
            <a:r>
              <a:rPr lang="en-US" dirty="0">
                <a:solidFill>
                  <a:srgbClr val="000000"/>
                </a:solidFill>
              </a:rPr>
              <a:t> ≠ 1, </a:t>
            </a:r>
            <a:r>
              <a:rPr lang="en-US" i="1" dirty="0">
                <a:solidFill>
                  <a:srgbClr val="000000"/>
                </a:solidFill>
              </a:rPr>
              <a:t>x</a:t>
            </a:r>
            <a:r>
              <a:rPr lang="en-US" dirty="0">
                <a:solidFill>
                  <a:srgbClr val="000000"/>
                </a:solidFill>
              </a:rPr>
              <a:t>, </a:t>
            </a:r>
            <a:r>
              <a:rPr lang="en-US" i="1" dirty="0">
                <a:solidFill>
                  <a:srgbClr val="000000"/>
                </a:solidFill>
              </a:rPr>
              <a:t>y</a:t>
            </a:r>
            <a:r>
              <a:rPr lang="en-US" dirty="0">
                <a:solidFill>
                  <a:srgbClr val="000000"/>
                </a:solidFill>
              </a:rPr>
              <a:t> &gt; 0, and any real number </a:t>
            </a:r>
            <a:r>
              <a:rPr lang="en-US" i="1" dirty="0">
                <a:solidFill>
                  <a:srgbClr val="000000"/>
                </a:solidFill>
              </a:rPr>
              <a:t>r</a:t>
            </a:r>
            <a:r>
              <a:rPr lang="en-US" dirty="0">
                <a:solidFill>
                  <a:srgbClr val="000000"/>
                </a:solidFill>
              </a:rPr>
              <a:t>, </a:t>
            </a:r>
          </a:p>
          <a:p>
            <a:endParaRPr lang="en-US" b="1" dirty="0">
              <a:solidFill>
                <a:srgbClr val="000000"/>
              </a:solidFill>
            </a:endParaRPr>
          </a:p>
          <a:p>
            <a:endParaRPr lang="en-US" b="1" dirty="0">
              <a:solidFill>
                <a:srgbClr val="000000"/>
              </a:solidFill>
            </a:endParaRPr>
          </a:p>
        </p:txBody>
      </p:sp>
      <p:sp>
        <p:nvSpPr>
          <p:cNvPr id="3" name="Title 2"/>
          <p:cNvSpPr>
            <a:spLocks noGrp="1"/>
          </p:cNvSpPr>
          <p:nvPr>
            <p:ph type="title"/>
          </p:nvPr>
        </p:nvSpPr>
        <p:spPr/>
        <p:txBody>
          <a:bodyPr/>
          <a:lstStyle/>
          <a:p>
            <a:r>
              <a:rPr lang="en-US" dirty="0"/>
              <a:t>Summary of Properties of Logarithms</a:t>
            </a:r>
          </a:p>
        </p:txBody>
      </p:sp>
      <p:graphicFrame>
        <p:nvGraphicFramePr>
          <p:cNvPr id="96260" name="Object 4"/>
          <p:cNvGraphicFramePr>
            <a:graphicFrameLocks noChangeAspect="1"/>
          </p:cNvGraphicFramePr>
          <p:nvPr/>
        </p:nvGraphicFramePr>
        <p:xfrm>
          <a:off x="596900" y="2540000"/>
          <a:ext cx="6591300" cy="2374900"/>
        </p:xfrm>
        <a:graphic>
          <a:graphicData uri="http://schemas.openxmlformats.org/presentationml/2006/ole">
            <mc:AlternateContent xmlns:mc="http://schemas.openxmlformats.org/markup-compatibility/2006">
              <mc:Choice xmlns:v="urn:schemas-microsoft-com:vml" Requires="v">
                <p:oleObj spid="_x0000_s96266" name="Equation" r:id="rId3" imgW="6591240" imgH="2374560" progId="Equation.DSMT4">
                  <p:embed/>
                </p:oleObj>
              </mc:Choice>
              <mc:Fallback>
                <p:oleObj name="Equation" r:id="rId3" imgW="6591240" imgH="2374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900" y="2540000"/>
                        <a:ext cx="6591300" cy="237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072640"/>
          </a:xfrm>
          <a:solidFill>
            <a:schemeClr val="accent3"/>
          </a:solidFill>
          <a:ln w="28575">
            <a:solidFill>
              <a:srgbClr val="000000"/>
            </a:solidFill>
          </a:ln>
        </p:spPr>
        <p:txBody>
          <a:bodyPr>
            <a:noAutofit/>
          </a:bodyPr>
          <a:lstStyle/>
          <a:p>
            <a:pPr algn="ctr"/>
            <a:r>
              <a:rPr lang="en-US" b="1" dirty="0">
                <a:solidFill>
                  <a:srgbClr val="000000"/>
                </a:solidFill>
              </a:rPr>
              <a:t>Properties</a:t>
            </a:r>
          </a:p>
          <a:p>
            <a:endParaRPr lang="en-US" b="1" dirty="0">
              <a:solidFill>
                <a:srgbClr val="000000"/>
              </a:solidFill>
            </a:endParaRPr>
          </a:p>
        </p:txBody>
      </p:sp>
      <p:sp>
        <p:nvSpPr>
          <p:cNvPr id="3" name="Title 2"/>
          <p:cNvSpPr>
            <a:spLocks noGrp="1"/>
          </p:cNvSpPr>
          <p:nvPr>
            <p:ph type="title"/>
          </p:nvPr>
        </p:nvSpPr>
        <p:spPr/>
        <p:txBody>
          <a:bodyPr/>
          <a:lstStyle/>
          <a:p>
            <a:r>
              <a:rPr lang="en-US" dirty="0"/>
              <a:t>Summary of Properties of Logarithms</a:t>
            </a:r>
          </a:p>
        </p:txBody>
      </p:sp>
      <p:graphicFrame>
        <p:nvGraphicFramePr>
          <p:cNvPr id="96260" name="Object 4"/>
          <p:cNvGraphicFramePr>
            <a:graphicFrameLocks noChangeAspect="1"/>
          </p:cNvGraphicFramePr>
          <p:nvPr/>
        </p:nvGraphicFramePr>
        <p:xfrm>
          <a:off x="622300" y="1828800"/>
          <a:ext cx="6692900" cy="1409700"/>
        </p:xfrm>
        <a:graphic>
          <a:graphicData uri="http://schemas.openxmlformats.org/presentationml/2006/ole">
            <mc:AlternateContent xmlns:mc="http://schemas.openxmlformats.org/markup-compatibility/2006">
              <mc:Choice xmlns:v="urn:schemas-microsoft-com:vml" Requires="v">
                <p:oleObj spid="_x0000_s107528" name="Equation" r:id="rId3" imgW="6692760" imgH="1409400" progId="Equation.DSMT4">
                  <p:embed/>
                </p:oleObj>
              </mc:Choice>
              <mc:Fallback>
                <p:oleObj name="Equation" r:id="rId3" imgW="6692760" imgH="1409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300" y="1828800"/>
                        <a:ext cx="66929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expand each expression as much as possible.</a:t>
            </a:r>
          </a:p>
          <a:p>
            <a:endParaRPr lang="en-US" dirty="0"/>
          </a:p>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a:t>
            </a:r>
          </a:p>
        </p:txBody>
      </p:sp>
      <p:graphicFrame>
        <p:nvGraphicFramePr>
          <p:cNvPr id="97282" name="Object 2"/>
          <p:cNvGraphicFramePr>
            <a:graphicFrameLocks noChangeAspect="1"/>
          </p:cNvGraphicFramePr>
          <p:nvPr/>
        </p:nvGraphicFramePr>
        <p:xfrm>
          <a:off x="525011" y="2226578"/>
          <a:ext cx="1587500" cy="469900"/>
        </p:xfrm>
        <a:graphic>
          <a:graphicData uri="http://schemas.openxmlformats.org/presentationml/2006/ole">
            <mc:AlternateContent xmlns:mc="http://schemas.openxmlformats.org/markup-compatibility/2006">
              <mc:Choice xmlns:v="urn:schemas-microsoft-com:vml" Requires="v">
                <p:oleObj spid="_x0000_s97304" name="Equation" r:id="rId3" imgW="1587240" imgH="469800" progId="Equation.DSMT4">
                  <p:embed/>
                </p:oleObj>
              </mc:Choice>
              <mc:Fallback>
                <p:oleObj name="Equation" r:id="rId3" imgW="15872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011" y="2226578"/>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4" name="Object 4"/>
          <p:cNvGraphicFramePr>
            <a:graphicFrameLocks noChangeAspect="1"/>
          </p:cNvGraphicFramePr>
          <p:nvPr/>
        </p:nvGraphicFramePr>
        <p:xfrm>
          <a:off x="990600" y="3352800"/>
          <a:ext cx="1104900" cy="469900"/>
        </p:xfrm>
        <a:graphic>
          <a:graphicData uri="http://schemas.openxmlformats.org/presentationml/2006/ole">
            <mc:AlternateContent xmlns:mc="http://schemas.openxmlformats.org/markup-compatibility/2006">
              <mc:Choice xmlns:v="urn:schemas-microsoft-com:vml" Requires="v">
                <p:oleObj spid="_x0000_s97305" name="Equation" r:id="rId5" imgW="1104840" imgH="469800" progId="Equation.DSMT4">
                  <p:embed/>
                </p:oleObj>
              </mc:Choice>
              <mc:Fallback>
                <p:oleObj name="Equation" r:id="rId5" imgW="11048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352800"/>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5" name="Object 5"/>
          <p:cNvGraphicFramePr>
            <a:graphicFrameLocks noChangeAspect="1"/>
          </p:cNvGraphicFramePr>
          <p:nvPr/>
        </p:nvGraphicFramePr>
        <p:xfrm>
          <a:off x="2158767" y="3344411"/>
          <a:ext cx="2286000" cy="469900"/>
        </p:xfrm>
        <a:graphic>
          <a:graphicData uri="http://schemas.openxmlformats.org/presentationml/2006/ole">
            <mc:AlternateContent xmlns:mc="http://schemas.openxmlformats.org/markup-compatibility/2006">
              <mc:Choice xmlns:v="urn:schemas-microsoft-com:vml" Requires="v">
                <p:oleObj spid="_x0000_s97306" name="Equation" r:id="rId7" imgW="2286000" imgH="469800" progId="Equation.DSMT4">
                  <p:embed/>
                </p:oleObj>
              </mc:Choice>
              <mc:Fallback>
                <p:oleObj name="Equation" r:id="rId7" imgW="22860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8767" y="3344411"/>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7286" name="Object 6"/>
          <p:cNvGraphicFramePr>
            <a:graphicFrameLocks noChangeAspect="1"/>
          </p:cNvGraphicFramePr>
          <p:nvPr/>
        </p:nvGraphicFramePr>
        <p:xfrm>
          <a:off x="2176244" y="3902978"/>
          <a:ext cx="2362200" cy="431800"/>
        </p:xfrm>
        <a:graphic>
          <a:graphicData uri="http://schemas.openxmlformats.org/presentationml/2006/ole">
            <mc:AlternateContent xmlns:mc="http://schemas.openxmlformats.org/markup-compatibility/2006">
              <mc:Choice xmlns:v="urn:schemas-microsoft-com:vml" Requires="v">
                <p:oleObj spid="_x0000_s97307" name="Equation" r:id="rId9" imgW="2361960" imgH="431640" progId="Equation.DSMT4">
                  <p:embed/>
                </p:oleObj>
              </mc:Choice>
              <mc:Fallback>
                <p:oleObj name="Equation" r:id="rId9" imgW="23619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76244" y="3902978"/>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022909" y="3401798"/>
            <a:ext cx="1530291" cy="400110"/>
          </a:xfrm>
          <a:prstGeom prst="rect">
            <a:avLst/>
          </a:prstGeom>
        </p:spPr>
        <p:txBody>
          <a:bodyPr wrap="none">
            <a:spAutoFit/>
          </a:bodyPr>
          <a:lstStyle/>
          <a:p>
            <a:r>
              <a:rPr lang="en-US" sz="2000" dirty="0">
                <a:solidFill>
                  <a:srgbClr val="008080"/>
                </a:solidFill>
              </a:rPr>
              <a:t>Product rule </a:t>
            </a:r>
          </a:p>
        </p:txBody>
      </p:sp>
      <p:sp>
        <p:nvSpPr>
          <p:cNvPr id="9" name="Rectangle 8"/>
          <p:cNvSpPr/>
          <p:nvPr/>
        </p:nvSpPr>
        <p:spPr>
          <a:xfrm>
            <a:off x="5029200" y="3943290"/>
            <a:ext cx="1372107" cy="400110"/>
          </a:xfrm>
          <a:prstGeom prst="rect">
            <a:avLst/>
          </a:prstGeom>
        </p:spPr>
        <p:txBody>
          <a:bodyPr wrap="none">
            <a:spAutoFit/>
          </a:bodyPr>
          <a:lstStyle/>
          <a:p>
            <a:r>
              <a:rPr lang="en-US" sz="2000" dirty="0">
                <a:solidFill>
                  <a:srgbClr val="008080"/>
                </a:solidFill>
              </a:rPr>
              <a:t>Power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2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2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728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8306" name="Object 2"/>
          <p:cNvGraphicFramePr>
            <a:graphicFrameLocks noChangeAspect="1"/>
          </p:cNvGraphicFramePr>
          <p:nvPr/>
        </p:nvGraphicFramePr>
        <p:xfrm>
          <a:off x="525011" y="1295400"/>
          <a:ext cx="1663700" cy="876300"/>
        </p:xfrm>
        <a:graphic>
          <a:graphicData uri="http://schemas.openxmlformats.org/presentationml/2006/ole">
            <mc:AlternateContent xmlns:mc="http://schemas.openxmlformats.org/markup-compatibility/2006">
              <mc:Choice xmlns:v="urn:schemas-microsoft-com:vml" Requires="v">
                <p:oleObj spid="_x0000_s98333" name="Equation" r:id="rId3" imgW="1663560" imgH="876240" progId="Equation.DSMT4">
                  <p:embed/>
                </p:oleObj>
              </mc:Choice>
              <mc:Fallback>
                <p:oleObj name="Equation" r:id="rId3" imgW="1663560" imgH="876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011" y="12954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8" name="Object 4"/>
          <p:cNvGraphicFramePr>
            <a:graphicFrameLocks noChangeAspect="1"/>
          </p:cNvGraphicFramePr>
          <p:nvPr/>
        </p:nvGraphicFramePr>
        <p:xfrm>
          <a:off x="981512" y="2743200"/>
          <a:ext cx="1181100" cy="876300"/>
        </p:xfrm>
        <a:graphic>
          <a:graphicData uri="http://schemas.openxmlformats.org/presentationml/2006/ole">
            <mc:AlternateContent xmlns:mc="http://schemas.openxmlformats.org/markup-compatibility/2006">
              <mc:Choice xmlns:v="urn:schemas-microsoft-com:vml" Requires="v">
                <p:oleObj spid="_x0000_s98334" name="Equation" r:id="rId5" imgW="1180800" imgH="876240" progId="Equation.DSMT4">
                  <p:embed/>
                </p:oleObj>
              </mc:Choice>
              <mc:Fallback>
                <p:oleObj name="Equation" r:id="rId5" imgW="1180800" imgH="8762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512" y="2743200"/>
                        <a:ext cx="118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09" name="Object 5"/>
          <p:cNvGraphicFramePr>
            <a:graphicFrameLocks noChangeAspect="1"/>
          </p:cNvGraphicFramePr>
          <p:nvPr/>
        </p:nvGraphicFramePr>
        <p:xfrm>
          <a:off x="2209800" y="2971800"/>
          <a:ext cx="2476500" cy="469900"/>
        </p:xfrm>
        <a:graphic>
          <a:graphicData uri="http://schemas.openxmlformats.org/presentationml/2006/ole">
            <mc:AlternateContent xmlns:mc="http://schemas.openxmlformats.org/markup-compatibility/2006">
              <mc:Choice xmlns:v="urn:schemas-microsoft-com:vml" Requires="v">
                <p:oleObj spid="_x0000_s98335" name="Equation" r:id="rId7" imgW="2476440" imgH="469800" progId="Equation.DSMT4">
                  <p:embed/>
                </p:oleObj>
              </mc:Choice>
              <mc:Fallback>
                <p:oleObj name="Equation" r:id="rId7" imgW="2476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971800"/>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0" name="Object 6"/>
          <p:cNvGraphicFramePr>
            <a:graphicFrameLocks noChangeAspect="1"/>
          </p:cNvGraphicFramePr>
          <p:nvPr/>
        </p:nvGraphicFramePr>
        <p:xfrm>
          <a:off x="2209800" y="3657600"/>
          <a:ext cx="3403600" cy="469900"/>
        </p:xfrm>
        <a:graphic>
          <a:graphicData uri="http://schemas.openxmlformats.org/presentationml/2006/ole">
            <mc:AlternateContent xmlns:mc="http://schemas.openxmlformats.org/markup-compatibility/2006">
              <mc:Choice xmlns:v="urn:schemas-microsoft-com:vml" Requires="v">
                <p:oleObj spid="_x0000_s98336" name="Equation" r:id="rId9" imgW="3403440" imgH="469800" progId="Equation.DSMT4">
                  <p:embed/>
                </p:oleObj>
              </mc:Choice>
              <mc:Fallback>
                <p:oleObj name="Equation" r:id="rId9" imgW="34034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65760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8311" name="Object 7"/>
          <p:cNvGraphicFramePr>
            <a:graphicFrameLocks noChangeAspect="1"/>
          </p:cNvGraphicFramePr>
          <p:nvPr/>
        </p:nvGraphicFramePr>
        <p:xfrm>
          <a:off x="2209800" y="4250422"/>
          <a:ext cx="3454400" cy="431800"/>
        </p:xfrm>
        <a:graphic>
          <a:graphicData uri="http://schemas.openxmlformats.org/presentationml/2006/ole">
            <mc:AlternateContent xmlns:mc="http://schemas.openxmlformats.org/markup-compatibility/2006">
              <mc:Choice xmlns:v="urn:schemas-microsoft-com:vml" Requires="v">
                <p:oleObj spid="_x0000_s98337" name="Equation" r:id="rId11" imgW="3454200" imgH="431640" progId="Equation.DSMT4">
                  <p:embed/>
                </p:oleObj>
              </mc:Choice>
              <mc:Fallback>
                <p:oleObj name="Equation" r:id="rId11" imgW="345420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9800" y="4250422"/>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937309" y="3717616"/>
            <a:ext cx="1530291" cy="400110"/>
          </a:xfrm>
          <a:prstGeom prst="rect">
            <a:avLst/>
          </a:prstGeom>
        </p:spPr>
        <p:txBody>
          <a:bodyPr wrap="none">
            <a:spAutoFit/>
          </a:bodyPr>
          <a:lstStyle/>
          <a:p>
            <a:r>
              <a:rPr lang="en-US" sz="2000" dirty="0">
                <a:solidFill>
                  <a:srgbClr val="008080"/>
                </a:solidFill>
              </a:rPr>
              <a:t>Product rule </a:t>
            </a:r>
          </a:p>
        </p:txBody>
      </p:sp>
      <p:sp>
        <p:nvSpPr>
          <p:cNvPr id="10" name="Rectangle 9"/>
          <p:cNvSpPr/>
          <p:nvPr/>
        </p:nvSpPr>
        <p:spPr>
          <a:xfrm>
            <a:off x="5943600" y="432429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5943600" y="3052720"/>
            <a:ext cx="1647439" cy="400110"/>
          </a:xfrm>
          <a:prstGeom prst="rect">
            <a:avLst/>
          </a:prstGeom>
        </p:spPr>
        <p:txBody>
          <a:bodyPr wrap="none">
            <a:spAutoFit/>
          </a:bodyPr>
          <a:lstStyle/>
          <a:p>
            <a:r>
              <a:rPr lang="en-US" sz="2000" dirty="0">
                <a:solidFill>
                  <a:srgbClr val="008080"/>
                </a:solidFill>
              </a:rPr>
              <a:t>Quotient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83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830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831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83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7185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99333" name="Object 5"/>
          <p:cNvGraphicFramePr>
            <a:graphicFrameLocks noChangeAspect="1"/>
          </p:cNvGraphicFramePr>
          <p:nvPr/>
        </p:nvGraphicFramePr>
        <p:xfrm>
          <a:off x="533400" y="1447800"/>
          <a:ext cx="1943100" cy="533400"/>
        </p:xfrm>
        <a:graphic>
          <a:graphicData uri="http://schemas.openxmlformats.org/presentationml/2006/ole">
            <mc:AlternateContent xmlns:mc="http://schemas.openxmlformats.org/markup-compatibility/2006">
              <mc:Choice xmlns:v="urn:schemas-microsoft-com:vml" Requires="v">
                <p:oleObj spid="_x0000_s99359" name="Equation" r:id="rId3" imgW="1942920" imgH="533160" progId="Equation.DSMT4">
                  <p:embed/>
                </p:oleObj>
              </mc:Choice>
              <mc:Fallback>
                <p:oleObj name="Equation" r:id="rId3" imgW="1942920" imgH="53316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447800"/>
                        <a:ext cx="194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4" name="Object 6"/>
          <p:cNvGraphicFramePr>
            <a:graphicFrameLocks noChangeAspect="1"/>
          </p:cNvGraphicFramePr>
          <p:nvPr/>
        </p:nvGraphicFramePr>
        <p:xfrm>
          <a:off x="990600" y="2819400"/>
          <a:ext cx="1460500" cy="533400"/>
        </p:xfrm>
        <a:graphic>
          <a:graphicData uri="http://schemas.openxmlformats.org/presentationml/2006/ole">
            <mc:AlternateContent xmlns:mc="http://schemas.openxmlformats.org/markup-compatibility/2006">
              <mc:Choice xmlns:v="urn:schemas-microsoft-com:vml" Requires="v">
                <p:oleObj spid="_x0000_s99360" name="Equation" r:id="rId5" imgW="1460160" imgH="533160" progId="Equation.DSMT4">
                  <p:embed/>
                </p:oleObj>
              </mc:Choice>
              <mc:Fallback>
                <p:oleObj name="Equation" r:id="rId5" imgW="1460160" imgH="5331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819400"/>
                        <a:ext cx="1460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5" name="Object 7"/>
          <p:cNvGraphicFramePr>
            <a:graphicFrameLocks noChangeAspect="1"/>
          </p:cNvGraphicFramePr>
          <p:nvPr/>
        </p:nvGraphicFramePr>
        <p:xfrm>
          <a:off x="2514600" y="2912378"/>
          <a:ext cx="1663700" cy="431800"/>
        </p:xfrm>
        <a:graphic>
          <a:graphicData uri="http://schemas.openxmlformats.org/presentationml/2006/ole">
            <mc:AlternateContent xmlns:mc="http://schemas.openxmlformats.org/markup-compatibility/2006">
              <mc:Choice xmlns:v="urn:schemas-microsoft-com:vml" Requires="v">
                <p:oleObj spid="_x0000_s99361" name="Equation" r:id="rId7" imgW="1663560" imgH="431640" progId="Equation.DSMT4">
                  <p:embed/>
                </p:oleObj>
              </mc:Choice>
              <mc:Fallback>
                <p:oleObj name="Equation" r:id="rId7" imgW="166356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2912378"/>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6" name="Object 8"/>
          <p:cNvGraphicFramePr>
            <a:graphicFrameLocks noChangeAspect="1"/>
          </p:cNvGraphicFramePr>
          <p:nvPr/>
        </p:nvGraphicFramePr>
        <p:xfrm>
          <a:off x="2514600" y="3463255"/>
          <a:ext cx="2832100" cy="482600"/>
        </p:xfrm>
        <a:graphic>
          <a:graphicData uri="http://schemas.openxmlformats.org/presentationml/2006/ole">
            <mc:AlternateContent xmlns:mc="http://schemas.openxmlformats.org/markup-compatibility/2006">
              <mc:Choice xmlns:v="urn:schemas-microsoft-com:vml" Requires="v">
                <p:oleObj spid="_x0000_s99362" name="Equation" r:id="rId9" imgW="2831760" imgH="482400" progId="Equation.DSMT4">
                  <p:embed/>
                </p:oleObj>
              </mc:Choice>
              <mc:Fallback>
                <p:oleObj name="Equation" r:id="rId9" imgW="2831760" imgH="4824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3463255"/>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9337" name="Object 9"/>
          <p:cNvGraphicFramePr>
            <a:graphicFrameLocks noChangeAspect="1"/>
          </p:cNvGraphicFramePr>
          <p:nvPr/>
        </p:nvGraphicFramePr>
        <p:xfrm>
          <a:off x="2514600" y="4038600"/>
          <a:ext cx="2781300" cy="431800"/>
        </p:xfrm>
        <a:graphic>
          <a:graphicData uri="http://schemas.openxmlformats.org/presentationml/2006/ole">
            <mc:AlternateContent xmlns:mc="http://schemas.openxmlformats.org/markup-compatibility/2006">
              <mc:Choice xmlns:v="urn:schemas-microsoft-com:vml" Requires="v">
                <p:oleObj spid="_x0000_s99363" name="Equation" r:id="rId11" imgW="2781000" imgH="431640" progId="Equation.DSMT4">
                  <p:embed/>
                </p:oleObj>
              </mc:Choice>
              <mc:Fallback>
                <p:oleObj name="Equation" r:id="rId11" imgW="2781000" imgH="431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403860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943600" y="2971800"/>
            <a:ext cx="1372107" cy="400110"/>
          </a:xfrm>
          <a:prstGeom prst="rect">
            <a:avLst/>
          </a:prstGeom>
        </p:spPr>
        <p:txBody>
          <a:bodyPr wrap="none">
            <a:spAutoFit/>
          </a:bodyPr>
          <a:lstStyle/>
          <a:p>
            <a:r>
              <a:rPr lang="en-US" sz="2000" dirty="0">
                <a:solidFill>
                  <a:srgbClr val="008080"/>
                </a:solidFill>
              </a:rPr>
              <a:t>Power rule </a:t>
            </a:r>
          </a:p>
        </p:txBody>
      </p:sp>
      <p:sp>
        <p:nvSpPr>
          <p:cNvPr id="10" name="Rectangle 9"/>
          <p:cNvSpPr/>
          <p:nvPr/>
        </p:nvSpPr>
        <p:spPr>
          <a:xfrm>
            <a:off x="5943600" y="3546106"/>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93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3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pPr>
              <a:lnSpc>
                <a:spcPct val="150000"/>
              </a:lnSpc>
            </a:pPr>
            <a:r>
              <a:rPr lang="en-US" sz="3200" dirty="0">
                <a:solidFill>
                  <a:schemeClr val="accent1"/>
                </a:solidFill>
              </a:rPr>
              <a:t>Objectives</a:t>
            </a:r>
          </a:p>
        </p:txBody>
      </p:sp>
      <p:sp>
        <p:nvSpPr>
          <p:cNvPr id="5123" name="Rectangle 3"/>
          <p:cNvSpPr>
            <a:spLocks noGrp="1"/>
          </p:cNvSpPr>
          <p:nvPr>
            <p:ph type="body" sz="half" idx="4294967295"/>
          </p:nvPr>
        </p:nvSpPr>
        <p:spPr>
          <a:xfrm>
            <a:off x="457200" y="1280160"/>
            <a:ext cx="8229600" cy="4572000"/>
          </a:xfrm>
          <a:prstGeom prst="rect">
            <a:avLst/>
          </a:prstGeom>
          <a:noFill/>
        </p:spPr>
        <p:txBody>
          <a:bodyPr/>
          <a:lstStyle/>
          <a:p>
            <a:pPr marL="461963" indent="-461963">
              <a:buFont typeface="Courier New" pitchFamily="49" charset="0"/>
              <a:buChar char="o"/>
            </a:pPr>
            <a:r>
              <a:rPr lang="en-US" sz="2800" dirty="0"/>
              <a:t>Use the product rule for logarithms to simplify logarithmic expressions. </a:t>
            </a:r>
          </a:p>
          <a:p>
            <a:pPr marL="461963" indent="-461963">
              <a:buFont typeface="Courier New" pitchFamily="49" charset="0"/>
              <a:buChar char="o"/>
            </a:pPr>
            <a:r>
              <a:rPr lang="en-US" sz="2800" dirty="0"/>
              <a:t>Use the quotient rule for logarithms to simplify logarithmic expressions. </a:t>
            </a:r>
          </a:p>
          <a:p>
            <a:pPr marL="461963" indent="-461963">
              <a:buFont typeface="Courier New" pitchFamily="49" charset="0"/>
              <a:buChar char="o"/>
            </a:pPr>
            <a:r>
              <a:rPr lang="en-US" sz="2800" dirty="0"/>
              <a:t>Use the power rule for logarithms to simplify logarithmic expressions. </a:t>
            </a:r>
          </a:p>
          <a:p>
            <a:pPr marL="461963" indent="-461963">
              <a:buFont typeface="Courier New" pitchFamily="49" charset="0"/>
              <a:buChar char="o"/>
            </a:pPr>
            <a:r>
              <a:rPr lang="en-US" sz="2800" dirty="0"/>
              <a:t>Use the rules for logarithms to expand logarithmic expressions and to write expanded forms as single logarithms.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3947160"/>
          </a:xfrm>
        </p:spPr>
        <p:txBody>
          <a:bodyPr/>
          <a:lstStyle/>
          <a:p>
            <a:r>
              <a:rPr lang="en-US" b="1" dirty="0"/>
              <a:t>Solution</a:t>
            </a:r>
            <a:endParaRPr lang="en-US" dirty="0"/>
          </a:p>
        </p:txBody>
      </p:sp>
      <p:sp>
        <p:nvSpPr>
          <p:cNvPr id="3" name="Title 2"/>
          <p:cNvSpPr>
            <a:spLocks noGrp="1"/>
          </p:cNvSpPr>
          <p:nvPr>
            <p:ph type="title"/>
          </p:nvPr>
        </p:nvSpPr>
        <p:spPr/>
        <p:txBody>
          <a:bodyPr/>
          <a:lstStyle/>
          <a:p>
            <a:r>
              <a:rPr lang="en-US" dirty="0"/>
              <a:t>Example 4: Using the Properties of Logarithms to Expand Expressions (cont.)</a:t>
            </a:r>
          </a:p>
        </p:txBody>
      </p:sp>
      <p:graphicFrame>
        <p:nvGraphicFramePr>
          <p:cNvPr id="100356" name="Object 4"/>
          <p:cNvGraphicFramePr>
            <a:graphicFrameLocks noChangeAspect="1"/>
          </p:cNvGraphicFramePr>
          <p:nvPr/>
        </p:nvGraphicFramePr>
        <p:xfrm>
          <a:off x="482367" y="1295400"/>
          <a:ext cx="1752600" cy="508000"/>
        </p:xfrm>
        <a:graphic>
          <a:graphicData uri="http://schemas.openxmlformats.org/presentationml/2006/ole">
            <mc:AlternateContent xmlns:mc="http://schemas.openxmlformats.org/markup-compatibility/2006">
              <mc:Choice xmlns:v="urn:schemas-microsoft-com:vml" Requires="v">
                <p:oleObj spid="_x0000_s100388" name="Equation" r:id="rId3" imgW="1752480" imgH="507960" progId="Equation.DSMT4">
                  <p:embed/>
                </p:oleObj>
              </mc:Choice>
              <mc:Fallback>
                <p:oleObj name="Equation" r:id="rId3" imgW="17524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367" y="1295400"/>
                        <a:ext cx="1752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8" name="Object 6"/>
          <p:cNvGraphicFramePr>
            <a:graphicFrameLocks noChangeAspect="1"/>
          </p:cNvGraphicFramePr>
          <p:nvPr/>
        </p:nvGraphicFramePr>
        <p:xfrm>
          <a:off x="914400" y="2667000"/>
          <a:ext cx="1257300" cy="508000"/>
        </p:xfrm>
        <a:graphic>
          <a:graphicData uri="http://schemas.openxmlformats.org/presentationml/2006/ole">
            <mc:AlternateContent xmlns:mc="http://schemas.openxmlformats.org/markup-compatibility/2006">
              <mc:Choice xmlns:v="urn:schemas-microsoft-com:vml" Requires="v">
                <p:oleObj spid="_x0000_s100389" name="Equation" r:id="rId5" imgW="1257120" imgH="507960" progId="Equation.DSMT4">
                  <p:embed/>
                </p:oleObj>
              </mc:Choice>
              <mc:Fallback>
                <p:oleObj name="Equation" r:id="rId5" imgW="1257120" imgH="50796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667000"/>
                        <a:ext cx="1257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59" name="Object 7"/>
          <p:cNvGraphicFramePr>
            <a:graphicFrameLocks noChangeAspect="1"/>
          </p:cNvGraphicFramePr>
          <p:nvPr/>
        </p:nvGraphicFramePr>
        <p:xfrm>
          <a:off x="2209800" y="2514600"/>
          <a:ext cx="1651000" cy="673100"/>
        </p:xfrm>
        <a:graphic>
          <a:graphicData uri="http://schemas.openxmlformats.org/presentationml/2006/ole">
            <mc:AlternateContent xmlns:mc="http://schemas.openxmlformats.org/markup-compatibility/2006">
              <mc:Choice xmlns:v="urn:schemas-microsoft-com:vml" Requires="v">
                <p:oleObj spid="_x0000_s100390" name="Equation" r:id="rId7" imgW="1650960" imgH="672840" progId="Equation.DSMT4">
                  <p:embed/>
                </p:oleObj>
              </mc:Choice>
              <mc:Fallback>
                <p:oleObj name="Equation" r:id="rId7" imgW="1650960" imgH="6728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2514600"/>
                        <a:ext cx="16510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0" name="Object 8"/>
          <p:cNvGraphicFramePr>
            <a:graphicFrameLocks noChangeAspect="1"/>
          </p:cNvGraphicFramePr>
          <p:nvPr/>
        </p:nvGraphicFramePr>
        <p:xfrm>
          <a:off x="3919756" y="2514600"/>
          <a:ext cx="1511300" cy="838200"/>
        </p:xfrm>
        <a:graphic>
          <a:graphicData uri="http://schemas.openxmlformats.org/presentationml/2006/ole">
            <mc:AlternateContent xmlns:mc="http://schemas.openxmlformats.org/markup-compatibility/2006">
              <mc:Choice xmlns:v="urn:schemas-microsoft-com:vml" Requires="v">
                <p:oleObj spid="_x0000_s100391" name="Equation" r:id="rId9" imgW="1511280" imgH="838080" progId="Equation.DSMT4">
                  <p:embed/>
                </p:oleObj>
              </mc:Choice>
              <mc:Fallback>
                <p:oleObj name="Equation" r:id="rId9" imgW="1511280" imgH="8380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9756" y="2514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1" name="Object 9"/>
          <p:cNvGraphicFramePr>
            <a:graphicFrameLocks noChangeAspect="1"/>
          </p:cNvGraphicFramePr>
          <p:nvPr/>
        </p:nvGraphicFramePr>
        <p:xfrm>
          <a:off x="3919756" y="3445778"/>
          <a:ext cx="2654300" cy="838200"/>
        </p:xfrm>
        <a:graphic>
          <a:graphicData uri="http://schemas.openxmlformats.org/presentationml/2006/ole">
            <mc:AlternateContent xmlns:mc="http://schemas.openxmlformats.org/markup-compatibility/2006">
              <mc:Choice xmlns:v="urn:schemas-microsoft-com:vml" Requires="v">
                <p:oleObj spid="_x0000_s100392" name="Equation" r:id="rId11" imgW="2654280" imgH="838080" progId="Equation.DSMT4">
                  <p:embed/>
                </p:oleObj>
              </mc:Choice>
              <mc:Fallback>
                <p:oleObj name="Equation" r:id="rId11" imgW="2654280" imgH="8380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9756" y="344577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0362" name="Object 10"/>
          <p:cNvGraphicFramePr>
            <a:graphicFrameLocks noChangeAspect="1"/>
          </p:cNvGraphicFramePr>
          <p:nvPr/>
        </p:nvGraphicFramePr>
        <p:xfrm>
          <a:off x="3919756" y="4394433"/>
          <a:ext cx="2667000" cy="838200"/>
        </p:xfrm>
        <a:graphic>
          <a:graphicData uri="http://schemas.openxmlformats.org/presentationml/2006/ole">
            <mc:AlternateContent xmlns:mc="http://schemas.openxmlformats.org/markup-compatibility/2006">
              <mc:Choice xmlns:v="urn:schemas-microsoft-com:vml" Requires="v">
                <p:oleObj spid="_x0000_s100393" name="Equation" r:id="rId13" imgW="2666880" imgH="838080" progId="Equation.DSMT4">
                  <p:embed/>
                </p:oleObj>
              </mc:Choice>
              <mc:Fallback>
                <p:oleObj name="Equation" r:id="rId13" imgW="2666880" imgH="83808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19756" y="4394433"/>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6775509" y="2819400"/>
            <a:ext cx="1372107" cy="400110"/>
          </a:xfrm>
          <a:prstGeom prst="rect">
            <a:avLst/>
          </a:prstGeom>
        </p:spPr>
        <p:txBody>
          <a:bodyPr wrap="none">
            <a:spAutoFit/>
          </a:bodyPr>
          <a:lstStyle/>
          <a:p>
            <a:r>
              <a:rPr lang="en-US" sz="2000" dirty="0">
                <a:solidFill>
                  <a:srgbClr val="008080"/>
                </a:solidFill>
              </a:rPr>
              <a:t>Power rule </a:t>
            </a:r>
          </a:p>
        </p:txBody>
      </p:sp>
      <p:sp>
        <p:nvSpPr>
          <p:cNvPr id="11" name="Rectangle 10"/>
          <p:cNvSpPr/>
          <p:nvPr/>
        </p:nvSpPr>
        <p:spPr>
          <a:xfrm>
            <a:off x="6775509" y="3714690"/>
            <a:ext cx="1530291" cy="400110"/>
          </a:xfrm>
          <a:prstGeom prst="rect">
            <a:avLst/>
          </a:prstGeom>
        </p:spPr>
        <p:txBody>
          <a:bodyPr wrap="non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3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03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03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03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03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the properties of logarithms to write each expression as a single logarithm. Note that the bases must be the same when simplifying sums and differences of logarithms.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5: Using the Properties of Logarithms to Write Expanded Forms as Single Logarithms </a:t>
            </a:r>
          </a:p>
        </p:txBody>
      </p:sp>
      <p:graphicFrame>
        <p:nvGraphicFramePr>
          <p:cNvPr id="101378" name="Object 2"/>
          <p:cNvGraphicFramePr>
            <a:graphicFrameLocks noChangeAspect="1"/>
          </p:cNvGraphicFramePr>
          <p:nvPr/>
        </p:nvGraphicFramePr>
        <p:xfrm>
          <a:off x="533400" y="3124200"/>
          <a:ext cx="2781300" cy="431800"/>
        </p:xfrm>
        <a:graphic>
          <a:graphicData uri="http://schemas.openxmlformats.org/presentationml/2006/ole">
            <mc:AlternateContent xmlns:mc="http://schemas.openxmlformats.org/markup-compatibility/2006">
              <mc:Choice xmlns:v="urn:schemas-microsoft-com:vml" Requires="v">
                <p:oleObj spid="_x0000_s101400" name="Equation" r:id="rId3" imgW="2781000" imgH="431640" progId="Equation.DSMT4">
                  <p:embed/>
                </p:oleObj>
              </mc:Choice>
              <mc:Fallback>
                <p:oleObj name="Equation" r:id="rId3" imgW="27810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24200"/>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6096000" y="4267200"/>
            <a:ext cx="1981200" cy="400110"/>
          </a:xfrm>
          <a:prstGeom prst="rect">
            <a:avLst/>
          </a:prstGeom>
        </p:spPr>
        <p:txBody>
          <a:bodyPr wrap="square">
            <a:spAutoFit/>
          </a:bodyPr>
          <a:lstStyle/>
          <a:p>
            <a:r>
              <a:rPr lang="en-US" sz="2000" dirty="0">
                <a:solidFill>
                  <a:srgbClr val="008080"/>
                </a:solidFill>
              </a:rPr>
              <a:t>Power rule </a:t>
            </a:r>
          </a:p>
        </p:txBody>
      </p:sp>
      <p:sp>
        <p:nvSpPr>
          <p:cNvPr id="7" name="Rectangle 6"/>
          <p:cNvSpPr/>
          <p:nvPr/>
        </p:nvSpPr>
        <p:spPr>
          <a:xfrm>
            <a:off x="6096000" y="5029200"/>
            <a:ext cx="1752600" cy="400110"/>
          </a:xfrm>
          <a:prstGeom prst="rect">
            <a:avLst/>
          </a:prstGeom>
        </p:spPr>
        <p:txBody>
          <a:bodyPr wrap="square">
            <a:spAutoFit/>
          </a:bodyPr>
          <a:lstStyle/>
          <a:p>
            <a:r>
              <a:rPr lang="en-US" sz="2000" dirty="0">
                <a:solidFill>
                  <a:srgbClr val="008080"/>
                </a:solidFill>
              </a:rPr>
              <a:t>Quotient rule </a:t>
            </a:r>
          </a:p>
        </p:txBody>
      </p:sp>
      <p:graphicFrame>
        <p:nvGraphicFramePr>
          <p:cNvPr id="101380" name="Object 4"/>
          <p:cNvGraphicFramePr>
            <a:graphicFrameLocks noChangeAspect="1"/>
          </p:cNvGraphicFramePr>
          <p:nvPr/>
        </p:nvGraphicFramePr>
        <p:xfrm>
          <a:off x="973822" y="4191000"/>
          <a:ext cx="2298700" cy="431800"/>
        </p:xfrm>
        <a:graphic>
          <a:graphicData uri="http://schemas.openxmlformats.org/presentationml/2006/ole">
            <mc:AlternateContent xmlns:mc="http://schemas.openxmlformats.org/markup-compatibility/2006">
              <mc:Choice xmlns:v="urn:schemas-microsoft-com:vml" Requires="v">
                <p:oleObj spid="_x0000_s101401" name="Equation" r:id="rId5" imgW="2298600" imgH="431640" progId="Equation.DSMT4">
                  <p:embed/>
                </p:oleObj>
              </mc:Choice>
              <mc:Fallback>
                <p:oleObj name="Equation" r:id="rId5" imgW="22986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3822" y="4191000"/>
                        <a:ext cx="2298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1" name="Object 5"/>
          <p:cNvGraphicFramePr>
            <a:graphicFrameLocks noChangeAspect="1"/>
          </p:cNvGraphicFramePr>
          <p:nvPr/>
        </p:nvGraphicFramePr>
        <p:xfrm>
          <a:off x="3276600" y="4156745"/>
          <a:ext cx="2438400" cy="469900"/>
        </p:xfrm>
        <a:graphic>
          <a:graphicData uri="http://schemas.openxmlformats.org/presentationml/2006/ole">
            <mc:AlternateContent xmlns:mc="http://schemas.openxmlformats.org/markup-compatibility/2006">
              <mc:Choice xmlns:v="urn:schemas-microsoft-com:vml" Requires="v">
                <p:oleObj spid="_x0000_s101402" name="Equation" r:id="rId7" imgW="2438280" imgH="469800" progId="Equation.DSMT4">
                  <p:embed/>
                </p:oleObj>
              </mc:Choice>
              <mc:Fallback>
                <p:oleObj name="Equation" r:id="rId7" imgW="24382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4156745"/>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1382" name="Object 6"/>
          <p:cNvGraphicFramePr>
            <a:graphicFrameLocks noChangeAspect="1"/>
          </p:cNvGraphicFramePr>
          <p:nvPr/>
        </p:nvGraphicFramePr>
        <p:xfrm>
          <a:off x="3276600" y="4724400"/>
          <a:ext cx="1663700" cy="1028700"/>
        </p:xfrm>
        <a:graphic>
          <a:graphicData uri="http://schemas.openxmlformats.org/presentationml/2006/ole">
            <mc:AlternateContent xmlns:mc="http://schemas.openxmlformats.org/markup-compatibility/2006">
              <mc:Choice xmlns:v="urn:schemas-microsoft-com:vml" Requires="v">
                <p:oleObj spid="_x0000_s101403" name="Equation" r:id="rId9" imgW="1663560" imgH="1028520" progId="Equation.DSMT4">
                  <p:embed/>
                </p:oleObj>
              </mc:Choice>
              <mc:Fallback>
                <p:oleObj name="Equation" r:id="rId9" imgW="166356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4724400"/>
                        <a:ext cx="1663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3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38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138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870960"/>
          </a:xfrm>
        </p:spPr>
        <p:txBody>
          <a:bodyPr/>
          <a:lstStyle/>
          <a:p>
            <a:r>
              <a:rPr lang="en-US" b="1" dirty="0"/>
              <a:t>Solution </a:t>
            </a:r>
            <a:endParaRPr lang="en-US" dirty="0"/>
          </a:p>
        </p:txBody>
      </p:sp>
      <p:sp>
        <p:nvSpPr>
          <p:cNvPr id="3" name="Title 2"/>
          <p:cNvSpPr>
            <a:spLocks noGrp="1"/>
          </p:cNvSpPr>
          <p:nvPr>
            <p:ph type="title"/>
          </p:nvPr>
        </p:nvSpPr>
        <p:spPr>
          <a:xfrm>
            <a:off x="457200" y="182880"/>
            <a:ext cx="8229600" cy="914400"/>
          </a:xfrm>
        </p:spPr>
        <p:txBody>
          <a:bodyPr>
            <a:normAutofit fontScale="90000"/>
          </a:bodyPr>
          <a:lstStyle/>
          <a:p>
            <a:r>
              <a:rPr lang="en-US" dirty="0"/>
              <a:t>Example 5: Using the Properties of Logarithms to Write Expanded Forms as Single Logarithms (cont.)</a:t>
            </a:r>
          </a:p>
        </p:txBody>
      </p:sp>
      <p:graphicFrame>
        <p:nvGraphicFramePr>
          <p:cNvPr id="102402" name="Object 2"/>
          <p:cNvGraphicFramePr>
            <a:graphicFrameLocks noChangeAspect="1"/>
          </p:cNvGraphicFramePr>
          <p:nvPr/>
        </p:nvGraphicFramePr>
        <p:xfrm>
          <a:off x="457200" y="1143000"/>
          <a:ext cx="3721100" cy="838200"/>
        </p:xfrm>
        <a:graphic>
          <a:graphicData uri="http://schemas.openxmlformats.org/presentationml/2006/ole">
            <mc:AlternateContent xmlns:mc="http://schemas.openxmlformats.org/markup-compatibility/2006">
              <mc:Choice xmlns:v="urn:schemas-microsoft-com:vml" Requires="v">
                <p:oleObj spid="_x0000_s102439" name="Equation" r:id="rId3" imgW="3720960" imgH="838080" progId="Equation.DSMT4">
                  <p:embed/>
                </p:oleObj>
              </mc:Choice>
              <mc:Fallback>
                <p:oleObj name="Equation" r:id="rId3" imgW="37209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143000"/>
                        <a:ext cx="372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4" name="Object 4"/>
          <p:cNvGraphicFramePr>
            <a:graphicFrameLocks noChangeAspect="1"/>
          </p:cNvGraphicFramePr>
          <p:nvPr/>
        </p:nvGraphicFramePr>
        <p:xfrm>
          <a:off x="876300" y="2514600"/>
          <a:ext cx="3238500" cy="838200"/>
        </p:xfrm>
        <a:graphic>
          <a:graphicData uri="http://schemas.openxmlformats.org/presentationml/2006/ole">
            <mc:AlternateContent xmlns:mc="http://schemas.openxmlformats.org/markup-compatibility/2006">
              <mc:Choice xmlns:v="urn:schemas-microsoft-com:vml" Requires="v">
                <p:oleObj spid="_x0000_s102440" name="Equation" r:id="rId5" imgW="3238200" imgH="838080" progId="Equation.DSMT4">
                  <p:embed/>
                </p:oleObj>
              </mc:Choice>
              <mc:Fallback>
                <p:oleObj name="Equation" r:id="rId5" imgW="3238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6300" y="2514600"/>
                        <a:ext cx="323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5" name="Object 5"/>
          <p:cNvGraphicFramePr>
            <a:graphicFrameLocks noChangeAspect="1"/>
          </p:cNvGraphicFramePr>
          <p:nvPr/>
        </p:nvGraphicFramePr>
        <p:xfrm>
          <a:off x="1905000" y="3124200"/>
          <a:ext cx="3441700" cy="711200"/>
        </p:xfrm>
        <a:graphic>
          <a:graphicData uri="http://schemas.openxmlformats.org/presentationml/2006/ole">
            <mc:AlternateContent xmlns:mc="http://schemas.openxmlformats.org/markup-compatibility/2006">
              <mc:Choice xmlns:v="urn:schemas-microsoft-com:vml" Requires="v">
                <p:oleObj spid="_x0000_s102441" name="Equation" r:id="rId7" imgW="3441600" imgH="711000" progId="Equation.DSMT4">
                  <p:embed/>
                </p:oleObj>
              </mc:Choice>
              <mc:Fallback>
                <p:oleObj name="Equation" r:id="rId7" imgW="3441600" imgH="711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3124200"/>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6" name="Object 6"/>
          <p:cNvGraphicFramePr>
            <a:graphicFrameLocks noChangeAspect="1"/>
          </p:cNvGraphicFramePr>
          <p:nvPr/>
        </p:nvGraphicFramePr>
        <p:xfrm>
          <a:off x="1905000" y="3987800"/>
          <a:ext cx="3492500" cy="495300"/>
        </p:xfrm>
        <a:graphic>
          <a:graphicData uri="http://schemas.openxmlformats.org/presentationml/2006/ole">
            <mc:AlternateContent xmlns:mc="http://schemas.openxmlformats.org/markup-compatibility/2006">
              <mc:Choice xmlns:v="urn:schemas-microsoft-com:vml" Requires="v">
                <p:oleObj spid="_x0000_s102442" name="Equation" r:id="rId9" imgW="3492360" imgH="495000" progId="Equation.DSMT4">
                  <p:embed/>
                </p:oleObj>
              </mc:Choice>
              <mc:Fallback>
                <p:oleObj name="Equation" r:id="rId9" imgW="349236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3987800"/>
                        <a:ext cx="3492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7" name="Object 7"/>
          <p:cNvGraphicFramePr>
            <a:graphicFrameLocks noChangeAspect="1"/>
          </p:cNvGraphicFramePr>
          <p:nvPr/>
        </p:nvGraphicFramePr>
        <p:xfrm>
          <a:off x="1905000" y="4529589"/>
          <a:ext cx="2349500" cy="431800"/>
        </p:xfrm>
        <a:graphic>
          <a:graphicData uri="http://schemas.openxmlformats.org/presentationml/2006/ole">
            <mc:AlternateContent xmlns:mc="http://schemas.openxmlformats.org/markup-compatibility/2006">
              <mc:Choice xmlns:v="urn:schemas-microsoft-com:vml" Requires="v">
                <p:oleObj spid="_x0000_s102443" name="Equation" r:id="rId11" imgW="2349360" imgH="431640" progId="Equation.DSMT4">
                  <p:embed/>
                </p:oleObj>
              </mc:Choice>
              <mc:Fallback>
                <p:oleObj name="Equation" r:id="rId11" imgW="23493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05000" y="4529589"/>
                        <a:ext cx="234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08" name="Object 8"/>
          <p:cNvGraphicFramePr>
            <a:graphicFrameLocks noChangeAspect="1"/>
          </p:cNvGraphicFramePr>
          <p:nvPr/>
        </p:nvGraphicFramePr>
        <p:xfrm>
          <a:off x="1905000" y="4978400"/>
          <a:ext cx="1689100" cy="977900"/>
        </p:xfrm>
        <a:graphic>
          <a:graphicData uri="http://schemas.openxmlformats.org/presentationml/2006/ole">
            <mc:AlternateContent xmlns:mc="http://schemas.openxmlformats.org/markup-compatibility/2006">
              <mc:Choice xmlns:v="urn:schemas-microsoft-com:vml" Requires="v">
                <p:oleObj spid="_x0000_s102444" name="Equation" r:id="rId13" imgW="1688760" imgH="977760" progId="Equation.DSMT4">
                  <p:embed/>
                </p:oleObj>
              </mc:Choice>
              <mc:Fallback>
                <p:oleObj name="Equation" r:id="rId13" imgW="1688760" imgH="9777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05000" y="4978400"/>
                        <a:ext cx="16891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062444" y="3409890"/>
            <a:ext cx="1981200" cy="400110"/>
          </a:xfrm>
          <a:prstGeom prst="rect">
            <a:avLst/>
          </a:prstGeom>
        </p:spPr>
        <p:txBody>
          <a:bodyPr wrap="square">
            <a:spAutoFit/>
          </a:bodyPr>
          <a:lstStyle/>
          <a:p>
            <a:r>
              <a:rPr lang="en-US" sz="2000" dirty="0">
                <a:solidFill>
                  <a:srgbClr val="008080"/>
                </a:solidFill>
              </a:rPr>
              <a:t>Power rule </a:t>
            </a:r>
          </a:p>
        </p:txBody>
      </p:sp>
      <p:sp>
        <p:nvSpPr>
          <p:cNvPr id="12" name="Rectangle 11"/>
          <p:cNvSpPr/>
          <p:nvPr/>
        </p:nvSpPr>
        <p:spPr>
          <a:xfrm>
            <a:off x="6062444" y="5238690"/>
            <a:ext cx="1752600" cy="400110"/>
          </a:xfrm>
          <a:prstGeom prst="rect">
            <a:avLst/>
          </a:prstGeom>
        </p:spPr>
        <p:txBody>
          <a:bodyPr wrap="square">
            <a:spAutoFit/>
          </a:bodyPr>
          <a:lstStyle/>
          <a:p>
            <a:r>
              <a:rPr lang="en-US" sz="2000" dirty="0">
                <a:solidFill>
                  <a:srgbClr val="008080"/>
                </a:solidFill>
              </a:rPr>
              <a:t>Quotient rule </a:t>
            </a:r>
          </a:p>
        </p:txBody>
      </p:sp>
      <p:sp>
        <p:nvSpPr>
          <p:cNvPr id="13" name="Rectangle 12"/>
          <p:cNvSpPr/>
          <p:nvPr/>
        </p:nvSpPr>
        <p:spPr>
          <a:xfrm>
            <a:off x="6062444" y="455289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2409" name="Object 9"/>
          <p:cNvGraphicFramePr>
            <a:graphicFrameLocks noChangeAspect="1"/>
          </p:cNvGraphicFramePr>
          <p:nvPr/>
        </p:nvGraphicFramePr>
        <p:xfrm>
          <a:off x="6096000" y="4076700"/>
          <a:ext cx="2425700" cy="495300"/>
        </p:xfrm>
        <a:graphic>
          <a:graphicData uri="http://schemas.openxmlformats.org/presentationml/2006/ole">
            <mc:AlternateContent xmlns:mc="http://schemas.openxmlformats.org/markup-compatibility/2006">
              <mc:Choice xmlns:v="urn:schemas-microsoft-com:vml" Requires="v">
                <p:oleObj spid="_x0000_s102445" name="Equation" r:id="rId15" imgW="2425680" imgH="495000" progId="Equation.DSMT4">
                  <p:embed/>
                </p:oleObj>
              </mc:Choice>
              <mc:Fallback>
                <p:oleObj name="Equation" r:id="rId15" imgW="2425680" imgH="4950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6000" y="407670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0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0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40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0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023360"/>
          </a:xfrm>
        </p:spPr>
        <p:txBody>
          <a:bodyPr/>
          <a:lstStyle/>
          <a:p>
            <a:r>
              <a:rPr lang="en-US" b="1" dirty="0"/>
              <a:t>Solution </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graphicFrame>
        <p:nvGraphicFramePr>
          <p:cNvPr id="103427" name="Object 3"/>
          <p:cNvGraphicFramePr>
            <a:graphicFrameLocks noChangeAspect="1"/>
          </p:cNvGraphicFramePr>
          <p:nvPr/>
        </p:nvGraphicFramePr>
        <p:xfrm>
          <a:off x="499145" y="1287011"/>
          <a:ext cx="3759200" cy="469900"/>
        </p:xfrm>
        <a:graphic>
          <a:graphicData uri="http://schemas.openxmlformats.org/presentationml/2006/ole">
            <mc:AlternateContent xmlns:mc="http://schemas.openxmlformats.org/markup-compatibility/2006">
              <mc:Choice xmlns:v="urn:schemas-microsoft-com:vml" Requires="v">
                <p:oleObj spid="_x0000_s103448" name="Equation" r:id="rId3" imgW="3759120" imgH="469800" progId="Equation.DSMT4">
                  <p:embed/>
                </p:oleObj>
              </mc:Choice>
              <mc:Fallback>
                <p:oleObj name="Equation" r:id="rId3" imgW="37591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145" y="1287011"/>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8" name="Object 4"/>
          <p:cNvGraphicFramePr>
            <a:graphicFrameLocks noChangeAspect="1"/>
          </p:cNvGraphicFramePr>
          <p:nvPr/>
        </p:nvGraphicFramePr>
        <p:xfrm>
          <a:off x="964734" y="2463567"/>
          <a:ext cx="3302000" cy="469900"/>
        </p:xfrm>
        <a:graphic>
          <a:graphicData uri="http://schemas.openxmlformats.org/presentationml/2006/ole">
            <mc:AlternateContent xmlns:mc="http://schemas.openxmlformats.org/markup-compatibility/2006">
              <mc:Choice xmlns:v="urn:schemas-microsoft-com:vml" Requires="v">
                <p:oleObj spid="_x0000_s103449" name="Equation" r:id="rId5" imgW="3301920" imgH="469800" progId="Equation.DSMT4">
                  <p:embed/>
                </p:oleObj>
              </mc:Choice>
              <mc:Fallback>
                <p:oleObj name="Equation" r:id="rId5" imgW="33019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4734" y="2463567"/>
                        <a:ext cx="330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29" name="Object 5"/>
          <p:cNvGraphicFramePr>
            <a:graphicFrameLocks noChangeAspect="1"/>
          </p:cNvGraphicFramePr>
          <p:nvPr/>
        </p:nvGraphicFramePr>
        <p:xfrm>
          <a:off x="1930400" y="3048000"/>
          <a:ext cx="3022600" cy="520700"/>
        </p:xfrm>
        <a:graphic>
          <a:graphicData uri="http://schemas.openxmlformats.org/presentationml/2006/ole">
            <mc:AlternateContent xmlns:mc="http://schemas.openxmlformats.org/markup-compatibility/2006">
              <mc:Choice xmlns:v="urn:schemas-microsoft-com:vml" Requires="v">
                <p:oleObj spid="_x0000_s103450" name="Equation" r:id="rId7" imgW="3022560" imgH="520560" progId="Equation.DSMT4">
                  <p:embed/>
                </p:oleObj>
              </mc:Choice>
              <mc:Fallback>
                <p:oleObj name="Equation" r:id="rId7" imgW="3022560" imgH="520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0400" y="3048000"/>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30" name="Object 6"/>
          <p:cNvGraphicFramePr>
            <a:graphicFrameLocks noChangeAspect="1"/>
          </p:cNvGraphicFramePr>
          <p:nvPr/>
        </p:nvGraphicFramePr>
        <p:xfrm>
          <a:off x="1930400" y="3657600"/>
          <a:ext cx="1930400" cy="571500"/>
        </p:xfrm>
        <a:graphic>
          <a:graphicData uri="http://schemas.openxmlformats.org/presentationml/2006/ole">
            <mc:AlternateContent xmlns:mc="http://schemas.openxmlformats.org/markup-compatibility/2006">
              <mc:Choice xmlns:v="urn:schemas-microsoft-com:vml" Requires="v">
                <p:oleObj spid="_x0000_s103451" name="Equation" r:id="rId9" imgW="1930320" imgH="571320" progId="Equation.DSMT4">
                  <p:embed/>
                </p:oleObj>
              </mc:Choice>
              <mc:Fallback>
                <p:oleObj name="Equation" r:id="rId9" imgW="1930320" imgH="571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30400" y="3657600"/>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5486400" y="3714690"/>
            <a:ext cx="1752600" cy="400110"/>
          </a:xfrm>
          <a:prstGeom prst="rect">
            <a:avLst/>
          </a:prstGeom>
        </p:spPr>
        <p:txBody>
          <a:bodyPr wrap="square">
            <a:spAutoFit/>
          </a:bodyPr>
          <a:lstStyle/>
          <a:p>
            <a:r>
              <a:rPr lang="en-US" sz="2000" dirty="0">
                <a:solidFill>
                  <a:srgbClr val="008080"/>
                </a:solidFill>
              </a:rPr>
              <a:t>Multiply</a:t>
            </a:r>
          </a:p>
        </p:txBody>
      </p:sp>
      <p:sp>
        <p:nvSpPr>
          <p:cNvPr id="10" name="Rectangle 9"/>
          <p:cNvSpPr/>
          <p:nvPr/>
        </p:nvSpPr>
        <p:spPr>
          <a:xfrm>
            <a:off x="5486400" y="3105090"/>
            <a:ext cx="1981200" cy="400110"/>
          </a:xfrm>
          <a:prstGeom prst="rect">
            <a:avLst/>
          </a:prstGeom>
        </p:spPr>
        <p:txBody>
          <a:bodyPr wrap="square">
            <a:spAutoFit/>
          </a:bodyPr>
          <a:lstStyle/>
          <a:p>
            <a:r>
              <a:rPr lang="en-US" sz="2000" dirty="0">
                <a:solidFill>
                  <a:srgbClr val="008080"/>
                </a:solidFill>
              </a:rPr>
              <a:t>Product rule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4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42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34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099560"/>
          </a:xfrm>
        </p:spPr>
        <p:txBody>
          <a:bodyPr/>
          <a:lstStyle/>
          <a:p>
            <a:r>
              <a:rPr lang="en-US" b="1" dirty="0"/>
              <a:t>Solution</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graphicFrame>
        <p:nvGraphicFramePr>
          <p:cNvPr id="104451" name="Object 3"/>
          <p:cNvGraphicFramePr>
            <a:graphicFrameLocks noChangeAspect="1"/>
          </p:cNvGraphicFramePr>
          <p:nvPr/>
        </p:nvGraphicFramePr>
        <p:xfrm>
          <a:off x="508000" y="1194033"/>
          <a:ext cx="2921000" cy="508000"/>
        </p:xfrm>
        <a:graphic>
          <a:graphicData uri="http://schemas.openxmlformats.org/presentationml/2006/ole">
            <mc:AlternateContent xmlns:mc="http://schemas.openxmlformats.org/markup-compatibility/2006">
              <mc:Choice xmlns:v="urn:schemas-microsoft-com:vml" Requires="v">
                <p:oleObj spid="_x0000_s104487" name="Equation" r:id="rId3" imgW="2920680" imgH="507960" progId="Equation.DSMT4">
                  <p:embed/>
                </p:oleObj>
              </mc:Choice>
              <mc:Fallback>
                <p:oleObj name="Equation" r:id="rId3" imgW="29206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 y="1194033"/>
                        <a:ext cx="2921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2" name="Object 4"/>
          <p:cNvGraphicFramePr>
            <a:graphicFrameLocks noChangeAspect="1"/>
          </p:cNvGraphicFramePr>
          <p:nvPr/>
        </p:nvGraphicFramePr>
        <p:xfrm>
          <a:off x="906011" y="2345422"/>
          <a:ext cx="2463800" cy="508000"/>
        </p:xfrm>
        <a:graphic>
          <a:graphicData uri="http://schemas.openxmlformats.org/presentationml/2006/ole">
            <mc:AlternateContent xmlns:mc="http://schemas.openxmlformats.org/markup-compatibility/2006">
              <mc:Choice xmlns:v="urn:schemas-microsoft-com:vml" Requires="v">
                <p:oleObj spid="_x0000_s104488" name="Equation" r:id="rId5" imgW="2463480" imgH="507960" progId="Equation.DSMT4">
                  <p:embed/>
                </p:oleObj>
              </mc:Choice>
              <mc:Fallback>
                <p:oleObj name="Equation" r:id="rId5" imgW="24634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6011" y="2345422"/>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3" name="Object 5"/>
          <p:cNvGraphicFramePr>
            <a:graphicFrameLocks noChangeAspect="1"/>
          </p:cNvGraphicFramePr>
          <p:nvPr/>
        </p:nvGraphicFramePr>
        <p:xfrm>
          <a:off x="3394978" y="2129755"/>
          <a:ext cx="2514600" cy="723900"/>
        </p:xfrm>
        <a:graphic>
          <a:graphicData uri="http://schemas.openxmlformats.org/presentationml/2006/ole">
            <mc:AlternateContent xmlns:mc="http://schemas.openxmlformats.org/markup-compatibility/2006">
              <mc:Choice xmlns:v="urn:schemas-microsoft-com:vml" Requires="v">
                <p:oleObj spid="_x0000_s104489" name="Equation" r:id="rId7" imgW="2514600" imgH="723600" progId="Equation.DSMT4">
                  <p:embed/>
                </p:oleObj>
              </mc:Choice>
              <mc:Fallback>
                <p:oleObj name="Equation" r:id="rId7" imgW="251460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94978" y="2129755"/>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4" name="Object 6"/>
          <p:cNvGraphicFramePr>
            <a:graphicFrameLocks noChangeAspect="1"/>
          </p:cNvGraphicFramePr>
          <p:nvPr/>
        </p:nvGraphicFramePr>
        <p:xfrm>
          <a:off x="3394978" y="2971800"/>
          <a:ext cx="2692400" cy="838200"/>
        </p:xfrm>
        <a:graphic>
          <a:graphicData uri="http://schemas.openxmlformats.org/presentationml/2006/ole">
            <mc:AlternateContent xmlns:mc="http://schemas.openxmlformats.org/markup-compatibility/2006">
              <mc:Choice xmlns:v="urn:schemas-microsoft-com:vml" Requires="v">
                <p:oleObj spid="_x0000_s104490" name="Equation" r:id="rId9" imgW="2692080" imgH="838080" progId="Equation.DSMT4">
                  <p:embed/>
                </p:oleObj>
              </mc:Choice>
              <mc:Fallback>
                <p:oleObj name="Equation" r:id="rId9" imgW="26920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94978" y="297180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5" name="Object 7"/>
          <p:cNvGraphicFramePr>
            <a:graphicFrameLocks noChangeAspect="1"/>
          </p:cNvGraphicFramePr>
          <p:nvPr/>
        </p:nvGraphicFramePr>
        <p:xfrm>
          <a:off x="3394978" y="3902978"/>
          <a:ext cx="2235200" cy="927100"/>
        </p:xfrm>
        <a:graphic>
          <a:graphicData uri="http://schemas.openxmlformats.org/presentationml/2006/ole">
            <mc:AlternateContent xmlns:mc="http://schemas.openxmlformats.org/markup-compatibility/2006">
              <mc:Choice xmlns:v="urn:schemas-microsoft-com:vml" Requires="v">
                <p:oleObj spid="_x0000_s104491" name="Equation" r:id="rId11" imgW="2234880" imgH="927000" progId="Equation.DSMT4">
                  <p:embed/>
                </p:oleObj>
              </mc:Choice>
              <mc:Fallback>
                <p:oleObj name="Equation" r:id="rId11" imgW="2234880" imgH="927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94978" y="3902978"/>
                        <a:ext cx="223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456" name="Object 8"/>
          <p:cNvGraphicFramePr>
            <a:graphicFrameLocks noChangeAspect="1"/>
          </p:cNvGraphicFramePr>
          <p:nvPr/>
        </p:nvGraphicFramePr>
        <p:xfrm>
          <a:off x="3394978" y="4953000"/>
          <a:ext cx="1549400" cy="838200"/>
        </p:xfrm>
        <a:graphic>
          <a:graphicData uri="http://schemas.openxmlformats.org/presentationml/2006/ole">
            <mc:AlternateContent xmlns:mc="http://schemas.openxmlformats.org/markup-compatibility/2006">
              <mc:Choice xmlns:v="urn:schemas-microsoft-com:vml" Requires="v">
                <p:oleObj spid="_x0000_s104492" name="Equation" r:id="rId13" imgW="1549080" imgH="838080" progId="Equation.DSMT4">
                  <p:embed/>
                </p:oleObj>
              </mc:Choice>
              <mc:Fallback>
                <p:oleObj name="Equation" r:id="rId13" imgW="154908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94978" y="49530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6324600" y="4197057"/>
            <a:ext cx="2438400" cy="400110"/>
          </a:xfrm>
          <a:prstGeom prst="rect">
            <a:avLst/>
          </a:prstGeom>
        </p:spPr>
        <p:txBody>
          <a:bodyPr wrap="square">
            <a:spAutoFit/>
          </a:bodyPr>
          <a:lstStyle/>
          <a:p>
            <a:r>
              <a:rPr lang="en-US" sz="2000" dirty="0">
                <a:solidFill>
                  <a:srgbClr val="008080"/>
                </a:solidFill>
              </a:rPr>
              <a:t>Distributive property</a:t>
            </a:r>
          </a:p>
        </p:txBody>
      </p:sp>
      <p:sp>
        <p:nvSpPr>
          <p:cNvPr id="13" name="Rectangle 12"/>
          <p:cNvSpPr/>
          <p:nvPr/>
        </p:nvSpPr>
        <p:spPr>
          <a:xfrm>
            <a:off x="6324600" y="3265879"/>
            <a:ext cx="1981200" cy="400110"/>
          </a:xfrm>
          <a:prstGeom prst="rect">
            <a:avLst/>
          </a:prstGeom>
        </p:spPr>
        <p:txBody>
          <a:bodyPr wrap="square">
            <a:spAutoFit/>
          </a:bodyPr>
          <a:lstStyle/>
          <a:p>
            <a:r>
              <a:rPr lang="en-US" sz="2000" dirty="0">
                <a:solidFill>
                  <a:srgbClr val="008080"/>
                </a:solidFill>
              </a:rPr>
              <a:t>Power rule </a:t>
            </a:r>
          </a:p>
        </p:txBody>
      </p:sp>
      <p:graphicFrame>
        <p:nvGraphicFramePr>
          <p:cNvPr id="104457" name="Object 9"/>
          <p:cNvGraphicFramePr>
            <a:graphicFrameLocks noChangeAspect="1"/>
          </p:cNvGraphicFramePr>
          <p:nvPr/>
        </p:nvGraphicFramePr>
        <p:xfrm>
          <a:off x="6366545" y="5029200"/>
          <a:ext cx="1778000" cy="622300"/>
        </p:xfrm>
        <a:graphic>
          <a:graphicData uri="http://schemas.openxmlformats.org/presentationml/2006/ole">
            <mc:AlternateContent xmlns:mc="http://schemas.openxmlformats.org/markup-compatibility/2006">
              <mc:Choice xmlns:v="urn:schemas-microsoft-com:vml" Requires="v">
                <p:oleObj spid="_x0000_s104493" name="Equation" r:id="rId15" imgW="1777680" imgH="622080" progId="Equation.DSMT4">
                  <p:embed/>
                </p:oleObj>
              </mc:Choice>
              <mc:Fallback>
                <p:oleObj name="Equation" r:id="rId15" imgW="1777680" imgH="622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366545" y="5029200"/>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44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4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44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445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44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44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b="1" dirty="0"/>
              <a:t>OR </a:t>
            </a:r>
            <a:endParaRPr lang="en-US" dirty="0"/>
          </a:p>
        </p:txBody>
      </p:sp>
      <p:sp>
        <p:nvSpPr>
          <p:cNvPr id="3" name="Title 2"/>
          <p:cNvSpPr>
            <a:spLocks noGrp="1"/>
          </p:cNvSpPr>
          <p:nvPr>
            <p:ph type="title"/>
          </p:nvPr>
        </p:nvSpPr>
        <p:spPr/>
        <p:txBody>
          <a:bodyPr>
            <a:normAutofit fontScale="90000"/>
          </a:bodyPr>
          <a:lstStyle/>
          <a:p>
            <a:r>
              <a:rPr lang="en-US" dirty="0"/>
              <a:t>Example 5: Using the Properties of Logarithms to Write Expanded Forms as Single Logarithms (cont.)</a:t>
            </a:r>
          </a:p>
        </p:txBody>
      </p:sp>
      <p:sp>
        <p:nvSpPr>
          <p:cNvPr id="5" name="Rectangle 4"/>
          <p:cNvSpPr/>
          <p:nvPr/>
        </p:nvSpPr>
        <p:spPr>
          <a:xfrm>
            <a:off x="6248400" y="5314890"/>
            <a:ext cx="1981200" cy="400110"/>
          </a:xfrm>
          <a:prstGeom prst="rect">
            <a:avLst/>
          </a:prstGeom>
        </p:spPr>
        <p:txBody>
          <a:bodyPr wrap="square">
            <a:spAutoFit/>
          </a:bodyPr>
          <a:lstStyle/>
          <a:p>
            <a:r>
              <a:rPr lang="en-US" sz="2000" dirty="0">
                <a:solidFill>
                  <a:srgbClr val="008080"/>
                </a:solidFill>
              </a:rPr>
              <a:t>Power rule </a:t>
            </a:r>
          </a:p>
        </p:txBody>
      </p:sp>
      <p:sp>
        <p:nvSpPr>
          <p:cNvPr id="6" name="Rectangle 5"/>
          <p:cNvSpPr/>
          <p:nvPr/>
        </p:nvSpPr>
        <p:spPr>
          <a:xfrm>
            <a:off x="6248400" y="2819400"/>
            <a:ext cx="1981200" cy="400110"/>
          </a:xfrm>
          <a:prstGeom prst="rect">
            <a:avLst/>
          </a:prstGeom>
        </p:spPr>
        <p:txBody>
          <a:bodyPr wrap="square">
            <a:spAutoFit/>
          </a:bodyPr>
          <a:lstStyle/>
          <a:p>
            <a:r>
              <a:rPr lang="en-US" sz="2000" dirty="0">
                <a:solidFill>
                  <a:srgbClr val="008080"/>
                </a:solidFill>
              </a:rPr>
              <a:t>Product rule </a:t>
            </a:r>
          </a:p>
        </p:txBody>
      </p:sp>
      <p:graphicFrame>
        <p:nvGraphicFramePr>
          <p:cNvPr id="105475" name="Object 3"/>
          <p:cNvGraphicFramePr>
            <a:graphicFrameLocks noChangeAspect="1"/>
          </p:cNvGraphicFramePr>
          <p:nvPr/>
        </p:nvGraphicFramePr>
        <p:xfrm>
          <a:off x="668789" y="1946945"/>
          <a:ext cx="2463800" cy="508000"/>
        </p:xfrm>
        <a:graphic>
          <a:graphicData uri="http://schemas.openxmlformats.org/presentationml/2006/ole">
            <mc:AlternateContent xmlns:mc="http://schemas.openxmlformats.org/markup-compatibility/2006">
              <mc:Choice xmlns:v="urn:schemas-microsoft-com:vml" Requires="v">
                <p:oleObj spid="_x0000_s105506" name="Equation" r:id="rId3" imgW="2463480" imgH="507960" progId="Equation.DSMT4">
                  <p:embed/>
                </p:oleObj>
              </mc:Choice>
              <mc:Fallback>
                <p:oleObj name="Equation" r:id="rId3" imgW="24634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789" y="1946945"/>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6" name="Object 4"/>
          <p:cNvGraphicFramePr>
            <a:graphicFrameLocks noChangeAspect="1"/>
          </p:cNvGraphicFramePr>
          <p:nvPr/>
        </p:nvGraphicFramePr>
        <p:xfrm>
          <a:off x="3192011" y="1727433"/>
          <a:ext cx="2514600" cy="723900"/>
        </p:xfrm>
        <a:graphic>
          <a:graphicData uri="http://schemas.openxmlformats.org/presentationml/2006/ole">
            <mc:AlternateContent xmlns:mc="http://schemas.openxmlformats.org/markup-compatibility/2006">
              <mc:Choice xmlns:v="urn:schemas-microsoft-com:vml" Requires="v">
                <p:oleObj spid="_x0000_s105507" name="Equation" r:id="rId5" imgW="2514600" imgH="723600" progId="Equation.DSMT4">
                  <p:embed/>
                </p:oleObj>
              </mc:Choice>
              <mc:Fallback>
                <p:oleObj name="Equation" r:id="rId5" imgW="251460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92011" y="1727433"/>
                        <a:ext cx="251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7" name="Object 5"/>
          <p:cNvGraphicFramePr>
            <a:graphicFrameLocks noChangeAspect="1"/>
          </p:cNvGraphicFramePr>
          <p:nvPr/>
        </p:nvGraphicFramePr>
        <p:xfrm>
          <a:off x="3183622" y="2557244"/>
          <a:ext cx="2019300" cy="749300"/>
        </p:xfrm>
        <a:graphic>
          <a:graphicData uri="http://schemas.openxmlformats.org/presentationml/2006/ole">
            <mc:AlternateContent xmlns:mc="http://schemas.openxmlformats.org/markup-compatibility/2006">
              <mc:Choice xmlns:v="urn:schemas-microsoft-com:vml" Requires="v">
                <p:oleObj spid="_x0000_s105508" name="Equation" r:id="rId7" imgW="2019240" imgH="749160" progId="Equation.DSMT4">
                  <p:embed/>
                </p:oleObj>
              </mc:Choice>
              <mc:Fallback>
                <p:oleObj name="Equation" r:id="rId7" imgW="2019240" imgH="749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83622" y="2557244"/>
                        <a:ext cx="20193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8" name="Object 6"/>
          <p:cNvGraphicFramePr>
            <a:graphicFrameLocks noChangeAspect="1"/>
          </p:cNvGraphicFramePr>
          <p:nvPr/>
        </p:nvGraphicFramePr>
        <p:xfrm>
          <a:off x="3175000" y="3412222"/>
          <a:ext cx="1778000" cy="774700"/>
        </p:xfrm>
        <a:graphic>
          <a:graphicData uri="http://schemas.openxmlformats.org/presentationml/2006/ole">
            <mc:AlternateContent xmlns:mc="http://schemas.openxmlformats.org/markup-compatibility/2006">
              <mc:Choice xmlns:v="urn:schemas-microsoft-com:vml" Requires="v">
                <p:oleObj spid="_x0000_s105509" name="Equation" r:id="rId9" imgW="1777680" imgH="774360" progId="Equation.DSMT4">
                  <p:embed/>
                </p:oleObj>
              </mc:Choice>
              <mc:Fallback>
                <p:oleObj name="Equation" r:id="rId9" imgW="1777680" imgH="774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5000" y="3412222"/>
                        <a:ext cx="1778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79" name="Object 7"/>
          <p:cNvGraphicFramePr>
            <a:graphicFrameLocks noChangeAspect="1"/>
          </p:cNvGraphicFramePr>
          <p:nvPr/>
        </p:nvGraphicFramePr>
        <p:xfrm>
          <a:off x="3157756" y="4267200"/>
          <a:ext cx="1244600" cy="723900"/>
        </p:xfrm>
        <a:graphic>
          <a:graphicData uri="http://schemas.openxmlformats.org/presentationml/2006/ole">
            <mc:AlternateContent xmlns:mc="http://schemas.openxmlformats.org/markup-compatibility/2006">
              <mc:Choice xmlns:v="urn:schemas-microsoft-com:vml" Requires="v">
                <p:oleObj spid="_x0000_s105510" name="Equation" r:id="rId11" imgW="1244520" imgH="723600" progId="Equation.DSMT4">
                  <p:embed/>
                </p:oleObj>
              </mc:Choice>
              <mc:Fallback>
                <p:oleObj name="Equation" r:id="rId11" imgW="1244520" imgH="723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57756" y="4267200"/>
                        <a:ext cx="1244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480" name="Object 8"/>
          <p:cNvGraphicFramePr>
            <a:graphicFrameLocks noChangeAspect="1"/>
          </p:cNvGraphicFramePr>
          <p:nvPr/>
        </p:nvGraphicFramePr>
        <p:xfrm>
          <a:off x="3166145" y="5105400"/>
          <a:ext cx="1358900" cy="838200"/>
        </p:xfrm>
        <a:graphic>
          <a:graphicData uri="http://schemas.openxmlformats.org/presentationml/2006/ole">
            <mc:AlternateContent xmlns:mc="http://schemas.openxmlformats.org/markup-compatibility/2006">
              <mc:Choice xmlns:v="urn:schemas-microsoft-com:vml" Requires="v">
                <p:oleObj spid="_x0000_s105511" name="Equation" r:id="rId13" imgW="1358640" imgH="838080" progId="Equation.DSMT4">
                  <p:embed/>
                </p:oleObj>
              </mc:Choice>
              <mc:Fallback>
                <p:oleObj name="Equation" r:id="rId13" imgW="1358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66145" y="51054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47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547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547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548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910840"/>
          </a:xfrm>
          <a:ln w="28575">
            <a:solidFill>
              <a:srgbClr val="FF0000"/>
            </a:solidFill>
          </a:ln>
        </p:spPr>
        <p:txBody>
          <a:bodyPr>
            <a:noAutofit/>
          </a:bodyPr>
          <a:lstStyle/>
          <a:p>
            <a:pPr algn="ctr"/>
            <a:r>
              <a:rPr lang="en-US" b="1" dirty="0">
                <a:solidFill>
                  <a:srgbClr val="000000"/>
                </a:solidFill>
              </a:rPr>
              <a:t>Caution</a:t>
            </a:r>
          </a:p>
          <a:p>
            <a:r>
              <a:rPr lang="en-US" dirty="0">
                <a:solidFill>
                  <a:srgbClr val="000000"/>
                </a:solidFill>
              </a:rPr>
              <a:t>There is no logarithmic property for the logarithm of a sum or a difference. </a:t>
            </a:r>
          </a:p>
          <a:p>
            <a:endParaRPr lang="en-US" b="1" dirty="0">
              <a:solidFill>
                <a:srgbClr val="000000"/>
              </a:solidFill>
            </a:endParaRPr>
          </a:p>
        </p:txBody>
      </p:sp>
      <p:sp>
        <p:nvSpPr>
          <p:cNvPr id="3" name="Title 2"/>
          <p:cNvSpPr>
            <a:spLocks noGrp="1"/>
          </p:cNvSpPr>
          <p:nvPr>
            <p:ph type="title"/>
          </p:nvPr>
        </p:nvSpPr>
        <p:spPr/>
        <p:txBody>
          <a:bodyPr>
            <a:normAutofit/>
          </a:bodyPr>
          <a:lstStyle/>
          <a:p>
            <a:r>
              <a:rPr lang="en-US" dirty="0"/>
              <a:t>Common Misunderstandings about Logarithms</a:t>
            </a:r>
          </a:p>
        </p:txBody>
      </p:sp>
      <p:graphicFrame>
        <p:nvGraphicFramePr>
          <p:cNvPr id="106498" name="Object 2"/>
          <p:cNvGraphicFramePr>
            <a:graphicFrameLocks noChangeAspect="1"/>
          </p:cNvGraphicFramePr>
          <p:nvPr/>
        </p:nvGraphicFramePr>
        <p:xfrm>
          <a:off x="1231900" y="2851150"/>
          <a:ext cx="1587500" cy="469900"/>
        </p:xfrm>
        <a:graphic>
          <a:graphicData uri="http://schemas.openxmlformats.org/presentationml/2006/ole">
            <mc:AlternateContent xmlns:mc="http://schemas.openxmlformats.org/markup-compatibility/2006">
              <mc:Choice xmlns:v="urn:schemas-microsoft-com:vml" Requires="v">
                <p:oleObj spid="_x0000_s106509" name="Equation" r:id="rId3" imgW="1587240" imgH="469800" progId="Equation.DSMT4">
                  <p:embed/>
                </p:oleObj>
              </mc:Choice>
              <mc:Fallback>
                <p:oleObj name="Equation" r:id="rId3" imgW="15872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1900" y="2851150"/>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499" name="Object 3"/>
          <p:cNvGraphicFramePr>
            <a:graphicFrameLocks noChangeAspect="1"/>
          </p:cNvGraphicFramePr>
          <p:nvPr/>
        </p:nvGraphicFramePr>
        <p:xfrm>
          <a:off x="1231900" y="3542040"/>
          <a:ext cx="1587500" cy="469900"/>
        </p:xfrm>
        <a:graphic>
          <a:graphicData uri="http://schemas.openxmlformats.org/presentationml/2006/ole">
            <mc:AlternateContent xmlns:mc="http://schemas.openxmlformats.org/markup-compatibility/2006">
              <mc:Choice xmlns:v="urn:schemas-microsoft-com:vml" Requires="v">
                <p:oleObj spid="_x0000_s106510" name="Equation" r:id="rId5" imgW="1587240" imgH="469800" progId="Equation.DSMT4">
                  <p:embed/>
                </p:oleObj>
              </mc:Choice>
              <mc:Fallback>
                <p:oleObj name="Equation" r:id="rId5" imgW="1587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1900" y="3542040"/>
                        <a:ext cx="1587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343400" y="2824490"/>
            <a:ext cx="3429000" cy="523220"/>
          </a:xfrm>
          <a:prstGeom prst="rect">
            <a:avLst/>
          </a:prstGeom>
        </p:spPr>
        <p:txBody>
          <a:bodyPr wrap="square">
            <a:spAutoFit/>
          </a:bodyPr>
          <a:lstStyle/>
          <a:p>
            <a:r>
              <a:rPr lang="en-US" sz="2800" b="1" dirty="0">
                <a:solidFill>
                  <a:srgbClr val="000000"/>
                </a:solidFill>
              </a:rPr>
              <a:t>Cannot be simplified </a:t>
            </a:r>
          </a:p>
        </p:txBody>
      </p:sp>
      <p:sp>
        <p:nvSpPr>
          <p:cNvPr id="8" name="Rectangle 7"/>
          <p:cNvSpPr/>
          <p:nvPr/>
        </p:nvSpPr>
        <p:spPr>
          <a:xfrm>
            <a:off x="4343400" y="3515380"/>
            <a:ext cx="3429000" cy="523220"/>
          </a:xfrm>
          <a:prstGeom prst="rect">
            <a:avLst/>
          </a:prstGeom>
        </p:spPr>
        <p:txBody>
          <a:bodyPr wrap="square">
            <a:spAutoFit/>
          </a:bodyPr>
          <a:lstStyle/>
          <a:p>
            <a:r>
              <a:rPr lang="en-US" sz="2800" b="1" dirty="0">
                <a:solidFill>
                  <a:srgbClr val="000000"/>
                </a:solidFill>
              </a:rPr>
              <a:t>Cannot be simplified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825240"/>
          </a:xfrm>
          <a:ln w="28575">
            <a:solidFill>
              <a:srgbClr val="FF0000"/>
            </a:solidFill>
          </a:ln>
        </p:spPr>
        <p:txBody>
          <a:bodyPr>
            <a:noAutofit/>
          </a:bodyPr>
          <a:lstStyle/>
          <a:p>
            <a:pPr algn="ctr"/>
            <a:r>
              <a:rPr lang="en-US" b="1" dirty="0">
                <a:solidFill>
                  <a:srgbClr val="000000"/>
                </a:solidFill>
              </a:rPr>
              <a:t>Caution (cont.)</a:t>
            </a:r>
          </a:p>
          <a:p>
            <a:r>
              <a:rPr lang="en-US" dirty="0">
                <a:solidFill>
                  <a:srgbClr val="000000"/>
                </a:solidFill>
              </a:rPr>
              <a:t>Also,</a:t>
            </a:r>
          </a:p>
          <a:p>
            <a:endParaRPr lang="en-US" b="1" dirty="0">
              <a:solidFill>
                <a:srgbClr val="000000"/>
              </a:solidFill>
            </a:endParaRPr>
          </a:p>
        </p:txBody>
      </p:sp>
      <p:sp>
        <p:nvSpPr>
          <p:cNvPr id="3" name="Title 2"/>
          <p:cNvSpPr>
            <a:spLocks noGrp="1"/>
          </p:cNvSpPr>
          <p:nvPr>
            <p:ph type="title"/>
          </p:nvPr>
        </p:nvSpPr>
        <p:spPr/>
        <p:txBody>
          <a:bodyPr>
            <a:normAutofit/>
          </a:bodyPr>
          <a:lstStyle/>
          <a:p>
            <a:r>
              <a:rPr lang="en-US" dirty="0"/>
              <a:t>Common Misunderstandings about Logarithms</a:t>
            </a:r>
          </a:p>
        </p:txBody>
      </p:sp>
      <p:sp>
        <p:nvSpPr>
          <p:cNvPr id="10" name="Rectangle 9"/>
          <p:cNvSpPr/>
          <p:nvPr/>
        </p:nvSpPr>
        <p:spPr>
          <a:xfrm>
            <a:off x="4724400" y="2133600"/>
            <a:ext cx="3810000" cy="1384995"/>
          </a:xfrm>
          <a:prstGeom prst="rect">
            <a:avLst/>
          </a:prstGeom>
        </p:spPr>
        <p:txBody>
          <a:bodyPr wrap="square">
            <a:spAutoFit/>
          </a:bodyPr>
          <a:lstStyle/>
          <a:p>
            <a:r>
              <a:rPr lang="en-US" sz="2800" b="1" dirty="0">
                <a:solidFill>
                  <a:srgbClr val="000000"/>
                </a:solidFill>
              </a:rPr>
              <a:t>The log of a product does not equal the product of the logs. </a:t>
            </a:r>
          </a:p>
        </p:txBody>
      </p:sp>
      <p:sp>
        <p:nvSpPr>
          <p:cNvPr id="11" name="Rectangle 10"/>
          <p:cNvSpPr/>
          <p:nvPr/>
        </p:nvSpPr>
        <p:spPr>
          <a:xfrm>
            <a:off x="4724400" y="3742189"/>
            <a:ext cx="3962400" cy="1384995"/>
          </a:xfrm>
          <a:prstGeom prst="rect">
            <a:avLst/>
          </a:prstGeom>
        </p:spPr>
        <p:txBody>
          <a:bodyPr wrap="square">
            <a:spAutoFit/>
          </a:bodyPr>
          <a:lstStyle/>
          <a:p>
            <a:r>
              <a:rPr lang="en-US" sz="2800" b="1" dirty="0">
                <a:solidFill>
                  <a:srgbClr val="000000"/>
                </a:solidFill>
              </a:rPr>
              <a:t>The log of a quotient does not equal the quotient of the logs. </a:t>
            </a:r>
          </a:p>
        </p:txBody>
      </p:sp>
      <p:graphicFrame>
        <p:nvGraphicFramePr>
          <p:cNvPr id="106500" name="Object 4"/>
          <p:cNvGraphicFramePr>
            <a:graphicFrameLocks noChangeAspect="1"/>
          </p:cNvGraphicFramePr>
          <p:nvPr/>
        </p:nvGraphicFramePr>
        <p:xfrm>
          <a:off x="1261844" y="3657600"/>
          <a:ext cx="2133600" cy="927100"/>
        </p:xfrm>
        <a:graphic>
          <a:graphicData uri="http://schemas.openxmlformats.org/presentationml/2006/ole">
            <mc:AlternateContent xmlns:mc="http://schemas.openxmlformats.org/markup-compatibility/2006">
              <mc:Choice xmlns:v="urn:schemas-microsoft-com:vml" Requires="v">
                <p:oleObj spid="_x0000_s108559" name="Equation" r:id="rId3" imgW="2133360" imgH="927000" progId="Equation.DSMT4">
                  <p:embed/>
                </p:oleObj>
              </mc:Choice>
              <mc:Fallback>
                <p:oleObj name="Equation" r:id="rId3" imgW="213336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1844" y="3657600"/>
                        <a:ext cx="2133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nvGraphicFramePr>
        <p:xfrm>
          <a:off x="1261844" y="2430011"/>
          <a:ext cx="3390900" cy="469900"/>
        </p:xfrm>
        <a:graphic>
          <a:graphicData uri="http://schemas.openxmlformats.org/presentationml/2006/ole">
            <mc:AlternateContent xmlns:mc="http://schemas.openxmlformats.org/markup-compatibility/2006">
              <mc:Choice xmlns:v="urn:schemas-microsoft-com:vml" Requires="v">
                <p:oleObj spid="_x0000_s108560" name="Equation" r:id="rId5" imgW="3390840" imgH="469800" progId="Equation.DSMT4">
                  <p:embed/>
                </p:oleObj>
              </mc:Choice>
              <mc:Fallback>
                <p:oleObj name="Equation" r:id="rId5" imgW="3390840" imgH="4698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1844" y="2430011"/>
                        <a:ext cx="339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4511040"/>
          </a:xfrm>
          <a:ln w="28575">
            <a:solidFill>
              <a:srgbClr val="FF0000"/>
            </a:solidFill>
          </a:ln>
        </p:spPr>
        <p:txBody>
          <a:bodyPr>
            <a:noAutofit/>
          </a:bodyPr>
          <a:lstStyle/>
          <a:p>
            <a:pPr algn="ctr"/>
            <a:r>
              <a:rPr lang="en-US" b="1" dirty="0">
                <a:solidFill>
                  <a:srgbClr val="000000"/>
                </a:solidFill>
              </a:rPr>
              <a:t>Note </a:t>
            </a:r>
          </a:p>
          <a:p>
            <a:r>
              <a:rPr lang="en-US"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endParaRPr lang="en-US" dirty="0">
              <a:solidFill>
                <a:srgbClr val="000000"/>
              </a:solidFill>
              <a:latin typeface="Calibri" pitchFamily="34" charset="0"/>
            </a:endParaRPr>
          </a:p>
        </p:txBody>
      </p:sp>
      <p:sp>
        <p:nvSpPr>
          <p:cNvPr id="3" name="Title 2"/>
          <p:cNvSpPr>
            <a:spLocks noGrp="1"/>
          </p:cNvSpPr>
          <p:nvPr>
            <p:ph type="title"/>
          </p:nvPr>
        </p:nvSpPr>
        <p:spPr/>
        <p:txBody>
          <a:bodyPr/>
          <a:lstStyle/>
          <a:p>
            <a:r>
              <a:rPr lang="en-US" dirty="0"/>
              <a:t>The Product Rule for Logarithms </a:t>
            </a:r>
          </a:p>
        </p:txBody>
      </p:sp>
      <p:graphicFrame>
        <p:nvGraphicFramePr>
          <p:cNvPr id="77826" name="Object 2"/>
          <p:cNvGraphicFramePr>
            <a:graphicFrameLocks noChangeAspect="1"/>
          </p:cNvGraphicFramePr>
          <p:nvPr/>
        </p:nvGraphicFramePr>
        <p:xfrm>
          <a:off x="3460750" y="3759200"/>
          <a:ext cx="2222500" cy="2032000"/>
        </p:xfrm>
        <a:graphic>
          <a:graphicData uri="http://schemas.openxmlformats.org/presentationml/2006/ole">
            <mc:AlternateContent xmlns:mc="http://schemas.openxmlformats.org/markup-compatibility/2006">
              <mc:Choice xmlns:v="urn:schemas-microsoft-com:vml" Requires="v">
                <p:oleObj spid="_x0000_s77832" name="Equation" r:id="rId3" imgW="2222280" imgH="2031840" progId="Equation.DSMT4">
                  <p:embed/>
                </p:oleObj>
              </mc:Choice>
              <mc:Fallback>
                <p:oleObj name="Equation" r:id="rId3" imgW="2222280" imgH="2031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0750" y="3759200"/>
                        <a:ext cx="2222500" cy="203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2332946"/>
          </a:xfrm>
          <a:ln w="28575">
            <a:solidFill>
              <a:srgbClr val="FF0000"/>
            </a:solidFill>
          </a:ln>
        </p:spPr>
        <p:txBody>
          <a:bodyPr>
            <a:spAutoFit/>
          </a:bodyPr>
          <a:lstStyle/>
          <a:p>
            <a:pPr algn="ctr"/>
            <a:r>
              <a:rPr lang="en-US" b="1" dirty="0">
                <a:solidFill>
                  <a:srgbClr val="000000"/>
                </a:solidFill>
              </a:rPr>
              <a:t>Note (cont.)</a:t>
            </a:r>
          </a:p>
          <a:p>
            <a:r>
              <a:rPr lang="en-US" dirty="0">
                <a:solidFill>
                  <a:srgbClr val="000000"/>
                </a:solidFill>
              </a:rPr>
              <a:t>Also, because the logarithms are rounded to 4 decimal places, a slight difference may occur in the answers if a calculator is used to find the logarithms in some of the illustrations.</a:t>
            </a:r>
            <a:endParaRPr lang="en-US" dirty="0">
              <a:solidFill>
                <a:srgbClr val="000000"/>
              </a:solidFill>
              <a:latin typeface="Calibri" pitchFamily="34" charset="0"/>
            </a:endParaRPr>
          </a:p>
        </p:txBody>
      </p:sp>
      <p:sp>
        <p:nvSpPr>
          <p:cNvPr id="3" name="Title 2"/>
          <p:cNvSpPr>
            <a:spLocks noGrp="1"/>
          </p:cNvSpPr>
          <p:nvPr>
            <p:ph type="title"/>
          </p:nvPr>
        </p:nvSpPr>
        <p:spPr/>
        <p:txBody>
          <a:bodyPr/>
          <a:lstStyle/>
          <a:p>
            <a:r>
              <a:rPr lang="en-US" dirty="0"/>
              <a:t>The Product Rule for Logarithms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2677656"/>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product is equal to the sum of the logarithms of the factors</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normAutofit/>
          </a:bodyPr>
          <a:lstStyle/>
          <a:p>
            <a:r>
              <a:rPr lang="en-US" dirty="0"/>
              <a:t>Product Rule for Logarithms </a:t>
            </a:r>
          </a:p>
        </p:txBody>
      </p:sp>
      <p:graphicFrame>
        <p:nvGraphicFramePr>
          <p:cNvPr id="48129" name="Object 1"/>
          <p:cNvGraphicFramePr>
            <a:graphicFrameLocks noChangeAspect="1"/>
          </p:cNvGraphicFramePr>
          <p:nvPr/>
        </p:nvGraphicFramePr>
        <p:xfrm>
          <a:off x="2933700" y="2362200"/>
          <a:ext cx="3276600" cy="431800"/>
        </p:xfrm>
        <a:graphic>
          <a:graphicData uri="http://schemas.openxmlformats.org/presentationml/2006/ole">
            <mc:AlternateContent xmlns:mc="http://schemas.openxmlformats.org/markup-compatibility/2006">
              <mc:Choice xmlns:v="urn:schemas-microsoft-com:vml" Requires="v">
                <p:oleObj spid="_x0000_s48135" name="Equation" r:id="rId3" imgW="3276360" imgH="431640" progId="Equation.DSMT4">
                  <p:embed/>
                </p:oleObj>
              </mc:Choice>
              <mc:Fallback>
                <p:oleObj name="Equation" r:id="rId3" imgW="3276360" imgH="4316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3700" y="2362200"/>
                        <a:ext cx="3276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product rule. </a:t>
            </a:r>
          </a:p>
          <a:p>
            <a:endParaRPr lang="en-US" dirty="0"/>
          </a:p>
          <a:p>
            <a:r>
              <a:rPr lang="en-US" b="1" dirty="0"/>
              <a:t>Solution </a:t>
            </a:r>
            <a:endParaRPr lang="en-US" dirty="0"/>
          </a:p>
        </p:txBody>
      </p:sp>
      <p:sp>
        <p:nvSpPr>
          <p:cNvPr id="3" name="Title 2"/>
          <p:cNvSpPr>
            <a:spLocks noGrp="1"/>
          </p:cNvSpPr>
          <p:nvPr>
            <p:ph type="title"/>
          </p:nvPr>
        </p:nvSpPr>
        <p:spPr/>
        <p:txBody>
          <a:bodyPr/>
          <a:lstStyle/>
          <a:p>
            <a:r>
              <a:rPr lang="en-US" dirty="0"/>
              <a:t>Example 1: Using the Product Rule of Logarithms </a:t>
            </a:r>
          </a:p>
        </p:txBody>
      </p:sp>
      <p:graphicFrame>
        <p:nvGraphicFramePr>
          <p:cNvPr id="79874" name="Object 2"/>
          <p:cNvGraphicFramePr>
            <a:graphicFrameLocks noChangeAspect="1"/>
          </p:cNvGraphicFramePr>
          <p:nvPr/>
        </p:nvGraphicFramePr>
        <p:xfrm>
          <a:off x="558567" y="1828800"/>
          <a:ext cx="1917700" cy="431800"/>
        </p:xfrm>
        <a:graphic>
          <a:graphicData uri="http://schemas.openxmlformats.org/presentationml/2006/ole">
            <mc:AlternateContent xmlns:mc="http://schemas.openxmlformats.org/markup-compatibility/2006">
              <mc:Choice xmlns:v="urn:schemas-microsoft-com:vml" Requires="v">
                <p:oleObj spid="_x0000_s79911" name="Equation" r:id="rId3" imgW="1917360" imgH="431640" progId="Equation.DSMT4">
                  <p:embed/>
                </p:oleObj>
              </mc:Choice>
              <mc:Fallback>
                <p:oleObj name="Equation" r:id="rId3" imgW="191736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567" y="1828800"/>
                        <a:ext cx="1917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508718"/>
            <a:ext cx="8229600" cy="1384995"/>
          </a:xfrm>
          <a:prstGeom prst="rect">
            <a:avLst/>
          </a:prstGeom>
        </p:spPr>
        <p:txBody>
          <a:bodyPr>
            <a:spAutoFit/>
          </a:bodyPr>
          <a:lstStyle/>
          <a:p>
            <a:r>
              <a:rPr lang="en-US" sz="2800" dirty="0"/>
              <a:t>(We knew this result from another approach: </a:t>
            </a:r>
            <a:br>
              <a:rPr lang="en-US" sz="2800" dirty="0"/>
            </a:br>
            <a:r>
              <a:rPr lang="en-US" sz="2800" dirty="0"/>
              <a:t>                                             But the approach shown helps to confirm that the product rule works.)</a:t>
            </a:r>
          </a:p>
        </p:txBody>
      </p:sp>
      <p:graphicFrame>
        <p:nvGraphicFramePr>
          <p:cNvPr id="79876" name="Object 4"/>
          <p:cNvGraphicFramePr>
            <a:graphicFrameLocks noChangeAspect="1"/>
          </p:cNvGraphicFramePr>
          <p:nvPr/>
        </p:nvGraphicFramePr>
        <p:xfrm>
          <a:off x="609600" y="4991085"/>
          <a:ext cx="3543300" cy="469900"/>
        </p:xfrm>
        <a:graphic>
          <a:graphicData uri="http://schemas.openxmlformats.org/presentationml/2006/ole">
            <mc:AlternateContent xmlns:mc="http://schemas.openxmlformats.org/markup-compatibility/2006">
              <mc:Choice xmlns:v="urn:schemas-microsoft-com:vml" Requires="v">
                <p:oleObj spid="_x0000_s79912" name="Equation" r:id="rId5" imgW="3543120" imgH="469800" progId="Equation.DSMT4">
                  <p:embed/>
                </p:oleObj>
              </mc:Choice>
              <mc:Fallback>
                <p:oleObj name="Equation" r:id="rId5" imgW="35431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4991085"/>
                        <a:ext cx="3543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7" name="Object 5"/>
          <p:cNvGraphicFramePr>
            <a:graphicFrameLocks noChangeAspect="1"/>
          </p:cNvGraphicFramePr>
          <p:nvPr/>
        </p:nvGraphicFramePr>
        <p:xfrm>
          <a:off x="1066800" y="2895600"/>
          <a:ext cx="1435100" cy="431800"/>
        </p:xfrm>
        <a:graphic>
          <a:graphicData uri="http://schemas.openxmlformats.org/presentationml/2006/ole">
            <mc:AlternateContent xmlns:mc="http://schemas.openxmlformats.org/markup-compatibility/2006">
              <mc:Choice xmlns:v="urn:schemas-microsoft-com:vml" Requires="v">
                <p:oleObj spid="_x0000_s79913" name="Equation" r:id="rId7" imgW="1434960" imgH="431640" progId="Equation.DSMT4">
                  <p:embed/>
                </p:oleObj>
              </mc:Choice>
              <mc:Fallback>
                <p:oleObj name="Equation" r:id="rId7" imgW="143496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66800" y="2895600"/>
                        <a:ext cx="1435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8" name="Object 6"/>
          <p:cNvGraphicFramePr>
            <a:graphicFrameLocks noChangeAspect="1"/>
          </p:cNvGraphicFramePr>
          <p:nvPr/>
        </p:nvGraphicFramePr>
        <p:xfrm>
          <a:off x="2514600" y="2895600"/>
          <a:ext cx="2565400" cy="469900"/>
        </p:xfrm>
        <a:graphic>
          <a:graphicData uri="http://schemas.openxmlformats.org/presentationml/2006/ole">
            <mc:AlternateContent xmlns:mc="http://schemas.openxmlformats.org/markup-compatibility/2006">
              <mc:Choice xmlns:v="urn:schemas-microsoft-com:vml" Requires="v">
                <p:oleObj spid="_x0000_s79914" name="Equation" r:id="rId9" imgW="2565360" imgH="469800" progId="Equation.DSMT4">
                  <p:embed/>
                </p:oleObj>
              </mc:Choice>
              <mc:Fallback>
                <p:oleObj name="Equation" r:id="rId9" imgW="25653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895600"/>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79" name="Object 7"/>
          <p:cNvGraphicFramePr>
            <a:graphicFrameLocks noChangeAspect="1"/>
          </p:cNvGraphicFramePr>
          <p:nvPr/>
        </p:nvGraphicFramePr>
        <p:xfrm>
          <a:off x="2514600" y="3445778"/>
          <a:ext cx="4038600" cy="431800"/>
        </p:xfrm>
        <a:graphic>
          <a:graphicData uri="http://schemas.openxmlformats.org/presentationml/2006/ole">
            <mc:AlternateContent xmlns:mc="http://schemas.openxmlformats.org/markup-compatibility/2006">
              <mc:Choice xmlns:v="urn:schemas-microsoft-com:vml" Requires="v">
                <p:oleObj spid="_x0000_s79915" name="Equation" r:id="rId11" imgW="4038480" imgH="431640" progId="Equation.DSMT4">
                  <p:embed/>
                </p:oleObj>
              </mc:Choice>
              <mc:Fallback>
                <p:oleObj name="Equation" r:id="rId11" imgW="403848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3445778"/>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0" name="Object 8"/>
          <p:cNvGraphicFramePr>
            <a:graphicFrameLocks noChangeAspect="1"/>
          </p:cNvGraphicFramePr>
          <p:nvPr/>
        </p:nvGraphicFramePr>
        <p:xfrm>
          <a:off x="2514600" y="4038600"/>
          <a:ext cx="1371600" cy="279400"/>
        </p:xfrm>
        <a:graphic>
          <a:graphicData uri="http://schemas.openxmlformats.org/presentationml/2006/ole">
            <mc:AlternateContent xmlns:mc="http://schemas.openxmlformats.org/markup-compatibility/2006">
              <mc:Choice xmlns:v="urn:schemas-microsoft-com:vml" Requires="v">
                <p:oleObj spid="_x0000_s79916" name="Equation" r:id="rId13" imgW="1371600" imgH="279360" progId="Equation.DSMT4">
                  <p:embed/>
                </p:oleObj>
              </mc:Choice>
              <mc:Fallback>
                <p:oleObj name="Equation" r:id="rId13" imgW="13716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14600" y="4038600"/>
                        <a:ext cx="1371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9881" name="Object 9"/>
          <p:cNvGraphicFramePr>
            <a:graphicFrameLocks noChangeAspect="1"/>
          </p:cNvGraphicFramePr>
          <p:nvPr/>
        </p:nvGraphicFramePr>
        <p:xfrm>
          <a:off x="3928145" y="4038600"/>
          <a:ext cx="469900" cy="292100"/>
        </p:xfrm>
        <a:graphic>
          <a:graphicData uri="http://schemas.openxmlformats.org/presentationml/2006/ole">
            <mc:AlternateContent xmlns:mc="http://schemas.openxmlformats.org/markup-compatibility/2006">
              <mc:Choice xmlns:v="urn:schemas-microsoft-com:vml" Requires="v">
                <p:oleObj spid="_x0000_s79917" name="Equation" r:id="rId15" imgW="469800" imgH="291960" progId="Equation.DSMT4">
                  <p:embed/>
                </p:oleObj>
              </mc:Choice>
              <mc:Fallback>
                <p:oleObj name="Equation" r:id="rId15" imgW="4698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28145" y="4038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8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8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8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8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8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9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1: Using the Product Rule of Logarithms (cont.)</a:t>
            </a:r>
          </a:p>
        </p:txBody>
      </p:sp>
      <p:graphicFrame>
        <p:nvGraphicFramePr>
          <p:cNvPr id="80898" name="Object 2"/>
          <p:cNvGraphicFramePr>
            <a:graphicFrameLocks noChangeAspect="1"/>
          </p:cNvGraphicFramePr>
          <p:nvPr/>
        </p:nvGraphicFramePr>
        <p:xfrm>
          <a:off x="533400" y="1252756"/>
          <a:ext cx="1574800" cy="431800"/>
        </p:xfrm>
        <a:graphic>
          <a:graphicData uri="http://schemas.openxmlformats.org/presentationml/2006/ole">
            <mc:AlternateContent xmlns:mc="http://schemas.openxmlformats.org/markup-compatibility/2006">
              <mc:Choice xmlns:v="urn:schemas-microsoft-com:vml" Requires="v">
                <p:oleObj spid="_x0000_s80962" name="Equation" r:id="rId3" imgW="1574640" imgH="431640" progId="Equation.DSMT4">
                  <p:embed/>
                </p:oleObj>
              </mc:Choice>
              <mc:Fallback>
                <p:oleObj name="Equation" r:id="rId3" imgW="157464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52756"/>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0" name="Object 4"/>
          <p:cNvGraphicFramePr>
            <a:graphicFrameLocks noChangeAspect="1"/>
          </p:cNvGraphicFramePr>
          <p:nvPr/>
        </p:nvGraphicFramePr>
        <p:xfrm>
          <a:off x="533400" y="3166844"/>
          <a:ext cx="1574800" cy="431800"/>
        </p:xfrm>
        <a:graphic>
          <a:graphicData uri="http://schemas.openxmlformats.org/presentationml/2006/ole">
            <mc:AlternateContent xmlns:mc="http://schemas.openxmlformats.org/markup-compatibility/2006">
              <mc:Choice xmlns:v="urn:schemas-microsoft-com:vml" Requires="v">
                <p:oleObj spid="_x0000_s80963" name="Equation" r:id="rId5" imgW="1574640" imgH="431640" progId="Equation.DSMT4">
                  <p:embed/>
                </p:oleObj>
              </mc:Choice>
              <mc:Fallback>
                <p:oleObj name="Equation" r:id="rId5" imgW="157464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166844"/>
                        <a:ext cx="1574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 y="1676400"/>
            <a:ext cx="1507144" cy="523220"/>
          </a:xfrm>
          <a:prstGeom prst="rect">
            <a:avLst/>
          </a:prstGeom>
        </p:spPr>
        <p:txBody>
          <a:bodyPr wrap="none">
            <a:spAutoFit/>
          </a:bodyPr>
          <a:lstStyle/>
          <a:p>
            <a:r>
              <a:rPr lang="en-US" sz="2800" b="1" dirty="0"/>
              <a:t>Solution </a:t>
            </a:r>
            <a:endParaRPr lang="en-US" sz="2800" dirty="0"/>
          </a:p>
        </p:txBody>
      </p:sp>
      <p:sp>
        <p:nvSpPr>
          <p:cNvPr id="11" name="Rectangle 10"/>
          <p:cNvSpPr/>
          <p:nvPr/>
        </p:nvSpPr>
        <p:spPr>
          <a:xfrm>
            <a:off x="457200" y="3505200"/>
            <a:ext cx="1507144" cy="523220"/>
          </a:xfrm>
          <a:prstGeom prst="rect">
            <a:avLst/>
          </a:prstGeom>
        </p:spPr>
        <p:txBody>
          <a:bodyPr wrap="none">
            <a:spAutoFit/>
          </a:bodyPr>
          <a:lstStyle/>
          <a:p>
            <a:r>
              <a:rPr lang="en-US" sz="2800" b="1" dirty="0"/>
              <a:t>Solution </a:t>
            </a:r>
            <a:endParaRPr lang="en-US" sz="2800" dirty="0"/>
          </a:p>
        </p:txBody>
      </p:sp>
      <p:sp>
        <p:nvSpPr>
          <p:cNvPr id="12" name="Rectangle 11"/>
          <p:cNvSpPr/>
          <p:nvPr/>
        </p:nvSpPr>
        <p:spPr>
          <a:xfrm>
            <a:off x="457200" y="5494789"/>
            <a:ext cx="8229600" cy="415498"/>
          </a:xfrm>
          <a:prstGeom prst="rect">
            <a:avLst/>
          </a:prstGeom>
        </p:spPr>
        <p:txBody>
          <a:bodyPr wrap="square">
            <a:spAutoFit/>
          </a:bodyPr>
          <a:lstStyle/>
          <a:p>
            <a:r>
              <a:rPr lang="en-US" sz="2100" dirty="0"/>
              <a:t>Note that in </a:t>
            </a:r>
            <a:r>
              <a:rPr lang="en-US" sz="2100" b="1" dirty="0"/>
              <a:t>b. </a:t>
            </a:r>
            <a:r>
              <a:rPr lang="en-US" sz="2100" dirty="0"/>
              <a:t>and </a:t>
            </a:r>
            <a:r>
              <a:rPr lang="en-US" sz="2100" b="1" dirty="0"/>
              <a:t>c.</a:t>
            </a:r>
            <a:r>
              <a:rPr lang="en-US" sz="2100" dirty="0"/>
              <a:t>, using different factors of 30 gives the same result. </a:t>
            </a:r>
          </a:p>
        </p:txBody>
      </p:sp>
      <p:graphicFrame>
        <p:nvGraphicFramePr>
          <p:cNvPr id="80903" name="Object 7"/>
          <p:cNvGraphicFramePr>
            <a:graphicFrameLocks noChangeAspect="1"/>
          </p:cNvGraphicFramePr>
          <p:nvPr/>
        </p:nvGraphicFramePr>
        <p:xfrm>
          <a:off x="990600" y="2209800"/>
          <a:ext cx="1079500" cy="431800"/>
        </p:xfrm>
        <a:graphic>
          <a:graphicData uri="http://schemas.openxmlformats.org/presentationml/2006/ole">
            <mc:AlternateContent xmlns:mc="http://schemas.openxmlformats.org/markup-compatibility/2006">
              <mc:Choice xmlns:v="urn:schemas-microsoft-com:vml" Requires="v">
                <p:oleObj spid="_x0000_s80964" name="Equation" r:id="rId7" imgW="1079280" imgH="431640" progId="Equation.DSMT4">
                  <p:embed/>
                </p:oleObj>
              </mc:Choice>
              <mc:Fallback>
                <p:oleObj name="Equation" r:id="rId7" imgW="1079280" imgH="4316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22098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4" name="Object 8"/>
          <p:cNvGraphicFramePr>
            <a:graphicFrameLocks noChangeAspect="1"/>
          </p:cNvGraphicFramePr>
          <p:nvPr/>
        </p:nvGraphicFramePr>
        <p:xfrm>
          <a:off x="2133600" y="2209800"/>
          <a:ext cx="1663700" cy="431800"/>
        </p:xfrm>
        <a:graphic>
          <a:graphicData uri="http://schemas.openxmlformats.org/presentationml/2006/ole">
            <mc:AlternateContent xmlns:mc="http://schemas.openxmlformats.org/markup-compatibility/2006">
              <mc:Choice xmlns:v="urn:schemas-microsoft-com:vml" Requires="v">
                <p:oleObj spid="_x0000_s80965" name="Equation" r:id="rId9" imgW="1663560" imgH="431640" progId="Equation.DSMT4">
                  <p:embed/>
                </p:oleObj>
              </mc:Choice>
              <mc:Fallback>
                <p:oleObj name="Equation" r:id="rId9" imgW="1663560" imgH="4316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2209800"/>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5" name="Object 9"/>
          <p:cNvGraphicFramePr>
            <a:graphicFrameLocks noChangeAspect="1"/>
          </p:cNvGraphicFramePr>
          <p:nvPr/>
        </p:nvGraphicFramePr>
        <p:xfrm>
          <a:off x="2133600" y="2667000"/>
          <a:ext cx="2514600" cy="431800"/>
        </p:xfrm>
        <a:graphic>
          <a:graphicData uri="http://schemas.openxmlformats.org/presentationml/2006/ole">
            <mc:AlternateContent xmlns:mc="http://schemas.openxmlformats.org/markup-compatibility/2006">
              <mc:Choice xmlns:v="urn:schemas-microsoft-com:vml" Requires="v">
                <p:oleObj spid="_x0000_s80966" name="Equation" r:id="rId11" imgW="2514600" imgH="431640" progId="Equation.DSMT4">
                  <p:embed/>
                </p:oleObj>
              </mc:Choice>
              <mc:Fallback>
                <p:oleObj name="Equation" r:id="rId11" imgW="2514600" imgH="4316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2667000"/>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6" name="Object 10"/>
          <p:cNvGraphicFramePr>
            <a:graphicFrameLocks noChangeAspect="1"/>
          </p:cNvGraphicFramePr>
          <p:nvPr/>
        </p:nvGraphicFramePr>
        <p:xfrm>
          <a:off x="4674066" y="2734811"/>
          <a:ext cx="1727200" cy="292100"/>
        </p:xfrm>
        <a:graphic>
          <a:graphicData uri="http://schemas.openxmlformats.org/presentationml/2006/ole">
            <mc:AlternateContent xmlns:mc="http://schemas.openxmlformats.org/markup-compatibility/2006">
              <mc:Choice xmlns:v="urn:schemas-microsoft-com:vml" Requires="v">
                <p:oleObj spid="_x0000_s80967" name="Equation" r:id="rId13" imgW="1726920" imgH="291960" progId="Equation.DSMT4">
                  <p:embed/>
                </p:oleObj>
              </mc:Choice>
              <mc:Fallback>
                <p:oleObj name="Equation" r:id="rId13" imgW="1726920" imgH="2919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4066" y="2734811"/>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7" name="Object 11"/>
          <p:cNvGraphicFramePr>
            <a:graphicFrameLocks noChangeAspect="1"/>
          </p:cNvGraphicFramePr>
          <p:nvPr/>
        </p:nvGraphicFramePr>
        <p:xfrm>
          <a:off x="6442745" y="2734811"/>
          <a:ext cx="1257300" cy="279400"/>
        </p:xfrm>
        <a:graphic>
          <a:graphicData uri="http://schemas.openxmlformats.org/presentationml/2006/ole">
            <mc:AlternateContent xmlns:mc="http://schemas.openxmlformats.org/markup-compatibility/2006">
              <mc:Choice xmlns:v="urn:schemas-microsoft-com:vml" Requires="v">
                <p:oleObj spid="_x0000_s80968" name="Equation" r:id="rId15" imgW="1257120" imgH="279360" progId="Equation.DSMT4">
                  <p:embed/>
                </p:oleObj>
              </mc:Choice>
              <mc:Fallback>
                <p:oleObj name="Equation" r:id="rId15" imgW="1257120" imgH="2793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42745" y="2734811"/>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8" name="Object 12"/>
          <p:cNvGraphicFramePr>
            <a:graphicFrameLocks noChangeAspect="1"/>
          </p:cNvGraphicFramePr>
          <p:nvPr/>
        </p:nvGraphicFramePr>
        <p:xfrm>
          <a:off x="914400" y="4038600"/>
          <a:ext cx="1079500" cy="431800"/>
        </p:xfrm>
        <a:graphic>
          <a:graphicData uri="http://schemas.openxmlformats.org/presentationml/2006/ole">
            <mc:AlternateContent xmlns:mc="http://schemas.openxmlformats.org/markup-compatibility/2006">
              <mc:Choice xmlns:v="urn:schemas-microsoft-com:vml" Requires="v">
                <p:oleObj spid="_x0000_s80969" name="Equation" r:id="rId17" imgW="1079280" imgH="431640" progId="Equation.DSMT4">
                  <p:embed/>
                </p:oleObj>
              </mc:Choice>
              <mc:Fallback>
                <p:oleObj name="Equation" r:id="rId17" imgW="1079280" imgH="43164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14400" y="4038600"/>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09" name="Object 13"/>
          <p:cNvGraphicFramePr>
            <a:graphicFrameLocks noChangeAspect="1"/>
          </p:cNvGraphicFramePr>
          <p:nvPr/>
        </p:nvGraphicFramePr>
        <p:xfrm>
          <a:off x="2032233" y="4038600"/>
          <a:ext cx="2044700" cy="469900"/>
        </p:xfrm>
        <a:graphic>
          <a:graphicData uri="http://schemas.openxmlformats.org/presentationml/2006/ole">
            <mc:AlternateContent xmlns:mc="http://schemas.openxmlformats.org/markup-compatibility/2006">
              <mc:Choice xmlns:v="urn:schemas-microsoft-com:vml" Requires="v">
                <p:oleObj spid="_x0000_s80970" name="Equation" r:id="rId19" imgW="2044440" imgH="469800" progId="Equation.DSMT4">
                  <p:embed/>
                </p:oleObj>
              </mc:Choice>
              <mc:Fallback>
                <p:oleObj name="Equation" r:id="rId19" imgW="2044440" imgH="46980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32233" y="40386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0" name="Object 14"/>
          <p:cNvGraphicFramePr>
            <a:graphicFrameLocks noChangeAspect="1"/>
          </p:cNvGraphicFramePr>
          <p:nvPr/>
        </p:nvGraphicFramePr>
        <p:xfrm>
          <a:off x="2032233" y="4546833"/>
          <a:ext cx="3517900" cy="431800"/>
        </p:xfrm>
        <a:graphic>
          <a:graphicData uri="http://schemas.openxmlformats.org/presentationml/2006/ole">
            <mc:AlternateContent xmlns:mc="http://schemas.openxmlformats.org/markup-compatibility/2006">
              <mc:Choice xmlns:v="urn:schemas-microsoft-com:vml" Requires="v">
                <p:oleObj spid="_x0000_s80971" name="Equation" r:id="rId21" imgW="3517560" imgH="431640" progId="Equation.DSMT4">
                  <p:embed/>
                </p:oleObj>
              </mc:Choice>
              <mc:Fallback>
                <p:oleObj name="Equation" r:id="rId21" imgW="3517560" imgH="43164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32233" y="4546833"/>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1" name="Object 15"/>
          <p:cNvGraphicFramePr>
            <a:graphicFrameLocks noChangeAspect="1"/>
          </p:cNvGraphicFramePr>
          <p:nvPr/>
        </p:nvGraphicFramePr>
        <p:xfrm>
          <a:off x="2040622" y="5037589"/>
          <a:ext cx="3848100" cy="292100"/>
        </p:xfrm>
        <a:graphic>
          <a:graphicData uri="http://schemas.openxmlformats.org/presentationml/2006/ole">
            <mc:AlternateContent xmlns:mc="http://schemas.openxmlformats.org/markup-compatibility/2006">
              <mc:Choice xmlns:v="urn:schemas-microsoft-com:vml" Requires="v">
                <p:oleObj spid="_x0000_s80972" name="Equation" r:id="rId23" imgW="3848040" imgH="291960" progId="Equation.DSMT4">
                  <p:embed/>
                </p:oleObj>
              </mc:Choice>
              <mc:Fallback>
                <p:oleObj name="Equation" r:id="rId23" imgW="3848040" imgH="291960" progId="Equation.DSMT4">
                  <p:embed/>
                  <p:pic>
                    <p:nvPicPr>
                      <p:cNvPr id="0" name="Picture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040622" y="5037589"/>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0912" name="Object 16"/>
          <p:cNvGraphicFramePr>
            <a:graphicFrameLocks noChangeAspect="1"/>
          </p:cNvGraphicFramePr>
          <p:nvPr/>
        </p:nvGraphicFramePr>
        <p:xfrm>
          <a:off x="5910044" y="5045978"/>
          <a:ext cx="1257300" cy="279400"/>
        </p:xfrm>
        <a:graphic>
          <a:graphicData uri="http://schemas.openxmlformats.org/presentationml/2006/ole">
            <mc:AlternateContent xmlns:mc="http://schemas.openxmlformats.org/markup-compatibility/2006">
              <mc:Choice xmlns:v="urn:schemas-microsoft-com:vml" Requires="v">
                <p:oleObj spid="_x0000_s80973" name="Equation" r:id="rId25" imgW="1257120" imgH="279360" progId="Equation.DSMT4">
                  <p:embed/>
                </p:oleObj>
              </mc:Choice>
              <mc:Fallback>
                <p:oleObj name="Equation" r:id="rId25" imgW="1257120" imgH="279360" progId="Equation.DSMT4">
                  <p:embed/>
                  <p:pic>
                    <p:nvPicPr>
                      <p:cNvPr id="0" name="Picture 1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910044" y="5045978"/>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90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09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09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90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09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090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090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09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091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091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6425" cy="3108543"/>
          </a:xfrm>
          <a:prstGeom prst="rect">
            <a:avLst/>
          </a:prstGeom>
          <a:solidFill>
            <a:schemeClr val="accent3"/>
          </a:solidFill>
          <a:ln w="28575">
            <a:solidFill>
              <a:srgbClr val="000000"/>
            </a:solidFill>
          </a:ln>
        </p:spPr>
        <p:txBody>
          <a:bodyPr>
            <a:spAutoFit/>
          </a:bodyPr>
          <a:lstStyle/>
          <a:p>
            <a:pPr algn="ctr"/>
            <a:r>
              <a:rPr lang="en-US" sz="2800" b="1" dirty="0">
                <a:solidFill>
                  <a:srgbClr val="000000"/>
                </a:solidFill>
              </a:rPr>
              <a:t>Properties</a:t>
            </a:r>
          </a:p>
          <a:p>
            <a:r>
              <a:rPr lang="en-US" sz="2800" dirty="0">
                <a:solidFill>
                  <a:srgbClr val="000000"/>
                </a:solidFill>
              </a:rPr>
              <a:t>For </a:t>
            </a:r>
            <a:r>
              <a:rPr lang="en-US" sz="2800" i="1" dirty="0">
                <a:solidFill>
                  <a:srgbClr val="000000"/>
                </a:solidFill>
              </a:rPr>
              <a:t>b</a:t>
            </a:r>
            <a:r>
              <a:rPr lang="en-US" sz="2800" dirty="0">
                <a:solidFill>
                  <a:srgbClr val="000000"/>
                </a:solidFill>
              </a:rPr>
              <a:t> &gt; 0, </a:t>
            </a:r>
            <a:r>
              <a:rPr lang="en-US" sz="2800" i="1" dirty="0">
                <a:solidFill>
                  <a:srgbClr val="000000"/>
                </a:solidFill>
              </a:rPr>
              <a:t>b</a:t>
            </a:r>
            <a:r>
              <a:rPr lang="en-US" sz="2800" dirty="0">
                <a:solidFill>
                  <a:srgbClr val="000000"/>
                </a:solidFill>
              </a:rPr>
              <a:t> ≠ 1, and </a:t>
            </a:r>
            <a:r>
              <a:rPr lang="en-US" sz="2800" i="1" dirty="0">
                <a:solidFill>
                  <a:srgbClr val="000000"/>
                </a:solidFill>
              </a:rPr>
              <a:t>x</a:t>
            </a:r>
            <a:r>
              <a:rPr lang="en-US" sz="2800" dirty="0">
                <a:solidFill>
                  <a:srgbClr val="000000"/>
                </a:solidFill>
              </a:rPr>
              <a:t>, </a:t>
            </a:r>
            <a:r>
              <a:rPr lang="en-US" sz="2800" i="1" dirty="0">
                <a:solidFill>
                  <a:srgbClr val="000000"/>
                </a:solidFill>
              </a:rPr>
              <a:t>y</a:t>
            </a:r>
            <a:r>
              <a:rPr lang="en-US" sz="2800" dirty="0">
                <a:solidFill>
                  <a:srgbClr val="000000"/>
                </a:solidFill>
              </a:rPr>
              <a:t> &gt; 0, </a:t>
            </a:r>
          </a:p>
          <a:p>
            <a:endParaRPr lang="en-US" sz="2800" dirty="0">
              <a:solidFill>
                <a:srgbClr val="000000"/>
              </a:solidFill>
            </a:endParaRPr>
          </a:p>
          <a:p>
            <a:endParaRPr lang="en-US" sz="2800" dirty="0">
              <a:solidFill>
                <a:srgbClr val="000000"/>
              </a:solidFill>
            </a:endParaRPr>
          </a:p>
          <a:p>
            <a:r>
              <a:rPr lang="en-US" sz="2800" dirty="0">
                <a:solidFill>
                  <a:srgbClr val="000000"/>
                </a:solidFill>
              </a:rPr>
              <a:t>In words, </a:t>
            </a:r>
            <a:r>
              <a:rPr lang="en-US" sz="2800" b="1" dirty="0">
                <a:solidFill>
                  <a:srgbClr val="000000"/>
                </a:solidFill>
              </a:rPr>
              <a:t>the logarithm of a quotient is equal to the difference between the logarithm of the numerator and the logarithm of the denominator</a:t>
            </a:r>
            <a:r>
              <a:rPr lang="en-US" sz="2800" dirty="0">
                <a:solidFill>
                  <a:srgbClr val="000000"/>
                </a:solidFill>
              </a:rPr>
              <a:t>.</a:t>
            </a:r>
            <a:r>
              <a:rPr lang="en-US" sz="2800" b="1" dirty="0">
                <a:solidFill>
                  <a:srgbClr val="000000"/>
                </a:solidFill>
              </a:rPr>
              <a:t> </a:t>
            </a:r>
            <a:endParaRPr lang="en-US" sz="2700" dirty="0">
              <a:solidFill>
                <a:srgbClr val="000000"/>
              </a:solidFill>
            </a:endParaRPr>
          </a:p>
        </p:txBody>
      </p:sp>
      <p:sp>
        <p:nvSpPr>
          <p:cNvPr id="5" name="Rectangle 2"/>
          <p:cNvSpPr>
            <a:spLocks noGrp="1"/>
          </p:cNvSpPr>
          <p:nvPr>
            <p:ph type="title"/>
          </p:nvPr>
        </p:nvSpPr>
        <p:spPr>
          <a:xfrm>
            <a:off x="457200" y="182880"/>
            <a:ext cx="8229600" cy="914400"/>
          </a:xfrm>
          <a:prstGeom prst="rect">
            <a:avLst/>
          </a:prstGeom>
        </p:spPr>
        <p:txBody>
          <a:bodyPr>
            <a:normAutofit/>
          </a:bodyPr>
          <a:lstStyle/>
          <a:p>
            <a:r>
              <a:rPr lang="en-US" dirty="0"/>
              <a:t>Quotient Rule for Logarithms </a:t>
            </a:r>
          </a:p>
        </p:txBody>
      </p:sp>
      <p:graphicFrame>
        <p:nvGraphicFramePr>
          <p:cNvPr id="6" name="Object 1"/>
          <p:cNvGraphicFramePr>
            <a:graphicFrameLocks noChangeAspect="1"/>
          </p:cNvGraphicFramePr>
          <p:nvPr/>
        </p:nvGraphicFramePr>
        <p:xfrm>
          <a:off x="2984500" y="2160806"/>
          <a:ext cx="3175000" cy="901700"/>
        </p:xfrm>
        <a:graphic>
          <a:graphicData uri="http://schemas.openxmlformats.org/presentationml/2006/ole">
            <mc:AlternateContent xmlns:mc="http://schemas.openxmlformats.org/markup-compatibility/2006">
              <mc:Choice xmlns:v="urn:schemas-microsoft-com:vml" Requires="v">
                <p:oleObj spid="_x0000_s89096" name="Equation" r:id="rId3" imgW="3174840" imgH="901440" progId="Equation.DSMT4">
                  <p:embed/>
                </p:oleObj>
              </mc:Choice>
              <mc:Fallback>
                <p:oleObj name="Equation" r:id="rId3" imgW="317484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4500" y="2160806"/>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Simplify each expression using the quotient rule. </a:t>
            </a:r>
          </a:p>
          <a:p>
            <a:endParaRPr lang="en-US" dirty="0"/>
          </a:p>
          <a:p>
            <a:pPr>
              <a:spcBef>
                <a:spcPts val="1800"/>
              </a:spcBef>
            </a:pPr>
            <a:r>
              <a:rPr lang="en-US" b="1" dirty="0"/>
              <a:t>Solution </a:t>
            </a:r>
            <a:endParaRPr lang="en-US" dirty="0"/>
          </a:p>
        </p:txBody>
      </p:sp>
      <p:sp>
        <p:nvSpPr>
          <p:cNvPr id="3" name="Title 2"/>
          <p:cNvSpPr>
            <a:spLocks noGrp="1"/>
          </p:cNvSpPr>
          <p:nvPr>
            <p:ph type="title"/>
          </p:nvPr>
        </p:nvSpPr>
        <p:spPr/>
        <p:txBody>
          <a:bodyPr/>
          <a:lstStyle/>
          <a:p>
            <a:r>
              <a:rPr lang="en-US" dirty="0"/>
              <a:t>Example 2: Using the Quotient Rule of Logarithms </a:t>
            </a:r>
          </a:p>
        </p:txBody>
      </p:sp>
      <p:graphicFrame>
        <p:nvGraphicFramePr>
          <p:cNvPr id="90114" name="Object 2"/>
          <p:cNvGraphicFramePr>
            <a:graphicFrameLocks noChangeAspect="1"/>
          </p:cNvGraphicFramePr>
          <p:nvPr/>
        </p:nvGraphicFramePr>
        <p:xfrm>
          <a:off x="533400" y="1744211"/>
          <a:ext cx="1435100" cy="838200"/>
        </p:xfrm>
        <a:graphic>
          <a:graphicData uri="http://schemas.openxmlformats.org/presentationml/2006/ole">
            <mc:AlternateContent xmlns:mc="http://schemas.openxmlformats.org/markup-compatibility/2006">
              <mc:Choice xmlns:v="urn:schemas-microsoft-com:vml" Requires="v">
                <p:oleObj spid="_x0000_s90141" name="Equation" r:id="rId3" imgW="1434960" imgH="838080" progId="Equation.DSMT4">
                  <p:embed/>
                </p:oleObj>
              </mc:Choice>
              <mc:Fallback>
                <p:oleObj name="Equation" r:id="rId3" imgW="143496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44211"/>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6" name="Object 4"/>
          <p:cNvGraphicFramePr>
            <a:graphicFrameLocks noChangeAspect="1"/>
          </p:cNvGraphicFramePr>
          <p:nvPr/>
        </p:nvGraphicFramePr>
        <p:xfrm>
          <a:off x="990600" y="3048000"/>
          <a:ext cx="952500" cy="838200"/>
        </p:xfrm>
        <a:graphic>
          <a:graphicData uri="http://schemas.openxmlformats.org/presentationml/2006/ole">
            <mc:AlternateContent xmlns:mc="http://schemas.openxmlformats.org/markup-compatibility/2006">
              <mc:Choice xmlns:v="urn:schemas-microsoft-com:vml" Requires="v">
                <p:oleObj spid="_x0000_s90142" name="Equation" r:id="rId5" imgW="952200" imgH="838080" progId="Equation.DSMT4">
                  <p:embed/>
                </p:oleObj>
              </mc:Choice>
              <mc:Fallback>
                <p:oleObj name="Equation" r:id="rId5" imgW="952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0480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7" name="Object 5"/>
          <p:cNvGraphicFramePr>
            <a:graphicFrameLocks noChangeAspect="1"/>
          </p:cNvGraphicFramePr>
          <p:nvPr/>
        </p:nvGraphicFramePr>
        <p:xfrm>
          <a:off x="1981200" y="3276600"/>
          <a:ext cx="2324100" cy="431800"/>
        </p:xfrm>
        <a:graphic>
          <a:graphicData uri="http://schemas.openxmlformats.org/presentationml/2006/ole">
            <mc:AlternateContent xmlns:mc="http://schemas.openxmlformats.org/markup-compatibility/2006">
              <mc:Choice xmlns:v="urn:schemas-microsoft-com:vml" Requires="v">
                <p:oleObj spid="_x0000_s90143" name="Equation" r:id="rId7" imgW="2323800" imgH="431640" progId="Equation.DSMT4">
                  <p:embed/>
                </p:oleObj>
              </mc:Choice>
              <mc:Fallback>
                <p:oleObj name="Equation" r:id="rId7" imgW="232380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276600"/>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8" name="Object 6"/>
          <p:cNvGraphicFramePr>
            <a:graphicFrameLocks noChangeAspect="1"/>
          </p:cNvGraphicFramePr>
          <p:nvPr/>
        </p:nvGraphicFramePr>
        <p:xfrm>
          <a:off x="1989589" y="3970789"/>
          <a:ext cx="1663700" cy="431800"/>
        </p:xfrm>
        <a:graphic>
          <a:graphicData uri="http://schemas.openxmlformats.org/presentationml/2006/ole">
            <mc:AlternateContent xmlns:mc="http://schemas.openxmlformats.org/markup-compatibility/2006">
              <mc:Choice xmlns:v="urn:schemas-microsoft-com:vml" Requires="v">
                <p:oleObj spid="_x0000_s90144" name="Equation" r:id="rId9" imgW="1663560" imgH="431640" progId="Equation.DSMT4">
                  <p:embed/>
                </p:oleObj>
              </mc:Choice>
              <mc:Fallback>
                <p:oleObj name="Equation" r:id="rId9" imgW="166356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9589" y="3970789"/>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0119" name="Object 7"/>
          <p:cNvGraphicFramePr>
            <a:graphicFrameLocks noChangeAspect="1"/>
          </p:cNvGraphicFramePr>
          <p:nvPr/>
        </p:nvGraphicFramePr>
        <p:xfrm>
          <a:off x="3657600" y="4038600"/>
          <a:ext cx="1485900" cy="292100"/>
        </p:xfrm>
        <a:graphic>
          <a:graphicData uri="http://schemas.openxmlformats.org/presentationml/2006/ole">
            <mc:AlternateContent xmlns:mc="http://schemas.openxmlformats.org/markup-compatibility/2006">
              <mc:Choice xmlns:v="urn:schemas-microsoft-com:vml" Requires="v">
                <p:oleObj spid="_x0000_s90145" name="Equation" r:id="rId11" imgW="1485720" imgH="291960" progId="Equation.DSMT4">
                  <p:embed/>
                </p:oleObj>
              </mc:Choice>
              <mc:Fallback>
                <p:oleObj name="Equation" r:id="rId11" imgW="14857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57600" y="4038600"/>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01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1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2151</TotalTime>
  <Words>756</Words>
  <Application>Microsoft Office PowerPoint</Application>
  <PresentationFormat>On-screen Show (4:3)</PresentationFormat>
  <Paragraphs>114</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15.5</vt:lpstr>
      <vt:lpstr>Objectives</vt:lpstr>
      <vt:lpstr>The Product Rule for Logarithms </vt:lpstr>
      <vt:lpstr>The Product Rule for Logarithms </vt:lpstr>
      <vt:lpstr>Product Rule for Logarithms </vt:lpstr>
      <vt:lpstr>Example 1: Using the Product Rule of Logarithms </vt:lpstr>
      <vt:lpstr>Example 1: Using the Product Rule of Logarithms (cont.)</vt:lpstr>
      <vt:lpstr>Quotient Rule for Logarithms </vt:lpstr>
      <vt:lpstr>Example 2: Using the Quotient Rule of Logarithms </vt:lpstr>
      <vt:lpstr>Example 2: Using the Quotient Rule of Logarithms (cont.)</vt:lpstr>
      <vt:lpstr>Example 2: Using the Quotient Rule of Logarithms (cont.)</vt:lpstr>
      <vt:lpstr>Power Rule for Logarithms </vt:lpstr>
      <vt:lpstr>Example 3: Using the Power Rule </vt:lpstr>
      <vt:lpstr>Example 3: Using the Power Rule (cont.)</vt:lpstr>
      <vt:lpstr>Summary of Properties of Logarithms</vt:lpstr>
      <vt:lpstr>Summary of Properties of Logarithms</vt:lpstr>
      <vt:lpstr>Example 4: Using the Properties of Logarithms to Expand Expressions</vt:lpstr>
      <vt:lpstr>Example 4: Using the Properties of Logarithms to Expand Expressions (cont.)</vt:lpstr>
      <vt:lpstr>Example 4: Using the Properties of Logarithms to Expand Expressions (cont.)</vt:lpstr>
      <vt:lpstr>Example 4: Using the Properties of Logarithms to Expand Expressions (cont.)</vt:lpstr>
      <vt:lpstr>Example 5: Using the Properties of Logarithms to Write Expanded Forms as Single Logarithms </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Example 5: Using the Properties of Logarithms to Write Expanded Forms as Single Logarithms (cont.)</vt:lpstr>
      <vt:lpstr>Common Misunderstandings about Logarithms</vt:lpstr>
      <vt:lpstr>Common Misunderstandings about Logarithms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249</cp:revision>
  <dcterms:created xsi:type="dcterms:W3CDTF">2013-04-26T14:43:13Z</dcterms:created>
  <dcterms:modified xsi:type="dcterms:W3CDTF">2018-08-17T20:34:15Z</dcterms:modified>
</cp:coreProperties>
</file>