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90" r:id="rId4"/>
    <p:sldId id="291" r:id="rId5"/>
    <p:sldId id="293" r:id="rId6"/>
    <p:sldId id="294" r:id="rId7"/>
    <p:sldId id="295" r:id="rId8"/>
    <p:sldId id="297" r:id="rId9"/>
    <p:sldId id="298" r:id="rId10"/>
    <p:sldId id="299" r:id="rId11"/>
    <p:sldId id="296" r:id="rId12"/>
    <p:sldId id="292" r:id="rId13"/>
    <p:sldId id="300" r:id="rId14"/>
    <p:sldId id="301" r:id="rId15"/>
    <p:sldId id="30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709" autoAdjust="0"/>
  </p:normalViewPr>
  <p:slideViewPr>
    <p:cSldViewPr>
      <p:cViewPr varScale="1">
        <p:scale>
          <a:sx n="116" d="100"/>
          <a:sy n="116" d="100"/>
        </p:scale>
        <p:origin x="19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5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36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oleObject" Target="../embeddings/oleObject62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49.wmf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5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3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32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0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1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15.1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and                         Find the following functions.</a:t>
            </a:r>
          </a:p>
          <a:p>
            <a:endParaRPr lang="en-US" dirty="0"/>
          </a:p>
          <a:p>
            <a:pPr>
              <a:spcBef>
                <a:spcPts val="4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189430"/>
          <a:ext cx="1587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5" name="Equation" r:id="rId3" imgW="1587240" imgH="977760" progId="Equation.DSMT4">
                  <p:embed/>
                </p:oleObj>
              </mc:Choice>
              <mc:Fallback>
                <p:oleObj name="Equation" r:id="rId3" imgW="1587240" imgH="977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89430"/>
                        <a:ext cx="1587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6" name="Equation" r:id="rId5" imgW="1841400" imgH="482400" progId="Equation.DSMT4">
                  <p:embed/>
                </p:oleObj>
              </mc:Choice>
              <mc:Fallback>
                <p:oleObj name="Equation" r:id="rId5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5" name="Object 3"/>
          <p:cNvGraphicFramePr>
            <a:graphicFrameLocks noChangeAspect="1"/>
          </p:cNvGraphicFramePr>
          <p:nvPr/>
        </p:nvGraphicFramePr>
        <p:xfrm>
          <a:off x="356393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7" name="Equation" r:id="rId7" imgW="1904760" imgH="469800" progId="Equation.DSMT4">
                  <p:embed/>
                </p:oleObj>
              </mc:Choice>
              <mc:Fallback>
                <p:oleObj name="Equation" r:id="rId7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/>
          <p:cNvGraphicFramePr>
            <a:graphicFrameLocks noChangeAspect="1"/>
          </p:cNvGraphicFramePr>
          <p:nvPr/>
        </p:nvGraphicFramePr>
        <p:xfrm>
          <a:off x="952500" y="3810000"/>
          <a:ext cx="1104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8" name="Equation" r:id="rId9" imgW="1104840" imgH="977760" progId="Equation.DSMT4">
                  <p:embed/>
                </p:oleObj>
              </mc:Choice>
              <mc:Fallback>
                <p:oleObj name="Equation" r:id="rId9" imgW="1104840" imgH="9777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810000"/>
                        <a:ext cx="1104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/>
          <p:cNvGraphicFramePr>
            <a:graphicFrameLocks noChangeAspect="1"/>
          </p:cNvGraphicFramePr>
          <p:nvPr/>
        </p:nvGraphicFramePr>
        <p:xfrm>
          <a:off x="2142226" y="3827252"/>
          <a:ext cx="5689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9" name="Equation" r:id="rId11" imgW="5689440" imgH="939600" progId="Equation.DSMT4">
                  <p:embed/>
                </p:oleObj>
              </mc:Choice>
              <mc:Fallback>
                <p:oleObj name="Equation" r:id="rId11" imgW="5689440" imgH="93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226" y="3827252"/>
                        <a:ext cx="5689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and                          Find the following functions.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3" name="Equation" r:id="rId3" imgW="1841400" imgH="482400" progId="Equation.DSMT4">
                  <p:embed/>
                </p:oleObj>
              </mc:Choice>
              <mc:Fallback>
                <p:oleObj name="Equation" r:id="rId3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356414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4" name="Equation" r:id="rId5" imgW="1904760" imgH="469800" progId="Equation.DSMT4">
                  <p:embed/>
                </p:oleObj>
              </mc:Choice>
              <mc:Fallback>
                <p:oleObj name="Equation" r:id="rId5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14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1" name="Object 11"/>
          <p:cNvGraphicFramePr>
            <a:graphicFrameLocks noChangeAspect="1"/>
          </p:cNvGraphicFramePr>
          <p:nvPr/>
        </p:nvGraphicFramePr>
        <p:xfrm>
          <a:off x="533400" y="37211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5" name="Equation" r:id="rId7" imgW="1384200" imgH="469800" progId="Equation.DSMT4">
                  <p:embed/>
                </p:oleObj>
              </mc:Choice>
              <mc:Fallback>
                <p:oleObj name="Equation" r:id="rId7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211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1981200" y="36576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6" name="Equation" r:id="rId9" imgW="2006280" imgH="533160" progId="Equation.DSMT4">
                  <p:embed/>
                </p:oleObj>
              </mc:Choice>
              <mc:Fallback>
                <p:oleObj name="Equation" r:id="rId9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4038600" y="38020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7" name="Equation" r:id="rId11" imgW="1409400" imgH="291960" progId="Equation.DSMT4">
                  <p:embed/>
                </p:oleObj>
              </mc:Choice>
              <mc:Fallback>
                <p:oleObj name="Equation" r:id="rId11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8020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/>
        </p:nvGraphicFramePr>
        <p:xfrm>
          <a:off x="5537200" y="38020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8" name="Equation" r:id="rId13" imgW="634680" imgH="291960" progId="Equation.DSMT4">
                  <p:embed/>
                </p:oleObj>
              </mc:Choice>
              <mc:Fallback>
                <p:oleObj name="Equation" r:id="rId13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38020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/>
        </p:nvGraphicFramePr>
        <p:xfrm>
          <a:off x="533400" y="43434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49" name="Equation" r:id="rId15" imgW="1384200" imgH="469800" progId="Equation.DSMT4">
                  <p:embed/>
                </p:oleObj>
              </mc:Choice>
              <mc:Fallback>
                <p:oleObj name="Equation" r:id="rId15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/>
        </p:nvGraphicFramePr>
        <p:xfrm>
          <a:off x="1981200" y="42672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0" name="Equation" r:id="rId17" imgW="2438280" imgH="533160" progId="Equation.DSMT4">
                  <p:embed/>
                </p:oleObj>
              </mc:Choice>
              <mc:Fallback>
                <p:oleObj name="Equation" r:id="rId17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4479026" y="44132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1" name="Equation" r:id="rId19" imgW="1625400" imgH="291960" progId="Equation.DSMT4">
                  <p:embed/>
                </p:oleObj>
              </mc:Choice>
              <mc:Fallback>
                <p:oleObj name="Equation" r:id="rId19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026" y="44132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6163574" y="44196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2" name="Equation" r:id="rId21" imgW="457200" imgH="279360" progId="Equation.DSMT4">
                  <p:embed/>
                </p:oleObj>
              </mc:Choice>
              <mc:Fallback>
                <p:oleObj name="Equation" r:id="rId21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3574" y="44196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533400" y="4767263"/>
          <a:ext cx="1079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3" name="Equation" r:id="rId23" imgW="1079280" imgH="977760" progId="Equation.DSMT4">
                  <p:embed/>
                </p:oleObj>
              </mc:Choice>
              <mc:Fallback>
                <p:oleObj name="Equation" r:id="rId23" imgW="1079280" imgH="9777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67263"/>
                        <a:ext cx="1079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1659148" y="4724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4" name="Equation" r:id="rId25" imgW="1612800" imgH="1066680" progId="Equation.DSMT4">
                  <p:embed/>
                </p:oleObj>
              </mc:Choice>
              <mc:Fallback>
                <p:oleObj name="Equation" r:id="rId25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148" y="4724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3335548" y="484229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5" name="Equation" r:id="rId27" imgW="1002960" imgH="838080" progId="Equation.DSMT4">
                  <p:embed/>
                </p:oleObj>
              </mc:Choice>
              <mc:Fallback>
                <p:oleObj name="Equation" r:id="rId27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548" y="484229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4419600" y="483367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56" name="Equation" r:id="rId29" imgW="545760" imgH="838080" progId="Equation.DSMT4">
                  <p:embed/>
                </p:oleObj>
              </mc:Choice>
              <mc:Fallback>
                <p:oleObj name="Equation" r:id="rId29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3367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7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066800" y="132715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8" name="Equation" r:id="rId5" imgW="1688760" imgH="469800" progId="Equation.DSMT4">
                  <p:embed/>
                </p:oleObj>
              </mc:Choice>
              <mc:Fallback>
                <p:oleObj name="Equation" r:id="rId5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2715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454878" y="12790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9" name="Equation" r:id="rId7" imgW="1993680" imgH="520560" progId="Equation.DSMT4">
                  <p:embed/>
                </p:oleObj>
              </mc:Choice>
              <mc:Fallback>
                <p:oleObj name="Equation" r:id="rId7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2790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025104" y="3200400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0" name="Equation" r:id="rId9" imgW="3695400" imgH="533160" progId="Equation.DSMT4">
                  <p:embed/>
                </p:oleObj>
              </mc:Choice>
              <mc:Fallback>
                <p:oleObj name="Equation" r:id="rId9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104" y="3200400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Algebraic Operations with Functions with Limited Domains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049371"/>
              </p:ext>
            </p:extLst>
          </p:nvPr>
        </p:nvGraphicFramePr>
        <p:xfrm>
          <a:off x="546577" y="2145586"/>
          <a:ext cx="2908301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1" name="Equation" r:id="rId3" imgW="2908080" imgH="977760" progId="Equation.DSMT4">
                  <p:embed/>
                </p:oleObj>
              </mc:Choice>
              <mc:Fallback>
                <p:oleObj name="Equation" r:id="rId3" imgW="2908080" imgH="977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7" y="2145586"/>
                        <a:ext cx="2908301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066800" y="132715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2" name="Equation" r:id="rId5" imgW="1688760" imgH="469800" progId="Equation.DSMT4">
                  <p:embed/>
                </p:oleObj>
              </mc:Choice>
              <mc:Fallback>
                <p:oleObj name="Equation" r:id="rId5" imgW="1688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2715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454878" y="12790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3" name="Equation" r:id="rId7" imgW="1993680" imgH="520560" progId="Equation.DSMT4">
                  <p:embed/>
                </p:oleObj>
              </mc:Choice>
              <mc:Fallback>
                <p:oleObj name="Equation" r:id="rId7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2790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Algebraic Operations with Functions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 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0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1" name="Equation" r:id="rId5" imgW="2641320" imgH="291960" progId="Equation.DSMT4">
                  <p:embed/>
                </p:oleObj>
              </mc:Choice>
              <mc:Fallback>
                <p:oleObj name="Equation" r:id="rId5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2" name="Equation" r:id="rId7" imgW="1473120" imgH="291960" progId="Equation.DSMT4">
                  <p:embed/>
                </p:oleObj>
              </mc:Choice>
              <mc:Fallback>
                <p:oleObj name="Equation" r:id="rId7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sum, difference, product, and quotient of two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the sum of two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Use a graphing calculator to graph the sum of two functions.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3575050" y="4953000"/>
          <a:ext cx="4191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2" name="Equation" r:id="rId3" imgW="4190760" imgH="927000" progId="Equation.DSMT4">
                  <p:embed/>
                </p:oleObj>
              </mc:Choice>
              <mc:Fallback>
                <p:oleObj name="Equation" r:id="rId3" imgW="41907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4953000"/>
                        <a:ext cx="4191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2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3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4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07852" y="3293852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5" name="Equation" r:id="rId9" imgW="4673520" imgH="571320" progId="Equation.DSMT4">
                  <p:embed/>
                </p:oleObj>
              </mc:Choice>
              <mc:Fallback>
                <p:oleObj name="Equation" r:id="rId9" imgW="46735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852" y="3293852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447026" y="3894826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6" name="Equation" r:id="rId11" imgW="2108160" imgH="380880" progId="Equation.DSMT4">
                  <p:embed/>
                </p:oleObj>
              </mc:Choice>
              <mc:Fallback>
                <p:oleObj name="Equation" r:id="rId11" imgW="2108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026" y="3894826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3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4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5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07852" y="3293852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6" name="Equation" r:id="rId9" imgW="4673520" imgH="571320" progId="Equation.DSMT4">
                  <p:embed/>
                </p:oleObj>
              </mc:Choice>
              <mc:Fallback>
                <p:oleObj name="Equation" r:id="rId9" imgW="46735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852" y="3293852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438400" y="45720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7" name="Equation" r:id="rId11" imgW="1269720" imgH="380880" progId="Equation.DSMT4">
                  <p:embed/>
                </p:oleObj>
              </mc:Choice>
              <mc:Fallback>
                <p:oleObj name="Equation" r:id="rId11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720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/>
        </p:nvGraphicFramePr>
        <p:xfrm>
          <a:off x="2438400" y="3946582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8" name="Equation" r:id="rId13" imgW="2755800" imgH="380880" progId="Equation.DSMT4">
                  <p:embed/>
                </p:oleObj>
              </mc:Choice>
              <mc:Fallback>
                <p:oleObj name="Equation" r:id="rId13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46582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0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1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42026" y="220980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2" name="Equation" r:id="rId7" imgW="1739880" imgH="469800" progId="Equation.DSMT4">
                  <p:embed/>
                </p:oleObj>
              </mc:Choice>
              <mc:Fallback>
                <p:oleObj name="Equation" r:id="rId7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26" y="220980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92200" y="3294063"/>
          <a:ext cx="424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3" name="Equation" r:id="rId9" imgW="4241520" imgH="571320" progId="Equation.DSMT4">
                  <p:embed/>
                </p:oleObj>
              </mc:Choice>
              <mc:Fallback>
                <p:oleObj name="Equation" r:id="rId9" imgW="42415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294063"/>
                        <a:ext cx="424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2362200" y="39624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4" name="Equation" r:id="rId11" imgW="4406760" imgH="380880" progId="Equation.DSMT4">
                  <p:embed/>
                </p:oleObj>
              </mc:Choice>
              <mc:Fallback>
                <p:oleObj name="Equation" r:id="rId11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624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2362200" y="45461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35" name="Equation" r:id="rId13" imgW="3263760" imgH="380880" progId="Equation.DSMT4">
                  <p:embed/>
                </p:oleObj>
              </mc:Choice>
              <mc:Fallback>
                <p:oleObj name="Equation" r:id="rId13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5461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2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3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1" name="Object 11"/>
          <p:cNvGraphicFramePr>
            <a:graphicFrameLocks noChangeAspect="1"/>
          </p:cNvGraphicFramePr>
          <p:nvPr/>
        </p:nvGraphicFramePr>
        <p:xfrm>
          <a:off x="533400" y="37211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4" name="Equation" r:id="rId7" imgW="1384200" imgH="469800" progId="Equation.DSMT4">
                  <p:embed/>
                </p:oleObj>
              </mc:Choice>
              <mc:Fallback>
                <p:oleObj name="Equation" r:id="rId7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211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1955322" y="36576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5" name="Equation" r:id="rId9" imgW="2577960" imgH="533160" progId="Equation.DSMT4">
                  <p:embed/>
                </p:oleObj>
              </mc:Choice>
              <mc:Fallback>
                <p:oleObj name="Equation" r:id="rId9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322" y="36576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4572000" y="3801374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6" name="Equation" r:id="rId11" imgW="1777680" imgH="291960" progId="Equation.DSMT4">
                  <p:embed/>
                </p:oleObj>
              </mc:Choice>
              <mc:Fallback>
                <p:oleObj name="Equation" r:id="rId11" imgW="17776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01374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/>
        </p:nvGraphicFramePr>
        <p:xfrm>
          <a:off x="6409426" y="3801374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7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426" y="3801374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/>
        </p:nvGraphicFramePr>
        <p:xfrm>
          <a:off x="533400" y="43434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8" name="Equation" r:id="rId15" imgW="1384200" imgH="469800" progId="Equation.DSMT4">
                  <p:embed/>
                </p:oleObj>
              </mc:Choice>
              <mc:Fallback>
                <p:oleObj name="Equation" r:id="rId15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/>
        </p:nvGraphicFramePr>
        <p:xfrm>
          <a:off x="1981200" y="42672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9" name="Equation" r:id="rId17" imgW="1511280" imgH="533160" progId="Equation.DSMT4">
                  <p:embed/>
                </p:oleObj>
              </mc:Choice>
              <mc:Fallback>
                <p:oleObj name="Equation" r:id="rId17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3505200" y="44196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0" name="Equation" r:id="rId19" imgW="1117440" imgH="279360" progId="Equation.DSMT4">
                  <p:embed/>
                </p:oleObj>
              </mc:Choice>
              <mc:Fallback>
                <p:oleObj name="Equation" r:id="rId19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196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4724400" y="44196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1" name="Equation" r:id="rId21" imgW="660240" imgH="279360" progId="Equation.DSMT4">
                  <p:embed/>
                </p:oleObj>
              </mc:Choice>
              <mc:Fallback>
                <p:oleObj name="Equation" r:id="rId21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196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567904" y="50205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2" name="Equation" r:id="rId23" imgW="1231560" imgH="469800" progId="Equation.DSMT4">
                  <p:embed/>
                </p:oleObj>
              </mc:Choice>
              <mc:Fallback>
                <p:oleObj name="Equation" r:id="rId23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04" y="50205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1846052" y="49530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3" name="Equation" r:id="rId25" imgW="3974760" imgH="533160" progId="Equation.DSMT4">
                  <p:embed/>
                </p:oleObj>
              </mc:Choice>
              <mc:Fallback>
                <p:oleObj name="Equation" r:id="rId25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052" y="49530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/>
        </p:nvGraphicFramePr>
        <p:xfrm>
          <a:off x="1828800" y="56388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4" name="Equation" r:id="rId27" imgW="2628720" imgH="291960" progId="Equation.DSMT4">
                  <p:embed/>
                </p:oleObj>
              </mc:Choice>
              <mc:Fallback>
                <p:oleObj name="Equation" r:id="rId27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6388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/>
        </p:nvGraphicFramePr>
        <p:xfrm>
          <a:off x="4495800" y="56388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5" name="Equation" r:id="rId29" imgW="876240" imgH="291960" progId="Equation.DSMT4">
                  <p:embed/>
                </p:oleObj>
              </mc:Choice>
              <mc:Fallback>
                <p:oleObj name="Equation" r:id="rId29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6388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and  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3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268413" y="3294063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4" name="Equation" r:id="rId5" imgW="4152600" imgH="571320" progId="Equation.DSMT4">
                  <p:embed/>
                </p:oleObj>
              </mc:Choice>
              <mc:Fallback>
                <p:oleObj name="Equation" r:id="rId5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3294063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755900" y="3900488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5" name="Equation" r:id="rId7" imgW="1587240" imgH="368280" progId="Equation.DSMT4">
                  <p:embed/>
                </p:oleObj>
              </mc:Choice>
              <mc:Fallback>
                <p:oleObj name="Equation" r:id="rId7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900488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6" name="Equation" r:id="rId9" imgW="1841400" imgH="482400" progId="Equation.DSMT4">
                  <p:embed/>
                </p:oleObj>
              </mc:Choice>
              <mc:Fallback>
                <p:oleObj name="Equation" r:id="rId9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19904"/>
              </p:ext>
            </p:extLst>
          </p:nvPr>
        </p:nvGraphicFramePr>
        <p:xfrm>
          <a:off x="3581400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7" name="Equation" r:id="rId11" imgW="1904760" imgH="469800" progId="Equation.DSMT4">
                  <p:embed/>
                </p:oleObj>
              </mc:Choice>
              <mc:Fallback>
                <p:oleObj name="Equation" r:id="rId11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and  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7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066800" y="3294063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8" name="Equation" r:id="rId5" imgW="4152600" imgH="571320" progId="Equation.DSMT4">
                  <p:embed/>
                </p:oleObj>
              </mc:Choice>
              <mc:Fallback>
                <p:oleObj name="Equation" r:id="rId5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94063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9" name="Equation" r:id="rId7" imgW="1841400" imgH="482400" progId="Equation.DSMT4">
                  <p:embed/>
                </p:oleObj>
              </mc:Choice>
              <mc:Fallback>
                <p:oleObj name="Equation" r:id="rId7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3"/>
          <p:cNvGraphicFramePr>
            <a:graphicFrameLocks noChangeAspect="1"/>
          </p:cNvGraphicFramePr>
          <p:nvPr/>
        </p:nvGraphicFramePr>
        <p:xfrm>
          <a:off x="356393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0" name="Equation" r:id="rId9" imgW="1904760" imgH="469800" progId="Equation.DSMT4">
                  <p:embed/>
                </p:oleObj>
              </mc:Choice>
              <mc:Fallback>
                <p:oleObj name="Equation" r:id="rId9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/>
        </p:nvGraphicFramePr>
        <p:xfrm>
          <a:off x="2490156" y="3919270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1" name="Equation" r:id="rId11" imgW="2234880" imgH="368280" progId="Equation.DSMT4">
                  <p:embed/>
                </p:oleObj>
              </mc:Choice>
              <mc:Fallback>
                <p:oleObj name="Equation" r:id="rId11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156" y="3919270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/>
        </p:nvGraphicFramePr>
        <p:xfrm>
          <a:off x="2490156" y="449580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2" name="Equation" r:id="rId13" imgW="1968480" imgH="380880" progId="Equation.DSMT4">
                  <p:embed/>
                </p:oleObj>
              </mc:Choice>
              <mc:Fallback>
                <p:oleObj name="Equation" r:id="rId13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156" y="449580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570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Section 15.1</vt:lpstr>
      <vt:lpstr>Objectives</vt:lpstr>
      <vt:lpstr>Algebraic Operations with Functions </vt:lpstr>
      <vt:lpstr>Example 1: Algebraic Operations with Functions</vt:lpstr>
      <vt:lpstr>Example 1: Algebraic Operations with Functions (cont.)</vt:lpstr>
      <vt:lpstr>Example 1: Algebraic Operations with Functions (cont.)</vt:lpstr>
      <vt:lpstr>Example 1: Algebraic Operations with Functions (cont.)</vt:lpstr>
      <vt:lpstr>Example 2: Algebraic Operations with Functions</vt:lpstr>
      <vt:lpstr>Example 2: Algebraic Operations with Functions (cont.)</vt:lpstr>
      <vt:lpstr>Example 2: Algebraic Operations with Functions (cont.)</vt:lpstr>
      <vt:lpstr>Example 2: Algebraic Operations with Functions (cont.)</vt:lpstr>
      <vt:lpstr>Example 3: Algebraic Operations with Functions with Limited Domains </vt:lpstr>
      <vt:lpstr>Example 3: Algebraic Operations with Functions with Limited Domains (cont.)</vt:lpstr>
      <vt:lpstr>Example 4: Algebraic Operations with Functions</vt:lpstr>
      <vt:lpstr>Example 4: Algebraic Operations with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nagesh</cp:lastModifiedBy>
  <cp:revision>129</cp:revision>
  <dcterms:created xsi:type="dcterms:W3CDTF">2013-04-26T14:43:13Z</dcterms:created>
  <dcterms:modified xsi:type="dcterms:W3CDTF">2018-08-31T06:48:57Z</dcterms:modified>
</cp:coreProperties>
</file>