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9" r:id="rId3"/>
    <p:sldId id="260" r:id="rId4"/>
    <p:sldId id="261" r:id="rId5"/>
    <p:sldId id="262" r:id="rId6"/>
    <p:sldId id="263" r:id="rId7"/>
    <p:sldId id="265" r:id="rId8"/>
    <p:sldId id="266" r:id="rId9"/>
    <p:sldId id="267" r:id="rId10"/>
    <p:sldId id="268" r:id="rId11"/>
    <p:sldId id="269" r:id="rId12"/>
    <p:sldId id="271" r:id="rId13"/>
    <p:sldId id="292" r:id="rId14"/>
    <p:sldId id="272" r:id="rId15"/>
    <p:sldId id="273" r:id="rId16"/>
    <p:sldId id="291" r:id="rId17"/>
    <p:sldId id="274" r:id="rId18"/>
    <p:sldId id="275" r:id="rId19"/>
    <p:sldId id="276" r:id="rId20"/>
    <p:sldId id="277" r:id="rId21"/>
    <p:sldId id="278" r:id="rId22"/>
    <p:sldId id="279" r:id="rId23"/>
    <p:sldId id="280" r:id="rId24"/>
    <p:sldId id="281" r:id="rId25"/>
    <p:sldId id="284" r:id="rId26"/>
    <p:sldId id="285" r:id="rId27"/>
    <p:sldId id="286" r:id="rId28"/>
    <p:sldId id="287" r:id="rId29"/>
    <p:sldId id="288"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07" autoAdjust="0"/>
    <p:restoredTop sz="94709" autoAdjust="0"/>
  </p:normalViewPr>
  <p:slideViewPr>
    <p:cSldViewPr>
      <p:cViewPr varScale="1">
        <p:scale>
          <a:sx n="105" d="100"/>
          <a:sy n="105" d="100"/>
        </p:scale>
        <p:origin x="75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33.wmf"/><Relationship Id="rId7" Type="http://schemas.openxmlformats.org/officeDocument/2006/relationships/image" Target="../media/image38.wmf"/><Relationship Id="rId12" Type="http://schemas.openxmlformats.org/officeDocument/2006/relationships/image" Target="../media/image43.wmf"/><Relationship Id="rId2" Type="http://schemas.openxmlformats.org/officeDocument/2006/relationships/image" Target="../media/image32.wmf"/><Relationship Id="rId1" Type="http://schemas.openxmlformats.org/officeDocument/2006/relationships/image" Target="../media/image34.wmf"/><Relationship Id="rId6" Type="http://schemas.openxmlformats.org/officeDocument/2006/relationships/image" Target="../media/image37.wmf"/><Relationship Id="rId11" Type="http://schemas.openxmlformats.org/officeDocument/2006/relationships/image" Target="../media/image42.wmf"/><Relationship Id="rId5" Type="http://schemas.openxmlformats.org/officeDocument/2006/relationships/image" Target="../media/image36.wmf"/><Relationship Id="rId10" Type="http://schemas.openxmlformats.org/officeDocument/2006/relationships/image" Target="../media/image41.wmf"/><Relationship Id="rId4" Type="http://schemas.openxmlformats.org/officeDocument/2006/relationships/image" Target="../media/image35.wmf"/><Relationship Id="rId9" Type="http://schemas.openxmlformats.org/officeDocument/2006/relationships/image" Target="../media/image4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6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4" Type="http://schemas.openxmlformats.org/officeDocument/2006/relationships/image" Target="../media/image81.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 Id="rId5" Type="http://schemas.openxmlformats.org/officeDocument/2006/relationships/image" Target="../media/image86.wmf"/><Relationship Id="rId4" Type="http://schemas.openxmlformats.org/officeDocument/2006/relationships/image" Target="../media/image85.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92.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89.wmf"/><Relationship Id="rId5" Type="http://schemas.openxmlformats.org/officeDocument/2006/relationships/image" Target="../media/image94.wmf"/><Relationship Id="rId4" Type="http://schemas.openxmlformats.org/officeDocument/2006/relationships/image" Target="../media/image93.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image" Target="../media/image97.wmf"/><Relationship Id="rId7" Type="http://schemas.openxmlformats.org/officeDocument/2006/relationships/image" Target="../media/image101.wmf"/><Relationship Id="rId12" Type="http://schemas.openxmlformats.org/officeDocument/2006/relationships/image" Target="../media/image106.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11" Type="http://schemas.openxmlformats.org/officeDocument/2006/relationships/image" Target="../media/image105.wmf"/><Relationship Id="rId5" Type="http://schemas.openxmlformats.org/officeDocument/2006/relationships/image" Target="../media/image99.wmf"/><Relationship Id="rId10" Type="http://schemas.openxmlformats.org/officeDocument/2006/relationships/image" Target="../media/image104.wmf"/><Relationship Id="rId4" Type="http://schemas.openxmlformats.org/officeDocument/2006/relationships/image" Target="../media/image98.wmf"/><Relationship Id="rId9" Type="http://schemas.openxmlformats.org/officeDocument/2006/relationships/image" Target="../media/image103.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image" Target="../media/image108.wmf"/><Relationship Id="rId1" Type="http://schemas.openxmlformats.org/officeDocument/2006/relationships/image" Target="../media/image107.wmf"/><Relationship Id="rId5" Type="http://schemas.openxmlformats.org/officeDocument/2006/relationships/image" Target="../media/image111.wmf"/><Relationship Id="rId4" Type="http://schemas.openxmlformats.org/officeDocument/2006/relationships/image" Target="../media/image110.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14.wmf"/><Relationship Id="rId7" Type="http://schemas.openxmlformats.org/officeDocument/2006/relationships/image" Target="../media/image111.wmf"/><Relationship Id="rId2" Type="http://schemas.openxmlformats.org/officeDocument/2006/relationships/image" Target="../media/image113.wmf"/><Relationship Id="rId1" Type="http://schemas.openxmlformats.org/officeDocument/2006/relationships/image" Target="../media/image112.wmf"/><Relationship Id="rId6" Type="http://schemas.openxmlformats.org/officeDocument/2006/relationships/image" Target="../media/image117.wmf"/><Relationship Id="rId5" Type="http://schemas.openxmlformats.org/officeDocument/2006/relationships/image" Target="../media/image116.wmf"/><Relationship Id="rId4" Type="http://schemas.openxmlformats.org/officeDocument/2006/relationships/image" Target="../media/image1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25.wmf"/><Relationship Id="rId5" Type="http://schemas.openxmlformats.org/officeDocument/2006/relationships/image" Target="../media/image30.wmf"/><Relationship Id="rId4"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99012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EBFD5-E6D8-48E8-AE6B-EA84F47CC03B}"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4194E8-341D-4342-BB07-27D5F093E19D}" type="slidenum">
              <a:rPr lang="en-US" smtClean="0"/>
              <a:pPr/>
              <a:t>‹#›</a:t>
            </a:fld>
            <a:endParaRPr lang="en-US"/>
          </a:p>
        </p:txBody>
      </p:sp>
    </p:spTree>
    <p:extLst>
      <p:ext uri="{BB962C8B-B14F-4D97-AF65-F5344CB8AC3E}">
        <p14:creationId xmlns:p14="http://schemas.microsoft.com/office/powerpoint/2010/main" val="3399345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1.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25.wmf"/></Relationships>
</file>

<file path=ppt/slides/_rels/slide12.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2.wmf"/><Relationship Id="rId5" Type="http://schemas.openxmlformats.org/officeDocument/2006/relationships/oleObject" Target="../embeddings/oleObject32.bin"/><Relationship Id="rId4" Type="http://schemas.openxmlformats.org/officeDocument/2006/relationships/image" Target="../media/image31.wmf"/></Relationships>
</file>

<file path=ppt/slides/_rels/slide13.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9.bin"/><Relationship Id="rId18" Type="http://schemas.openxmlformats.org/officeDocument/2006/relationships/image" Target="../media/image39.wmf"/><Relationship Id="rId26" Type="http://schemas.openxmlformats.org/officeDocument/2006/relationships/image" Target="../media/image43.wmf"/><Relationship Id="rId3" Type="http://schemas.openxmlformats.org/officeDocument/2006/relationships/oleObject" Target="../embeddings/oleObject34.bin"/><Relationship Id="rId21" Type="http://schemas.openxmlformats.org/officeDocument/2006/relationships/oleObject" Target="../embeddings/oleObject43.bin"/><Relationship Id="rId7" Type="http://schemas.openxmlformats.org/officeDocument/2006/relationships/oleObject" Target="../embeddings/oleObject36.bin"/><Relationship Id="rId12" Type="http://schemas.openxmlformats.org/officeDocument/2006/relationships/image" Target="../media/image36.wmf"/><Relationship Id="rId17" Type="http://schemas.openxmlformats.org/officeDocument/2006/relationships/oleObject" Target="../embeddings/oleObject41.bin"/><Relationship Id="rId25"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38.wmf"/><Relationship Id="rId20" Type="http://schemas.openxmlformats.org/officeDocument/2006/relationships/image" Target="../media/image40.wmf"/><Relationship Id="rId1" Type="http://schemas.openxmlformats.org/officeDocument/2006/relationships/vmlDrawing" Target="../drawings/vmlDrawing10.vml"/><Relationship Id="rId6" Type="http://schemas.openxmlformats.org/officeDocument/2006/relationships/image" Target="../media/image32.wmf"/><Relationship Id="rId11" Type="http://schemas.openxmlformats.org/officeDocument/2006/relationships/oleObject" Target="../embeddings/oleObject38.bin"/><Relationship Id="rId24" Type="http://schemas.openxmlformats.org/officeDocument/2006/relationships/image" Target="../media/image42.wmf"/><Relationship Id="rId5" Type="http://schemas.openxmlformats.org/officeDocument/2006/relationships/oleObject" Target="../embeddings/oleObject35.bin"/><Relationship Id="rId15" Type="http://schemas.openxmlformats.org/officeDocument/2006/relationships/oleObject" Target="../embeddings/oleObject40.bin"/><Relationship Id="rId23" Type="http://schemas.openxmlformats.org/officeDocument/2006/relationships/oleObject" Target="../embeddings/oleObject44.bin"/><Relationship Id="rId10" Type="http://schemas.openxmlformats.org/officeDocument/2006/relationships/image" Target="../media/image35.wmf"/><Relationship Id="rId19" Type="http://schemas.openxmlformats.org/officeDocument/2006/relationships/oleObject" Target="../embeddings/oleObject42.bin"/><Relationship Id="rId4" Type="http://schemas.openxmlformats.org/officeDocument/2006/relationships/image" Target="../media/image34.wmf"/><Relationship Id="rId9" Type="http://schemas.openxmlformats.org/officeDocument/2006/relationships/oleObject" Target="../embeddings/oleObject37.bin"/><Relationship Id="rId14" Type="http://schemas.openxmlformats.org/officeDocument/2006/relationships/image" Target="../media/image37.wmf"/><Relationship Id="rId22" Type="http://schemas.openxmlformats.org/officeDocument/2006/relationships/image" Target="../media/image41.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44.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7.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1.bin"/><Relationship Id="rId14"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9.bin"/><Relationship Id="rId18" Type="http://schemas.openxmlformats.org/officeDocument/2006/relationships/image" Target="../media/image59.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56.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8.wmf"/><Relationship Id="rId1" Type="http://schemas.openxmlformats.org/officeDocument/2006/relationships/vmlDrawing" Target="../drawings/vmlDrawing14.vml"/><Relationship Id="rId6" Type="http://schemas.openxmlformats.org/officeDocument/2006/relationships/image" Target="../media/image53.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7.bin"/><Relationship Id="rId14" Type="http://schemas.openxmlformats.org/officeDocument/2006/relationships/image" Target="../media/image57.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6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2.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6.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67.wmf"/></Relationships>
</file>

<file path=ppt/slides/_rels/slide23.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70.bin"/><Relationship Id="rId7"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9.wmf"/><Relationship Id="rId5" Type="http://schemas.openxmlformats.org/officeDocument/2006/relationships/oleObject" Target="../embeddings/oleObject71.bin"/><Relationship Id="rId4" Type="http://schemas.openxmlformats.org/officeDocument/2006/relationships/image" Target="../media/image68.wmf"/></Relationships>
</file>

<file path=ppt/slides/_rels/slide24.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8.bin"/><Relationship Id="rId18" Type="http://schemas.openxmlformats.org/officeDocument/2006/relationships/image" Target="../media/image70.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5.wmf"/><Relationship Id="rId17" Type="http://schemas.openxmlformats.org/officeDocument/2006/relationships/oleObject" Target="../embeddings/oleObject80.bin"/><Relationship Id="rId2" Type="http://schemas.openxmlformats.org/officeDocument/2006/relationships/slideLayout" Target="../slideLayouts/slideLayout2.xml"/><Relationship Id="rId16" Type="http://schemas.openxmlformats.org/officeDocument/2006/relationships/image" Target="../media/image77.wmf"/><Relationship Id="rId1" Type="http://schemas.openxmlformats.org/officeDocument/2006/relationships/vmlDrawing" Target="../drawings/vmlDrawing20.vml"/><Relationship Id="rId6" Type="http://schemas.openxmlformats.org/officeDocument/2006/relationships/image" Target="../media/image72.wmf"/><Relationship Id="rId11" Type="http://schemas.openxmlformats.org/officeDocument/2006/relationships/oleObject" Target="../embeddings/oleObject77.bin"/><Relationship Id="rId5" Type="http://schemas.openxmlformats.org/officeDocument/2006/relationships/oleObject" Target="../embeddings/oleObject74.bin"/><Relationship Id="rId15" Type="http://schemas.openxmlformats.org/officeDocument/2006/relationships/oleObject" Target="../embeddings/oleObject79.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6.bin"/><Relationship Id="rId14" Type="http://schemas.openxmlformats.org/officeDocument/2006/relationships/image" Target="../media/image76.wmf"/></Relationships>
</file>

<file path=ppt/slides/_rels/slide25.xml.rels><?xml version="1.0" encoding="UTF-8" standalone="yes"?>
<Relationships xmlns="http://schemas.openxmlformats.org/package/2006/relationships"><Relationship Id="rId8" Type="http://schemas.openxmlformats.org/officeDocument/2006/relationships/image" Target="../media/image80.wmf"/><Relationship Id="rId3" Type="http://schemas.openxmlformats.org/officeDocument/2006/relationships/oleObject" Target="../embeddings/oleObject81.bin"/><Relationship Id="rId7"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9.wmf"/><Relationship Id="rId5" Type="http://schemas.openxmlformats.org/officeDocument/2006/relationships/oleObject" Target="../embeddings/oleObject82.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4.bin"/></Relationships>
</file>

<file path=ppt/slides/_rels/slide26.x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oleObject" Target="../embeddings/oleObject85.bin"/><Relationship Id="rId7" Type="http://schemas.openxmlformats.org/officeDocument/2006/relationships/oleObject" Target="../embeddings/oleObject87.bin"/><Relationship Id="rId12" Type="http://schemas.openxmlformats.org/officeDocument/2006/relationships/image" Target="../media/image86.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83.wmf"/><Relationship Id="rId11" Type="http://schemas.openxmlformats.org/officeDocument/2006/relationships/oleObject" Target="../embeddings/oleObject89.bin"/><Relationship Id="rId5" Type="http://schemas.openxmlformats.org/officeDocument/2006/relationships/oleObject" Target="../embeddings/oleObject86.bin"/><Relationship Id="rId10" Type="http://schemas.openxmlformats.org/officeDocument/2006/relationships/image" Target="../media/image85.wmf"/><Relationship Id="rId4" Type="http://schemas.openxmlformats.org/officeDocument/2006/relationships/image" Target="../media/image82.wmf"/><Relationship Id="rId9" Type="http://schemas.openxmlformats.org/officeDocument/2006/relationships/oleObject" Target="../embeddings/oleObject88.bin"/></Relationships>
</file>

<file path=ppt/slides/_rels/slide27.x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oleObject" Target="../embeddings/oleObject90.bin"/><Relationship Id="rId7"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88.wmf"/><Relationship Id="rId5" Type="http://schemas.openxmlformats.org/officeDocument/2006/relationships/oleObject" Target="../embeddings/oleObject91.bin"/><Relationship Id="rId4" Type="http://schemas.openxmlformats.org/officeDocument/2006/relationships/image" Target="../media/image87.wmf"/></Relationships>
</file>

<file path=ppt/slides/_rels/slide28.xml.rels><?xml version="1.0" encoding="UTF-8" standalone="yes"?>
<Relationships xmlns="http://schemas.openxmlformats.org/package/2006/relationships"><Relationship Id="rId8" Type="http://schemas.openxmlformats.org/officeDocument/2006/relationships/image" Target="../media/image92.wmf"/><Relationship Id="rId13" Type="http://schemas.openxmlformats.org/officeDocument/2006/relationships/oleObject" Target="../embeddings/oleObject98.bin"/><Relationship Id="rId3" Type="http://schemas.openxmlformats.org/officeDocument/2006/relationships/oleObject" Target="../embeddings/oleObject93.bin"/><Relationship Id="rId7" Type="http://schemas.openxmlformats.org/officeDocument/2006/relationships/oleObject" Target="../embeddings/oleObject95.bin"/><Relationship Id="rId12" Type="http://schemas.openxmlformats.org/officeDocument/2006/relationships/image" Target="../media/image94.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91.wmf"/><Relationship Id="rId11" Type="http://schemas.openxmlformats.org/officeDocument/2006/relationships/oleObject" Target="../embeddings/oleObject97.bin"/><Relationship Id="rId5" Type="http://schemas.openxmlformats.org/officeDocument/2006/relationships/oleObject" Target="../embeddings/oleObject94.bin"/><Relationship Id="rId10" Type="http://schemas.openxmlformats.org/officeDocument/2006/relationships/image" Target="../media/image93.wmf"/><Relationship Id="rId4" Type="http://schemas.openxmlformats.org/officeDocument/2006/relationships/image" Target="../media/image90.wmf"/><Relationship Id="rId9" Type="http://schemas.openxmlformats.org/officeDocument/2006/relationships/oleObject" Target="../embeddings/oleObject96.bin"/><Relationship Id="rId14" Type="http://schemas.openxmlformats.org/officeDocument/2006/relationships/image" Target="../media/image89.wmf"/></Relationships>
</file>

<file path=ppt/slides/_rels/slide29.x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oleObject" Target="../embeddings/oleObject104.bin"/><Relationship Id="rId18" Type="http://schemas.openxmlformats.org/officeDocument/2006/relationships/image" Target="../media/image102.wmf"/><Relationship Id="rId26" Type="http://schemas.openxmlformats.org/officeDocument/2006/relationships/image" Target="../media/image106.wmf"/><Relationship Id="rId3" Type="http://schemas.openxmlformats.org/officeDocument/2006/relationships/oleObject" Target="../embeddings/oleObject99.bin"/><Relationship Id="rId21" Type="http://schemas.openxmlformats.org/officeDocument/2006/relationships/oleObject" Target="../embeddings/oleObject108.bin"/><Relationship Id="rId7" Type="http://schemas.openxmlformats.org/officeDocument/2006/relationships/oleObject" Target="../embeddings/oleObject101.bin"/><Relationship Id="rId12" Type="http://schemas.openxmlformats.org/officeDocument/2006/relationships/image" Target="../media/image99.wmf"/><Relationship Id="rId17" Type="http://schemas.openxmlformats.org/officeDocument/2006/relationships/oleObject" Target="../embeddings/oleObject106.bin"/><Relationship Id="rId25" Type="http://schemas.openxmlformats.org/officeDocument/2006/relationships/oleObject" Target="../embeddings/oleObject110.bin"/><Relationship Id="rId2" Type="http://schemas.openxmlformats.org/officeDocument/2006/relationships/slideLayout" Target="../slideLayouts/slideLayout2.xml"/><Relationship Id="rId16" Type="http://schemas.openxmlformats.org/officeDocument/2006/relationships/image" Target="../media/image101.wmf"/><Relationship Id="rId20" Type="http://schemas.openxmlformats.org/officeDocument/2006/relationships/image" Target="../media/image103.wmf"/><Relationship Id="rId1" Type="http://schemas.openxmlformats.org/officeDocument/2006/relationships/vmlDrawing" Target="../drawings/vmlDrawing25.vml"/><Relationship Id="rId6" Type="http://schemas.openxmlformats.org/officeDocument/2006/relationships/image" Target="../media/image96.wmf"/><Relationship Id="rId11" Type="http://schemas.openxmlformats.org/officeDocument/2006/relationships/oleObject" Target="../embeddings/oleObject103.bin"/><Relationship Id="rId24" Type="http://schemas.openxmlformats.org/officeDocument/2006/relationships/image" Target="../media/image105.wmf"/><Relationship Id="rId5" Type="http://schemas.openxmlformats.org/officeDocument/2006/relationships/oleObject" Target="../embeddings/oleObject100.bin"/><Relationship Id="rId15" Type="http://schemas.openxmlformats.org/officeDocument/2006/relationships/oleObject" Target="../embeddings/oleObject105.bin"/><Relationship Id="rId23" Type="http://schemas.openxmlformats.org/officeDocument/2006/relationships/oleObject" Target="../embeddings/oleObject109.bin"/><Relationship Id="rId10" Type="http://schemas.openxmlformats.org/officeDocument/2006/relationships/image" Target="../media/image98.wmf"/><Relationship Id="rId19" Type="http://schemas.openxmlformats.org/officeDocument/2006/relationships/oleObject" Target="../embeddings/oleObject107.bin"/><Relationship Id="rId4" Type="http://schemas.openxmlformats.org/officeDocument/2006/relationships/image" Target="../media/image95.wmf"/><Relationship Id="rId9" Type="http://schemas.openxmlformats.org/officeDocument/2006/relationships/oleObject" Target="../embeddings/oleObject102.bin"/><Relationship Id="rId14" Type="http://schemas.openxmlformats.org/officeDocument/2006/relationships/image" Target="../media/image100.wmf"/><Relationship Id="rId22" Type="http://schemas.openxmlformats.org/officeDocument/2006/relationships/image" Target="../media/image104.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1.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08.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10.wmf"/><Relationship Id="rId4" Type="http://schemas.openxmlformats.org/officeDocument/2006/relationships/image" Target="../media/image107.wmf"/><Relationship Id="rId9" Type="http://schemas.openxmlformats.org/officeDocument/2006/relationships/oleObject" Target="../embeddings/oleObject114.bin"/></Relationships>
</file>

<file path=ppt/slides/_rels/slide31.xml.rels><?xml version="1.0" encoding="UTF-8" standalone="yes"?>
<Relationships xmlns="http://schemas.openxmlformats.org/package/2006/relationships"><Relationship Id="rId8" Type="http://schemas.openxmlformats.org/officeDocument/2006/relationships/image" Target="../media/image114.wmf"/><Relationship Id="rId13" Type="http://schemas.openxmlformats.org/officeDocument/2006/relationships/oleObject" Target="../embeddings/oleObject121.bin"/><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116.wmf"/><Relationship Id="rId2" Type="http://schemas.openxmlformats.org/officeDocument/2006/relationships/slideLayout" Target="../slideLayouts/slideLayout2.xml"/><Relationship Id="rId16" Type="http://schemas.openxmlformats.org/officeDocument/2006/relationships/image" Target="../media/image111.wmf"/><Relationship Id="rId1" Type="http://schemas.openxmlformats.org/officeDocument/2006/relationships/vmlDrawing" Target="../drawings/vmlDrawing27.vml"/><Relationship Id="rId6" Type="http://schemas.openxmlformats.org/officeDocument/2006/relationships/image" Target="../media/image113.wmf"/><Relationship Id="rId11" Type="http://schemas.openxmlformats.org/officeDocument/2006/relationships/oleObject" Target="../embeddings/oleObject120.bin"/><Relationship Id="rId5" Type="http://schemas.openxmlformats.org/officeDocument/2006/relationships/oleObject" Target="../embeddings/oleObject117.bin"/><Relationship Id="rId15" Type="http://schemas.openxmlformats.org/officeDocument/2006/relationships/oleObject" Target="../embeddings/oleObject122.bin"/><Relationship Id="rId10" Type="http://schemas.openxmlformats.org/officeDocument/2006/relationships/image" Target="../media/image115.wmf"/><Relationship Id="rId4" Type="http://schemas.openxmlformats.org/officeDocument/2006/relationships/image" Target="../media/image112.wmf"/><Relationship Id="rId9" Type="http://schemas.openxmlformats.org/officeDocument/2006/relationships/oleObject" Target="../embeddings/oleObject119.bin"/><Relationship Id="rId14" Type="http://schemas.openxmlformats.org/officeDocument/2006/relationships/image" Target="../media/image117.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12.4</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 (cont.)</a:t>
            </a: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 </a:t>
            </a:r>
          </a:p>
          <a:p>
            <a:pPr>
              <a:buFont typeface="Courier New" pitchFamily="49" charset="0"/>
              <a:buNone/>
            </a:pPr>
            <a:endParaRPr lang="en-US" sz="2800" b="1" i="0" dirty="0">
              <a:solidFill>
                <a:schemeClr val="tx1"/>
              </a:solidFill>
            </a:endParaRPr>
          </a:p>
          <a:p>
            <a:pPr>
              <a:spcBef>
                <a:spcPts val="0"/>
              </a:spcBef>
              <a:buFont typeface="Courier New" pitchFamily="49" charset="0"/>
              <a:buNone/>
            </a:pPr>
            <a:r>
              <a:rPr lang="en-US" sz="2800" b="1" i="0" dirty="0">
                <a:solidFill>
                  <a:schemeClr val="tx1"/>
                </a:solidFill>
              </a:rPr>
              <a:t>Solution </a:t>
            </a:r>
          </a:p>
          <a:p>
            <a:pPr>
              <a:buFont typeface="Courier New" pitchFamily="49" charset="0"/>
              <a:buNone/>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14340" name="Object 10"/>
          <p:cNvGraphicFramePr>
            <a:graphicFrameLocks noChangeAspect="1"/>
          </p:cNvGraphicFramePr>
          <p:nvPr/>
        </p:nvGraphicFramePr>
        <p:xfrm>
          <a:off x="1066800" y="1168400"/>
          <a:ext cx="3581400" cy="838200"/>
        </p:xfrm>
        <a:graphic>
          <a:graphicData uri="http://schemas.openxmlformats.org/presentationml/2006/ole">
            <mc:AlternateContent xmlns:mc="http://schemas.openxmlformats.org/markup-compatibility/2006">
              <mc:Choice xmlns:v="urn:schemas-microsoft-com:vml" Requires="v">
                <p:oleObj spid="_x0000_s7211" name="Equation" r:id="rId3" imgW="3581280" imgH="838080" progId="Equation.DSMT4">
                  <p:embed/>
                </p:oleObj>
              </mc:Choice>
              <mc:Fallback>
                <p:oleObj name="Equation" r:id="rId3" imgW="3581280" imgH="8380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1684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990600" y="3492500"/>
          <a:ext cx="2730500" cy="546100"/>
        </p:xfrm>
        <a:graphic>
          <a:graphicData uri="http://schemas.openxmlformats.org/presentationml/2006/ole">
            <mc:AlternateContent xmlns:mc="http://schemas.openxmlformats.org/markup-compatibility/2006">
              <mc:Choice xmlns:v="urn:schemas-microsoft-com:vml" Requires="v">
                <p:oleObj spid="_x0000_s7212" name="Equation" r:id="rId5" imgW="2730500" imgH="546100" progId="Equation.DSMT4">
                  <p:embed/>
                </p:oleObj>
              </mc:Choice>
              <mc:Fallback>
                <p:oleObj name="Equation" r:id="rId5" imgW="2730500" imgH="5461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492500"/>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601334" y="4152900"/>
          <a:ext cx="2946400" cy="495300"/>
        </p:xfrm>
        <a:graphic>
          <a:graphicData uri="http://schemas.openxmlformats.org/presentationml/2006/ole">
            <mc:AlternateContent xmlns:mc="http://schemas.openxmlformats.org/markup-compatibility/2006">
              <mc:Choice xmlns:v="urn:schemas-microsoft-com:vml" Requires="v">
                <p:oleObj spid="_x0000_s7213" name="Equation" r:id="rId7" imgW="2946400" imgH="495300" progId="Equation.DSMT4">
                  <p:embed/>
                </p:oleObj>
              </mc:Choice>
              <mc:Fallback>
                <p:oleObj name="Equation" r:id="rId7" imgW="2946400" imgH="4953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1334" y="415290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828800" y="4876800"/>
          <a:ext cx="1574800" cy="292100"/>
        </p:xfrm>
        <a:graphic>
          <a:graphicData uri="http://schemas.openxmlformats.org/presentationml/2006/ole">
            <mc:AlternateContent xmlns:mc="http://schemas.openxmlformats.org/markup-compatibility/2006">
              <mc:Choice xmlns:v="urn:schemas-microsoft-com:vml" Requires="v">
                <p:oleObj spid="_x0000_s7214" name="Equation" r:id="rId9" imgW="1574640" imgH="291960" progId="Equation.DSMT4">
                  <p:embed/>
                </p:oleObj>
              </mc:Choice>
              <mc:Fallback>
                <p:oleObj name="Equation" r:id="rId9" imgW="157464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876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5029200" y="4114800"/>
          <a:ext cx="2781300" cy="546100"/>
        </p:xfrm>
        <a:graphic>
          <a:graphicData uri="http://schemas.openxmlformats.org/presentationml/2006/ole">
            <mc:AlternateContent xmlns:mc="http://schemas.openxmlformats.org/markup-compatibility/2006">
              <mc:Choice xmlns:v="urn:schemas-microsoft-com:vml" Requires="v">
                <p:oleObj spid="_x0000_s7215" name="Equation" r:id="rId11" imgW="2781000" imgH="545760" progId="Equation.DSMT4">
                  <p:embed/>
                </p:oleObj>
              </mc:Choice>
              <mc:Fallback>
                <p:oleObj name="Equation" r:id="rId11" imgW="2781000" imgH="5457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4114800"/>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648200" y="3505200"/>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 (cont.)</a:t>
            </a: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spid="_x0000_s8242" name="Equation" r:id="rId3" imgW="3581280" imgH="838080" progId="Equation.DSMT4">
                  <p:embed/>
                </p:oleObj>
              </mc:Choice>
              <mc:Fallback>
                <p:oleObj name="Equation" r:id="rId3" imgW="3581280" imgH="83808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spid="_x0000_s8243" name="Equation" r:id="rId5" imgW="4609800" imgH="990360" progId="Equation.DSMT4">
                  <p:embed/>
                </p:oleObj>
              </mc:Choice>
              <mc:Fallback>
                <p:oleObj name="Equation" r:id="rId5" imgW="4609800" imgH="99036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spid="_x0000_s8244" name="Equation" r:id="rId7" imgW="8572320" imgH="1041120" progId="Equation.DSMT4">
                  <p:embed/>
                </p:oleObj>
              </mc:Choice>
              <mc:Fallback>
                <p:oleObj name="Equation" r:id="rId7" imgW="8572320" imgH="104112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spid="_x0000_s8245" name="Equation" r:id="rId9" imgW="3657600" imgH="1143000" progId="Equation.DSMT4">
                  <p:embed/>
                </p:oleObj>
              </mc:Choice>
              <mc:Fallback>
                <p:oleObj name="Equation" r:id="rId9" imgW="3657600" imgH="11430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spid="_x0000_s8246" name="Equation" r:id="rId11" imgW="2234880" imgH="1041120" progId="Equation.DSMT4">
                  <p:embed/>
                </p:oleObj>
              </mc:Choice>
              <mc:Fallback>
                <p:oleObj name="Equation" r:id="rId11" imgW="2234880" imgH="104112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1">
            <a:extLst>
              <a:ext uri="{FF2B5EF4-FFF2-40B4-BE49-F238E27FC236}">
                <a16:creationId xmlns="" xmlns:a16="http://schemas.microsoft.com/office/drawing/2014/main" id="{F88B7938-877D-4516-BD83-26F2CBE8B7FA}"/>
              </a:ext>
            </a:extLst>
          </p:cNvPr>
          <p:cNvGraphicFramePr>
            <a:graphicFrameLocks noChangeAspect="1"/>
          </p:cNvGraphicFramePr>
          <p:nvPr>
            <p:extLst>
              <p:ext uri="{D42A27DB-BD31-4B8C-83A1-F6EECF244321}">
                <p14:modId xmlns:p14="http://schemas.microsoft.com/office/powerpoint/2010/main" val="3287054120"/>
              </p:ext>
            </p:extLst>
          </p:nvPr>
        </p:nvGraphicFramePr>
        <p:xfrm>
          <a:off x="2438400" y="1257280"/>
          <a:ext cx="2781300" cy="546100"/>
        </p:xfrm>
        <a:graphic>
          <a:graphicData uri="http://schemas.openxmlformats.org/presentationml/2006/ole">
            <mc:AlternateContent xmlns:mc="http://schemas.openxmlformats.org/markup-compatibility/2006">
              <mc:Choice xmlns:v="urn:schemas-microsoft-com:vml" Requires="v">
                <p:oleObj spid="_x0000_s8247" name="Equation" r:id="rId13" imgW="2781000" imgH="545760" progId="Equation.DSMT4">
                  <p:embed/>
                </p:oleObj>
              </mc:Choice>
              <mc:Fallback>
                <p:oleObj name="Equation" r:id="rId13" imgW="2781000" imgH="545760" progId="Equation.DSMT4">
                  <p:embed/>
                  <p:pic>
                    <p:nvPicPr>
                      <p:cNvPr id="7179"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1257280"/>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a:t>
            </a:r>
          </a:p>
        </p:txBody>
      </p:sp>
      <p:sp>
        <p:nvSpPr>
          <p:cNvPr id="17411" name="Rectangle 3"/>
          <p:cNvSpPr>
            <a:spLocks noGrp="1"/>
          </p:cNvSpPr>
          <p:nvPr>
            <p:ph idx="4294967295"/>
          </p:nvPr>
        </p:nvSpPr>
        <p:spPr>
          <a:xfrm>
            <a:off x="457200" y="1280160"/>
            <a:ext cx="8229600" cy="3453253"/>
          </a:xfrm>
          <a:prstGeom prst="rect">
            <a:avLst/>
          </a:prstGeom>
          <a:noFill/>
        </p:spPr>
        <p:txBody>
          <a:bodyPr>
            <a:spAutoFit/>
          </a:bodyPr>
          <a:lstStyle/>
          <a:p>
            <a:pPr marL="0" indent="0">
              <a:buFont typeface="Courier New" pitchFamily="49" charset="0"/>
              <a:buNone/>
            </a:pPr>
            <a:r>
              <a:rPr lang="en-US" sz="2800" dirty="0"/>
              <a:t>Find the sum and reduce, if possible. Assume that no denominator has a value of 0.</a:t>
            </a:r>
            <a:endParaRPr lang="en-US" sz="2800" i="0" dirty="0">
              <a:solidFill>
                <a:schemeClr val="tx1"/>
              </a:solidFill>
            </a:endParaRPr>
          </a:p>
          <a:p>
            <a:pPr marL="0" indent="0">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r>
              <a:rPr lang="en-US" sz="2800" b="1" i="0" dirty="0">
                <a:solidFill>
                  <a:schemeClr val="tx1"/>
                </a:solidFill>
              </a:rPr>
              <a:t>Solution</a:t>
            </a:r>
          </a:p>
          <a:p>
            <a:pPr marL="0" indent="0">
              <a:buNone/>
            </a:pPr>
            <a:r>
              <a:rPr lang="en-US" sz="2800" dirty="0"/>
              <a:t>In this case, neither denominator can be factored, so the LCD is the product of the two given denominators. That is,</a:t>
            </a:r>
            <a:r>
              <a:rPr lang="en-US" sz="2800" dirty="0">
                <a:solidFill>
                  <a:schemeClr val="tx1"/>
                </a:solidFill>
              </a:rPr>
              <a:t> LCD </a:t>
            </a:r>
            <a:r>
              <a:rPr lang="en-US" sz="2800" dirty="0"/>
              <a:t>= (_____)(_____).</a:t>
            </a:r>
            <a:endParaRPr lang="en-US" sz="2800" dirty="0">
              <a:solidFill>
                <a:schemeClr val="tx1"/>
              </a:solidFill>
            </a:endParaRPr>
          </a:p>
        </p:txBody>
      </p:sp>
      <p:graphicFrame>
        <p:nvGraphicFramePr>
          <p:cNvPr id="17412" name="Object 4"/>
          <p:cNvGraphicFramePr>
            <a:graphicFrameLocks noChangeAspect="1"/>
          </p:cNvGraphicFramePr>
          <p:nvPr/>
        </p:nvGraphicFramePr>
        <p:xfrm>
          <a:off x="3709194" y="2142222"/>
          <a:ext cx="1725612" cy="889000"/>
        </p:xfrm>
        <a:graphic>
          <a:graphicData uri="http://schemas.openxmlformats.org/presentationml/2006/ole">
            <mc:AlternateContent xmlns:mc="http://schemas.openxmlformats.org/markup-compatibility/2006">
              <mc:Choice xmlns:v="urn:schemas-microsoft-com:vml" Requires="v">
                <p:oleObj spid="_x0000_s10289" name="Equation" r:id="rId3" imgW="1727200" imgH="889000" progId="Equation.DSMT4">
                  <p:embed/>
                </p:oleObj>
              </mc:Choice>
              <mc:Fallback>
                <p:oleObj name="Equation" r:id="rId3" imgW="1727200" imgH="8890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9194" y="2142222"/>
                        <a:ext cx="1725612"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8" name="Object 17"/>
          <p:cNvGraphicFramePr>
            <a:graphicFrameLocks noChangeAspect="1"/>
          </p:cNvGraphicFramePr>
          <p:nvPr/>
        </p:nvGraphicFramePr>
        <p:xfrm>
          <a:off x="3894589" y="4292367"/>
          <a:ext cx="622300" cy="317500"/>
        </p:xfrm>
        <a:graphic>
          <a:graphicData uri="http://schemas.openxmlformats.org/presentationml/2006/ole">
            <mc:AlternateContent xmlns:mc="http://schemas.openxmlformats.org/markup-compatibility/2006">
              <mc:Choice xmlns:v="urn:schemas-microsoft-com:vml" Requires="v">
                <p:oleObj spid="_x0000_s10290" name="Equation" r:id="rId5" imgW="622030" imgH="317362" progId="Equation.DSMT4">
                  <p:embed/>
                </p:oleObj>
              </mc:Choice>
              <mc:Fallback>
                <p:oleObj name="Equation" r:id="rId5" imgW="622030" imgH="317362"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4589" y="429236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9" name="Object 18"/>
          <p:cNvGraphicFramePr>
            <a:graphicFrameLocks noChangeAspect="1"/>
          </p:cNvGraphicFramePr>
          <p:nvPr/>
        </p:nvGraphicFramePr>
        <p:xfrm>
          <a:off x="2781300" y="4292367"/>
          <a:ext cx="647700" cy="317500"/>
        </p:xfrm>
        <a:graphic>
          <a:graphicData uri="http://schemas.openxmlformats.org/presentationml/2006/ole">
            <mc:AlternateContent xmlns:mc="http://schemas.openxmlformats.org/markup-compatibility/2006">
              <mc:Choice xmlns:v="urn:schemas-microsoft-com:vml" Requires="v">
                <p:oleObj spid="_x0000_s10291" name="Equation" r:id="rId7" imgW="647419" imgH="317362" progId="Equation.DSMT4">
                  <p:embed/>
                </p:oleObj>
              </mc:Choice>
              <mc:Fallback>
                <p:oleObj name="Equation" r:id="rId7" imgW="647419" imgH="317362" progId="Equation.DSMT4">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1300" y="4292367"/>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 (cont.)</a:t>
            </a:r>
          </a:p>
        </p:txBody>
      </p:sp>
      <p:graphicFrame>
        <p:nvGraphicFramePr>
          <p:cNvPr id="17413" name="Object 5"/>
          <p:cNvGraphicFramePr>
            <a:graphicFrameLocks noChangeAspect="1"/>
          </p:cNvGraphicFramePr>
          <p:nvPr/>
        </p:nvGraphicFramePr>
        <p:xfrm>
          <a:off x="914400" y="1512887"/>
          <a:ext cx="6500813" cy="3135313"/>
        </p:xfrm>
        <a:graphic>
          <a:graphicData uri="http://schemas.openxmlformats.org/presentationml/2006/ole">
            <mc:AlternateContent xmlns:mc="http://schemas.openxmlformats.org/markup-compatibility/2006">
              <mc:Choice xmlns:v="urn:schemas-microsoft-com:vml" Requires="v">
                <p:oleObj spid="_x0000_s51288" name="Equation" r:id="rId3" imgW="6502400" imgH="3136900" progId="Equation.DSMT4">
                  <p:embed/>
                </p:oleObj>
              </mc:Choice>
              <mc:Fallback>
                <p:oleObj name="Equation" r:id="rId3" imgW="6502400" imgH="313690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512887"/>
                        <a:ext cx="6500813" cy="313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4" name="Object 6"/>
          <p:cNvGraphicFramePr>
            <a:graphicFrameLocks noChangeAspect="1"/>
          </p:cNvGraphicFramePr>
          <p:nvPr/>
        </p:nvGraphicFramePr>
        <p:xfrm>
          <a:off x="3702050" y="1589087"/>
          <a:ext cx="622300" cy="317500"/>
        </p:xfrm>
        <a:graphic>
          <a:graphicData uri="http://schemas.openxmlformats.org/presentationml/2006/ole">
            <mc:AlternateContent xmlns:mc="http://schemas.openxmlformats.org/markup-compatibility/2006">
              <mc:Choice xmlns:v="urn:schemas-microsoft-com:vml" Requires="v">
                <p:oleObj spid="_x0000_s51289" name="Equation" r:id="rId5" imgW="622030" imgH="317362" progId="Equation.DSMT4">
                  <p:embed/>
                </p:oleObj>
              </mc:Choice>
              <mc:Fallback>
                <p:oleObj name="Equation" r:id="rId5" imgW="622030" imgH="317362"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2050" y="158908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5" name="Object 7"/>
          <p:cNvGraphicFramePr>
            <a:graphicFrameLocks noChangeAspect="1"/>
          </p:cNvGraphicFramePr>
          <p:nvPr/>
        </p:nvGraphicFramePr>
        <p:xfrm>
          <a:off x="6019800" y="1560512"/>
          <a:ext cx="647700" cy="317500"/>
        </p:xfrm>
        <a:graphic>
          <a:graphicData uri="http://schemas.openxmlformats.org/presentationml/2006/ole">
            <mc:AlternateContent xmlns:mc="http://schemas.openxmlformats.org/markup-compatibility/2006">
              <mc:Choice xmlns:v="urn:schemas-microsoft-com:vml" Requires="v">
                <p:oleObj spid="_x0000_s51290" name="Equation" r:id="rId7" imgW="647419" imgH="317362" progId="Equation.DSMT4">
                  <p:embed/>
                </p:oleObj>
              </mc:Choice>
              <mc:Fallback>
                <p:oleObj name="Equation" r:id="rId7" imgW="647419" imgH="317362" progId="Equation.DSMT4">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19800" y="1560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6" name="Object 8"/>
          <p:cNvGraphicFramePr>
            <a:graphicFrameLocks noChangeAspect="1"/>
          </p:cNvGraphicFramePr>
          <p:nvPr/>
        </p:nvGraphicFramePr>
        <p:xfrm>
          <a:off x="4102100" y="2093912"/>
          <a:ext cx="622300" cy="317500"/>
        </p:xfrm>
        <a:graphic>
          <a:graphicData uri="http://schemas.openxmlformats.org/presentationml/2006/ole">
            <mc:AlternateContent xmlns:mc="http://schemas.openxmlformats.org/markup-compatibility/2006">
              <mc:Choice xmlns:v="urn:schemas-microsoft-com:vml" Requires="v">
                <p:oleObj spid="_x0000_s51291" name="Equation" r:id="rId9" imgW="622030" imgH="317362" progId="Equation.DSMT4">
                  <p:embed/>
                </p:oleObj>
              </mc:Choice>
              <mc:Fallback>
                <p:oleObj name="Equation" r:id="rId9" imgW="622030" imgH="317362" progId="Equation.DSMT4">
                  <p:embed/>
                  <p:pic>
                    <p:nvPicPr>
                      <p:cNvPr id="0" name="Object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02100" y="20939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7" name="Object 9"/>
          <p:cNvGraphicFramePr>
            <a:graphicFrameLocks noChangeAspect="1"/>
          </p:cNvGraphicFramePr>
          <p:nvPr/>
        </p:nvGraphicFramePr>
        <p:xfrm>
          <a:off x="6400800" y="2093912"/>
          <a:ext cx="647700" cy="317500"/>
        </p:xfrm>
        <a:graphic>
          <a:graphicData uri="http://schemas.openxmlformats.org/presentationml/2006/ole">
            <mc:AlternateContent xmlns:mc="http://schemas.openxmlformats.org/markup-compatibility/2006">
              <mc:Choice xmlns:v="urn:schemas-microsoft-com:vml" Requires="v">
                <p:oleObj spid="_x0000_s51292" name="Equation" r:id="rId11" imgW="647419" imgH="317362" progId="Equation.DSMT4">
                  <p:embed/>
                </p:oleObj>
              </mc:Choice>
              <mc:Fallback>
                <p:oleObj name="Equation" r:id="rId11" imgW="647419" imgH="317362" progId="Equation.DSMT4">
                  <p:embed/>
                  <p:pic>
                    <p:nvPicPr>
                      <p:cNvPr id="0" name="Object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00800" y="20939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8" name="Object 10"/>
          <p:cNvGraphicFramePr>
            <a:graphicFrameLocks noChangeAspect="1"/>
          </p:cNvGraphicFramePr>
          <p:nvPr/>
        </p:nvGraphicFramePr>
        <p:xfrm>
          <a:off x="3162300" y="2551112"/>
          <a:ext cx="927100" cy="406400"/>
        </p:xfrm>
        <a:graphic>
          <a:graphicData uri="http://schemas.openxmlformats.org/presentationml/2006/ole">
            <mc:AlternateContent xmlns:mc="http://schemas.openxmlformats.org/markup-compatibility/2006">
              <mc:Choice xmlns:v="urn:schemas-microsoft-com:vml" Requires="v">
                <p:oleObj spid="_x0000_s51293" name="Equation" r:id="rId13" imgW="926698" imgH="406224" progId="Equation.DSMT4">
                  <p:embed/>
                </p:oleObj>
              </mc:Choice>
              <mc:Fallback>
                <p:oleObj name="Equation" r:id="rId13" imgW="926698" imgH="406224" progId="Equation.DSMT4">
                  <p:embed/>
                  <p:pic>
                    <p:nvPicPr>
                      <p:cNvPr id="0" name="Object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62300" y="2551112"/>
                        <a:ext cx="927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9" name="Object 11"/>
          <p:cNvGraphicFramePr>
            <a:graphicFrameLocks noChangeAspect="1"/>
          </p:cNvGraphicFramePr>
          <p:nvPr/>
        </p:nvGraphicFramePr>
        <p:xfrm>
          <a:off x="4762500" y="2627312"/>
          <a:ext cx="939800" cy="317500"/>
        </p:xfrm>
        <a:graphic>
          <a:graphicData uri="http://schemas.openxmlformats.org/presentationml/2006/ole">
            <mc:AlternateContent xmlns:mc="http://schemas.openxmlformats.org/markup-compatibility/2006">
              <mc:Choice xmlns:v="urn:schemas-microsoft-com:vml" Requires="v">
                <p:oleObj spid="_x0000_s51294" name="Equation" r:id="rId15" imgW="939392" imgH="317362" progId="Equation.DSMT4">
                  <p:embed/>
                </p:oleObj>
              </mc:Choice>
              <mc:Fallback>
                <p:oleObj name="Equation" r:id="rId15" imgW="939392" imgH="317362" progId="Equation.DSMT4">
                  <p:embed/>
                  <p:pic>
                    <p:nvPicPr>
                      <p:cNvPr id="0" name="Object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62500" y="2627312"/>
                        <a:ext cx="939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0" name="Object 12"/>
          <p:cNvGraphicFramePr>
            <a:graphicFrameLocks noChangeAspect="1"/>
          </p:cNvGraphicFramePr>
          <p:nvPr/>
        </p:nvGraphicFramePr>
        <p:xfrm>
          <a:off x="3467100" y="3160712"/>
          <a:ext cx="622300" cy="317500"/>
        </p:xfrm>
        <a:graphic>
          <a:graphicData uri="http://schemas.openxmlformats.org/presentationml/2006/ole">
            <mc:AlternateContent xmlns:mc="http://schemas.openxmlformats.org/markup-compatibility/2006">
              <mc:Choice xmlns:v="urn:schemas-microsoft-com:vml" Requires="v">
                <p:oleObj spid="_x0000_s51295" name="Equation" r:id="rId17" imgW="622030" imgH="317362" progId="Equation.DSMT4">
                  <p:embed/>
                </p:oleObj>
              </mc:Choice>
              <mc:Fallback>
                <p:oleObj name="Equation" r:id="rId17" imgW="622030" imgH="317362" progId="Equation.DSMT4">
                  <p:embed/>
                  <p:pic>
                    <p:nvPicPr>
                      <p:cNvPr id="0" name="Object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67100" y="31607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1" name="Object 13"/>
          <p:cNvGraphicFramePr>
            <a:graphicFrameLocks noChangeAspect="1"/>
          </p:cNvGraphicFramePr>
          <p:nvPr/>
        </p:nvGraphicFramePr>
        <p:xfrm>
          <a:off x="4838700" y="3160712"/>
          <a:ext cx="647700" cy="317500"/>
        </p:xfrm>
        <a:graphic>
          <a:graphicData uri="http://schemas.openxmlformats.org/presentationml/2006/ole">
            <mc:AlternateContent xmlns:mc="http://schemas.openxmlformats.org/markup-compatibility/2006">
              <mc:Choice xmlns:v="urn:schemas-microsoft-com:vml" Requires="v">
                <p:oleObj spid="_x0000_s51296" name="Equation" r:id="rId19" imgW="647419" imgH="317362" progId="Equation.DSMT4">
                  <p:embed/>
                </p:oleObj>
              </mc:Choice>
              <mc:Fallback>
                <p:oleObj name="Equation" r:id="rId19" imgW="647419" imgH="317362" progId="Equation.DSMT4">
                  <p:embed/>
                  <p:pic>
                    <p:nvPicPr>
                      <p:cNvPr id="0" name="Object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38700" y="31607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2" name="Object 14"/>
          <p:cNvGraphicFramePr>
            <a:graphicFrameLocks noChangeAspect="1"/>
          </p:cNvGraphicFramePr>
          <p:nvPr/>
        </p:nvGraphicFramePr>
        <p:xfrm>
          <a:off x="3683000" y="3617912"/>
          <a:ext cx="1524000" cy="406400"/>
        </p:xfrm>
        <a:graphic>
          <a:graphicData uri="http://schemas.openxmlformats.org/presentationml/2006/ole">
            <mc:AlternateContent xmlns:mc="http://schemas.openxmlformats.org/markup-compatibility/2006">
              <mc:Choice xmlns:v="urn:schemas-microsoft-com:vml" Requires="v">
                <p:oleObj spid="_x0000_s51297" name="Equation" r:id="rId21" imgW="1523339" imgH="406224" progId="Equation.DSMT4">
                  <p:embed/>
                </p:oleObj>
              </mc:Choice>
              <mc:Fallback>
                <p:oleObj name="Equation" r:id="rId21" imgW="1523339" imgH="406224" progId="Equation.DSMT4">
                  <p:embed/>
                  <p:pic>
                    <p:nvPicPr>
                      <p:cNvPr id="0" name="Object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683000" y="3617912"/>
                        <a:ext cx="15240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3" name="Object 15"/>
          <p:cNvGraphicFramePr>
            <a:graphicFrameLocks noChangeAspect="1"/>
          </p:cNvGraphicFramePr>
          <p:nvPr/>
        </p:nvGraphicFramePr>
        <p:xfrm>
          <a:off x="3314700" y="4227512"/>
          <a:ext cx="622300" cy="317500"/>
        </p:xfrm>
        <a:graphic>
          <a:graphicData uri="http://schemas.openxmlformats.org/presentationml/2006/ole">
            <mc:AlternateContent xmlns:mc="http://schemas.openxmlformats.org/markup-compatibility/2006">
              <mc:Choice xmlns:v="urn:schemas-microsoft-com:vml" Requires="v">
                <p:oleObj spid="_x0000_s51298" name="Equation" r:id="rId23" imgW="622030" imgH="317362" progId="Equation.DSMT4">
                  <p:embed/>
                </p:oleObj>
              </mc:Choice>
              <mc:Fallback>
                <p:oleObj name="Equation" r:id="rId23" imgW="622030" imgH="317362" progId="Equation.DSMT4">
                  <p:embed/>
                  <p:pic>
                    <p:nvPicPr>
                      <p:cNvPr id="0" name="Object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14700" y="42275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4" name="Object 16"/>
          <p:cNvGraphicFramePr>
            <a:graphicFrameLocks noChangeAspect="1"/>
          </p:cNvGraphicFramePr>
          <p:nvPr/>
        </p:nvGraphicFramePr>
        <p:xfrm>
          <a:off x="4699000" y="4227512"/>
          <a:ext cx="647700" cy="317500"/>
        </p:xfrm>
        <a:graphic>
          <a:graphicData uri="http://schemas.openxmlformats.org/presentationml/2006/ole">
            <mc:AlternateContent xmlns:mc="http://schemas.openxmlformats.org/markup-compatibility/2006">
              <mc:Choice xmlns:v="urn:schemas-microsoft-com:vml" Requires="v">
                <p:oleObj spid="_x0000_s51299" name="Equation" r:id="rId25" imgW="647419" imgH="317362" progId="Equation.DSMT4">
                  <p:embed/>
                </p:oleObj>
              </mc:Choice>
              <mc:Fallback>
                <p:oleObj name="Equation" r:id="rId25" imgW="647419" imgH="317362" progId="Equation.DSMT4">
                  <p:embed/>
                  <p:pic>
                    <p:nvPicPr>
                      <p:cNvPr id="0" name="Object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99000" y="4227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74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74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74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74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74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875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874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875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875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75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Addition with Rational Expressions</a:t>
            </a:r>
          </a:p>
        </p:txBody>
      </p:sp>
      <p:sp>
        <p:nvSpPr>
          <p:cNvPr id="5" name="Content Placeholder 4"/>
          <p:cNvSpPr>
            <a:spLocks noGrp="1"/>
          </p:cNvSpPr>
          <p:nvPr>
            <p:ph idx="4294967295"/>
          </p:nvPr>
        </p:nvSpPr>
        <p:spPr>
          <a:xfrm>
            <a:off x="457200" y="1280160"/>
            <a:ext cx="8229600" cy="3711785"/>
          </a:xfrm>
          <a:prstGeom prst="rect">
            <a:avLst/>
          </a:prstGeom>
          <a:noFill/>
          <a:ln w="28575">
            <a:solidFill>
              <a:srgbClr val="FF0000"/>
            </a:solidFill>
          </a:ln>
        </p:spPr>
        <p:txBody>
          <a:bodyPr>
            <a:spAutoFit/>
          </a:bodyPr>
          <a:lstStyle/>
          <a:p>
            <a:pPr algn="ctr">
              <a:buNone/>
            </a:pPr>
            <a:r>
              <a:rPr lang="en-US" sz="2800" b="1" dirty="0">
                <a:solidFill>
                  <a:srgbClr val="000000"/>
                </a:solidFill>
              </a:rPr>
              <a:t>Attention!</a:t>
            </a:r>
          </a:p>
          <a:p>
            <a:pPr indent="-457200">
              <a:buNone/>
              <a:tabLst>
                <a:tab pos="342900" algn="l"/>
                <a:tab pos="800100" algn="l"/>
                <a:tab pos="7150100" algn="l"/>
              </a:tabLst>
            </a:pPr>
            <a:r>
              <a:rPr lang="en-US" sz="2800" b="1" dirty="0">
                <a:solidFill>
                  <a:srgbClr val="C00000"/>
                </a:solidFill>
              </a:rPr>
              <a:t>Important Note about the Form of Answers </a:t>
            </a:r>
          </a:p>
          <a:p>
            <a:pPr marL="0" indent="0">
              <a:buNone/>
              <a:tabLst>
                <a:tab pos="7150100" algn="l"/>
              </a:tabLst>
            </a:pPr>
            <a:r>
              <a:rPr lang="en-US" sz="2800" dirty="0">
                <a:solidFill>
                  <a:srgbClr val="000000"/>
                </a:solidFill>
              </a:rPr>
              <a:t>In Examples 2 and 3,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lgn="ctr">
              <a:tabLst>
                <a:tab pos="342900" algn="l"/>
                <a:tab pos="800100" algn="l"/>
                <a:tab pos="7150100" algn="l"/>
              </a:tabLst>
            </a:pPr>
            <a:r>
              <a:rPr lang="en-US" sz="2800" b="1" dirty="0">
                <a:solidFill>
                  <a:srgbClr val="000000"/>
                </a:solidFill>
                <a:latin typeface="Calibri" pitchFamily="34" charset="0"/>
              </a:rPr>
              <a:t>Definition</a:t>
            </a:r>
            <a:r>
              <a:rPr lang="en-US" sz="2800" i="1" dirty="0">
                <a:solidFill>
                  <a:srgbClr val="000000"/>
                </a:solidFill>
                <a:latin typeface="Calibri" pitchFamily="34" charset="0"/>
              </a:rPr>
              <a:t> </a:t>
            </a:r>
          </a:p>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2255632404"/>
              </p:ext>
            </p:extLst>
          </p:nvPr>
        </p:nvGraphicFramePr>
        <p:xfrm>
          <a:off x="3092450" y="2324100"/>
          <a:ext cx="2286000" cy="876300"/>
        </p:xfrm>
        <a:graphic>
          <a:graphicData uri="http://schemas.openxmlformats.org/presentationml/2006/ole">
            <mc:AlternateContent xmlns:mc="http://schemas.openxmlformats.org/markup-compatibility/2006">
              <mc:Choice xmlns:v="urn:schemas-microsoft-com:vml" Requires="v">
                <p:oleObj spid="_x0000_s11275" name="Equation" r:id="rId3" imgW="2286000" imgH="876300" progId="Equation.DSMT4">
                  <p:embed/>
                </p:oleObj>
              </mc:Choice>
              <mc:Fallback>
                <p:oleObj name="Equation" r:id="rId3" imgW="22860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2450" y="2324100"/>
                        <a:ext cx="228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Subtraction with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lgn="ctr">
              <a:buNone/>
              <a:tabLst>
                <a:tab pos="342900" algn="l"/>
                <a:tab pos="800100" algn="l"/>
                <a:tab pos="7150100" algn="l"/>
              </a:tabLst>
            </a:pPr>
            <a:r>
              <a:rPr lang="en-US" sz="2800" b="1" dirty="0">
                <a:solidFill>
                  <a:srgbClr val="000000"/>
                </a:solidFill>
                <a:latin typeface="Calibri" pitchFamily="34" charset="0"/>
              </a:rPr>
              <a:t>Definition</a:t>
            </a:r>
            <a:r>
              <a:rPr lang="en-US" sz="2800" i="1" dirty="0">
                <a:solidFill>
                  <a:srgbClr val="000000"/>
                </a:solidFill>
                <a:latin typeface="Calibri" pitchFamily="34" charset="0"/>
              </a:rPr>
              <a:t> </a:t>
            </a:r>
          </a:p>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1642227517"/>
              </p:ext>
            </p:extLst>
          </p:nvPr>
        </p:nvGraphicFramePr>
        <p:xfrm>
          <a:off x="3409950" y="2438400"/>
          <a:ext cx="2146300" cy="876300"/>
        </p:xfrm>
        <a:graphic>
          <a:graphicData uri="http://schemas.openxmlformats.org/presentationml/2006/ole">
            <mc:AlternateContent xmlns:mc="http://schemas.openxmlformats.org/markup-compatibility/2006">
              <mc:Choice xmlns:v="urn:schemas-microsoft-com:vml" Requires="v">
                <p:oleObj spid="_x0000_s39948" name="Equation" r:id="rId3" imgW="2145960" imgH="876240" progId="Equation.DSMT4">
                  <p:embed/>
                </p:oleObj>
              </mc:Choice>
              <mc:Fallback>
                <p:oleObj name="Equation" r:id="rId3" imgW="2145960" imgH="876240" progId="Equation.DSMT4">
                  <p:embed/>
                  <p:pic>
                    <p:nvPicPr>
                      <p:cNvPr id="0" name="Picture 4"/>
                      <p:cNvPicPr>
                        <a:picLocks noChangeAspect="1" noChangeArrowheads="1"/>
                      </p:cNvPicPr>
                      <p:nvPr/>
                    </p:nvPicPr>
                    <p:blipFill>
                      <a:blip r:embed="rId4"/>
                      <a:srcRect/>
                      <a:stretch>
                        <a:fillRect/>
                      </a:stretch>
                    </p:blipFill>
                    <p:spPr bwMode="auto">
                      <a:xfrm>
                        <a:off x="3409950" y="2438400"/>
                        <a:ext cx="214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marL="0" indent="0">
              <a:lnSpc>
                <a:spcPct val="55000"/>
              </a:lnSpc>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marL="0" indent="0">
              <a:spcBef>
                <a:spcPts val="0"/>
              </a:spcBef>
              <a:buFont typeface="Courier New" pitchFamily="49" charset="0"/>
              <a:buNone/>
            </a:pPr>
            <a:r>
              <a:rPr lang="en-US" sz="2800" b="1" i="0" dirty="0">
                <a:solidFill>
                  <a:schemeClr val="tx1"/>
                </a:solidFill>
              </a:rPr>
              <a:t> </a:t>
            </a:r>
          </a:p>
          <a:p>
            <a:pPr marL="0" indent="0">
              <a:spcBef>
                <a:spcPts val="0"/>
              </a:spcBef>
              <a:buFont typeface="Courier New" pitchFamily="49" charset="0"/>
              <a:buNone/>
            </a:pPr>
            <a:r>
              <a:rPr lang="en-US" sz="2800" b="1" i="0" dirty="0">
                <a:solidFill>
                  <a:schemeClr val="tx1"/>
                </a:solidFill>
              </a:rPr>
              <a:t>Solution</a:t>
            </a:r>
          </a:p>
        </p:txBody>
      </p:sp>
      <p:graphicFrame>
        <p:nvGraphicFramePr>
          <p:cNvPr id="20484" name="Object 9"/>
          <p:cNvGraphicFramePr>
            <a:graphicFrameLocks noChangeAspect="1"/>
          </p:cNvGraphicFramePr>
          <p:nvPr/>
        </p:nvGraphicFramePr>
        <p:xfrm>
          <a:off x="1003300" y="2311400"/>
          <a:ext cx="2476500" cy="889000"/>
        </p:xfrm>
        <a:graphic>
          <a:graphicData uri="http://schemas.openxmlformats.org/presentationml/2006/ole">
            <mc:AlternateContent xmlns:mc="http://schemas.openxmlformats.org/markup-compatibility/2006">
              <mc:Choice xmlns:v="urn:schemas-microsoft-com:vml" Requires="v">
                <p:oleObj spid="_x0000_s12340" name="Equation" r:id="rId3" imgW="2476500" imgH="889000" progId="Equation.DSMT4">
                  <p:embed/>
                </p:oleObj>
              </mc:Choice>
              <mc:Fallback>
                <p:oleObj name="Equation" r:id="rId3" imgW="24765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3300" y="2311400"/>
                        <a:ext cx="24765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11"/>
          <p:cNvGraphicFramePr>
            <a:graphicFrameLocks noChangeAspect="1"/>
          </p:cNvGraphicFramePr>
          <p:nvPr/>
        </p:nvGraphicFramePr>
        <p:xfrm>
          <a:off x="6756400" y="4160852"/>
          <a:ext cx="2006600" cy="495300"/>
        </p:xfrm>
        <a:graphic>
          <a:graphicData uri="http://schemas.openxmlformats.org/presentationml/2006/ole">
            <mc:AlternateContent xmlns:mc="http://schemas.openxmlformats.org/markup-compatibility/2006">
              <mc:Choice xmlns:v="urn:schemas-microsoft-com:vml" Requires="v">
                <p:oleObj spid="_x0000_s12341" name="Equation" r:id="rId5" imgW="2005729" imgH="495085" progId="Equation.DSMT4">
                  <p:embed/>
                </p:oleObj>
              </mc:Choice>
              <mc:Fallback>
                <p:oleObj name="Equation" r:id="rId5" imgW="2005729" imgH="495085"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56400" y="4160852"/>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1004248" y="3994164"/>
          <a:ext cx="2476500" cy="901700"/>
        </p:xfrm>
        <a:graphic>
          <a:graphicData uri="http://schemas.openxmlformats.org/presentationml/2006/ole">
            <mc:AlternateContent xmlns:mc="http://schemas.openxmlformats.org/markup-compatibility/2006">
              <mc:Choice xmlns:v="urn:schemas-microsoft-com:vml" Requires="v">
                <p:oleObj spid="_x0000_s12342" name="Equation" r:id="rId7" imgW="2476500" imgH="901700" progId="Equation.DSMT4">
                  <p:embed/>
                </p:oleObj>
              </mc:Choice>
              <mc:Fallback>
                <p:oleObj name="Equation" r:id="rId7" imgW="2476500" imgH="9017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4248" y="3994164"/>
                        <a:ext cx="2476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519488" y="3979877"/>
          <a:ext cx="2959100" cy="914400"/>
        </p:xfrm>
        <a:graphic>
          <a:graphicData uri="http://schemas.openxmlformats.org/presentationml/2006/ole">
            <mc:AlternateContent xmlns:mc="http://schemas.openxmlformats.org/markup-compatibility/2006">
              <mc:Choice xmlns:v="urn:schemas-microsoft-com:vml" Requires="v">
                <p:oleObj spid="_x0000_s12343" name="Equation" r:id="rId9" imgW="2959100" imgH="914400" progId="Equation.DSMT4">
                  <p:embed/>
                </p:oleObj>
              </mc:Choice>
              <mc:Fallback>
                <p:oleObj name="Equation" r:id="rId9" imgW="2959100" imgH="9144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9488" y="3979877"/>
                        <a:ext cx="295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508375" y="5011752"/>
          <a:ext cx="2692400" cy="901700"/>
        </p:xfrm>
        <a:graphic>
          <a:graphicData uri="http://schemas.openxmlformats.org/presentationml/2006/ole">
            <mc:AlternateContent xmlns:mc="http://schemas.openxmlformats.org/markup-compatibility/2006">
              <mc:Choice xmlns:v="urn:schemas-microsoft-com:vml" Requires="v">
                <p:oleObj spid="_x0000_s12344" name="Equation" r:id="rId11" imgW="2692400" imgH="901700" progId="Equation.DSMT4">
                  <p:embed/>
                </p:oleObj>
              </mc:Choice>
              <mc:Fallback>
                <p:oleObj name="Equation" r:id="rId11" imgW="2692400" imgH="9017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08375" y="5011752"/>
                        <a:ext cx="269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6242050" y="5006989"/>
          <a:ext cx="1358900" cy="901700"/>
        </p:xfrm>
        <a:graphic>
          <a:graphicData uri="http://schemas.openxmlformats.org/presentationml/2006/ole">
            <mc:AlternateContent xmlns:mc="http://schemas.openxmlformats.org/markup-compatibility/2006">
              <mc:Choice xmlns:v="urn:schemas-microsoft-com:vml" Requires="v">
                <p:oleObj spid="_x0000_s12345" name="Equation" r:id="rId13" imgW="1358310" imgH="901309" progId="Equation.DSMT4">
                  <p:embed/>
                </p:oleObj>
              </mc:Choice>
              <mc:Fallback>
                <p:oleObj name="Equation" r:id="rId13" imgW="1358310" imgH="901309"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42050" y="5006989"/>
                        <a:ext cx="1358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graphicFrame>
        <p:nvGraphicFramePr>
          <p:cNvPr id="21511" name="Object 8"/>
          <p:cNvGraphicFramePr>
            <a:graphicFrameLocks noGrp="1" noChangeAspect="1"/>
          </p:cNvGraphicFramePr>
          <p:nvPr>
            <p:ph idx="4294967295"/>
          </p:nvPr>
        </p:nvGraphicFramePr>
        <p:xfrm>
          <a:off x="7176448" y="4406900"/>
          <a:ext cx="1905000" cy="241300"/>
        </p:xfrm>
        <a:graphic>
          <a:graphicData uri="http://schemas.openxmlformats.org/presentationml/2006/ole">
            <mc:AlternateContent xmlns:mc="http://schemas.openxmlformats.org/markup-compatibility/2006">
              <mc:Choice xmlns:v="urn:schemas-microsoft-com:vml" Requires="v">
                <p:oleObj spid="_x0000_s13380" name="Equation" r:id="rId3" imgW="1905000" imgH="241300" progId="Equation.DSMT4">
                  <p:embed/>
                </p:oleObj>
              </mc:Choice>
              <mc:Fallback>
                <p:oleObj name="Equation" r:id="rId3" imgW="1905000" imgH="241300" progId="Equation.DSMT4">
                  <p:embed/>
                  <p:pic>
                    <p:nvPicPr>
                      <p:cNvPr id="0" name="Picture 11"/>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6448" y="4406900"/>
                        <a:ext cx="1905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7" name="Rectangle 3"/>
          <p:cNvSpPr>
            <a:spLocks noGrp="1"/>
          </p:cNvSpPr>
          <p:nvPr>
            <p:ph type="body" sz="half" idx="4294967295"/>
          </p:nvPr>
        </p:nvSpPr>
        <p:spPr>
          <a:xfrm>
            <a:off x="457200" y="1280160"/>
            <a:ext cx="8229600" cy="1621982"/>
          </a:xfrm>
          <a:prstGeom prst="rect">
            <a:avLst/>
          </a:prstGeom>
          <a:noFill/>
        </p:spPr>
        <p:txBody>
          <a:bodyPr>
            <a:spAutoFit/>
          </a:bodyPr>
          <a:lstStyle/>
          <a:p>
            <a:pPr marL="514350" indent="-514350">
              <a:buFont typeface="+mj-lt"/>
              <a:buAutoNum type="alphaLcPeriod" startAt="2"/>
            </a:pPr>
            <a:r>
              <a:rPr lang="en-US" sz="2800" dirty="0"/>
              <a:t> </a:t>
            </a:r>
            <a:endParaRPr lang="en-US" sz="2800" i="0" dirty="0">
              <a:solidFill>
                <a:schemeClr val="tx1"/>
              </a:solidFill>
            </a:endParaRPr>
          </a:p>
          <a:p>
            <a:pPr>
              <a:buFont typeface="Courier New" pitchFamily="49" charset="0"/>
              <a:buNone/>
            </a:pPr>
            <a:r>
              <a:rPr lang="en-US" sz="2800" b="1" i="0" dirty="0">
                <a:solidFill>
                  <a:schemeClr val="tx1"/>
                </a:solidFill>
              </a:rPr>
              <a:t> </a:t>
            </a:r>
          </a:p>
          <a:p>
            <a:pPr>
              <a:spcBef>
                <a:spcPct val="35000"/>
              </a:spcBef>
              <a:buFont typeface="Courier New" pitchFamily="49" charset="0"/>
              <a:buNone/>
            </a:pPr>
            <a:r>
              <a:rPr lang="en-US" sz="2800" b="1" i="0" dirty="0">
                <a:solidFill>
                  <a:schemeClr val="tx1"/>
                </a:solidFill>
              </a:rPr>
              <a:t>Solution</a:t>
            </a:r>
            <a:endParaRPr lang="en-US" sz="2800" dirty="0"/>
          </a:p>
        </p:txBody>
      </p:sp>
      <p:graphicFrame>
        <p:nvGraphicFramePr>
          <p:cNvPr id="21508" name="Object 5"/>
          <p:cNvGraphicFramePr>
            <a:graphicFrameLocks noChangeAspect="1"/>
          </p:cNvGraphicFramePr>
          <p:nvPr/>
        </p:nvGraphicFramePr>
        <p:xfrm>
          <a:off x="1104900" y="1129352"/>
          <a:ext cx="3352800" cy="876300"/>
        </p:xfrm>
        <a:graphic>
          <a:graphicData uri="http://schemas.openxmlformats.org/presentationml/2006/ole">
            <mc:AlternateContent xmlns:mc="http://schemas.openxmlformats.org/markup-compatibility/2006">
              <mc:Choice xmlns:v="urn:schemas-microsoft-com:vml" Requires="v">
                <p:oleObj spid="_x0000_s13381" name="Equation" r:id="rId5" imgW="3352800" imgH="876300" progId="Equation.DSMT4">
                  <p:embed/>
                </p:oleObj>
              </mc:Choice>
              <mc:Fallback>
                <p:oleObj name="Equation" r:id="rId5" imgW="3352800" imgH="8763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900" y="1129352"/>
                        <a:ext cx="3352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0" name="Object 7"/>
          <p:cNvGraphicFramePr>
            <a:graphicFrameLocks noChangeAspect="1"/>
          </p:cNvGraphicFramePr>
          <p:nvPr/>
        </p:nvGraphicFramePr>
        <p:xfrm>
          <a:off x="7086600" y="2355850"/>
          <a:ext cx="2006600" cy="495300"/>
        </p:xfrm>
        <a:graphic>
          <a:graphicData uri="http://schemas.openxmlformats.org/presentationml/2006/ole">
            <mc:AlternateContent xmlns:mc="http://schemas.openxmlformats.org/markup-compatibility/2006">
              <mc:Choice xmlns:v="urn:schemas-microsoft-com:vml" Requires="v">
                <p:oleObj spid="_x0000_s13382" name="Equation" r:id="rId7" imgW="2005729" imgH="495085" progId="Equation.DSMT4">
                  <p:embed/>
                </p:oleObj>
              </mc:Choice>
              <mc:Fallback>
                <p:oleObj name="Equation" r:id="rId7" imgW="2005729" imgH="495085"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86600" y="2355850"/>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nvGraphicFramePr>
        <p:xfrm>
          <a:off x="1850408" y="2172648"/>
          <a:ext cx="3124200" cy="889000"/>
        </p:xfrm>
        <a:graphic>
          <a:graphicData uri="http://schemas.openxmlformats.org/presentationml/2006/ole">
            <mc:AlternateContent xmlns:mc="http://schemas.openxmlformats.org/markup-compatibility/2006">
              <mc:Choice xmlns:v="urn:schemas-microsoft-com:vml" Requires="v">
                <p:oleObj spid="_x0000_s13383" name="Equation" r:id="rId9" imgW="3124200" imgH="889000" progId="Equation.DSMT4">
                  <p:embed/>
                </p:oleObj>
              </mc:Choice>
              <mc:Fallback>
                <p:oleObj name="Equation" r:id="rId9" imgW="3124200" imgH="8890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50408" y="2172648"/>
                        <a:ext cx="3124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5008563" y="2168525"/>
          <a:ext cx="1892300" cy="901700"/>
        </p:xfrm>
        <a:graphic>
          <a:graphicData uri="http://schemas.openxmlformats.org/presentationml/2006/ole">
            <mc:AlternateContent xmlns:mc="http://schemas.openxmlformats.org/markup-compatibility/2006">
              <mc:Choice xmlns:v="urn:schemas-microsoft-com:vml" Requires="v">
                <p:oleObj spid="_x0000_s13384" name="Equation" r:id="rId11" imgW="1892300" imgH="901700" progId="Equation.DSMT4">
                  <p:embed/>
                </p:oleObj>
              </mc:Choice>
              <mc:Fallback>
                <p:oleObj name="Equation" r:id="rId11" imgW="1892300" imgH="9017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08563" y="2168525"/>
                        <a:ext cx="189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4994275" y="3090863"/>
          <a:ext cx="1714500" cy="889000"/>
        </p:xfrm>
        <a:graphic>
          <a:graphicData uri="http://schemas.openxmlformats.org/presentationml/2006/ole">
            <mc:AlternateContent xmlns:mc="http://schemas.openxmlformats.org/markup-compatibility/2006">
              <mc:Choice xmlns:v="urn:schemas-microsoft-com:vml" Requires="v">
                <p:oleObj spid="_x0000_s13385" name="Equation" r:id="rId13" imgW="1714500" imgH="889000" progId="Equation.DSMT4">
                  <p:embed/>
                </p:oleObj>
              </mc:Choice>
              <mc:Fallback>
                <p:oleObj name="Equation" r:id="rId13" imgW="1714500" imgH="8890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94275" y="3090863"/>
                        <a:ext cx="1714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4994275" y="4122738"/>
          <a:ext cx="1993900" cy="990600"/>
        </p:xfrm>
        <a:graphic>
          <a:graphicData uri="http://schemas.openxmlformats.org/presentationml/2006/ole">
            <mc:AlternateContent xmlns:mc="http://schemas.openxmlformats.org/markup-compatibility/2006">
              <mc:Choice xmlns:v="urn:schemas-microsoft-com:vml" Requires="v">
                <p:oleObj spid="_x0000_s13386" name="Equation" r:id="rId15" imgW="1993900" imgH="990600" progId="Equation.DSMT4">
                  <p:embed/>
                </p:oleObj>
              </mc:Choice>
              <mc:Fallback>
                <p:oleObj name="Equation" r:id="rId15" imgW="1993900" imgH="9906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94275" y="4122738"/>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5008563" y="5167313"/>
          <a:ext cx="952500" cy="838200"/>
        </p:xfrm>
        <a:graphic>
          <a:graphicData uri="http://schemas.openxmlformats.org/presentationml/2006/ole">
            <mc:AlternateContent xmlns:mc="http://schemas.openxmlformats.org/markup-compatibility/2006">
              <mc:Choice xmlns:v="urn:schemas-microsoft-com:vml" Requires="v">
                <p:oleObj spid="_x0000_s13387" name="Equation" r:id="rId17" imgW="952087" imgH="837836" progId="Equation.DSMT4">
                  <p:embed/>
                </p:oleObj>
              </mc:Choice>
              <mc:Fallback>
                <p:oleObj name="Equation" r:id="rId17" imgW="952087" imgH="837836"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08563" y="516731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6186714" y="4191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6110514" y="468085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5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253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marL="0" indent="0">
              <a:buFont typeface="Courier New" pitchFamily="49" charset="0"/>
              <a:buNone/>
            </a:pPr>
            <a:r>
              <a:rPr lang="en-US" sz="2800" b="1" i="0" dirty="0">
                <a:solidFill>
                  <a:schemeClr val="tx1"/>
                </a:solidFill>
              </a:rPr>
              <a:t> </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Each denominator is the </a:t>
            </a:r>
            <a:r>
              <a:rPr lang="en-US" sz="2800" b="1" i="0" dirty="0">
                <a:solidFill>
                  <a:schemeClr val="tx1"/>
                </a:solidFill>
              </a:rPr>
              <a:t>opposite </a:t>
            </a:r>
            <a:r>
              <a:rPr lang="en-US" sz="2800" i="0" dirty="0">
                <a:solidFill>
                  <a:schemeClr val="tx1"/>
                </a:solidFill>
              </a:rPr>
              <a:t>of the other.  Multiply both the numerator and denominator of the second fraction by </a:t>
            </a:r>
            <a:r>
              <a:rPr lang="en-US" sz="2800" i="0" dirty="0">
                <a:solidFill>
                  <a:schemeClr val="tx1"/>
                </a:solidFill>
                <a:latin typeface="Symbol" pitchFamily="18" charset="2"/>
              </a:rPr>
              <a:t>-</a:t>
            </a:r>
            <a:r>
              <a:rPr lang="en-US" sz="2800" i="0" dirty="0">
                <a:solidFill>
                  <a:schemeClr val="tx1"/>
                </a:solidFill>
              </a:rPr>
              <a:t>1 so that both denominators will be the same, in this case </a:t>
            </a:r>
            <a:r>
              <a:rPr lang="en-US" sz="2800" i="1" dirty="0">
                <a:solidFill>
                  <a:srgbClr val="000099"/>
                </a:solidFill>
              </a:rPr>
              <a:t>x</a:t>
            </a:r>
            <a:r>
              <a:rPr lang="en-US" sz="2800" i="0" dirty="0">
                <a:solidFill>
                  <a:srgbClr val="000099"/>
                </a:solidFill>
              </a:rPr>
              <a:t> – 5</a:t>
            </a:r>
            <a:r>
              <a:rPr lang="en-US" sz="2800" i="0" dirty="0">
                <a:solidFill>
                  <a:schemeClr val="tx1"/>
                </a:solidFill>
              </a:rPr>
              <a:t>.</a:t>
            </a:r>
            <a:endParaRPr lang="en-US" sz="2800" b="1" i="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p:txBody>
      </p:sp>
      <p:graphicFrame>
        <p:nvGraphicFramePr>
          <p:cNvPr id="22532" name="Object 6"/>
          <p:cNvGraphicFramePr>
            <a:graphicFrameLocks noChangeAspect="1"/>
          </p:cNvGraphicFramePr>
          <p:nvPr/>
        </p:nvGraphicFramePr>
        <p:xfrm>
          <a:off x="958850" y="1183944"/>
          <a:ext cx="1765300" cy="825500"/>
        </p:xfrm>
        <a:graphic>
          <a:graphicData uri="http://schemas.openxmlformats.org/presentationml/2006/ole">
            <mc:AlternateContent xmlns:mc="http://schemas.openxmlformats.org/markup-compatibility/2006">
              <mc:Choice xmlns:v="urn:schemas-microsoft-com:vml" Requires="v">
                <p:oleObj spid="_x0000_s14347" name="Equation" r:id="rId3" imgW="1765300" imgH="825500" progId="Equation.DSMT4">
                  <p:embed/>
                </p:oleObj>
              </mc:Choice>
              <mc:Fallback>
                <p:oleObj name="Equation" r:id="rId3" imgW="1765300" imgH="825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850" y="1183944"/>
                        <a:ext cx="1765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Objectives</a:t>
            </a:r>
          </a:p>
        </p:txBody>
      </p:sp>
      <p:sp>
        <p:nvSpPr>
          <p:cNvPr id="5123" name="Rectangle 3"/>
          <p:cNvSpPr>
            <a:spLocks noGrp="1"/>
          </p:cNvSpPr>
          <p:nvPr>
            <p:ph idx="4294967295"/>
          </p:nvPr>
        </p:nvSpPr>
        <p:spPr>
          <a:xfrm>
            <a:off x="457200" y="1280160"/>
            <a:ext cx="8229600" cy="4572000"/>
          </a:xfrm>
          <a:prstGeom prst="rect">
            <a:avLst/>
          </a:prstGeom>
          <a:noFill/>
        </p:spPr>
        <p:txBody>
          <a:bodyPr/>
          <a:lstStyle/>
          <a:p>
            <a:pPr marL="457200" indent="-457200" defTabSz="406400">
              <a:buFont typeface="Courier New" pitchFamily="49" charset="0"/>
              <a:buChar char="o"/>
            </a:pPr>
            <a:r>
              <a:rPr lang="en-US" sz="2800" i="0" dirty="0">
                <a:solidFill>
                  <a:schemeClr val="tx1"/>
                </a:solidFill>
              </a:rPr>
              <a:t>Add rational expressions. </a:t>
            </a:r>
          </a:p>
          <a:p>
            <a:pPr marL="457200" indent="-457200" defTabSz="406400">
              <a:buFont typeface="Courier New" pitchFamily="49" charset="0"/>
              <a:buChar char="o"/>
            </a:pPr>
            <a:r>
              <a:rPr lang="en-US" sz="2800" i="0" dirty="0">
                <a:solidFill>
                  <a:schemeClr val="tx1"/>
                </a:solidFill>
              </a:rPr>
              <a:t>Subtract rational expressions.</a:t>
            </a:r>
            <a:r>
              <a:rPr lang="en-US" sz="2800" i="0"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355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5363" name="Object 3"/>
          <p:cNvGraphicFramePr>
            <a:graphicFrameLocks noChangeAspect="1"/>
          </p:cNvGraphicFramePr>
          <p:nvPr/>
        </p:nvGraphicFramePr>
        <p:xfrm>
          <a:off x="1726252" y="1461448"/>
          <a:ext cx="1765300" cy="838200"/>
        </p:xfrm>
        <a:graphic>
          <a:graphicData uri="http://schemas.openxmlformats.org/presentationml/2006/ole">
            <mc:AlternateContent xmlns:mc="http://schemas.openxmlformats.org/markup-compatibility/2006">
              <mc:Choice xmlns:v="urn:schemas-microsoft-com:vml" Requires="v">
                <p:oleObj spid="_x0000_s15404" name="Equation" r:id="rId3" imgW="1765300" imgH="838200" progId="Equation.DSMT4">
                  <p:embed/>
                </p:oleObj>
              </mc:Choice>
              <mc:Fallback>
                <p:oleObj name="Equation" r:id="rId3" imgW="1765300" imgH="838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6252" y="1461448"/>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3521075" y="1447800"/>
          <a:ext cx="3111500" cy="939800"/>
        </p:xfrm>
        <a:graphic>
          <a:graphicData uri="http://schemas.openxmlformats.org/presentationml/2006/ole">
            <mc:AlternateContent xmlns:mc="http://schemas.openxmlformats.org/markup-compatibility/2006">
              <mc:Choice xmlns:v="urn:schemas-microsoft-com:vml" Requires="v">
                <p:oleObj spid="_x0000_s15405" name="Equation" r:id="rId5" imgW="3111500" imgH="939800" progId="Equation.DSMT4">
                  <p:embed/>
                </p:oleObj>
              </mc:Choice>
              <mc:Fallback>
                <p:oleObj name="Equation" r:id="rId5" imgW="3111500" imgH="939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1075" y="1447800"/>
                        <a:ext cx="311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533775" y="2577152"/>
          <a:ext cx="2019300" cy="838200"/>
        </p:xfrm>
        <a:graphic>
          <a:graphicData uri="http://schemas.openxmlformats.org/presentationml/2006/ole">
            <mc:AlternateContent xmlns:mc="http://schemas.openxmlformats.org/markup-compatibility/2006">
              <mc:Choice xmlns:v="urn:schemas-microsoft-com:vml" Requires="v">
                <p:oleObj spid="_x0000_s15406" name="Equation" r:id="rId7" imgW="2019300" imgH="838200" progId="Equation.DSMT4">
                  <p:embed/>
                </p:oleObj>
              </mc:Choice>
              <mc:Fallback>
                <p:oleObj name="Equation" r:id="rId7" imgW="2019300" imgH="838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33775" y="2577152"/>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533775" y="3644900"/>
          <a:ext cx="1422400" cy="850900"/>
        </p:xfrm>
        <a:graphic>
          <a:graphicData uri="http://schemas.openxmlformats.org/presentationml/2006/ole">
            <mc:AlternateContent xmlns:mc="http://schemas.openxmlformats.org/markup-compatibility/2006">
              <mc:Choice xmlns:v="urn:schemas-microsoft-com:vml" Requires="v">
                <p:oleObj spid="_x0000_s15407" name="Equation" r:id="rId9" imgW="1422400" imgH="850900" progId="Equation.DSMT4">
                  <p:embed/>
                </p:oleObj>
              </mc:Choice>
              <mc:Fallback>
                <p:oleObj name="Equation" r:id="rId9" imgW="1422400" imgH="8509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33775" y="3644900"/>
                        <a:ext cx="1422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533775" y="4648200"/>
          <a:ext cx="1003300" cy="838200"/>
        </p:xfrm>
        <a:graphic>
          <a:graphicData uri="http://schemas.openxmlformats.org/presentationml/2006/ole">
            <mc:AlternateContent xmlns:mc="http://schemas.openxmlformats.org/markup-compatibility/2006">
              <mc:Choice xmlns:v="urn:schemas-microsoft-com:vml" Requires="v">
                <p:oleObj spid="_x0000_s15408" name="Equation" r:id="rId11" imgW="1002865" imgH="837836" progId="Equation.DSMT4">
                  <p:embed/>
                </p:oleObj>
              </mc:Choice>
              <mc:Fallback>
                <p:oleObj name="Equation" r:id="rId11" imgW="1002865"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33775" y="46482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algn="ctr">
              <a:tabLst>
                <a:tab pos="342900" algn="l"/>
                <a:tab pos="800100" algn="l"/>
                <a:tab pos="1549400" algn="l"/>
              </a:tabLst>
            </a:pPr>
            <a:r>
              <a:rPr lang="en-US" sz="2800" b="1" dirty="0">
                <a:solidFill>
                  <a:srgbClr val="000000"/>
                </a:solidFill>
                <a:latin typeface="Calibri" pitchFamily="34" charset="0"/>
              </a:rPr>
              <a:t>Caution</a:t>
            </a:r>
            <a:endParaRPr lang="en-US" sz="2800" i="1" dirty="0">
              <a:solidFill>
                <a:srgbClr val="000000"/>
              </a:solidFill>
              <a:latin typeface="Calibri" pitchFamily="34" charset="0"/>
            </a:endParaRPr>
          </a:p>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Common Error</a:t>
            </a:r>
          </a:p>
        </p:txBody>
      </p:sp>
      <p:graphicFrame>
        <p:nvGraphicFramePr>
          <p:cNvPr id="24583" name="Object 5"/>
          <p:cNvGraphicFramePr>
            <a:graphicFrameLocks noChangeAspect="1"/>
          </p:cNvGraphicFramePr>
          <p:nvPr/>
        </p:nvGraphicFramePr>
        <p:xfrm>
          <a:off x="2374900" y="4495800"/>
          <a:ext cx="4394200" cy="838200"/>
        </p:xfrm>
        <a:graphic>
          <a:graphicData uri="http://schemas.openxmlformats.org/presentationml/2006/ole">
            <mc:AlternateContent xmlns:mc="http://schemas.openxmlformats.org/markup-compatibility/2006">
              <mc:Choice xmlns:v="urn:schemas-microsoft-com:vml" Requires="v">
                <p:oleObj spid="_x0000_s16395" name="Equation" r:id="rId3" imgW="4394160" imgH="838080" progId="Equation.DSMT4">
                  <p:embed/>
                </p:oleObj>
              </mc:Choice>
              <mc:Fallback>
                <p:oleObj name="Equation" r:id="rId3" imgW="4394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4900" y="4495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712720" y="4267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636520" y="4267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Common Error</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ctr">
              <a:tabLst>
                <a:tab pos="342900" algn="l"/>
                <a:tab pos="800100" algn="l"/>
                <a:tab pos="1549400" algn="l"/>
              </a:tabLst>
            </a:pPr>
            <a:r>
              <a:rPr lang="en-US" sz="2800" b="1" dirty="0">
                <a:solidFill>
                  <a:srgbClr val="000000"/>
                </a:solidFill>
                <a:latin typeface="Calibri" pitchFamily="34" charset="0"/>
              </a:rPr>
              <a:t>Caution (cont.)</a:t>
            </a:r>
            <a:endParaRPr lang="en-US" sz="2800" i="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nvGraphicFramePr>
        <p:xfrm>
          <a:off x="990600" y="3124200"/>
          <a:ext cx="7200900" cy="889000"/>
        </p:xfrm>
        <a:graphic>
          <a:graphicData uri="http://schemas.openxmlformats.org/presentationml/2006/ole">
            <mc:AlternateContent xmlns:mc="http://schemas.openxmlformats.org/markup-compatibility/2006">
              <mc:Choice xmlns:v="urn:schemas-microsoft-com:vml" Requires="v">
                <p:oleObj spid="_x0000_s17419" name="Equation" r:id="rId3" imgW="7200720" imgH="888840" progId="Equation.DSMT4">
                  <p:embed/>
                </p:oleObj>
              </mc:Choice>
              <mc:Fallback>
                <p:oleObj name="Equation" r:id="rId3" imgW="7200720" imgH="8888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124200"/>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38200" y="2971800"/>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a:t>
            </a: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spid="_x0000_s18459" name="Equation" r:id="rId3" imgW="2082800" imgH="838200" progId="Equation.DSMT4">
                  <p:embed/>
                </p:oleObj>
              </mc:Choice>
              <mc:Fallback>
                <p:oleObj name="Equation" r:id="rId3" imgW="2082800" imgH="8382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9" name="Object 5"/>
          <p:cNvGraphicFramePr>
            <a:graphicFrameLocks noChangeAspect="1"/>
          </p:cNvGraphicFramePr>
          <p:nvPr/>
        </p:nvGraphicFramePr>
        <p:xfrm>
          <a:off x="1397000" y="3937000"/>
          <a:ext cx="3086100" cy="977900"/>
        </p:xfrm>
        <a:graphic>
          <a:graphicData uri="http://schemas.openxmlformats.org/presentationml/2006/ole">
            <mc:AlternateContent xmlns:mc="http://schemas.openxmlformats.org/markup-compatibility/2006">
              <mc:Choice xmlns:v="urn:schemas-microsoft-com:vml" Requires="v">
                <p:oleObj spid="_x0000_s18460" name="Equation" r:id="rId5" imgW="3085920" imgH="977760" progId="Equation.DSMT4">
                  <p:embed/>
                </p:oleObj>
              </mc:Choice>
              <mc:Fallback>
                <p:oleObj name="Equation" r:id="rId5" imgW="3085920" imgH="9777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7000" y="3937000"/>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nvGraphicFramePr>
        <p:xfrm>
          <a:off x="4804678" y="4165833"/>
          <a:ext cx="2679700" cy="469900"/>
        </p:xfrm>
        <a:graphic>
          <a:graphicData uri="http://schemas.openxmlformats.org/presentationml/2006/ole">
            <mc:AlternateContent xmlns:mc="http://schemas.openxmlformats.org/markup-compatibility/2006">
              <mc:Choice xmlns:v="urn:schemas-microsoft-com:vml" Requires="v">
                <p:oleObj spid="_x0000_s18461" name="Equation" r:id="rId7" imgW="2679700" imgH="469900" progId="Equation.DSMT4">
                  <p:embed/>
                </p:oleObj>
              </mc:Choice>
              <mc:Fallback>
                <p:oleObj name="Equation" r:id="rId7" imgW="26797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4678" y="4165833"/>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495800" y="3810000"/>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59" name="Object 3"/>
          <p:cNvGraphicFramePr>
            <a:graphicFrameLocks noChangeAspect="1"/>
          </p:cNvGraphicFramePr>
          <p:nvPr>
            <p:extLst>
              <p:ext uri="{D42A27DB-BD31-4B8C-83A1-F6EECF244321}">
                <p14:modId xmlns:p14="http://schemas.microsoft.com/office/powerpoint/2010/main" val="4179910374"/>
              </p:ext>
            </p:extLst>
          </p:nvPr>
        </p:nvGraphicFramePr>
        <p:xfrm>
          <a:off x="572117" y="1790425"/>
          <a:ext cx="2095500" cy="838200"/>
        </p:xfrm>
        <a:graphic>
          <a:graphicData uri="http://schemas.openxmlformats.org/presentationml/2006/ole">
            <mc:AlternateContent xmlns:mc="http://schemas.openxmlformats.org/markup-compatibility/2006">
              <mc:Choice xmlns:v="urn:schemas-microsoft-com:vml" Requires="v">
                <p:oleObj spid="_x0000_s19526" name="Equation" r:id="rId3" imgW="2095500" imgH="838200" progId="Equation.DSMT4">
                  <p:embed/>
                </p:oleObj>
              </mc:Choice>
              <mc:Fallback>
                <p:oleObj name="Equation" r:id="rId3" imgW="2095500" imgH="8382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117" y="1790425"/>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extLst>
              <p:ext uri="{D42A27DB-BD31-4B8C-83A1-F6EECF244321}">
                <p14:modId xmlns:p14="http://schemas.microsoft.com/office/powerpoint/2010/main" val="977383205"/>
              </p:ext>
            </p:extLst>
          </p:nvPr>
        </p:nvGraphicFramePr>
        <p:xfrm>
          <a:off x="2667000" y="1768817"/>
          <a:ext cx="4381500" cy="939800"/>
        </p:xfrm>
        <a:graphic>
          <a:graphicData uri="http://schemas.openxmlformats.org/presentationml/2006/ole">
            <mc:AlternateContent xmlns:mc="http://schemas.openxmlformats.org/markup-compatibility/2006">
              <mc:Choice xmlns:v="urn:schemas-microsoft-com:vml" Requires="v">
                <p:oleObj spid="_x0000_s19527" name="Equation" r:id="rId5" imgW="4381500" imgH="939800" progId="Equation.DSMT4">
                  <p:embed/>
                </p:oleObj>
              </mc:Choice>
              <mc:Fallback>
                <p:oleObj name="Equation" r:id="rId5" imgW="4381500" imgH="9398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1768817"/>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extLst>
              <p:ext uri="{D42A27DB-BD31-4B8C-83A1-F6EECF244321}">
                <p14:modId xmlns:p14="http://schemas.microsoft.com/office/powerpoint/2010/main" val="1809163704"/>
              </p:ext>
            </p:extLst>
          </p:nvPr>
        </p:nvGraphicFramePr>
        <p:xfrm>
          <a:off x="2668587" y="5045417"/>
          <a:ext cx="2159000" cy="977900"/>
        </p:xfrm>
        <a:graphic>
          <a:graphicData uri="http://schemas.openxmlformats.org/presentationml/2006/ole">
            <mc:AlternateContent xmlns:mc="http://schemas.openxmlformats.org/markup-compatibility/2006">
              <mc:Choice xmlns:v="urn:schemas-microsoft-com:vml" Requires="v">
                <p:oleObj spid="_x0000_s19528" name="Equation" r:id="rId7" imgW="2159000" imgH="977900" progId="Equation.DSMT4">
                  <p:embed/>
                </p:oleObj>
              </mc:Choice>
              <mc:Fallback>
                <p:oleObj name="Equation" r:id="rId7" imgW="2159000" imgH="9779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8587" y="5045417"/>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1927839240"/>
              </p:ext>
            </p:extLst>
          </p:nvPr>
        </p:nvGraphicFramePr>
        <p:xfrm>
          <a:off x="7451725" y="5045417"/>
          <a:ext cx="1130300" cy="838200"/>
        </p:xfrm>
        <a:graphic>
          <a:graphicData uri="http://schemas.openxmlformats.org/presentationml/2006/ole">
            <mc:AlternateContent xmlns:mc="http://schemas.openxmlformats.org/markup-compatibility/2006">
              <mc:Choice xmlns:v="urn:schemas-microsoft-com:vml" Requires="v">
                <p:oleObj spid="_x0000_s19529" name="Equation" r:id="rId9" imgW="1130300" imgH="838200" progId="Equation.DSMT4">
                  <p:embed/>
                </p:oleObj>
              </mc:Choice>
              <mc:Fallback>
                <p:oleObj name="Equation" r:id="rId9" imgW="11303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51725" y="5045417"/>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642632463"/>
              </p:ext>
            </p:extLst>
          </p:nvPr>
        </p:nvGraphicFramePr>
        <p:xfrm>
          <a:off x="5051425" y="5045417"/>
          <a:ext cx="2324100" cy="939800"/>
        </p:xfrm>
        <a:graphic>
          <a:graphicData uri="http://schemas.openxmlformats.org/presentationml/2006/ole">
            <mc:AlternateContent xmlns:mc="http://schemas.openxmlformats.org/markup-compatibility/2006">
              <mc:Choice xmlns:v="urn:schemas-microsoft-com:vml" Requires="v">
                <p:oleObj spid="_x0000_s19530" name="Equation" r:id="rId11" imgW="2324100" imgH="939800" progId="Equation.DSMT4">
                  <p:embed/>
                </p:oleObj>
              </mc:Choice>
              <mc:Fallback>
                <p:oleObj name="Equation" r:id="rId11" imgW="2324100" imgH="9398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51425" y="5045417"/>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6524398" y="512116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415540" y="559287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1" name="Object 5"/>
          <p:cNvGraphicFramePr>
            <a:graphicFrameLocks noChangeAspect="1"/>
          </p:cNvGraphicFramePr>
          <p:nvPr>
            <p:extLst>
              <p:ext uri="{D42A27DB-BD31-4B8C-83A1-F6EECF244321}">
                <p14:modId xmlns:p14="http://schemas.microsoft.com/office/powerpoint/2010/main" val="3750641529"/>
              </p:ext>
            </p:extLst>
          </p:nvPr>
        </p:nvGraphicFramePr>
        <p:xfrm>
          <a:off x="2667000" y="2849905"/>
          <a:ext cx="3213100" cy="1041400"/>
        </p:xfrm>
        <a:graphic>
          <a:graphicData uri="http://schemas.openxmlformats.org/presentationml/2006/ole">
            <mc:AlternateContent xmlns:mc="http://schemas.openxmlformats.org/markup-compatibility/2006">
              <mc:Choice xmlns:v="urn:schemas-microsoft-com:vml" Requires="v">
                <p:oleObj spid="_x0000_s19531" name="Equation" r:id="rId13" imgW="3213100" imgH="1041400" progId="Equation.DSMT4">
                  <p:embed/>
                </p:oleObj>
              </mc:Choice>
              <mc:Fallback>
                <p:oleObj name="Equation" r:id="rId13" imgW="3213100" imgH="10414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0" y="2849905"/>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extLst>
              <p:ext uri="{D42A27DB-BD31-4B8C-83A1-F6EECF244321}">
                <p14:modId xmlns:p14="http://schemas.microsoft.com/office/powerpoint/2010/main" val="4140738159"/>
              </p:ext>
            </p:extLst>
          </p:nvPr>
        </p:nvGraphicFramePr>
        <p:xfrm>
          <a:off x="2667000" y="4054817"/>
          <a:ext cx="2971800" cy="977900"/>
        </p:xfrm>
        <a:graphic>
          <a:graphicData uri="http://schemas.openxmlformats.org/presentationml/2006/ole">
            <mc:AlternateContent xmlns:mc="http://schemas.openxmlformats.org/markup-compatibility/2006">
              <mc:Choice xmlns:v="urn:schemas-microsoft-com:vml" Requires="v">
                <p:oleObj spid="_x0000_s19532" name="Equation" r:id="rId15" imgW="2971800" imgH="977900" progId="Equation.DSMT4">
                  <p:embed/>
                </p:oleObj>
              </mc:Choice>
              <mc:Fallback>
                <p:oleObj name="Equation" r:id="rId15" imgW="2971800" imgH="9779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4054817"/>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 xmlns:a16="http://schemas.microsoft.com/office/drawing/2014/main" id="{3476F9EC-D88D-496B-B075-E475FF10F57D}"/>
              </a:ext>
            </a:extLst>
          </p:cNvPr>
          <p:cNvGraphicFramePr>
            <a:graphicFrameLocks noChangeAspect="1"/>
          </p:cNvGraphicFramePr>
          <p:nvPr>
            <p:extLst>
              <p:ext uri="{D42A27DB-BD31-4B8C-83A1-F6EECF244321}">
                <p14:modId xmlns:p14="http://schemas.microsoft.com/office/powerpoint/2010/main" val="3571405445"/>
              </p:ext>
            </p:extLst>
          </p:nvPr>
        </p:nvGraphicFramePr>
        <p:xfrm>
          <a:off x="572117" y="1253398"/>
          <a:ext cx="2679700" cy="469900"/>
        </p:xfrm>
        <a:graphic>
          <a:graphicData uri="http://schemas.openxmlformats.org/presentationml/2006/ole">
            <mc:AlternateContent xmlns:mc="http://schemas.openxmlformats.org/markup-compatibility/2006">
              <mc:Choice xmlns:v="urn:schemas-microsoft-com:vml" Requires="v">
                <p:oleObj spid="_x0000_s19533" name="Equation" r:id="rId17" imgW="2679700" imgH="469900" progId="Equation.DSMT4">
                  <p:embed/>
                </p:oleObj>
              </mc:Choice>
              <mc:Fallback>
                <p:oleObj name="Equation" r:id="rId17" imgW="2679700" imgH="469900" progId="Equation.DSMT4">
                  <p:embed/>
                  <p:pic>
                    <p:nvPicPr>
                      <p:cNvPr id="18436" name="Object 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2117" y="1253398"/>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 </a:t>
            </a:r>
            <a:endParaRPr lang="en-US" sz="2800" i="0" dirty="0">
              <a:solidFill>
                <a:schemeClr val="tx1"/>
              </a:solidFill>
            </a:endParaRPr>
          </a:p>
          <a:p>
            <a:pPr>
              <a:spcBef>
                <a:spcPts val="3000"/>
              </a:spcBef>
              <a:buFont typeface="Courier New" pitchFamily="49" charset="0"/>
              <a:buNone/>
            </a:pPr>
            <a:r>
              <a:rPr lang="en-US" sz="2800" b="1" i="0" dirty="0">
                <a:solidFill>
                  <a:schemeClr val="tx1"/>
                </a:solidFill>
              </a:rPr>
              <a:t>Solution</a:t>
            </a:r>
          </a:p>
          <a:p>
            <a:pPr marL="0" indent="0">
              <a:buNone/>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30724" name="Object 4"/>
          <p:cNvGraphicFramePr>
            <a:graphicFrameLocks noChangeAspect="1"/>
          </p:cNvGraphicFramePr>
          <p:nvPr/>
        </p:nvGraphicFramePr>
        <p:xfrm>
          <a:off x="990600" y="1113808"/>
          <a:ext cx="3505200" cy="889000"/>
        </p:xfrm>
        <a:graphic>
          <a:graphicData uri="http://schemas.openxmlformats.org/presentationml/2006/ole">
            <mc:AlternateContent xmlns:mc="http://schemas.openxmlformats.org/markup-compatibility/2006">
              <mc:Choice xmlns:v="urn:schemas-microsoft-com:vml" Requires="v">
                <p:oleObj spid="_x0000_s22567" name="Equation" r:id="rId3" imgW="3505200" imgH="889000" progId="Equation.DSMT4">
                  <p:embed/>
                </p:oleObj>
              </mc:Choice>
              <mc:Fallback>
                <p:oleObj name="Equation" r:id="rId3" imgW="35052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113808"/>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3" name="Object 5"/>
          <p:cNvGraphicFramePr>
            <a:graphicFrameLocks noChangeAspect="1"/>
          </p:cNvGraphicFramePr>
          <p:nvPr/>
        </p:nvGraphicFramePr>
        <p:xfrm>
          <a:off x="572448" y="3745221"/>
          <a:ext cx="3479800" cy="889000"/>
        </p:xfrm>
        <a:graphic>
          <a:graphicData uri="http://schemas.openxmlformats.org/presentationml/2006/ole">
            <mc:AlternateContent xmlns:mc="http://schemas.openxmlformats.org/markup-compatibility/2006">
              <mc:Choice xmlns:v="urn:schemas-microsoft-com:vml" Requires="v">
                <p:oleObj spid="_x0000_s22568" name="Equation" r:id="rId5" imgW="3479800" imgH="889000" progId="Equation.DSMT4">
                  <p:embed/>
                </p:oleObj>
              </mc:Choice>
              <mc:Fallback>
                <p:oleObj name="Equation" r:id="rId5" imgW="3479800" imgH="8890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2448" y="3745221"/>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081689" y="3736480"/>
          <a:ext cx="4330700" cy="990600"/>
        </p:xfrm>
        <a:graphic>
          <a:graphicData uri="http://schemas.openxmlformats.org/presentationml/2006/ole">
            <mc:AlternateContent xmlns:mc="http://schemas.openxmlformats.org/markup-compatibility/2006">
              <mc:Choice xmlns:v="urn:schemas-microsoft-com:vml" Requires="v">
                <p:oleObj spid="_x0000_s22569" name="Equation" r:id="rId7" imgW="4330700" imgH="990600" progId="Equation.DSMT4">
                  <p:embed/>
                </p:oleObj>
              </mc:Choice>
              <mc:Fallback>
                <p:oleObj name="Equation" r:id="rId7" imgW="4330700" imgH="9906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81689" y="3736480"/>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81689" y="4953000"/>
          <a:ext cx="1981200" cy="838200"/>
        </p:xfrm>
        <a:graphic>
          <a:graphicData uri="http://schemas.openxmlformats.org/presentationml/2006/ole">
            <mc:AlternateContent xmlns:mc="http://schemas.openxmlformats.org/markup-compatibility/2006">
              <mc:Choice xmlns:v="urn:schemas-microsoft-com:vml" Requires="v">
                <p:oleObj spid="_x0000_s22570" name="Equation" r:id="rId9" imgW="1981200" imgH="838200" progId="Equation.DSMT4">
                  <p:embed/>
                </p:oleObj>
              </mc:Choice>
              <mc:Fallback>
                <p:oleObj name="Equation" r:id="rId9" imgW="19812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81689" y="4953000"/>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011056" y="3794991"/>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334000" y="4266705"/>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191828" y="3809505"/>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596742" y="4328391"/>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a:t>
            </a:r>
            <a:r>
              <a:rPr lang="en-US" sz="2800" dirty="0">
                <a:solidFill>
                  <a:schemeClr val="tx1"/>
                </a:solidFill>
              </a:rPr>
              <a:t> </a:t>
            </a:r>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spid="_x0000_s23596" name="Equation" r:id="rId3" imgW="1727200" imgH="838200" progId="Equation.DSMT4">
                  <p:embed/>
                </p:oleObj>
              </mc:Choice>
              <mc:Fallback>
                <p:oleObj name="Equation" r:id="rId3" imgW="1727200" imgH="838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spid="_x0000_s23597" name="Equation" r:id="rId5" imgW="4292600" imgH="990600" progId="Equation.DSMT4">
                  <p:embed/>
                </p:oleObj>
              </mc:Choice>
              <mc:Fallback>
                <p:oleObj name="Equation" r:id="rId5" imgW="4292600" imgH="990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spid="_x0000_s23598" name="Equation" r:id="rId7" imgW="3048000" imgH="1104900" progId="Equation.DSMT4">
                  <p:embed/>
                </p:oleObj>
              </mc:Choice>
              <mc:Fallback>
                <p:oleObj name="Equation" r:id="rId7" imgW="3048000" imgH="11049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spid="_x0000_s23599" name="Equation" r:id="rId9" imgW="2146300" imgH="1003300" progId="Equation.DSMT4">
                  <p:embed/>
                </p:oleObj>
              </mc:Choice>
              <mc:Fallback>
                <p:oleObj name="Equation" r:id="rId9" imgW="2146300" imgH="10033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spid="_x0000_s23600" name="Equation" r:id="rId11" imgW="2603500" imgH="1003300" progId="Equation.DSMT4">
                  <p:embed/>
                </p:oleObj>
              </mc:Choice>
              <mc:Fallback>
                <p:oleObj name="Equation" r:id="rId11" imgW="2603500" imgH="10033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b="1" i="0" dirty="0">
              <a:solidFill>
                <a:schemeClr val="tx1"/>
              </a:solidFill>
            </a:endParaRPr>
          </a:p>
          <a:p>
            <a:pPr>
              <a:buFont typeface="Courier New" pitchFamily="49" charset="0"/>
              <a:buNone/>
            </a:pPr>
            <a:r>
              <a:rPr lang="en-US" sz="2800" b="1" i="0" dirty="0">
                <a:solidFill>
                  <a:schemeClr val="tx1"/>
                </a:solidFill>
              </a:rPr>
              <a:t>Solution</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2" name="Object 4"/>
          <p:cNvGraphicFramePr>
            <a:graphicFrameLocks noChangeAspect="1"/>
          </p:cNvGraphicFramePr>
          <p:nvPr/>
        </p:nvGraphicFramePr>
        <p:xfrm>
          <a:off x="1047750" y="1143000"/>
          <a:ext cx="5029200" cy="889000"/>
        </p:xfrm>
        <a:graphic>
          <a:graphicData uri="http://schemas.openxmlformats.org/presentationml/2006/ole">
            <mc:AlternateContent xmlns:mc="http://schemas.openxmlformats.org/markup-compatibility/2006">
              <mc:Choice xmlns:v="urn:schemas-microsoft-com:vml" Requires="v">
                <p:oleObj spid="_x0000_s24606" name="Equation" r:id="rId3" imgW="5029200" imgH="889000" progId="Equation.DSMT4">
                  <p:embed/>
                </p:oleObj>
              </mc:Choice>
              <mc:Fallback>
                <p:oleObj name="Equation" r:id="rId3" imgW="5029200" imgH="8890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750" y="1143000"/>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5"/>
          <p:cNvGraphicFramePr>
            <a:graphicFrameLocks noChangeAspect="1"/>
          </p:cNvGraphicFramePr>
          <p:nvPr/>
        </p:nvGraphicFramePr>
        <p:xfrm>
          <a:off x="693738" y="3021013"/>
          <a:ext cx="4630737" cy="2198687"/>
        </p:xfrm>
        <a:graphic>
          <a:graphicData uri="http://schemas.openxmlformats.org/presentationml/2006/ole">
            <mc:AlternateContent xmlns:mc="http://schemas.openxmlformats.org/markup-compatibility/2006">
              <mc:Choice xmlns:v="urn:schemas-microsoft-com:vml" Requires="v">
                <p:oleObj spid="_x0000_s24607" name="Equation" r:id="rId5" imgW="4889160" imgH="2323800" progId="Equation.DSMT4">
                  <p:embed/>
                </p:oleObj>
              </mc:Choice>
              <mc:Fallback>
                <p:oleObj name="Equation" r:id="rId5" imgW="4889160" imgH="2323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738" y="3021013"/>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5609772" y="3944256"/>
          <a:ext cx="3352800" cy="469900"/>
        </p:xfrm>
        <a:graphic>
          <a:graphicData uri="http://schemas.openxmlformats.org/presentationml/2006/ole">
            <mc:AlternateContent xmlns:mc="http://schemas.openxmlformats.org/markup-compatibility/2006">
              <mc:Choice xmlns:v="urn:schemas-microsoft-com:vml" Requires="v">
                <p:oleObj spid="_x0000_s24608" name="Equation" r:id="rId7" imgW="3352800" imgH="469900" progId="Equation.DSMT4">
                  <p:embed/>
                </p:oleObj>
              </mc:Choice>
              <mc:Fallback>
                <p:oleObj name="Equation" r:id="rId7" imgW="33528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09772" y="3944256"/>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334000" y="3048000"/>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3" name="Object 3"/>
          <p:cNvGraphicFramePr>
            <a:graphicFrameLocks noChangeAspect="1"/>
          </p:cNvGraphicFramePr>
          <p:nvPr>
            <p:extLst>
              <p:ext uri="{D42A27DB-BD31-4B8C-83A1-F6EECF244321}">
                <p14:modId xmlns:p14="http://schemas.microsoft.com/office/powerpoint/2010/main" val="1430979884"/>
              </p:ext>
            </p:extLst>
          </p:nvPr>
        </p:nvGraphicFramePr>
        <p:xfrm>
          <a:off x="762000" y="1539660"/>
          <a:ext cx="5003800" cy="901700"/>
        </p:xfrm>
        <a:graphic>
          <a:graphicData uri="http://schemas.openxmlformats.org/presentationml/2006/ole">
            <mc:AlternateContent xmlns:mc="http://schemas.openxmlformats.org/markup-compatibility/2006">
              <mc:Choice xmlns:v="urn:schemas-microsoft-com:vml" Requires="v">
                <p:oleObj spid="_x0000_s25652" name="Equation" r:id="rId3" imgW="5003800" imgH="901700" progId="Equation.DSMT4">
                  <p:embed/>
                </p:oleObj>
              </mc:Choice>
              <mc:Fallback>
                <p:oleObj name="Equation" r:id="rId3" imgW="5003800" imgH="9017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53966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4" name="Object 4"/>
          <p:cNvGraphicFramePr>
            <a:graphicFrameLocks noChangeAspect="1"/>
          </p:cNvGraphicFramePr>
          <p:nvPr>
            <p:extLst>
              <p:ext uri="{D42A27DB-BD31-4B8C-83A1-F6EECF244321}">
                <p14:modId xmlns:p14="http://schemas.microsoft.com/office/powerpoint/2010/main" val="3478863261"/>
              </p:ext>
            </p:extLst>
          </p:nvPr>
        </p:nvGraphicFramePr>
        <p:xfrm>
          <a:off x="1844036" y="2664516"/>
          <a:ext cx="6159500" cy="990600"/>
        </p:xfrm>
        <a:graphic>
          <a:graphicData uri="http://schemas.openxmlformats.org/presentationml/2006/ole">
            <mc:AlternateContent xmlns:mc="http://schemas.openxmlformats.org/markup-compatibility/2006">
              <mc:Choice xmlns:v="urn:schemas-microsoft-com:vml" Requires="v">
                <p:oleObj spid="_x0000_s25653" name="Equation" r:id="rId5" imgW="6159500" imgH="990600" progId="Equation.DSMT4">
                  <p:embed/>
                </p:oleObj>
              </mc:Choice>
              <mc:Fallback>
                <p:oleObj name="Equation" r:id="rId5" imgW="6159500" imgH="990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4036" y="2664516"/>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152152118"/>
              </p:ext>
            </p:extLst>
          </p:nvPr>
        </p:nvGraphicFramePr>
        <p:xfrm>
          <a:off x="1844036" y="3804113"/>
          <a:ext cx="3759200" cy="1104900"/>
        </p:xfrm>
        <a:graphic>
          <a:graphicData uri="http://schemas.openxmlformats.org/presentationml/2006/ole">
            <mc:AlternateContent xmlns:mc="http://schemas.openxmlformats.org/markup-compatibility/2006">
              <mc:Choice xmlns:v="urn:schemas-microsoft-com:vml" Requires="v">
                <p:oleObj spid="_x0000_s25654" name="Equation" r:id="rId7" imgW="3759200" imgH="1104900" progId="Equation.DSMT4">
                  <p:embed/>
                </p:oleObj>
              </mc:Choice>
              <mc:Fallback>
                <p:oleObj name="Equation" r:id="rId7" imgW="3759200" imgH="11049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44036" y="3804113"/>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160350222"/>
              </p:ext>
            </p:extLst>
          </p:nvPr>
        </p:nvGraphicFramePr>
        <p:xfrm>
          <a:off x="1880548" y="4994060"/>
          <a:ext cx="3530600" cy="1003300"/>
        </p:xfrm>
        <a:graphic>
          <a:graphicData uri="http://schemas.openxmlformats.org/presentationml/2006/ole">
            <mc:AlternateContent xmlns:mc="http://schemas.openxmlformats.org/markup-compatibility/2006">
              <mc:Choice xmlns:v="urn:schemas-microsoft-com:vml" Requires="v">
                <p:oleObj spid="_x0000_s25655" name="Equation" r:id="rId9" imgW="3530520" imgH="1002960" progId="Equation.DSMT4">
                  <p:embed/>
                </p:oleObj>
              </mc:Choice>
              <mc:Fallback>
                <p:oleObj name="Equation" r:id="rId9" imgW="3530520" imgH="1002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80548" y="4994060"/>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3942549900"/>
              </p:ext>
            </p:extLst>
          </p:nvPr>
        </p:nvGraphicFramePr>
        <p:xfrm>
          <a:off x="5465123" y="5050302"/>
          <a:ext cx="3060700" cy="952500"/>
        </p:xfrm>
        <a:graphic>
          <a:graphicData uri="http://schemas.openxmlformats.org/presentationml/2006/ole">
            <mc:AlternateContent xmlns:mc="http://schemas.openxmlformats.org/markup-compatibility/2006">
              <mc:Choice xmlns:v="urn:schemas-microsoft-com:vml" Requires="v">
                <p:oleObj spid="_x0000_s25656" name="Equation" r:id="rId11" imgW="3060700" imgH="952500" progId="Equation.DSMT4">
                  <p:embed/>
                </p:oleObj>
              </mc:Choice>
              <mc:Fallback>
                <p:oleObj name="Equation" r:id="rId11" imgW="3060700" imgH="9525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65123" y="5050302"/>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4">
            <a:extLst>
              <a:ext uri="{FF2B5EF4-FFF2-40B4-BE49-F238E27FC236}">
                <a16:creationId xmlns="" xmlns:a16="http://schemas.microsoft.com/office/drawing/2014/main" id="{3F146D03-8EC0-448B-9155-675222741877}"/>
              </a:ext>
            </a:extLst>
          </p:cNvPr>
          <p:cNvGraphicFramePr>
            <a:graphicFrameLocks noChangeAspect="1"/>
          </p:cNvGraphicFramePr>
          <p:nvPr>
            <p:extLst>
              <p:ext uri="{D42A27DB-BD31-4B8C-83A1-F6EECF244321}">
                <p14:modId xmlns:p14="http://schemas.microsoft.com/office/powerpoint/2010/main" val="2707304484"/>
              </p:ext>
            </p:extLst>
          </p:nvPr>
        </p:nvGraphicFramePr>
        <p:xfrm>
          <a:off x="762000" y="1129518"/>
          <a:ext cx="3352800" cy="469900"/>
        </p:xfrm>
        <a:graphic>
          <a:graphicData uri="http://schemas.openxmlformats.org/presentationml/2006/ole">
            <mc:AlternateContent xmlns:mc="http://schemas.openxmlformats.org/markup-compatibility/2006">
              <mc:Choice xmlns:v="urn:schemas-microsoft-com:vml" Requires="v">
                <p:oleObj spid="_x0000_s25657" name="Equation" r:id="rId13" imgW="3352800" imgH="469900" progId="Equation.DSMT4">
                  <p:embed/>
                </p:oleObj>
              </mc:Choice>
              <mc:Fallback>
                <p:oleObj name="Equation" r:id="rId13" imgW="3352800" imgH="469900" progId="Equation.DSMT4">
                  <p:embed/>
                  <p:pic>
                    <p:nvPicPr>
                      <p:cNvPr id="24580" name="Object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2000" y="112951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6: </a:t>
            </a:r>
            <a:r>
              <a:rPr lang="en-US" dirty="0"/>
              <a:t>Subtracting </a:t>
            </a:r>
            <a:r>
              <a:rPr lang="en-US" sz="3200" dirty="0">
                <a:solidFill>
                  <a:schemeClr val="accent1"/>
                </a:solidFill>
              </a:rPr>
              <a:t/>
            </a:r>
            <a:br>
              <a:rPr lang="en-US" sz="3200" dirty="0">
                <a:solidFill>
                  <a:schemeClr val="accent1"/>
                </a:solidFill>
              </a:rPr>
            </a:br>
            <a:r>
              <a:rPr lang="en-US" sz="3200" dirty="0">
                <a:solidFill>
                  <a:schemeClr val="accent1"/>
                </a:solidFill>
              </a:rPr>
              <a:t>Rational Expressions</a:t>
            </a:r>
          </a:p>
        </p:txBody>
      </p:sp>
      <p:sp>
        <p:nvSpPr>
          <p:cNvPr id="34819"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dirty="0"/>
              <a:t>Find the difference and reduce, if possible. Assume that no denominator has a value of 0. </a:t>
            </a: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r>
              <a:rPr lang="en-US" sz="2800" dirty="0">
                <a:solidFill>
                  <a:schemeClr val="tx1"/>
                </a:solidFill>
              </a:rPr>
              <a:t> </a:t>
            </a:r>
          </a:p>
          <a:p>
            <a:pPr marL="0" indent="0">
              <a:buFont typeface="Courier New" pitchFamily="49" charset="0"/>
              <a:buNone/>
            </a:pPr>
            <a:endParaRPr lang="en-US" sz="2800" dirty="0">
              <a:solidFill>
                <a:schemeClr val="tx1"/>
              </a:solidFill>
            </a:endParaRPr>
          </a:p>
        </p:txBody>
      </p:sp>
      <p:graphicFrame>
        <p:nvGraphicFramePr>
          <p:cNvPr id="34820" name="Object 4"/>
          <p:cNvGraphicFramePr>
            <a:graphicFrameLocks noChangeAspect="1"/>
          </p:cNvGraphicFramePr>
          <p:nvPr/>
        </p:nvGraphicFramePr>
        <p:xfrm>
          <a:off x="3175000" y="2146300"/>
          <a:ext cx="2387600" cy="825500"/>
        </p:xfrm>
        <a:graphic>
          <a:graphicData uri="http://schemas.openxmlformats.org/presentationml/2006/ole">
            <mc:AlternateContent xmlns:mc="http://schemas.openxmlformats.org/markup-compatibility/2006">
              <mc:Choice xmlns:v="urn:schemas-microsoft-com:vml" Requires="v">
                <p:oleObj spid="_x0000_s26723" name="Equation" r:id="rId3" imgW="2387600" imgH="825500" progId="Equation.DSMT4">
                  <p:embed/>
                </p:oleObj>
              </mc:Choice>
              <mc:Fallback>
                <p:oleObj name="Equation" r:id="rId3" imgW="2387600" imgH="825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000" y="2146300"/>
                        <a:ext cx="2387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nvGraphicFramePr>
        <p:xfrm>
          <a:off x="558800" y="3365500"/>
          <a:ext cx="8280400" cy="2044700"/>
        </p:xfrm>
        <a:graphic>
          <a:graphicData uri="http://schemas.openxmlformats.org/presentationml/2006/ole">
            <mc:AlternateContent xmlns:mc="http://schemas.openxmlformats.org/markup-compatibility/2006">
              <mc:Choice xmlns:v="urn:schemas-microsoft-com:vml" Requires="v">
                <p:oleObj spid="_x0000_s26724" name="Equation" r:id="rId5" imgW="8280360" imgH="2044440" progId="Equation.DSMT4">
                  <p:embed/>
                </p:oleObj>
              </mc:Choice>
              <mc:Fallback>
                <p:oleObj name="Equation" r:id="rId5" imgW="8280360" imgH="204444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800" y="3365500"/>
                        <a:ext cx="8280400" cy="204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4" name="Object 6"/>
          <p:cNvGraphicFramePr>
            <a:graphicFrameLocks noChangeAspect="1"/>
          </p:cNvGraphicFramePr>
          <p:nvPr/>
        </p:nvGraphicFramePr>
        <p:xfrm>
          <a:off x="3485218" y="3987800"/>
          <a:ext cx="647700" cy="254000"/>
        </p:xfrm>
        <a:graphic>
          <a:graphicData uri="http://schemas.openxmlformats.org/presentationml/2006/ole">
            <mc:AlternateContent xmlns:mc="http://schemas.openxmlformats.org/markup-compatibility/2006">
              <mc:Choice xmlns:v="urn:schemas-microsoft-com:vml" Requires="v">
                <p:oleObj spid="_x0000_s26725" name="Equation" r:id="rId7" imgW="647419" imgH="253890" progId="Equation.DSMT4">
                  <p:embed/>
                </p:oleObj>
              </mc:Choice>
              <mc:Fallback>
                <p:oleObj name="Equation" r:id="rId7" imgW="647419" imgH="25389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85218" y="3987800"/>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5" name="Object 7"/>
          <p:cNvGraphicFramePr>
            <a:graphicFrameLocks noChangeAspect="1"/>
          </p:cNvGraphicFramePr>
          <p:nvPr/>
        </p:nvGraphicFramePr>
        <p:xfrm>
          <a:off x="4673833" y="3987800"/>
          <a:ext cx="635000" cy="254000"/>
        </p:xfrm>
        <a:graphic>
          <a:graphicData uri="http://schemas.openxmlformats.org/presentationml/2006/ole">
            <mc:AlternateContent xmlns:mc="http://schemas.openxmlformats.org/markup-compatibility/2006">
              <mc:Choice xmlns:v="urn:schemas-microsoft-com:vml" Requires="v">
                <p:oleObj spid="_x0000_s26726" name="Equation" r:id="rId9" imgW="634725" imgH="253890" progId="Equation.DSMT4">
                  <p:embed/>
                </p:oleObj>
              </mc:Choice>
              <mc:Fallback>
                <p:oleObj name="Equation" r:id="rId9" imgW="634725" imgH="25389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3833"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6" name="Object 8"/>
          <p:cNvGraphicFramePr>
            <a:graphicFrameLocks noChangeAspect="1"/>
          </p:cNvGraphicFramePr>
          <p:nvPr/>
        </p:nvGraphicFramePr>
        <p:xfrm>
          <a:off x="6721912" y="3454400"/>
          <a:ext cx="635000" cy="254000"/>
        </p:xfrm>
        <a:graphic>
          <a:graphicData uri="http://schemas.openxmlformats.org/presentationml/2006/ole">
            <mc:AlternateContent xmlns:mc="http://schemas.openxmlformats.org/markup-compatibility/2006">
              <mc:Choice xmlns:v="urn:schemas-microsoft-com:vml" Requires="v">
                <p:oleObj spid="_x0000_s26727" name="Equation" r:id="rId11" imgW="634725" imgH="253890" progId="Equation.DSMT4">
                  <p:embed/>
                </p:oleObj>
              </mc:Choice>
              <mc:Fallback>
                <p:oleObj name="Equation" r:id="rId11" imgW="634725" imgH="25389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21912" y="34544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7" name="Object 9"/>
          <p:cNvGraphicFramePr>
            <a:graphicFrameLocks noChangeAspect="1"/>
          </p:cNvGraphicFramePr>
          <p:nvPr/>
        </p:nvGraphicFramePr>
        <p:xfrm>
          <a:off x="7102912" y="3987800"/>
          <a:ext cx="635000" cy="254000"/>
        </p:xfrm>
        <a:graphic>
          <a:graphicData uri="http://schemas.openxmlformats.org/presentationml/2006/ole">
            <mc:AlternateContent xmlns:mc="http://schemas.openxmlformats.org/markup-compatibility/2006">
              <mc:Choice xmlns:v="urn:schemas-microsoft-com:vml" Requires="v">
                <p:oleObj spid="_x0000_s26728" name="Equation" r:id="rId13" imgW="634725" imgH="253890" progId="Equation.DSMT4">
                  <p:embed/>
                </p:oleObj>
              </mc:Choice>
              <mc:Fallback>
                <p:oleObj name="Equation" r:id="rId13" imgW="634725" imgH="25389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102912"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8" name="Object 10"/>
          <p:cNvGraphicFramePr>
            <a:graphicFrameLocks noChangeAspect="1"/>
          </p:cNvGraphicFramePr>
          <p:nvPr/>
        </p:nvGraphicFramePr>
        <p:xfrm>
          <a:off x="4546600" y="4504422"/>
          <a:ext cx="635000" cy="254000"/>
        </p:xfrm>
        <a:graphic>
          <a:graphicData uri="http://schemas.openxmlformats.org/presentationml/2006/ole">
            <mc:AlternateContent xmlns:mc="http://schemas.openxmlformats.org/markup-compatibility/2006">
              <mc:Choice xmlns:v="urn:schemas-microsoft-com:vml" Requires="v">
                <p:oleObj spid="_x0000_s26729" name="Equation" r:id="rId15" imgW="634725" imgH="253890" progId="Equation.DSMT4">
                  <p:embed/>
                </p:oleObj>
              </mc:Choice>
              <mc:Fallback>
                <p:oleObj name="Equation" r:id="rId15" imgW="634725" imgH="25389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46600" y="4504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9" name="Object 11"/>
          <p:cNvGraphicFramePr>
            <a:graphicFrameLocks noChangeAspect="1"/>
          </p:cNvGraphicFramePr>
          <p:nvPr/>
        </p:nvGraphicFramePr>
        <p:xfrm>
          <a:off x="4749101" y="5041900"/>
          <a:ext cx="635000" cy="254000"/>
        </p:xfrm>
        <a:graphic>
          <a:graphicData uri="http://schemas.openxmlformats.org/presentationml/2006/ole">
            <mc:AlternateContent xmlns:mc="http://schemas.openxmlformats.org/markup-compatibility/2006">
              <mc:Choice xmlns:v="urn:schemas-microsoft-com:vml" Requires="v">
                <p:oleObj spid="_x0000_s26730" name="Equation" r:id="rId17" imgW="634725" imgH="253890" progId="Equation.DSMT4">
                  <p:embed/>
                </p:oleObj>
              </mc:Choice>
              <mc:Fallback>
                <p:oleObj name="Equation" r:id="rId17" imgW="634725" imgH="25389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49101" y="50419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0" name="Object 12"/>
          <p:cNvGraphicFramePr>
            <a:graphicFrameLocks noChangeAspect="1"/>
          </p:cNvGraphicFramePr>
          <p:nvPr/>
        </p:nvGraphicFramePr>
        <p:xfrm>
          <a:off x="3512657" y="5046211"/>
          <a:ext cx="647700" cy="254000"/>
        </p:xfrm>
        <a:graphic>
          <a:graphicData uri="http://schemas.openxmlformats.org/presentationml/2006/ole">
            <mc:AlternateContent xmlns:mc="http://schemas.openxmlformats.org/markup-compatibility/2006">
              <mc:Choice xmlns:v="urn:schemas-microsoft-com:vml" Requires="v">
                <p:oleObj spid="_x0000_s26731" name="Equation" r:id="rId19" imgW="647419" imgH="253890" progId="Equation.DSMT4">
                  <p:embed/>
                </p:oleObj>
              </mc:Choice>
              <mc:Fallback>
                <p:oleObj name="Equation" r:id="rId19" imgW="647419" imgH="253890" progId="Equation.DSMT4">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12657" y="5046211"/>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1" name="Object 13"/>
          <p:cNvGraphicFramePr>
            <a:graphicFrameLocks noChangeAspect="1"/>
          </p:cNvGraphicFramePr>
          <p:nvPr/>
        </p:nvGraphicFramePr>
        <p:xfrm>
          <a:off x="7162800" y="4512578"/>
          <a:ext cx="368300" cy="254000"/>
        </p:xfrm>
        <a:graphic>
          <a:graphicData uri="http://schemas.openxmlformats.org/presentationml/2006/ole">
            <mc:AlternateContent xmlns:mc="http://schemas.openxmlformats.org/markup-compatibility/2006">
              <mc:Choice xmlns:v="urn:schemas-microsoft-com:vml" Requires="v">
                <p:oleObj spid="_x0000_s26732" name="Equation" r:id="rId21" imgW="368140" imgH="253890" progId="Equation.DSMT4">
                  <p:embed/>
                </p:oleObj>
              </mc:Choice>
              <mc:Fallback>
                <p:oleObj name="Equation" r:id="rId21" imgW="368140" imgH="253890" progId="Equation.DSMT4">
                  <p:embed/>
                  <p:pic>
                    <p:nvPicPr>
                      <p:cNvPr id="0" name="Picture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162800" y="4512578"/>
                        <a:ext cx="368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2" name="Object 14"/>
          <p:cNvGraphicFramePr>
            <a:graphicFrameLocks noChangeAspect="1"/>
          </p:cNvGraphicFramePr>
          <p:nvPr/>
        </p:nvGraphicFramePr>
        <p:xfrm>
          <a:off x="6469077" y="5037822"/>
          <a:ext cx="647700" cy="254000"/>
        </p:xfrm>
        <a:graphic>
          <a:graphicData uri="http://schemas.openxmlformats.org/presentationml/2006/ole">
            <mc:AlternateContent xmlns:mc="http://schemas.openxmlformats.org/markup-compatibility/2006">
              <mc:Choice xmlns:v="urn:schemas-microsoft-com:vml" Requires="v">
                <p:oleObj spid="_x0000_s26733" name="Equation" r:id="rId23" imgW="647419" imgH="253890" progId="Equation.DSMT4">
                  <p:embed/>
                </p:oleObj>
              </mc:Choice>
              <mc:Fallback>
                <p:oleObj name="Equation" r:id="rId23" imgW="647419" imgH="253890" progId="Equation.DSMT4">
                  <p:embed/>
                  <p:pic>
                    <p:nvPicPr>
                      <p:cNvPr id="0" name="Picture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69077" y="5037822"/>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3" name="Object 15"/>
          <p:cNvGraphicFramePr>
            <a:graphicFrameLocks noChangeAspect="1"/>
          </p:cNvGraphicFramePr>
          <p:nvPr/>
        </p:nvGraphicFramePr>
        <p:xfrm>
          <a:off x="7789877" y="5012422"/>
          <a:ext cx="635000" cy="254000"/>
        </p:xfrm>
        <a:graphic>
          <a:graphicData uri="http://schemas.openxmlformats.org/presentationml/2006/ole">
            <mc:AlternateContent xmlns:mc="http://schemas.openxmlformats.org/markup-compatibility/2006">
              <mc:Choice xmlns:v="urn:schemas-microsoft-com:vml" Requires="v">
                <p:oleObj spid="_x0000_s26734" name="Equation" r:id="rId25" imgW="634725" imgH="253890" progId="Equation.DSMT4">
                  <p:embed/>
                </p:oleObj>
              </mc:Choice>
              <mc:Fallback>
                <p:oleObj name="Equation" r:id="rId25" imgW="634725" imgH="253890" progId="Equation.DSMT4">
                  <p:embed/>
                  <p:pic>
                    <p:nvPicPr>
                      <p:cNvPr id="0" name="Picture 2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789877" y="5012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79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79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079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079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79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079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07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798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079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7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Addition with Rational Expressions</a:t>
            </a:r>
          </a:p>
        </p:txBody>
      </p:sp>
      <p:sp>
        <p:nvSpPr>
          <p:cNvPr id="6" name="Content Placeholder 5"/>
          <p:cNvSpPr>
            <a:spLocks noGrp="1"/>
          </p:cNvSpPr>
          <p:nvPr>
            <p:ph idx="4294967295"/>
          </p:nvPr>
        </p:nvSpPr>
        <p:spPr>
          <a:xfrm>
            <a:off x="457200" y="1280160"/>
            <a:ext cx="8229600" cy="2529840"/>
          </a:xfrm>
          <a:prstGeom prst="rect">
            <a:avLst/>
          </a:prstGeom>
          <a:solidFill>
            <a:schemeClr val="accent3"/>
          </a:solidFill>
          <a:ln w="28575">
            <a:solidFill>
              <a:srgbClr val="000000"/>
            </a:solidFill>
          </a:ln>
        </p:spPr>
        <p:txBody>
          <a:bodyPr wrap="square">
            <a:normAutofit/>
          </a:bodyPr>
          <a:lstStyle/>
          <a:p>
            <a:pPr marL="15875" indent="-15875" algn="ctr">
              <a:buNone/>
              <a:tabLst>
                <a:tab pos="342900" algn="l"/>
                <a:tab pos="800100" algn="l"/>
                <a:tab pos="7150100" algn="l"/>
              </a:tabLst>
            </a:pPr>
            <a:r>
              <a:rPr lang="en-US" sz="2800" b="1" dirty="0">
                <a:solidFill>
                  <a:srgbClr val="000000"/>
                </a:solidFill>
                <a:latin typeface="Calibri" pitchFamily="34" charset="0"/>
              </a:rPr>
              <a:t>Definition</a:t>
            </a:r>
          </a:p>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1043" name="Equation" r:id="rId3" imgW="451655" imgH="774266" progId="Equation.DSMT4">
                  <p:embed/>
                </p:oleObj>
              </mc:Choice>
              <mc:Fallback>
                <p:oleObj name="Equation" r:id="rId3" imgW="451655" imgH="77426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nvGraphicFramePr>
        <p:xfrm>
          <a:off x="3397250" y="2705100"/>
          <a:ext cx="2159000" cy="876300"/>
        </p:xfrm>
        <a:graphic>
          <a:graphicData uri="http://schemas.openxmlformats.org/presentationml/2006/ole">
            <mc:AlternateContent xmlns:mc="http://schemas.openxmlformats.org/markup-compatibility/2006">
              <mc:Choice xmlns:v="urn:schemas-microsoft-com:vml" Requires="v">
                <p:oleObj spid="_x0000_s1044" name="Equation" r:id="rId5" imgW="2159000" imgH="876300" progId="Equation.DSMT4">
                  <p:embed/>
                </p:oleObj>
              </mc:Choice>
              <mc:Fallback>
                <p:oleObj name="Equation" r:id="rId5" imgW="21590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7250" y="2705100"/>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a:t>
            </a:r>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spid="_x0000_s52263" name="Equation" r:id="rId3" imgW="3136680" imgH="838080" progId="Equation.DSMT4">
                  <p:embed/>
                </p:oleObj>
              </mc:Choice>
              <mc:Fallback>
                <p:oleObj name="Equation" r:id="rId3" imgW="31366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spid="_x0000_s52264" name="Equation" r:id="rId5" imgW="3200400" imgH="482400" progId="Equation.DSMT4">
                  <p:embed/>
                </p:oleObj>
              </mc:Choice>
              <mc:Fallback>
                <p:oleObj name="Equation" r:id="rId5" imgW="3200400" imgH="482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spid="_x0000_s52265" name="Equation" r:id="rId7" imgW="1726920" imgH="279360" progId="Equation.DSMT4">
                  <p:embed/>
                </p:oleObj>
              </mc:Choice>
              <mc:Fallback>
                <p:oleObj name="Equation" r:id="rId7" imgW="172692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spid="_x0000_s52266" name="Equation" r:id="rId9" imgW="1726920" imgH="279360" progId="Equation.DSMT4">
                  <p:embed/>
                </p:oleObj>
              </mc:Choice>
              <mc:Fallback>
                <p:oleObj name="Equation" r:id="rId9" imgW="172692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spid="_x0000_s52267" name="Equation" r:id="rId11" imgW="2755800" imgH="469800" progId="Equation.DSMT4">
                  <p:embed/>
                </p:oleObj>
              </mc:Choice>
              <mc:Fallback>
                <p:oleObj name="Equation" r:id="rId11" imgW="27558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 (cont.)</a:t>
            </a:r>
          </a:p>
        </p:txBody>
      </p:sp>
      <p:graphicFrame>
        <p:nvGraphicFramePr>
          <p:cNvPr id="53251" name="Object 3"/>
          <p:cNvGraphicFramePr>
            <a:graphicFrameLocks noChangeAspect="1"/>
          </p:cNvGraphicFramePr>
          <p:nvPr>
            <p:extLst>
              <p:ext uri="{D42A27DB-BD31-4B8C-83A1-F6EECF244321}">
                <p14:modId xmlns:p14="http://schemas.microsoft.com/office/powerpoint/2010/main" val="2710466731"/>
              </p:ext>
            </p:extLst>
          </p:nvPr>
        </p:nvGraphicFramePr>
        <p:xfrm>
          <a:off x="490648" y="1676400"/>
          <a:ext cx="3136900" cy="838200"/>
        </p:xfrm>
        <a:graphic>
          <a:graphicData uri="http://schemas.openxmlformats.org/presentationml/2006/ole">
            <mc:AlternateContent xmlns:mc="http://schemas.openxmlformats.org/markup-compatibility/2006">
              <mc:Choice xmlns:v="urn:schemas-microsoft-com:vml" Requires="v">
                <p:oleObj spid="_x0000_s53303" name="Equation" r:id="rId3" imgW="3136680" imgH="838080" progId="Equation.DSMT4">
                  <p:embed/>
                </p:oleObj>
              </mc:Choice>
              <mc:Fallback>
                <p:oleObj name="Equation" r:id="rId3" imgW="31366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648" y="16764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1379248675"/>
              </p:ext>
            </p:extLst>
          </p:nvPr>
        </p:nvGraphicFramePr>
        <p:xfrm>
          <a:off x="672526" y="2658611"/>
          <a:ext cx="6527800" cy="1003300"/>
        </p:xfrm>
        <a:graphic>
          <a:graphicData uri="http://schemas.openxmlformats.org/presentationml/2006/ole">
            <mc:AlternateContent xmlns:mc="http://schemas.openxmlformats.org/markup-compatibility/2006">
              <mc:Choice xmlns:v="urn:schemas-microsoft-com:vml" Requires="v">
                <p:oleObj spid="_x0000_s53304" name="Equation" r:id="rId5" imgW="6527520" imgH="1002960" progId="Equation.DSMT4">
                  <p:embed/>
                </p:oleObj>
              </mc:Choice>
              <mc:Fallback>
                <p:oleObj name="Equation" r:id="rId5" imgW="6527520" imgH="1002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2526" y="2658611"/>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2706192095"/>
              </p:ext>
            </p:extLst>
          </p:nvPr>
        </p:nvGraphicFramePr>
        <p:xfrm>
          <a:off x="672526" y="3885501"/>
          <a:ext cx="4254500" cy="1003300"/>
        </p:xfrm>
        <a:graphic>
          <a:graphicData uri="http://schemas.openxmlformats.org/presentationml/2006/ole">
            <mc:AlternateContent xmlns:mc="http://schemas.openxmlformats.org/markup-compatibility/2006">
              <mc:Choice xmlns:v="urn:schemas-microsoft-com:vml" Requires="v">
                <p:oleObj spid="_x0000_s53305" name="Equation" r:id="rId7" imgW="4254480" imgH="1002960" progId="Equation.DSMT4">
                  <p:embed/>
                </p:oleObj>
              </mc:Choice>
              <mc:Fallback>
                <p:oleObj name="Equation" r:id="rId7" imgW="4254480" imgH="1002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2526" y="3885501"/>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1110353"/>
              </p:ext>
            </p:extLst>
          </p:nvPr>
        </p:nvGraphicFramePr>
        <p:xfrm>
          <a:off x="4948115" y="3801611"/>
          <a:ext cx="4178300" cy="1092200"/>
        </p:xfrm>
        <a:graphic>
          <a:graphicData uri="http://schemas.openxmlformats.org/presentationml/2006/ole">
            <mc:AlternateContent xmlns:mc="http://schemas.openxmlformats.org/markup-compatibility/2006">
              <mc:Choice xmlns:v="urn:schemas-microsoft-com:vml" Requires="v">
                <p:oleObj spid="_x0000_s53306" name="Equation" r:id="rId9" imgW="4178160" imgH="1091880" progId="Equation.DSMT4">
                  <p:embed/>
                </p:oleObj>
              </mc:Choice>
              <mc:Fallback>
                <p:oleObj name="Equation" r:id="rId9" imgW="4178160" imgH="1091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48115" y="3801611"/>
                        <a:ext cx="41783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983479806"/>
              </p:ext>
            </p:extLst>
          </p:nvPr>
        </p:nvGraphicFramePr>
        <p:xfrm>
          <a:off x="672526" y="5025355"/>
          <a:ext cx="3937000" cy="990600"/>
        </p:xfrm>
        <a:graphic>
          <a:graphicData uri="http://schemas.openxmlformats.org/presentationml/2006/ole">
            <mc:AlternateContent xmlns:mc="http://schemas.openxmlformats.org/markup-compatibility/2006">
              <mc:Choice xmlns:v="urn:schemas-microsoft-com:vml" Requires="v">
                <p:oleObj spid="_x0000_s53307" name="Equation" r:id="rId11" imgW="3936960" imgH="990360" progId="Equation.DSMT4">
                  <p:embed/>
                </p:oleObj>
              </mc:Choice>
              <mc:Fallback>
                <p:oleObj name="Equation" r:id="rId11" imgW="393696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2526" y="5025355"/>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749571491"/>
              </p:ext>
            </p:extLst>
          </p:nvPr>
        </p:nvGraphicFramePr>
        <p:xfrm>
          <a:off x="4634926" y="5067300"/>
          <a:ext cx="2222500" cy="952500"/>
        </p:xfrm>
        <a:graphic>
          <a:graphicData uri="http://schemas.openxmlformats.org/presentationml/2006/ole">
            <mc:AlternateContent xmlns:mc="http://schemas.openxmlformats.org/markup-compatibility/2006">
              <mc:Choice xmlns:v="urn:schemas-microsoft-com:vml" Requires="v">
                <p:oleObj spid="_x0000_s53308" name="Equation" r:id="rId13" imgW="2222280" imgH="952200" progId="Equation.DSMT4">
                  <p:embed/>
                </p:oleObj>
              </mc:Choice>
              <mc:Fallback>
                <p:oleObj name="Equation" r:id="rId13" imgW="2222280" imgH="952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34926" y="5067300"/>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 xmlns:a16="http://schemas.microsoft.com/office/drawing/2014/main" id="{50C88D89-E896-4F65-A503-E11DB652AC13}"/>
              </a:ext>
            </a:extLst>
          </p:cNvPr>
          <p:cNvGraphicFramePr>
            <a:graphicFrameLocks noChangeAspect="1"/>
          </p:cNvGraphicFramePr>
          <p:nvPr>
            <p:extLst>
              <p:ext uri="{D42A27DB-BD31-4B8C-83A1-F6EECF244321}">
                <p14:modId xmlns:p14="http://schemas.microsoft.com/office/powerpoint/2010/main" val="1134916453"/>
              </p:ext>
            </p:extLst>
          </p:nvPr>
        </p:nvGraphicFramePr>
        <p:xfrm>
          <a:off x="460131" y="1217860"/>
          <a:ext cx="2755900" cy="469900"/>
        </p:xfrm>
        <a:graphic>
          <a:graphicData uri="http://schemas.openxmlformats.org/presentationml/2006/ole">
            <mc:AlternateContent xmlns:mc="http://schemas.openxmlformats.org/markup-compatibility/2006">
              <mc:Choice xmlns:v="urn:schemas-microsoft-com:vml" Requires="v">
                <p:oleObj spid="_x0000_s53309" name="Equation" r:id="rId15" imgW="2755800" imgH="469800" progId="Equation.DSMT4">
                  <p:embed/>
                </p:oleObj>
              </mc:Choice>
              <mc:Fallback>
                <p:oleObj name="Equation" r:id="rId15" imgW="2755800" imgH="469800" progId="Equation.DSMT4">
                  <p:embed/>
                  <p:pic>
                    <p:nvPicPr>
                      <p:cNvPr id="52231"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0131" y="1217860"/>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Adding Rational Expressions </a:t>
            </a:r>
            <a:br>
              <a:rPr lang="en-US" sz="3200">
                <a:solidFill>
                  <a:schemeClr val="accent1"/>
                </a:solidFill>
              </a:rPr>
            </a:br>
            <a:r>
              <a:rPr lang="en-US" sz="3200">
                <a:solidFill>
                  <a:schemeClr val="accent1"/>
                </a:solidFill>
              </a:rPr>
              <a:t>with a Common Denominator</a:t>
            </a:r>
          </a:p>
        </p:txBody>
      </p:sp>
      <p:sp>
        <p:nvSpPr>
          <p:cNvPr id="7171" name="Rectangle 3"/>
          <p:cNvSpPr>
            <a:spLocks noGrp="1"/>
          </p:cNvSpPr>
          <p:nvPr>
            <p:ph idx="4294967295"/>
          </p:nvPr>
        </p:nvSpPr>
        <p:spPr>
          <a:xfrm>
            <a:off x="457200" y="1280160"/>
            <a:ext cx="8229600" cy="308699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t>
            </a:r>
            <a:r>
              <a:rPr lang="en-US" sz="2800" b="1" i="0" dirty="0">
                <a:solidFill>
                  <a:schemeClr val="tx1"/>
                </a:solidFill>
              </a:rPr>
              <a:t>Note:</a:t>
            </a:r>
            <a:r>
              <a:rPr lang="en-US" sz="2800" i="0" dirty="0">
                <a:solidFill>
                  <a:schemeClr val="tx1"/>
                </a:solidFill>
              </a:rPr>
              <a:t> the importance of the factoring techniques we studied </a:t>
            </a:r>
            <a:r>
              <a:rPr lang="en-US" sz="2800" dirty="0"/>
              <a:t>earlier will be important here.) State any restrictions on the variable. </a:t>
            </a:r>
            <a:r>
              <a:rPr lang="en-US" sz="2800" i="0" dirty="0">
                <a:solidFill>
                  <a:schemeClr val="tx1"/>
                </a:solidFill>
              </a:rPr>
              <a:t> </a:t>
            </a:r>
          </a:p>
          <a:p>
            <a:pPr marL="457200" indent="-457200" algn="just">
              <a:lnSpc>
                <a:spcPct val="55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i="0" dirty="0">
                <a:solidFill>
                  <a:schemeClr val="tx1"/>
                </a:solidFill>
              </a:rPr>
              <a:t> </a:t>
            </a:r>
          </a:p>
          <a:p>
            <a:pPr marL="457200" indent="-457200" algn="just">
              <a:buFont typeface="Courier New" pitchFamily="49" charset="0"/>
              <a:buNone/>
            </a:pPr>
            <a:endParaRPr lang="en-US" sz="2800" b="1" i="0" dirty="0">
              <a:solidFill>
                <a:schemeClr val="tx1"/>
              </a:solidFill>
            </a:endParaRPr>
          </a:p>
        </p:txBody>
      </p:sp>
      <p:graphicFrame>
        <p:nvGraphicFramePr>
          <p:cNvPr id="7173" name="Object 29"/>
          <p:cNvGraphicFramePr>
            <a:graphicFrameLocks noChangeAspect="1"/>
          </p:cNvGraphicFramePr>
          <p:nvPr/>
        </p:nvGraphicFramePr>
        <p:xfrm>
          <a:off x="1028700" y="3124200"/>
          <a:ext cx="1993900" cy="825500"/>
        </p:xfrm>
        <a:graphic>
          <a:graphicData uri="http://schemas.openxmlformats.org/presentationml/2006/ole">
            <mc:AlternateContent xmlns:mc="http://schemas.openxmlformats.org/markup-compatibility/2006">
              <mc:Choice xmlns:v="urn:schemas-microsoft-com:vml" Requires="v">
                <p:oleObj spid="_x0000_s2061" name="Equation" r:id="rId3" imgW="1993900" imgH="825500" progId="Equation.DSMT4">
                  <p:embed/>
                </p:oleObj>
              </mc:Choice>
              <mc:Fallback>
                <p:oleObj name="Equation" r:id="rId3" imgW="1993900" imgH="8255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8700" y="3124200"/>
                        <a:ext cx="199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Adding Rational Expressions </a:t>
            </a:r>
            <a:br>
              <a:rPr lang="en-US" sz="3200">
                <a:solidFill>
                  <a:schemeClr val="accent1"/>
                </a:solidFill>
              </a:rPr>
            </a:br>
            <a:r>
              <a:rPr lang="en-US" sz="3200">
                <a:solidFill>
                  <a:schemeClr val="accent1"/>
                </a:solidFill>
              </a:rPr>
              <a:t>with a Common Denominator (cont.)</a:t>
            </a:r>
          </a:p>
        </p:txBody>
      </p:sp>
      <p:sp>
        <p:nvSpPr>
          <p:cNvPr id="8195" name="Rectangle 68"/>
          <p:cNvSpPr>
            <a:spLocks noGrp="1"/>
          </p:cNvSpPr>
          <p:nvPr>
            <p:ph idx="4294967295"/>
          </p:nvPr>
        </p:nvSpPr>
        <p:spPr>
          <a:xfrm>
            <a:off x="457200" y="1280160"/>
            <a:ext cx="8229600" cy="3108543"/>
          </a:xfrm>
          <a:prstGeom prst="rect">
            <a:avLst/>
          </a:prstGeom>
          <a:noFill/>
        </p:spPr>
        <p:txBody>
          <a:bodyPr>
            <a:spAutoFit/>
          </a:bodyPr>
          <a:lstStyle/>
          <a:p>
            <a:pPr marL="457200" indent="-457200" eaLnBrk="1" hangingPunct="1">
              <a:spcBef>
                <a:spcPct val="0"/>
              </a:spcBef>
              <a:buFontTx/>
              <a:buNone/>
            </a:pPr>
            <a:r>
              <a:rPr lang="en-US" sz="2800" b="1" i="0" dirty="0">
                <a:solidFill>
                  <a:schemeClr val="tx1"/>
                </a:solidFill>
              </a:rPr>
              <a:t>Solution</a:t>
            </a: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p:txBody>
      </p:sp>
      <p:graphicFrame>
        <p:nvGraphicFramePr>
          <p:cNvPr id="3075" name="Object 3"/>
          <p:cNvGraphicFramePr>
            <a:graphicFrameLocks noChangeAspect="1"/>
          </p:cNvGraphicFramePr>
          <p:nvPr/>
        </p:nvGraphicFramePr>
        <p:xfrm>
          <a:off x="2071048" y="1143000"/>
          <a:ext cx="1993900" cy="838200"/>
        </p:xfrm>
        <a:graphic>
          <a:graphicData uri="http://schemas.openxmlformats.org/presentationml/2006/ole">
            <mc:AlternateContent xmlns:mc="http://schemas.openxmlformats.org/markup-compatibility/2006">
              <mc:Choice xmlns:v="urn:schemas-microsoft-com:vml" Requires="v">
                <p:oleObj spid="_x0000_s3108" name="Equation" r:id="rId3" imgW="1993900" imgH="838200" progId="Equation.DSMT4">
                  <p:embed/>
                </p:oleObj>
              </mc:Choice>
              <mc:Fallback>
                <p:oleObj name="Equation" r:id="rId3" imgW="1993900" imgH="8382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1048" y="1143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4076700" y="1143000"/>
          <a:ext cx="1104900" cy="838200"/>
        </p:xfrm>
        <a:graphic>
          <a:graphicData uri="http://schemas.openxmlformats.org/presentationml/2006/ole">
            <mc:AlternateContent xmlns:mc="http://schemas.openxmlformats.org/markup-compatibility/2006">
              <mc:Choice xmlns:v="urn:schemas-microsoft-com:vml" Requires="v">
                <p:oleObj spid="_x0000_s3109" name="Equation" r:id="rId5" imgW="1104900" imgH="838200" progId="Equation.DSMT4">
                  <p:embed/>
                </p:oleObj>
              </mc:Choice>
              <mc:Fallback>
                <p:oleObj name="Equation" r:id="rId5" imgW="1104900" imgH="8382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6700" y="11430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076700" y="2276475"/>
          <a:ext cx="2108200" cy="952500"/>
        </p:xfrm>
        <a:graphic>
          <a:graphicData uri="http://schemas.openxmlformats.org/presentationml/2006/ole">
            <mc:AlternateContent xmlns:mc="http://schemas.openxmlformats.org/markup-compatibility/2006">
              <mc:Choice xmlns:v="urn:schemas-microsoft-com:vml" Requires="v">
                <p:oleObj spid="_x0000_s3110" name="Equation" r:id="rId7" imgW="2108200" imgH="952500" progId="Equation.DSMT4">
                  <p:embed/>
                </p:oleObj>
              </mc:Choice>
              <mc:Fallback>
                <p:oleObj name="Equation" r:id="rId7" imgW="2108200" imgH="9525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76700" y="2276475"/>
                        <a:ext cx="210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4076700" y="3519488"/>
          <a:ext cx="2273300" cy="838200"/>
        </p:xfrm>
        <a:graphic>
          <a:graphicData uri="http://schemas.openxmlformats.org/presentationml/2006/ole">
            <mc:AlternateContent xmlns:mc="http://schemas.openxmlformats.org/markup-compatibility/2006">
              <mc:Choice xmlns:v="urn:schemas-microsoft-com:vml" Requires="v">
                <p:oleObj spid="_x0000_s3111" name="Equation" r:id="rId9" imgW="2273300" imgH="838200" progId="Equation.DSMT4">
                  <p:embed/>
                </p:oleObj>
              </mc:Choice>
              <mc:Fallback>
                <p:oleObj name="Equation" r:id="rId9" imgW="2273300" imgH="8382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76700" y="3519488"/>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4482405"/>
            <a:ext cx="8229600" cy="1384995"/>
          </a:xfrm>
          <a:prstGeom prst="rect">
            <a:avLst/>
          </a:prstGeom>
        </p:spPr>
        <p:txBody>
          <a:bodyPr>
            <a:spAutoFit/>
          </a:bodyPr>
          <a:lstStyle/>
          <a:p>
            <a:pPr>
              <a:spcBef>
                <a:spcPct val="0"/>
              </a:spcBef>
            </a:pPr>
            <a:r>
              <a:rPr lang="en-US" sz="2800" dirty="0"/>
              <a:t>Remember, if we use the entire expression in the numerator (or denominator) to reduce, we are left with a factor of 1. </a:t>
            </a:r>
            <a:endParaRPr lang="en-US" sz="2800" b="1" dirty="0"/>
          </a:p>
        </p:txBody>
      </p:sp>
      <p:cxnSp>
        <p:nvCxnSpPr>
          <p:cNvPr id="10" name="Straight Connector 9"/>
          <p:cNvCxnSpPr/>
          <p:nvPr/>
        </p:nvCxnSpPr>
        <p:spPr>
          <a:xfrm rot="10800000" flipV="1">
            <a:off x="4876800" y="23622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4343400" y="281940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Adding Rational Expressions </a:t>
            </a:r>
            <a:br>
              <a:rPr lang="en-US" sz="3200">
                <a:solidFill>
                  <a:schemeClr val="accent1"/>
                </a:solidFill>
              </a:rPr>
            </a:br>
            <a:r>
              <a:rPr lang="en-US" sz="3200">
                <a:solidFill>
                  <a:schemeClr val="accent1"/>
                </a:solidFill>
              </a:rPr>
              <a:t>with a Common Denominator (cont.)</a:t>
            </a:r>
          </a:p>
        </p:txBody>
      </p:sp>
      <p:sp>
        <p:nvSpPr>
          <p:cNvPr id="9219" name="Rectangle 6"/>
          <p:cNvSpPr>
            <a:spLocks noGrp="1"/>
          </p:cNvSpPr>
          <p:nvPr>
            <p:ph idx="4294967295"/>
          </p:nvPr>
        </p:nvSpPr>
        <p:spPr>
          <a:xfrm>
            <a:off x="457200" y="1280160"/>
            <a:ext cx="8229600" cy="4572000"/>
          </a:xfrm>
          <a:prstGeom prst="rect">
            <a:avLst/>
          </a:prstGeom>
        </p:spPr>
        <p:txBody>
          <a:bodyPr/>
          <a:lstStyle/>
          <a:p>
            <a:pPr marL="514350" indent="-514350" algn="just">
              <a:buFont typeface="+mj-lt"/>
              <a:buAutoNum type="alphaLcPeriod" startAt="2"/>
            </a:pPr>
            <a:r>
              <a:rPr lang="en-US" sz="2800" dirty="0"/>
              <a:t> </a:t>
            </a:r>
            <a:endParaRPr lang="en-US" sz="2800" i="0" dirty="0">
              <a:solidFill>
                <a:schemeClr val="tx1"/>
              </a:solidFill>
            </a:endParaRPr>
          </a:p>
          <a:p>
            <a:pPr algn="just">
              <a:buFont typeface="Courier New" pitchFamily="49" charset="0"/>
              <a:buNone/>
            </a:pPr>
            <a:endParaRPr lang="en-US" sz="2800" b="1" i="0" dirty="0">
              <a:solidFill>
                <a:schemeClr val="tx1"/>
              </a:solidFill>
            </a:endParaRPr>
          </a:p>
          <a:p>
            <a:pPr algn="just">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9220" name="Object 20"/>
          <p:cNvGraphicFramePr>
            <a:graphicFrameLocks noChangeAspect="1"/>
          </p:cNvGraphicFramePr>
          <p:nvPr/>
        </p:nvGraphicFramePr>
        <p:xfrm>
          <a:off x="1035050" y="1143000"/>
          <a:ext cx="3606800" cy="838200"/>
        </p:xfrm>
        <a:graphic>
          <a:graphicData uri="http://schemas.openxmlformats.org/presentationml/2006/ole">
            <mc:AlternateContent xmlns:mc="http://schemas.openxmlformats.org/markup-compatibility/2006">
              <mc:Choice xmlns:v="urn:schemas-microsoft-com:vml" Requires="v">
                <p:oleObj spid="_x0000_s4141" name="Equation" r:id="rId3" imgW="3606800" imgH="838200" progId="Equation.DSMT4">
                  <p:embed/>
                </p:oleObj>
              </mc:Choice>
              <mc:Fallback>
                <p:oleObj name="Equation" r:id="rId3" imgW="3606800" imgH="8382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050" y="1143000"/>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129352" y="2833048"/>
          <a:ext cx="3568700" cy="838200"/>
        </p:xfrm>
        <a:graphic>
          <a:graphicData uri="http://schemas.openxmlformats.org/presentationml/2006/ole">
            <mc:AlternateContent xmlns:mc="http://schemas.openxmlformats.org/markup-compatibility/2006">
              <mc:Choice xmlns:v="urn:schemas-microsoft-com:vml" Requires="v">
                <p:oleObj spid="_x0000_s4142" name="Equation" r:id="rId5" imgW="3568700" imgH="838200" progId="Equation.DSMT4">
                  <p:embed/>
                </p:oleObj>
              </mc:Choice>
              <mc:Fallback>
                <p:oleObj name="Equation" r:id="rId5" imgW="3568700" imgH="8382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9352" y="2833048"/>
                        <a:ext cx="356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4710752" y="2833048"/>
          <a:ext cx="1892300" cy="838200"/>
        </p:xfrm>
        <a:graphic>
          <a:graphicData uri="http://schemas.openxmlformats.org/presentationml/2006/ole">
            <mc:AlternateContent xmlns:mc="http://schemas.openxmlformats.org/markup-compatibility/2006">
              <mc:Choice xmlns:v="urn:schemas-microsoft-com:vml" Requires="v">
                <p:oleObj spid="_x0000_s4143" name="Equation" r:id="rId7" imgW="1892300" imgH="838200" progId="Equation.DSMT4">
                  <p:embed/>
                </p:oleObj>
              </mc:Choice>
              <mc:Fallback>
                <p:oleObj name="Equation" r:id="rId7" imgW="1892300" imgH="8382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0752" y="2833048"/>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4710752" y="3889375"/>
          <a:ext cx="2095500" cy="990600"/>
        </p:xfrm>
        <a:graphic>
          <a:graphicData uri="http://schemas.openxmlformats.org/presentationml/2006/ole">
            <mc:AlternateContent xmlns:mc="http://schemas.openxmlformats.org/markup-compatibility/2006">
              <mc:Choice xmlns:v="urn:schemas-microsoft-com:vml" Requires="v">
                <p:oleObj spid="_x0000_s4144" name="Equation" r:id="rId9" imgW="2095500" imgH="990600" progId="Equation.DSMT4">
                  <p:embed/>
                </p:oleObj>
              </mc:Choice>
              <mc:Fallback>
                <p:oleObj name="Equation" r:id="rId9" imgW="2095500" imgH="9906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10752" y="3889375"/>
                        <a:ext cx="209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4710752" y="5091113"/>
          <a:ext cx="2349500" cy="838200"/>
        </p:xfrm>
        <a:graphic>
          <a:graphicData uri="http://schemas.openxmlformats.org/presentationml/2006/ole">
            <mc:AlternateContent xmlns:mc="http://schemas.openxmlformats.org/markup-compatibility/2006">
              <mc:Choice xmlns:v="urn:schemas-microsoft-com:vml" Requires="v">
                <p:oleObj spid="_x0000_s4145" name="Equation" r:id="rId11" imgW="2349500" imgH="838200" progId="Equation.DSMT4">
                  <p:embed/>
                </p:oleObj>
              </mc:Choice>
              <mc:Fallback>
                <p:oleObj name="Equation" r:id="rId11" imgW="2349500" imgH="8382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0752" y="5091113"/>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591628" y="39624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910942" y="444862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Adding Rational Expressions with Different Denominators </a:t>
            </a:r>
          </a:p>
        </p:txBody>
      </p:sp>
      <p:sp>
        <p:nvSpPr>
          <p:cNvPr id="4" name="Content Placeholder 3"/>
          <p:cNvSpPr>
            <a:spLocks noGrp="1"/>
          </p:cNvSpPr>
          <p:nvPr>
            <p:ph idx="4294967295"/>
          </p:nvPr>
        </p:nvSpPr>
        <p:spPr>
          <a:xfrm>
            <a:off x="457200" y="1280160"/>
            <a:ext cx="8229600" cy="3582519"/>
          </a:xfrm>
          <a:prstGeom prst="rect">
            <a:avLst/>
          </a:prstGeom>
          <a:solidFill>
            <a:schemeClr val="accent3"/>
          </a:solidFill>
          <a:ln w="28575">
            <a:solidFill>
              <a:srgbClr val="000000"/>
            </a:solidFill>
          </a:ln>
        </p:spPr>
        <p:txBody>
          <a:bodyPr wrap="square">
            <a:spAutoFit/>
          </a:bodyPr>
          <a:lstStyle/>
          <a:p>
            <a:pPr marL="457200" indent="-457200" algn="ctr">
              <a:buNone/>
              <a:tabLst>
                <a:tab pos="800100" algn="l"/>
                <a:tab pos="7150100" algn="l"/>
              </a:tabLst>
            </a:pPr>
            <a:r>
              <a:rPr lang="en-US" sz="2800" b="1" dirty="0">
                <a:solidFill>
                  <a:srgbClr val="000000"/>
                </a:solidFill>
                <a:latin typeface="Calibri" pitchFamily="34" charset="0"/>
              </a:rPr>
              <a:t>Procedure</a:t>
            </a:r>
            <a:endParaRPr lang="en-US" sz="2800" i="1" dirty="0">
              <a:solidFill>
                <a:srgbClr val="000000"/>
              </a:solidFill>
              <a:latin typeface="Calibri" pitchFamily="34" charset="0"/>
            </a:endParaRPr>
          </a:p>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a:t>
            </a:r>
          </a:p>
        </p:txBody>
      </p:sp>
      <p:sp>
        <p:nvSpPr>
          <p:cNvPr id="12291" name="Rectangle 3"/>
          <p:cNvSpPr>
            <a:spLocks noGrp="1"/>
          </p:cNvSpPr>
          <p:nvPr>
            <p:ph idx="4294967295"/>
          </p:nvPr>
        </p:nvSpPr>
        <p:spPr>
          <a:xfrm>
            <a:off x="457200" y="1280160"/>
            <a:ext cx="8229600" cy="4099584"/>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0" indent="0" algn="just">
              <a:buFont typeface="Courier New" pitchFamily="49" charset="0"/>
              <a:buNone/>
            </a:pPr>
            <a:r>
              <a:rPr lang="en-US" sz="2800" i="0" dirty="0">
                <a:solidFill>
                  <a:schemeClr val="tx1"/>
                </a:solidFill>
              </a:rPr>
              <a:t>In this case, neither denominator can be factored so the LCD is the product of these factors. That is, </a:t>
            </a:r>
          </a:p>
          <a:p>
            <a:pPr marL="0" indent="0" algn="just">
              <a:buFont typeface="Courier New" pitchFamily="49" charset="0"/>
              <a:buNone/>
            </a:pPr>
            <a:r>
              <a:rPr lang="en-US" sz="2800" i="0" dirty="0">
                <a:solidFill>
                  <a:schemeClr val="tx1"/>
                </a:solidFill>
              </a:rPr>
              <a:t>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5139" name="Equation" r:id="rId3" imgW="457677" imgH="793306" progId="Equation.DSMT4">
                  <p:embed/>
                </p:oleObj>
              </mc:Choice>
              <mc:Fallback>
                <p:oleObj name="Equation" r:id="rId3" imgW="457677" imgH="79330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spid="_x0000_s5140" name="Equation" r:id="rId5" imgW="1727200" imgH="889000" progId="Equation.DSMT4">
                  <p:embed/>
                </p:oleObj>
              </mc:Choice>
              <mc:Fallback>
                <p:oleObj name="Equation" r:id="rId5" imgW="1727200" imgH="889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 (cont.)</a:t>
            </a: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3317" name="Object 9"/>
          <p:cNvGraphicFramePr>
            <a:graphicFrameLocks noChangeAspect="1"/>
          </p:cNvGraphicFramePr>
          <p:nvPr/>
        </p:nvGraphicFramePr>
        <p:xfrm>
          <a:off x="5143500" y="4938712"/>
          <a:ext cx="3238500" cy="596900"/>
        </p:xfrm>
        <a:graphic>
          <a:graphicData uri="http://schemas.openxmlformats.org/presentationml/2006/ole">
            <mc:AlternateContent xmlns:mc="http://schemas.openxmlformats.org/markup-compatibility/2006">
              <mc:Choice xmlns:v="urn:schemas-microsoft-com:vml" Requires="v">
                <p:oleObj spid="_x0000_s6188" name="Equation" r:id="rId3" imgW="3238500" imgH="596900" progId="Equation.DSMT4">
                  <p:embed/>
                </p:oleObj>
              </mc:Choice>
              <mc:Fallback>
                <p:oleObj name="Equation" r:id="rId3" imgW="3238500" imgH="5969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3500" y="4938712"/>
                        <a:ext cx="32385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8" name="Rectangle 10"/>
          <p:cNvSpPr>
            <a:spLocks noChangeArrowheads="1"/>
          </p:cNvSpPr>
          <p:nvPr/>
        </p:nvSpPr>
        <p:spPr bwMode="auto">
          <a:xfrm>
            <a:off x="455613" y="1280160"/>
            <a:ext cx="8226425" cy="954107"/>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nvGraphicFramePr>
        <p:xfrm>
          <a:off x="827396" y="2424112"/>
          <a:ext cx="1714500" cy="901700"/>
        </p:xfrm>
        <a:graphic>
          <a:graphicData uri="http://schemas.openxmlformats.org/presentationml/2006/ole">
            <mc:AlternateContent xmlns:mc="http://schemas.openxmlformats.org/markup-compatibility/2006">
              <mc:Choice xmlns:v="urn:schemas-microsoft-com:vml" Requires="v">
                <p:oleObj spid="_x0000_s6189" name="Equation" r:id="rId5" imgW="1714500" imgH="901700" progId="Equation.DSMT4">
                  <p:embed/>
                </p:oleObj>
              </mc:Choice>
              <mc:Fallback>
                <p:oleObj name="Equation" r:id="rId5" imgW="1714500" imgH="9017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396" y="2424112"/>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66348" y="2362200"/>
          <a:ext cx="4292600" cy="990600"/>
        </p:xfrm>
        <a:graphic>
          <a:graphicData uri="http://schemas.openxmlformats.org/presentationml/2006/ole">
            <mc:AlternateContent xmlns:mc="http://schemas.openxmlformats.org/markup-compatibility/2006">
              <mc:Choice xmlns:v="urn:schemas-microsoft-com:vml" Requires="v">
                <p:oleObj spid="_x0000_s6190" name="Equation" r:id="rId7" imgW="4292600" imgH="990600" progId="Equation.DSMT4">
                  <p:embed/>
                </p:oleObj>
              </mc:Choice>
              <mc:Fallback>
                <p:oleObj name="Equation" r:id="rId7" imgW="4292600" imgH="9906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6348" y="2362200"/>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566348" y="3505426"/>
          <a:ext cx="3035300" cy="1104900"/>
        </p:xfrm>
        <a:graphic>
          <a:graphicData uri="http://schemas.openxmlformats.org/presentationml/2006/ole">
            <mc:AlternateContent xmlns:mc="http://schemas.openxmlformats.org/markup-compatibility/2006">
              <mc:Choice xmlns:v="urn:schemas-microsoft-com:vml" Requires="v">
                <p:oleObj spid="_x0000_s6191" name="Equation" r:id="rId9" imgW="3035300" imgH="1104900" progId="Equation.DSMT4">
                  <p:embed/>
                </p:oleObj>
              </mc:Choice>
              <mc:Fallback>
                <p:oleObj name="Equation" r:id="rId9" imgW="3035300" imgH="11049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6348" y="3505426"/>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566348" y="4697412"/>
          <a:ext cx="2235200" cy="1003300"/>
        </p:xfrm>
        <a:graphic>
          <a:graphicData uri="http://schemas.openxmlformats.org/presentationml/2006/ole">
            <mc:AlternateContent xmlns:mc="http://schemas.openxmlformats.org/markup-compatibility/2006">
              <mc:Choice xmlns:v="urn:schemas-microsoft-com:vml" Requires="v">
                <p:oleObj spid="_x0000_s6192" name="Equation" r:id="rId11" imgW="2235200" imgH="1003300" progId="Equation.DSMT4">
                  <p:embed/>
                </p:oleObj>
              </mc:Choice>
              <mc:Fallback>
                <p:oleObj name="Equation" r:id="rId11" imgW="2235200" imgH="10033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66348" y="4697412"/>
                        <a:ext cx="2235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799</Words>
  <Application>Microsoft Office PowerPoint</Application>
  <PresentationFormat>On-screen Show (4:3)</PresentationFormat>
  <Paragraphs>122</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Courier New</vt:lpstr>
      <vt:lpstr>Symbol</vt:lpstr>
      <vt:lpstr>Office Theme</vt:lpstr>
      <vt:lpstr>Equation</vt:lpstr>
      <vt:lpstr>Section 12.4</vt:lpstr>
      <vt:lpstr>Objectives</vt:lpstr>
      <vt:lpstr>Addition with Rational Expressions</vt:lpstr>
      <vt:lpstr>Example 1: Adding Rational Expressions  with a Common Denominator</vt:lpstr>
      <vt:lpstr>Example 1: Adding Rational Expressions  with a Common Denominator (cont.)</vt:lpstr>
      <vt:lpstr>Example 1: Adding Rational Expressions  with a Common Denominator (cont.)</vt:lpstr>
      <vt:lpstr>Adding Rational Expressions with Different Denominators </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Completion Example 3: Adding Rational Expressions</vt:lpstr>
      <vt:lpstr>Completion Example 3: Adding Rational Expressions (cont.)</vt:lpstr>
      <vt:lpstr>Addition with Rational Expressions</vt:lpstr>
      <vt:lpstr>Placement of Negative Signs</vt:lpstr>
      <vt:lpstr>Subtraction with Rational Expressions</vt:lpstr>
      <vt:lpstr>Example 4: Subtracting Rational Expressions with a Common Denominator</vt:lpstr>
      <vt:lpstr>Example 4: Subtracting Rational Expressions with a Common Denominator (cont.)</vt:lpstr>
      <vt:lpstr>Example 4: Subtracting Rational Expressions with a Common Denominator (cont.)</vt:lpstr>
      <vt:lpstr>Example 4: Subtracting Rational Expressions with a Common Denominator (cont.)</vt:lpstr>
      <vt:lpstr>Common Error</vt:lpstr>
      <vt:lpstr>Common Error</vt:lpstr>
      <vt:lpstr>Example 5: Subtracting Rational Expressions with Different Denominators</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Completion Example 6: Subtracting  Rational Expressions</vt:lpstr>
      <vt:lpstr>Example 7: Adding and Subtracting Rational Expressions</vt:lpstr>
      <vt:lpstr>Example 7: Adding and Subtracting Rational Expressions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98</cp:revision>
  <dcterms:created xsi:type="dcterms:W3CDTF">2013-04-26T14:43:13Z</dcterms:created>
  <dcterms:modified xsi:type="dcterms:W3CDTF">2018-07-05T17:43:43Z</dcterms:modified>
</cp:coreProperties>
</file>