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8" r:id="rId3"/>
    <p:sldId id="259" r:id="rId4"/>
    <p:sldId id="294" r:id="rId5"/>
    <p:sldId id="295" r:id="rId6"/>
    <p:sldId id="296" r:id="rId7"/>
    <p:sldId id="297" r:id="rId8"/>
    <p:sldId id="298" r:id="rId9"/>
    <p:sldId id="299" r:id="rId10"/>
    <p:sldId id="300" r:id="rId11"/>
    <p:sldId id="301" r:id="rId12"/>
    <p:sldId id="302" r:id="rId13"/>
    <p:sldId id="303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>
    <p:extLst/>
  </p:cmAuthor>
  <p:cmAuthor id="2" name="Belloit, Nicholas G" initials="BNG [2]" lastIdx="1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00"/>
    <a:srgbClr val="1F497D"/>
    <a:srgbClr val="FF00FF"/>
    <a:srgbClr val="00808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1690" autoAdjust="0"/>
    <p:restoredTop sz="94709" autoAdjust="0"/>
  </p:normalViewPr>
  <p:slideViewPr>
    <p:cSldViewPr>
      <p:cViewPr varScale="1">
        <p:scale>
          <a:sx n="105" d="100"/>
          <a:sy n="105" d="100"/>
        </p:scale>
        <p:origin x="87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7" Type="http://schemas.openxmlformats.org/officeDocument/2006/relationships/image" Target="../media/image18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4" Type="http://schemas.openxmlformats.org/officeDocument/2006/relationships/image" Target="../media/image22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6" Type="http://schemas.openxmlformats.org/officeDocument/2006/relationships/image" Target="../media/image36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4390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143751-3E81-4327-AFFF-D02BF10D035B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911B12-0E67-42ED-9D33-D97C720837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838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0" name="Straight Connector 19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28.bin"/><Relationship Id="rId4" Type="http://schemas.openxmlformats.org/officeDocument/2006/relationships/image" Target="../media/image28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13" Type="http://schemas.openxmlformats.org/officeDocument/2006/relationships/oleObject" Target="../embeddings/oleObject35.bin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12" Type="http://schemas.openxmlformats.org/officeDocument/2006/relationships/image" Target="../media/image3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2.wmf"/><Relationship Id="rId11" Type="http://schemas.openxmlformats.org/officeDocument/2006/relationships/oleObject" Target="../embeddings/oleObject34.bin"/><Relationship Id="rId5" Type="http://schemas.openxmlformats.org/officeDocument/2006/relationships/oleObject" Target="../embeddings/oleObject31.bin"/><Relationship Id="rId10" Type="http://schemas.openxmlformats.org/officeDocument/2006/relationships/image" Target="../media/image34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33.bin"/><Relationship Id="rId14" Type="http://schemas.openxmlformats.org/officeDocument/2006/relationships/image" Target="../media/image36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8.wmf"/><Relationship Id="rId5" Type="http://schemas.openxmlformats.org/officeDocument/2006/relationships/oleObject" Target="../embeddings/oleObject37.bin"/><Relationship Id="rId4" Type="http://schemas.openxmlformats.org/officeDocument/2006/relationships/image" Target="../media/image37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3" Type="http://schemas.openxmlformats.org/officeDocument/2006/relationships/oleObject" Target="../embeddings/oleObject38.bin"/><Relationship Id="rId7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40.wmf"/><Relationship Id="rId5" Type="http://schemas.openxmlformats.org/officeDocument/2006/relationships/oleObject" Target="../embeddings/oleObject39.bin"/><Relationship Id="rId4" Type="http://schemas.openxmlformats.org/officeDocument/2006/relationships/image" Target="../media/image39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oleObject" Target="../embeddings/oleObject10.bin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12" Type="http://schemas.openxmlformats.org/officeDocument/2006/relationships/image" Target="../media/image1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6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8.bin"/><Relationship Id="rId14" Type="http://schemas.openxmlformats.org/officeDocument/2006/relationships/image" Target="../media/image11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16.bin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6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8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5" Type="http://schemas.openxmlformats.org/officeDocument/2006/relationships/oleObject" Target="../embeddings/oleObject17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4.bin"/><Relationship Id="rId14" Type="http://schemas.openxmlformats.org/officeDocument/2006/relationships/image" Target="../media/image17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19.bin"/><Relationship Id="rId10" Type="http://schemas.openxmlformats.org/officeDocument/2006/relationships/image" Target="../media/image22.wmf"/><Relationship Id="rId4" Type="http://schemas.openxmlformats.org/officeDocument/2006/relationships/image" Target="../media/image19.wmf"/><Relationship Id="rId9" Type="http://schemas.openxmlformats.org/officeDocument/2006/relationships/oleObject" Target="../embeddings/oleObject21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12" Type="http://schemas.openxmlformats.org/officeDocument/2006/relationships/image" Target="../media/image2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4.wmf"/><Relationship Id="rId11" Type="http://schemas.openxmlformats.org/officeDocument/2006/relationships/oleObject" Target="../embeddings/oleObject26.bin"/><Relationship Id="rId5" Type="http://schemas.openxmlformats.org/officeDocument/2006/relationships/oleObject" Target="../embeddings/oleObject23.bin"/><Relationship Id="rId10" Type="http://schemas.openxmlformats.org/officeDocument/2006/relationships/image" Target="../media/image26.wmf"/><Relationship Id="rId4" Type="http://schemas.openxmlformats.org/officeDocument/2006/relationships/image" Target="../media/image23.wmf"/><Relationship Id="rId9" Type="http://schemas.openxmlformats.org/officeDocument/2006/relationships/oleObject" Target="../embeddings/oleObject2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Section </a:t>
            </a:r>
            <a:r>
              <a:rPr lang="en-US" b="1" smtClean="0">
                <a:solidFill>
                  <a:srgbClr val="1F497D"/>
                </a:solidFill>
                <a:latin typeface="Arial" charset="0"/>
                <a:cs typeface="Arial" charset="0"/>
              </a:rPr>
              <a:t>12.3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Least Common Multiple of Polynomials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Writing Equivalent Rational Expressions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missing numerator that will make the rational expressions equivalent. </a:t>
            </a:r>
          </a:p>
          <a:p>
            <a:endParaRPr lang="en-US" dirty="0"/>
          </a:p>
          <a:p>
            <a:r>
              <a:rPr lang="en-US" b="1" dirty="0"/>
              <a:t>Solution </a:t>
            </a:r>
          </a:p>
          <a:p>
            <a:r>
              <a:rPr lang="en-US" dirty="0"/>
              <a:t>Factor the denominator on the right-hand side: </a:t>
            </a:r>
          </a:p>
          <a:p>
            <a:endParaRPr lang="en-US" dirty="0"/>
          </a:p>
          <a:p>
            <a:pPr>
              <a:spcBef>
                <a:spcPts val="1200"/>
              </a:spcBef>
            </a:pPr>
            <a:r>
              <a:rPr lang="en-US" dirty="0"/>
              <a:t>So, </a:t>
            </a:r>
          </a:p>
        </p:txBody>
      </p:sp>
      <p:graphicFrame>
        <p:nvGraphicFramePr>
          <p:cNvPr id="57346" name="Object 2"/>
          <p:cNvGraphicFramePr>
            <a:graphicFrameLocks noChangeAspect="1"/>
          </p:cNvGraphicFramePr>
          <p:nvPr/>
        </p:nvGraphicFramePr>
        <p:xfrm>
          <a:off x="3575050" y="2218189"/>
          <a:ext cx="19939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65" name="Equation" r:id="rId3" imgW="1993680" imgH="787320" progId="Equation.DSMT4">
                  <p:embed/>
                </p:oleObj>
              </mc:Choice>
              <mc:Fallback>
                <p:oleObj name="Equation" r:id="rId3" imgW="1993680" imgH="7873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5050" y="2218189"/>
                        <a:ext cx="19939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47" name="Object 3"/>
          <p:cNvGraphicFramePr>
            <a:graphicFrameLocks noChangeAspect="1"/>
          </p:cNvGraphicFramePr>
          <p:nvPr/>
        </p:nvGraphicFramePr>
        <p:xfrm>
          <a:off x="541789" y="3754889"/>
          <a:ext cx="2387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66" name="Equation" r:id="rId5" imgW="2387520" imgH="444240" progId="Equation.DSMT4">
                  <p:embed/>
                </p:oleObj>
              </mc:Choice>
              <mc:Fallback>
                <p:oleObj name="Equation" r:id="rId5" imgW="2387520" imgH="444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789" y="3754889"/>
                        <a:ext cx="2387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48" name="Object 4"/>
          <p:cNvGraphicFramePr>
            <a:graphicFrameLocks noChangeAspect="1"/>
          </p:cNvGraphicFramePr>
          <p:nvPr/>
        </p:nvGraphicFramePr>
        <p:xfrm>
          <a:off x="1058411" y="4267200"/>
          <a:ext cx="20828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67" name="Equation" r:id="rId7" imgW="2082600" imgH="876240" progId="Equation.DSMT4">
                  <p:embed/>
                </p:oleObj>
              </mc:Choice>
              <mc:Fallback>
                <p:oleObj name="Equation" r:id="rId7" imgW="2082600" imgH="876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8411" y="4267200"/>
                        <a:ext cx="20828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Writing Equivalent Rational Expressions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Now we see that we need to multiply by          to get the </a:t>
            </a:r>
          </a:p>
          <a:p>
            <a:r>
              <a:rPr lang="en-US" dirty="0"/>
              <a:t> equivalent expression with the desired denominator. </a:t>
            </a:r>
          </a:p>
        </p:txBody>
      </p:sp>
      <p:graphicFrame>
        <p:nvGraphicFramePr>
          <p:cNvPr id="5837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7680488"/>
              </p:ext>
            </p:extLst>
          </p:nvPr>
        </p:nvGraphicFramePr>
        <p:xfrm>
          <a:off x="6409189" y="1067033"/>
          <a:ext cx="6985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09" name="Equation" r:id="rId3" imgW="698400" imgH="787320" progId="Equation.DSMT4">
                  <p:embed/>
                </p:oleObj>
              </mc:Choice>
              <mc:Fallback>
                <p:oleObj name="Equation" r:id="rId3" imgW="698400" imgH="7873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9189" y="1067033"/>
                        <a:ext cx="6985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3" name="Object 5"/>
          <p:cNvGraphicFramePr>
            <a:graphicFrameLocks noChangeAspect="1"/>
          </p:cNvGraphicFramePr>
          <p:nvPr/>
        </p:nvGraphicFramePr>
        <p:xfrm>
          <a:off x="1143000" y="2667000"/>
          <a:ext cx="698500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10" name="Equation" r:id="rId5" imgW="698400" imgH="774360" progId="Equation.DSMT4">
                  <p:embed/>
                </p:oleObj>
              </mc:Choice>
              <mc:Fallback>
                <p:oleObj name="Equation" r:id="rId5" imgW="698400" imgH="774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667000"/>
                        <a:ext cx="698500" cy="77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4" name="Object 6"/>
          <p:cNvGraphicFramePr>
            <a:graphicFrameLocks noChangeAspect="1"/>
          </p:cNvGraphicFramePr>
          <p:nvPr/>
        </p:nvGraphicFramePr>
        <p:xfrm>
          <a:off x="1947644" y="2667000"/>
          <a:ext cx="1231900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11" name="Equation" r:id="rId7" imgW="1231560" imgH="774360" progId="Equation.DSMT4">
                  <p:embed/>
                </p:oleObj>
              </mc:Choice>
              <mc:Fallback>
                <p:oleObj name="Equation" r:id="rId7" imgW="1231560" imgH="774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7644" y="2667000"/>
                        <a:ext cx="1231900" cy="77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5" name="Object 7"/>
          <p:cNvGraphicFramePr>
            <a:graphicFrameLocks noChangeAspect="1"/>
          </p:cNvGraphicFramePr>
          <p:nvPr/>
        </p:nvGraphicFramePr>
        <p:xfrm>
          <a:off x="3323322" y="2667000"/>
          <a:ext cx="12954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12" name="Equation" r:id="rId9" imgW="1295280" imgH="787320" progId="Equation.DSMT4">
                  <p:embed/>
                </p:oleObj>
              </mc:Choice>
              <mc:Fallback>
                <p:oleObj name="Equation" r:id="rId9" imgW="1295280" imgH="787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3322" y="2667000"/>
                        <a:ext cx="12954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6" name="Object 8"/>
          <p:cNvGraphicFramePr>
            <a:graphicFrameLocks noChangeAspect="1"/>
          </p:cNvGraphicFramePr>
          <p:nvPr/>
        </p:nvGraphicFramePr>
        <p:xfrm>
          <a:off x="3323322" y="3733800"/>
          <a:ext cx="14605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13" name="Equation" r:id="rId11" imgW="1460160" imgH="876240" progId="Equation.DSMT4">
                  <p:embed/>
                </p:oleObj>
              </mc:Choice>
              <mc:Fallback>
                <p:oleObj name="Equation" r:id="rId11" imgW="1460160" imgH="876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3322" y="3733800"/>
                        <a:ext cx="14605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7" name="Object 9"/>
          <p:cNvGraphicFramePr>
            <a:graphicFrameLocks noChangeAspect="1"/>
          </p:cNvGraphicFramePr>
          <p:nvPr/>
        </p:nvGraphicFramePr>
        <p:xfrm>
          <a:off x="4953000" y="3733800"/>
          <a:ext cx="12700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14" name="Equation" r:id="rId13" imgW="1269720" imgH="787320" progId="Equation.DSMT4">
                  <p:embed/>
                </p:oleObj>
              </mc:Choice>
              <mc:Fallback>
                <p:oleObj name="Equation" r:id="rId13" imgW="1269720" imgH="7873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3733800"/>
                        <a:ext cx="12700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Writing Equivalent Rational Expressions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missing numerator that will make the rational expressions equivalent. </a:t>
            </a:r>
          </a:p>
          <a:p>
            <a:endParaRPr lang="en-US" dirty="0"/>
          </a:p>
          <a:p>
            <a:endParaRPr lang="en-US" b="1" dirty="0"/>
          </a:p>
          <a:p>
            <a:r>
              <a:rPr lang="en-US" b="1" dirty="0"/>
              <a:t>Solution </a:t>
            </a:r>
          </a:p>
          <a:p>
            <a:r>
              <a:rPr lang="en-US" dirty="0"/>
              <a:t>The denominator on the right is already factored and </a:t>
            </a:r>
          </a:p>
          <a:p>
            <a:r>
              <a:rPr lang="en-US" dirty="0"/>
              <a:t>we see that we need to multiply by                      to get </a:t>
            </a:r>
          </a:p>
          <a:p>
            <a:r>
              <a:rPr lang="en-US" dirty="0"/>
              <a:t>the equivalent expression with the desired denominator. </a:t>
            </a:r>
          </a:p>
        </p:txBody>
      </p:sp>
      <p:graphicFrame>
        <p:nvGraphicFramePr>
          <p:cNvPr id="59394" name="Object 2"/>
          <p:cNvGraphicFramePr>
            <a:graphicFrameLocks noChangeAspect="1"/>
          </p:cNvGraphicFramePr>
          <p:nvPr/>
        </p:nvGraphicFramePr>
        <p:xfrm>
          <a:off x="2609850" y="2400300"/>
          <a:ext cx="39243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07" name="Equation" r:id="rId3" imgW="3924000" imgH="876240" progId="Equation.DSMT4">
                  <p:embed/>
                </p:oleObj>
              </mc:Choice>
              <mc:Fallback>
                <p:oleObj name="Equation" r:id="rId3" imgW="3924000" imgH="876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9850" y="2400300"/>
                        <a:ext cx="39243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395" name="Object 3"/>
          <p:cNvGraphicFramePr>
            <a:graphicFrameLocks noChangeAspect="1"/>
          </p:cNvGraphicFramePr>
          <p:nvPr/>
        </p:nvGraphicFramePr>
        <p:xfrm>
          <a:off x="5723389" y="4114800"/>
          <a:ext cx="15621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08" name="Equation" r:id="rId5" imgW="1562040" imgH="927000" progId="Equation.DSMT4">
                  <p:embed/>
                </p:oleObj>
              </mc:Choice>
              <mc:Fallback>
                <p:oleObj name="Equation" r:id="rId5" imgW="1562040" imgH="927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3389" y="4114800"/>
                        <a:ext cx="15621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Writing Equivalent Rational Expressions (cont.)</a:t>
            </a:r>
          </a:p>
        </p:txBody>
      </p:sp>
      <p:graphicFrame>
        <p:nvGraphicFramePr>
          <p:cNvPr id="60419" name="Object 3"/>
          <p:cNvGraphicFramePr>
            <a:graphicFrameLocks noChangeAspect="1"/>
          </p:cNvGraphicFramePr>
          <p:nvPr/>
        </p:nvGraphicFramePr>
        <p:xfrm>
          <a:off x="1219200" y="1494522"/>
          <a:ext cx="8382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38" name="Equation" r:id="rId3" imgW="838080" imgH="787320" progId="Equation.DSMT4">
                  <p:embed/>
                </p:oleObj>
              </mc:Choice>
              <mc:Fallback>
                <p:oleObj name="Equation" r:id="rId3" imgW="838080" imgH="7873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1494522"/>
                        <a:ext cx="8382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0" name="Object 4"/>
          <p:cNvGraphicFramePr>
            <a:graphicFrameLocks noChangeAspect="1"/>
          </p:cNvGraphicFramePr>
          <p:nvPr/>
        </p:nvGraphicFramePr>
        <p:xfrm>
          <a:off x="2209800" y="1435100"/>
          <a:ext cx="32258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39" name="Equation" r:id="rId5" imgW="3225600" imgH="927000" progId="Equation.DSMT4">
                  <p:embed/>
                </p:oleObj>
              </mc:Choice>
              <mc:Fallback>
                <p:oleObj name="Equation" r:id="rId5" imgW="3225600" imgH="927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435100"/>
                        <a:ext cx="32258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1" name="Object 5"/>
          <p:cNvGraphicFramePr>
            <a:graphicFrameLocks noChangeAspect="1"/>
          </p:cNvGraphicFramePr>
          <p:nvPr/>
        </p:nvGraphicFramePr>
        <p:xfrm>
          <a:off x="2209800" y="2514600"/>
          <a:ext cx="30607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40" name="Equation" r:id="rId7" imgW="3060360" imgH="939600" progId="Equation.DSMT4">
                  <p:embed/>
                </p:oleObj>
              </mc:Choice>
              <mc:Fallback>
                <p:oleObj name="Equation" r:id="rId7" imgW="3060360" imgH="9396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514600"/>
                        <a:ext cx="30607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4294967295"/>
          </p:nvPr>
        </p:nvSpPr>
        <p:spPr>
          <a:xfrm>
            <a:off x="457200" y="1280160"/>
            <a:ext cx="8229600" cy="275152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Find the least common multiple and add fractions. 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Find the least common multiple of a list of polynomials. 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Find equivalent rational expressions.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/>
          </p:cNvSpPr>
          <p:nvPr/>
        </p:nvSpPr>
        <p:spPr>
          <a:xfrm>
            <a:off x="457200" y="1280160"/>
            <a:ext cx="8229600" cy="3108543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2800" b="1" dirty="0">
                <a:solidFill>
                  <a:srgbClr val="000000"/>
                </a:solidFill>
              </a:rPr>
              <a:t>Procedure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Find the prime factorization of each number.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List the prime factors that appear in any one of the prime factorizations.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Find the product of these primes using each prime the most number of times it appears in any one of the prime factorizations. </a:t>
            </a:r>
          </a:p>
        </p:txBody>
      </p:sp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To Find the LCM of a Set of Counting Numbers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Finding the LCM of a Set of Counting Numbers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Find the LCM of 15, 18, and 45. </a:t>
            </a:r>
          </a:p>
          <a:p>
            <a:r>
              <a:rPr lang="en-US" b="1" dirty="0"/>
              <a:t>Solution </a:t>
            </a:r>
          </a:p>
          <a:p>
            <a:r>
              <a:rPr lang="en-US" b="1" dirty="0"/>
              <a:t>Step 1:</a:t>
            </a:r>
            <a:r>
              <a:rPr lang="en-US" dirty="0"/>
              <a:t> Prime factorizations: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b="1" dirty="0"/>
              <a:t>Step 2: </a:t>
            </a:r>
            <a:r>
              <a:rPr lang="en-US" dirty="0"/>
              <a:t>2, 3, and 5 are the only prime factors. </a:t>
            </a:r>
          </a:p>
          <a:p>
            <a:r>
              <a:rPr lang="en-US" b="1" dirty="0"/>
              <a:t>Step 3: </a:t>
            </a:r>
            <a:r>
              <a:rPr lang="en-US" dirty="0"/>
              <a:t>Using the most of each factor in any one prime factorization we have LCM</a:t>
            </a:r>
            <a:endParaRPr lang="en-US" b="1" dirty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52226" name="Object 2"/>
          <p:cNvGraphicFramePr>
            <a:graphicFrameLocks noChangeAspect="1"/>
          </p:cNvGraphicFramePr>
          <p:nvPr/>
        </p:nvGraphicFramePr>
        <p:xfrm>
          <a:off x="1464578" y="2879288"/>
          <a:ext cx="36703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51" name="Equation" r:id="rId3" imgW="3670200" imgH="330120" progId="Equation.DSMT4">
                  <p:embed/>
                </p:oleObj>
              </mc:Choice>
              <mc:Fallback>
                <p:oleObj name="Equation" r:id="rId3" imgW="3670200" imgH="3301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4578" y="2879288"/>
                        <a:ext cx="36703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7" name="Object 3"/>
          <p:cNvGraphicFramePr>
            <a:graphicFrameLocks noChangeAspect="1"/>
          </p:cNvGraphicFramePr>
          <p:nvPr/>
        </p:nvGraphicFramePr>
        <p:xfrm>
          <a:off x="1447800" y="3361655"/>
          <a:ext cx="38354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52" name="Equation" r:id="rId5" imgW="3835080" imgH="330120" progId="Equation.DSMT4">
                  <p:embed/>
                </p:oleObj>
              </mc:Choice>
              <mc:Fallback>
                <p:oleObj name="Equation" r:id="rId5" imgW="3835080" imgH="3301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361655"/>
                        <a:ext cx="38354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1098112"/>
              </p:ext>
            </p:extLst>
          </p:nvPr>
        </p:nvGraphicFramePr>
        <p:xfrm>
          <a:off x="1422400" y="3844022"/>
          <a:ext cx="38354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53" name="Equation" r:id="rId7" imgW="3835080" imgH="330120" progId="Equation.DSMT4">
                  <p:embed/>
                </p:oleObj>
              </mc:Choice>
              <mc:Fallback>
                <p:oleObj name="Equation" r:id="rId7" imgW="3835080" imgH="3301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2400" y="3844022"/>
                        <a:ext cx="38354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7380242"/>
              </p:ext>
            </p:extLst>
          </p:nvPr>
        </p:nvGraphicFramePr>
        <p:xfrm>
          <a:off x="4395788" y="5410200"/>
          <a:ext cx="191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54" name="Equation" r:id="rId9" imgW="1917360" imgH="291960" progId="Equation.DSMT4">
                  <p:embed/>
                </p:oleObj>
              </mc:Choice>
              <mc:Fallback>
                <p:oleObj name="Equation" r:id="rId9" imgW="191736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5788" y="5410200"/>
                        <a:ext cx="1917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Adding Fractions with the Same Denominator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Add:</a:t>
            </a:r>
          </a:p>
          <a:p>
            <a:pPr>
              <a:spcBef>
                <a:spcPts val="2400"/>
              </a:spcBef>
            </a:pPr>
            <a:r>
              <a:rPr lang="en-US" b="1" dirty="0"/>
              <a:t>Solution</a:t>
            </a:r>
            <a:endParaRPr lang="en-US" dirty="0"/>
          </a:p>
        </p:txBody>
      </p:sp>
      <p:graphicFrame>
        <p:nvGraphicFramePr>
          <p:cNvPr id="53250" name="Object 2"/>
          <p:cNvGraphicFramePr>
            <a:graphicFrameLocks noChangeAspect="1"/>
          </p:cNvGraphicFramePr>
          <p:nvPr/>
        </p:nvGraphicFramePr>
        <p:xfrm>
          <a:off x="1303789" y="1143000"/>
          <a:ext cx="181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89" name="Equation" r:id="rId3" imgW="1815840" imgH="838080" progId="Equation.DSMT4">
                  <p:embed/>
                </p:oleObj>
              </mc:Choice>
              <mc:Fallback>
                <p:oleObj name="Equation" r:id="rId3" imgW="181584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3789" y="1143000"/>
                        <a:ext cx="181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2" name="Object 4"/>
          <p:cNvGraphicFramePr>
            <a:graphicFrameLocks noChangeAspect="1"/>
          </p:cNvGraphicFramePr>
          <p:nvPr/>
        </p:nvGraphicFramePr>
        <p:xfrm>
          <a:off x="1219200" y="2726422"/>
          <a:ext cx="181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90" name="Equation" r:id="rId5" imgW="1815840" imgH="838080" progId="Equation.DSMT4">
                  <p:embed/>
                </p:oleObj>
              </mc:Choice>
              <mc:Fallback>
                <p:oleObj name="Equation" r:id="rId5" imgW="181584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726422"/>
                        <a:ext cx="181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3" name="Object 5"/>
          <p:cNvGraphicFramePr>
            <a:graphicFrameLocks noChangeAspect="1"/>
          </p:cNvGraphicFramePr>
          <p:nvPr/>
        </p:nvGraphicFramePr>
        <p:xfrm>
          <a:off x="3048000" y="2718033"/>
          <a:ext cx="1473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91" name="Equation" r:id="rId7" imgW="1473120" imgH="838080" progId="Equation.DSMT4">
                  <p:embed/>
                </p:oleObj>
              </mc:Choice>
              <mc:Fallback>
                <p:oleObj name="Equation" r:id="rId7" imgW="147312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2718033"/>
                        <a:ext cx="1473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5" name="Object 7"/>
          <p:cNvGraphicFramePr>
            <a:graphicFrameLocks noChangeAspect="1"/>
          </p:cNvGraphicFramePr>
          <p:nvPr/>
        </p:nvGraphicFramePr>
        <p:xfrm>
          <a:off x="3048000" y="3733800"/>
          <a:ext cx="69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92" name="Equation" r:id="rId9" imgW="698400" imgH="838080" progId="Equation.DSMT4">
                  <p:embed/>
                </p:oleObj>
              </mc:Choice>
              <mc:Fallback>
                <p:oleObj name="Equation" r:id="rId9" imgW="69840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3733800"/>
                        <a:ext cx="69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6" name="Object 8"/>
          <p:cNvGraphicFramePr>
            <a:graphicFrameLocks noChangeAspect="1"/>
          </p:cNvGraphicFramePr>
          <p:nvPr/>
        </p:nvGraphicFramePr>
        <p:xfrm>
          <a:off x="3784600" y="3733800"/>
          <a:ext cx="863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93" name="Equation" r:id="rId11" imgW="863280" imgH="838080" progId="Equation.DSMT4">
                  <p:embed/>
                </p:oleObj>
              </mc:Choice>
              <mc:Fallback>
                <p:oleObj name="Equation" r:id="rId11" imgW="86328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4600" y="3733800"/>
                        <a:ext cx="863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7" name="Object 9"/>
          <p:cNvGraphicFramePr>
            <a:graphicFrameLocks noChangeAspect="1"/>
          </p:cNvGraphicFramePr>
          <p:nvPr/>
        </p:nvGraphicFramePr>
        <p:xfrm>
          <a:off x="4733488" y="3733800"/>
          <a:ext cx="54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94" name="Equation" r:id="rId13" imgW="545760" imgH="838080" progId="Equation.DSMT4">
                  <p:embed/>
                </p:oleObj>
              </mc:Choice>
              <mc:Fallback>
                <p:oleObj name="Equation" r:id="rId13" imgW="54576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3488" y="3733800"/>
                        <a:ext cx="54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flipH="1">
            <a:off x="4089633" y="3750578"/>
            <a:ext cx="2286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4088934" y="4250422"/>
            <a:ext cx="2286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Adding Fractions with Different Denominators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Add:</a:t>
            </a:r>
          </a:p>
          <a:p>
            <a:pPr>
              <a:spcBef>
                <a:spcPts val="1800"/>
              </a:spcBef>
            </a:pPr>
            <a:r>
              <a:rPr lang="en-US" b="1" dirty="0"/>
              <a:t>Solution</a:t>
            </a:r>
          </a:p>
          <a:p>
            <a:pPr>
              <a:spcBef>
                <a:spcPts val="600"/>
              </a:spcBef>
            </a:pPr>
            <a:r>
              <a:rPr lang="en-US" dirty="0"/>
              <a:t>Find the LCD.</a:t>
            </a:r>
          </a:p>
          <a:p>
            <a:pPr>
              <a:spcBef>
                <a:spcPts val="600"/>
              </a:spcBef>
            </a:pPr>
            <a:endParaRPr lang="en-US" dirty="0"/>
          </a:p>
          <a:p>
            <a:pPr>
              <a:spcBef>
                <a:spcPts val="600"/>
              </a:spcBef>
            </a:pPr>
            <a:endParaRPr lang="en-US" dirty="0"/>
          </a:p>
          <a:p>
            <a:pPr>
              <a:spcBef>
                <a:spcPts val="600"/>
              </a:spcBef>
            </a:pPr>
            <a:endParaRPr lang="en-US" dirty="0"/>
          </a:p>
          <a:p>
            <a:pPr>
              <a:spcBef>
                <a:spcPts val="600"/>
              </a:spcBef>
            </a:pPr>
            <a:r>
              <a:rPr lang="en-US" dirty="0"/>
              <a:t>Add by using the LCD.</a:t>
            </a:r>
          </a:p>
        </p:txBody>
      </p:sp>
      <p:graphicFrame>
        <p:nvGraphicFramePr>
          <p:cNvPr id="53250" name="Object 2"/>
          <p:cNvGraphicFramePr>
            <a:graphicFrameLocks noChangeAspect="1"/>
          </p:cNvGraphicFramePr>
          <p:nvPr/>
        </p:nvGraphicFramePr>
        <p:xfrm>
          <a:off x="1303789" y="1143000"/>
          <a:ext cx="1511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23" name="Equation" r:id="rId3" imgW="1511280" imgH="838080" progId="Equation.DSMT4">
                  <p:embed/>
                </p:oleObj>
              </mc:Choice>
              <mc:Fallback>
                <p:oleObj name="Equation" r:id="rId3" imgW="1511280" imgH="838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3789" y="1143000"/>
                        <a:ext cx="1511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0" name="Object 8"/>
          <p:cNvGraphicFramePr>
            <a:graphicFrameLocks noChangeAspect="1"/>
          </p:cNvGraphicFramePr>
          <p:nvPr/>
        </p:nvGraphicFramePr>
        <p:xfrm>
          <a:off x="914400" y="3031222"/>
          <a:ext cx="1333500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24" name="Equation" r:id="rId5" imgW="1333440" imgH="1358640" progId="Equation.DSMT4">
                  <p:embed/>
                </p:oleObj>
              </mc:Choice>
              <mc:Fallback>
                <p:oleObj name="Equation" r:id="rId5" imgW="1333440" imgH="13586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031222"/>
                        <a:ext cx="1333500" cy="135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1" name="Object 9"/>
          <p:cNvGraphicFramePr>
            <a:graphicFrameLocks noChangeAspect="1"/>
          </p:cNvGraphicFramePr>
          <p:nvPr/>
        </p:nvGraphicFramePr>
        <p:xfrm>
          <a:off x="2700789" y="3534678"/>
          <a:ext cx="2717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25" name="Equation" r:id="rId7" imgW="2717640" imgH="291960" progId="Equation.DSMT4">
                  <p:embed/>
                </p:oleObj>
              </mc:Choice>
              <mc:Fallback>
                <p:oleObj name="Equation" r:id="rId7" imgW="271764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0789" y="3534678"/>
                        <a:ext cx="2717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ight Brace 13"/>
          <p:cNvSpPr/>
          <p:nvPr/>
        </p:nvSpPr>
        <p:spPr>
          <a:xfrm>
            <a:off x="2362200" y="3031222"/>
            <a:ext cx="228600" cy="1295400"/>
          </a:xfrm>
          <a:prstGeom prst="rightBrac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4283" name="Object 11"/>
          <p:cNvGraphicFramePr>
            <a:graphicFrameLocks noChangeAspect="1"/>
          </p:cNvGraphicFramePr>
          <p:nvPr/>
        </p:nvGraphicFramePr>
        <p:xfrm>
          <a:off x="727745" y="5029200"/>
          <a:ext cx="281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26" name="Equation" r:id="rId9" imgW="2819160" imgH="838080" progId="Equation.DSMT4">
                  <p:embed/>
                </p:oleObj>
              </mc:Choice>
              <mc:Fallback>
                <p:oleObj name="Equation" r:id="rId9" imgW="2819160" imgH="838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7745" y="5029200"/>
                        <a:ext cx="281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4" name="Object 12"/>
          <p:cNvGraphicFramePr>
            <a:graphicFrameLocks noChangeAspect="1"/>
          </p:cNvGraphicFramePr>
          <p:nvPr/>
        </p:nvGraphicFramePr>
        <p:xfrm>
          <a:off x="3598178" y="5029200"/>
          <a:ext cx="2159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27" name="Equation" r:id="rId11" imgW="2158920" imgH="838080" progId="Equation.DSMT4">
                  <p:embed/>
                </p:oleObj>
              </mc:Choice>
              <mc:Fallback>
                <p:oleObj name="Equation" r:id="rId11" imgW="215892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8178" y="5029200"/>
                        <a:ext cx="2159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5" name="Object 13"/>
          <p:cNvGraphicFramePr>
            <a:graphicFrameLocks noChangeAspect="1"/>
          </p:cNvGraphicFramePr>
          <p:nvPr/>
        </p:nvGraphicFramePr>
        <p:xfrm>
          <a:off x="5791200" y="5029200"/>
          <a:ext cx="1854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28" name="Equation" r:id="rId13" imgW="1854000" imgH="838080" progId="Equation.DSMT4">
                  <p:embed/>
                </p:oleObj>
              </mc:Choice>
              <mc:Fallback>
                <p:oleObj name="Equation" r:id="rId13" imgW="1854000" imgH="838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5029200"/>
                        <a:ext cx="1854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6692720"/>
              </p:ext>
            </p:extLst>
          </p:nvPr>
        </p:nvGraphicFramePr>
        <p:xfrm>
          <a:off x="7734300" y="5029200"/>
          <a:ext cx="72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29" name="Equation" r:id="rId15" imgW="723600" imgH="838080" progId="Equation.DSMT4">
                  <p:embed/>
                </p:oleObj>
              </mc:Choice>
              <mc:Fallback>
                <p:oleObj name="Equation" r:id="rId15" imgW="723600" imgH="8380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34300" y="5029200"/>
                        <a:ext cx="723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 Find the LCM of a Set of Polynomials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50011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Procedure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Completely factor each polynomial (including prime factors for numerical factors).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Form the product of all factors that appear, using each factor the most number of times it appears in any one polynomial. </a:t>
            </a:r>
            <a:endParaRPr lang="en-US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Finding the LCM of Polynomials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LCM of the polynomials </a:t>
            </a:r>
            <a:r>
              <a:rPr lang="en-US" dirty="0">
                <a:solidFill>
                  <a:srgbClr val="0000FF"/>
                </a:solidFill>
              </a:rPr>
              <a:t>2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+ 8 </a:t>
            </a:r>
            <a:r>
              <a:rPr lang="en-US" dirty="0"/>
              <a:t>and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− 16</a:t>
            </a:r>
            <a:r>
              <a:rPr lang="en-US" dirty="0"/>
              <a:t>.</a:t>
            </a:r>
          </a:p>
          <a:p>
            <a:r>
              <a:rPr lang="en-US" b="1" dirty="0"/>
              <a:t>Solution</a:t>
            </a:r>
            <a:endParaRPr lang="en-US" dirty="0"/>
          </a:p>
        </p:txBody>
      </p:sp>
      <p:graphicFrame>
        <p:nvGraphicFramePr>
          <p:cNvPr id="55299" name="Object 3"/>
          <p:cNvGraphicFramePr>
            <a:graphicFrameLocks noChangeAspect="1"/>
          </p:cNvGraphicFramePr>
          <p:nvPr/>
        </p:nvGraphicFramePr>
        <p:xfrm>
          <a:off x="838200" y="2514600"/>
          <a:ext cx="2146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25" name="Equation" r:id="rId3" imgW="2145960" imgH="444240" progId="Equation.DSMT4">
                  <p:embed/>
                </p:oleObj>
              </mc:Choice>
              <mc:Fallback>
                <p:oleObj name="Equation" r:id="rId3" imgW="2145960" imgH="444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514600"/>
                        <a:ext cx="21463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0" name="Object 4"/>
          <p:cNvGraphicFramePr>
            <a:graphicFrameLocks noChangeAspect="1"/>
          </p:cNvGraphicFramePr>
          <p:nvPr/>
        </p:nvGraphicFramePr>
        <p:xfrm>
          <a:off x="838200" y="3124200"/>
          <a:ext cx="2971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26" name="Equation" r:id="rId5" imgW="2971800" imgH="469800" progId="Equation.DSMT4">
                  <p:embed/>
                </p:oleObj>
              </mc:Choice>
              <mc:Fallback>
                <p:oleObj name="Equation" r:id="rId5" imgW="297180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124200"/>
                        <a:ext cx="2971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ight Brace 6"/>
          <p:cNvSpPr/>
          <p:nvPr/>
        </p:nvSpPr>
        <p:spPr>
          <a:xfrm>
            <a:off x="3886898" y="2564934"/>
            <a:ext cx="227901" cy="990600"/>
          </a:xfrm>
          <a:prstGeom prst="rightBrac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5302" name="Object 6"/>
          <p:cNvGraphicFramePr>
            <a:graphicFrameLocks noChangeAspect="1"/>
          </p:cNvGraphicFramePr>
          <p:nvPr/>
        </p:nvGraphicFramePr>
        <p:xfrm>
          <a:off x="4207778" y="2836178"/>
          <a:ext cx="3022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27" name="Equation" r:id="rId7" imgW="3022560" imgH="469800" progId="Equation.DSMT4">
                  <p:embed/>
                </p:oleObj>
              </mc:Choice>
              <mc:Fallback>
                <p:oleObj name="Equation" r:id="rId7" imgW="302256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7778" y="2836178"/>
                        <a:ext cx="3022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3" name="Object 7"/>
          <p:cNvGraphicFramePr>
            <a:graphicFrameLocks noChangeAspect="1"/>
          </p:cNvGraphicFramePr>
          <p:nvPr/>
        </p:nvGraphicFramePr>
        <p:xfrm>
          <a:off x="4919444" y="3352800"/>
          <a:ext cx="17145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28" name="Equation" r:id="rId9" imgW="1714320" imgH="571320" progId="Equation.DSMT4">
                  <p:embed/>
                </p:oleObj>
              </mc:Choice>
              <mc:Fallback>
                <p:oleObj name="Equation" r:id="rId9" imgW="1714320" imgH="571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9444" y="3352800"/>
                        <a:ext cx="17145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Finding the LCM of Polynomials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LCM of the polynomials </a:t>
            </a:r>
            <a:r>
              <a:rPr lang="es-ES" i="1" dirty="0">
                <a:solidFill>
                  <a:srgbClr val="0000FF"/>
                </a:solidFill>
              </a:rPr>
              <a:t>y</a:t>
            </a:r>
            <a:r>
              <a:rPr lang="es-ES" baseline="30000" dirty="0">
                <a:solidFill>
                  <a:srgbClr val="0000FF"/>
                </a:solidFill>
              </a:rPr>
              <a:t>2</a:t>
            </a:r>
            <a:r>
              <a:rPr lang="es-ES" dirty="0">
                <a:solidFill>
                  <a:srgbClr val="0000FF"/>
                </a:solidFill>
              </a:rPr>
              <a:t> + 10</a:t>
            </a:r>
            <a:r>
              <a:rPr lang="es-ES" i="1" dirty="0">
                <a:solidFill>
                  <a:srgbClr val="0000FF"/>
                </a:solidFill>
              </a:rPr>
              <a:t>y</a:t>
            </a:r>
            <a:r>
              <a:rPr lang="es-ES" dirty="0">
                <a:solidFill>
                  <a:srgbClr val="0000FF"/>
                </a:solidFill>
              </a:rPr>
              <a:t> + 25</a:t>
            </a:r>
            <a:r>
              <a:rPr lang="es-ES" dirty="0"/>
              <a:t>, </a:t>
            </a:r>
            <a:br>
              <a:rPr lang="es-ES" dirty="0"/>
            </a:br>
            <a:r>
              <a:rPr lang="es-ES" dirty="0">
                <a:solidFill>
                  <a:srgbClr val="0000FF"/>
                </a:solidFill>
              </a:rPr>
              <a:t>3</a:t>
            </a:r>
            <a:r>
              <a:rPr lang="es-ES" i="1" dirty="0">
                <a:solidFill>
                  <a:srgbClr val="0000FF"/>
                </a:solidFill>
              </a:rPr>
              <a:t>y</a:t>
            </a:r>
            <a:r>
              <a:rPr lang="es-ES" baseline="30000" dirty="0">
                <a:solidFill>
                  <a:srgbClr val="0000FF"/>
                </a:solidFill>
              </a:rPr>
              <a:t>2</a:t>
            </a:r>
            <a:r>
              <a:rPr lang="es-ES" dirty="0">
                <a:solidFill>
                  <a:srgbClr val="0000FF"/>
                </a:solidFill>
              </a:rPr>
              <a:t> + 15</a:t>
            </a:r>
            <a:r>
              <a:rPr lang="es-ES" i="1" dirty="0">
                <a:solidFill>
                  <a:srgbClr val="0000FF"/>
                </a:solidFill>
              </a:rPr>
              <a:t>y</a:t>
            </a:r>
            <a:r>
              <a:rPr lang="es-ES" dirty="0"/>
              <a:t>, and </a:t>
            </a:r>
            <a:r>
              <a:rPr lang="es-ES" dirty="0">
                <a:solidFill>
                  <a:srgbClr val="0000FF"/>
                </a:solidFill>
              </a:rPr>
              <a:t>5</a:t>
            </a:r>
            <a:r>
              <a:rPr lang="es-ES" i="1" dirty="0">
                <a:solidFill>
                  <a:srgbClr val="0000FF"/>
                </a:solidFill>
              </a:rPr>
              <a:t>y</a:t>
            </a:r>
            <a:r>
              <a:rPr lang="es-ES" dirty="0">
                <a:solidFill>
                  <a:srgbClr val="0000FF"/>
                </a:solidFill>
              </a:rPr>
              <a:t> − 25</a:t>
            </a:r>
            <a:r>
              <a:rPr lang="es-ES" dirty="0"/>
              <a:t>.</a:t>
            </a:r>
            <a:endParaRPr lang="en-US" dirty="0"/>
          </a:p>
          <a:p>
            <a:r>
              <a:rPr lang="en-US" b="1" dirty="0"/>
              <a:t>Solution</a:t>
            </a:r>
            <a:endParaRPr lang="en-US" dirty="0"/>
          </a:p>
        </p:txBody>
      </p:sp>
      <p:graphicFrame>
        <p:nvGraphicFramePr>
          <p:cNvPr id="55299" name="Object 3"/>
          <p:cNvGraphicFramePr>
            <a:graphicFrameLocks noChangeAspect="1"/>
          </p:cNvGraphicFramePr>
          <p:nvPr/>
        </p:nvGraphicFramePr>
        <p:xfrm>
          <a:off x="744756" y="2819400"/>
          <a:ext cx="29464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53" name="Equation" r:id="rId3" imgW="2946240" imgH="520560" progId="Equation.DSMT4">
                  <p:embed/>
                </p:oleObj>
              </mc:Choice>
              <mc:Fallback>
                <p:oleObj name="Equation" r:id="rId3" imgW="2946240" imgH="52056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4756" y="2819400"/>
                        <a:ext cx="29464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0" name="Object 4"/>
          <p:cNvGraphicFramePr>
            <a:graphicFrameLocks noChangeAspect="1"/>
          </p:cNvGraphicFramePr>
          <p:nvPr/>
        </p:nvGraphicFramePr>
        <p:xfrm>
          <a:off x="744756" y="3454400"/>
          <a:ext cx="2743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54" name="Equation" r:id="rId5" imgW="2743200" imgH="469800" progId="Equation.DSMT4">
                  <p:embed/>
                </p:oleObj>
              </mc:Choice>
              <mc:Fallback>
                <p:oleObj name="Equation" r:id="rId5" imgW="2743200" imgH="469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4756" y="3454400"/>
                        <a:ext cx="2743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ight Brace 6"/>
          <p:cNvSpPr/>
          <p:nvPr/>
        </p:nvSpPr>
        <p:spPr>
          <a:xfrm>
            <a:off x="3742888" y="2819400"/>
            <a:ext cx="227901" cy="1600200"/>
          </a:xfrm>
          <a:prstGeom prst="rightBrac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5302" name="Object 6"/>
          <p:cNvGraphicFramePr>
            <a:graphicFrameLocks noChangeAspect="1"/>
          </p:cNvGraphicFramePr>
          <p:nvPr/>
        </p:nvGraphicFramePr>
        <p:xfrm>
          <a:off x="4152900" y="3342591"/>
          <a:ext cx="3619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55" name="Equation" r:id="rId7" imgW="3619440" imgH="533160" progId="Equation.DSMT4">
                  <p:embed/>
                </p:oleObj>
              </mc:Choice>
              <mc:Fallback>
                <p:oleObj name="Equation" r:id="rId7" imgW="3619440" imgH="53316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2900" y="3342591"/>
                        <a:ext cx="3619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3" name="Object 7"/>
          <p:cNvGraphicFramePr>
            <a:graphicFrameLocks noChangeAspect="1"/>
          </p:cNvGraphicFramePr>
          <p:nvPr/>
        </p:nvGraphicFramePr>
        <p:xfrm>
          <a:off x="4842778" y="3902978"/>
          <a:ext cx="27940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56" name="Equation" r:id="rId9" imgW="2793960" imgH="533160" progId="Equation.DSMT4">
                  <p:embed/>
                </p:oleObj>
              </mc:Choice>
              <mc:Fallback>
                <p:oleObj name="Equation" r:id="rId9" imgW="2793960" imgH="53316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2778" y="3902978"/>
                        <a:ext cx="27940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6" name="Object 4"/>
          <p:cNvGraphicFramePr>
            <a:graphicFrameLocks noChangeAspect="1"/>
          </p:cNvGraphicFramePr>
          <p:nvPr/>
        </p:nvGraphicFramePr>
        <p:xfrm>
          <a:off x="744756" y="4038600"/>
          <a:ext cx="2286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57" name="Equation" r:id="rId11" imgW="2286000" imgH="444240" progId="Equation.DSMT4">
                  <p:embed/>
                </p:oleObj>
              </mc:Choice>
              <mc:Fallback>
                <p:oleObj name="Equation" r:id="rId11" imgW="228600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4756" y="4038600"/>
                        <a:ext cx="2286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solidFill>
          <a:schemeClr val="accent3"/>
        </a:solidFill>
        <a:ln w="28575">
          <a:solidFill>
            <a:srgbClr val="000000"/>
          </a:solidFill>
        </a:ln>
      </a:spPr>
      <a:bodyPr wrap="square">
        <a:normAutofit/>
      </a:bodyPr>
      <a:lstStyle>
        <a:defPPr algn="ctr">
          <a:spcBef>
            <a:spcPct val="0"/>
          </a:spcBef>
          <a:buFont typeface="Courier New" pitchFamily="49" charset="0"/>
          <a:buNone/>
          <a:defRPr sz="2800" b="1" dirty="0" smtClean="0">
            <a:solidFill>
              <a:srgbClr val="000000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1028</TotalTime>
  <Words>391</Words>
  <Application>Microsoft Office PowerPoint</Application>
  <PresentationFormat>On-screen Show (4:3)</PresentationFormat>
  <Paragraphs>60</Paragraphs>
  <Slides>13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Courier New</vt:lpstr>
      <vt:lpstr>Office Theme</vt:lpstr>
      <vt:lpstr>Equation</vt:lpstr>
      <vt:lpstr>Section 12.3</vt:lpstr>
      <vt:lpstr>Objectives</vt:lpstr>
      <vt:lpstr>To Find the LCM of a Set of Counting Numbers</vt:lpstr>
      <vt:lpstr>Example 1: Finding the LCM of a Set of Counting Numbers </vt:lpstr>
      <vt:lpstr>Example 2: Adding Fractions with the Same Denominator</vt:lpstr>
      <vt:lpstr>Example 3: Adding Fractions with Different Denominators </vt:lpstr>
      <vt:lpstr>To Find the LCM of a Set of Polynomials</vt:lpstr>
      <vt:lpstr>Example 4: Finding the LCM of Polynomials</vt:lpstr>
      <vt:lpstr>Example 5: Finding the LCM of Polynomials</vt:lpstr>
      <vt:lpstr>Example 6: Writing Equivalent Rational Expressions </vt:lpstr>
      <vt:lpstr>Example 6: Writing Equivalent Rational Expressions (cont.)</vt:lpstr>
      <vt:lpstr>Example 7: Writing Equivalent Rational Expressions </vt:lpstr>
      <vt:lpstr>Example 7: Writing Equivalent Rational Expressions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</dc:title>
  <dc:creator>Hawkes Learning</dc:creator>
  <cp:lastModifiedBy>Kara Roche</cp:lastModifiedBy>
  <cp:revision>157</cp:revision>
  <dcterms:created xsi:type="dcterms:W3CDTF">2013-04-26T14:43:13Z</dcterms:created>
  <dcterms:modified xsi:type="dcterms:W3CDTF">2018-07-05T17:43:22Z</dcterms:modified>
</cp:coreProperties>
</file>