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8" r:id="rId3"/>
    <p:sldId id="276" r:id="rId4"/>
    <p:sldId id="277" r:id="rId5"/>
    <p:sldId id="278" r:id="rId6"/>
    <p:sldId id="279" r:id="rId7"/>
    <p:sldId id="292" r:id="rId8"/>
    <p:sldId id="280" r:id="rId9"/>
    <p:sldId id="281" r:id="rId10"/>
    <p:sldId id="282" r:id="rId11"/>
    <p:sldId id="283" r:id="rId12"/>
    <p:sldId id="284" r:id="rId13"/>
    <p:sldId id="293" r:id="rId14"/>
    <p:sldId id="294" r:id="rId15"/>
    <p:sldId id="286" r:id="rId16"/>
    <p:sldId id="295" r:id="rId17"/>
    <p:sldId id="2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690" autoAdjust="0"/>
    <p:restoredTop sz="94709" autoAdjust="0"/>
  </p:normalViewPr>
  <p:slideViewPr>
    <p:cSldViewPr>
      <p:cViewPr varScale="1">
        <p:scale>
          <a:sx n="105" d="100"/>
          <a:sy n="105" d="100"/>
        </p:scale>
        <p:origin x="87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 Id="rId9" Type="http://schemas.openxmlformats.org/officeDocument/2006/relationships/image" Target="../media/image4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61.wmf"/><Relationship Id="rId12" Type="http://schemas.openxmlformats.org/officeDocument/2006/relationships/image" Target="../media/image66.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11" Type="http://schemas.openxmlformats.org/officeDocument/2006/relationships/image" Target="../media/image65.wmf"/><Relationship Id="rId5" Type="http://schemas.openxmlformats.org/officeDocument/2006/relationships/image" Target="../media/image59.wmf"/><Relationship Id="rId10" Type="http://schemas.openxmlformats.org/officeDocument/2006/relationships/image" Target="../media/image64.wmf"/><Relationship Id="rId4" Type="http://schemas.openxmlformats.org/officeDocument/2006/relationships/image" Target="../media/image58.wmf"/><Relationship Id="rId9" Type="http://schemas.openxmlformats.org/officeDocument/2006/relationships/image" Target="../media/image6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31.bin"/><Relationship Id="rId4" Type="http://schemas.openxmlformats.org/officeDocument/2006/relationships/image" Target="../media/image29.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2.wmf"/><Relationship Id="rId5" Type="http://schemas.openxmlformats.org/officeDocument/2006/relationships/oleObject" Target="../embeddings/oleObject33.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4.wmf"/><Relationship Id="rId5" Type="http://schemas.openxmlformats.org/officeDocument/2006/relationships/oleObject" Target="../embeddings/oleObject35.bin"/><Relationship Id="rId4" Type="http://schemas.openxmlformats.org/officeDocument/2006/relationships/image" Target="../media/image33.wmf"/></Relationships>
</file>

<file path=ppt/slides/_rels/slide13.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40.bin"/></Relationships>
</file>

<file path=ppt/slides/_rels/slide14.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7.bin"/><Relationship Id="rId18" Type="http://schemas.openxmlformats.org/officeDocument/2006/relationships/image" Target="../media/image47.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4.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1" Type="http://schemas.openxmlformats.org/officeDocument/2006/relationships/vmlDrawing" Target="../drawings/vmlDrawing10.vml"/><Relationship Id="rId6" Type="http://schemas.openxmlformats.org/officeDocument/2006/relationships/image" Target="../media/image41.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3.wmf"/><Relationship Id="rId19" Type="http://schemas.openxmlformats.org/officeDocument/2006/relationships/oleObject" Target="../embeddings/oleObject50.bin"/><Relationship Id="rId4" Type="http://schemas.openxmlformats.org/officeDocument/2006/relationships/image" Target="../media/image40.wmf"/><Relationship Id="rId9" Type="http://schemas.openxmlformats.org/officeDocument/2006/relationships/oleObject" Target="../embeddings/oleObject45.bin"/><Relationship Id="rId14" Type="http://schemas.openxmlformats.org/officeDocument/2006/relationships/image" Target="../media/image45.wmf"/></Relationships>
</file>

<file path=ppt/slides/_rels/slide15.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51.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0.wmf"/><Relationship Id="rId5" Type="http://schemas.openxmlformats.org/officeDocument/2006/relationships/oleObject" Target="../embeddings/oleObject52.bin"/><Relationship Id="rId4" Type="http://schemas.openxmlformats.org/officeDocument/2006/relationships/image" Target="../media/image49.wmf"/></Relationships>
</file>

<file path=ppt/slides/_rels/slide16.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3.wmf"/><Relationship Id="rId5" Type="http://schemas.openxmlformats.org/officeDocument/2006/relationships/oleObject" Target="../embeddings/oleObject55.bin"/><Relationship Id="rId10" Type="http://schemas.openxmlformats.org/officeDocument/2006/relationships/image" Target="../media/image51.wmf"/><Relationship Id="rId4" Type="http://schemas.openxmlformats.org/officeDocument/2006/relationships/image" Target="../media/image52.wmf"/><Relationship Id="rId9" Type="http://schemas.openxmlformats.org/officeDocument/2006/relationships/oleObject" Target="../embeddings/oleObject57.bin"/></Relationships>
</file>

<file path=ppt/slides/_rels/slide17.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63.bin"/><Relationship Id="rId18" Type="http://schemas.openxmlformats.org/officeDocument/2006/relationships/image" Target="../media/image62.wmf"/><Relationship Id="rId26" Type="http://schemas.openxmlformats.org/officeDocument/2006/relationships/image" Target="../media/image66.wmf"/><Relationship Id="rId3" Type="http://schemas.openxmlformats.org/officeDocument/2006/relationships/oleObject" Target="../embeddings/oleObject58.bin"/><Relationship Id="rId21" Type="http://schemas.openxmlformats.org/officeDocument/2006/relationships/oleObject" Target="../embeddings/oleObject67.bin"/><Relationship Id="rId7" Type="http://schemas.openxmlformats.org/officeDocument/2006/relationships/oleObject" Target="../embeddings/oleObject60.bin"/><Relationship Id="rId12" Type="http://schemas.openxmlformats.org/officeDocument/2006/relationships/image" Target="../media/image59.wmf"/><Relationship Id="rId17" Type="http://schemas.openxmlformats.org/officeDocument/2006/relationships/oleObject" Target="../embeddings/oleObject65.bin"/><Relationship Id="rId25" Type="http://schemas.openxmlformats.org/officeDocument/2006/relationships/oleObject" Target="../embeddings/oleObject69.bin"/><Relationship Id="rId2" Type="http://schemas.openxmlformats.org/officeDocument/2006/relationships/slideLayout" Target="../slideLayouts/slideLayout2.xml"/><Relationship Id="rId16" Type="http://schemas.openxmlformats.org/officeDocument/2006/relationships/image" Target="../media/image61.wmf"/><Relationship Id="rId20" Type="http://schemas.openxmlformats.org/officeDocument/2006/relationships/image" Target="../media/image63.wmf"/><Relationship Id="rId1" Type="http://schemas.openxmlformats.org/officeDocument/2006/relationships/vmlDrawing" Target="../drawings/vmlDrawing13.vml"/><Relationship Id="rId6" Type="http://schemas.openxmlformats.org/officeDocument/2006/relationships/image" Target="../media/image56.wmf"/><Relationship Id="rId11" Type="http://schemas.openxmlformats.org/officeDocument/2006/relationships/oleObject" Target="../embeddings/oleObject62.bin"/><Relationship Id="rId24" Type="http://schemas.openxmlformats.org/officeDocument/2006/relationships/image" Target="../media/image65.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10" Type="http://schemas.openxmlformats.org/officeDocument/2006/relationships/image" Target="../media/image58.wmf"/><Relationship Id="rId19" Type="http://schemas.openxmlformats.org/officeDocument/2006/relationships/oleObject" Target="../embeddings/oleObject66.bin"/><Relationship Id="rId4" Type="http://schemas.openxmlformats.org/officeDocument/2006/relationships/image" Target="../media/image55.wmf"/><Relationship Id="rId9" Type="http://schemas.openxmlformats.org/officeDocument/2006/relationships/oleObject" Target="../embeddings/oleObject61.bin"/><Relationship Id="rId14" Type="http://schemas.openxmlformats.org/officeDocument/2006/relationships/image" Target="../media/image60.wmf"/><Relationship Id="rId22" Type="http://schemas.openxmlformats.org/officeDocument/2006/relationships/image" Target="../media/image6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8.bin"/><Relationship Id="rId18" Type="http://schemas.openxmlformats.org/officeDocument/2006/relationships/image" Target="../media/image20.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7.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4.vml"/><Relationship Id="rId6" Type="http://schemas.openxmlformats.org/officeDocument/2006/relationships/image" Target="../media/image14.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6.bin"/><Relationship Id="rId14" Type="http://schemas.openxmlformats.org/officeDocument/2006/relationships/image" Target="../media/image18.wmf"/></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6.bin"/><Relationship Id="rId18" Type="http://schemas.openxmlformats.org/officeDocument/2006/relationships/oleObject" Target="../embeddings/oleObject29.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5.wmf"/><Relationship Id="rId17" Type="http://schemas.openxmlformats.org/officeDocument/2006/relationships/image" Target="../media/image27.wmf"/><Relationship Id="rId2" Type="http://schemas.openxmlformats.org/officeDocument/2006/relationships/slideLayout" Target="../slideLayouts/slideLayout2.xml"/><Relationship Id="rId16" Type="http://schemas.openxmlformats.org/officeDocument/2006/relationships/oleObject" Target="../embeddings/oleObject28.bin"/><Relationship Id="rId1" Type="http://schemas.openxmlformats.org/officeDocument/2006/relationships/vmlDrawing" Target="../drawings/vmlDrawing5.vml"/><Relationship Id="rId6" Type="http://schemas.openxmlformats.org/officeDocument/2006/relationships/image" Target="../media/image22.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image" Target="../media/image26.wmf"/><Relationship Id="rId10" Type="http://schemas.openxmlformats.org/officeDocument/2006/relationships/image" Target="../media/image24.wmf"/><Relationship Id="rId19" Type="http://schemas.openxmlformats.org/officeDocument/2006/relationships/image" Target="../media/image28.wmf"/><Relationship Id="rId4" Type="http://schemas.openxmlformats.org/officeDocument/2006/relationships/image" Target="../media/image21.wmf"/><Relationship Id="rId9" Type="http://schemas.openxmlformats.org/officeDocument/2006/relationships/oleObject" Target="../embeddings/oleObject24.bin"/><Relationship Id="rId1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12.2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Completion Example 5: Multiplication with Rational Expressions</a:t>
            </a:r>
          </a:p>
        </p:txBody>
      </p:sp>
      <p:sp>
        <p:nvSpPr>
          <p:cNvPr id="29699" name="Rectangle 3"/>
          <p:cNvSpPr>
            <a:spLocks noGrp="1"/>
          </p:cNvSpPr>
          <p:nvPr>
            <p:ph idx="4294967295"/>
          </p:nvPr>
        </p:nvSpPr>
        <p:spPr>
          <a:xfrm>
            <a:off x="457200" y="1280160"/>
            <a:ext cx="8229600" cy="2117503"/>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a:p>
            <a:pPr marL="0" indent="0">
              <a:spcBef>
                <a:spcPct val="50000"/>
              </a:spcBef>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29700" name="Object 4"/>
          <p:cNvGraphicFramePr>
            <a:graphicFrameLocks noChangeAspect="1"/>
          </p:cNvGraphicFramePr>
          <p:nvPr/>
        </p:nvGraphicFramePr>
        <p:xfrm>
          <a:off x="3352800" y="2182504"/>
          <a:ext cx="1955800" cy="889000"/>
        </p:xfrm>
        <a:graphic>
          <a:graphicData uri="http://schemas.openxmlformats.org/presentationml/2006/ole">
            <mc:AlternateContent xmlns:mc="http://schemas.openxmlformats.org/markup-compatibility/2006">
              <mc:Choice xmlns:v="urn:schemas-microsoft-com:vml" Requires="v">
                <p:oleObj spid="_x0000_s20497" name="Equation" r:id="rId3" imgW="1955800" imgH="889000" progId="Equation.DSMT4">
                  <p:embed/>
                </p:oleObj>
              </mc:Choice>
              <mc:Fallback>
                <p:oleObj name="Equation" r:id="rId3" imgW="1955800" imgH="8890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182504"/>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nvGraphicFramePr>
        <p:xfrm>
          <a:off x="1066800" y="3462338"/>
          <a:ext cx="5778500" cy="2463800"/>
        </p:xfrm>
        <a:graphic>
          <a:graphicData uri="http://schemas.openxmlformats.org/presentationml/2006/ole">
            <mc:AlternateContent xmlns:mc="http://schemas.openxmlformats.org/markup-compatibility/2006">
              <mc:Choice xmlns:v="urn:schemas-microsoft-com:vml" Requires="v">
                <p:oleObj spid="_x0000_s20498" name="Equation" r:id="rId5" imgW="5778360" imgH="2463480" progId="Equation.DSMT4">
                  <p:embed/>
                </p:oleObj>
              </mc:Choice>
              <mc:Fallback>
                <p:oleObj name="Equation" r:id="rId5" imgW="5778360" imgH="24634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3462338"/>
                        <a:ext cx="5778500" cy="246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174" name="Text Box 6"/>
          <p:cNvSpPr txBox="1">
            <a:spLocks noChangeArrowheads="1"/>
          </p:cNvSpPr>
          <p:nvPr/>
        </p:nvSpPr>
        <p:spPr bwMode="auto">
          <a:xfrm>
            <a:off x="4001269" y="3404731"/>
            <a:ext cx="731520" cy="519113"/>
          </a:xfrm>
          <a:prstGeom prst="rect">
            <a:avLst/>
          </a:prstGeom>
          <a:noFill/>
          <a:ln w="9525" algn="ctr">
            <a:noFill/>
            <a:miter lim="800000"/>
            <a:headEnd/>
            <a:tailEnd/>
          </a:ln>
          <a:effectLst/>
        </p:spPr>
        <p:txBody>
          <a:bodyPr>
            <a:spAutoFit/>
          </a:bodyPr>
          <a:lstStyle/>
          <a:p>
            <a:pPr marL="342900" indent="-342900">
              <a:spcBef>
                <a:spcPct val="50000"/>
              </a:spcBef>
            </a:pPr>
            <a:r>
              <a:rPr lang="en-US" sz="2800" dirty="0">
                <a:solidFill>
                  <a:srgbClr val="FF0008"/>
                </a:solidFill>
              </a:rPr>
              <a:t>0</a:t>
            </a:r>
          </a:p>
        </p:txBody>
      </p:sp>
      <p:sp>
        <p:nvSpPr>
          <p:cNvPr id="1031175" name="Text Box 7"/>
          <p:cNvSpPr txBox="1">
            <a:spLocks noChangeArrowheads="1"/>
          </p:cNvSpPr>
          <p:nvPr/>
        </p:nvSpPr>
        <p:spPr bwMode="auto">
          <a:xfrm>
            <a:off x="3580938" y="3989358"/>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+ 6</a:t>
            </a:r>
          </a:p>
        </p:txBody>
      </p:sp>
      <p:sp>
        <p:nvSpPr>
          <p:cNvPr id="1031177" name="Text Box 9"/>
          <p:cNvSpPr txBox="1">
            <a:spLocks noChangeArrowheads="1"/>
          </p:cNvSpPr>
          <p:nvPr/>
        </p:nvSpPr>
        <p:spPr bwMode="auto">
          <a:xfrm>
            <a:off x="3233257" y="4920536"/>
            <a:ext cx="1143000" cy="523220"/>
          </a:xfrm>
          <a:prstGeom prst="rect">
            <a:avLst/>
          </a:prstGeom>
          <a:noFill/>
          <a:ln w="9525" algn="ctr">
            <a:noFill/>
            <a:miter lim="800000"/>
            <a:headEnd/>
            <a:tailEnd/>
          </a:ln>
          <a:effectLst/>
        </p:spPr>
        <p:txBody>
          <a:bodyPr>
            <a:spAutoFit/>
          </a:bodyPr>
          <a:lstStyle/>
          <a:p>
            <a:pPr marL="342900" indent="-342900" algn="ctr">
              <a:spcBef>
                <a:spcPct val="50000"/>
              </a:spcBef>
            </a:pPr>
            <a:r>
              <a:rPr lang="en-US" sz="2800" i="1" dirty="0">
                <a:solidFill>
                  <a:srgbClr val="FF0008"/>
                </a:solidFill>
              </a:rPr>
              <a:t>x</a:t>
            </a:r>
            <a:r>
              <a:rPr lang="en-US" sz="2800" dirty="0">
                <a:solidFill>
                  <a:srgbClr val="FF0008"/>
                </a:solidFill>
              </a:rPr>
              <a:t> + 6</a:t>
            </a:r>
            <a:endParaRPr lang="en-US" sz="2800" baseline="30000" dirty="0">
              <a:solidFill>
                <a:srgbClr val="FF0008"/>
              </a:solidFill>
            </a:endParaRPr>
          </a:p>
        </p:txBody>
      </p:sp>
      <p:sp>
        <p:nvSpPr>
          <p:cNvPr id="10" name="Rectangle 9"/>
          <p:cNvSpPr/>
          <p:nvPr/>
        </p:nvSpPr>
        <p:spPr>
          <a:xfrm>
            <a:off x="5042792" y="3396769"/>
            <a:ext cx="367408" cy="523220"/>
          </a:xfrm>
          <a:prstGeom prst="rect">
            <a:avLst/>
          </a:prstGeom>
        </p:spPr>
        <p:txBody>
          <a:bodyPr wrap="none">
            <a:spAutoFit/>
          </a:bodyPr>
          <a:lstStyle/>
          <a:p>
            <a:r>
              <a:rPr lang="en-US" sz="2800" dirty="0">
                <a:solidFill>
                  <a:srgbClr val="FF0008"/>
                </a:solidFill>
              </a:rPr>
              <a:t>6</a:t>
            </a:r>
            <a:endParaRPr lang="en-US" sz="2800" dirty="0"/>
          </a:p>
        </p:txBody>
      </p:sp>
      <p:sp>
        <p:nvSpPr>
          <p:cNvPr id="13" name="Rectangle 12"/>
          <p:cNvSpPr/>
          <p:nvPr/>
        </p:nvSpPr>
        <p:spPr>
          <a:xfrm>
            <a:off x="3593392" y="5445547"/>
            <a:ext cx="461986" cy="523220"/>
          </a:xfrm>
          <a:prstGeom prst="rect">
            <a:avLst/>
          </a:prstGeom>
        </p:spPr>
        <p:txBody>
          <a:bodyPr wrap="none">
            <a:spAutoFit/>
          </a:bodyPr>
          <a:lstStyle/>
          <a:p>
            <a:r>
              <a:rPr lang="en-US" sz="2800" i="1" dirty="0">
                <a:solidFill>
                  <a:srgbClr val="FF0008"/>
                </a:solidFill>
              </a:rPr>
              <a:t>x</a:t>
            </a:r>
            <a:r>
              <a:rPr lang="en-US" sz="2800" baseline="30000" dirty="0">
                <a:solidFill>
                  <a:srgbClr val="FF0008"/>
                </a:solidFill>
              </a:rPr>
              <a:t>3</a:t>
            </a:r>
            <a:endParaRPr lang="en-US" sz="2800" dirty="0"/>
          </a:p>
        </p:txBody>
      </p:sp>
      <p:sp>
        <p:nvSpPr>
          <p:cNvPr id="18" name="Text Box 7"/>
          <p:cNvSpPr txBox="1">
            <a:spLocks noChangeArrowheads="1"/>
          </p:cNvSpPr>
          <p:nvPr/>
        </p:nvSpPr>
        <p:spPr bwMode="auto">
          <a:xfrm>
            <a:off x="4876338" y="4013433"/>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a:t>
            </a:r>
            <a:r>
              <a:rPr lang="en-US" sz="2800" dirty="0">
                <a:solidFill>
                  <a:srgbClr val="FF0008"/>
                </a:solidFill>
                <a:latin typeface="Symbol" pitchFamily="98" charset="2"/>
              </a:rPr>
              <a:t>-</a:t>
            </a:r>
            <a:r>
              <a:rPr lang="en-US" sz="2800" dirty="0">
                <a:solidFill>
                  <a:srgbClr val="FF0008"/>
                </a:solidFill>
              </a:rPr>
              <a:t>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11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11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p:bldP spid="1031175" grpId="0"/>
      <p:bldP spid="1031177" grpId="0"/>
      <p:bldP spid="10" grpId="0"/>
      <p:bldP spid="13"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596640"/>
          </a:xfrm>
          <a:prstGeom prst="rect">
            <a:avLst/>
          </a:prstGeom>
          <a:solidFill>
            <a:schemeClr val="accent3"/>
          </a:solidFill>
          <a:ln w="28575">
            <a:solidFill>
              <a:srgbClr val="000000"/>
            </a:solidFill>
          </a:ln>
        </p:spPr>
        <p:txBody>
          <a:bodyPr wrap="square">
            <a:normAutofit/>
          </a:bodyPr>
          <a:lstStyle/>
          <a:p>
            <a:pPr algn="ctr">
              <a:spcBef>
                <a:spcPct val="0"/>
              </a:spcBef>
              <a:buFont typeface="Courier New" pitchFamily="49" charset="0"/>
              <a:buNone/>
            </a:pPr>
            <a:r>
              <a:rPr lang="en-US" sz="2800" b="1" dirty="0">
                <a:solidFill>
                  <a:srgbClr val="000000"/>
                </a:solidFill>
              </a:rPr>
              <a:t>Definition</a:t>
            </a:r>
          </a:p>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Dividing Rational Expressions</a:t>
            </a:r>
          </a:p>
        </p:txBody>
      </p:sp>
      <p:graphicFrame>
        <p:nvGraphicFramePr>
          <p:cNvPr id="30724" name="Object 4"/>
          <p:cNvGraphicFramePr>
            <a:graphicFrameLocks noChangeAspect="1"/>
          </p:cNvGraphicFramePr>
          <p:nvPr/>
        </p:nvGraphicFramePr>
        <p:xfrm>
          <a:off x="3352800" y="2628900"/>
          <a:ext cx="2057400" cy="876300"/>
        </p:xfrm>
        <a:graphic>
          <a:graphicData uri="http://schemas.openxmlformats.org/presentationml/2006/ole">
            <mc:AlternateContent xmlns:mc="http://schemas.openxmlformats.org/markup-compatibility/2006">
              <mc:Choice xmlns:v="urn:schemas-microsoft-com:vml" Requires="v">
                <p:oleObj spid="_x0000_s21521" name="Equation" r:id="rId3" imgW="2057400" imgH="876300" progId="Equation.DSMT4">
                  <p:embed/>
                </p:oleObj>
              </mc:Choice>
              <mc:Fallback>
                <p:oleObj name="Equation" r:id="rId3" imgW="2057400" imgH="8763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62890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nvGraphicFramePr>
        <p:xfrm>
          <a:off x="615950" y="3733800"/>
          <a:ext cx="5029200" cy="838200"/>
        </p:xfrm>
        <a:graphic>
          <a:graphicData uri="http://schemas.openxmlformats.org/presentationml/2006/ole">
            <mc:AlternateContent xmlns:mc="http://schemas.openxmlformats.org/markup-compatibility/2006">
              <mc:Choice xmlns:v="urn:schemas-microsoft-com:vml" Requires="v">
                <p:oleObj spid="_x0000_s21522" name="Equation" r:id="rId5" imgW="5029200" imgH="838080" progId="Equation.DSMT4">
                  <p:embed/>
                </p:oleObj>
              </mc:Choice>
              <mc:Fallback>
                <p:oleObj name="Equation" r:id="rId5" imgW="50292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950" y="373380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1748" name="Object 4"/>
          <p:cNvGraphicFramePr>
            <a:graphicFrameLocks noChangeAspect="1"/>
          </p:cNvGraphicFramePr>
          <p:nvPr/>
        </p:nvGraphicFramePr>
        <p:xfrm>
          <a:off x="517216" y="2196152"/>
          <a:ext cx="1943100" cy="939800"/>
        </p:xfrm>
        <a:graphic>
          <a:graphicData uri="http://schemas.openxmlformats.org/presentationml/2006/ole">
            <mc:AlternateContent xmlns:mc="http://schemas.openxmlformats.org/markup-compatibility/2006">
              <mc:Choice xmlns:v="urn:schemas-microsoft-com:vml" Requires="v">
                <p:oleObj spid="_x0000_s22557" name="Equation" r:id="rId3" imgW="1943100" imgH="939800" progId="Equation.DSMT4">
                  <p:embed/>
                </p:oleObj>
              </mc:Choice>
              <mc:Fallback>
                <p:oleObj name="Equation" r:id="rId3" imgW="1943100" imgH="9398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216" y="2196152"/>
                        <a:ext cx="1943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6"/>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graphicFrame>
        <p:nvGraphicFramePr>
          <p:cNvPr id="22532" name="Object 4"/>
          <p:cNvGraphicFramePr>
            <a:graphicFrameLocks noChangeAspect="1"/>
          </p:cNvGraphicFramePr>
          <p:nvPr/>
        </p:nvGraphicFramePr>
        <p:xfrm>
          <a:off x="685800" y="3810000"/>
          <a:ext cx="1905000" cy="952500"/>
        </p:xfrm>
        <a:graphic>
          <a:graphicData uri="http://schemas.openxmlformats.org/presentationml/2006/ole">
            <mc:AlternateContent xmlns:mc="http://schemas.openxmlformats.org/markup-compatibility/2006">
              <mc:Choice xmlns:v="urn:schemas-microsoft-com:vml" Requires="v">
                <p:oleObj spid="_x0000_s22558" name="Equation" r:id="rId5" imgW="1905000" imgH="952500" progId="Equation.DSMT4">
                  <p:embed/>
                </p:oleObj>
              </mc:Choice>
              <mc:Fallback>
                <p:oleObj name="Equation" r:id="rId5" imgW="1905000" imgH="9525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810000"/>
                        <a:ext cx="190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590800" y="3823648"/>
          <a:ext cx="2019300" cy="952500"/>
        </p:xfrm>
        <a:graphic>
          <a:graphicData uri="http://schemas.openxmlformats.org/presentationml/2006/ole">
            <mc:AlternateContent xmlns:mc="http://schemas.openxmlformats.org/markup-compatibility/2006">
              <mc:Choice xmlns:v="urn:schemas-microsoft-com:vml" Requires="v">
                <p:oleObj spid="_x0000_s22559" name="Equation" r:id="rId7" imgW="2019300" imgH="952500" progId="Equation.DSMT4">
                  <p:embed/>
                </p:oleObj>
              </mc:Choice>
              <mc:Fallback>
                <p:oleObj name="Equation" r:id="rId7" imgW="2019300" imgH="9525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3823648"/>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 (cont.)</a:t>
            </a:r>
          </a:p>
        </p:txBody>
      </p:sp>
      <p:sp>
        <p:nvSpPr>
          <p:cNvPr id="31750" name="Text Box 6"/>
          <p:cNvSpPr txBox="1">
            <a:spLocks noChangeArrowheads="1"/>
          </p:cNvSpPr>
          <p:nvPr/>
        </p:nvSpPr>
        <p:spPr bwMode="auto">
          <a:xfrm>
            <a:off x="4038600" y="3651250"/>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Use the quotient rule for exponents to simplify. </a:t>
            </a:r>
          </a:p>
        </p:txBody>
      </p:sp>
      <p:graphicFrame>
        <p:nvGraphicFramePr>
          <p:cNvPr id="22535" name="Object 7"/>
          <p:cNvGraphicFramePr>
            <a:graphicFrameLocks noChangeAspect="1"/>
          </p:cNvGraphicFramePr>
          <p:nvPr>
            <p:extLst>
              <p:ext uri="{D42A27DB-BD31-4B8C-83A1-F6EECF244321}">
                <p14:modId xmlns:p14="http://schemas.microsoft.com/office/powerpoint/2010/main" val="746321105"/>
              </p:ext>
            </p:extLst>
          </p:nvPr>
        </p:nvGraphicFramePr>
        <p:xfrm>
          <a:off x="1676400" y="3498850"/>
          <a:ext cx="1612900" cy="889000"/>
        </p:xfrm>
        <a:graphic>
          <a:graphicData uri="http://schemas.openxmlformats.org/presentationml/2006/ole">
            <mc:AlternateContent xmlns:mc="http://schemas.openxmlformats.org/markup-compatibility/2006">
              <mc:Choice xmlns:v="urn:schemas-microsoft-com:vml" Requires="v">
                <p:oleObj spid="_x0000_s43041" name="Equation" r:id="rId3" imgW="1612900" imgH="889000" progId="Equation.DSMT4">
                  <p:embed/>
                </p:oleObj>
              </mc:Choice>
              <mc:Fallback>
                <p:oleObj name="Equation" r:id="rId3" imgW="1612900" imgH="8890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498850"/>
                        <a:ext cx="1612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2879466778"/>
              </p:ext>
            </p:extLst>
          </p:nvPr>
        </p:nvGraphicFramePr>
        <p:xfrm>
          <a:off x="1676400" y="4565650"/>
          <a:ext cx="1117600" cy="889000"/>
        </p:xfrm>
        <a:graphic>
          <a:graphicData uri="http://schemas.openxmlformats.org/presentationml/2006/ole">
            <mc:AlternateContent xmlns:mc="http://schemas.openxmlformats.org/markup-compatibility/2006">
              <mc:Choice xmlns:v="urn:schemas-microsoft-com:vml" Requires="v">
                <p:oleObj spid="_x0000_s43042" name="Equation" r:id="rId5" imgW="1117600" imgH="889000" progId="Equation.DSMT4">
                  <p:embed/>
                </p:oleObj>
              </mc:Choice>
              <mc:Fallback>
                <p:oleObj name="Equation" r:id="rId5" imgW="1117600" imgH="8890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4565650"/>
                        <a:ext cx="1117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4137814193"/>
              </p:ext>
            </p:extLst>
          </p:nvPr>
        </p:nvGraphicFramePr>
        <p:xfrm>
          <a:off x="2971800" y="4616450"/>
          <a:ext cx="838200" cy="838200"/>
        </p:xfrm>
        <a:graphic>
          <a:graphicData uri="http://schemas.openxmlformats.org/presentationml/2006/ole">
            <mc:AlternateContent xmlns:mc="http://schemas.openxmlformats.org/markup-compatibility/2006">
              <mc:Choice xmlns:v="urn:schemas-microsoft-com:vml" Requires="v">
                <p:oleObj spid="_x0000_s43043" name="Equation" r:id="rId7" imgW="838200" imgH="838200" progId="Equation.DSMT4">
                  <p:embed/>
                </p:oleObj>
              </mc:Choice>
              <mc:Fallback>
                <p:oleObj name="Equation" r:id="rId7" imgW="838200" imgH="838200" progId="Equation.DSMT4">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461645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6"/>
          <p:cNvGraphicFramePr>
            <a:graphicFrameLocks noChangeAspect="1"/>
          </p:cNvGraphicFramePr>
          <p:nvPr>
            <p:extLst>
              <p:ext uri="{D42A27DB-BD31-4B8C-83A1-F6EECF244321}">
                <p14:modId xmlns:p14="http://schemas.microsoft.com/office/powerpoint/2010/main" val="2186601143"/>
              </p:ext>
            </p:extLst>
          </p:nvPr>
        </p:nvGraphicFramePr>
        <p:xfrm>
          <a:off x="1676400" y="2368550"/>
          <a:ext cx="1981200" cy="952500"/>
        </p:xfrm>
        <a:graphic>
          <a:graphicData uri="http://schemas.openxmlformats.org/presentationml/2006/ole">
            <mc:AlternateContent xmlns:mc="http://schemas.openxmlformats.org/markup-compatibility/2006">
              <mc:Choice xmlns:v="urn:schemas-microsoft-com:vml" Requires="v">
                <p:oleObj spid="_x0000_s43044" name="Equation" r:id="rId9" imgW="1981200" imgH="952500" progId="Equation.DSMT4">
                  <p:embed/>
                </p:oleObj>
              </mc:Choice>
              <mc:Fallback>
                <p:oleObj name="Equation" r:id="rId9" imgW="1981200" imgH="9525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2368550"/>
                        <a:ext cx="1981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5400000">
            <a:off x="1896467" y="247089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896467" y="296736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466797" y="2476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483627" y="297624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038600" y="2667000"/>
            <a:ext cx="3048000" cy="400110"/>
          </a:xfrm>
          <a:prstGeom prst="rect">
            <a:avLst/>
          </a:prstGeom>
        </p:spPr>
        <p:txBody>
          <a:bodyPr wrap="square">
            <a:spAutoFit/>
          </a:bodyPr>
          <a:lstStyle/>
          <a:p>
            <a:r>
              <a:rPr lang="en-US" sz="2000" dirty="0">
                <a:solidFill>
                  <a:srgbClr val="008080"/>
                </a:solidFill>
              </a:rPr>
              <a:t>Now factor and multiply. </a:t>
            </a:r>
          </a:p>
        </p:txBody>
      </p:sp>
      <p:graphicFrame>
        <p:nvGraphicFramePr>
          <p:cNvPr id="13" name="Object 5">
            <a:extLst>
              <a:ext uri="{FF2B5EF4-FFF2-40B4-BE49-F238E27FC236}">
                <a16:creationId xmlns="" xmlns:a16="http://schemas.microsoft.com/office/drawing/2014/main" id="{298BE9F3-B796-4A3E-8665-624E471CE1D7}"/>
              </a:ext>
            </a:extLst>
          </p:cNvPr>
          <p:cNvGraphicFramePr>
            <a:graphicFrameLocks noChangeAspect="1"/>
          </p:cNvGraphicFramePr>
          <p:nvPr>
            <p:extLst>
              <p:ext uri="{D42A27DB-BD31-4B8C-83A1-F6EECF244321}">
                <p14:modId xmlns:p14="http://schemas.microsoft.com/office/powerpoint/2010/main" val="2000169302"/>
              </p:ext>
            </p:extLst>
          </p:nvPr>
        </p:nvGraphicFramePr>
        <p:xfrm>
          <a:off x="1657350" y="1376351"/>
          <a:ext cx="2019300" cy="952500"/>
        </p:xfrm>
        <a:graphic>
          <a:graphicData uri="http://schemas.openxmlformats.org/presentationml/2006/ole">
            <mc:AlternateContent xmlns:mc="http://schemas.openxmlformats.org/markup-compatibility/2006">
              <mc:Choice xmlns:v="urn:schemas-microsoft-com:vml" Requires="v">
                <p:oleObj spid="_x0000_s43045" name="Equation" r:id="rId11" imgW="2019300" imgH="952500" progId="Equation.DSMT4">
                  <p:embed/>
                </p:oleObj>
              </mc:Choice>
              <mc:Fallback>
                <p:oleObj name="Equation" r:id="rId11" imgW="2019300" imgH="952500" progId="Equation.DSMT4">
                  <p:embed/>
                  <p:pic>
                    <p:nvPicPr>
                      <p:cNvPr id="22533"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57350" y="1376351"/>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7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spid="_x0000_s44089" name="Equation" r:id="rId3" imgW="1955520" imgH="888840" progId="Equation.DSMT4">
                  <p:embed/>
                </p:oleObj>
              </mc:Choice>
              <mc:Fallback>
                <p:oleObj name="Equation" r:id="rId3" imgW="1955520" imgH="88884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spid="_x0000_s44090" name="Equation" r:id="rId5" imgW="1942920" imgH="952200" progId="Equation.DSMT4">
                  <p:embed/>
                </p:oleObj>
              </mc:Choice>
              <mc:Fallback>
                <p:oleObj name="Equation" r:id="rId5" imgW="1942920" imgH="9522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4051999" y="2928201"/>
          <a:ext cx="2247900" cy="952500"/>
        </p:xfrm>
        <a:graphic>
          <a:graphicData uri="http://schemas.openxmlformats.org/presentationml/2006/ole">
            <mc:AlternateContent xmlns:mc="http://schemas.openxmlformats.org/markup-compatibility/2006">
              <mc:Choice xmlns:v="urn:schemas-microsoft-com:vml" Requires="v">
                <p:oleObj spid="_x0000_s44091" name="Equation" r:id="rId7" imgW="2247840" imgH="952200" progId="Equation.DSMT4">
                  <p:embed/>
                </p:oleObj>
              </mc:Choice>
              <mc:Fallback>
                <p:oleObj name="Equation" r:id="rId7" imgW="2247840" imgH="9522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51999" y="2928201"/>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6938511" y="4368567"/>
          <a:ext cx="2197100" cy="685800"/>
        </p:xfrm>
        <a:graphic>
          <a:graphicData uri="http://schemas.openxmlformats.org/presentationml/2006/ole">
            <mc:AlternateContent xmlns:mc="http://schemas.openxmlformats.org/markup-compatibility/2006">
              <mc:Choice xmlns:v="urn:schemas-microsoft-com:vml" Requires="v">
                <p:oleObj spid="_x0000_s44092" name="Equation" r:id="rId9" imgW="2197100" imgH="685800" progId="Equation.DSMT4">
                  <p:embed/>
                </p:oleObj>
              </mc:Choice>
              <mc:Fallback>
                <p:oleObj name="Equation" r:id="rId9" imgW="2197100" imgH="68580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38511" y="4368567"/>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spid="_x0000_s44093" name="Equation" r:id="rId11" imgW="2476440" imgH="990360" progId="Equation.DSMT4">
                  <p:embed/>
                </p:oleObj>
              </mc:Choice>
              <mc:Fallback>
                <p:oleObj name="Equation" r:id="rId11" imgW="2476440" imgH="990360" progId="Equation.DSMT4">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spid="_x0000_s44094" name="Equation" r:id="rId13" imgW="1638000" imgH="876240" progId="Equation.DSMT4">
                  <p:embed/>
                </p:oleObj>
              </mc:Choice>
              <mc:Fallback>
                <p:oleObj name="Equation" r:id="rId13" imgW="1638000" imgH="876240" progId="Equation.DSMT4">
                  <p:embed/>
                  <p:pic>
                    <p:nvPicPr>
                      <p:cNvPr id="0"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spid="_x0000_s44095" name="Equation" r:id="rId15" imgW="1511280" imgH="888840" progId="Equation.DSMT4">
                  <p:embed/>
                </p:oleObj>
              </mc:Choice>
              <mc:Fallback>
                <p:oleObj name="Equation" r:id="rId15" imgW="1511280" imgH="888840" progId="Equation.DSMT4">
                  <p:embed/>
                  <p:pic>
                    <p:nvPicPr>
                      <p:cNvPr id="0" name="Object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spid="_x0000_s44096" name="Equation" r:id="rId17" imgW="266469" imgH="190335" progId="Equation.DSMT4">
                  <p:embed/>
                </p:oleObj>
              </mc:Choice>
              <mc:Fallback>
                <p:oleObj name="Equation" r:id="rId17" imgW="266469" imgH="190335" progId="Equation.DSMT4">
                  <p:embed/>
                  <p:pic>
                    <p:nvPicPr>
                      <p:cNvPr id="0" name="Object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spid="_x0000_s44097" name="Equation" r:id="rId19" imgW="266584" imgH="380835" progId="Equation.DSMT4">
                  <p:embed/>
                </p:oleObj>
              </mc:Choice>
              <mc:Fallback>
                <p:oleObj name="Equation" r:id="rId19" imgW="266584" imgH="380835" progId="Equation.DSMT4">
                  <p:embed/>
                  <p:pic>
                    <p:nvPicPr>
                      <p:cNvPr id="0" name="Object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63581"/>
            <a:ext cx="263244" cy="26769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6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5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a:t>
            </a: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spid="_x0000_s24604" name="Equation" r:id="rId3" imgW="3822700" imgH="889000" progId="Equation.DSMT4">
                  <p:embed/>
                </p:oleObj>
              </mc:Choice>
              <mc:Fallback>
                <p:oleObj name="Equation" r:id="rId3" imgW="3822700" imgH="8890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spid="_x0000_s24605" name="Equation" r:id="rId5" imgW="3683000" imgH="889000" progId="Equation.DSMT4">
                  <p:embed/>
                </p:oleObj>
              </mc:Choice>
              <mc:Fallback>
                <p:oleObj name="Equation" r:id="rId5" imgW="3683000" imgH="8890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spid="_x0000_s24606" name="Equation" r:id="rId7" imgW="3784600" imgH="889000" progId="Equation.DSMT4">
                  <p:embed/>
                </p:oleObj>
              </mc:Choice>
              <mc:Fallback>
                <p:oleObj name="Equation" r:id="rId7" imgW="37846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 (cont.)</a:t>
            </a:r>
          </a:p>
        </p:txBody>
      </p:sp>
      <p:sp>
        <p:nvSpPr>
          <p:cNvPr id="33798" name="Text Box 7"/>
          <p:cNvSpPr txBox="1">
            <a:spLocks noChangeArrowheads="1"/>
          </p:cNvSpPr>
          <p:nvPr/>
        </p:nvSpPr>
        <p:spPr bwMode="auto">
          <a:xfrm>
            <a:off x="4114800" y="4553793"/>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extLst>
              <p:ext uri="{D42A27DB-BD31-4B8C-83A1-F6EECF244321}">
                <p14:modId xmlns:p14="http://schemas.microsoft.com/office/powerpoint/2010/main" val="125476823"/>
              </p:ext>
            </p:extLst>
          </p:nvPr>
        </p:nvGraphicFramePr>
        <p:xfrm>
          <a:off x="1527175" y="2209800"/>
          <a:ext cx="4089400" cy="990600"/>
        </p:xfrm>
        <a:graphic>
          <a:graphicData uri="http://schemas.openxmlformats.org/presentationml/2006/ole">
            <mc:AlternateContent xmlns:mc="http://schemas.openxmlformats.org/markup-compatibility/2006">
              <mc:Choice xmlns:v="urn:schemas-microsoft-com:vml" Requires="v">
                <p:oleObj spid="_x0000_s45082" name="Equation" r:id="rId3" imgW="4089400" imgH="990600" progId="Equation.DSMT4">
                  <p:embed/>
                </p:oleObj>
              </mc:Choice>
              <mc:Fallback>
                <p:oleObj name="Equation" r:id="rId3" imgW="4089400" imgH="9906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7175" y="2209800"/>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extLst>
              <p:ext uri="{D42A27DB-BD31-4B8C-83A1-F6EECF244321}">
                <p14:modId xmlns:p14="http://schemas.microsoft.com/office/powerpoint/2010/main" val="1215582055"/>
              </p:ext>
            </p:extLst>
          </p:nvPr>
        </p:nvGraphicFramePr>
        <p:xfrm>
          <a:off x="1524000" y="3416300"/>
          <a:ext cx="2209800" cy="990600"/>
        </p:xfrm>
        <a:graphic>
          <a:graphicData uri="http://schemas.openxmlformats.org/presentationml/2006/ole">
            <mc:AlternateContent xmlns:mc="http://schemas.openxmlformats.org/markup-compatibility/2006">
              <mc:Choice xmlns:v="urn:schemas-microsoft-com:vml" Requires="v">
                <p:oleObj spid="_x0000_s45083" name="Equation" r:id="rId5" imgW="2209800" imgH="990600" progId="Equation.DSMT4">
                  <p:embed/>
                </p:oleObj>
              </mc:Choice>
              <mc:Fallback>
                <p:oleObj name="Equation" r:id="rId5" imgW="2209800" imgH="9906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4163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extLst>
              <p:ext uri="{D42A27DB-BD31-4B8C-83A1-F6EECF244321}">
                <p14:modId xmlns:p14="http://schemas.microsoft.com/office/powerpoint/2010/main" val="746522388"/>
              </p:ext>
            </p:extLst>
          </p:nvPr>
        </p:nvGraphicFramePr>
        <p:xfrm>
          <a:off x="1524000" y="4559300"/>
          <a:ext cx="2209800" cy="1003300"/>
        </p:xfrm>
        <a:graphic>
          <a:graphicData uri="http://schemas.openxmlformats.org/presentationml/2006/ole">
            <mc:AlternateContent xmlns:mc="http://schemas.openxmlformats.org/markup-compatibility/2006">
              <mc:Choice xmlns:v="urn:schemas-microsoft-com:vml" Requires="v">
                <p:oleObj spid="_x0000_s45084" name="Equation" r:id="rId7" imgW="2209800" imgH="1003300" progId="Equation.DSMT4">
                  <p:embed/>
                </p:oleObj>
              </mc:Choice>
              <mc:Fallback>
                <p:oleObj name="Equation" r:id="rId7" imgW="2209800" imgH="10033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4559300"/>
                        <a:ext cx="2209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81175" y="21971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76650" y="27305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91050" y="21971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91050" y="27305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 name="Object 5">
            <a:extLst>
              <a:ext uri="{FF2B5EF4-FFF2-40B4-BE49-F238E27FC236}">
                <a16:creationId xmlns="" xmlns:a16="http://schemas.microsoft.com/office/drawing/2014/main" id="{EEDD65ED-E67A-4033-B83E-6142735035B6}"/>
              </a:ext>
            </a:extLst>
          </p:cNvPr>
          <p:cNvGraphicFramePr>
            <a:graphicFrameLocks noChangeAspect="1"/>
          </p:cNvGraphicFramePr>
          <p:nvPr>
            <p:extLst>
              <p:ext uri="{D42A27DB-BD31-4B8C-83A1-F6EECF244321}">
                <p14:modId xmlns:p14="http://schemas.microsoft.com/office/powerpoint/2010/main" val="823224355"/>
              </p:ext>
            </p:extLst>
          </p:nvPr>
        </p:nvGraphicFramePr>
        <p:xfrm>
          <a:off x="1524000" y="1075904"/>
          <a:ext cx="3784600" cy="889000"/>
        </p:xfrm>
        <a:graphic>
          <a:graphicData uri="http://schemas.openxmlformats.org/presentationml/2006/ole">
            <mc:AlternateContent xmlns:mc="http://schemas.openxmlformats.org/markup-compatibility/2006">
              <mc:Choice xmlns:v="urn:schemas-microsoft-com:vml" Requires="v">
                <p:oleObj spid="_x0000_s45085" name="Equation" r:id="rId9" imgW="3784600" imgH="889000" progId="Equation.DSMT4">
                  <p:embed/>
                </p:oleObj>
              </mc:Choice>
              <mc:Fallback>
                <p:oleObj name="Equation" r:id="rId9" imgW="3784600" imgH="889000" progId="Equation.DSMT4">
                  <p:embed/>
                  <p:pic>
                    <p:nvPicPr>
                      <p:cNvPr id="24581"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1075904"/>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9: Division with </a:t>
            </a:r>
            <a:br>
              <a:rPr lang="en-US" sz="3200" dirty="0">
                <a:solidFill>
                  <a:schemeClr val="accent1"/>
                </a:solidFill>
              </a:rPr>
            </a:br>
            <a:r>
              <a:rPr lang="en-US" sz="3200" dirty="0">
                <a:solidFill>
                  <a:schemeClr val="accent1"/>
                </a:solidFill>
              </a:rPr>
              <a:t>Rational Expressions</a:t>
            </a:r>
          </a:p>
        </p:txBody>
      </p:sp>
      <p:graphicFrame>
        <p:nvGraphicFramePr>
          <p:cNvPr id="35844" name="Object 5"/>
          <p:cNvGraphicFramePr>
            <a:graphicFrameLocks noChangeAspect="1"/>
          </p:cNvGraphicFramePr>
          <p:nvPr/>
        </p:nvGraphicFramePr>
        <p:xfrm>
          <a:off x="908050" y="3301767"/>
          <a:ext cx="7264400" cy="2692400"/>
        </p:xfrm>
        <a:graphic>
          <a:graphicData uri="http://schemas.openxmlformats.org/presentationml/2006/ole">
            <mc:AlternateContent xmlns:mc="http://schemas.openxmlformats.org/markup-compatibility/2006">
              <mc:Choice xmlns:v="urn:schemas-microsoft-com:vml" Requires="v">
                <p:oleObj spid="_x0000_s26710" name="Equation" r:id="rId3" imgW="7264080" imgH="2692080" progId="Equation.DSMT4">
                  <p:embed/>
                </p:oleObj>
              </mc:Choice>
              <mc:Fallback>
                <p:oleObj name="Equation" r:id="rId3" imgW="7264080" imgH="26920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8050" y="3301767"/>
                        <a:ext cx="72644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4" name="Object 7"/>
          <p:cNvGraphicFramePr>
            <a:graphicFrameLocks noChangeAspect="1"/>
          </p:cNvGraphicFramePr>
          <p:nvPr/>
        </p:nvGraphicFramePr>
        <p:xfrm>
          <a:off x="3938806" y="4229100"/>
          <a:ext cx="635000" cy="266700"/>
        </p:xfrm>
        <a:graphic>
          <a:graphicData uri="http://schemas.openxmlformats.org/presentationml/2006/ole">
            <mc:AlternateContent xmlns:mc="http://schemas.openxmlformats.org/markup-compatibility/2006">
              <mc:Choice xmlns:v="urn:schemas-microsoft-com:vml" Requires="v">
                <p:oleObj spid="_x0000_s26711" name="Equation" r:id="rId5" imgW="634680" imgH="266400" progId="Equation.DSMT4">
                  <p:embed/>
                </p:oleObj>
              </mc:Choice>
              <mc:Fallback>
                <p:oleObj name="Equation" r:id="rId5" imgW="634680" imgH="26640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880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5" name="Object 8"/>
          <p:cNvGraphicFramePr>
            <a:graphicFrameLocks noChangeAspect="1"/>
          </p:cNvGraphicFramePr>
          <p:nvPr/>
        </p:nvGraphicFramePr>
        <p:xfrm>
          <a:off x="4902666" y="4229100"/>
          <a:ext cx="635000" cy="266700"/>
        </p:xfrm>
        <a:graphic>
          <a:graphicData uri="http://schemas.openxmlformats.org/presentationml/2006/ole">
            <mc:AlternateContent xmlns:mc="http://schemas.openxmlformats.org/markup-compatibility/2006">
              <mc:Choice xmlns:v="urn:schemas-microsoft-com:vml" Requires="v">
                <p:oleObj spid="_x0000_s26712" name="Equation" r:id="rId7" imgW="634680" imgH="266400" progId="Equation.DSMT4">
                  <p:embed/>
                </p:oleObj>
              </mc:Choice>
              <mc:Fallback>
                <p:oleObj name="Equation" r:id="rId7" imgW="634680" imgH="2664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0266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6" name="Object 9"/>
          <p:cNvGraphicFramePr>
            <a:graphicFrameLocks noChangeAspect="1"/>
          </p:cNvGraphicFramePr>
          <p:nvPr/>
        </p:nvGraphicFramePr>
        <p:xfrm>
          <a:off x="6680433" y="4711467"/>
          <a:ext cx="635000" cy="266700"/>
        </p:xfrm>
        <a:graphic>
          <a:graphicData uri="http://schemas.openxmlformats.org/presentationml/2006/ole">
            <mc:AlternateContent xmlns:mc="http://schemas.openxmlformats.org/markup-compatibility/2006">
              <mc:Choice xmlns:v="urn:schemas-microsoft-com:vml" Requires="v">
                <p:oleObj spid="_x0000_s26713" name="Equation" r:id="rId9" imgW="634680" imgH="266400" progId="Equation.DSMT4">
                  <p:embed/>
                </p:oleObj>
              </mc:Choice>
              <mc:Fallback>
                <p:oleObj name="Equation" r:id="rId9" imgW="634680" imgH="26640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80433" y="4711467"/>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7" name="Object 11"/>
          <p:cNvGraphicFramePr>
            <a:graphicFrameLocks noChangeAspect="1"/>
          </p:cNvGraphicFramePr>
          <p:nvPr/>
        </p:nvGraphicFramePr>
        <p:xfrm>
          <a:off x="6019800" y="4220711"/>
          <a:ext cx="787400" cy="266700"/>
        </p:xfrm>
        <a:graphic>
          <a:graphicData uri="http://schemas.openxmlformats.org/presentationml/2006/ole">
            <mc:AlternateContent xmlns:mc="http://schemas.openxmlformats.org/markup-compatibility/2006">
              <mc:Choice xmlns:v="urn:schemas-microsoft-com:vml" Requires="v">
                <p:oleObj spid="_x0000_s26714" name="Equation" r:id="rId11" imgW="787320" imgH="266400" progId="Equation.DSMT4">
                  <p:embed/>
                </p:oleObj>
              </mc:Choice>
              <mc:Fallback>
                <p:oleObj name="Equation" r:id="rId11" imgW="787320" imgH="26640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19800" y="4220711"/>
                        <a:ext cx="7874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8" name="Object 12"/>
          <p:cNvGraphicFramePr>
            <a:graphicFrameLocks noChangeAspect="1"/>
          </p:cNvGraphicFramePr>
          <p:nvPr/>
        </p:nvGraphicFramePr>
        <p:xfrm>
          <a:off x="7073900" y="4194845"/>
          <a:ext cx="622300" cy="266700"/>
        </p:xfrm>
        <a:graphic>
          <a:graphicData uri="http://schemas.openxmlformats.org/presentationml/2006/ole">
            <mc:AlternateContent xmlns:mc="http://schemas.openxmlformats.org/markup-compatibility/2006">
              <mc:Choice xmlns:v="urn:schemas-microsoft-com:vml" Requires="v">
                <p:oleObj spid="_x0000_s26715" name="Equation" r:id="rId13" imgW="622080" imgH="266400" progId="Equation.DSMT4">
                  <p:embed/>
                </p:oleObj>
              </mc:Choice>
              <mc:Fallback>
                <p:oleObj name="Equation" r:id="rId13" imgW="622080" imgH="26640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73900" y="4194845"/>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0"/>
          <p:cNvGraphicFramePr>
            <a:graphicFrameLocks noChangeAspect="1"/>
          </p:cNvGraphicFramePr>
          <p:nvPr/>
        </p:nvGraphicFramePr>
        <p:xfrm>
          <a:off x="3884613" y="5196572"/>
          <a:ext cx="635000" cy="266700"/>
        </p:xfrm>
        <a:graphic>
          <a:graphicData uri="http://schemas.openxmlformats.org/presentationml/2006/ole">
            <mc:AlternateContent xmlns:mc="http://schemas.openxmlformats.org/markup-compatibility/2006">
              <mc:Choice xmlns:v="urn:schemas-microsoft-com:vml" Requires="v">
                <p:oleObj spid="_x0000_s26716" name="Equation" r:id="rId15" imgW="634680" imgH="266400" progId="Equation.DSMT4">
                  <p:embed/>
                </p:oleObj>
              </mc:Choice>
              <mc:Fallback>
                <p:oleObj name="Equation" r:id="rId15" imgW="634680" imgH="26640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84613" y="5196572"/>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3"/>
          <p:cNvGraphicFramePr>
            <a:graphicFrameLocks noChangeAspect="1"/>
          </p:cNvGraphicFramePr>
          <p:nvPr/>
        </p:nvGraphicFramePr>
        <p:xfrm>
          <a:off x="4926027" y="5196354"/>
          <a:ext cx="622300" cy="266700"/>
        </p:xfrm>
        <a:graphic>
          <a:graphicData uri="http://schemas.openxmlformats.org/presentationml/2006/ole">
            <mc:AlternateContent xmlns:mc="http://schemas.openxmlformats.org/markup-compatibility/2006">
              <mc:Choice xmlns:v="urn:schemas-microsoft-com:vml" Requires="v">
                <p:oleObj spid="_x0000_s26717" name="Equation" r:id="rId17" imgW="622080" imgH="266400" progId="Equation.DSMT4">
                  <p:embed/>
                </p:oleObj>
              </mc:Choice>
              <mc:Fallback>
                <p:oleObj name="Equation" r:id="rId17" imgW="622080" imgH="266400"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26027" y="5196354"/>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3" name="Object 14"/>
          <p:cNvGraphicFramePr>
            <a:graphicFrameLocks noChangeAspect="1"/>
          </p:cNvGraphicFramePr>
          <p:nvPr/>
        </p:nvGraphicFramePr>
        <p:xfrm>
          <a:off x="4654550" y="5706611"/>
          <a:ext cx="203200" cy="215900"/>
        </p:xfrm>
        <a:graphic>
          <a:graphicData uri="http://schemas.openxmlformats.org/presentationml/2006/ole">
            <mc:AlternateContent xmlns:mc="http://schemas.openxmlformats.org/markup-compatibility/2006">
              <mc:Choice xmlns:v="urn:schemas-microsoft-com:vml" Requires="v">
                <p:oleObj spid="_x0000_s26718" name="Equation" r:id="rId19" imgW="203040" imgH="215640" progId="Equation.DSMT4">
                  <p:embed/>
                </p:oleObj>
              </mc:Choice>
              <mc:Fallback>
                <p:oleObj name="Equation" r:id="rId19" imgW="203040" imgH="215640" progId="Equation.DSMT4">
                  <p:embed/>
                  <p:pic>
                    <p:nvPicPr>
                      <p:cNvPr id="0" name="Picture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54550" y="5706611"/>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15"/>
          <p:cNvGraphicFramePr>
            <a:graphicFrameLocks noChangeAspect="1"/>
          </p:cNvGraphicFramePr>
          <p:nvPr/>
        </p:nvGraphicFramePr>
        <p:xfrm>
          <a:off x="7010400" y="5727700"/>
          <a:ext cx="203200" cy="215900"/>
        </p:xfrm>
        <a:graphic>
          <a:graphicData uri="http://schemas.openxmlformats.org/presentationml/2006/ole">
            <mc:AlternateContent xmlns:mc="http://schemas.openxmlformats.org/markup-compatibility/2006">
              <mc:Choice xmlns:v="urn:schemas-microsoft-com:vml" Requires="v">
                <p:oleObj spid="_x0000_s26719" name="Equation" r:id="rId21" imgW="203040" imgH="215640" progId="Equation.DSMT4">
                  <p:embed/>
                </p:oleObj>
              </mc:Choice>
              <mc:Fallback>
                <p:oleObj name="Equation" r:id="rId21" imgW="203040" imgH="215640" progId="Equation.DSMT4">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10400" y="5727700"/>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6"/>
          <p:cNvGraphicFramePr>
            <a:graphicFrameLocks noChangeAspect="1"/>
          </p:cNvGraphicFramePr>
          <p:nvPr/>
        </p:nvGraphicFramePr>
        <p:xfrm>
          <a:off x="6405577" y="5126271"/>
          <a:ext cx="1384300" cy="368300"/>
        </p:xfrm>
        <a:graphic>
          <a:graphicData uri="http://schemas.openxmlformats.org/presentationml/2006/ole">
            <mc:AlternateContent xmlns:mc="http://schemas.openxmlformats.org/markup-compatibility/2006">
              <mc:Choice xmlns:v="urn:schemas-microsoft-com:vml" Requires="v">
                <p:oleObj spid="_x0000_s26720" name="Equation" r:id="rId23" imgW="1384200" imgH="368280" progId="Equation.DSMT4">
                  <p:embed/>
                </p:oleObj>
              </mc:Choice>
              <mc:Fallback>
                <p:oleObj name="Equation" r:id="rId23" imgW="1384200" imgH="368280" progId="Equation.DSMT4">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405577" y="5126271"/>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0" name="Straight Connector 19"/>
          <p:cNvCxnSpPr/>
          <p:nvPr/>
        </p:nvCxnSpPr>
        <p:spPr>
          <a:xfrm rot="10800000" flipV="1">
            <a:off x="4741179" y="4249723"/>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r>
              <a:rPr lang="en-US" sz="2600" b="1" dirty="0"/>
              <a:t>Solution</a:t>
            </a:r>
          </a:p>
          <a:p>
            <a:pPr marL="0" indent="0">
              <a:buNone/>
            </a:pPr>
            <a:endParaRPr lang="en-US" sz="2600" b="1" dirty="0"/>
          </a:p>
        </p:txBody>
      </p:sp>
      <p:graphicFrame>
        <p:nvGraphicFramePr>
          <p:cNvPr id="26648" name="Object 24"/>
          <p:cNvGraphicFramePr>
            <a:graphicFrameLocks noChangeAspect="1"/>
          </p:cNvGraphicFramePr>
          <p:nvPr/>
        </p:nvGraphicFramePr>
        <p:xfrm>
          <a:off x="609600" y="2074877"/>
          <a:ext cx="2514600" cy="825500"/>
        </p:xfrm>
        <a:graphic>
          <a:graphicData uri="http://schemas.openxmlformats.org/presentationml/2006/ole">
            <mc:AlternateContent xmlns:mc="http://schemas.openxmlformats.org/markup-compatibility/2006">
              <mc:Choice xmlns:v="urn:schemas-microsoft-com:vml" Requires="v">
                <p:oleObj spid="_x0000_s26721" name="Equation" r:id="rId25" imgW="2514600" imgH="825480" progId="Equation.DSMT4">
                  <p:embed/>
                </p:oleObj>
              </mc:Choice>
              <mc:Fallback>
                <p:oleObj name="Equation" r:id="rId25" imgW="2514600" imgH="825480" progId="Equation.DSMT4">
                  <p:embed/>
                  <p:pic>
                    <p:nvPicPr>
                      <p:cNvPr id="0" name="Picture 2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9600" y="2074877"/>
                        <a:ext cx="2514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Connector 22"/>
          <p:cNvCxnSpPr/>
          <p:nvPr/>
        </p:nvCxnSpPr>
        <p:spPr>
          <a:xfrm rot="10800000" flipV="1">
            <a:off x="4251960" y="4721323"/>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878026" y="4207778"/>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6487626" y="4729712"/>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85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585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585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58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1175706"/>
          </a:xfrm>
          <a:prstGeom prst="rect">
            <a:avLst/>
          </a:prstGeom>
          <a:noFill/>
        </p:spPr>
        <p:txBody>
          <a:bodyPr>
            <a:spAutoFit/>
          </a:bodyPr>
          <a:lstStyle/>
          <a:p>
            <a:pPr marL="461963" indent="-461963">
              <a:buFont typeface="Courier New" pitchFamily="49" charset="0"/>
              <a:buChar char="o"/>
            </a:pPr>
            <a:r>
              <a:rPr lang="en-US" dirty="0"/>
              <a:t>Multiply rational expressions. </a:t>
            </a:r>
          </a:p>
          <a:p>
            <a:pPr marL="461963" indent="-461963">
              <a:buFont typeface="Courier New" pitchFamily="49" charset="0"/>
              <a:buChar char="o"/>
            </a:pPr>
            <a:r>
              <a:rPr lang="en-US" dirty="0"/>
              <a:t>Divide rational expressions.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To Multiply Rational Expressions</a:t>
            </a:r>
          </a:p>
        </p:txBody>
      </p:sp>
      <p:sp>
        <p:nvSpPr>
          <p:cNvPr id="4" name="Rectangle 3"/>
          <p:cNvSpPr txBox="1">
            <a:spLocks/>
          </p:cNvSpPr>
          <p:nvPr/>
        </p:nvSpPr>
        <p:spPr>
          <a:xfrm>
            <a:off x="457200" y="1280160"/>
            <a:ext cx="8229600" cy="4487382"/>
          </a:xfrm>
          <a:prstGeom prst="rect">
            <a:avLst/>
          </a:prstGeom>
          <a:solidFill>
            <a:schemeClr val="accent3"/>
          </a:solidFill>
          <a:ln w="28575">
            <a:solidFill>
              <a:srgbClr val="000000"/>
            </a:solidFill>
          </a:ln>
        </p:spPr>
        <p:txBody>
          <a:bodyPr wrap="square">
            <a:spAutoFit/>
          </a:bodyPr>
          <a:lstStyle/>
          <a:p>
            <a:pPr marL="463550" indent="-463550" algn="ctr">
              <a:spcBef>
                <a:spcPct val="0"/>
              </a:spcBef>
              <a:buFont typeface="Courier New" pitchFamily="49" charset="0"/>
              <a:buNone/>
            </a:pPr>
            <a:r>
              <a:rPr lang="en-US" sz="2800" b="1" dirty="0">
                <a:solidFill>
                  <a:srgbClr val="000000"/>
                </a:solidFill>
              </a:rPr>
              <a:t>Procedure</a:t>
            </a:r>
          </a:p>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30124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Definition</a:t>
            </a:r>
          </a:p>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Multiplying Rational Expressions</a:t>
            </a:r>
          </a:p>
        </p:txBody>
      </p:sp>
      <p:graphicFrame>
        <p:nvGraphicFramePr>
          <p:cNvPr id="24580" name="Object 4"/>
          <p:cNvGraphicFramePr>
            <a:graphicFrameLocks noChangeAspect="1"/>
          </p:cNvGraphicFramePr>
          <p:nvPr/>
        </p:nvGraphicFramePr>
        <p:xfrm>
          <a:off x="3492500" y="2514600"/>
          <a:ext cx="1841500" cy="876300"/>
        </p:xfrm>
        <a:graphic>
          <a:graphicData uri="http://schemas.openxmlformats.org/presentationml/2006/ole">
            <mc:AlternateContent xmlns:mc="http://schemas.openxmlformats.org/markup-compatibility/2006">
              <mc:Choice xmlns:v="urn:schemas-microsoft-com:vml" Requires="v">
                <p:oleObj spid="_x0000_s16394" name="Equation" r:id="rId3" imgW="1841500" imgH="876300" progId="Equation.DSMT4">
                  <p:embed/>
                </p:oleObj>
              </mc:Choice>
              <mc:Fallback>
                <p:oleObj name="Equation" r:id="rId3" imgW="18415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514600"/>
                        <a:ext cx="1841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7411" name="Object 3"/>
          <p:cNvGraphicFramePr>
            <a:graphicFrameLocks noChangeAspect="1"/>
          </p:cNvGraphicFramePr>
          <p:nvPr/>
        </p:nvGraphicFramePr>
        <p:xfrm>
          <a:off x="2327945" y="3035067"/>
          <a:ext cx="1790700" cy="952500"/>
        </p:xfrm>
        <a:graphic>
          <a:graphicData uri="http://schemas.openxmlformats.org/presentationml/2006/ole">
            <mc:AlternateContent xmlns:mc="http://schemas.openxmlformats.org/markup-compatibility/2006">
              <mc:Choice xmlns:v="urn:schemas-microsoft-com:vml" Requires="v">
                <p:oleObj spid="_x0000_s17454" name="Equation" r:id="rId3" imgW="1790700" imgH="952500" progId="Equation.DSMT4">
                  <p:embed/>
                </p:oleObj>
              </mc:Choice>
              <mc:Fallback>
                <p:oleObj name="Equation" r:id="rId3" imgW="1790700" imgH="952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7945" y="3035067"/>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194887" y="3027769"/>
          <a:ext cx="2489200" cy="952500"/>
        </p:xfrm>
        <a:graphic>
          <a:graphicData uri="http://schemas.openxmlformats.org/presentationml/2006/ole">
            <mc:AlternateContent xmlns:mc="http://schemas.openxmlformats.org/markup-compatibility/2006">
              <mc:Choice xmlns:v="urn:schemas-microsoft-com:vml" Requires="v">
                <p:oleObj spid="_x0000_s17455" name="Equation" r:id="rId5" imgW="2489200" imgH="952500" progId="Equation.DSMT4">
                  <p:embed/>
                </p:oleObj>
              </mc:Choice>
              <mc:Fallback>
                <p:oleObj name="Equation" r:id="rId5" imgW="2489200" imgH="9525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4887" y="3027769"/>
                        <a:ext cx="248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170393" y="4086323"/>
          <a:ext cx="1625600" cy="889000"/>
        </p:xfrm>
        <a:graphic>
          <a:graphicData uri="http://schemas.openxmlformats.org/presentationml/2006/ole">
            <mc:AlternateContent xmlns:mc="http://schemas.openxmlformats.org/markup-compatibility/2006">
              <mc:Choice xmlns:v="urn:schemas-microsoft-com:vml" Requires="v">
                <p:oleObj spid="_x0000_s17456" name="Equation" r:id="rId7" imgW="1625600" imgH="889000" progId="Equation.DSMT4">
                  <p:embed/>
                </p:oleObj>
              </mc:Choice>
              <mc:Fallback>
                <p:oleObj name="Equation" r:id="rId7" imgW="16256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0393" y="4086323"/>
                        <a:ext cx="162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70393" y="5090571"/>
          <a:ext cx="1282700" cy="889000"/>
        </p:xfrm>
        <a:graphic>
          <a:graphicData uri="http://schemas.openxmlformats.org/presentationml/2006/ole">
            <mc:AlternateContent xmlns:mc="http://schemas.openxmlformats.org/markup-compatibility/2006">
              <mc:Choice xmlns:v="urn:schemas-microsoft-com:vml" Requires="v">
                <p:oleObj spid="_x0000_s17457" name="Equation" r:id="rId9" imgW="1282700" imgH="889000" progId="Equation.DSMT4">
                  <p:embed/>
                </p:oleObj>
              </mc:Choice>
              <mc:Fallback>
                <p:oleObj name="Equation" r:id="rId9" imgW="1282700" imgH="8890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70393" y="5090571"/>
                        <a:ext cx="1282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79441" y="5092467"/>
          <a:ext cx="2578100" cy="952500"/>
        </p:xfrm>
        <a:graphic>
          <a:graphicData uri="http://schemas.openxmlformats.org/presentationml/2006/ole">
            <mc:AlternateContent xmlns:mc="http://schemas.openxmlformats.org/markup-compatibility/2006">
              <mc:Choice xmlns:v="urn:schemas-microsoft-com:vml" Requires="v">
                <p:oleObj spid="_x0000_s17458" name="Equation" r:id="rId11" imgW="2578100" imgH="952500" progId="Equation.DSMT4">
                  <p:embed/>
                </p:oleObj>
              </mc:Choice>
              <mc:Fallback>
                <p:oleObj name="Equation" r:id="rId11" imgW="2578100" imgH="9525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79441" y="5092467"/>
                        <a:ext cx="2578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603141" y="31288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75293" y="313571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087637"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414045"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2" name="Object 14"/>
          <p:cNvGraphicFramePr>
            <a:graphicFrameLocks noChangeAspect="1"/>
          </p:cNvGraphicFramePr>
          <p:nvPr/>
        </p:nvGraphicFramePr>
        <p:xfrm>
          <a:off x="533400" y="2175545"/>
          <a:ext cx="1790700" cy="952500"/>
        </p:xfrm>
        <a:graphic>
          <a:graphicData uri="http://schemas.openxmlformats.org/presentationml/2006/ole">
            <mc:AlternateContent xmlns:mc="http://schemas.openxmlformats.org/markup-compatibility/2006">
              <mc:Choice xmlns:v="urn:schemas-microsoft-com:vml" Requires="v">
                <p:oleObj spid="_x0000_s17459" name="Equation" r:id="rId13" imgW="1790700" imgH="952500" progId="Equation.DSMT4">
                  <p:embed/>
                </p:oleObj>
              </mc:Choice>
              <mc:Fallback>
                <p:oleObj name="Equation" r:id="rId13" imgW="1790700" imgH="952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75545"/>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graphicFrame>
        <p:nvGraphicFramePr>
          <p:cNvPr id="18437" name="Object 5"/>
          <p:cNvGraphicFramePr>
            <a:graphicFrameLocks noChangeAspect="1"/>
          </p:cNvGraphicFramePr>
          <p:nvPr/>
        </p:nvGraphicFramePr>
        <p:xfrm>
          <a:off x="2955925" y="3792364"/>
          <a:ext cx="2425700" cy="990600"/>
        </p:xfrm>
        <a:graphic>
          <a:graphicData uri="http://schemas.openxmlformats.org/presentationml/2006/ole">
            <mc:AlternateContent xmlns:mc="http://schemas.openxmlformats.org/markup-compatibility/2006">
              <mc:Choice xmlns:v="urn:schemas-microsoft-com:vml" Requires="v">
                <p:oleObj spid="_x0000_s18487" name="Equation" r:id="rId3" imgW="2425700" imgH="990600" progId="Equation.DSMT4">
                  <p:embed/>
                </p:oleObj>
              </mc:Choice>
              <mc:Fallback>
                <p:oleObj name="Equation" r:id="rId3" imgW="2425700" imgH="990600"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925" y="379236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22600" y="4876800"/>
          <a:ext cx="2311400" cy="838200"/>
        </p:xfrm>
        <a:graphic>
          <a:graphicData uri="http://schemas.openxmlformats.org/presentationml/2006/ole">
            <mc:AlternateContent xmlns:mc="http://schemas.openxmlformats.org/markup-compatibility/2006">
              <mc:Choice xmlns:v="urn:schemas-microsoft-com:vml" Requires="v">
                <p:oleObj spid="_x0000_s18488" name="Equation" r:id="rId5" imgW="2311400" imgH="838200" progId="Equation.DSMT4">
                  <p:embed/>
                </p:oleObj>
              </mc:Choice>
              <mc:Fallback>
                <p:oleObj name="Equation" r:id="rId5" imgW="2311400" imgH="83820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4876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096744" y="3759200"/>
          <a:ext cx="1765300" cy="889000"/>
        </p:xfrm>
        <a:graphic>
          <a:graphicData uri="http://schemas.openxmlformats.org/presentationml/2006/ole">
            <mc:AlternateContent xmlns:mc="http://schemas.openxmlformats.org/markup-compatibility/2006">
              <mc:Choice xmlns:v="urn:schemas-microsoft-com:vml" Requires="v">
                <p:oleObj spid="_x0000_s18489" name="Equation" r:id="rId7" imgW="1765080" imgH="888840" progId="Equation.DSMT4">
                  <p:embed/>
                </p:oleObj>
              </mc:Choice>
              <mc:Fallback>
                <p:oleObj name="Equation" r:id="rId7" imgW="1765080" imgH="888840"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6744" y="3759200"/>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800600" y="4687714"/>
          <a:ext cx="152400" cy="152400"/>
        </p:xfrm>
        <a:graphic>
          <a:graphicData uri="http://schemas.openxmlformats.org/presentationml/2006/ole">
            <mc:AlternateContent xmlns:mc="http://schemas.openxmlformats.org/markup-compatibility/2006">
              <mc:Choice xmlns:v="urn:schemas-microsoft-com:vml" Requires="v">
                <p:oleObj spid="_x0000_s18490" name="Equation" r:id="rId9" imgW="152268" imgH="152268" progId="Equation.DSMT4">
                  <p:embed/>
                </p:oleObj>
              </mc:Choice>
              <mc:Fallback>
                <p:oleObj name="Equation" r:id="rId9" imgW="152268" imgH="152268"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4687714"/>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5400000">
            <a:off x="3238500" y="388761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3886200"/>
            <a:ext cx="914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640822" y="4368567"/>
            <a:ext cx="990600" cy="2681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648200" y="430671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8460" name="Object 28"/>
          <p:cNvGraphicFramePr>
            <a:graphicFrameLocks noChangeAspect="1"/>
          </p:cNvGraphicFramePr>
          <p:nvPr/>
        </p:nvGraphicFramePr>
        <p:xfrm>
          <a:off x="567655" y="2201411"/>
          <a:ext cx="1765300" cy="889000"/>
        </p:xfrm>
        <a:graphic>
          <a:graphicData uri="http://schemas.openxmlformats.org/presentationml/2006/ole">
            <mc:AlternateContent xmlns:mc="http://schemas.openxmlformats.org/markup-compatibility/2006">
              <mc:Choice xmlns:v="urn:schemas-microsoft-com:vml" Requires="v">
                <p:oleObj spid="_x0000_s18491" name="Equation" r:id="rId11" imgW="1765080" imgH="888840" progId="Equation.DSMT4">
                  <p:embed/>
                </p:oleObj>
              </mc:Choice>
              <mc:Fallback>
                <p:oleObj name="Equation" r:id="rId11" imgW="1765080" imgH="888840" progId="Equation.DSMT4">
                  <p:embed/>
                  <p:pic>
                    <p:nvPicPr>
                      <p:cNvPr id="0" name="Picture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7655" y="2201411"/>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graphicFrame>
        <p:nvGraphicFramePr>
          <p:cNvPr id="18441" name="Object 9"/>
          <p:cNvGraphicFramePr>
            <a:graphicFrameLocks noChangeAspect="1"/>
          </p:cNvGraphicFramePr>
          <p:nvPr/>
        </p:nvGraphicFramePr>
        <p:xfrm>
          <a:off x="1143000" y="3576638"/>
          <a:ext cx="2743200" cy="889000"/>
        </p:xfrm>
        <a:graphic>
          <a:graphicData uri="http://schemas.openxmlformats.org/presentationml/2006/ole">
            <mc:AlternateContent xmlns:mc="http://schemas.openxmlformats.org/markup-compatibility/2006">
              <mc:Choice xmlns:v="urn:schemas-microsoft-com:vml" Requires="v">
                <p:oleObj spid="_x0000_s42039" name="Equation" r:id="rId3" imgW="2743200" imgH="888840" progId="Equation.DSMT4">
                  <p:embed/>
                </p:oleObj>
              </mc:Choice>
              <mc:Fallback>
                <p:oleObj name="Equation" r:id="rId3" imgW="2743200" imgH="88884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576638"/>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992563" y="3511550"/>
          <a:ext cx="2857500" cy="1104900"/>
        </p:xfrm>
        <a:graphic>
          <a:graphicData uri="http://schemas.openxmlformats.org/presentationml/2006/ole">
            <mc:AlternateContent xmlns:mc="http://schemas.openxmlformats.org/markup-compatibility/2006">
              <mc:Choice xmlns:v="urn:schemas-microsoft-com:vml" Requires="v">
                <p:oleObj spid="_x0000_s42040" name="Equation" r:id="rId5" imgW="2857500" imgH="1104900" progId="Equation.DSMT4">
                  <p:embed/>
                </p:oleObj>
              </mc:Choice>
              <mc:Fallback>
                <p:oleObj name="Equation" r:id="rId5" imgW="2857500" imgH="11049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2563" y="35115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4000952" y="5039177"/>
          <a:ext cx="1473200" cy="952500"/>
        </p:xfrm>
        <a:graphic>
          <a:graphicData uri="http://schemas.openxmlformats.org/presentationml/2006/ole">
            <mc:AlternateContent xmlns:mc="http://schemas.openxmlformats.org/markup-compatibility/2006">
              <mc:Choice xmlns:v="urn:schemas-microsoft-com:vml" Requires="v">
                <p:oleObj spid="_x0000_s42041" name="Equation" r:id="rId7" imgW="1473200" imgH="952500" progId="Equation.DSMT4">
                  <p:embed/>
                </p:oleObj>
              </mc:Choice>
              <mc:Fallback>
                <p:oleObj name="Equation" r:id="rId7" imgW="1473200" imgH="952500" progId="Equation.DSMT4">
                  <p:embed/>
                  <p:pic>
                    <p:nvPicPr>
                      <p:cNvPr id="0" name="Object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00952" y="5039177"/>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776913" y="3200400"/>
          <a:ext cx="609600" cy="355600"/>
        </p:xfrm>
        <a:graphic>
          <a:graphicData uri="http://schemas.openxmlformats.org/presentationml/2006/ole">
            <mc:AlternateContent xmlns:mc="http://schemas.openxmlformats.org/markup-compatibility/2006">
              <mc:Choice xmlns:v="urn:schemas-microsoft-com:vml" Requires="v">
                <p:oleObj spid="_x0000_s42042" name="Equation" r:id="rId9" imgW="609336" imgH="355446" progId="Equation.DSMT4">
                  <p:embed/>
                </p:oleObj>
              </mc:Choice>
              <mc:Fallback>
                <p:oleObj name="Equation" r:id="rId9" imgW="609336" imgH="355446" progId="Equation.DSMT4">
                  <p:embed/>
                  <p:pic>
                    <p:nvPicPr>
                      <p:cNvPr id="0" name="Object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76913" y="3200400"/>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938838" y="4549775"/>
          <a:ext cx="609600" cy="355600"/>
        </p:xfrm>
        <a:graphic>
          <a:graphicData uri="http://schemas.openxmlformats.org/presentationml/2006/ole">
            <mc:AlternateContent xmlns:mc="http://schemas.openxmlformats.org/markup-compatibility/2006">
              <mc:Choice xmlns:v="urn:schemas-microsoft-com:vml" Requires="v">
                <p:oleObj spid="_x0000_s42043" name="Equation" r:id="rId11" imgW="609336" imgH="355446" progId="Equation.DSMT4">
                  <p:embed/>
                </p:oleObj>
              </mc:Choice>
              <mc:Fallback>
                <p:oleObj name="Equation" r:id="rId11" imgW="609336" imgH="355446" progId="Equation.DSMT4">
                  <p:embed/>
                  <p:pic>
                    <p:nvPicPr>
                      <p:cNvPr id="0" name="Object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38838" y="4549775"/>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rot="5400000">
            <a:off x="4387701" y="36285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486400" y="422751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648200" y="36179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5649433" y="358601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flipV="1">
            <a:off x="4538332" y="418498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791200" y="41513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7" name="Object 15"/>
          <p:cNvGraphicFramePr>
            <a:graphicFrameLocks noChangeAspect="1"/>
          </p:cNvGraphicFramePr>
          <p:nvPr/>
        </p:nvGraphicFramePr>
        <p:xfrm>
          <a:off x="5545589" y="5355089"/>
          <a:ext cx="342900" cy="241300"/>
        </p:xfrm>
        <a:graphic>
          <a:graphicData uri="http://schemas.openxmlformats.org/presentationml/2006/ole">
            <mc:AlternateContent xmlns:mc="http://schemas.openxmlformats.org/markup-compatibility/2006">
              <mc:Choice xmlns:v="urn:schemas-microsoft-com:vml" Requires="v">
                <p:oleObj spid="_x0000_s42044" name="Equation" r:id="rId13" imgW="342751" imgH="241195" progId="Equation.DSMT4">
                  <p:embed/>
                </p:oleObj>
              </mc:Choice>
              <mc:Fallback>
                <p:oleObj name="Equation" r:id="rId13" imgW="342751" imgH="241195" progId="Equation.DSMT4">
                  <p:embed/>
                  <p:pic>
                    <p:nvPicPr>
                      <p:cNvPr id="0" name="Object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5589" y="5355089"/>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8" name="Object 16"/>
          <p:cNvGraphicFramePr>
            <a:graphicFrameLocks noChangeAspect="1"/>
          </p:cNvGraphicFramePr>
          <p:nvPr/>
        </p:nvGraphicFramePr>
        <p:xfrm>
          <a:off x="6015489" y="5037589"/>
          <a:ext cx="2578100" cy="838200"/>
        </p:xfrm>
        <a:graphic>
          <a:graphicData uri="http://schemas.openxmlformats.org/presentationml/2006/ole">
            <mc:AlternateContent xmlns:mc="http://schemas.openxmlformats.org/markup-compatibility/2006">
              <mc:Choice xmlns:v="urn:schemas-microsoft-com:vml" Requires="v">
                <p:oleObj spid="_x0000_s42045" name="Equation" r:id="rId15" imgW="2578100" imgH="838200" progId="Equation.DSMT4">
                  <p:embed/>
                </p:oleObj>
              </mc:Choice>
              <mc:Fallback>
                <p:oleObj name="Equation" r:id="rId15" imgW="2578100" imgH="838200" progId="Equation.DSMT4">
                  <p:embed/>
                  <p:pic>
                    <p:nvPicPr>
                      <p:cNvPr id="0" name="Object 2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15489" y="5037589"/>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533400" y="2209800"/>
          <a:ext cx="2743200" cy="889000"/>
        </p:xfrm>
        <a:graphic>
          <a:graphicData uri="http://schemas.openxmlformats.org/presentationml/2006/ole">
            <mc:AlternateContent xmlns:mc="http://schemas.openxmlformats.org/markup-compatibility/2006">
              <mc:Choice xmlns:v="urn:schemas-microsoft-com:vml" Requires="v">
                <p:oleObj spid="_x0000_s42046" name="Equation" r:id="rId17" imgW="2743200" imgH="888840" progId="Equation.DSMT4">
                  <p:embed/>
                </p:oleObj>
              </mc:Choice>
              <mc:Fallback>
                <p:oleObj name="Equation" r:id="rId17" imgW="2743200" imgH="88884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2209800"/>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4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spid="_x0000_s19522" name="Equation" r:id="rId3" imgW="3263760" imgH="888840" progId="Equation.DSMT4">
                  <p:embed/>
                </p:oleObj>
              </mc:Choice>
              <mc:Fallback>
                <p:oleObj name="Equation" r:id="rId3" imgW="3263760" imgH="88884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spid="_x0000_s19523" name="Equation" r:id="rId5" imgW="3835400" imgH="990600" progId="Equation.DSMT4">
                  <p:embed/>
                </p:oleObj>
              </mc:Choice>
              <mc:Fallback>
                <p:oleObj name="Equation" r:id="rId5" imgW="3835400" imgH="9906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spid="_x0000_s19524" name="Equation" r:id="rId7" imgW="2070100" imgH="990600" progId="Equation.DSMT4">
                  <p:embed/>
                </p:oleObj>
              </mc:Choice>
              <mc:Fallback>
                <p:oleObj name="Equation" r:id="rId7" imgW="2070100" imgH="9906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spid="_x0000_s19525" name="Equation" r:id="rId9" imgW="1485900" imgH="469900" progId="Equation.DSMT4">
                  <p:embed/>
                </p:oleObj>
              </mc:Choice>
              <mc:Fallback>
                <p:oleObj name="Equation" r:id="rId9" imgW="1485900" imgH="4699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spid="_x0000_s19526" name="Equation" r:id="rId11" imgW="342751" imgH="241195" progId="Equation.DSMT4">
                  <p:embed/>
                </p:oleObj>
              </mc:Choice>
              <mc:Fallback>
                <p:oleObj name="Equation" r:id="rId11" imgW="342751" imgH="241195"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spid="_x0000_s19527" name="Equation" r:id="rId13" imgW="342751" imgH="241195" progId="Equation.DSMT4">
                  <p:embed/>
                </p:oleObj>
              </mc:Choice>
              <mc:Fallback>
                <p:oleObj name="Equation" r:id="rId13" imgW="342751" imgH="241195"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spid="_x0000_s19528" name="Equation" r:id="rId14" imgW="1497950" imgH="1002865" progId="Equation.DSMT4">
                  <p:embed/>
                </p:oleObj>
              </mc:Choice>
              <mc:Fallback>
                <p:oleObj name="Equation" r:id="rId14" imgW="1497950" imgH="1002865"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spid="_x0000_s19529" name="Equation" r:id="rId16" imgW="1498600" imgH="889000" progId="Equation.DSMT4">
                  <p:embed/>
                </p:oleObj>
              </mc:Choice>
              <mc:Fallback>
                <p:oleObj name="Equation" r:id="rId16" imgW="1498600" imgH="88900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spid="_x0000_s19530" name="Equation" r:id="rId18" imgW="3263760" imgH="888840" progId="Equation.DSMT4">
                  <p:embed/>
                </p:oleObj>
              </mc:Choice>
              <mc:Fallback>
                <p:oleObj name="Equation" r:id="rId18" imgW="3263760" imgH="888840" progId="Equation.DSMT4">
                  <p:embed/>
                  <p:pic>
                    <p:nvPicPr>
                      <p:cNvPr id="0" name="Picture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Multiplication with Rational Expressions</a:t>
            </a:r>
          </a:p>
        </p:txBody>
      </p:sp>
      <p:sp>
        <p:nvSpPr>
          <p:cNvPr id="8" name="Rectangle 3"/>
          <p:cNvSpPr>
            <a:spLocks noGrp="1"/>
          </p:cNvSpPr>
          <p:nvPr>
            <p:ph idx="4294967295"/>
          </p:nvPr>
        </p:nvSpPr>
        <p:spPr>
          <a:xfrm>
            <a:off x="457200" y="1280160"/>
            <a:ext cx="8229600" cy="4124206"/>
          </a:xfrm>
          <a:prstGeom prst="rect">
            <a:avLst/>
          </a:prstGeom>
          <a:noFill/>
          <a:ln w="28575">
            <a:solidFill>
              <a:srgbClr val="FF0008"/>
            </a:solidFill>
          </a:ln>
        </p:spPr>
        <p:txBody>
          <a:bodyPr>
            <a:spAutoFit/>
          </a:bodyPr>
          <a:lstStyle/>
          <a:p>
            <a:pPr algn="ctr">
              <a:buNone/>
            </a:pPr>
            <a:r>
              <a:rPr lang="en-US" sz="2800" b="1" dirty="0">
                <a:solidFill>
                  <a:srgbClr val="000000"/>
                </a:solidFill>
              </a:rPr>
              <a:t>Attention!</a:t>
            </a:r>
          </a:p>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in the next section, this form makes the results easier to add and subtract.  However, be aware that this form is just an option, and multiplying out the denominator is not an error.</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981</TotalTime>
  <Words>522</Words>
  <Application>Microsoft Office PowerPoint</Application>
  <PresentationFormat>On-screen Show (4:3)</PresentationFormat>
  <Paragraphs>68</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12.2</vt:lpstr>
      <vt:lpstr>Objectives</vt:lpstr>
      <vt:lpstr>To Multiply Rational Expressions</vt:lpstr>
      <vt:lpstr>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Multiplication with Rational Expressions</vt:lpstr>
      <vt:lpstr>Completion Example 5: Multiplication with Rational Expressions</vt:lpstr>
      <vt:lpstr>Dividing Rational Expressions</vt:lpstr>
      <vt:lpstr>Example 6: Dividing with Rational Expressions</vt:lpstr>
      <vt:lpstr>Example 6: Dividing with Rational Expressions (cont.)</vt:lpstr>
      <vt:lpstr>Example 7: Dividing with Rational Expressions</vt:lpstr>
      <vt:lpstr>Example 8: Division with Rational Expressions</vt:lpstr>
      <vt:lpstr>Example 8: Division with Rational Expressions (cont.)</vt:lpstr>
      <vt:lpstr>Completion Example 9: Division with  Rational Expressions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153</cp:revision>
  <dcterms:created xsi:type="dcterms:W3CDTF">2013-04-26T14:43:13Z</dcterms:created>
  <dcterms:modified xsi:type="dcterms:W3CDTF">2018-07-05T17:43:04Z</dcterms:modified>
</cp:coreProperties>
</file>