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99" d="100"/>
          <a:sy n="99" d="100"/>
        </p:scale>
        <p:origin x="78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11.5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dirty="0"/>
              <a:t>Determine the best method to use when factoring a given polynomial.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86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 err="1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b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  <a:tab pos="91440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138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Office Theme</vt:lpstr>
      <vt:lpstr>Section 11.5</vt:lpstr>
      <vt:lpstr>Objectives</vt:lpstr>
      <vt:lpstr>General Guidelines for Factoring Polynomials</vt:lpstr>
      <vt:lpstr>General Guidelines for Factoring Polynomials (cont.)</vt:lpstr>
      <vt:lpstr>General Guidelines for Factoring Polynomials (cont.)</vt:lpstr>
      <vt:lpstr>General Guidelines for Factoring Polynomials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40</cp:revision>
  <dcterms:created xsi:type="dcterms:W3CDTF">2013-04-26T14:43:13Z</dcterms:created>
  <dcterms:modified xsi:type="dcterms:W3CDTF">2018-07-05T17:40:56Z</dcterms:modified>
</cp:coreProperties>
</file>