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extLst/>
  </p:cmAuthor>
  <p:cmAuthor id="2" name="Belloit, Nicholas G" initials="BNG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05" d="100"/>
          <a:sy n="105" d="100"/>
        </p:scale>
        <p:origin x="37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wmf"/><Relationship Id="rId9"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w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wmf"/><Relationship Id="rId5" Type="http://schemas.openxmlformats.org/officeDocument/2006/relationships/image" Target="../media/image46.emf"/><Relationship Id="rId4"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3.bin"/><Relationship Id="rId18" Type="http://schemas.openxmlformats.org/officeDocument/2006/relationships/image" Target="../media/image35.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emf"/><Relationship Id="rId4" Type="http://schemas.openxmlformats.org/officeDocument/2006/relationships/image" Target="../media/image28.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9.bin"/><Relationship Id="rId1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6.emf"/><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4.bin"/><Relationship Id="rId18" Type="http://schemas.openxmlformats.org/officeDocument/2006/relationships/image" Target="../media/image56.emf"/><Relationship Id="rId3" Type="http://schemas.openxmlformats.org/officeDocument/2006/relationships/oleObject" Target="../embeddings/oleObject49.bin"/><Relationship Id="rId21" Type="http://schemas.openxmlformats.org/officeDocument/2006/relationships/image" Target="../media/image57.emf"/><Relationship Id="rId7" Type="http://schemas.openxmlformats.org/officeDocument/2006/relationships/oleObject" Target="../embeddings/oleObject51.bin"/><Relationship Id="rId12" Type="http://schemas.openxmlformats.org/officeDocument/2006/relationships/image" Target="../media/image53.e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oleObject" Target="../embeddings/oleObject58.bin"/><Relationship Id="rId1" Type="http://schemas.openxmlformats.org/officeDocument/2006/relationships/vmlDrawing" Target="../drawings/vmlDrawing10.vml"/><Relationship Id="rId6" Type="http://schemas.openxmlformats.org/officeDocument/2006/relationships/image" Target="../media/image50.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image" Target="../media/image58.emf"/><Relationship Id="rId10" Type="http://schemas.openxmlformats.org/officeDocument/2006/relationships/image" Target="../media/image52.wmf"/><Relationship Id="rId19" Type="http://schemas.openxmlformats.org/officeDocument/2006/relationships/oleObject" Target="../embeddings/oleObject57.bin"/><Relationship Id="rId4" Type="http://schemas.openxmlformats.org/officeDocument/2006/relationships/image" Target="../media/image49.wmf"/><Relationship Id="rId9" Type="http://schemas.openxmlformats.org/officeDocument/2006/relationships/oleObject" Target="../embeddings/oleObject52.bin"/><Relationship Id="rId14" Type="http://schemas.openxmlformats.org/officeDocument/2006/relationships/image" Target="../media/image54.wmf"/><Relationship Id="rId22" Type="http://schemas.openxmlformats.org/officeDocument/2006/relationships/oleObject" Target="../embeddings/oleObject59.bin"/></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5.emf"/><Relationship Id="rId5" Type="http://schemas.openxmlformats.org/officeDocument/2006/relationships/oleObject" Target="../embeddings/oleObject66.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8.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9.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1.wmf"/><Relationship Id="rId4" Type="http://schemas.openxmlformats.org/officeDocument/2006/relationships/image" Target="../media/image68.emf"/><Relationship Id="rId9"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4.bin"/><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6.bin"/><Relationship Id="rId11" Type="http://schemas.openxmlformats.org/officeDocument/2006/relationships/image" Target="../media/image75.emf"/><Relationship Id="rId5" Type="http://schemas.openxmlformats.org/officeDocument/2006/relationships/oleObject" Target="../embeddings/oleObject75.bin"/><Relationship Id="rId10" Type="http://schemas.openxmlformats.org/officeDocument/2006/relationships/oleObject" Target="../embeddings/oleObject78.bin"/><Relationship Id="rId4" Type="http://schemas.openxmlformats.org/officeDocument/2006/relationships/image" Target="../media/image72.wmf"/><Relationship Id="rId9" Type="http://schemas.openxmlformats.org/officeDocument/2006/relationships/image" Target="../media/image7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7.e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82.bin"/></Relationships>
</file>

<file path=ppt/slides/_rels/slide21.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2.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87.bin"/><Relationship Id="rId14" Type="http://schemas.openxmlformats.org/officeDocument/2006/relationships/image" Target="../media/image8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18" Type="http://schemas.openxmlformats.org/officeDocument/2006/relationships/image" Target="../media/image17.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4.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3.bin"/><Relationship Id="rId24" Type="http://schemas.openxmlformats.org/officeDocument/2006/relationships/image" Target="../media/image20.e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13.emf"/><Relationship Id="rId19" Type="http://schemas.openxmlformats.org/officeDocument/2006/relationships/oleObject" Target="../embeddings/oleObject17.bin"/><Relationship Id="rId4" Type="http://schemas.openxmlformats.org/officeDocument/2006/relationships/image" Target="../media/image10.wmf"/><Relationship Id="rId9" Type="http://schemas.openxmlformats.org/officeDocument/2006/relationships/oleObject" Target="../embeddings/oleObject12.bin"/><Relationship Id="rId14" Type="http://schemas.openxmlformats.org/officeDocument/2006/relationships/image" Target="../media/image15.wmf"/><Relationship Id="rId22"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4.bin"/><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a:t>
            </a:r>
            <a:r>
              <a:rPr lang="en-US" b="1" smtClean="0">
                <a:solidFill>
                  <a:srgbClr val="1F497D"/>
                </a:solidFill>
                <a:latin typeface="Arial" charset="0"/>
                <a:cs typeface="Arial" charset="0"/>
              </a:rPr>
              <a:t>11.1</a:t>
            </a:r>
            <a:endParaRPr lang="en-US" b="1" dirty="0">
              <a:solidFill>
                <a:srgbClr val="1F497D"/>
              </a:solidFill>
              <a:latin typeface="Arial" charset="0"/>
              <a:cs typeface="Arial" charset="0"/>
            </a:endParaRP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factor as follows.</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spid="_x0000_s74052" name="Equation" r:id="rId3" imgW="2404440" imgH="447840" progId="Equation.DSMT4">
                  <p:embed/>
                </p:oleObj>
              </mc:Choice>
              <mc:Fallback>
                <p:oleObj name="Equation" r:id="rId3" imgW="2404440" imgH="44784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99686821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spid="_x0000_s74053" name="Equation" r:id="rId5" imgW="5311800" imgH="649080" progId="Equation.DSMT4">
                  <p:embed/>
                </p:oleObj>
              </mc:Choice>
              <mc:Fallback>
                <p:oleObj name="Equation" r:id="rId5" imgW="5311800" imgH="64908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spid="_x0000_s74054" name="Equation" r:id="rId7" imgW="5311800" imgH="649080" progId="Equation.DSMT4">
                  <p:embed/>
                </p:oleObj>
              </mc:Choice>
              <mc:Fallback>
                <p:oleObj name="Equation" r:id="rId7" imgW="5311800" imgH="64908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spid="_x0000_s78388" name="Equation" r:id="rId3" imgW="1548728" imgH="393529" progId="Equation.DSMT4">
                  <p:embed/>
                </p:oleObj>
              </mc:Choice>
              <mc:Fallback>
                <p:oleObj name="Equation" r:id="rId3" imgW="1548728" imgH="393529" progId="Equation.DSMT4">
                  <p:embed/>
                  <p:pic>
                    <p:nvPicPr>
                      <p:cNvPr id="0" name="Picture 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spid="_x0000_s78389" name="Equation" r:id="rId5" imgW="1764360" imgH="466200" progId="Equation.DSMT4">
                  <p:embed/>
                </p:oleObj>
              </mc:Choice>
              <mc:Fallback>
                <p:oleObj name="Equation" r:id="rId5" imgW="1764360" imgH="466200" progId="Equation.DSMT4">
                  <p:embed/>
                  <p:pic>
                    <p:nvPicPr>
                      <p:cNvPr id="0" name="Picture 5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spid="_x0000_s78390" name="Equation" r:id="rId7" imgW="3236400" imgH="466200" progId="Equation.DSMT4">
                  <p:embed/>
                </p:oleObj>
              </mc:Choice>
              <mc:Fallback>
                <p:oleObj name="Equation" r:id="rId7" imgW="3236400" imgH="466200" progId="Equation.DSMT4">
                  <p:embed/>
                  <p:pic>
                    <p:nvPicPr>
                      <p:cNvPr id="0" name="Picture 5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spid="_x0000_s78391" name="Equation" r:id="rId9" imgW="3199680" imgH="411120" progId="Equation.DSMT4">
                  <p:embed/>
                </p:oleObj>
              </mc:Choice>
              <mc:Fallback>
                <p:oleObj name="Equation" r:id="rId9" imgW="3199680" imgH="411120" progId="Equation.DSMT4">
                  <p:embed/>
                  <p:pic>
                    <p:nvPicPr>
                      <p:cNvPr id="0" name="Picture 5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spid="_x0000_s78392" name="Equation" r:id="rId11" imgW="1562100" imgH="393700" progId="Equation.DSMT4">
                  <p:embed/>
                </p:oleObj>
              </mc:Choice>
              <mc:Fallback>
                <p:oleObj name="Equation" r:id="rId11" imgW="1562100" imgH="393700" progId="Equation.DSMT4">
                  <p:embed/>
                  <p:pic>
                    <p:nvPicPr>
                      <p:cNvPr id="0" name="Picture 5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spid="_x0000_s78393" name="Equation" r:id="rId13" imgW="3581400" imgH="571500" progId="Equation.DSMT4">
                  <p:embed/>
                </p:oleObj>
              </mc:Choice>
              <mc:Fallback>
                <p:oleObj name="Equation" r:id="rId13" imgW="3581400" imgH="571500" progId="Equation.DSMT4">
                  <p:embed/>
                  <p:pic>
                    <p:nvPicPr>
                      <p:cNvPr id="0" name="Picture 5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spid="_x0000_s78394" name="Equation" r:id="rId15" imgW="1864800" imgH="639720" progId="Equation.DSMT4">
                  <p:embed/>
                </p:oleObj>
              </mc:Choice>
              <mc:Fallback>
                <p:oleObj name="Equation" r:id="rId15" imgW="1864800" imgH="639720" progId="Equation.DSMT4">
                  <p:embed/>
                  <p:pic>
                    <p:nvPicPr>
                      <p:cNvPr id="0" name="Picture 5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1789899842"/>
              </p:ext>
            </p:extLst>
          </p:nvPr>
        </p:nvGraphicFramePr>
        <p:xfrm>
          <a:off x="6096000" y="4449224"/>
          <a:ext cx="2362200" cy="228600"/>
        </p:xfrm>
        <a:graphic>
          <a:graphicData uri="http://schemas.openxmlformats.org/presentationml/2006/ole">
            <mc:AlternateContent xmlns:mc="http://schemas.openxmlformats.org/markup-compatibility/2006">
              <mc:Choice xmlns:v="urn:schemas-microsoft-com:vml" Requires="v">
                <p:oleObj spid="_x0000_s78395" name="Equation" r:id="rId17" imgW="2349360" imgH="219240" progId="Equation.DSMT4">
                  <p:embed/>
                </p:oleObj>
              </mc:Choice>
              <mc:Fallback>
                <p:oleObj name="Equation" r:id="rId17" imgW="2349360" imgH="219240" progId="Equation.DSMT4">
                  <p:embed/>
                  <p:pic>
                    <p:nvPicPr>
                      <p:cNvPr id="0" name="Picture 5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444922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spid="_x0000_s8035" name="Equation" r:id="rId3" imgW="3236400" imgH="466200" progId="Equation.DSMT4">
                  <p:embed/>
                </p:oleObj>
              </mc:Choice>
              <mc:Fallback>
                <p:oleObj name="Equation" r:id="rId3" imgW="3236400" imgH="466200" progId="Equation.DSMT4">
                  <p:embed/>
                  <p:pic>
                    <p:nvPicPr>
                      <p:cNvPr id="0" name="Picture 8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spid="_x0000_s8036" name="Equation" r:id="rId5" imgW="3199680" imgH="411120" progId="Equation.DSMT4">
                  <p:embed/>
                </p:oleObj>
              </mc:Choice>
              <mc:Fallback>
                <p:oleObj name="Equation" r:id="rId5" imgW="3199680" imgH="411120" progId="Equation.DSMT4">
                  <p:embed/>
                  <p:pic>
                    <p:nvPicPr>
                      <p:cNvPr id="0" name="Picture 8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spid="_x0000_s8037" name="Equation" r:id="rId7" imgW="3062520" imgH="649080" progId="Equation.DSMT4">
                  <p:embed/>
                </p:oleObj>
              </mc:Choice>
              <mc:Fallback>
                <p:oleObj name="Equation" r:id="rId7" imgW="3062520" imgH="649080" progId="Equation.DSMT4">
                  <p:embed/>
                  <p:pic>
                    <p:nvPicPr>
                      <p:cNvPr id="0" name="Picture 8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spid="_x0000_s8038" name="Equation" r:id="rId9" imgW="3821400" imgH="649080" progId="Equation.DSMT4">
                  <p:embed/>
                </p:oleObj>
              </mc:Choice>
              <mc:Fallback>
                <p:oleObj name="Equation" r:id="rId9" imgW="3821400" imgH="649080" progId="Equation.DSMT4">
                  <p:embed/>
                  <p:pic>
                    <p:nvPicPr>
                      <p:cNvPr id="0" name="Picture 8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spid="_x0000_s8039" name="Equation" r:id="rId11" imgW="2145960" imgH="457200" progId="Equation.DSMT4">
                  <p:embed/>
                </p:oleObj>
              </mc:Choice>
              <mc:Fallback>
                <p:oleObj name="Equation" r:id="rId11" imgW="2145960" imgH="457200" progId="Equation.DSMT4">
                  <p:embed/>
                  <p:pic>
                    <p:nvPicPr>
                      <p:cNvPr id="0" name="Picture 843"/>
                      <p:cNvPicPr>
                        <a:picLocks noChangeAspect="1" noChangeArrowheads="1"/>
                      </p:cNvPicPr>
                      <p:nvPr/>
                    </p:nvPicPr>
                    <p:blipFill>
                      <a:blip r:embed="rId12"/>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spid="_x0000_s8040" name="Equation" r:id="rId13" imgW="1638000" imgH="507960" progId="Equation.DSMT4">
                  <p:embed/>
                </p:oleObj>
              </mc:Choice>
              <mc:Fallback>
                <p:oleObj name="Equation" r:id="rId13" imgW="1638000" imgH="507960" progId="Equation.DSMT4">
                  <p:embed/>
                  <p:pic>
                    <p:nvPicPr>
                      <p:cNvPr id="15" name="Object 5"/>
                      <p:cNvPicPr>
                        <a:picLocks noChangeAspect="1" noChangeArrowheads="1"/>
                      </p:cNvPicPr>
                      <p:nvPr/>
                    </p:nvPicPr>
                    <p:blipFill>
                      <a:blip r:embed="rId14"/>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spid="_x0000_s1201" name="Equation" r:id="rId3" imgW="3218040" imgH="594000" progId="Equation.DSMT4">
                  <p:embed/>
                </p:oleObj>
              </mc:Choice>
              <mc:Fallback>
                <p:oleObj name="Equation" r:id="rId3" imgW="3218040" imgH="594000" progId="Equation.DSMT4">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spid="_x0000_s1202" name="Equation" r:id="rId5" imgW="3218040" imgH="594000" progId="Equation.DSMT4">
                  <p:embed/>
                </p:oleObj>
              </mc:Choice>
              <mc:Fallback>
                <p:oleObj name="Equation" r:id="rId5" imgW="3218040" imgH="594000" progId="Equation.DSMT4">
                  <p:embed/>
                  <p:pic>
                    <p:nvPicPr>
                      <p:cNvPr id="0" name="Picture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spid="_x0000_s1203" name="Equation" r:id="rId7" imgW="2898000" imgH="594000" progId="Equation.DSMT4">
                  <p:embed/>
                </p:oleObj>
              </mc:Choice>
              <mc:Fallback>
                <p:oleObj name="Equation" r:id="rId7" imgW="2898000" imgH="594000" progId="Equation.DSMT4">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spid="_x0000_s1204" name="Equation" r:id="rId9" imgW="2770200" imgH="594000" progId="Equation.DSMT4">
                  <p:embed/>
                </p:oleObj>
              </mc:Choice>
              <mc:Fallback>
                <p:oleObj name="Equation" r:id="rId9" imgW="2770200" imgH="594000" progId="Equation.DSMT4">
                  <p:embed/>
                  <p:pic>
                    <p:nvPicPr>
                      <p:cNvPr id="0" name="Picture 1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spid="_x0000_s1205" name="Equation" r:id="rId11" imgW="2651400" imgH="649080" progId="Equation.DSMT4">
                  <p:embed/>
                </p:oleObj>
              </mc:Choice>
              <mc:Fallback>
                <p:oleObj name="Equation" r:id="rId11" imgW="2651400" imgH="649080" progId="Equation.DSMT4">
                  <p:embed/>
                  <p:pic>
                    <p:nvPicPr>
                      <p:cNvPr id="0" name="Picture 1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spid="_x0000_s1206" name="Equation" r:id="rId13" imgW="2450880" imgH="482400" progId="Equation.DSMT4">
                  <p:embed/>
                </p:oleObj>
              </mc:Choice>
              <mc:Fallback>
                <p:oleObj name="Equation" r:id="rId13" imgW="2450880" imgH="482400" progId="Equation.DSMT4">
                  <p:embed/>
                  <p:pic>
                    <p:nvPicPr>
                      <p:cNvPr id="0" name="Picture 146"/>
                      <p:cNvPicPr>
                        <a:picLocks noChangeAspect="1" noChangeArrowheads="1"/>
                      </p:cNvPicPr>
                      <p:nvPr/>
                    </p:nvPicPr>
                    <p:blipFill>
                      <a:blip r:embed="rId14"/>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spid="_x0000_s1207" name="Equation" r:id="rId15" imgW="3327840" imgH="594000" progId="Equation.DSMT4">
                  <p:embed/>
                </p:oleObj>
              </mc:Choice>
              <mc:Fallback>
                <p:oleObj name="Equation" r:id="rId15" imgW="3327840" imgH="594000" progId="Equation.DSMT4">
                  <p:embed/>
                  <p:pic>
                    <p:nvPicPr>
                      <p:cNvPr id="0" name="Picture 1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238853"/>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9000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spid="_x0000_s79507" name="Equation" r:id="rId3" imgW="2362200" imgH="355600" progId="Equation.DSMT4">
                  <p:embed/>
                </p:oleObj>
              </mc:Choice>
              <mc:Fallback>
                <p:oleObj name="Equation" r:id="rId3" imgW="2362200" imgH="355600" progId="Equation.DSMT4">
                  <p:embed/>
                  <p:pic>
                    <p:nvPicPr>
                      <p:cNvPr id="0" name="Picture 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2749550" y="5360988"/>
          <a:ext cx="4622800" cy="469900"/>
        </p:xfrm>
        <a:graphic>
          <a:graphicData uri="http://schemas.openxmlformats.org/presentationml/2006/ole">
            <mc:AlternateContent xmlns:mc="http://schemas.openxmlformats.org/markup-compatibility/2006">
              <mc:Choice xmlns:v="urn:schemas-microsoft-com:vml" Requires="v">
                <p:oleObj spid="_x0000_s79508" name="Equation" r:id="rId5" imgW="4622800" imgH="469900" progId="Equation.DSMT4">
                  <p:embed/>
                </p:oleObj>
              </mc:Choice>
              <mc:Fallback>
                <p:oleObj name="Equation" r:id="rId5" imgW="4622800" imgH="469900" progId="Equation.DSMT4">
                  <p:embed/>
                  <p:pic>
                    <p:nvPicPr>
                      <p:cNvPr id="0" name="Picture 6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5360988"/>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spid="_x0000_s79509" name="Equation" r:id="rId7" imgW="2093400" imgH="585000" progId="Equation.DSMT4">
                  <p:embed/>
                </p:oleObj>
              </mc:Choice>
              <mc:Fallback>
                <p:oleObj name="Equation" r:id="rId7" imgW="2093400" imgH="585000" progId="Equation.DSMT4">
                  <p:embed/>
                  <p:pic>
                    <p:nvPicPr>
                      <p:cNvPr id="0" name="Picture 6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spid="_x0000_s79510" name="Equation" r:id="rId9" imgW="3111500" imgH="469900" progId="Equation.DSMT4">
                  <p:embed/>
                </p:oleObj>
              </mc:Choice>
              <mc:Fallback>
                <p:oleObj name="Equation" r:id="rId9" imgW="3111500" imgH="469900" progId="Equation.DSMT4">
                  <p:embed/>
                  <p:pic>
                    <p:nvPicPr>
                      <p:cNvPr id="0" name="Picture 6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spid="_x0000_s79511" name="Equation" r:id="rId11" imgW="2742840" imgH="585000" progId="Equation.DSMT4">
                  <p:embed/>
                </p:oleObj>
              </mc:Choice>
              <mc:Fallback>
                <p:oleObj name="Equation" r:id="rId11" imgW="2742840" imgH="585000" progId="Equation.DSMT4">
                  <p:embed/>
                  <p:pic>
                    <p:nvPicPr>
                      <p:cNvPr id="0" name="Picture 6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2632969367"/>
              </p:ext>
            </p:extLst>
          </p:nvPr>
        </p:nvGraphicFramePr>
        <p:xfrm>
          <a:off x="4477706" y="4021138"/>
          <a:ext cx="4495800" cy="303212"/>
        </p:xfrm>
        <a:graphic>
          <a:graphicData uri="http://schemas.openxmlformats.org/presentationml/2006/ole">
            <mc:AlternateContent xmlns:mc="http://schemas.openxmlformats.org/markup-compatibility/2006">
              <mc:Choice xmlns:v="urn:schemas-microsoft-com:vml" Requires="v">
                <p:oleObj spid="_x0000_s79512" name="Equation" r:id="rId13" imgW="4483080" imgH="291960" progId="Equation.DSMT4">
                  <p:embed/>
                </p:oleObj>
              </mc:Choice>
              <mc:Fallback>
                <p:oleObj name="Equation" r:id="rId13" imgW="4483080" imgH="291960" progId="Equation.DSMT4">
                  <p:embed/>
                  <p:pic>
                    <p:nvPicPr>
                      <p:cNvPr id="0" name="Picture 6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7706" y="4021138"/>
                        <a:ext cx="449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732298209"/>
              </p:ext>
            </p:extLst>
          </p:nvPr>
        </p:nvGraphicFramePr>
        <p:xfrm>
          <a:off x="4483100" y="3048000"/>
          <a:ext cx="2895600" cy="622300"/>
        </p:xfrm>
        <a:graphic>
          <a:graphicData uri="http://schemas.openxmlformats.org/presentationml/2006/ole">
            <mc:AlternateContent xmlns:mc="http://schemas.openxmlformats.org/markup-compatibility/2006">
              <mc:Choice xmlns:v="urn:schemas-microsoft-com:vml" Requires="v">
                <p:oleObj spid="_x0000_s79513" name="Equation" r:id="rId15" imgW="2895600" imgH="622300" progId="Equation.DSMT4">
                  <p:embed/>
                </p:oleObj>
              </mc:Choice>
              <mc:Fallback>
                <p:oleObj name="Equation" r:id="rId15" imgW="2895600" imgH="622300" progId="Equation.DSMT4">
                  <p:embed/>
                  <p:pic>
                    <p:nvPicPr>
                      <p:cNvPr id="0" name="Picture 6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3100" y="3048000"/>
                        <a:ext cx="2895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514867923"/>
              </p:ext>
            </p:extLst>
          </p:nvPr>
        </p:nvGraphicFramePr>
        <p:xfrm>
          <a:off x="4470400" y="4635500"/>
          <a:ext cx="2794000" cy="444500"/>
        </p:xfrm>
        <a:graphic>
          <a:graphicData uri="http://schemas.openxmlformats.org/presentationml/2006/ole">
            <mc:AlternateContent xmlns:mc="http://schemas.openxmlformats.org/markup-compatibility/2006">
              <mc:Choice xmlns:v="urn:schemas-microsoft-com:vml" Requires="v">
                <p:oleObj spid="_x0000_s79514" name="Equation" r:id="rId17" imgW="2779200" imgH="429480" progId="Equation.DSMT4">
                  <p:embed/>
                </p:oleObj>
              </mc:Choice>
              <mc:Fallback>
                <p:oleObj name="Equation" r:id="rId17" imgW="2779200" imgH="429480" progId="Equation.DSMT4">
                  <p:embed/>
                  <p:pic>
                    <p:nvPicPr>
                      <p:cNvPr id="0" name="Picture 6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0400" y="4635500"/>
                        <a:ext cx="2794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spid="_x0000_s79515" name="Equation" r:id="rId19" imgW="2362200" imgH="355600" progId="Equation.DSMT4">
                  <p:embed/>
                </p:oleObj>
              </mc:Choice>
              <mc:Fallback>
                <p:oleObj name="Equation" r:id="rId19" imgW="2362200" imgH="355600" progId="Equation.DSMT4">
                  <p:embed/>
                  <p:pic>
                    <p:nvPicPr>
                      <p:cNvPr id="0" name="Picture 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spid="_x0000_s79516" name="Equation" r:id="rId20" imgW="3684240" imgH="283320" progId="Equation.DSMT4">
                  <p:embed/>
                </p:oleObj>
              </mc:Choice>
              <mc:Fallback>
                <p:oleObj name="Equation" r:id="rId20" imgW="3684240" imgH="283320" progId="Equation.DSMT4">
                  <p:embed/>
                  <p:pic>
                    <p:nvPicPr>
                      <p:cNvPr id="0" name="Picture 6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spid="_x0000_s79517" name="Equation" r:id="rId22" imgW="3519720" imgH="283320" progId="Equation.DSMT4">
                  <p:embed/>
                </p:oleObj>
              </mc:Choice>
              <mc:Fallback>
                <p:oleObj name="Equation" r:id="rId22" imgW="3519720" imgH="283320" progId="Equation.DSMT4">
                  <p:embed/>
                  <p:pic>
                    <p:nvPicPr>
                      <p:cNvPr id="0" name="Picture 6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spid="_x0000_s77222" name="Equation" r:id="rId3" imgW="2377080" imgH="466200" progId="Equation.DSMT4">
                  <p:embed/>
                </p:oleObj>
              </mc:Choice>
              <mc:Fallback>
                <p:oleObj name="Equation" r:id="rId3" imgW="2377080" imgH="466200" progId="Equation.DSMT4">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spid="_x0000_s77223" name="Equation" r:id="rId5" imgW="2377080" imgH="466200" progId="Equation.DSMT4">
                  <p:embed/>
                </p:oleObj>
              </mc:Choice>
              <mc:Fallback>
                <p:oleObj name="Equation" r:id="rId5" imgW="2377080" imgH="466200" progId="Equation.DSMT4">
                  <p:embed/>
                  <p:pic>
                    <p:nvPicPr>
                      <p:cNvPr id="0" name="Picture 3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spid="_x0000_s77224" name="Equation" r:id="rId7" imgW="3446640" imgH="649080" progId="Equation.DSMT4">
                  <p:embed/>
                </p:oleObj>
              </mc:Choice>
              <mc:Fallback>
                <p:oleObj name="Equation" r:id="rId7" imgW="3446640" imgH="649080" progId="Equation.DSMT4">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spid="_x0000_s77225" name="Equation" r:id="rId9" imgW="3190680" imgH="594000" progId="Equation.DSMT4">
                  <p:embed/>
                </p:oleObj>
              </mc:Choice>
              <mc:Fallback>
                <p:oleObj name="Equation" r:id="rId9" imgW="3190680" imgH="594000" progId="Equation.DSMT4">
                  <p:embed/>
                  <p:pic>
                    <p:nvPicPr>
                      <p:cNvPr id="0" name="Picture 3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spid="_x0000_s77226" name="Equation" r:id="rId11" imgW="2577960" imgH="594000" progId="Equation.DSMT4">
                  <p:embed/>
                </p:oleObj>
              </mc:Choice>
              <mc:Fallback>
                <p:oleObj name="Equation" r:id="rId11" imgW="2577960" imgH="594000" progId="Equation.DSMT4">
                  <p:embed/>
                  <p:pic>
                    <p:nvPicPr>
                      <p:cNvPr id="0" name="Picture 4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spid="_x0000_s62189" name="Equation" r:id="rId3" imgW="2377080" imgH="466200" progId="Equation.DSMT4">
                  <p:embed/>
                </p:oleObj>
              </mc:Choice>
              <mc:Fallback>
                <p:oleObj name="Equation" r:id="rId3" imgW="2377080" imgH="466200" progId="Equation.DSMT4">
                  <p:embed/>
                  <p:pic>
                    <p:nvPicPr>
                      <p:cNvPr id="0" name="Picture 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spid="_x0000_s62190" name="Equation" r:id="rId5" imgW="3446640" imgH="649080" progId="Equation.DSMT4">
                  <p:embed/>
                </p:oleObj>
              </mc:Choice>
              <mc:Fallback>
                <p:oleObj name="Equation" r:id="rId5" imgW="3446640" imgH="649080" progId="Equation.DSMT4">
                  <p:embed/>
                  <p:pic>
                    <p:nvPicPr>
                      <p:cNvPr id="0" name="Picture 7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spid="_x0000_s62191" name="Equation" r:id="rId7" imgW="2898000" imgH="594000" progId="Equation.DSMT4">
                  <p:embed/>
                </p:oleObj>
              </mc:Choice>
              <mc:Fallback>
                <p:oleObj name="Equation" r:id="rId7" imgW="2898000" imgH="594000" progId="Equation.DSMT4">
                  <p:embed/>
                  <p:pic>
                    <p:nvPicPr>
                      <p:cNvPr id="0" name="Picture 7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spid="_x0000_s62192" name="Equation" r:id="rId9" imgW="3336840" imgH="594000" progId="Equation.DSMT4">
                  <p:embed/>
                </p:oleObj>
              </mc:Choice>
              <mc:Fallback>
                <p:oleObj name="Equation" r:id="rId9" imgW="3336840" imgH="594000" progId="Equation.DSMT4">
                  <p:embed/>
                  <p:pic>
                    <p:nvPicPr>
                      <p:cNvPr id="0" name="Picture 7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spid="_x0000_s59319" name="Equation" r:id="rId3" imgW="2422800" imgH="466200" progId="Equation.DSMT4">
                  <p:embed/>
                </p:oleObj>
              </mc:Choice>
              <mc:Fallback>
                <p:oleObj name="Equation" r:id="rId3" imgW="2422800" imgH="466200" progId="Equation.DSMT4">
                  <p:embed/>
                  <p:pic>
                    <p:nvPicPr>
                      <p:cNvPr id="0" name="Picture 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spid="_x0000_s59320" name="Equation" r:id="rId5" imgW="2349500" imgH="457200" progId="Equation.DSMT4">
                  <p:embed/>
                </p:oleObj>
              </mc:Choice>
              <mc:Fallback>
                <p:oleObj name="Equation" r:id="rId5" imgW="2349500" imgH="457200" progId="Equation.DSMT4">
                  <p:embed/>
                  <p:pic>
                    <p:nvPicPr>
                      <p:cNvPr id="0" name="Picture 9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spid="_x0000_s59321" name="Equation" r:id="rId7" imgW="3098800" imgH="571500" progId="Equation.DSMT4">
                  <p:embed/>
                </p:oleObj>
              </mc:Choice>
              <mc:Fallback>
                <p:oleObj name="Equation" r:id="rId7" imgW="3098800" imgH="571500" progId="Equation.DSMT4">
                  <p:embed/>
                  <p:pic>
                    <p:nvPicPr>
                      <p:cNvPr id="0" name="Picture 9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spid="_x0000_s59322" name="Equation" r:id="rId9" imgW="2882900" imgH="469900" progId="Equation.DSMT4">
                  <p:embed/>
                </p:oleObj>
              </mc:Choice>
              <mc:Fallback>
                <p:oleObj name="Equation" r:id="rId9" imgW="2882900" imgH="469900" progId="Equation.DSMT4">
                  <p:embed/>
                  <p:pic>
                    <p:nvPicPr>
                      <p:cNvPr id="0" name="Picture 9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130302" cy="1169551"/>
          </a:xfrm>
          <a:prstGeom prst="rect">
            <a:avLst/>
          </a:prstGeom>
          <a:noFill/>
        </p:spPr>
        <p:txBody>
          <a:bodyPr wrap="none" rtlCol="0">
            <a:spAutoFit/>
          </a:bodyPr>
          <a:lstStyle/>
          <a:p>
            <a:pPr>
              <a:spcBef>
                <a:spcPct val="50000"/>
              </a:spcBef>
              <a:tabLst>
                <a:tab pos="463550" algn="l"/>
              </a:tabLst>
            </a:pPr>
            <a:r>
              <a:rPr lang="en-US" sz="2800" dirty="0"/>
              <a:t>But </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dirty="0">
                <a:solidFill>
                  <a:srgbClr val="FF0000"/>
                </a:solidFill>
              </a:rPr>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spid="_x0000_s59323" name="Equation" r:id="rId11" imgW="2422800" imgH="466200" progId="Equation.DSMT4">
                  <p:embed/>
                </p:oleObj>
              </mc:Choice>
              <mc:Fallback>
                <p:oleObj name="Equation" r:id="rId11" imgW="2422800" imgH="466200" progId="Equation.DSMT4">
                  <p:embed/>
                  <p:pic>
                    <p:nvPicPr>
                      <p:cNvPr id="0" name="Picture 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spid="_x0000_s75290" name="Equation" r:id="rId3" imgW="2032000" imgH="355600" progId="Equation.DSMT4">
                  <p:embed/>
                </p:oleObj>
              </mc:Choice>
              <mc:Fallback>
                <p:oleObj name="Equation" r:id="rId3" imgW="2032000" imgH="35560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spid="_x0000_s75291" name="Equation" r:id="rId5" imgW="2032000" imgH="355600" progId="Equation.DSMT4">
                  <p:embed/>
                </p:oleObj>
              </mc:Choice>
              <mc:Fallback>
                <p:oleObj name="Equation" r:id="rId5" imgW="2032000" imgH="355600" progId="Equation.DSMT4">
                  <p:embed/>
                  <p:pic>
                    <p:nvPicPr>
                      <p:cNvPr id="0" name="Picture 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spid="_x0000_s75292" name="Equation" r:id="rId6" imgW="2194200" imgH="594000" progId="Equation.DSMT4">
                  <p:embed/>
                </p:oleObj>
              </mc:Choice>
              <mc:Fallback>
                <p:oleObj name="Equation" r:id="rId6" imgW="2194200" imgH="59400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spid="_x0000_s75293" name="Equation" r:id="rId8" imgW="2870640" imgH="594000" progId="Equation.DSMT4">
                  <p:embed/>
                </p:oleObj>
              </mc:Choice>
              <mc:Fallback>
                <p:oleObj name="Equation" r:id="rId8" imgW="287064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spid="_x0000_s75294" name="Equation" r:id="rId10" imgW="5915160" imgH="923400" progId="Equation.DSMT4">
                  <p:embed/>
                </p:oleObj>
              </mc:Choice>
              <mc:Fallback>
                <p:oleObj name="Equation" r:id="rId10" imgW="5915160" imgH="9234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a:solidFill>
                  <a:schemeClr val="accent1"/>
                </a:solidFill>
              </a:rPr>
              <a:t>Objectives</a:t>
            </a:r>
          </a:p>
        </p:txBody>
      </p:sp>
      <p:sp>
        <p:nvSpPr>
          <p:cNvPr id="7" name="Rectangle 3"/>
          <p:cNvSpPr>
            <a:spLocks noGrp="1"/>
          </p:cNvSpPr>
          <p:nvPr>
            <p:ph idx="1"/>
          </p:nvPr>
        </p:nvSpPr>
        <p:spPr>
          <a:xfrm>
            <a:off x="457200" y="1280160"/>
            <a:ext cx="8229600" cy="1988237"/>
          </a:xfrm>
          <a:prstGeom prst="rect">
            <a:avLst/>
          </a:prstGeom>
          <a:noFill/>
        </p:spPr>
        <p:txBody>
          <a:bodyPr>
            <a:spAutoFit/>
          </a:bodyPr>
          <a:lstStyle/>
          <a:p>
            <a:pPr marL="457200" indent="-457200" defTabSz="406400">
              <a:buFont typeface="Courier New" pitchFamily="49" charset="0"/>
              <a:buChar char="o"/>
            </a:pPr>
            <a:r>
              <a:rPr lang="en-US" i="0" dirty="0">
                <a:solidFill>
                  <a:schemeClr val="tx1"/>
                </a:solidFill>
              </a:rPr>
              <a:t>Find the greatest common factor of a set of terms.</a:t>
            </a:r>
          </a:p>
          <a:p>
            <a:pPr marL="457200" indent="-457200" defTabSz="406400">
              <a:buFont typeface="Courier New" pitchFamily="49" charset="0"/>
              <a:buChar char="o"/>
            </a:pPr>
            <a:r>
              <a:rPr lang="en-US" i="0" dirty="0">
                <a:solidFill>
                  <a:schemeClr val="tx1"/>
                </a:solidFill>
              </a:rPr>
              <a:t>Factor polynomials by factoring out the greatest common monomial factor.</a:t>
            </a:r>
          </a:p>
          <a:p>
            <a:pPr marL="457200" indent="-457200" defTabSz="406400">
              <a:buFont typeface="Courier New" pitchFamily="49" charset="0"/>
              <a:buChar char="o"/>
            </a:pPr>
            <a:r>
              <a:rPr lang="en-US" i="0" dirty="0">
                <a:solidFill>
                  <a:schemeClr val="tx1"/>
                </a:solidFill>
              </a:rPr>
              <a:t>Factor polynomials by grouping.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spid="_x0000_s76314" name="Equation" r:id="rId3" imgW="3199680" imgH="329040" progId="Equation.DSMT4">
                  <p:embed/>
                </p:oleObj>
              </mc:Choice>
              <mc:Fallback>
                <p:oleObj name="Equation" r:id="rId3" imgW="3199680" imgH="32904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spid="_x0000_s76315" name="Equation" r:id="rId5" imgW="3199680" imgH="329040" progId="Equation.DSMT4">
                  <p:embed/>
                </p:oleObj>
              </mc:Choice>
              <mc:Fallback>
                <p:oleObj name="Equation" r:id="rId5" imgW="3199680" imgH="32904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spid="_x0000_s76316" name="Equation" r:id="rId7" imgW="3199680" imgH="329040" progId="Equation.DSMT4">
                  <p:embed/>
                </p:oleObj>
              </mc:Choice>
              <mc:Fallback>
                <p:oleObj name="Equation" r:id="rId7" imgW="3199680" imgH="32904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spid="_x0000_s76317" name="Equation" r:id="rId9" imgW="3976920" imgH="594000" progId="Equation.DSMT4">
                  <p:embed/>
                </p:oleObj>
              </mc:Choice>
              <mc:Fallback>
                <p:oleObj name="Equation" r:id="rId9" imgW="3976920" imgH="5940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spid="_x0000_s76318" name="Equation" r:id="rId11" imgW="3729960" imgH="594000" progId="Equation.DSMT4">
                  <p:embed/>
                </p:oleObj>
              </mc:Choice>
              <mc:Fallback>
                <p:oleObj name="Equation" r:id="rId11" imgW="3729960" imgH="5940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spid="_x0000_s11212" name="Equation" r:id="rId3" imgW="3218040" imgH="329040" progId="Equation.DSMT4">
                  <p:embed/>
                </p:oleObj>
              </mc:Choice>
              <mc:Fallback>
                <p:oleObj name="Equation" r:id="rId3" imgW="3218040" imgH="329040" progId="Equation.DSMT4">
                  <p:embed/>
                  <p:pic>
                    <p:nvPicPr>
                      <p:cNvPr id="0" name="Picture 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spid="_x0000_s11213" name="Equation" r:id="rId5" imgW="3976920" imgH="594000" progId="Equation.DSMT4">
                  <p:embed/>
                </p:oleObj>
              </mc:Choice>
              <mc:Fallback>
                <p:oleObj name="Equation" r:id="rId5" imgW="3976920" imgH="594000" progId="Equation.DSMT4">
                  <p:embed/>
                  <p:pic>
                    <p:nvPicPr>
                      <p:cNvPr id="0" name="Picture 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spid="_x0000_s11214" name="Equation" r:id="rId7" imgW="3986280" imgH="594000" progId="Equation.DSMT4">
                  <p:embed/>
                </p:oleObj>
              </mc:Choice>
              <mc:Fallback>
                <p:oleObj name="Equation" r:id="rId7" imgW="3986280" imgH="594000" progId="Equation.DSMT4">
                  <p:embed/>
                  <p:pic>
                    <p:nvPicPr>
                      <p:cNvPr id="0" name="Picture 9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spid="_x0000_s11215" name="Equation" r:id="rId9" imgW="3711960" imgH="594000" progId="Equation.DSMT4">
                  <p:embed/>
                </p:oleObj>
              </mc:Choice>
              <mc:Fallback>
                <p:oleObj name="Equation" r:id="rId9" imgW="3711960" imgH="594000" progId="Equation.DSMT4">
                  <p:embed/>
                  <p:pic>
                    <p:nvPicPr>
                      <p:cNvPr id="0" name="Picture 9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spid="_x0000_s11216" name="Equation" r:id="rId11" imgW="2678760" imgH="594000" progId="Equation.DSMT4">
                  <p:embed/>
                </p:oleObj>
              </mc:Choice>
              <mc:Fallback>
                <p:oleObj name="Equation" r:id="rId11" imgW="2678760" imgH="594000" progId="Equation.DSMT4">
                  <p:embed/>
                  <p:pic>
                    <p:nvPicPr>
                      <p:cNvPr id="0" name="Picture 9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829111716"/>
              </p:ext>
            </p:extLst>
          </p:nvPr>
        </p:nvGraphicFramePr>
        <p:xfrm>
          <a:off x="5848350" y="4708525"/>
          <a:ext cx="2781300" cy="304800"/>
        </p:xfrm>
        <a:graphic>
          <a:graphicData uri="http://schemas.openxmlformats.org/presentationml/2006/ole">
            <mc:AlternateContent xmlns:mc="http://schemas.openxmlformats.org/markup-compatibility/2006">
              <mc:Choice xmlns:v="urn:schemas-microsoft-com:vml" Requires="v">
                <p:oleObj spid="_x0000_s11217" name="Equation" r:id="rId13" imgW="2770200" imgH="292320" progId="Equation.DSMT4">
                  <p:embed/>
                </p:oleObj>
              </mc:Choice>
              <mc:Fallback>
                <p:oleObj name="Equation" r:id="rId13" imgW="2770200" imgH="292320" progId="Equation.DSMT4">
                  <p:embed/>
                  <p:pic>
                    <p:nvPicPr>
                      <p:cNvPr id="0" name="Picture 9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8350" y="4708525"/>
                        <a:ext cx="278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2576"/>
            <a:ext cx="8229600" cy="495007"/>
          </a:xfrm>
          <a:prstGeom prst="rect">
            <a:avLst/>
          </a:prstGeom>
          <a:noFill/>
        </p:spPr>
        <p:txBody>
          <a:bodyPr>
            <a:spAutoFit/>
          </a:bodyPr>
          <a:lstStyle/>
          <a:p>
            <a:r>
              <a:rPr lang="en-US" dirty="0">
                <a:solidFill>
                  <a:schemeClr val="accent1"/>
                </a:solidFill>
              </a:rPr>
              <a:t>Procedure for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4572000"/>
          </a:xfrm>
          <a:prstGeom prst="rect">
            <a:avLst/>
          </a:prstGeom>
          <a:solidFill>
            <a:srgbClr val="FFFFCC"/>
          </a:solidFill>
          <a:ln w="28575">
            <a:solidFill>
              <a:srgbClr val="000000"/>
            </a:solidFill>
          </a:ln>
        </p:spPr>
        <p:txBody>
          <a:bodyPr>
            <a:spAutoFit/>
          </a:bodyPr>
          <a:lstStyle/>
          <a:p>
            <a:pPr marL="0" indent="0" algn="ctr">
              <a:lnSpc>
                <a:spcPct val="90000"/>
              </a:lnSpc>
              <a:spcBef>
                <a:spcPct val="0"/>
              </a:spcBef>
              <a:buFont typeface="Courier New" pitchFamily="49" charset="0"/>
              <a:buNone/>
              <a:tabLst>
                <a:tab pos="463550" algn="l"/>
              </a:tabLst>
            </a:pPr>
            <a:r>
              <a:rPr lang="en-US" b="1" i="0" dirty="0">
                <a:solidFill>
                  <a:srgbClr val="000000"/>
                </a:solidFill>
              </a:rPr>
              <a:t>Procedure</a:t>
            </a:r>
          </a:p>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numbers is</a:t>
            </a:r>
            <a:r>
              <a:rPr lang="en-US" dirty="0">
                <a:solidFill>
                  <a:schemeClr val="tx1"/>
                </a:solidFill>
              </a:rPr>
              <a:t>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1539487491"/>
              </p:ext>
            </p:extLst>
          </p:nvPr>
        </p:nvGraphicFramePr>
        <p:xfrm>
          <a:off x="1612900" y="3886200"/>
          <a:ext cx="5473700" cy="508000"/>
        </p:xfrm>
        <a:graphic>
          <a:graphicData uri="http://schemas.openxmlformats.org/presentationml/2006/ole">
            <mc:AlternateContent xmlns:mc="http://schemas.openxmlformats.org/markup-compatibility/2006">
              <mc:Choice xmlns:v="urn:schemas-microsoft-com:vml" Requires="v">
                <p:oleObj spid="_x0000_s69956" name="Equation" r:id="rId3" imgW="5457960" imgH="493560" progId="Equation.DSMT4">
                  <p:embed/>
                </p:oleObj>
              </mc:Choice>
              <mc:Fallback>
                <p:oleObj name="Equation" r:id="rId3" imgW="5457960" imgH="49356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3886200"/>
                        <a:ext cx="5473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spid="_x0000_s69957" name="Equation" r:id="rId5" imgW="3254760" imgH="639720" progId="Equation.DSMT4">
                  <p:embed/>
                </p:oleObj>
              </mc:Choice>
              <mc:Fallback>
                <p:oleObj name="Equation" r:id="rId5" imgW="3254760" imgH="63972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spid="_x0000_s69958" name="Equation" r:id="rId7" imgW="1672920" imgH="585000" progId="Equation.DSMT4">
                  <p:embed/>
                </p:oleObj>
              </mc:Choice>
              <mc:Fallback>
                <p:oleObj name="Equation" r:id="rId7" imgW="1672920" imgH="58500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4143162347"/>
              </p:ext>
            </p:extLst>
          </p:nvPr>
        </p:nvGraphicFramePr>
        <p:xfrm>
          <a:off x="3073400" y="2197100"/>
          <a:ext cx="2717800" cy="508000"/>
        </p:xfrm>
        <a:graphic>
          <a:graphicData uri="http://schemas.openxmlformats.org/presentationml/2006/ole">
            <mc:AlternateContent xmlns:mc="http://schemas.openxmlformats.org/markup-compatibility/2006">
              <mc:Choice xmlns:v="urn:schemas-microsoft-com:vml" Requires="v">
                <p:oleObj spid="_x0000_s71194" name="Equation" r:id="rId3" imgW="2706120" imgH="493560" progId="Equation.DSMT4">
                  <p:embed/>
                </p:oleObj>
              </mc:Choice>
              <mc:Fallback>
                <p:oleObj name="Equation" r:id="rId3" imgW="2706120" imgH="49356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2197100"/>
                        <a:ext cx="271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600739427"/>
              </p:ext>
            </p:extLst>
          </p:nvPr>
        </p:nvGraphicFramePr>
        <p:xfrm>
          <a:off x="3092450" y="2741613"/>
          <a:ext cx="2527300" cy="508000"/>
        </p:xfrm>
        <a:graphic>
          <a:graphicData uri="http://schemas.openxmlformats.org/presentationml/2006/ole">
            <mc:AlternateContent xmlns:mc="http://schemas.openxmlformats.org/markup-compatibility/2006">
              <mc:Choice xmlns:v="urn:schemas-microsoft-com:vml" Requires="v">
                <p:oleObj spid="_x0000_s71195" name="Equation" r:id="rId5" imgW="2514240" imgH="493560" progId="Equation.DSMT4">
                  <p:embed/>
                </p:oleObj>
              </mc:Choice>
              <mc:Fallback>
                <p:oleObj name="Equation" r:id="rId5" imgW="2514240" imgH="49356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2741613"/>
                        <a:ext cx="252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60478952"/>
              </p:ext>
            </p:extLst>
          </p:nvPr>
        </p:nvGraphicFramePr>
        <p:xfrm>
          <a:off x="2959100" y="3416300"/>
          <a:ext cx="2794000" cy="508000"/>
        </p:xfrm>
        <a:graphic>
          <a:graphicData uri="http://schemas.openxmlformats.org/presentationml/2006/ole">
            <mc:AlternateContent xmlns:mc="http://schemas.openxmlformats.org/markup-compatibility/2006">
              <mc:Choice xmlns:v="urn:schemas-microsoft-com:vml" Requires="v">
                <p:oleObj spid="_x0000_s71196" name="Equation" r:id="rId7" imgW="2779200" imgH="493560" progId="Equation.DSMT4">
                  <p:embed/>
                </p:oleObj>
              </mc:Choice>
              <mc:Fallback>
                <p:oleObj name="Equation" r:id="rId7" imgW="2779200" imgH="49356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100" y="3416300"/>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spid="_x0000_s71197" name="Equation" r:id="rId9" imgW="1854200" imgH="482600" progId="Equation.DSMT4">
                  <p:embed/>
                </p:oleObj>
              </mc:Choice>
              <mc:Fallback>
                <p:oleObj name="Equation" r:id="rId9" imgW="1854200" imgH="4826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3375750257"/>
              </p:ext>
            </p:extLst>
          </p:nvPr>
        </p:nvGraphicFramePr>
        <p:xfrm>
          <a:off x="1300163" y="5473700"/>
          <a:ext cx="3263900" cy="482600"/>
        </p:xfrm>
        <a:graphic>
          <a:graphicData uri="http://schemas.openxmlformats.org/presentationml/2006/ole">
            <mc:AlternateContent xmlns:mc="http://schemas.openxmlformats.org/markup-compatibility/2006">
              <mc:Choice xmlns:v="urn:schemas-microsoft-com:vml" Requires="v">
                <p:oleObj spid="_x0000_s71198" name="Equation" r:id="rId11" imgW="3254760" imgH="466200" progId="Equation.DSMT4">
                  <p:embed/>
                </p:oleObj>
              </mc:Choice>
              <mc:Fallback>
                <p:oleObj name="Equation" r:id="rId11" imgW="3254760" imgH="4662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5473700"/>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0" indent="0" algn="ctr">
              <a:spcBef>
                <a:spcPct val="0"/>
              </a:spcBef>
              <a:buFont typeface="Courier New" pitchFamily="49" charset="0"/>
              <a:buNone/>
              <a:tabLst>
                <a:tab pos="463550" algn="l"/>
              </a:tabLst>
            </a:pPr>
            <a:r>
              <a:rPr lang="en-US" b="1" i="0" dirty="0">
                <a:solidFill>
                  <a:srgbClr val="000000"/>
                </a:solidFill>
              </a:rPr>
              <a:t>Procedure</a:t>
            </a:r>
          </a:p>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spid="_x0000_s80028" name="Equation" r:id="rId3" imgW="1054100" imgH="292100" progId="Equation.DSMT4">
                  <p:embed/>
                </p:oleObj>
              </mc:Choice>
              <mc:Fallback>
                <p:oleObj name="Equation" r:id="rId3" imgW="1054100" imgH="292100" progId="Equation.DSMT4">
                  <p:embed/>
                  <p:pic>
                    <p:nvPicPr>
                      <p:cNvPr id="0" name="Picture 1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spid="_x0000_s80029" name="Equation" r:id="rId5" imgW="2590800" imgH="469900" progId="Equation.DSMT4">
                  <p:embed/>
                </p:oleObj>
              </mc:Choice>
              <mc:Fallback>
                <p:oleObj name="Equation" r:id="rId5" imgW="2590800" imgH="469900" progId="Equation.DSMT4">
                  <p:embed/>
                  <p:pic>
                    <p:nvPicPr>
                      <p:cNvPr id="0" name="Picture 1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spid="_x0000_s80030" name="Equation" r:id="rId7" imgW="863225" imgH="380835" progId="Equation.DSMT4">
                  <p:embed/>
                </p:oleObj>
              </mc:Choice>
              <mc:Fallback>
                <p:oleObj name="Equation" r:id="rId7" imgW="863225" imgH="380835" progId="Equation.DSMT4">
                  <p:embed/>
                  <p:pic>
                    <p:nvPicPr>
                      <p:cNvPr id="0" name="Picture 1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spid="_x0000_s80031" name="Equation" r:id="rId9" imgW="1627200" imgH="301680" progId="Equation.DSMT4">
                  <p:embed/>
                </p:oleObj>
              </mc:Choice>
              <mc:Fallback>
                <p:oleObj name="Equation" r:id="rId9" imgW="1627200" imgH="301680" progId="Equation.DSMT4">
                  <p:embed/>
                  <p:pic>
                    <p:nvPicPr>
                      <p:cNvPr id="0" name="Picture 1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spid="_x0000_s80032" name="Equation" r:id="rId11" imgW="1498320" imgH="482400" progId="Equation.DSMT4">
                  <p:embed/>
                </p:oleObj>
              </mc:Choice>
              <mc:Fallback>
                <p:oleObj name="Equation" r:id="rId11" imgW="1498320" imgH="482400" progId="Equation.DSMT4">
                  <p:embed/>
                  <p:pic>
                    <p:nvPicPr>
                      <p:cNvPr id="0" name="Picture 1128"/>
                      <p:cNvPicPr>
                        <a:picLocks noChangeAspect="1" noChangeArrowheads="1"/>
                      </p:cNvPicPr>
                      <p:nvPr/>
                    </p:nvPicPr>
                    <p:blipFill>
                      <a:blip r:embed="rId12"/>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382376547"/>
              </p:ext>
            </p:extLst>
          </p:nvPr>
        </p:nvGraphicFramePr>
        <p:xfrm>
          <a:off x="2100263" y="4986338"/>
          <a:ext cx="2276475" cy="520700"/>
        </p:xfrm>
        <a:graphic>
          <a:graphicData uri="http://schemas.openxmlformats.org/presentationml/2006/ole">
            <mc:AlternateContent xmlns:mc="http://schemas.openxmlformats.org/markup-compatibility/2006">
              <mc:Choice xmlns:v="urn:schemas-microsoft-com:vml" Requires="v">
                <p:oleObj spid="_x0000_s80033" name="Equation" r:id="rId13" imgW="2260440" imgH="507960" progId="Equation.DSMT4">
                  <p:embed/>
                </p:oleObj>
              </mc:Choice>
              <mc:Fallback>
                <p:oleObj name="Equation" r:id="rId13" imgW="2260440" imgH="507960" progId="Equation.DSMT4">
                  <p:embed/>
                  <p:pic>
                    <p:nvPicPr>
                      <p:cNvPr id="0" name="Picture 1129"/>
                      <p:cNvPicPr>
                        <a:picLocks noChangeAspect="1" noChangeArrowheads="1"/>
                      </p:cNvPicPr>
                      <p:nvPr/>
                    </p:nvPicPr>
                    <p:blipFill>
                      <a:blip r:embed="rId14"/>
                      <a:srcRect/>
                      <a:stretch>
                        <a:fillRect/>
                      </a:stretch>
                    </p:blipFill>
                    <p:spPr bwMode="auto">
                      <a:xfrm>
                        <a:off x="2100263" y="4986338"/>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spid="_x0000_s80034" name="Equation" r:id="rId15" imgW="1526760" imgH="639720" progId="Equation.DSMT4">
                  <p:embed/>
                </p:oleObj>
              </mc:Choice>
              <mc:Fallback>
                <p:oleObj name="Equation" r:id="rId15" imgW="1526760" imgH="639720" progId="Equation.DSMT4">
                  <p:embed/>
                  <p:pic>
                    <p:nvPicPr>
                      <p:cNvPr id="0" name="Picture 11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spid="_x0000_s80035" name="Equation" r:id="rId17" imgW="1471680" imgH="411120" progId="Equation.DSMT4">
                  <p:embed/>
                </p:oleObj>
              </mc:Choice>
              <mc:Fallback>
                <p:oleObj name="Equation" r:id="rId17" imgW="1471680" imgH="411120" progId="Equation.DSMT4">
                  <p:embed/>
                  <p:pic>
                    <p:nvPicPr>
                      <p:cNvPr id="0" name="Picture 11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spid="_x0000_s80036" name="Equation" r:id="rId19" imgW="877680" imgH="447840" progId="Equation.DSMT4">
                  <p:embed/>
                </p:oleObj>
              </mc:Choice>
              <mc:Fallback>
                <p:oleObj name="Equation" r:id="rId19" imgW="877680" imgH="447840" progId="Equation.DSMT4">
                  <p:embed/>
                  <p:pic>
                    <p:nvPicPr>
                      <p:cNvPr id="0" name="Picture 11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spid="_x0000_s80037" name="Equation" r:id="rId21" imgW="1069560" imgH="301680" progId="Equation.DSMT4">
                  <p:embed/>
                </p:oleObj>
              </mc:Choice>
              <mc:Fallback>
                <p:oleObj name="Equation" r:id="rId21" imgW="1069560" imgH="301680" progId="Equation.DSMT4">
                  <p:embed/>
                  <p:pic>
                    <p:nvPicPr>
                      <p:cNvPr id="0" name="Picture 11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389730885"/>
              </p:ext>
            </p:extLst>
          </p:nvPr>
        </p:nvGraphicFramePr>
        <p:xfrm>
          <a:off x="6248400" y="5105400"/>
          <a:ext cx="2413000" cy="228600"/>
        </p:xfrm>
        <a:graphic>
          <a:graphicData uri="http://schemas.openxmlformats.org/presentationml/2006/ole">
            <mc:AlternateContent xmlns:mc="http://schemas.openxmlformats.org/markup-compatibility/2006">
              <mc:Choice xmlns:v="urn:schemas-microsoft-com:vml" Requires="v">
                <p:oleObj spid="_x0000_s80038" name="Equation" r:id="rId23" imgW="2404440" imgH="219240" progId="Equation.DSMT4">
                  <p:embed/>
                </p:oleObj>
              </mc:Choice>
              <mc:Fallback>
                <p:oleObj name="Equation" r:id="rId23" imgW="2404440" imgH="219240" progId="Equation.DSMT4">
                  <p:embed/>
                  <p:pic>
                    <p:nvPicPr>
                      <p:cNvPr id="0" name="Picture 11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5105400"/>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spid="_x0000_s2699" name="Equation" r:id="rId3" imgW="1471680" imgH="411120" progId="Equation.DSMT4">
                  <p:embed/>
                </p:oleObj>
              </mc:Choice>
              <mc:Fallback>
                <p:oleObj name="Equation" r:id="rId3" imgW="1471680" imgH="411120" progId="Equation.DSMT4">
                  <p:embed/>
                  <p:pic>
                    <p:nvPicPr>
                      <p:cNvPr id="0" name="Picture 6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spid="_x0000_s2700" name="Equation" r:id="rId5" imgW="2733480" imgH="594000" progId="Equation.DSMT4">
                  <p:embed/>
                </p:oleObj>
              </mc:Choice>
              <mc:Fallback>
                <p:oleObj name="Equation" r:id="rId5" imgW="2733480" imgH="594000" progId="Equation.DSMT4">
                  <p:embed/>
                  <p:pic>
                    <p:nvPicPr>
                      <p:cNvPr id="0" name="Picture 6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spid="_x0000_s2701" name="Equation" r:id="rId7" imgW="1764360" imgH="594000" progId="Equation.DSMT4">
                  <p:embed/>
                </p:oleObj>
              </mc:Choice>
              <mc:Fallback>
                <p:oleObj name="Equation" r:id="rId7" imgW="1764360" imgH="594000" progId="Equation.DSMT4">
                  <p:embed/>
                  <p:pic>
                    <p:nvPicPr>
                      <p:cNvPr id="0" name="Picture 6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spid="_x0000_s72872" name="Equation" r:id="rId3" imgW="1855800" imgH="447840" progId="Equation.DSMT4">
                  <p:embed/>
                </p:oleObj>
              </mc:Choice>
              <mc:Fallback>
                <p:oleObj name="Equation" r:id="rId3" imgW="1855800" imgH="447840" progId="Equation.DSMT4">
                  <p:embed/>
                  <p:pic>
                    <p:nvPicPr>
                      <p:cNvPr id="0"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spid="_x0000_s72873" name="Equation" r:id="rId5" imgW="1855800" imgH="447840" progId="Equation.DSMT4">
                  <p:embed/>
                </p:oleObj>
              </mc:Choice>
              <mc:Fallback>
                <p:oleObj name="Equation" r:id="rId5" imgW="1855800" imgH="447840" progId="Equation.DSMT4">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701</Words>
  <Application>Microsoft Office PowerPoint</Application>
  <PresentationFormat>On-screen Show (4:3)</PresentationFormat>
  <Paragraphs>111</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Courier New</vt:lpstr>
      <vt:lpstr>Symbol</vt:lpstr>
      <vt:lpstr>TimesTen</vt:lpstr>
      <vt:lpstr>Office Theme</vt:lpstr>
      <vt:lpstr>Equation</vt:lpstr>
      <vt:lpstr>Section 11.1</vt:lpstr>
      <vt:lpstr>Objectives</vt:lpstr>
      <vt:lpstr>Procedure for Finding the GCF of a Set of Terms</vt:lpstr>
      <vt:lpstr>Example 1: Finding the GCF</vt:lpstr>
      <vt:lpstr>Example 1: Finding the GCF (cont.)</vt:lpstr>
      <vt:lpstr>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dc:title>
  <dc:creator>Hawkes Learning</dc:creator>
  <cp:lastModifiedBy>Kara Roche</cp:lastModifiedBy>
  <cp:revision>306</cp:revision>
  <dcterms:created xsi:type="dcterms:W3CDTF">2013-04-26T14:43:13Z</dcterms:created>
  <dcterms:modified xsi:type="dcterms:W3CDTF">2018-07-05T17:39:15Z</dcterms:modified>
</cp:coreProperties>
</file>