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68"/>
  </p:notesMasterIdLst>
  <p:sldIdLst>
    <p:sldId id="256" r:id="rId6"/>
    <p:sldId id="257" r:id="rId7"/>
    <p:sldId id="299" r:id="rId8"/>
    <p:sldId id="289" r:id="rId9"/>
    <p:sldId id="290" r:id="rId10"/>
    <p:sldId id="300" r:id="rId11"/>
    <p:sldId id="291" r:id="rId12"/>
    <p:sldId id="301" r:id="rId13"/>
    <p:sldId id="302" r:id="rId14"/>
    <p:sldId id="292" r:id="rId15"/>
    <p:sldId id="293" r:id="rId16"/>
    <p:sldId id="294" r:id="rId17"/>
    <p:sldId id="295" r:id="rId18"/>
    <p:sldId id="297" r:id="rId19"/>
    <p:sldId id="303" r:id="rId20"/>
    <p:sldId id="304" r:id="rId21"/>
    <p:sldId id="370" r:id="rId22"/>
    <p:sldId id="371" r:id="rId23"/>
    <p:sldId id="372" r:id="rId24"/>
    <p:sldId id="373" r:id="rId25"/>
    <p:sldId id="374" r:id="rId26"/>
    <p:sldId id="296" r:id="rId27"/>
    <p:sldId id="375" r:id="rId28"/>
    <p:sldId id="298" r:id="rId29"/>
    <p:sldId id="376" r:id="rId30"/>
    <p:sldId id="377" r:id="rId31"/>
    <p:sldId id="378" r:id="rId32"/>
    <p:sldId id="379" r:id="rId33"/>
    <p:sldId id="380" r:id="rId34"/>
    <p:sldId id="381" r:id="rId35"/>
    <p:sldId id="382" r:id="rId36"/>
    <p:sldId id="383" r:id="rId37"/>
    <p:sldId id="384" r:id="rId38"/>
    <p:sldId id="385" r:id="rId39"/>
    <p:sldId id="386" r:id="rId40"/>
    <p:sldId id="387" r:id="rId41"/>
    <p:sldId id="388" r:id="rId42"/>
    <p:sldId id="389" r:id="rId43"/>
    <p:sldId id="390" r:id="rId44"/>
    <p:sldId id="305" r:id="rId45"/>
    <p:sldId id="306" r:id="rId46"/>
    <p:sldId id="307" r:id="rId47"/>
    <p:sldId id="308" r:id="rId48"/>
    <p:sldId id="391" r:id="rId49"/>
    <p:sldId id="392" r:id="rId50"/>
    <p:sldId id="393" r:id="rId51"/>
    <p:sldId id="394" r:id="rId52"/>
    <p:sldId id="395" r:id="rId53"/>
    <p:sldId id="396" r:id="rId54"/>
    <p:sldId id="397" r:id="rId55"/>
    <p:sldId id="398" r:id="rId56"/>
    <p:sldId id="399" r:id="rId57"/>
    <p:sldId id="400" r:id="rId58"/>
    <p:sldId id="401" r:id="rId59"/>
    <p:sldId id="402" r:id="rId60"/>
    <p:sldId id="403" r:id="rId61"/>
    <p:sldId id="404" r:id="rId62"/>
    <p:sldId id="405" r:id="rId63"/>
    <p:sldId id="406" r:id="rId64"/>
    <p:sldId id="407" r:id="rId65"/>
    <p:sldId id="408" r:id="rId66"/>
    <p:sldId id="278" r:id="rId6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27981"/>
    <a:srgbClr val="386546"/>
    <a:srgbClr val="314C57"/>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C0A149F-B6E6-42C6-9161-D23C6761F686}" v="3" dt="2026-02-03T16:54:23.69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221" autoAdjust="0"/>
    <p:restoredTop sz="84841" autoAdjust="0"/>
  </p:normalViewPr>
  <p:slideViewPr>
    <p:cSldViewPr snapToGrid="0">
      <p:cViewPr varScale="1">
        <p:scale>
          <a:sx n="90" d="100"/>
          <a:sy n="90" d="100"/>
        </p:scale>
        <p:origin x="106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microsoft.com/office/2015/10/relationships/revisionInfo" Target="revisionInfo.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 Type="http://schemas.openxmlformats.org/officeDocument/2006/relationships/slide" Target="slides/slide2.xml"/><Relationship Id="rId7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leise Radchenko" userId="6249d1a9-d5dd-4793-b8df-98b5e6874abb" providerId="ADAL" clId="{4A5B4154-50F6-4F5B-A4D7-A9ED8C205C6B}"/>
    <pc:docChg chg="undo custSel modSld">
      <pc:chgData name="Annaleise Radchenko" userId="6249d1a9-d5dd-4793-b8df-98b5e6874abb" providerId="ADAL" clId="{4A5B4154-50F6-4F5B-A4D7-A9ED8C205C6B}" dt="2026-01-08T20:50:48.912" v="578" actId="13244"/>
      <pc:docMkLst>
        <pc:docMk/>
      </pc:docMkLst>
      <pc:sldChg chg="modSp mod">
        <pc:chgData name="Annaleise Radchenko" userId="6249d1a9-d5dd-4793-b8df-98b5e6874abb" providerId="ADAL" clId="{4A5B4154-50F6-4F5B-A4D7-A9ED8C205C6B}" dt="2026-01-07T19:10:44.677" v="571" actId="962"/>
        <pc:sldMkLst>
          <pc:docMk/>
          <pc:sldMk cId="561987701" sldId="256"/>
        </pc:sldMkLst>
        <pc:spChg chg="mod">
          <ac:chgData name="Annaleise Radchenko" userId="6249d1a9-d5dd-4793-b8df-98b5e6874abb" providerId="ADAL" clId="{4A5B4154-50F6-4F5B-A4D7-A9ED8C205C6B}" dt="2026-01-07T19:10:44.677" v="571" actId="962"/>
          <ac:spMkLst>
            <pc:docMk/>
            <pc:sldMk cId="561987701" sldId="256"/>
            <ac:spMk id="8" creationId="{00000000-0000-0000-0000-000000000000}"/>
          </ac:spMkLst>
        </pc:spChg>
        <pc:spChg chg="mod">
          <ac:chgData name="Annaleise Radchenko" userId="6249d1a9-d5dd-4793-b8df-98b5e6874abb" providerId="ADAL" clId="{4A5B4154-50F6-4F5B-A4D7-A9ED8C205C6B}" dt="2026-01-05T21:16:42.944" v="83" actId="33553"/>
          <ac:spMkLst>
            <pc:docMk/>
            <pc:sldMk cId="561987701" sldId="256"/>
            <ac:spMk id="9" creationId="{00000000-0000-0000-0000-000000000000}"/>
          </ac:spMkLst>
        </pc:spChg>
        <pc:spChg chg="mod">
          <ac:chgData name="Annaleise Radchenko" userId="6249d1a9-d5dd-4793-b8df-98b5e6874abb" providerId="ADAL" clId="{4A5B4154-50F6-4F5B-A4D7-A9ED8C205C6B}" dt="2026-01-05T21:16:14.853" v="0" actId="962"/>
          <ac:spMkLst>
            <pc:docMk/>
            <pc:sldMk cId="561987701" sldId="256"/>
            <ac:spMk id="10" creationId="{00000000-0000-0000-0000-000000000000}"/>
          </ac:spMkLst>
        </pc:spChg>
        <pc:cxnChg chg="mod">
          <ac:chgData name="Annaleise Radchenko" userId="6249d1a9-d5dd-4793-b8df-98b5e6874abb" providerId="ADAL" clId="{4A5B4154-50F6-4F5B-A4D7-A9ED8C205C6B}" dt="2026-01-05T21:16:14.860" v="2" actId="962"/>
          <ac:cxnSpMkLst>
            <pc:docMk/>
            <pc:sldMk cId="561987701" sldId="256"/>
            <ac:cxnSpMk id="11" creationId="{00000000-0000-0000-0000-000000000000}"/>
          </ac:cxnSpMkLst>
        </pc:cxnChg>
        <pc:cxnChg chg="mod">
          <ac:chgData name="Annaleise Radchenko" userId="6249d1a9-d5dd-4793-b8df-98b5e6874abb" providerId="ADAL" clId="{4A5B4154-50F6-4F5B-A4D7-A9ED8C205C6B}" dt="2026-01-05T21:16:14.860" v="1" actId="962"/>
          <ac:cxnSpMkLst>
            <pc:docMk/>
            <pc:sldMk cId="561987701" sldId="256"/>
            <ac:cxnSpMk id="14" creationId="{00000000-0000-0000-0000-000000000000}"/>
          </ac:cxnSpMkLst>
        </pc:cxnChg>
      </pc:sldChg>
      <pc:sldChg chg="modSp mod">
        <pc:chgData name="Annaleise Radchenko" userId="6249d1a9-d5dd-4793-b8df-98b5e6874abb" providerId="ADAL" clId="{4A5B4154-50F6-4F5B-A4D7-A9ED8C205C6B}" dt="2026-01-05T21:17:57.703" v="92" actId="947"/>
        <pc:sldMkLst>
          <pc:docMk/>
          <pc:sldMk cId="443456503" sldId="257"/>
        </pc:sldMkLst>
        <pc:spChg chg="mod">
          <ac:chgData name="Annaleise Radchenko" userId="6249d1a9-d5dd-4793-b8df-98b5e6874abb" providerId="ADAL" clId="{4A5B4154-50F6-4F5B-A4D7-A9ED8C205C6B}" dt="2026-01-05T21:17:57.703" v="92" actId="947"/>
          <ac:spMkLst>
            <pc:docMk/>
            <pc:sldMk cId="443456503" sldId="257"/>
            <ac:spMk id="26" creationId="{00000000-0000-0000-0000-000000000000}"/>
          </ac:spMkLst>
        </pc:spChg>
        <pc:grpChg chg="mod">
          <ac:chgData name="Annaleise Radchenko" userId="6249d1a9-d5dd-4793-b8df-98b5e6874abb" providerId="ADAL" clId="{4A5B4154-50F6-4F5B-A4D7-A9ED8C205C6B}" dt="2026-01-05T21:17:07.199" v="86" actId="962"/>
          <ac:grpSpMkLst>
            <pc:docMk/>
            <pc:sldMk cId="443456503" sldId="257"/>
            <ac:grpSpMk id="9" creationId="{3E7105A6-8BA7-4E1A-AB4E-176AB52BF250}"/>
          </ac:grpSpMkLst>
        </pc:grpChg>
        <pc:grpChg chg="mod">
          <ac:chgData name="Annaleise Radchenko" userId="6249d1a9-d5dd-4793-b8df-98b5e6874abb" providerId="ADAL" clId="{4A5B4154-50F6-4F5B-A4D7-A9ED8C205C6B}" dt="2026-01-05T21:17:17.041" v="88" actId="962"/>
          <ac:grpSpMkLst>
            <pc:docMk/>
            <pc:sldMk cId="443456503" sldId="257"/>
            <ac:grpSpMk id="13" creationId="{80A2C422-6F8C-4568-8FED-9D5FF24ABDAB}"/>
          </ac:grpSpMkLst>
        </pc:grpChg>
        <pc:grpChg chg="mod">
          <ac:chgData name="Annaleise Radchenko" userId="6249d1a9-d5dd-4793-b8df-98b5e6874abb" providerId="ADAL" clId="{4A5B4154-50F6-4F5B-A4D7-A9ED8C205C6B}" dt="2026-01-05T21:17:24.342" v="90" actId="962"/>
          <ac:grpSpMkLst>
            <pc:docMk/>
            <pc:sldMk cId="443456503" sldId="257"/>
            <ac:grpSpMk id="16" creationId="{4F9DD13B-A596-46EA-AC58-649DC1701054}"/>
          </ac:grpSpMkLst>
        </pc:grpChg>
        <pc:cxnChg chg="mod">
          <ac:chgData name="Annaleise Radchenko" userId="6249d1a9-d5dd-4793-b8df-98b5e6874abb" providerId="ADAL" clId="{4A5B4154-50F6-4F5B-A4D7-A9ED8C205C6B}" dt="2026-01-05T21:16:14.871" v="3" actId="962"/>
          <ac:cxnSpMkLst>
            <pc:docMk/>
            <pc:sldMk cId="443456503" sldId="257"/>
            <ac:cxnSpMk id="55" creationId="{00000000-0000-0000-0000-000000000000}"/>
          </ac:cxnSpMkLst>
        </pc:cxnChg>
      </pc:sldChg>
      <pc:sldChg chg="modSp mod">
        <pc:chgData name="Annaleise Radchenko" userId="6249d1a9-d5dd-4793-b8df-98b5e6874abb" providerId="ADAL" clId="{4A5B4154-50F6-4F5B-A4D7-A9ED8C205C6B}" dt="2026-01-05T21:16:30.858" v="82" actId="33553"/>
        <pc:sldMkLst>
          <pc:docMk/>
          <pc:sldMk cId="4240033176" sldId="278"/>
        </pc:sldMkLst>
        <pc:spChg chg="mod">
          <ac:chgData name="Annaleise Radchenko" userId="6249d1a9-d5dd-4793-b8df-98b5e6874abb" providerId="ADAL" clId="{4A5B4154-50F6-4F5B-A4D7-A9ED8C205C6B}" dt="2026-01-05T21:16:30.858" v="82" actId="33553"/>
          <ac:spMkLst>
            <pc:docMk/>
            <pc:sldMk cId="4240033176" sldId="278"/>
            <ac:spMk id="5" creationId="{00000000-0000-0000-0000-000000000000}"/>
          </ac:spMkLst>
        </pc:spChg>
        <pc:picChg chg="mod">
          <ac:chgData name="Annaleise Radchenko" userId="6249d1a9-d5dd-4793-b8df-98b5e6874abb" providerId="ADAL" clId="{4A5B4154-50F6-4F5B-A4D7-A9ED8C205C6B}" dt="2026-01-05T21:16:26.141" v="78" actId="962"/>
          <ac:picMkLst>
            <pc:docMk/>
            <pc:sldMk cId="4240033176" sldId="278"/>
            <ac:picMk id="6" creationId="{00000000-0000-0000-0000-000000000000}"/>
          </ac:picMkLst>
        </pc:picChg>
        <pc:picChg chg="mod">
          <ac:chgData name="Annaleise Radchenko" userId="6249d1a9-d5dd-4793-b8df-98b5e6874abb" providerId="ADAL" clId="{4A5B4154-50F6-4F5B-A4D7-A9ED8C205C6B}" dt="2026-01-05T21:16:26.537" v="79" actId="962"/>
          <ac:picMkLst>
            <pc:docMk/>
            <pc:sldMk cId="4240033176" sldId="278"/>
            <ac:picMk id="7" creationId="{00000000-0000-0000-0000-000000000000}"/>
          </ac:picMkLst>
        </pc:picChg>
        <pc:picChg chg="mod">
          <ac:chgData name="Annaleise Radchenko" userId="6249d1a9-d5dd-4793-b8df-98b5e6874abb" providerId="ADAL" clId="{4A5B4154-50F6-4F5B-A4D7-A9ED8C205C6B}" dt="2026-01-05T21:16:26.906" v="80" actId="962"/>
          <ac:picMkLst>
            <pc:docMk/>
            <pc:sldMk cId="4240033176" sldId="278"/>
            <ac:picMk id="8" creationId="{00000000-0000-0000-0000-000000000000}"/>
          </ac:picMkLst>
        </pc:picChg>
        <pc:picChg chg="mod">
          <ac:chgData name="Annaleise Radchenko" userId="6249d1a9-d5dd-4793-b8df-98b5e6874abb" providerId="ADAL" clId="{4A5B4154-50F6-4F5B-A4D7-A9ED8C205C6B}" dt="2026-01-05T21:16:27.311" v="81" actId="962"/>
          <ac:picMkLst>
            <pc:docMk/>
            <pc:sldMk cId="4240033176" sldId="278"/>
            <ac:picMk id="9" creationId="{00000000-0000-0000-0000-000000000000}"/>
          </ac:picMkLst>
        </pc:picChg>
        <pc:cxnChg chg="mod">
          <ac:chgData name="Annaleise Radchenko" userId="6249d1a9-d5dd-4793-b8df-98b5e6874abb" providerId="ADAL" clId="{4A5B4154-50F6-4F5B-A4D7-A9ED8C205C6B}" dt="2026-01-05T21:16:15.541" v="77" actId="962"/>
          <ac:cxnSpMkLst>
            <pc:docMk/>
            <pc:sldMk cId="4240033176" sldId="278"/>
            <ac:cxnSpMk id="11" creationId="{00000000-0000-0000-0000-000000000000}"/>
          </ac:cxnSpMkLst>
        </pc:cxnChg>
      </pc:sldChg>
      <pc:sldChg chg="delSp modSp mod">
        <pc:chgData name="Annaleise Radchenko" userId="6249d1a9-d5dd-4793-b8df-98b5e6874abb" providerId="ADAL" clId="{4A5B4154-50F6-4F5B-A4D7-A9ED8C205C6B}" dt="2026-01-06T22:32:15.903" v="247" actId="947"/>
        <pc:sldMkLst>
          <pc:docMk/>
          <pc:sldMk cId="4190631026" sldId="289"/>
        </pc:sldMkLst>
        <pc:spChg chg="mod topLvl">
          <ac:chgData name="Annaleise Radchenko" userId="6249d1a9-d5dd-4793-b8df-98b5e6874abb" providerId="ADAL" clId="{4A5B4154-50F6-4F5B-A4D7-A9ED8C205C6B}" dt="2026-01-06T22:01:38.311" v="103" actId="20577"/>
          <ac:spMkLst>
            <pc:docMk/>
            <pc:sldMk cId="4190631026" sldId="289"/>
            <ac:spMk id="13" creationId="{D4BAB8AC-11B3-4569-94A3-EA1A569FB5A5}"/>
          </ac:spMkLst>
        </pc:spChg>
        <pc:spChg chg="mod topLvl">
          <ac:chgData name="Annaleise Radchenko" userId="6249d1a9-d5dd-4793-b8df-98b5e6874abb" providerId="ADAL" clId="{4A5B4154-50F6-4F5B-A4D7-A9ED8C205C6B}" dt="2026-01-06T22:02:35.988" v="108" actId="20577"/>
          <ac:spMkLst>
            <pc:docMk/>
            <pc:sldMk cId="4190631026" sldId="289"/>
            <ac:spMk id="16" creationId="{93D2237C-2489-4715-AC34-30251B535182}"/>
          </ac:spMkLst>
        </pc:spChg>
        <pc:spChg chg="mod topLvl">
          <ac:chgData name="Annaleise Radchenko" userId="6249d1a9-d5dd-4793-b8df-98b5e6874abb" providerId="ADAL" clId="{4A5B4154-50F6-4F5B-A4D7-A9ED8C205C6B}" dt="2026-01-06T22:02:51.956" v="112" actId="20577"/>
          <ac:spMkLst>
            <pc:docMk/>
            <pc:sldMk cId="4190631026" sldId="289"/>
            <ac:spMk id="19" creationId="{60B5CCCF-42E5-488B-8FC4-5A482A5AC3C6}"/>
          </ac:spMkLst>
        </pc:spChg>
        <pc:spChg chg="mod">
          <ac:chgData name="Annaleise Radchenko" userId="6249d1a9-d5dd-4793-b8df-98b5e6874abb" providerId="ADAL" clId="{4A5B4154-50F6-4F5B-A4D7-A9ED8C205C6B}" dt="2026-01-06T22:32:15.903" v="247" actId="947"/>
          <ac:spMkLst>
            <pc:docMk/>
            <pc:sldMk cId="4190631026" sldId="289"/>
            <ac:spMk id="26" creationId="{00000000-0000-0000-0000-000000000000}"/>
          </ac:spMkLst>
        </pc:spChg>
        <pc:cxnChg chg="mod">
          <ac:chgData name="Annaleise Radchenko" userId="6249d1a9-d5dd-4793-b8df-98b5e6874abb" providerId="ADAL" clId="{4A5B4154-50F6-4F5B-A4D7-A9ED8C205C6B}" dt="2026-01-05T21:16:14.897" v="5" actId="962"/>
          <ac:cxnSpMkLst>
            <pc:docMk/>
            <pc:sldMk cId="4190631026" sldId="289"/>
            <ac:cxnSpMk id="55" creationId="{00000000-0000-0000-0000-000000000000}"/>
          </ac:cxnSpMkLst>
        </pc:cxnChg>
      </pc:sldChg>
      <pc:sldChg chg="delSp modSp mod">
        <pc:chgData name="Annaleise Radchenko" userId="6249d1a9-d5dd-4793-b8df-98b5e6874abb" providerId="ADAL" clId="{4A5B4154-50F6-4F5B-A4D7-A9ED8C205C6B}" dt="2026-01-06T22:06:40.581" v="130" actId="33553"/>
        <pc:sldMkLst>
          <pc:docMk/>
          <pc:sldMk cId="1806453256" sldId="290"/>
        </pc:sldMkLst>
        <pc:spChg chg="mod topLvl">
          <ac:chgData name="Annaleise Radchenko" userId="6249d1a9-d5dd-4793-b8df-98b5e6874abb" providerId="ADAL" clId="{4A5B4154-50F6-4F5B-A4D7-A9ED8C205C6B}" dt="2026-01-06T22:06:02.673" v="117" actId="20577"/>
          <ac:spMkLst>
            <pc:docMk/>
            <pc:sldMk cId="1806453256" sldId="290"/>
            <ac:spMk id="12" creationId="{916EFDBB-D6C2-43EB-8FFE-B85030591DFF}"/>
          </ac:spMkLst>
        </pc:spChg>
        <pc:spChg chg="mod topLvl">
          <ac:chgData name="Annaleise Radchenko" userId="6249d1a9-d5dd-4793-b8df-98b5e6874abb" providerId="ADAL" clId="{4A5B4154-50F6-4F5B-A4D7-A9ED8C205C6B}" dt="2026-01-06T22:06:18.165" v="124" actId="20577"/>
          <ac:spMkLst>
            <pc:docMk/>
            <pc:sldMk cId="1806453256" sldId="290"/>
            <ac:spMk id="16" creationId="{2BC28A28-CC06-40AE-AF59-1A05691FEFAB}"/>
          </ac:spMkLst>
        </pc:spChg>
        <pc:spChg chg="mod topLvl">
          <ac:chgData name="Annaleise Radchenko" userId="6249d1a9-d5dd-4793-b8df-98b5e6874abb" providerId="ADAL" clId="{4A5B4154-50F6-4F5B-A4D7-A9ED8C205C6B}" dt="2026-01-06T22:06:28.657" v="129" actId="20577"/>
          <ac:spMkLst>
            <pc:docMk/>
            <pc:sldMk cId="1806453256" sldId="290"/>
            <ac:spMk id="19" creationId="{283F38E7-18DA-4C57-B89B-41E7EE4B4AEC}"/>
          </ac:spMkLst>
        </pc:spChg>
        <pc:spChg chg="mod">
          <ac:chgData name="Annaleise Radchenko" userId="6249d1a9-d5dd-4793-b8df-98b5e6874abb" providerId="ADAL" clId="{4A5B4154-50F6-4F5B-A4D7-A9ED8C205C6B}" dt="2026-01-06T22:06:40.581" v="130" actId="33553"/>
          <ac:spMkLst>
            <pc:docMk/>
            <pc:sldMk cId="1806453256" sldId="290"/>
            <ac:spMk id="26" creationId="{00000000-0000-0000-0000-000000000000}"/>
          </ac:spMkLst>
        </pc:spChg>
        <pc:cxnChg chg="mod">
          <ac:chgData name="Annaleise Radchenko" userId="6249d1a9-d5dd-4793-b8df-98b5e6874abb" providerId="ADAL" clId="{4A5B4154-50F6-4F5B-A4D7-A9ED8C205C6B}" dt="2026-01-05T21:16:14.908" v="6" actId="962"/>
          <ac:cxnSpMkLst>
            <pc:docMk/>
            <pc:sldMk cId="1806453256" sldId="290"/>
            <ac:cxnSpMk id="55" creationId="{00000000-0000-0000-0000-000000000000}"/>
          </ac:cxnSpMkLst>
        </pc:cxnChg>
      </pc:sldChg>
      <pc:sldChg chg="delSp modSp mod">
        <pc:chgData name="Annaleise Radchenko" userId="6249d1a9-d5dd-4793-b8df-98b5e6874abb" providerId="ADAL" clId="{4A5B4154-50F6-4F5B-A4D7-A9ED8C205C6B}" dt="2026-01-06T22:09:11.226" v="150" actId="404"/>
        <pc:sldMkLst>
          <pc:docMk/>
          <pc:sldMk cId="1336995091" sldId="291"/>
        </pc:sldMkLst>
        <pc:spChg chg="mod topLvl">
          <ac:chgData name="Annaleise Radchenko" userId="6249d1a9-d5dd-4793-b8df-98b5e6874abb" providerId="ADAL" clId="{4A5B4154-50F6-4F5B-A4D7-A9ED8C205C6B}" dt="2026-01-06T22:08:51.126" v="145" actId="20577"/>
          <ac:spMkLst>
            <pc:docMk/>
            <pc:sldMk cId="1336995091" sldId="291"/>
            <ac:spMk id="9" creationId="{7AE3D866-F3CE-4A63-A9F5-1155CB85430A}"/>
          </ac:spMkLst>
        </pc:spChg>
        <pc:spChg chg="mod topLvl">
          <ac:chgData name="Annaleise Radchenko" userId="6249d1a9-d5dd-4793-b8df-98b5e6874abb" providerId="ADAL" clId="{4A5B4154-50F6-4F5B-A4D7-A9ED8C205C6B}" dt="2026-01-06T22:09:11.226" v="150" actId="404"/>
          <ac:spMkLst>
            <pc:docMk/>
            <pc:sldMk cId="1336995091" sldId="291"/>
            <ac:spMk id="12" creationId="{257F35B7-E83F-40D8-A61B-C115428D9CEC}"/>
          </ac:spMkLst>
        </pc:spChg>
        <pc:spChg chg="mod">
          <ac:chgData name="Annaleise Radchenko" userId="6249d1a9-d5dd-4793-b8df-98b5e6874abb" providerId="ADAL" clId="{4A5B4154-50F6-4F5B-A4D7-A9ED8C205C6B}" dt="2026-01-06T22:08:17.756" v="140" actId="33553"/>
          <ac:spMkLst>
            <pc:docMk/>
            <pc:sldMk cId="1336995091" sldId="291"/>
            <ac:spMk id="26" creationId="{00000000-0000-0000-0000-000000000000}"/>
          </ac:spMkLst>
        </pc:spChg>
        <pc:cxnChg chg="mod">
          <ac:chgData name="Annaleise Radchenko" userId="6249d1a9-d5dd-4793-b8df-98b5e6874abb" providerId="ADAL" clId="{4A5B4154-50F6-4F5B-A4D7-A9ED8C205C6B}" dt="2026-01-05T21:16:14.925" v="8" actId="962"/>
          <ac:cxnSpMkLst>
            <pc:docMk/>
            <pc:sldMk cId="1336995091" sldId="291"/>
            <ac:cxnSpMk id="55" creationId="{00000000-0000-0000-0000-000000000000}"/>
          </ac:cxnSpMkLst>
        </pc:cxnChg>
      </pc:sldChg>
      <pc:sldChg chg="delSp modSp mod">
        <pc:chgData name="Annaleise Radchenko" userId="6249d1a9-d5dd-4793-b8df-98b5e6874abb" providerId="ADAL" clId="{4A5B4154-50F6-4F5B-A4D7-A9ED8C205C6B}" dt="2026-01-07T19:02:22.469" v="562" actId="13244"/>
        <pc:sldMkLst>
          <pc:docMk/>
          <pc:sldMk cId="3024257165" sldId="292"/>
        </pc:sldMkLst>
        <pc:spChg chg="mod topLvl">
          <ac:chgData name="Annaleise Radchenko" userId="6249d1a9-d5dd-4793-b8df-98b5e6874abb" providerId="ADAL" clId="{4A5B4154-50F6-4F5B-A4D7-A9ED8C205C6B}" dt="2026-01-06T22:16:22.441" v="193" actId="404"/>
          <ac:spMkLst>
            <pc:docMk/>
            <pc:sldMk cId="3024257165" sldId="292"/>
            <ac:spMk id="7" creationId="{9CD5D47A-3C7E-46BA-BE90-9840D2EA91DC}"/>
          </ac:spMkLst>
        </pc:spChg>
        <pc:spChg chg="mod">
          <ac:chgData name="Annaleise Radchenko" userId="6249d1a9-d5dd-4793-b8df-98b5e6874abb" providerId="ADAL" clId="{4A5B4154-50F6-4F5B-A4D7-A9ED8C205C6B}" dt="2026-01-06T22:15:29.552" v="188" actId="33553"/>
          <ac:spMkLst>
            <pc:docMk/>
            <pc:sldMk cId="3024257165" sldId="292"/>
            <ac:spMk id="26" creationId="{00000000-0000-0000-0000-000000000000}"/>
          </ac:spMkLst>
        </pc:spChg>
        <pc:picChg chg="mod ord">
          <ac:chgData name="Annaleise Radchenko" userId="6249d1a9-d5dd-4793-b8df-98b5e6874abb" providerId="ADAL" clId="{4A5B4154-50F6-4F5B-A4D7-A9ED8C205C6B}" dt="2026-01-07T19:02:22.469" v="562" actId="13244"/>
          <ac:picMkLst>
            <pc:docMk/>
            <pc:sldMk cId="3024257165" sldId="292"/>
            <ac:picMk id="3" creationId="{7CCBF16D-4BD3-4A2E-A0B2-AE331EF94F66}"/>
          </ac:picMkLst>
        </pc:picChg>
        <pc:cxnChg chg="mod">
          <ac:chgData name="Annaleise Radchenko" userId="6249d1a9-d5dd-4793-b8df-98b5e6874abb" providerId="ADAL" clId="{4A5B4154-50F6-4F5B-A4D7-A9ED8C205C6B}" dt="2026-01-05T21:16:14.964" v="14" actId="962"/>
          <ac:cxnSpMkLst>
            <pc:docMk/>
            <pc:sldMk cId="3024257165" sldId="292"/>
            <ac:cxnSpMk id="55" creationId="{00000000-0000-0000-0000-000000000000}"/>
          </ac:cxnSpMkLst>
        </pc:cxnChg>
      </pc:sldChg>
      <pc:sldChg chg="delSp modSp mod">
        <pc:chgData name="Annaleise Radchenko" userId="6249d1a9-d5dd-4793-b8df-98b5e6874abb" providerId="ADAL" clId="{4A5B4154-50F6-4F5B-A4D7-A9ED8C205C6B}" dt="2026-01-07T19:02:26.460" v="563" actId="13244"/>
        <pc:sldMkLst>
          <pc:docMk/>
          <pc:sldMk cId="1697115309" sldId="293"/>
        </pc:sldMkLst>
        <pc:spChg chg="mod topLvl">
          <ac:chgData name="Annaleise Radchenko" userId="6249d1a9-d5dd-4793-b8df-98b5e6874abb" providerId="ADAL" clId="{4A5B4154-50F6-4F5B-A4D7-A9ED8C205C6B}" dt="2026-01-06T22:18:23.104" v="211" actId="404"/>
          <ac:spMkLst>
            <pc:docMk/>
            <pc:sldMk cId="1697115309" sldId="293"/>
            <ac:spMk id="6" creationId="{D13F0F0E-4D57-4CD1-8439-B18C94365ED6}"/>
          </ac:spMkLst>
        </pc:spChg>
        <pc:spChg chg="mod">
          <ac:chgData name="Annaleise Radchenko" userId="6249d1a9-d5dd-4793-b8df-98b5e6874abb" providerId="ADAL" clId="{4A5B4154-50F6-4F5B-A4D7-A9ED8C205C6B}" dt="2026-01-06T22:18:01.384" v="206" actId="33553"/>
          <ac:spMkLst>
            <pc:docMk/>
            <pc:sldMk cId="1697115309" sldId="293"/>
            <ac:spMk id="26" creationId="{00000000-0000-0000-0000-000000000000}"/>
          </ac:spMkLst>
        </pc:spChg>
        <pc:picChg chg="ord">
          <ac:chgData name="Annaleise Radchenko" userId="6249d1a9-d5dd-4793-b8df-98b5e6874abb" providerId="ADAL" clId="{4A5B4154-50F6-4F5B-A4D7-A9ED8C205C6B}" dt="2026-01-07T19:02:26.460" v="563" actId="13244"/>
          <ac:picMkLst>
            <pc:docMk/>
            <pc:sldMk cId="1697115309" sldId="293"/>
            <ac:picMk id="3" creationId="{102088D5-3AD0-4336-BED3-581EBF656B77}"/>
          </ac:picMkLst>
        </pc:picChg>
        <pc:cxnChg chg="mod">
          <ac:chgData name="Annaleise Radchenko" userId="6249d1a9-d5dd-4793-b8df-98b5e6874abb" providerId="ADAL" clId="{4A5B4154-50F6-4F5B-A4D7-A9ED8C205C6B}" dt="2026-01-05T21:16:14.964" v="15" actId="962"/>
          <ac:cxnSpMkLst>
            <pc:docMk/>
            <pc:sldMk cId="1697115309" sldId="293"/>
            <ac:cxnSpMk id="55" creationId="{00000000-0000-0000-0000-000000000000}"/>
          </ac:cxnSpMkLst>
        </pc:cxnChg>
      </pc:sldChg>
      <pc:sldChg chg="delSp modSp mod">
        <pc:chgData name="Annaleise Radchenko" userId="6249d1a9-d5dd-4793-b8df-98b5e6874abb" providerId="ADAL" clId="{4A5B4154-50F6-4F5B-A4D7-A9ED8C205C6B}" dt="2026-01-08T20:50:48.912" v="578" actId="13244"/>
        <pc:sldMkLst>
          <pc:docMk/>
          <pc:sldMk cId="4067998050" sldId="294"/>
        </pc:sldMkLst>
        <pc:spChg chg="mod topLvl">
          <ac:chgData name="Annaleise Radchenko" userId="6249d1a9-d5dd-4793-b8df-98b5e6874abb" providerId="ADAL" clId="{4A5B4154-50F6-4F5B-A4D7-A9ED8C205C6B}" dt="2026-01-06T22:23:12.217" v="216" actId="404"/>
          <ac:spMkLst>
            <pc:docMk/>
            <pc:sldMk cId="4067998050" sldId="294"/>
            <ac:spMk id="15" creationId="{8152253E-AB8C-41D0-8047-1D889CC674FB}"/>
          </ac:spMkLst>
        </pc:spChg>
        <pc:spChg chg="mod">
          <ac:chgData name="Annaleise Radchenko" userId="6249d1a9-d5dd-4793-b8df-98b5e6874abb" providerId="ADAL" clId="{4A5B4154-50F6-4F5B-A4D7-A9ED8C205C6B}" dt="2026-01-06T22:23:19.219" v="217" actId="33553"/>
          <ac:spMkLst>
            <pc:docMk/>
            <pc:sldMk cId="4067998050" sldId="294"/>
            <ac:spMk id="26" creationId="{00000000-0000-0000-0000-000000000000}"/>
          </ac:spMkLst>
        </pc:spChg>
        <pc:grpChg chg="mod ord">
          <ac:chgData name="Annaleise Radchenko" userId="6249d1a9-d5dd-4793-b8df-98b5e6874abb" providerId="ADAL" clId="{4A5B4154-50F6-4F5B-A4D7-A9ED8C205C6B}" dt="2026-01-07T19:02:48.655" v="568" actId="13244"/>
          <ac:grpSpMkLst>
            <pc:docMk/>
            <pc:sldMk cId="4067998050" sldId="294"/>
            <ac:grpSpMk id="5" creationId="{C7D59BB7-993B-4AC6-AF2D-7B323E69EF7E}"/>
          </ac:grpSpMkLst>
        </pc:grpChg>
        <pc:picChg chg="ord">
          <ac:chgData name="Annaleise Radchenko" userId="6249d1a9-d5dd-4793-b8df-98b5e6874abb" providerId="ADAL" clId="{4A5B4154-50F6-4F5B-A4D7-A9ED8C205C6B}" dt="2026-01-07T19:02:35.576" v="564" actId="13244"/>
          <ac:picMkLst>
            <pc:docMk/>
            <pc:sldMk cId="4067998050" sldId="294"/>
            <ac:picMk id="4" creationId="{625DBCB4-961B-49CA-8879-8093F6A62873}"/>
          </ac:picMkLst>
        </pc:picChg>
        <pc:picChg chg="ord">
          <ac:chgData name="Annaleise Radchenko" userId="6249d1a9-d5dd-4793-b8df-98b5e6874abb" providerId="ADAL" clId="{4A5B4154-50F6-4F5B-A4D7-A9ED8C205C6B}" dt="2026-01-08T20:50:48.912" v="578" actId="13244"/>
          <ac:picMkLst>
            <pc:docMk/>
            <pc:sldMk cId="4067998050" sldId="294"/>
            <ac:picMk id="6" creationId="{7EB05F6E-8D63-4FED-90C0-07F50204A123}"/>
          </ac:picMkLst>
        </pc:picChg>
        <pc:picChg chg="mod">
          <ac:chgData name="Annaleise Radchenko" userId="6249d1a9-d5dd-4793-b8df-98b5e6874abb" providerId="ADAL" clId="{4A5B4154-50F6-4F5B-A4D7-A9ED8C205C6B}" dt="2026-01-07T19:02:41.227" v="566" actId="13244"/>
          <ac:picMkLst>
            <pc:docMk/>
            <pc:sldMk cId="4067998050" sldId="294"/>
            <ac:picMk id="1026" creationId="{070E9436-7531-40D6-BDFE-EA2799AAC0D9}"/>
          </ac:picMkLst>
        </pc:picChg>
        <pc:cxnChg chg="mod">
          <ac:chgData name="Annaleise Radchenko" userId="6249d1a9-d5dd-4793-b8df-98b5e6874abb" providerId="ADAL" clId="{4A5B4154-50F6-4F5B-A4D7-A9ED8C205C6B}" dt="2026-01-05T21:16:14.985" v="16" actId="962"/>
          <ac:cxnSpMkLst>
            <pc:docMk/>
            <pc:sldMk cId="4067998050" sldId="294"/>
            <ac:cxnSpMk id="55" creationId="{00000000-0000-0000-0000-000000000000}"/>
          </ac:cxnSpMkLst>
        </pc:cxnChg>
      </pc:sldChg>
      <pc:sldChg chg="delSp modSp mod">
        <pc:chgData name="Annaleise Radchenko" userId="6249d1a9-d5dd-4793-b8df-98b5e6874abb" providerId="ADAL" clId="{4A5B4154-50F6-4F5B-A4D7-A9ED8C205C6B}" dt="2026-01-06T22:27:22.526" v="227" actId="13244"/>
        <pc:sldMkLst>
          <pc:docMk/>
          <pc:sldMk cId="2090759156" sldId="295"/>
        </pc:sldMkLst>
        <pc:spChg chg="mod ord topLvl">
          <ac:chgData name="Annaleise Radchenko" userId="6249d1a9-d5dd-4793-b8df-98b5e6874abb" providerId="ADAL" clId="{4A5B4154-50F6-4F5B-A4D7-A9ED8C205C6B}" dt="2026-01-06T22:27:22.526" v="227" actId="13244"/>
          <ac:spMkLst>
            <pc:docMk/>
            <pc:sldMk cId="2090759156" sldId="295"/>
            <ac:spMk id="9" creationId="{A869E6B5-5439-48E1-ABB5-61EDCC9B2318}"/>
          </ac:spMkLst>
        </pc:spChg>
        <pc:spChg chg="mod">
          <ac:chgData name="Annaleise Radchenko" userId="6249d1a9-d5dd-4793-b8df-98b5e6874abb" providerId="ADAL" clId="{4A5B4154-50F6-4F5B-A4D7-A9ED8C205C6B}" dt="2026-01-06T22:26:35.468" v="218" actId="33553"/>
          <ac:spMkLst>
            <pc:docMk/>
            <pc:sldMk cId="2090759156" sldId="295"/>
            <ac:spMk id="26" creationId="{00000000-0000-0000-0000-000000000000}"/>
          </ac:spMkLst>
        </pc:spChg>
        <pc:picChg chg="ord">
          <ac:chgData name="Annaleise Radchenko" userId="6249d1a9-d5dd-4793-b8df-98b5e6874abb" providerId="ADAL" clId="{4A5B4154-50F6-4F5B-A4D7-A9ED8C205C6B}" dt="2026-01-06T22:27:15.943" v="224" actId="13244"/>
          <ac:picMkLst>
            <pc:docMk/>
            <pc:sldMk cId="2090759156" sldId="295"/>
            <ac:picMk id="3" creationId="{0591D7DF-7208-4213-8338-93FA25B3828F}"/>
          </ac:picMkLst>
        </pc:picChg>
        <pc:picChg chg="mod">
          <ac:chgData name="Annaleise Radchenko" userId="6249d1a9-d5dd-4793-b8df-98b5e6874abb" providerId="ADAL" clId="{4A5B4154-50F6-4F5B-A4D7-A9ED8C205C6B}" dt="2026-01-06T22:27:20.147" v="226" actId="13244"/>
          <ac:picMkLst>
            <pc:docMk/>
            <pc:sldMk cId="2090759156" sldId="295"/>
            <ac:picMk id="5" creationId="{B1595DD4-E20F-4FE1-AA7D-32D675FB8373}"/>
          </ac:picMkLst>
        </pc:picChg>
        <pc:picChg chg="mod">
          <ac:chgData name="Annaleise Radchenko" userId="6249d1a9-d5dd-4793-b8df-98b5e6874abb" providerId="ADAL" clId="{4A5B4154-50F6-4F5B-A4D7-A9ED8C205C6B}" dt="2026-01-06T22:27:18.143" v="225" actId="13244"/>
          <ac:picMkLst>
            <pc:docMk/>
            <pc:sldMk cId="2090759156" sldId="295"/>
            <ac:picMk id="2050" creationId="{D7B1F3D8-65D8-4ED3-B265-65FC5EDBCF77}"/>
          </ac:picMkLst>
        </pc:picChg>
        <pc:cxnChg chg="mod">
          <ac:chgData name="Annaleise Radchenko" userId="6249d1a9-d5dd-4793-b8df-98b5e6874abb" providerId="ADAL" clId="{4A5B4154-50F6-4F5B-A4D7-A9ED8C205C6B}" dt="2026-01-05T21:16:14.996" v="17" actId="962"/>
          <ac:cxnSpMkLst>
            <pc:docMk/>
            <pc:sldMk cId="2090759156" sldId="295"/>
            <ac:cxnSpMk id="55" creationId="{00000000-0000-0000-0000-000000000000}"/>
          </ac:cxnSpMkLst>
        </pc:cxnChg>
      </pc:sldChg>
      <pc:sldChg chg="modSp mod">
        <pc:chgData name="Annaleise Radchenko" userId="6249d1a9-d5dd-4793-b8df-98b5e6874abb" providerId="ADAL" clId="{4A5B4154-50F6-4F5B-A4D7-A9ED8C205C6B}" dt="2026-01-06T22:40:37.641" v="283" actId="947"/>
        <pc:sldMkLst>
          <pc:docMk/>
          <pc:sldMk cId="1883334499" sldId="296"/>
        </pc:sldMkLst>
        <pc:spChg chg="mod">
          <ac:chgData name="Annaleise Radchenko" userId="6249d1a9-d5dd-4793-b8df-98b5e6874abb" providerId="ADAL" clId="{4A5B4154-50F6-4F5B-A4D7-A9ED8C205C6B}" dt="2026-01-06T22:40:37.641" v="283" actId="947"/>
          <ac:spMkLst>
            <pc:docMk/>
            <pc:sldMk cId="1883334499" sldId="296"/>
            <ac:spMk id="26" creationId="{00000000-0000-0000-0000-000000000000}"/>
          </ac:spMkLst>
        </pc:spChg>
        <pc:grpChg chg="mod">
          <ac:chgData name="Annaleise Radchenko" userId="6249d1a9-d5dd-4793-b8df-98b5e6874abb" providerId="ADAL" clId="{4A5B4154-50F6-4F5B-A4D7-A9ED8C205C6B}" dt="2026-01-06T22:39:41.192" v="278" actId="962"/>
          <ac:grpSpMkLst>
            <pc:docMk/>
            <pc:sldMk cId="1883334499" sldId="296"/>
            <ac:grpSpMk id="21" creationId="{1E2A1235-95CA-4FE9-8C59-5197370515D8}"/>
          </ac:grpSpMkLst>
        </pc:grpChg>
        <pc:cxnChg chg="mod">
          <ac:chgData name="Annaleise Radchenko" userId="6249d1a9-d5dd-4793-b8df-98b5e6874abb" providerId="ADAL" clId="{4A5B4154-50F6-4F5B-A4D7-A9ED8C205C6B}" dt="2026-01-05T21:16:15.095" v="29" actId="962"/>
          <ac:cxnSpMkLst>
            <pc:docMk/>
            <pc:sldMk cId="1883334499" sldId="296"/>
            <ac:cxnSpMk id="55" creationId="{00000000-0000-0000-0000-000000000000}"/>
          </ac:cxnSpMkLst>
        </pc:cxnChg>
      </pc:sldChg>
      <pc:sldChg chg="modSp mod">
        <pc:chgData name="Annaleise Radchenko" userId="6249d1a9-d5dd-4793-b8df-98b5e6874abb" providerId="ADAL" clId="{4A5B4154-50F6-4F5B-A4D7-A9ED8C205C6B}" dt="2026-01-07T19:06:57.856" v="569" actId="962"/>
        <pc:sldMkLst>
          <pc:docMk/>
          <pc:sldMk cId="762253017" sldId="297"/>
        </pc:sldMkLst>
        <pc:spChg chg="mod">
          <ac:chgData name="Annaleise Radchenko" userId="6249d1a9-d5dd-4793-b8df-98b5e6874abb" providerId="ADAL" clId="{4A5B4154-50F6-4F5B-A4D7-A9ED8C205C6B}" dt="2026-01-06T22:27:39.729" v="228" actId="33553"/>
          <ac:spMkLst>
            <pc:docMk/>
            <pc:sldMk cId="762253017" sldId="297"/>
            <ac:spMk id="26" creationId="{00000000-0000-0000-0000-000000000000}"/>
          </ac:spMkLst>
        </pc:spChg>
        <pc:grpChg chg="mod ord">
          <ac:chgData name="Annaleise Radchenko" userId="6249d1a9-d5dd-4793-b8df-98b5e6874abb" providerId="ADAL" clId="{4A5B4154-50F6-4F5B-A4D7-A9ED8C205C6B}" dt="2026-01-06T22:28:09.743" v="233" actId="13244"/>
          <ac:grpSpMkLst>
            <pc:docMk/>
            <pc:sldMk cId="762253017" sldId="297"/>
            <ac:grpSpMk id="9" creationId="{E716F58D-AAA7-4DF5-8662-51830CEAD396}"/>
          </ac:grpSpMkLst>
        </pc:grpChg>
        <pc:picChg chg="ord">
          <ac:chgData name="Annaleise Radchenko" userId="6249d1a9-d5dd-4793-b8df-98b5e6874abb" providerId="ADAL" clId="{4A5B4154-50F6-4F5B-A4D7-A9ED8C205C6B}" dt="2026-01-06T22:28:07.837" v="232" actId="13244"/>
          <ac:picMkLst>
            <pc:docMk/>
            <pc:sldMk cId="762253017" sldId="297"/>
            <ac:picMk id="3" creationId="{B2F761A4-F693-4FE7-ABEE-7C37D31216F6}"/>
          </ac:picMkLst>
        </pc:picChg>
        <pc:picChg chg="mod">
          <ac:chgData name="Annaleise Radchenko" userId="6249d1a9-d5dd-4793-b8df-98b5e6874abb" providerId="ADAL" clId="{4A5B4154-50F6-4F5B-A4D7-A9ED8C205C6B}" dt="2026-01-07T19:06:57.856" v="569" actId="962"/>
          <ac:picMkLst>
            <pc:docMk/>
            <pc:sldMk cId="762253017" sldId="297"/>
            <ac:picMk id="7" creationId="{D1D99D9D-EB2D-447F-9FBD-02FC4113EC6C}"/>
          </ac:picMkLst>
        </pc:picChg>
        <pc:picChg chg="mod">
          <ac:chgData name="Annaleise Radchenko" userId="6249d1a9-d5dd-4793-b8df-98b5e6874abb" providerId="ADAL" clId="{4A5B4154-50F6-4F5B-A4D7-A9ED8C205C6B}" dt="2026-01-06T22:28:05.108" v="231" actId="13244"/>
          <ac:picMkLst>
            <pc:docMk/>
            <pc:sldMk cId="762253017" sldId="297"/>
            <ac:picMk id="8" creationId="{3A1139FC-FD8C-4D03-866D-99FA1B7D96E2}"/>
          </ac:picMkLst>
        </pc:picChg>
        <pc:cxnChg chg="mod">
          <ac:chgData name="Annaleise Radchenko" userId="6249d1a9-d5dd-4793-b8df-98b5e6874abb" providerId="ADAL" clId="{4A5B4154-50F6-4F5B-A4D7-A9ED8C205C6B}" dt="2026-01-05T21:16:14.996" v="18" actId="962"/>
          <ac:cxnSpMkLst>
            <pc:docMk/>
            <pc:sldMk cId="762253017" sldId="297"/>
            <ac:cxnSpMk id="55" creationId="{00000000-0000-0000-0000-000000000000}"/>
          </ac:cxnSpMkLst>
        </pc:cxnChg>
      </pc:sldChg>
      <pc:sldChg chg="modSp mod">
        <pc:chgData name="Annaleise Radchenko" userId="6249d1a9-d5dd-4793-b8df-98b5e6874abb" providerId="ADAL" clId="{4A5B4154-50F6-4F5B-A4D7-A9ED8C205C6B}" dt="2026-01-07T01:43:49.188" v="297" actId="962"/>
        <pc:sldMkLst>
          <pc:docMk/>
          <pc:sldMk cId="2812855006" sldId="298"/>
        </pc:sldMkLst>
        <pc:spChg chg="mod">
          <ac:chgData name="Annaleise Radchenko" userId="6249d1a9-d5dd-4793-b8df-98b5e6874abb" providerId="ADAL" clId="{4A5B4154-50F6-4F5B-A4D7-A9ED8C205C6B}" dt="2026-01-07T01:42:08.975" v="287" actId="33553"/>
          <ac:spMkLst>
            <pc:docMk/>
            <pc:sldMk cId="2812855006" sldId="298"/>
            <ac:spMk id="26" creationId="{00000000-0000-0000-0000-000000000000}"/>
          </ac:spMkLst>
        </pc:spChg>
        <pc:grpChg chg="mod">
          <ac:chgData name="Annaleise Radchenko" userId="6249d1a9-d5dd-4793-b8df-98b5e6874abb" providerId="ADAL" clId="{4A5B4154-50F6-4F5B-A4D7-A9ED8C205C6B}" dt="2026-01-07T01:42:22.449" v="289" actId="962"/>
          <ac:grpSpMkLst>
            <pc:docMk/>
            <pc:sldMk cId="2812855006" sldId="298"/>
            <ac:grpSpMk id="11" creationId="{B8DA54C7-F252-448B-BBCA-41E3D6D6B47C}"/>
          </ac:grpSpMkLst>
        </pc:grpChg>
        <pc:grpChg chg="mod">
          <ac:chgData name="Annaleise Radchenko" userId="6249d1a9-d5dd-4793-b8df-98b5e6874abb" providerId="ADAL" clId="{4A5B4154-50F6-4F5B-A4D7-A9ED8C205C6B}" dt="2026-01-07T01:42:31.085" v="291" actId="962"/>
          <ac:grpSpMkLst>
            <pc:docMk/>
            <pc:sldMk cId="2812855006" sldId="298"/>
            <ac:grpSpMk id="15" creationId="{C7C5D5A9-D1C2-480A-9915-0C1B087CAF61}"/>
          </ac:grpSpMkLst>
        </pc:grpChg>
        <pc:grpChg chg="mod">
          <ac:chgData name="Annaleise Radchenko" userId="6249d1a9-d5dd-4793-b8df-98b5e6874abb" providerId="ADAL" clId="{4A5B4154-50F6-4F5B-A4D7-A9ED8C205C6B}" dt="2026-01-07T01:42:53.388" v="293" actId="962"/>
          <ac:grpSpMkLst>
            <pc:docMk/>
            <pc:sldMk cId="2812855006" sldId="298"/>
            <ac:grpSpMk id="18" creationId="{49F6E35F-5C37-43CC-BD35-B9F8B8756F8D}"/>
          </ac:grpSpMkLst>
        </pc:grpChg>
        <pc:grpChg chg="mod">
          <ac:chgData name="Annaleise Radchenko" userId="6249d1a9-d5dd-4793-b8df-98b5e6874abb" providerId="ADAL" clId="{4A5B4154-50F6-4F5B-A4D7-A9ED8C205C6B}" dt="2026-01-07T01:43:30.248" v="295" actId="962"/>
          <ac:grpSpMkLst>
            <pc:docMk/>
            <pc:sldMk cId="2812855006" sldId="298"/>
            <ac:grpSpMk id="21" creationId="{1E2A1235-95CA-4FE9-8C59-5197370515D8}"/>
          </ac:grpSpMkLst>
        </pc:grpChg>
        <pc:grpChg chg="mod">
          <ac:chgData name="Annaleise Radchenko" userId="6249d1a9-d5dd-4793-b8df-98b5e6874abb" providerId="ADAL" clId="{4A5B4154-50F6-4F5B-A4D7-A9ED8C205C6B}" dt="2026-01-07T01:43:49.188" v="297" actId="962"/>
          <ac:grpSpMkLst>
            <pc:docMk/>
            <pc:sldMk cId="2812855006" sldId="298"/>
            <ac:grpSpMk id="24" creationId="{4E62A108-2AAF-490B-BCB0-43FB050376FF}"/>
          </ac:grpSpMkLst>
        </pc:grpChg>
        <pc:cxnChg chg="mod">
          <ac:chgData name="Annaleise Radchenko" userId="6249d1a9-d5dd-4793-b8df-98b5e6874abb" providerId="ADAL" clId="{4A5B4154-50F6-4F5B-A4D7-A9ED8C205C6B}" dt="2026-01-05T21:16:15.116" v="31" actId="962"/>
          <ac:cxnSpMkLst>
            <pc:docMk/>
            <pc:sldMk cId="2812855006" sldId="298"/>
            <ac:cxnSpMk id="55" creationId="{00000000-0000-0000-0000-000000000000}"/>
          </ac:cxnSpMkLst>
        </pc:cxnChg>
      </pc:sldChg>
      <pc:sldChg chg="modSp mod">
        <pc:chgData name="Annaleise Radchenko" userId="6249d1a9-d5dd-4793-b8df-98b5e6874abb" providerId="ADAL" clId="{4A5B4154-50F6-4F5B-A4D7-A9ED8C205C6B}" dt="2026-01-05T21:20:55.154" v="97" actId="962"/>
        <pc:sldMkLst>
          <pc:docMk/>
          <pc:sldMk cId="3442523934" sldId="299"/>
        </pc:sldMkLst>
        <pc:spChg chg="mod">
          <ac:chgData name="Annaleise Radchenko" userId="6249d1a9-d5dd-4793-b8df-98b5e6874abb" providerId="ADAL" clId="{4A5B4154-50F6-4F5B-A4D7-A9ED8C205C6B}" dt="2026-01-05T21:20:38.604" v="95" actId="33553"/>
          <ac:spMkLst>
            <pc:docMk/>
            <pc:sldMk cId="3442523934" sldId="299"/>
            <ac:spMk id="26" creationId="{00000000-0000-0000-0000-000000000000}"/>
          </ac:spMkLst>
        </pc:spChg>
        <pc:grpChg chg="mod">
          <ac:chgData name="Annaleise Radchenko" userId="6249d1a9-d5dd-4793-b8df-98b5e6874abb" providerId="ADAL" clId="{4A5B4154-50F6-4F5B-A4D7-A9ED8C205C6B}" dt="2026-01-05T21:20:55.154" v="97" actId="962"/>
          <ac:grpSpMkLst>
            <pc:docMk/>
            <pc:sldMk cId="3442523934" sldId="299"/>
            <ac:grpSpMk id="16" creationId="{4F9DD13B-A596-46EA-AC58-649DC1701054}"/>
          </ac:grpSpMkLst>
        </pc:grpChg>
        <pc:cxnChg chg="mod">
          <ac:chgData name="Annaleise Radchenko" userId="6249d1a9-d5dd-4793-b8df-98b5e6874abb" providerId="ADAL" clId="{4A5B4154-50F6-4F5B-A4D7-A9ED8C205C6B}" dt="2026-01-05T21:16:14.884" v="4" actId="962"/>
          <ac:cxnSpMkLst>
            <pc:docMk/>
            <pc:sldMk cId="3442523934" sldId="299"/>
            <ac:cxnSpMk id="55" creationId="{00000000-0000-0000-0000-000000000000}"/>
          </ac:cxnSpMkLst>
        </pc:cxnChg>
      </pc:sldChg>
      <pc:sldChg chg="delSp modSp mod">
        <pc:chgData name="Annaleise Radchenko" userId="6249d1a9-d5dd-4793-b8df-98b5e6874abb" providerId="ADAL" clId="{4A5B4154-50F6-4F5B-A4D7-A9ED8C205C6B}" dt="2026-01-06T22:07:56.711" v="139" actId="33553"/>
        <pc:sldMkLst>
          <pc:docMk/>
          <pc:sldMk cId="3769351132" sldId="300"/>
        </pc:sldMkLst>
        <pc:spChg chg="mod topLvl">
          <ac:chgData name="Annaleise Radchenko" userId="6249d1a9-d5dd-4793-b8df-98b5e6874abb" providerId="ADAL" clId="{4A5B4154-50F6-4F5B-A4D7-A9ED8C205C6B}" dt="2026-01-06T22:07:39.254" v="134" actId="20577"/>
          <ac:spMkLst>
            <pc:docMk/>
            <pc:sldMk cId="3769351132" sldId="300"/>
            <ac:spMk id="12" creationId="{916EFDBB-D6C2-43EB-8FFE-B85030591DFF}"/>
          </ac:spMkLst>
        </pc:spChg>
        <pc:spChg chg="mod topLvl">
          <ac:chgData name="Annaleise Radchenko" userId="6249d1a9-d5dd-4793-b8df-98b5e6874abb" providerId="ADAL" clId="{4A5B4154-50F6-4F5B-A4D7-A9ED8C205C6B}" dt="2026-01-06T22:07:50.538" v="138" actId="20577"/>
          <ac:spMkLst>
            <pc:docMk/>
            <pc:sldMk cId="3769351132" sldId="300"/>
            <ac:spMk id="16" creationId="{2BC28A28-CC06-40AE-AF59-1A05691FEFAB}"/>
          </ac:spMkLst>
        </pc:spChg>
        <pc:spChg chg="mod">
          <ac:chgData name="Annaleise Radchenko" userId="6249d1a9-d5dd-4793-b8df-98b5e6874abb" providerId="ADAL" clId="{4A5B4154-50F6-4F5B-A4D7-A9ED8C205C6B}" dt="2026-01-06T22:07:56.711" v="139" actId="33553"/>
          <ac:spMkLst>
            <pc:docMk/>
            <pc:sldMk cId="3769351132" sldId="300"/>
            <ac:spMk id="26" creationId="{00000000-0000-0000-0000-000000000000}"/>
          </ac:spMkLst>
        </pc:spChg>
        <pc:cxnChg chg="mod">
          <ac:chgData name="Annaleise Radchenko" userId="6249d1a9-d5dd-4793-b8df-98b5e6874abb" providerId="ADAL" clId="{4A5B4154-50F6-4F5B-A4D7-A9ED8C205C6B}" dt="2026-01-05T21:16:14.916" v="7" actId="962"/>
          <ac:cxnSpMkLst>
            <pc:docMk/>
            <pc:sldMk cId="3769351132" sldId="300"/>
            <ac:cxnSpMk id="55" creationId="{00000000-0000-0000-0000-000000000000}"/>
          </ac:cxnSpMkLst>
        </pc:cxnChg>
      </pc:sldChg>
      <pc:sldChg chg="delSp modSp mod">
        <pc:chgData name="Annaleise Radchenko" userId="6249d1a9-d5dd-4793-b8df-98b5e6874abb" providerId="ADAL" clId="{4A5B4154-50F6-4F5B-A4D7-A9ED8C205C6B}" dt="2026-01-07T18:51:26.090" v="561" actId="962"/>
        <pc:sldMkLst>
          <pc:docMk/>
          <pc:sldMk cId="3380730597" sldId="301"/>
        </pc:sldMkLst>
        <pc:spChg chg="mod ord">
          <ac:chgData name="Annaleise Radchenko" userId="6249d1a9-d5dd-4793-b8df-98b5e6874abb" providerId="ADAL" clId="{4A5B4154-50F6-4F5B-A4D7-A9ED8C205C6B}" dt="2026-01-07T18:51:17.796" v="557" actId="962"/>
          <ac:spMkLst>
            <pc:docMk/>
            <pc:sldMk cId="3380730597" sldId="301"/>
            <ac:spMk id="3" creationId="{D42E2E91-D29A-48F3-928D-B1B1DCCDEEF7}"/>
          </ac:spMkLst>
        </pc:spChg>
        <pc:spChg chg="mod topLvl">
          <ac:chgData name="Annaleise Radchenko" userId="6249d1a9-d5dd-4793-b8df-98b5e6874abb" providerId="ADAL" clId="{4A5B4154-50F6-4F5B-A4D7-A9ED8C205C6B}" dt="2026-01-06T22:10:01.397" v="156" actId="20577"/>
          <ac:spMkLst>
            <pc:docMk/>
            <pc:sldMk cId="3380730597" sldId="301"/>
            <ac:spMk id="9" creationId="{7AE3D866-F3CE-4A63-A9F5-1155CB85430A}"/>
          </ac:spMkLst>
        </pc:spChg>
        <pc:spChg chg="ord">
          <ac:chgData name="Annaleise Radchenko" userId="6249d1a9-d5dd-4793-b8df-98b5e6874abb" providerId="ADAL" clId="{4A5B4154-50F6-4F5B-A4D7-A9ED8C205C6B}" dt="2026-01-06T22:10:13.575" v="157" actId="13244"/>
          <ac:spMkLst>
            <pc:docMk/>
            <pc:sldMk cId="3380730597" sldId="301"/>
            <ac:spMk id="15" creationId="{A99FB2F0-7726-4EE3-A671-EA4A8936300A}"/>
          </ac:spMkLst>
        </pc:spChg>
        <pc:spChg chg="ord">
          <ac:chgData name="Annaleise Radchenko" userId="6249d1a9-d5dd-4793-b8df-98b5e6874abb" providerId="ADAL" clId="{4A5B4154-50F6-4F5B-A4D7-A9ED8C205C6B}" dt="2026-01-06T22:10:16.209" v="158" actId="13244"/>
          <ac:spMkLst>
            <pc:docMk/>
            <pc:sldMk cId="3380730597" sldId="301"/>
            <ac:spMk id="16" creationId="{E5DECA1F-F44A-4353-9A2E-DA10A11B89BE}"/>
          </ac:spMkLst>
        </pc:spChg>
        <pc:spChg chg="mod ord">
          <ac:chgData name="Annaleise Radchenko" userId="6249d1a9-d5dd-4793-b8df-98b5e6874abb" providerId="ADAL" clId="{4A5B4154-50F6-4F5B-A4D7-A9ED8C205C6B}" dt="2026-01-07T18:51:22.396" v="559" actId="962"/>
          <ac:spMkLst>
            <pc:docMk/>
            <pc:sldMk cId="3380730597" sldId="301"/>
            <ac:spMk id="17" creationId="{625D08B6-057A-47BA-AAEB-61F7C3BBA616}"/>
          </ac:spMkLst>
        </pc:spChg>
        <pc:spChg chg="mod ord">
          <ac:chgData name="Annaleise Radchenko" userId="6249d1a9-d5dd-4793-b8df-98b5e6874abb" providerId="ADAL" clId="{4A5B4154-50F6-4F5B-A4D7-A9ED8C205C6B}" dt="2026-01-07T18:51:26.090" v="561" actId="962"/>
          <ac:spMkLst>
            <pc:docMk/>
            <pc:sldMk cId="3380730597" sldId="301"/>
            <ac:spMk id="18" creationId="{3C201077-F73A-442A-B455-8499B30D7263}"/>
          </ac:spMkLst>
        </pc:spChg>
        <pc:spChg chg="mod">
          <ac:chgData name="Annaleise Radchenko" userId="6249d1a9-d5dd-4793-b8df-98b5e6874abb" providerId="ADAL" clId="{4A5B4154-50F6-4F5B-A4D7-A9ED8C205C6B}" dt="2026-01-06T22:09:22.133" v="151" actId="33553"/>
          <ac:spMkLst>
            <pc:docMk/>
            <pc:sldMk cId="3380730597" sldId="301"/>
            <ac:spMk id="26" creationId="{00000000-0000-0000-0000-000000000000}"/>
          </ac:spMkLst>
        </pc:spChg>
        <pc:cxnChg chg="mod">
          <ac:chgData name="Annaleise Radchenko" userId="6249d1a9-d5dd-4793-b8df-98b5e6874abb" providerId="ADAL" clId="{4A5B4154-50F6-4F5B-A4D7-A9ED8C205C6B}" dt="2026-01-05T21:16:14.932" v="9" actId="962"/>
          <ac:cxnSpMkLst>
            <pc:docMk/>
            <pc:sldMk cId="3380730597" sldId="301"/>
            <ac:cxnSpMk id="55" creationId="{00000000-0000-0000-0000-000000000000}"/>
          </ac:cxnSpMkLst>
        </pc:cxnChg>
      </pc:sldChg>
      <pc:sldChg chg="addSp delSp modSp mod">
        <pc:chgData name="Annaleise Radchenko" userId="6249d1a9-d5dd-4793-b8df-98b5e6874abb" providerId="ADAL" clId="{4A5B4154-50F6-4F5B-A4D7-A9ED8C205C6B}" dt="2026-01-06T22:15:17.089" v="187" actId="404"/>
        <pc:sldMkLst>
          <pc:docMk/>
          <pc:sldMk cId="770817167" sldId="302"/>
        </pc:sldMkLst>
        <pc:spChg chg="mod topLvl">
          <ac:chgData name="Annaleise Radchenko" userId="6249d1a9-d5dd-4793-b8df-98b5e6874abb" providerId="ADAL" clId="{4A5B4154-50F6-4F5B-A4D7-A9ED8C205C6B}" dt="2026-01-06T22:11:29.397" v="164" actId="404"/>
          <ac:spMkLst>
            <pc:docMk/>
            <pc:sldMk cId="770817167" sldId="302"/>
            <ac:spMk id="10" creationId="{83C581DC-EB8D-44B9-9CB9-0F28198AF10D}"/>
          </ac:spMkLst>
        </pc:spChg>
        <pc:spChg chg="mod topLvl">
          <ac:chgData name="Annaleise Radchenko" userId="6249d1a9-d5dd-4793-b8df-98b5e6874abb" providerId="ADAL" clId="{4A5B4154-50F6-4F5B-A4D7-A9ED8C205C6B}" dt="2026-01-06T22:14:45.887" v="175" actId="404"/>
          <ac:spMkLst>
            <pc:docMk/>
            <pc:sldMk cId="770817167" sldId="302"/>
            <ac:spMk id="14" creationId="{2F6E6C83-1C18-4045-8A83-48B563125430}"/>
          </ac:spMkLst>
        </pc:spChg>
        <pc:spChg chg="mod topLvl">
          <ac:chgData name="Annaleise Radchenko" userId="6249d1a9-d5dd-4793-b8df-98b5e6874abb" providerId="ADAL" clId="{4A5B4154-50F6-4F5B-A4D7-A9ED8C205C6B}" dt="2026-01-06T22:15:02.244" v="182" actId="404"/>
          <ac:spMkLst>
            <pc:docMk/>
            <pc:sldMk cId="770817167" sldId="302"/>
            <ac:spMk id="17" creationId="{89E2BA89-8DBB-4E88-ABE8-852C998BEAF1}"/>
          </ac:spMkLst>
        </pc:spChg>
        <pc:spChg chg="mod topLvl">
          <ac:chgData name="Annaleise Radchenko" userId="6249d1a9-d5dd-4793-b8df-98b5e6874abb" providerId="ADAL" clId="{4A5B4154-50F6-4F5B-A4D7-A9ED8C205C6B}" dt="2026-01-06T22:15:17.089" v="187" actId="404"/>
          <ac:spMkLst>
            <pc:docMk/>
            <pc:sldMk cId="770817167" sldId="302"/>
            <ac:spMk id="20" creationId="{440B11D1-C7C1-4C6D-A353-B6D23A347432}"/>
          </ac:spMkLst>
        </pc:spChg>
        <pc:spChg chg="mod">
          <ac:chgData name="Annaleise Radchenko" userId="6249d1a9-d5dd-4793-b8df-98b5e6874abb" providerId="ADAL" clId="{4A5B4154-50F6-4F5B-A4D7-A9ED8C205C6B}" dt="2026-01-06T22:10:26.046" v="159" actId="33553"/>
          <ac:spMkLst>
            <pc:docMk/>
            <pc:sldMk cId="770817167" sldId="302"/>
            <ac:spMk id="26" creationId="{00000000-0000-0000-0000-000000000000}"/>
          </ac:spMkLst>
        </pc:spChg>
        <pc:cxnChg chg="mod">
          <ac:chgData name="Annaleise Radchenko" userId="6249d1a9-d5dd-4793-b8df-98b5e6874abb" providerId="ADAL" clId="{4A5B4154-50F6-4F5B-A4D7-A9ED8C205C6B}" dt="2026-01-05T21:16:14.960" v="13" actId="962"/>
          <ac:cxnSpMkLst>
            <pc:docMk/>
            <pc:sldMk cId="770817167" sldId="302"/>
            <ac:cxnSpMk id="55" creationId="{00000000-0000-0000-0000-000000000000}"/>
          </ac:cxnSpMkLst>
        </pc:cxnChg>
      </pc:sldChg>
      <pc:sldChg chg="modSp mod">
        <pc:chgData name="Annaleise Radchenko" userId="6249d1a9-d5dd-4793-b8df-98b5e6874abb" providerId="ADAL" clId="{4A5B4154-50F6-4F5B-A4D7-A9ED8C205C6B}" dt="2026-01-06T22:31:31.840" v="242" actId="33553"/>
        <pc:sldMkLst>
          <pc:docMk/>
          <pc:sldMk cId="3616556923" sldId="303"/>
        </pc:sldMkLst>
        <pc:spChg chg="mod">
          <ac:chgData name="Annaleise Radchenko" userId="6249d1a9-d5dd-4793-b8df-98b5e6874abb" providerId="ADAL" clId="{4A5B4154-50F6-4F5B-A4D7-A9ED8C205C6B}" dt="2026-01-06T22:31:31.840" v="242" actId="33553"/>
          <ac:spMkLst>
            <pc:docMk/>
            <pc:sldMk cId="3616556923" sldId="303"/>
            <ac:spMk id="26" creationId="{00000000-0000-0000-0000-000000000000}"/>
          </ac:spMkLst>
        </pc:spChg>
        <pc:grpChg chg="mod">
          <ac:chgData name="Annaleise Radchenko" userId="6249d1a9-d5dd-4793-b8df-98b5e6874abb" providerId="ADAL" clId="{4A5B4154-50F6-4F5B-A4D7-A9ED8C205C6B}" dt="2026-01-06T22:28:29.709" v="235" actId="962"/>
          <ac:grpSpMkLst>
            <pc:docMk/>
            <pc:sldMk cId="3616556923" sldId="303"/>
            <ac:grpSpMk id="9" creationId="{3E7105A6-8BA7-4E1A-AB4E-176AB52BF250}"/>
          </ac:grpSpMkLst>
        </pc:grpChg>
        <pc:grpChg chg="mod">
          <ac:chgData name="Annaleise Radchenko" userId="6249d1a9-d5dd-4793-b8df-98b5e6874abb" providerId="ADAL" clId="{4A5B4154-50F6-4F5B-A4D7-A9ED8C205C6B}" dt="2026-01-06T22:31:11.565" v="237" actId="962"/>
          <ac:grpSpMkLst>
            <pc:docMk/>
            <pc:sldMk cId="3616556923" sldId="303"/>
            <ac:grpSpMk id="13" creationId="{80A2C422-6F8C-4568-8FED-9D5FF24ABDAB}"/>
          </ac:grpSpMkLst>
        </pc:grpChg>
        <pc:grpChg chg="mod">
          <ac:chgData name="Annaleise Radchenko" userId="6249d1a9-d5dd-4793-b8df-98b5e6874abb" providerId="ADAL" clId="{4A5B4154-50F6-4F5B-A4D7-A9ED8C205C6B}" dt="2026-01-06T22:31:20.074" v="239" actId="962"/>
          <ac:grpSpMkLst>
            <pc:docMk/>
            <pc:sldMk cId="3616556923" sldId="303"/>
            <ac:grpSpMk id="16" creationId="{4F9DD13B-A596-46EA-AC58-649DC1701054}"/>
          </ac:grpSpMkLst>
        </pc:grpChg>
        <pc:grpChg chg="mod">
          <ac:chgData name="Annaleise Radchenko" userId="6249d1a9-d5dd-4793-b8df-98b5e6874abb" providerId="ADAL" clId="{4A5B4154-50F6-4F5B-A4D7-A9ED8C205C6B}" dt="2026-01-06T22:31:28.802" v="241" actId="962"/>
          <ac:grpSpMkLst>
            <pc:docMk/>
            <pc:sldMk cId="3616556923" sldId="303"/>
            <ac:grpSpMk id="19" creationId="{BD84C247-42D6-4519-970F-873AD40A5D38}"/>
          </ac:grpSpMkLst>
        </pc:grpChg>
        <pc:cxnChg chg="mod">
          <ac:chgData name="Annaleise Radchenko" userId="6249d1a9-d5dd-4793-b8df-98b5e6874abb" providerId="ADAL" clId="{4A5B4154-50F6-4F5B-A4D7-A9ED8C205C6B}" dt="2026-01-05T21:16:15.015" v="19" actId="962"/>
          <ac:cxnSpMkLst>
            <pc:docMk/>
            <pc:sldMk cId="3616556923" sldId="303"/>
            <ac:cxnSpMk id="55" creationId="{00000000-0000-0000-0000-000000000000}"/>
          </ac:cxnSpMkLst>
        </pc:cxnChg>
      </pc:sldChg>
      <pc:sldChg chg="modSp mod">
        <pc:chgData name="Annaleise Radchenko" userId="6249d1a9-d5dd-4793-b8df-98b5e6874abb" providerId="ADAL" clId="{4A5B4154-50F6-4F5B-A4D7-A9ED8C205C6B}" dt="2026-01-06T22:32:39.242" v="249" actId="947"/>
        <pc:sldMkLst>
          <pc:docMk/>
          <pc:sldMk cId="1789654314" sldId="304"/>
        </pc:sldMkLst>
        <pc:spChg chg="mod">
          <ac:chgData name="Annaleise Radchenko" userId="6249d1a9-d5dd-4793-b8df-98b5e6874abb" providerId="ADAL" clId="{4A5B4154-50F6-4F5B-A4D7-A9ED8C205C6B}" dt="2026-01-06T22:32:39.242" v="249" actId="947"/>
          <ac:spMkLst>
            <pc:docMk/>
            <pc:sldMk cId="1789654314" sldId="304"/>
            <ac:spMk id="26" creationId="{00000000-0000-0000-0000-000000000000}"/>
          </ac:spMkLst>
        </pc:spChg>
        <pc:grpChg chg="mod">
          <ac:chgData name="Annaleise Radchenko" userId="6249d1a9-d5dd-4793-b8df-98b5e6874abb" providerId="ADAL" clId="{4A5B4154-50F6-4F5B-A4D7-A9ED8C205C6B}" dt="2026-01-06T22:31:52.455" v="245" actId="962"/>
          <ac:grpSpMkLst>
            <pc:docMk/>
            <pc:sldMk cId="1789654314" sldId="304"/>
            <ac:grpSpMk id="19" creationId="{BD84C247-42D6-4519-970F-873AD40A5D38}"/>
          </ac:grpSpMkLst>
        </pc:grpChg>
        <pc:cxnChg chg="mod">
          <ac:chgData name="Annaleise Radchenko" userId="6249d1a9-d5dd-4793-b8df-98b5e6874abb" providerId="ADAL" clId="{4A5B4154-50F6-4F5B-A4D7-A9ED8C205C6B}" dt="2026-01-05T21:16:15.017" v="20" actId="962"/>
          <ac:cxnSpMkLst>
            <pc:docMk/>
            <pc:sldMk cId="1789654314" sldId="304"/>
            <ac:cxnSpMk id="55" creationId="{00000000-0000-0000-0000-000000000000}"/>
          </ac:cxnSpMkLst>
        </pc:cxnChg>
      </pc:sldChg>
      <pc:sldChg chg="modSp mod">
        <pc:chgData name="Annaleise Radchenko" userId="6249d1a9-d5dd-4793-b8df-98b5e6874abb" providerId="ADAL" clId="{4A5B4154-50F6-4F5B-A4D7-A9ED8C205C6B}" dt="2026-01-07T02:12:37.083" v="396" actId="962"/>
        <pc:sldMkLst>
          <pc:docMk/>
          <pc:sldMk cId="1944823063" sldId="305"/>
        </pc:sldMkLst>
        <pc:spChg chg="mod">
          <ac:chgData name="Annaleise Radchenko" userId="6249d1a9-d5dd-4793-b8df-98b5e6874abb" providerId="ADAL" clId="{4A5B4154-50F6-4F5B-A4D7-A9ED8C205C6B}" dt="2026-01-07T02:11:25.566" v="388" actId="33553"/>
          <ac:spMkLst>
            <pc:docMk/>
            <pc:sldMk cId="1944823063" sldId="305"/>
            <ac:spMk id="26" creationId="{00000000-0000-0000-0000-000000000000}"/>
          </ac:spMkLst>
        </pc:spChg>
        <pc:grpChg chg="mod">
          <ac:chgData name="Annaleise Radchenko" userId="6249d1a9-d5dd-4793-b8df-98b5e6874abb" providerId="ADAL" clId="{4A5B4154-50F6-4F5B-A4D7-A9ED8C205C6B}" dt="2026-01-07T02:11:57.583" v="390" actId="962"/>
          <ac:grpSpMkLst>
            <pc:docMk/>
            <pc:sldMk cId="1944823063" sldId="305"/>
            <ac:grpSpMk id="8" creationId="{2227901F-4E17-4C0A-B285-46166FB37EC1}"/>
          </ac:grpSpMkLst>
        </pc:grpChg>
        <pc:grpChg chg="mod">
          <ac:chgData name="Annaleise Radchenko" userId="6249d1a9-d5dd-4793-b8df-98b5e6874abb" providerId="ADAL" clId="{4A5B4154-50F6-4F5B-A4D7-A9ED8C205C6B}" dt="2026-01-07T02:12:15.756" v="392" actId="962"/>
          <ac:grpSpMkLst>
            <pc:docMk/>
            <pc:sldMk cId="1944823063" sldId="305"/>
            <ac:grpSpMk id="11" creationId="{71BC7354-5EAA-4809-955F-18DC03A9E531}"/>
          </ac:grpSpMkLst>
        </pc:grpChg>
        <pc:grpChg chg="mod">
          <ac:chgData name="Annaleise Radchenko" userId="6249d1a9-d5dd-4793-b8df-98b5e6874abb" providerId="ADAL" clId="{4A5B4154-50F6-4F5B-A4D7-A9ED8C205C6B}" dt="2026-01-07T02:12:29.687" v="394" actId="962"/>
          <ac:grpSpMkLst>
            <pc:docMk/>
            <pc:sldMk cId="1944823063" sldId="305"/>
            <ac:grpSpMk id="14" creationId="{312DB5A2-F360-4981-9086-A641FD1CBB5B}"/>
          </ac:grpSpMkLst>
        </pc:grpChg>
        <pc:grpChg chg="mod">
          <ac:chgData name="Annaleise Radchenko" userId="6249d1a9-d5dd-4793-b8df-98b5e6874abb" providerId="ADAL" clId="{4A5B4154-50F6-4F5B-A4D7-A9ED8C205C6B}" dt="2026-01-07T02:12:37.083" v="396" actId="962"/>
          <ac:grpSpMkLst>
            <pc:docMk/>
            <pc:sldMk cId="1944823063" sldId="305"/>
            <ac:grpSpMk id="20" creationId="{6E0C02B1-C8FF-42D5-974A-EB12322D6854}"/>
          </ac:grpSpMkLst>
        </pc:grpChg>
        <pc:cxnChg chg="mod">
          <ac:chgData name="Annaleise Radchenko" userId="6249d1a9-d5dd-4793-b8df-98b5e6874abb" providerId="ADAL" clId="{4A5B4154-50F6-4F5B-A4D7-A9ED8C205C6B}" dt="2026-01-05T21:16:15.280" v="49" actId="962"/>
          <ac:cxnSpMkLst>
            <pc:docMk/>
            <pc:sldMk cId="1944823063" sldId="305"/>
            <ac:cxnSpMk id="55" creationId="{00000000-0000-0000-0000-000000000000}"/>
          </ac:cxnSpMkLst>
        </pc:cxnChg>
      </pc:sldChg>
      <pc:sldChg chg="modSp mod">
        <pc:chgData name="Annaleise Radchenko" userId="6249d1a9-d5dd-4793-b8df-98b5e6874abb" providerId="ADAL" clId="{4A5B4154-50F6-4F5B-A4D7-A9ED8C205C6B}" dt="2026-01-07T02:13:53.435" v="405" actId="962"/>
        <pc:sldMkLst>
          <pc:docMk/>
          <pc:sldMk cId="2001157124" sldId="306"/>
        </pc:sldMkLst>
        <pc:spChg chg="mod">
          <ac:chgData name="Annaleise Radchenko" userId="6249d1a9-d5dd-4793-b8df-98b5e6874abb" providerId="ADAL" clId="{4A5B4154-50F6-4F5B-A4D7-A9ED8C205C6B}" dt="2026-01-07T02:12:46.799" v="397" actId="33553"/>
          <ac:spMkLst>
            <pc:docMk/>
            <pc:sldMk cId="2001157124" sldId="306"/>
            <ac:spMk id="26" creationId="{00000000-0000-0000-0000-000000000000}"/>
          </ac:spMkLst>
        </pc:spChg>
        <pc:grpChg chg="mod">
          <ac:chgData name="Annaleise Radchenko" userId="6249d1a9-d5dd-4793-b8df-98b5e6874abb" providerId="ADAL" clId="{4A5B4154-50F6-4F5B-A4D7-A9ED8C205C6B}" dt="2026-01-07T02:13:21.605" v="399" actId="962"/>
          <ac:grpSpMkLst>
            <pc:docMk/>
            <pc:sldMk cId="2001157124" sldId="306"/>
            <ac:grpSpMk id="8" creationId="{2227901F-4E17-4C0A-B285-46166FB37EC1}"/>
          </ac:grpSpMkLst>
        </pc:grpChg>
        <pc:grpChg chg="mod">
          <ac:chgData name="Annaleise Radchenko" userId="6249d1a9-d5dd-4793-b8df-98b5e6874abb" providerId="ADAL" clId="{4A5B4154-50F6-4F5B-A4D7-A9ED8C205C6B}" dt="2026-01-07T02:13:33.051" v="401" actId="962"/>
          <ac:grpSpMkLst>
            <pc:docMk/>
            <pc:sldMk cId="2001157124" sldId="306"/>
            <ac:grpSpMk id="11" creationId="{71BC7354-5EAA-4809-955F-18DC03A9E531}"/>
          </ac:grpSpMkLst>
        </pc:grpChg>
        <pc:grpChg chg="mod">
          <ac:chgData name="Annaleise Radchenko" userId="6249d1a9-d5dd-4793-b8df-98b5e6874abb" providerId="ADAL" clId="{4A5B4154-50F6-4F5B-A4D7-A9ED8C205C6B}" dt="2026-01-07T02:13:41.096" v="403" actId="962"/>
          <ac:grpSpMkLst>
            <pc:docMk/>
            <pc:sldMk cId="2001157124" sldId="306"/>
            <ac:grpSpMk id="14" creationId="{312DB5A2-F360-4981-9086-A641FD1CBB5B}"/>
          </ac:grpSpMkLst>
        </pc:grpChg>
        <pc:grpChg chg="mod">
          <ac:chgData name="Annaleise Radchenko" userId="6249d1a9-d5dd-4793-b8df-98b5e6874abb" providerId="ADAL" clId="{4A5B4154-50F6-4F5B-A4D7-A9ED8C205C6B}" dt="2026-01-07T02:13:53.435" v="405" actId="962"/>
          <ac:grpSpMkLst>
            <pc:docMk/>
            <pc:sldMk cId="2001157124" sldId="306"/>
            <ac:grpSpMk id="20" creationId="{6E0C02B1-C8FF-42D5-974A-EB12322D6854}"/>
          </ac:grpSpMkLst>
        </pc:grpChg>
        <pc:cxnChg chg="mod">
          <ac:chgData name="Annaleise Radchenko" userId="6249d1a9-d5dd-4793-b8df-98b5e6874abb" providerId="ADAL" clId="{4A5B4154-50F6-4F5B-A4D7-A9ED8C205C6B}" dt="2026-01-05T21:16:15.293" v="50" actId="962"/>
          <ac:cxnSpMkLst>
            <pc:docMk/>
            <pc:sldMk cId="2001157124" sldId="306"/>
            <ac:cxnSpMk id="55" creationId="{00000000-0000-0000-0000-000000000000}"/>
          </ac:cxnSpMkLst>
        </pc:cxnChg>
      </pc:sldChg>
      <pc:sldChg chg="modSp mod">
        <pc:chgData name="Annaleise Radchenko" userId="6249d1a9-d5dd-4793-b8df-98b5e6874abb" providerId="ADAL" clId="{4A5B4154-50F6-4F5B-A4D7-A9ED8C205C6B}" dt="2026-01-07T02:15:07.573" v="415" actId="13244"/>
        <pc:sldMkLst>
          <pc:docMk/>
          <pc:sldMk cId="988310507" sldId="307"/>
        </pc:sldMkLst>
        <pc:spChg chg="mod">
          <ac:chgData name="Annaleise Radchenko" userId="6249d1a9-d5dd-4793-b8df-98b5e6874abb" providerId="ADAL" clId="{4A5B4154-50F6-4F5B-A4D7-A9ED8C205C6B}" dt="2026-01-07T02:14:09.274" v="406" actId="33553"/>
          <ac:spMkLst>
            <pc:docMk/>
            <pc:sldMk cId="988310507" sldId="307"/>
            <ac:spMk id="26" creationId="{00000000-0000-0000-0000-000000000000}"/>
          </ac:spMkLst>
        </pc:spChg>
        <pc:grpChg chg="mod">
          <ac:chgData name="Annaleise Radchenko" userId="6249d1a9-d5dd-4793-b8df-98b5e6874abb" providerId="ADAL" clId="{4A5B4154-50F6-4F5B-A4D7-A9ED8C205C6B}" dt="2026-01-07T02:14:20.727" v="408" actId="962"/>
          <ac:grpSpMkLst>
            <pc:docMk/>
            <pc:sldMk cId="988310507" sldId="307"/>
            <ac:grpSpMk id="8" creationId="{2227901F-4E17-4C0A-B285-46166FB37EC1}"/>
          </ac:grpSpMkLst>
        </pc:grpChg>
        <pc:grpChg chg="mod">
          <ac:chgData name="Annaleise Radchenko" userId="6249d1a9-d5dd-4793-b8df-98b5e6874abb" providerId="ADAL" clId="{4A5B4154-50F6-4F5B-A4D7-A9ED8C205C6B}" dt="2026-01-07T02:14:38.789" v="410" actId="962"/>
          <ac:grpSpMkLst>
            <pc:docMk/>
            <pc:sldMk cId="988310507" sldId="307"/>
            <ac:grpSpMk id="11" creationId="{71BC7354-5EAA-4809-955F-18DC03A9E531}"/>
          </ac:grpSpMkLst>
        </pc:grpChg>
        <pc:grpChg chg="mod">
          <ac:chgData name="Annaleise Radchenko" userId="6249d1a9-d5dd-4793-b8df-98b5e6874abb" providerId="ADAL" clId="{4A5B4154-50F6-4F5B-A4D7-A9ED8C205C6B}" dt="2026-01-07T02:14:48.553" v="412" actId="962"/>
          <ac:grpSpMkLst>
            <pc:docMk/>
            <pc:sldMk cId="988310507" sldId="307"/>
            <ac:grpSpMk id="14" creationId="{312DB5A2-F360-4981-9086-A641FD1CBB5B}"/>
          </ac:grpSpMkLst>
        </pc:grpChg>
        <pc:grpChg chg="mod ord">
          <ac:chgData name="Annaleise Radchenko" userId="6249d1a9-d5dd-4793-b8df-98b5e6874abb" providerId="ADAL" clId="{4A5B4154-50F6-4F5B-A4D7-A9ED8C205C6B}" dt="2026-01-07T02:15:07.573" v="415" actId="13244"/>
          <ac:grpSpMkLst>
            <pc:docMk/>
            <pc:sldMk cId="988310507" sldId="307"/>
            <ac:grpSpMk id="17" creationId="{2753A63A-916F-47CC-BB90-DB938170EEEA}"/>
          </ac:grpSpMkLst>
        </pc:grpChg>
        <pc:cxnChg chg="mod">
          <ac:chgData name="Annaleise Radchenko" userId="6249d1a9-d5dd-4793-b8df-98b5e6874abb" providerId="ADAL" clId="{4A5B4154-50F6-4F5B-A4D7-A9ED8C205C6B}" dt="2026-01-05T21:16:15.297" v="51" actId="962"/>
          <ac:cxnSpMkLst>
            <pc:docMk/>
            <pc:sldMk cId="988310507" sldId="307"/>
            <ac:cxnSpMk id="55" creationId="{00000000-0000-0000-0000-000000000000}"/>
          </ac:cxnSpMkLst>
        </pc:cxnChg>
      </pc:sldChg>
      <pc:sldChg chg="modSp mod">
        <pc:chgData name="Annaleise Radchenko" userId="6249d1a9-d5dd-4793-b8df-98b5e6874abb" providerId="ADAL" clId="{4A5B4154-50F6-4F5B-A4D7-A9ED8C205C6B}" dt="2026-01-07T02:19:05.057" v="429" actId="947"/>
        <pc:sldMkLst>
          <pc:docMk/>
          <pc:sldMk cId="1581925405" sldId="308"/>
        </pc:sldMkLst>
        <pc:spChg chg="mod">
          <ac:chgData name="Annaleise Radchenko" userId="6249d1a9-d5dd-4793-b8df-98b5e6874abb" providerId="ADAL" clId="{4A5B4154-50F6-4F5B-A4D7-A9ED8C205C6B}" dt="2026-01-07T02:19:05.057" v="429" actId="947"/>
          <ac:spMkLst>
            <pc:docMk/>
            <pc:sldMk cId="1581925405" sldId="308"/>
            <ac:spMk id="26" creationId="{00000000-0000-0000-0000-000000000000}"/>
          </ac:spMkLst>
        </pc:spChg>
        <pc:grpChg chg="mod">
          <ac:chgData name="Annaleise Radchenko" userId="6249d1a9-d5dd-4793-b8df-98b5e6874abb" providerId="ADAL" clId="{4A5B4154-50F6-4F5B-A4D7-A9ED8C205C6B}" dt="2026-01-07T02:16:34.893" v="418" actId="962"/>
          <ac:grpSpMkLst>
            <pc:docMk/>
            <pc:sldMk cId="1581925405" sldId="308"/>
            <ac:grpSpMk id="8" creationId="{2227901F-4E17-4C0A-B285-46166FB37EC1}"/>
          </ac:grpSpMkLst>
        </pc:grpChg>
        <pc:grpChg chg="mod">
          <ac:chgData name="Annaleise Radchenko" userId="6249d1a9-d5dd-4793-b8df-98b5e6874abb" providerId="ADAL" clId="{4A5B4154-50F6-4F5B-A4D7-A9ED8C205C6B}" dt="2026-01-07T02:16:44.546" v="420" actId="962"/>
          <ac:grpSpMkLst>
            <pc:docMk/>
            <pc:sldMk cId="1581925405" sldId="308"/>
            <ac:grpSpMk id="11" creationId="{71BC7354-5EAA-4809-955F-18DC03A9E531}"/>
          </ac:grpSpMkLst>
        </pc:grpChg>
        <pc:grpChg chg="mod">
          <ac:chgData name="Annaleise Radchenko" userId="6249d1a9-d5dd-4793-b8df-98b5e6874abb" providerId="ADAL" clId="{4A5B4154-50F6-4F5B-A4D7-A9ED8C205C6B}" dt="2026-01-07T02:16:55.288" v="422" actId="962"/>
          <ac:grpSpMkLst>
            <pc:docMk/>
            <pc:sldMk cId="1581925405" sldId="308"/>
            <ac:grpSpMk id="14" creationId="{312DB5A2-F360-4981-9086-A641FD1CBB5B}"/>
          </ac:grpSpMkLst>
        </pc:grpChg>
        <pc:grpChg chg="mod">
          <ac:chgData name="Annaleise Radchenko" userId="6249d1a9-d5dd-4793-b8df-98b5e6874abb" providerId="ADAL" clId="{4A5B4154-50F6-4F5B-A4D7-A9ED8C205C6B}" dt="2026-01-07T02:17:58.316" v="424" actId="962"/>
          <ac:grpSpMkLst>
            <pc:docMk/>
            <pc:sldMk cId="1581925405" sldId="308"/>
            <ac:grpSpMk id="17" creationId="{658349DA-0FBD-4C14-BD0D-03F93BB882F2}"/>
          </ac:grpSpMkLst>
        </pc:grpChg>
        <pc:grpChg chg="mod">
          <ac:chgData name="Annaleise Radchenko" userId="6249d1a9-d5dd-4793-b8df-98b5e6874abb" providerId="ADAL" clId="{4A5B4154-50F6-4F5B-A4D7-A9ED8C205C6B}" dt="2026-01-07T02:18:07.604" v="426" actId="962"/>
          <ac:grpSpMkLst>
            <pc:docMk/>
            <pc:sldMk cId="1581925405" sldId="308"/>
            <ac:grpSpMk id="20" creationId="{5DB5E8C2-F2CE-4906-AA34-43B4BADC7D78}"/>
          </ac:grpSpMkLst>
        </pc:grpChg>
        <pc:cxnChg chg="mod">
          <ac:chgData name="Annaleise Radchenko" userId="6249d1a9-d5dd-4793-b8df-98b5e6874abb" providerId="ADAL" clId="{4A5B4154-50F6-4F5B-A4D7-A9ED8C205C6B}" dt="2026-01-05T21:16:15.317" v="52" actId="962"/>
          <ac:cxnSpMkLst>
            <pc:docMk/>
            <pc:sldMk cId="1581925405" sldId="308"/>
            <ac:cxnSpMk id="55" creationId="{00000000-0000-0000-0000-000000000000}"/>
          </ac:cxnSpMkLst>
        </pc:cxnChg>
      </pc:sldChg>
      <pc:sldChg chg="addSp delSp modSp mod">
        <pc:chgData name="Annaleise Radchenko" userId="6249d1a9-d5dd-4793-b8df-98b5e6874abb" providerId="ADAL" clId="{4A5B4154-50F6-4F5B-A4D7-A9ED8C205C6B}" dt="2026-01-06T22:34:08.599" v="256" actId="947"/>
        <pc:sldMkLst>
          <pc:docMk/>
          <pc:sldMk cId="3296325396" sldId="370"/>
        </pc:sldMkLst>
        <pc:spChg chg="add del mod topLvl">
          <ac:chgData name="Annaleise Radchenko" userId="6249d1a9-d5dd-4793-b8df-98b5e6874abb" providerId="ADAL" clId="{4A5B4154-50F6-4F5B-A4D7-A9ED8C205C6B}" dt="2026-01-06T22:34:08.599" v="256" actId="947"/>
          <ac:spMkLst>
            <pc:docMk/>
            <pc:sldMk cId="3296325396" sldId="370"/>
            <ac:spMk id="26" creationId="{00000000-0000-0000-0000-000000000000}"/>
          </ac:spMkLst>
        </pc:spChg>
        <pc:cxnChg chg="mod">
          <ac:chgData name="Annaleise Radchenko" userId="6249d1a9-d5dd-4793-b8df-98b5e6874abb" providerId="ADAL" clId="{4A5B4154-50F6-4F5B-A4D7-A9ED8C205C6B}" dt="2026-01-05T21:16:15.029" v="21" actId="962"/>
          <ac:cxnSpMkLst>
            <pc:docMk/>
            <pc:sldMk cId="3296325396" sldId="370"/>
            <ac:cxnSpMk id="55" creationId="{00000000-0000-0000-0000-000000000000}"/>
          </ac:cxnSpMkLst>
        </pc:cxnChg>
      </pc:sldChg>
      <pc:sldChg chg="modSp mod">
        <pc:chgData name="Annaleise Radchenko" userId="6249d1a9-d5dd-4793-b8df-98b5e6874abb" providerId="ADAL" clId="{4A5B4154-50F6-4F5B-A4D7-A9ED8C205C6B}" dt="2026-01-07T19:10:37.232" v="570" actId="962"/>
        <pc:sldMkLst>
          <pc:docMk/>
          <pc:sldMk cId="2284228534" sldId="371"/>
        </pc:sldMkLst>
        <pc:spChg chg="mod">
          <ac:chgData name="Annaleise Radchenko" userId="6249d1a9-d5dd-4793-b8df-98b5e6874abb" providerId="ADAL" clId="{4A5B4154-50F6-4F5B-A4D7-A9ED8C205C6B}" dt="2026-01-07T19:10:37.232" v="570" actId="962"/>
          <ac:spMkLst>
            <pc:docMk/>
            <pc:sldMk cId="2284228534" sldId="371"/>
            <ac:spMk id="8" creationId="{00000000-0000-0000-0000-000000000000}"/>
          </ac:spMkLst>
        </pc:spChg>
        <pc:spChg chg="mod">
          <ac:chgData name="Annaleise Radchenko" userId="6249d1a9-d5dd-4793-b8df-98b5e6874abb" providerId="ADAL" clId="{4A5B4154-50F6-4F5B-A4D7-A9ED8C205C6B}" dt="2026-01-06T22:34:16.545" v="257" actId="33553"/>
          <ac:spMkLst>
            <pc:docMk/>
            <pc:sldMk cId="2284228534" sldId="371"/>
            <ac:spMk id="9" creationId="{00000000-0000-0000-0000-000000000000}"/>
          </ac:spMkLst>
        </pc:spChg>
        <pc:spChg chg="mod">
          <ac:chgData name="Annaleise Radchenko" userId="6249d1a9-d5dd-4793-b8df-98b5e6874abb" providerId="ADAL" clId="{4A5B4154-50F6-4F5B-A4D7-A9ED8C205C6B}" dt="2026-01-05T21:16:15.029" v="22" actId="962"/>
          <ac:spMkLst>
            <pc:docMk/>
            <pc:sldMk cId="2284228534" sldId="371"/>
            <ac:spMk id="10" creationId="{00000000-0000-0000-0000-000000000000}"/>
          </ac:spMkLst>
        </pc:spChg>
        <pc:cxnChg chg="mod">
          <ac:chgData name="Annaleise Radchenko" userId="6249d1a9-d5dd-4793-b8df-98b5e6874abb" providerId="ADAL" clId="{4A5B4154-50F6-4F5B-A4D7-A9ED8C205C6B}" dt="2026-01-05T21:16:15.043" v="24" actId="962"/>
          <ac:cxnSpMkLst>
            <pc:docMk/>
            <pc:sldMk cId="2284228534" sldId="371"/>
            <ac:cxnSpMk id="11" creationId="{00000000-0000-0000-0000-000000000000}"/>
          </ac:cxnSpMkLst>
        </pc:cxnChg>
        <pc:cxnChg chg="mod">
          <ac:chgData name="Annaleise Radchenko" userId="6249d1a9-d5dd-4793-b8df-98b5e6874abb" providerId="ADAL" clId="{4A5B4154-50F6-4F5B-A4D7-A9ED8C205C6B}" dt="2026-01-05T21:16:15.043" v="23" actId="962"/>
          <ac:cxnSpMkLst>
            <pc:docMk/>
            <pc:sldMk cId="2284228534" sldId="371"/>
            <ac:cxnSpMk id="14" creationId="{00000000-0000-0000-0000-000000000000}"/>
          </ac:cxnSpMkLst>
        </pc:cxnChg>
      </pc:sldChg>
      <pc:sldChg chg="modSp mod">
        <pc:chgData name="Annaleise Radchenko" userId="6249d1a9-d5dd-4793-b8df-98b5e6874abb" providerId="ADAL" clId="{4A5B4154-50F6-4F5B-A4D7-A9ED8C205C6B}" dt="2026-01-07T19:11:12.219" v="572" actId="13244"/>
        <pc:sldMkLst>
          <pc:docMk/>
          <pc:sldMk cId="3008974515" sldId="372"/>
        </pc:sldMkLst>
        <pc:spChg chg="mod">
          <ac:chgData name="Annaleise Radchenko" userId="6249d1a9-d5dd-4793-b8df-98b5e6874abb" providerId="ADAL" clId="{4A5B4154-50F6-4F5B-A4D7-A9ED8C205C6B}" dt="2026-01-05T21:16:15.064" v="26" actId="962"/>
          <ac:spMkLst>
            <pc:docMk/>
            <pc:sldMk cId="3008974515" sldId="372"/>
            <ac:spMk id="4" creationId="{BFB27E4A-69AF-4D8D-8941-BA37FAC9DF61}"/>
          </ac:spMkLst>
        </pc:spChg>
        <pc:spChg chg="ord">
          <ac:chgData name="Annaleise Radchenko" userId="6249d1a9-d5dd-4793-b8df-98b5e6874abb" providerId="ADAL" clId="{4A5B4154-50F6-4F5B-A4D7-A9ED8C205C6B}" dt="2026-01-07T19:11:12.219" v="572" actId="13244"/>
          <ac:spMkLst>
            <pc:docMk/>
            <pc:sldMk cId="3008974515" sldId="372"/>
            <ac:spMk id="7" creationId="{7D97AAD4-8780-4CE7-B70A-E420767D2148}"/>
          </ac:spMkLst>
        </pc:spChg>
        <pc:spChg chg="mod">
          <ac:chgData name="Annaleise Radchenko" userId="6249d1a9-d5dd-4793-b8df-98b5e6874abb" providerId="ADAL" clId="{4A5B4154-50F6-4F5B-A4D7-A9ED8C205C6B}" dt="2026-01-06T22:34:27.883" v="258" actId="33553"/>
          <ac:spMkLst>
            <pc:docMk/>
            <pc:sldMk cId="3008974515" sldId="372"/>
            <ac:spMk id="26" creationId="{00000000-0000-0000-0000-000000000000}"/>
          </ac:spMkLst>
        </pc:spChg>
        <pc:cxnChg chg="mod">
          <ac:chgData name="Annaleise Radchenko" userId="6249d1a9-d5dd-4793-b8df-98b5e6874abb" providerId="ADAL" clId="{4A5B4154-50F6-4F5B-A4D7-A9ED8C205C6B}" dt="2026-01-05T21:16:15.060" v="25" actId="962"/>
          <ac:cxnSpMkLst>
            <pc:docMk/>
            <pc:sldMk cId="3008974515" sldId="372"/>
            <ac:cxnSpMk id="55" creationId="{00000000-0000-0000-0000-000000000000}"/>
          </ac:cxnSpMkLst>
        </pc:cxnChg>
      </pc:sldChg>
      <pc:sldChg chg="modSp mod">
        <pc:chgData name="Annaleise Radchenko" userId="6249d1a9-d5dd-4793-b8df-98b5e6874abb" providerId="ADAL" clId="{4A5B4154-50F6-4F5B-A4D7-A9ED8C205C6B}" dt="2026-01-06T22:35:59.040" v="267" actId="962"/>
        <pc:sldMkLst>
          <pc:docMk/>
          <pc:sldMk cId="1535862781" sldId="373"/>
        </pc:sldMkLst>
        <pc:spChg chg="mod">
          <ac:chgData name="Annaleise Radchenko" userId="6249d1a9-d5dd-4793-b8df-98b5e6874abb" providerId="ADAL" clId="{4A5B4154-50F6-4F5B-A4D7-A9ED8C205C6B}" dt="2026-01-06T22:35:06.034" v="259" actId="33553"/>
          <ac:spMkLst>
            <pc:docMk/>
            <pc:sldMk cId="1535862781" sldId="373"/>
            <ac:spMk id="26" creationId="{00000000-0000-0000-0000-000000000000}"/>
          </ac:spMkLst>
        </pc:spChg>
        <pc:grpChg chg="mod">
          <ac:chgData name="Annaleise Radchenko" userId="6249d1a9-d5dd-4793-b8df-98b5e6874abb" providerId="ADAL" clId="{4A5B4154-50F6-4F5B-A4D7-A9ED8C205C6B}" dt="2026-01-06T22:35:23.231" v="261" actId="962"/>
          <ac:grpSpMkLst>
            <pc:docMk/>
            <pc:sldMk cId="1535862781" sldId="373"/>
            <ac:grpSpMk id="8" creationId="{2227901F-4E17-4C0A-B285-46166FB37EC1}"/>
          </ac:grpSpMkLst>
        </pc:grpChg>
        <pc:grpChg chg="mod">
          <ac:chgData name="Annaleise Radchenko" userId="6249d1a9-d5dd-4793-b8df-98b5e6874abb" providerId="ADAL" clId="{4A5B4154-50F6-4F5B-A4D7-A9ED8C205C6B}" dt="2026-01-06T22:35:38.196" v="263" actId="962"/>
          <ac:grpSpMkLst>
            <pc:docMk/>
            <pc:sldMk cId="1535862781" sldId="373"/>
            <ac:grpSpMk id="11" creationId="{71BC7354-5EAA-4809-955F-18DC03A9E531}"/>
          </ac:grpSpMkLst>
        </pc:grpChg>
        <pc:grpChg chg="mod">
          <ac:chgData name="Annaleise Radchenko" userId="6249d1a9-d5dd-4793-b8df-98b5e6874abb" providerId="ADAL" clId="{4A5B4154-50F6-4F5B-A4D7-A9ED8C205C6B}" dt="2026-01-06T22:35:47.480" v="265" actId="962"/>
          <ac:grpSpMkLst>
            <pc:docMk/>
            <pc:sldMk cId="1535862781" sldId="373"/>
            <ac:grpSpMk id="14" creationId="{312DB5A2-F360-4981-9086-A641FD1CBB5B}"/>
          </ac:grpSpMkLst>
        </pc:grpChg>
        <pc:grpChg chg="mod">
          <ac:chgData name="Annaleise Radchenko" userId="6249d1a9-d5dd-4793-b8df-98b5e6874abb" providerId="ADAL" clId="{4A5B4154-50F6-4F5B-A4D7-A9ED8C205C6B}" dt="2026-01-06T22:35:59.040" v="267" actId="962"/>
          <ac:grpSpMkLst>
            <pc:docMk/>
            <pc:sldMk cId="1535862781" sldId="373"/>
            <ac:grpSpMk id="17" creationId="{0E8380F8-773D-455D-85A4-687770C0D4F1}"/>
          </ac:grpSpMkLst>
        </pc:grpChg>
        <pc:cxnChg chg="mod">
          <ac:chgData name="Annaleise Radchenko" userId="6249d1a9-d5dd-4793-b8df-98b5e6874abb" providerId="ADAL" clId="{4A5B4154-50F6-4F5B-A4D7-A9ED8C205C6B}" dt="2026-01-05T21:16:15.075" v="27" actId="962"/>
          <ac:cxnSpMkLst>
            <pc:docMk/>
            <pc:sldMk cId="1535862781" sldId="373"/>
            <ac:cxnSpMk id="55" creationId="{00000000-0000-0000-0000-000000000000}"/>
          </ac:cxnSpMkLst>
        </pc:cxnChg>
      </pc:sldChg>
      <pc:sldChg chg="modSp mod">
        <pc:chgData name="Annaleise Radchenko" userId="6249d1a9-d5dd-4793-b8df-98b5e6874abb" providerId="ADAL" clId="{4A5B4154-50F6-4F5B-A4D7-A9ED8C205C6B}" dt="2026-01-06T22:40:13.471" v="281" actId="947"/>
        <pc:sldMkLst>
          <pc:docMk/>
          <pc:sldMk cId="3182240225" sldId="374"/>
        </pc:sldMkLst>
        <pc:spChg chg="mod">
          <ac:chgData name="Annaleise Radchenko" userId="6249d1a9-d5dd-4793-b8df-98b5e6874abb" providerId="ADAL" clId="{4A5B4154-50F6-4F5B-A4D7-A9ED8C205C6B}" dt="2026-01-06T22:40:13.471" v="281" actId="947"/>
          <ac:spMkLst>
            <pc:docMk/>
            <pc:sldMk cId="3182240225" sldId="374"/>
            <ac:spMk id="26" creationId="{00000000-0000-0000-0000-000000000000}"/>
          </ac:spMkLst>
        </pc:spChg>
        <pc:grpChg chg="mod">
          <ac:chgData name="Annaleise Radchenko" userId="6249d1a9-d5dd-4793-b8df-98b5e6874abb" providerId="ADAL" clId="{4A5B4154-50F6-4F5B-A4D7-A9ED8C205C6B}" dt="2026-01-06T22:38:39.515" v="270" actId="962"/>
          <ac:grpSpMkLst>
            <pc:docMk/>
            <pc:sldMk cId="3182240225" sldId="374"/>
            <ac:grpSpMk id="11" creationId="{B8DA54C7-F252-448B-BBCA-41E3D6D6B47C}"/>
          </ac:grpSpMkLst>
        </pc:grpChg>
        <pc:grpChg chg="mod">
          <ac:chgData name="Annaleise Radchenko" userId="6249d1a9-d5dd-4793-b8df-98b5e6874abb" providerId="ADAL" clId="{4A5B4154-50F6-4F5B-A4D7-A9ED8C205C6B}" dt="2026-01-06T22:38:52.017" v="272" actId="962"/>
          <ac:grpSpMkLst>
            <pc:docMk/>
            <pc:sldMk cId="3182240225" sldId="374"/>
            <ac:grpSpMk id="15" creationId="{C7C5D5A9-D1C2-480A-9915-0C1B087CAF61}"/>
          </ac:grpSpMkLst>
        </pc:grpChg>
        <pc:grpChg chg="mod">
          <ac:chgData name="Annaleise Radchenko" userId="6249d1a9-d5dd-4793-b8df-98b5e6874abb" providerId="ADAL" clId="{4A5B4154-50F6-4F5B-A4D7-A9ED8C205C6B}" dt="2026-01-06T22:39:01.526" v="274" actId="962"/>
          <ac:grpSpMkLst>
            <pc:docMk/>
            <pc:sldMk cId="3182240225" sldId="374"/>
            <ac:grpSpMk id="18" creationId="{49F6E35F-5C37-43CC-BD35-B9F8B8756F8D}"/>
          </ac:grpSpMkLst>
        </pc:grpChg>
        <pc:grpChg chg="mod">
          <ac:chgData name="Annaleise Radchenko" userId="6249d1a9-d5dd-4793-b8df-98b5e6874abb" providerId="ADAL" clId="{4A5B4154-50F6-4F5B-A4D7-A9ED8C205C6B}" dt="2026-01-06T22:39:12.350" v="276" actId="962"/>
          <ac:grpSpMkLst>
            <pc:docMk/>
            <pc:sldMk cId="3182240225" sldId="374"/>
            <ac:grpSpMk id="21" creationId="{1E2A1235-95CA-4FE9-8C59-5197370515D8}"/>
          </ac:grpSpMkLst>
        </pc:grpChg>
        <pc:cxnChg chg="mod">
          <ac:chgData name="Annaleise Radchenko" userId="6249d1a9-d5dd-4793-b8df-98b5e6874abb" providerId="ADAL" clId="{4A5B4154-50F6-4F5B-A4D7-A9ED8C205C6B}" dt="2026-01-05T21:16:15.084" v="28" actId="962"/>
          <ac:cxnSpMkLst>
            <pc:docMk/>
            <pc:sldMk cId="3182240225" sldId="374"/>
            <ac:cxnSpMk id="55" creationId="{00000000-0000-0000-0000-000000000000}"/>
          </ac:cxnSpMkLst>
        </pc:cxnChg>
      </pc:sldChg>
      <pc:sldChg chg="modSp mod">
        <pc:chgData name="Annaleise Radchenko" userId="6249d1a9-d5dd-4793-b8df-98b5e6874abb" providerId="ADAL" clId="{4A5B4154-50F6-4F5B-A4D7-A9ED8C205C6B}" dt="2026-01-07T01:41:56.064" v="286" actId="33553"/>
        <pc:sldMkLst>
          <pc:docMk/>
          <pc:sldMk cId="1993071160" sldId="375"/>
        </pc:sldMkLst>
        <pc:spChg chg="mod">
          <ac:chgData name="Annaleise Radchenko" userId="6249d1a9-d5dd-4793-b8df-98b5e6874abb" providerId="ADAL" clId="{4A5B4154-50F6-4F5B-A4D7-A9ED8C205C6B}" dt="2026-01-07T01:41:56.064" v="286" actId="33553"/>
          <ac:spMkLst>
            <pc:docMk/>
            <pc:sldMk cId="1993071160" sldId="375"/>
            <ac:spMk id="26" creationId="{00000000-0000-0000-0000-000000000000}"/>
          </ac:spMkLst>
        </pc:spChg>
        <pc:cxnChg chg="mod">
          <ac:chgData name="Annaleise Radchenko" userId="6249d1a9-d5dd-4793-b8df-98b5e6874abb" providerId="ADAL" clId="{4A5B4154-50F6-4F5B-A4D7-A9ED8C205C6B}" dt="2026-01-05T21:16:15.107" v="30" actId="962"/>
          <ac:cxnSpMkLst>
            <pc:docMk/>
            <pc:sldMk cId="1993071160" sldId="375"/>
            <ac:cxnSpMk id="55" creationId="{00000000-0000-0000-0000-000000000000}"/>
          </ac:cxnSpMkLst>
        </pc:cxnChg>
      </pc:sldChg>
      <pc:sldChg chg="modSp mod">
        <pc:chgData name="Annaleise Radchenko" userId="6249d1a9-d5dd-4793-b8df-98b5e6874abb" providerId="ADAL" clId="{4A5B4154-50F6-4F5B-A4D7-A9ED8C205C6B}" dt="2026-01-07T01:44:36.090" v="302" actId="962"/>
        <pc:sldMkLst>
          <pc:docMk/>
          <pc:sldMk cId="2681275951" sldId="376"/>
        </pc:sldMkLst>
        <pc:spChg chg="mod">
          <ac:chgData name="Annaleise Radchenko" userId="6249d1a9-d5dd-4793-b8df-98b5e6874abb" providerId="ADAL" clId="{4A5B4154-50F6-4F5B-A4D7-A9ED8C205C6B}" dt="2026-01-07T01:44:19.284" v="300" actId="947"/>
          <ac:spMkLst>
            <pc:docMk/>
            <pc:sldMk cId="2681275951" sldId="376"/>
            <ac:spMk id="26" creationId="{00000000-0000-0000-0000-000000000000}"/>
          </ac:spMkLst>
        </pc:spChg>
        <pc:grpChg chg="mod">
          <ac:chgData name="Annaleise Radchenko" userId="6249d1a9-d5dd-4793-b8df-98b5e6874abb" providerId="ADAL" clId="{4A5B4154-50F6-4F5B-A4D7-A9ED8C205C6B}" dt="2026-01-07T01:44:36.090" v="302" actId="962"/>
          <ac:grpSpMkLst>
            <pc:docMk/>
            <pc:sldMk cId="2681275951" sldId="376"/>
            <ac:grpSpMk id="16" creationId="{1139EC22-9679-4736-99D9-168314E12EC9}"/>
          </ac:grpSpMkLst>
        </pc:grpChg>
        <pc:cxnChg chg="mod">
          <ac:chgData name="Annaleise Radchenko" userId="6249d1a9-d5dd-4793-b8df-98b5e6874abb" providerId="ADAL" clId="{4A5B4154-50F6-4F5B-A4D7-A9ED8C205C6B}" dt="2026-01-05T21:16:15.127" v="32" actId="962"/>
          <ac:cxnSpMkLst>
            <pc:docMk/>
            <pc:sldMk cId="2681275951" sldId="376"/>
            <ac:cxnSpMk id="55" creationId="{00000000-0000-0000-0000-000000000000}"/>
          </ac:cxnSpMkLst>
        </pc:cxnChg>
      </pc:sldChg>
      <pc:sldChg chg="modSp mod">
        <pc:chgData name="Annaleise Radchenko" userId="6249d1a9-d5dd-4793-b8df-98b5e6874abb" providerId="ADAL" clId="{4A5B4154-50F6-4F5B-A4D7-A9ED8C205C6B}" dt="2026-01-07T01:45:40.976" v="305" actId="33553"/>
        <pc:sldMkLst>
          <pc:docMk/>
          <pc:sldMk cId="2017465689" sldId="377"/>
        </pc:sldMkLst>
        <pc:spChg chg="mod">
          <ac:chgData name="Annaleise Radchenko" userId="6249d1a9-d5dd-4793-b8df-98b5e6874abb" providerId="ADAL" clId="{4A5B4154-50F6-4F5B-A4D7-A9ED8C205C6B}" dt="2026-01-07T01:45:40.976" v="305" actId="33553"/>
          <ac:spMkLst>
            <pc:docMk/>
            <pc:sldMk cId="2017465689" sldId="377"/>
            <ac:spMk id="26" creationId="{00000000-0000-0000-0000-000000000000}"/>
          </ac:spMkLst>
        </pc:spChg>
        <pc:cxnChg chg="mod">
          <ac:chgData name="Annaleise Radchenko" userId="6249d1a9-d5dd-4793-b8df-98b5e6874abb" providerId="ADAL" clId="{4A5B4154-50F6-4F5B-A4D7-A9ED8C205C6B}" dt="2026-01-05T21:16:15.132" v="33" actId="962"/>
          <ac:cxnSpMkLst>
            <pc:docMk/>
            <pc:sldMk cId="2017465689" sldId="377"/>
            <ac:cxnSpMk id="55" creationId="{00000000-0000-0000-0000-000000000000}"/>
          </ac:cxnSpMkLst>
        </pc:cxnChg>
      </pc:sldChg>
      <pc:sldChg chg="modSp mod">
        <pc:chgData name="Annaleise Radchenko" userId="6249d1a9-d5dd-4793-b8df-98b5e6874abb" providerId="ADAL" clId="{4A5B4154-50F6-4F5B-A4D7-A9ED8C205C6B}" dt="2026-01-07T01:46:36.603" v="316" actId="962"/>
        <pc:sldMkLst>
          <pc:docMk/>
          <pc:sldMk cId="109776479" sldId="378"/>
        </pc:sldMkLst>
        <pc:spChg chg="mod">
          <ac:chgData name="Annaleise Radchenko" userId="6249d1a9-d5dd-4793-b8df-98b5e6874abb" providerId="ADAL" clId="{4A5B4154-50F6-4F5B-A4D7-A9ED8C205C6B}" dt="2026-01-07T01:46:00.196" v="308" actId="33553"/>
          <ac:spMkLst>
            <pc:docMk/>
            <pc:sldMk cId="109776479" sldId="378"/>
            <ac:spMk id="26" creationId="{00000000-0000-0000-0000-000000000000}"/>
          </ac:spMkLst>
        </pc:spChg>
        <pc:grpChg chg="mod">
          <ac:chgData name="Annaleise Radchenko" userId="6249d1a9-d5dd-4793-b8df-98b5e6874abb" providerId="ADAL" clId="{4A5B4154-50F6-4F5B-A4D7-A9ED8C205C6B}" dt="2026-01-07T01:46:11.574" v="310" actId="962"/>
          <ac:grpSpMkLst>
            <pc:docMk/>
            <pc:sldMk cId="109776479" sldId="378"/>
            <ac:grpSpMk id="6" creationId="{A72CC4F0-4DDB-4F44-B2AA-333DECFAFBA2}"/>
          </ac:grpSpMkLst>
        </pc:grpChg>
        <pc:grpChg chg="mod">
          <ac:chgData name="Annaleise Radchenko" userId="6249d1a9-d5dd-4793-b8df-98b5e6874abb" providerId="ADAL" clId="{4A5B4154-50F6-4F5B-A4D7-A9ED8C205C6B}" dt="2026-01-07T01:46:20.229" v="312" actId="962"/>
          <ac:grpSpMkLst>
            <pc:docMk/>
            <pc:sldMk cId="109776479" sldId="378"/>
            <ac:grpSpMk id="9" creationId="{3B66B3E2-CD5E-436D-9610-3950B3811329}"/>
          </ac:grpSpMkLst>
        </pc:grpChg>
        <pc:grpChg chg="mod">
          <ac:chgData name="Annaleise Radchenko" userId="6249d1a9-d5dd-4793-b8df-98b5e6874abb" providerId="ADAL" clId="{4A5B4154-50F6-4F5B-A4D7-A9ED8C205C6B}" dt="2026-01-07T01:46:28.042" v="314" actId="962"/>
          <ac:grpSpMkLst>
            <pc:docMk/>
            <pc:sldMk cId="109776479" sldId="378"/>
            <ac:grpSpMk id="12" creationId="{D3BCA493-5EA4-4A74-9BC4-AEB52B847390}"/>
          </ac:grpSpMkLst>
        </pc:grpChg>
        <pc:grpChg chg="mod">
          <ac:chgData name="Annaleise Radchenko" userId="6249d1a9-d5dd-4793-b8df-98b5e6874abb" providerId="ADAL" clId="{4A5B4154-50F6-4F5B-A4D7-A9ED8C205C6B}" dt="2026-01-07T01:46:36.603" v="316" actId="962"/>
          <ac:grpSpMkLst>
            <pc:docMk/>
            <pc:sldMk cId="109776479" sldId="378"/>
            <ac:grpSpMk id="16" creationId="{1139EC22-9679-4736-99D9-168314E12EC9}"/>
          </ac:grpSpMkLst>
        </pc:grpChg>
        <pc:cxnChg chg="mod">
          <ac:chgData name="Annaleise Radchenko" userId="6249d1a9-d5dd-4793-b8df-98b5e6874abb" providerId="ADAL" clId="{4A5B4154-50F6-4F5B-A4D7-A9ED8C205C6B}" dt="2026-01-05T21:16:15.148" v="34" actId="962"/>
          <ac:cxnSpMkLst>
            <pc:docMk/>
            <pc:sldMk cId="109776479" sldId="378"/>
            <ac:cxnSpMk id="55" creationId="{00000000-0000-0000-0000-000000000000}"/>
          </ac:cxnSpMkLst>
        </pc:cxnChg>
      </pc:sldChg>
      <pc:sldChg chg="delSp modSp mod">
        <pc:chgData name="Annaleise Radchenko" userId="6249d1a9-d5dd-4793-b8df-98b5e6874abb" providerId="ADAL" clId="{4A5B4154-50F6-4F5B-A4D7-A9ED8C205C6B}" dt="2026-01-07T02:05:34.808" v="374" actId="947"/>
        <pc:sldMkLst>
          <pc:docMk/>
          <pc:sldMk cId="1168136803" sldId="379"/>
        </pc:sldMkLst>
        <pc:spChg chg="mod topLvl">
          <ac:chgData name="Annaleise Radchenko" userId="6249d1a9-d5dd-4793-b8df-98b5e6874abb" providerId="ADAL" clId="{4A5B4154-50F6-4F5B-A4D7-A9ED8C205C6B}" dt="2026-01-07T02:05:34.808" v="374" actId="947"/>
          <ac:spMkLst>
            <pc:docMk/>
            <pc:sldMk cId="1168136803" sldId="379"/>
            <ac:spMk id="26" creationId="{00000000-0000-0000-0000-000000000000}"/>
          </ac:spMkLst>
        </pc:spChg>
        <pc:cxnChg chg="mod">
          <ac:chgData name="Annaleise Radchenko" userId="6249d1a9-d5dd-4793-b8df-98b5e6874abb" providerId="ADAL" clId="{4A5B4154-50F6-4F5B-A4D7-A9ED8C205C6B}" dt="2026-01-05T21:16:15.155" v="35" actId="962"/>
          <ac:cxnSpMkLst>
            <pc:docMk/>
            <pc:sldMk cId="1168136803" sldId="379"/>
            <ac:cxnSpMk id="55" creationId="{00000000-0000-0000-0000-000000000000}"/>
          </ac:cxnSpMkLst>
        </pc:cxnChg>
      </pc:sldChg>
      <pc:sldChg chg="delSp modSp mod">
        <pc:chgData name="Annaleise Radchenko" userId="6249d1a9-d5dd-4793-b8df-98b5e6874abb" providerId="ADAL" clId="{4A5B4154-50F6-4F5B-A4D7-A9ED8C205C6B}" dt="2026-01-07T01:49:06.618" v="324" actId="33553"/>
        <pc:sldMkLst>
          <pc:docMk/>
          <pc:sldMk cId="3014411274" sldId="380"/>
        </pc:sldMkLst>
        <pc:spChg chg="mod topLvl">
          <ac:chgData name="Annaleise Radchenko" userId="6249d1a9-d5dd-4793-b8df-98b5e6874abb" providerId="ADAL" clId="{4A5B4154-50F6-4F5B-A4D7-A9ED8C205C6B}" dt="2026-01-07T01:49:06.618" v="324" actId="33553"/>
          <ac:spMkLst>
            <pc:docMk/>
            <pc:sldMk cId="3014411274" sldId="380"/>
            <ac:spMk id="26" creationId="{00000000-0000-0000-0000-000000000000}"/>
          </ac:spMkLst>
        </pc:spChg>
        <pc:cxnChg chg="mod">
          <ac:chgData name="Annaleise Radchenko" userId="6249d1a9-d5dd-4793-b8df-98b5e6874abb" providerId="ADAL" clId="{4A5B4154-50F6-4F5B-A4D7-A9ED8C205C6B}" dt="2026-01-05T21:16:15.163" v="36" actId="962"/>
          <ac:cxnSpMkLst>
            <pc:docMk/>
            <pc:sldMk cId="3014411274" sldId="380"/>
            <ac:cxnSpMk id="55" creationId="{00000000-0000-0000-0000-000000000000}"/>
          </ac:cxnSpMkLst>
        </pc:cxnChg>
      </pc:sldChg>
      <pc:sldChg chg="modSp mod">
        <pc:chgData name="Annaleise Radchenko" userId="6249d1a9-d5dd-4793-b8df-98b5e6874abb" providerId="ADAL" clId="{4A5B4154-50F6-4F5B-A4D7-A9ED8C205C6B}" dt="2026-01-07T19:19:56.232" v="573" actId="962"/>
        <pc:sldMkLst>
          <pc:docMk/>
          <pc:sldMk cId="1751521205" sldId="381"/>
        </pc:sldMkLst>
        <pc:spChg chg="mod">
          <ac:chgData name="Annaleise Radchenko" userId="6249d1a9-d5dd-4793-b8df-98b5e6874abb" providerId="ADAL" clId="{4A5B4154-50F6-4F5B-A4D7-A9ED8C205C6B}" dt="2026-01-07T19:19:56.232" v="573" actId="962"/>
          <ac:spMkLst>
            <pc:docMk/>
            <pc:sldMk cId="1751521205" sldId="381"/>
            <ac:spMk id="8" creationId="{00000000-0000-0000-0000-000000000000}"/>
          </ac:spMkLst>
        </pc:spChg>
        <pc:spChg chg="mod">
          <ac:chgData name="Annaleise Radchenko" userId="6249d1a9-d5dd-4793-b8df-98b5e6874abb" providerId="ADAL" clId="{4A5B4154-50F6-4F5B-A4D7-A9ED8C205C6B}" dt="2026-01-07T01:51:44.630" v="325" actId="33553"/>
          <ac:spMkLst>
            <pc:docMk/>
            <pc:sldMk cId="1751521205" sldId="381"/>
            <ac:spMk id="9" creationId="{00000000-0000-0000-0000-000000000000}"/>
          </ac:spMkLst>
        </pc:spChg>
        <pc:spChg chg="mod">
          <ac:chgData name="Annaleise Radchenko" userId="6249d1a9-d5dd-4793-b8df-98b5e6874abb" providerId="ADAL" clId="{4A5B4154-50F6-4F5B-A4D7-A9ED8C205C6B}" dt="2026-01-05T21:16:15.174" v="37" actId="962"/>
          <ac:spMkLst>
            <pc:docMk/>
            <pc:sldMk cId="1751521205" sldId="381"/>
            <ac:spMk id="10" creationId="{00000000-0000-0000-0000-000000000000}"/>
          </ac:spMkLst>
        </pc:spChg>
        <pc:cxnChg chg="mod">
          <ac:chgData name="Annaleise Radchenko" userId="6249d1a9-d5dd-4793-b8df-98b5e6874abb" providerId="ADAL" clId="{4A5B4154-50F6-4F5B-A4D7-A9ED8C205C6B}" dt="2026-01-05T21:16:15.180" v="39" actId="962"/>
          <ac:cxnSpMkLst>
            <pc:docMk/>
            <pc:sldMk cId="1751521205" sldId="381"/>
            <ac:cxnSpMk id="11" creationId="{00000000-0000-0000-0000-000000000000}"/>
          </ac:cxnSpMkLst>
        </pc:cxnChg>
        <pc:cxnChg chg="mod">
          <ac:chgData name="Annaleise Radchenko" userId="6249d1a9-d5dd-4793-b8df-98b5e6874abb" providerId="ADAL" clId="{4A5B4154-50F6-4F5B-A4D7-A9ED8C205C6B}" dt="2026-01-05T21:16:15.180" v="38" actId="962"/>
          <ac:cxnSpMkLst>
            <pc:docMk/>
            <pc:sldMk cId="1751521205" sldId="381"/>
            <ac:cxnSpMk id="14" creationId="{00000000-0000-0000-0000-000000000000}"/>
          </ac:cxnSpMkLst>
        </pc:cxnChg>
      </pc:sldChg>
      <pc:sldChg chg="modSp mod">
        <pc:chgData name="Annaleise Radchenko" userId="6249d1a9-d5dd-4793-b8df-98b5e6874abb" providerId="ADAL" clId="{4A5B4154-50F6-4F5B-A4D7-A9ED8C205C6B}" dt="2026-01-07T02:27:43.680" v="453" actId="20577"/>
        <pc:sldMkLst>
          <pc:docMk/>
          <pc:sldMk cId="919309533" sldId="382"/>
        </pc:sldMkLst>
        <pc:spChg chg="mod">
          <ac:chgData name="Annaleise Radchenko" userId="6249d1a9-d5dd-4793-b8df-98b5e6874abb" providerId="ADAL" clId="{4A5B4154-50F6-4F5B-A4D7-A9ED8C205C6B}" dt="2026-01-07T02:27:43.680" v="453" actId="20577"/>
          <ac:spMkLst>
            <pc:docMk/>
            <pc:sldMk cId="919309533" sldId="382"/>
            <ac:spMk id="26" creationId="{00000000-0000-0000-0000-000000000000}"/>
          </ac:spMkLst>
        </pc:spChg>
        <pc:grpChg chg="mod">
          <ac:chgData name="Annaleise Radchenko" userId="6249d1a9-d5dd-4793-b8df-98b5e6874abb" providerId="ADAL" clId="{4A5B4154-50F6-4F5B-A4D7-A9ED8C205C6B}" dt="2026-01-07T01:53:13.069" v="328" actId="962"/>
          <ac:grpSpMkLst>
            <pc:docMk/>
            <pc:sldMk cId="919309533" sldId="382"/>
            <ac:grpSpMk id="8" creationId="{2227901F-4E17-4C0A-B285-46166FB37EC1}"/>
          </ac:grpSpMkLst>
        </pc:grpChg>
        <pc:grpChg chg="mod">
          <ac:chgData name="Annaleise Radchenko" userId="6249d1a9-d5dd-4793-b8df-98b5e6874abb" providerId="ADAL" clId="{4A5B4154-50F6-4F5B-A4D7-A9ED8C205C6B}" dt="2026-01-07T01:53:20.970" v="330" actId="962"/>
          <ac:grpSpMkLst>
            <pc:docMk/>
            <pc:sldMk cId="919309533" sldId="382"/>
            <ac:grpSpMk id="11" creationId="{71BC7354-5EAA-4809-955F-18DC03A9E531}"/>
          </ac:grpSpMkLst>
        </pc:grpChg>
        <pc:grpChg chg="mod">
          <ac:chgData name="Annaleise Radchenko" userId="6249d1a9-d5dd-4793-b8df-98b5e6874abb" providerId="ADAL" clId="{4A5B4154-50F6-4F5B-A4D7-A9ED8C205C6B}" dt="2026-01-07T01:53:28.111" v="332" actId="962"/>
          <ac:grpSpMkLst>
            <pc:docMk/>
            <pc:sldMk cId="919309533" sldId="382"/>
            <ac:grpSpMk id="14" creationId="{312DB5A2-F360-4981-9086-A641FD1CBB5B}"/>
          </ac:grpSpMkLst>
        </pc:grpChg>
        <pc:cxnChg chg="mod">
          <ac:chgData name="Annaleise Radchenko" userId="6249d1a9-d5dd-4793-b8df-98b5e6874abb" providerId="ADAL" clId="{4A5B4154-50F6-4F5B-A4D7-A9ED8C205C6B}" dt="2026-01-05T21:16:15.191" v="40" actId="962"/>
          <ac:cxnSpMkLst>
            <pc:docMk/>
            <pc:sldMk cId="919309533" sldId="382"/>
            <ac:cxnSpMk id="55" creationId="{00000000-0000-0000-0000-000000000000}"/>
          </ac:cxnSpMkLst>
        </pc:cxnChg>
      </pc:sldChg>
      <pc:sldChg chg="modSp mod">
        <pc:chgData name="Annaleise Radchenko" userId="6249d1a9-d5dd-4793-b8df-98b5e6874abb" providerId="ADAL" clId="{4A5B4154-50F6-4F5B-A4D7-A9ED8C205C6B}" dt="2026-01-07T01:54:39.669" v="335" actId="962"/>
        <pc:sldMkLst>
          <pc:docMk/>
          <pc:sldMk cId="1510322468" sldId="383"/>
        </pc:sldMkLst>
        <pc:spChg chg="mod">
          <ac:chgData name="Annaleise Radchenko" userId="6249d1a9-d5dd-4793-b8df-98b5e6874abb" providerId="ADAL" clId="{4A5B4154-50F6-4F5B-A4D7-A9ED8C205C6B}" dt="2026-01-07T01:54:29.865" v="333" actId="33553"/>
          <ac:spMkLst>
            <pc:docMk/>
            <pc:sldMk cId="1510322468" sldId="383"/>
            <ac:spMk id="26" creationId="{00000000-0000-0000-0000-000000000000}"/>
          </ac:spMkLst>
        </pc:spChg>
        <pc:grpChg chg="mod">
          <ac:chgData name="Annaleise Radchenko" userId="6249d1a9-d5dd-4793-b8df-98b5e6874abb" providerId="ADAL" clId="{4A5B4154-50F6-4F5B-A4D7-A9ED8C205C6B}" dt="2026-01-07T01:54:39.669" v="335" actId="962"/>
          <ac:grpSpMkLst>
            <pc:docMk/>
            <pc:sldMk cId="1510322468" sldId="383"/>
            <ac:grpSpMk id="8" creationId="{2227901F-4E17-4C0A-B285-46166FB37EC1}"/>
          </ac:grpSpMkLst>
        </pc:grpChg>
        <pc:cxnChg chg="mod">
          <ac:chgData name="Annaleise Radchenko" userId="6249d1a9-d5dd-4793-b8df-98b5e6874abb" providerId="ADAL" clId="{4A5B4154-50F6-4F5B-A4D7-A9ED8C205C6B}" dt="2026-01-05T21:16:15.200" v="41" actId="962"/>
          <ac:cxnSpMkLst>
            <pc:docMk/>
            <pc:sldMk cId="1510322468" sldId="383"/>
            <ac:cxnSpMk id="55" creationId="{00000000-0000-0000-0000-000000000000}"/>
          </ac:cxnSpMkLst>
        </pc:cxnChg>
      </pc:sldChg>
      <pc:sldChg chg="modSp mod">
        <pc:chgData name="Annaleise Radchenko" userId="6249d1a9-d5dd-4793-b8df-98b5e6874abb" providerId="ADAL" clId="{4A5B4154-50F6-4F5B-A4D7-A9ED8C205C6B}" dt="2026-01-07T19:22:21.505" v="575" actId="13244"/>
        <pc:sldMkLst>
          <pc:docMk/>
          <pc:sldMk cId="1350737629" sldId="384"/>
        </pc:sldMkLst>
        <pc:spChg chg="mod">
          <ac:chgData name="Annaleise Radchenko" userId="6249d1a9-d5dd-4793-b8df-98b5e6874abb" providerId="ADAL" clId="{4A5B4154-50F6-4F5B-A4D7-A9ED8C205C6B}" dt="2026-01-07T01:54:47.244" v="336" actId="33553"/>
          <ac:spMkLst>
            <pc:docMk/>
            <pc:sldMk cId="1350737629" sldId="384"/>
            <ac:spMk id="26" creationId="{00000000-0000-0000-0000-000000000000}"/>
          </ac:spMkLst>
        </pc:spChg>
        <pc:picChg chg="ord">
          <ac:chgData name="Annaleise Radchenko" userId="6249d1a9-d5dd-4793-b8df-98b5e6874abb" providerId="ADAL" clId="{4A5B4154-50F6-4F5B-A4D7-A9ED8C205C6B}" dt="2026-01-07T19:22:19.825" v="574" actId="13244"/>
          <ac:picMkLst>
            <pc:docMk/>
            <pc:sldMk cId="1350737629" sldId="384"/>
            <ac:picMk id="3" creationId="{4A8E2EF1-EC78-4795-8FCB-8DA06EE82B4B}"/>
          </ac:picMkLst>
        </pc:picChg>
        <pc:picChg chg="mod">
          <ac:chgData name="Annaleise Radchenko" userId="6249d1a9-d5dd-4793-b8df-98b5e6874abb" providerId="ADAL" clId="{4A5B4154-50F6-4F5B-A4D7-A9ED8C205C6B}" dt="2026-01-07T19:22:21.505" v="575" actId="13244"/>
          <ac:picMkLst>
            <pc:docMk/>
            <pc:sldMk cId="1350737629" sldId="384"/>
            <ac:picMk id="6" creationId="{8C7401A9-B230-4B96-BB72-FC7E6BBDE6DD}"/>
          </ac:picMkLst>
        </pc:picChg>
        <pc:cxnChg chg="mod">
          <ac:chgData name="Annaleise Radchenko" userId="6249d1a9-d5dd-4793-b8df-98b5e6874abb" providerId="ADAL" clId="{4A5B4154-50F6-4F5B-A4D7-A9ED8C205C6B}" dt="2026-01-05T21:16:15.208" v="42" actId="962"/>
          <ac:cxnSpMkLst>
            <pc:docMk/>
            <pc:sldMk cId="1350737629" sldId="384"/>
            <ac:cxnSpMk id="55" creationId="{00000000-0000-0000-0000-000000000000}"/>
          </ac:cxnSpMkLst>
        </pc:cxnChg>
      </pc:sldChg>
      <pc:sldChg chg="modSp mod">
        <pc:chgData name="Annaleise Radchenko" userId="6249d1a9-d5dd-4793-b8df-98b5e6874abb" providerId="ADAL" clId="{4A5B4154-50F6-4F5B-A4D7-A9ED8C205C6B}" dt="2026-01-07T01:59:02.255" v="343" actId="962"/>
        <pc:sldMkLst>
          <pc:docMk/>
          <pc:sldMk cId="1534947860" sldId="385"/>
        </pc:sldMkLst>
        <pc:spChg chg="mod">
          <ac:chgData name="Annaleise Radchenko" userId="6249d1a9-d5dd-4793-b8df-98b5e6874abb" providerId="ADAL" clId="{4A5B4154-50F6-4F5B-A4D7-A9ED8C205C6B}" dt="2026-01-07T01:57:05.815" v="337" actId="33553"/>
          <ac:spMkLst>
            <pc:docMk/>
            <pc:sldMk cId="1534947860" sldId="385"/>
            <ac:spMk id="26" creationId="{00000000-0000-0000-0000-000000000000}"/>
          </ac:spMkLst>
        </pc:spChg>
        <pc:grpChg chg="mod">
          <ac:chgData name="Annaleise Radchenko" userId="6249d1a9-d5dd-4793-b8df-98b5e6874abb" providerId="ADAL" clId="{4A5B4154-50F6-4F5B-A4D7-A9ED8C205C6B}" dt="2026-01-07T01:57:28.867" v="339" actId="962"/>
          <ac:grpSpMkLst>
            <pc:docMk/>
            <pc:sldMk cId="1534947860" sldId="385"/>
            <ac:grpSpMk id="8" creationId="{2227901F-4E17-4C0A-B285-46166FB37EC1}"/>
          </ac:grpSpMkLst>
        </pc:grpChg>
        <pc:grpChg chg="mod">
          <ac:chgData name="Annaleise Radchenko" userId="6249d1a9-d5dd-4793-b8df-98b5e6874abb" providerId="ADAL" clId="{4A5B4154-50F6-4F5B-A4D7-A9ED8C205C6B}" dt="2026-01-07T01:57:52.630" v="341" actId="962"/>
          <ac:grpSpMkLst>
            <pc:docMk/>
            <pc:sldMk cId="1534947860" sldId="385"/>
            <ac:grpSpMk id="11" creationId="{71BC7354-5EAA-4809-955F-18DC03A9E531}"/>
          </ac:grpSpMkLst>
        </pc:grpChg>
        <pc:grpChg chg="mod">
          <ac:chgData name="Annaleise Radchenko" userId="6249d1a9-d5dd-4793-b8df-98b5e6874abb" providerId="ADAL" clId="{4A5B4154-50F6-4F5B-A4D7-A9ED8C205C6B}" dt="2026-01-07T01:59:02.255" v="343" actId="962"/>
          <ac:grpSpMkLst>
            <pc:docMk/>
            <pc:sldMk cId="1534947860" sldId="385"/>
            <ac:grpSpMk id="17" creationId="{311B475D-F484-4E0D-82FF-D4E51B0826D5}"/>
          </ac:grpSpMkLst>
        </pc:grpChg>
        <pc:cxnChg chg="mod">
          <ac:chgData name="Annaleise Radchenko" userId="6249d1a9-d5dd-4793-b8df-98b5e6874abb" providerId="ADAL" clId="{4A5B4154-50F6-4F5B-A4D7-A9ED8C205C6B}" dt="2026-01-05T21:16:15.218" v="43" actId="962"/>
          <ac:cxnSpMkLst>
            <pc:docMk/>
            <pc:sldMk cId="1534947860" sldId="385"/>
            <ac:cxnSpMk id="55" creationId="{00000000-0000-0000-0000-000000000000}"/>
          </ac:cxnSpMkLst>
        </pc:cxnChg>
      </pc:sldChg>
      <pc:sldChg chg="modSp mod">
        <pc:chgData name="Annaleise Radchenko" userId="6249d1a9-d5dd-4793-b8df-98b5e6874abb" providerId="ADAL" clId="{4A5B4154-50F6-4F5B-A4D7-A9ED8C205C6B}" dt="2026-01-07T02:00:06.072" v="354" actId="962"/>
        <pc:sldMkLst>
          <pc:docMk/>
          <pc:sldMk cId="278031196" sldId="386"/>
        </pc:sldMkLst>
        <pc:spChg chg="mod">
          <ac:chgData name="Annaleise Radchenko" userId="6249d1a9-d5dd-4793-b8df-98b5e6874abb" providerId="ADAL" clId="{4A5B4154-50F6-4F5B-A4D7-A9ED8C205C6B}" dt="2026-01-07T01:59:19.097" v="344" actId="33553"/>
          <ac:spMkLst>
            <pc:docMk/>
            <pc:sldMk cId="278031196" sldId="386"/>
            <ac:spMk id="26" creationId="{00000000-0000-0000-0000-000000000000}"/>
          </ac:spMkLst>
        </pc:spChg>
        <pc:grpChg chg="mod">
          <ac:chgData name="Annaleise Radchenko" userId="6249d1a9-d5dd-4793-b8df-98b5e6874abb" providerId="ADAL" clId="{4A5B4154-50F6-4F5B-A4D7-A9ED8C205C6B}" dt="2026-01-07T01:59:29.922" v="346" actId="962"/>
          <ac:grpSpMkLst>
            <pc:docMk/>
            <pc:sldMk cId="278031196" sldId="386"/>
            <ac:grpSpMk id="8" creationId="{2227901F-4E17-4C0A-B285-46166FB37EC1}"/>
          </ac:grpSpMkLst>
        </pc:grpChg>
        <pc:grpChg chg="mod">
          <ac:chgData name="Annaleise Radchenko" userId="6249d1a9-d5dd-4793-b8df-98b5e6874abb" providerId="ADAL" clId="{4A5B4154-50F6-4F5B-A4D7-A9ED8C205C6B}" dt="2026-01-07T01:59:37.983" v="348" actId="962"/>
          <ac:grpSpMkLst>
            <pc:docMk/>
            <pc:sldMk cId="278031196" sldId="386"/>
            <ac:grpSpMk id="11" creationId="{71BC7354-5EAA-4809-955F-18DC03A9E531}"/>
          </ac:grpSpMkLst>
        </pc:grpChg>
        <pc:grpChg chg="mod">
          <ac:chgData name="Annaleise Radchenko" userId="6249d1a9-d5dd-4793-b8df-98b5e6874abb" providerId="ADAL" clId="{4A5B4154-50F6-4F5B-A4D7-A9ED8C205C6B}" dt="2026-01-07T01:59:45.206" v="350" actId="962"/>
          <ac:grpSpMkLst>
            <pc:docMk/>
            <pc:sldMk cId="278031196" sldId="386"/>
            <ac:grpSpMk id="14" creationId="{312DB5A2-F360-4981-9086-A641FD1CBB5B}"/>
          </ac:grpSpMkLst>
        </pc:grpChg>
        <pc:grpChg chg="mod">
          <ac:chgData name="Annaleise Radchenko" userId="6249d1a9-d5dd-4793-b8df-98b5e6874abb" providerId="ADAL" clId="{4A5B4154-50F6-4F5B-A4D7-A9ED8C205C6B}" dt="2026-01-07T01:59:53.728" v="352" actId="962"/>
          <ac:grpSpMkLst>
            <pc:docMk/>
            <pc:sldMk cId="278031196" sldId="386"/>
            <ac:grpSpMk id="17" creationId="{311B475D-F484-4E0D-82FF-D4E51B0826D5}"/>
          </ac:grpSpMkLst>
        </pc:grpChg>
        <pc:grpChg chg="mod">
          <ac:chgData name="Annaleise Radchenko" userId="6249d1a9-d5dd-4793-b8df-98b5e6874abb" providerId="ADAL" clId="{4A5B4154-50F6-4F5B-A4D7-A9ED8C205C6B}" dt="2026-01-07T02:00:06.072" v="354" actId="962"/>
          <ac:grpSpMkLst>
            <pc:docMk/>
            <pc:sldMk cId="278031196" sldId="386"/>
            <ac:grpSpMk id="20" creationId="{0902FF72-6AD2-4D7A-AAD8-33FC160B2A0F}"/>
          </ac:grpSpMkLst>
        </pc:grpChg>
        <pc:cxnChg chg="mod">
          <ac:chgData name="Annaleise Radchenko" userId="6249d1a9-d5dd-4793-b8df-98b5e6874abb" providerId="ADAL" clId="{4A5B4154-50F6-4F5B-A4D7-A9ED8C205C6B}" dt="2026-01-05T21:16:15.227" v="44" actId="962"/>
          <ac:cxnSpMkLst>
            <pc:docMk/>
            <pc:sldMk cId="278031196" sldId="386"/>
            <ac:cxnSpMk id="55" creationId="{00000000-0000-0000-0000-000000000000}"/>
          </ac:cxnSpMkLst>
        </pc:cxnChg>
      </pc:sldChg>
      <pc:sldChg chg="modSp mod">
        <pc:chgData name="Annaleise Radchenko" userId="6249d1a9-d5dd-4793-b8df-98b5e6874abb" providerId="ADAL" clId="{4A5B4154-50F6-4F5B-A4D7-A9ED8C205C6B}" dt="2026-01-07T02:03:14.055" v="365" actId="962"/>
        <pc:sldMkLst>
          <pc:docMk/>
          <pc:sldMk cId="716433363" sldId="387"/>
        </pc:sldMkLst>
        <pc:spChg chg="mod">
          <ac:chgData name="Annaleise Radchenko" userId="6249d1a9-d5dd-4793-b8df-98b5e6874abb" providerId="ADAL" clId="{4A5B4154-50F6-4F5B-A4D7-A9ED8C205C6B}" dt="2026-01-07T02:00:12.010" v="355" actId="33553"/>
          <ac:spMkLst>
            <pc:docMk/>
            <pc:sldMk cId="716433363" sldId="387"/>
            <ac:spMk id="26" creationId="{00000000-0000-0000-0000-000000000000}"/>
          </ac:spMkLst>
        </pc:spChg>
        <pc:grpChg chg="mod">
          <ac:chgData name="Annaleise Radchenko" userId="6249d1a9-d5dd-4793-b8df-98b5e6874abb" providerId="ADAL" clId="{4A5B4154-50F6-4F5B-A4D7-A9ED8C205C6B}" dt="2026-01-07T02:00:56.102" v="357" actId="962"/>
          <ac:grpSpMkLst>
            <pc:docMk/>
            <pc:sldMk cId="716433363" sldId="387"/>
            <ac:grpSpMk id="8" creationId="{2227901F-4E17-4C0A-B285-46166FB37EC1}"/>
          </ac:grpSpMkLst>
        </pc:grpChg>
        <pc:grpChg chg="mod">
          <ac:chgData name="Annaleise Radchenko" userId="6249d1a9-d5dd-4793-b8df-98b5e6874abb" providerId="ADAL" clId="{4A5B4154-50F6-4F5B-A4D7-A9ED8C205C6B}" dt="2026-01-07T02:01:40.874" v="359" actId="962"/>
          <ac:grpSpMkLst>
            <pc:docMk/>
            <pc:sldMk cId="716433363" sldId="387"/>
            <ac:grpSpMk id="11" creationId="{71BC7354-5EAA-4809-955F-18DC03A9E531}"/>
          </ac:grpSpMkLst>
        </pc:grpChg>
        <pc:grpChg chg="mod">
          <ac:chgData name="Annaleise Radchenko" userId="6249d1a9-d5dd-4793-b8df-98b5e6874abb" providerId="ADAL" clId="{4A5B4154-50F6-4F5B-A4D7-A9ED8C205C6B}" dt="2026-01-07T02:01:53.723" v="361" actId="962"/>
          <ac:grpSpMkLst>
            <pc:docMk/>
            <pc:sldMk cId="716433363" sldId="387"/>
            <ac:grpSpMk id="14" creationId="{312DB5A2-F360-4981-9086-A641FD1CBB5B}"/>
          </ac:grpSpMkLst>
        </pc:grpChg>
        <pc:grpChg chg="mod">
          <ac:chgData name="Annaleise Radchenko" userId="6249d1a9-d5dd-4793-b8df-98b5e6874abb" providerId="ADAL" clId="{4A5B4154-50F6-4F5B-A4D7-A9ED8C205C6B}" dt="2026-01-07T02:02:33.034" v="363" actId="962"/>
          <ac:grpSpMkLst>
            <pc:docMk/>
            <pc:sldMk cId="716433363" sldId="387"/>
            <ac:grpSpMk id="17" creationId="{311B475D-F484-4E0D-82FF-D4E51B0826D5}"/>
          </ac:grpSpMkLst>
        </pc:grpChg>
        <pc:grpChg chg="mod">
          <ac:chgData name="Annaleise Radchenko" userId="6249d1a9-d5dd-4793-b8df-98b5e6874abb" providerId="ADAL" clId="{4A5B4154-50F6-4F5B-A4D7-A9ED8C205C6B}" dt="2026-01-07T02:03:14.055" v="365" actId="962"/>
          <ac:grpSpMkLst>
            <pc:docMk/>
            <pc:sldMk cId="716433363" sldId="387"/>
            <ac:grpSpMk id="20" creationId="{0902FF72-6AD2-4D7A-AAD8-33FC160B2A0F}"/>
          </ac:grpSpMkLst>
        </pc:grpChg>
        <pc:cxnChg chg="mod">
          <ac:chgData name="Annaleise Radchenko" userId="6249d1a9-d5dd-4793-b8df-98b5e6874abb" providerId="ADAL" clId="{4A5B4154-50F6-4F5B-A4D7-A9ED8C205C6B}" dt="2026-01-05T21:16:15.243" v="45" actId="962"/>
          <ac:cxnSpMkLst>
            <pc:docMk/>
            <pc:sldMk cId="716433363" sldId="387"/>
            <ac:cxnSpMk id="55" creationId="{00000000-0000-0000-0000-000000000000}"/>
          </ac:cxnSpMkLst>
        </pc:cxnChg>
      </pc:sldChg>
      <pc:sldChg chg="addSp delSp modSp mod">
        <pc:chgData name="Annaleise Radchenko" userId="6249d1a9-d5dd-4793-b8df-98b5e6874abb" providerId="ADAL" clId="{4A5B4154-50F6-4F5B-A4D7-A9ED8C205C6B}" dt="2026-01-07T02:05:13.051" v="372" actId="947"/>
        <pc:sldMkLst>
          <pc:docMk/>
          <pc:sldMk cId="733848679" sldId="388"/>
        </pc:sldMkLst>
        <pc:spChg chg="mod topLvl">
          <ac:chgData name="Annaleise Radchenko" userId="6249d1a9-d5dd-4793-b8df-98b5e6874abb" providerId="ADAL" clId="{4A5B4154-50F6-4F5B-A4D7-A9ED8C205C6B}" dt="2026-01-07T02:05:13.051" v="372" actId="947"/>
          <ac:spMkLst>
            <pc:docMk/>
            <pc:sldMk cId="733848679" sldId="388"/>
            <ac:spMk id="26" creationId="{00000000-0000-0000-0000-000000000000}"/>
          </ac:spMkLst>
        </pc:spChg>
        <pc:cxnChg chg="mod">
          <ac:chgData name="Annaleise Radchenko" userId="6249d1a9-d5dd-4793-b8df-98b5e6874abb" providerId="ADAL" clId="{4A5B4154-50F6-4F5B-A4D7-A9ED8C205C6B}" dt="2026-01-05T21:16:15.250" v="46" actId="962"/>
          <ac:cxnSpMkLst>
            <pc:docMk/>
            <pc:sldMk cId="733848679" sldId="388"/>
            <ac:cxnSpMk id="55" creationId="{00000000-0000-0000-0000-000000000000}"/>
          </ac:cxnSpMkLst>
        </pc:cxnChg>
      </pc:sldChg>
      <pc:sldChg chg="delSp modSp mod">
        <pc:chgData name="Annaleise Radchenko" userId="6249d1a9-d5dd-4793-b8df-98b5e6874abb" providerId="ADAL" clId="{4A5B4154-50F6-4F5B-A4D7-A9ED8C205C6B}" dt="2026-01-07T02:07:43.349" v="378" actId="33553"/>
        <pc:sldMkLst>
          <pc:docMk/>
          <pc:sldMk cId="213886451" sldId="389"/>
        </pc:sldMkLst>
        <pc:spChg chg="mod topLvl">
          <ac:chgData name="Annaleise Radchenko" userId="6249d1a9-d5dd-4793-b8df-98b5e6874abb" providerId="ADAL" clId="{4A5B4154-50F6-4F5B-A4D7-A9ED8C205C6B}" dt="2026-01-07T02:07:25.687" v="375" actId="165"/>
          <ac:spMkLst>
            <pc:docMk/>
            <pc:sldMk cId="213886451" sldId="389"/>
            <ac:spMk id="2" creationId="{00000000-0000-0000-0000-000000000000}"/>
          </ac:spMkLst>
        </pc:spChg>
        <pc:spChg chg="mod topLvl">
          <ac:chgData name="Annaleise Radchenko" userId="6249d1a9-d5dd-4793-b8df-98b5e6874abb" providerId="ADAL" clId="{4A5B4154-50F6-4F5B-A4D7-A9ED8C205C6B}" dt="2026-01-07T02:07:43.349" v="378" actId="33553"/>
          <ac:spMkLst>
            <pc:docMk/>
            <pc:sldMk cId="213886451" sldId="389"/>
            <ac:spMk id="26" creationId="{00000000-0000-0000-0000-000000000000}"/>
          </ac:spMkLst>
        </pc:spChg>
        <pc:cxnChg chg="mod">
          <ac:chgData name="Annaleise Radchenko" userId="6249d1a9-d5dd-4793-b8df-98b5e6874abb" providerId="ADAL" clId="{4A5B4154-50F6-4F5B-A4D7-A9ED8C205C6B}" dt="2026-01-05T21:16:15.259" v="47" actId="962"/>
          <ac:cxnSpMkLst>
            <pc:docMk/>
            <pc:sldMk cId="213886451" sldId="389"/>
            <ac:cxnSpMk id="55" creationId="{00000000-0000-0000-0000-000000000000}"/>
          </ac:cxnSpMkLst>
        </pc:cxnChg>
      </pc:sldChg>
      <pc:sldChg chg="modSp mod">
        <pc:chgData name="Annaleise Radchenko" userId="6249d1a9-d5dd-4793-b8df-98b5e6874abb" providerId="ADAL" clId="{4A5B4154-50F6-4F5B-A4D7-A9ED8C205C6B}" dt="2026-01-07T02:10:54.447" v="387" actId="962"/>
        <pc:sldMkLst>
          <pc:docMk/>
          <pc:sldMk cId="946718617" sldId="390"/>
        </pc:sldMkLst>
        <pc:spChg chg="mod">
          <ac:chgData name="Annaleise Radchenko" userId="6249d1a9-d5dd-4793-b8df-98b5e6874abb" providerId="ADAL" clId="{4A5B4154-50F6-4F5B-A4D7-A9ED8C205C6B}" dt="2026-01-07T02:09:58.049" v="379" actId="33553"/>
          <ac:spMkLst>
            <pc:docMk/>
            <pc:sldMk cId="946718617" sldId="390"/>
            <ac:spMk id="26" creationId="{00000000-0000-0000-0000-000000000000}"/>
          </ac:spMkLst>
        </pc:spChg>
        <pc:grpChg chg="mod">
          <ac:chgData name="Annaleise Radchenko" userId="6249d1a9-d5dd-4793-b8df-98b5e6874abb" providerId="ADAL" clId="{4A5B4154-50F6-4F5B-A4D7-A9ED8C205C6B}" dt="2026-01-07T02:10:22.972" v="381" actId="962"/>
          <ac:grpSpMkLst>
            <pc:docMk/>
            <pc:sldMk cId="946718617" sldId="390"/>
            <ac:grpSpMk id="8" creationId="{2227901F-4E17-4C0A-B285-46166FB37EC1}"/>
          </ac:grpSpMkLst>
        </pc:grpChg>
        <pc:grpChg chg="mod">
          <ac:chgData name="Annaleise Radchenko" userId="6249d1a9-d5dd-4793-b8df-98b5e6874abb" providerId="ADAL" clId="{4A5B4154-50F6-4F5B-A4D7-A9ED8C205C6B}" dt="2026-01-07T02:10:28.864" v="383" actId="962"/>
          <ac:grpSpMkLst>
            <pc:docMk/>
            <pc:sldMk cId="946718617" sldId="390"/>
            <ac:grpSpMk id="11" creationId="{71BC7354-5EAA-4809-955F-18DC03A9E531}"/>
          </ac:grpSpMkLst>
        </pc:grpChg>
        <pc:grpChg chg="mod">
          <ac:chgData name="Annaleise Radchenko" userId="6249d1a9-d5dd-4793-b8df-98b5e6874abb" providerId="ADAL" clId="{4A5B4154-50F6-4F5B-A4D7-A9ED8C205C6B}" dt="2026-01-07T02:10:38.825" v="385" actId="962"/>
          <ac:grpSpMkLst>
            <pc:docMk/>
            <pc:sldMk cId="946718617" sldId="390"/>
            <ac:grpSpMk id="14" creationId="{312DB5A2-F360-4981-9086-A641FD1CBB5B}"/>
          </ac:grpSpMkLst>
        </pc:grpChg>
        <pc:grpChg chg="mod">
          <ac:chgData name="Annaleise Radchenko" userId="6249d1a9-d5dd-4793-b8df-98b5e6874abb" providerId="ADAL" clId="{4A5B4154-50F6-4F5B-A4D7-A9ED8C205C6B}" dt="2026-01-07T02:10:54.447" v="387" actId="962"/>
          <ac:grpSpMkLst>
            <pc:docMk/>
            <pc:sldMk cId="946718617" sldId="390"/>
            <ac:grpSpMk id="17" creationId="{311B475D-F484-4E0D-82FF-D4E51B0826D5}"/>
          </ac:grpSpMkLst>
        </pc:grpChg>
        <pc:cxnChg chg="mod">
          <ac:chgData name="Annaleise Radchenko" userId="6249d1a9-d5dd-4793-b8df-98b5e6874abb" providerId="ADAL" clId="{4A5B4154-50F6-4F5B-A4D7-A9ED8C205C6B}" dt="2026-01-05T21:16:15.269" v="48" actId="962"/>
          <ac:cxnSpMkLst>
            <pc:docMk/>
            <pc:sldMk cId="946718617" sldId="390"/>
            <ac:cxnSpMk id="55" creationId="{00000000-0000-0000-0000-000000000000}"/>
          </ac:cxnSpMkLst>
        </pc:cxnChg>
      </pc:sldChg>
      <pc:sldChg chg="modSp mod">
        <pc:chgData name="Annaleise Radchenko" userId="6249d1a9-d5dd-4793-b8df-98b5e6874abb" providerId="ADAL" clId="{4A5B4154-50F6-4F5B-A4D7-A9ED8C205C6B}" dt="2026-01-07T02:20:07.969" v="435" actId="962"/>
        <pc:sldMkLst>
          <pc:docMk/>
          <pc:sldMk cId="295093544" sldId="391"/>
        </pc:sldMkLst>
        <pc:spChg chg="mod">
          <ac:chgData name="Annaleise Radchenko" userId="6249d1a9-d5dd-4793-b8df-98b5e6874abb" providerId="ADAL" clId="{4A5B4154-50F6-4F5B-A4D7-A9ED8C205C6B}" dt="2026-01-07T02:19:23.099" v="431" actId="947"/>
          <ac:spMkLst>
            <pc:docMk/>
            <pc:sldMk cId="295093544" sldId="391"/>
            <ac:spMk id="26" creationId="{00000000-0000-0000-0000-000000000000}"/>
          </ac:spMkLst>
        </pc:spChg>
        <pc:grpChg chg="mod">
          <ac:chgData name="Annaleise Radchenko" userId="6249d1a9-d5dd-4793-b8df-98b5e6874abb" providerId="ADAL" clId="{4A5B4154-50F6-4F5B-A4D7-A9ED8C205C6B}" dt="2026-01-07T02:19:42.993" v="433" actId="962"/>
          <ac:grpSpMkLst>
            <pc:docMk/>
            <pc:sldMk cId="295093544" sldId="391"/>
            <ac:grpSpMk id="6" creationId="{A5A79F64-3B49-445B-91C8-9C46D8D29B04}"/>
          </ac:grpSpMkLst>
        </pc:grpChg>
        <pc:grpChg chg="mod">
          <ac:chgData name="Annaleise Radchenko" userId="6249d1a9-d5dd-4793-b8df-98b5e6874abb" providerId="ADAL" clId="{4A5B4154-50F6-4F5B-A4D7-A9ED8C205C6B}" dt="2026-01-07T02:20:07.969" v="435" actId="962"/>
          <ac:grpSpMkLst>
            <pc:docMk/>
            <pc:sldMk cId="295093544" sldId="391"/>
            <ac:grpSpMk id="9" creationId="{40BDD3D0-1C96-485B-937F-D2DBCE0DCD83}"/>
          </ac:grpSpMkLst>
        </pc:grpChg>
        <pc:cxnChg chg="mod">
          <ac:chgData name="Annaleise Radchenko" userId="6249d1a9-d5dd-4793-b8df-98b5e6874abb" providerId="ADAL" clId="{4A5B4154-50F6-4F5B-A4D7-A9ED8C205C6B}" dt="2026-01-05T21:16:15.324" v="53" actId="962"/>
          <ac:cxnSpMkLst>
            <pc:docMk/>
            <pc:sldMk cId="295093544" sldId="391"/>
            <ac:cxnSpMk id="55" creationId="{00000000-0000-0000-0000-000000000000}"/>
          </ac:cxnSpMkLst>
        </pc:cxnChg>
      </pc:sldChg>
      <pc:sldChg chg="delSp modSp mod">
        <pc:chgData name="Annaleise Radchenko" userId="6249d1a9-d5dd-4793-b8df-98b5e6874abb" providerId="ADAL" clId="{4A5B4154-50F6-4F5B-A4D7-A9ED8C205C6B}" dt="2026-01-07T02:21:19.730" v="440" actId="33553"/>
        <pc:sldMkLst>
          <pc:docMk/>
          <pc:sldMk cId="2454997787" sldId="392"/>
        </pc:sldMkLst>
        <pc:spChg chg="mod topLvl">
          <ac:chgData name="Annaleise Radchenko" userId="6249d1a9-d5dd-4793-b8df-98b5e6874abb" providerId="ADAL" clId="{4A5B4154-50F6-4F5B-A4D7-A9ED8C205C6B}" dt="2026-01-07T02:21:19.730" v="440" actId="33553"/>
          <ac:spMkLst>
            <pc:docMk/>
            <pc:sldMk cId="2454997787" sldId="392"/>
            <ac:spMk id="26" creationId="{00000000-0000-0000-0000-000000000000}"/>
          </ac:spMkLst>
        </pc:spChg>
        <pc:cxnChg chg="mod">
          <ac:chgData name="Annaleise Radchenko" userId="6249d1a9-d5dd-4793-b8df-98b5e6874abb" providerId="ADAL" clId="{4A5B4154-50F6-4F5B-A4D7-A9ED8C205C6B}" dt="2026-01-05T21:16:15.331" v="54" actId="962"/>
          <ac:cxnSpMkLst>
            <pc:docMk/>
            <pc:sldMk cId="2454997787" sldId="392"/>
            <ac:cxnSpMk id="55" creationId="{00000000-0000-0000-0000-000000000000}"/>
          </ac:cxnSpMkLst>
        </pc:cxnChg>
      </pc:sldChg>
      <pc:sldChg chg="delSp modSp mod">
        <pc:chgData name="Annaleise Radchenko" userId="6249d1a9-d5dd-4793-b8df-98b5e6874abb" providerId="ADAL" clId="{4A5B4154-50F6-4F5B-A4D7-A9ED8C205C6B}" dt="2026-01-07T19:29:46.336" v="576" actId="478"/>
        <pc:sldMkLst>
          <pc:docMk/>
          <pc:sldMk cId="2094636324" sldId="393"/>
        </pc:sldMkLst>
        <pc:spChg chg="mod topLvl">
          <ac:chgData name="Annaleise Radchenko" userId="6249d1a9-d5dd-4793-b8df-98b5e6874abb" providerId="ADAL" clId="{4A5B4154-50F6-4F5B-A4D7-A9ED8C205C6B}" dt="2026-01-07T02:22:57.449" v="444" actId="33553"/>
          <ac:spMkLst>
            <pc:docMk/>
            <pc:sldMk cId="2094636324" sldId="393"/>
            <ac:spMk id="26" creationId="{00000000-0000-0000-0000-000000000000}"/>
          </ac:spMkLst>
        </pc:spChg>
        <pc:cxnChg chg="mod">
          <ac:chgData name="Annaleise Radchenko" userId="6249d1a9-d5dd-4793-b8df-98b5e6874abb" providerId="ADAL" clId="{4A5B4154-50F6-4F5B-A4D7-A9ED8C205C6B}" dt="2026-01-05T21:16:15.339" v="55" actId="962"/>
          <ac:cxnSpMkLst>
            <pc:docMk/>
            <pc:sldMk cId="2094636324" sldId="393"/>
            <ac:cxnSpMk id="55" creationId="{00000000-0000-0000-0000-000000000000}"/>
          </ac:cxnSpMkLst>
        </pc:cxnChg>
      </pc:sldChg>
      <pc:sldChg chg="delSp modSp mod">
        <pc:chgData name="Annaleise Radchenko" userId="6249d1a9-d5dd-4793-b8df-98b5e6874abb" providerId="ADAL" clId="{4A5B4154-50F6-4F5B-A4D7-A9ED8C205C6B}" dt="2026-01-07T02:23:57.264" v="448" actId="33553"/>
        <pc:sldMkLst>
          <pc:docMk/>
          <pc:sldMk cId="2854958683" sldId="394"/>
        </pc:sldMkLst>
        <pc:spChg chg="mod topLvl">
          <ac:chgData name="Annaleise Radchenko" userId="6249d1a9-d5dd-4793-b8df-98b5e6874abb" providerId="ADAL" clId="{4A5B4154-50F6-4F5B-A4D7-A9ED8C205C6B}" dt="2026-01-07T02:23:25.431" v="445" actId="165"/>
          <ac:spMkLst>
            <pc:docMk/>
            <pc:sldMk cId="2854958683" sldId="394"/>
            <ac:spMk id="2" creationId="{00000000-0000-0000-0000-000000000000}"/>
          </ac:spMkLst>
        </pc:spChg>
        <pc:spChg chg="mod topLvl">
          <ac:chgData name="Annaleise Radchenko" userId="6249d1a9-d5dd-4793-b8df-98b5e6874abb" providerId="ADAL" clId="{4A5B4154-50F6-4F5B-A4D7-A9ED8C205C6B}" dt="2026-01-07T02:23:57.264" v="448" actId="33553"/>
          <ac:spMkLst>
            <pc:docMk/>
            <pc:sldMk cId="2854958683" sldId="394"/>
            <ac:spMk id="26" creationId="{00000000-0000-0000-0000-000000000000}"/>
          </ac:spMkLst>
        </pc:spChg>
        <pc:cxnChg chg="mod">
          <ac:chgData name="Annaleise Radchenko" userId="6249d1a9-d5dd-4793-b8df-98b5e6874abb" providerId="ADAL" clId="{4A5B4154-50F6-4F5B-A4D7-A9ED8C205C6B}" dt="2026-01-05T21:16:15.355" v="56" actId="962"/>
          <ac:cxnSpMkLst>
            <pc:docMk/>
            <pc:sldMk cId="2854958683" sldId="394"/>
            <ac:cxnSpMk id="55" creationId="{00000000-0000-0000-0000-000000000000}"/>
          </ac:cxnSpMkLst>
        </pc:cxnChg>
      </pc:sldChg>
      <pc:sldChg chg="modSp mod">
        <pc:chgData name="Annaleise Radchenko" userId="6249d1a9-d5dd-4793-b8df-98b5e6874abb" providerId="ADAL" clId="{4A5B4154-50F6-4F5B-A4D7-A9ED8C205C6B}" dt="2026-01-07T19:31:21.666" v="577" actId="962"/>
        <pc:sldMkLst>
          <pc:docMk/>
          <pc:sldMk cId="3100127357" sldId="395"/>
        </pc:sldMkLst>
        <pc:spChg chg="mod">
          <ac:chgData name="Annaleise Radchenko" userId="6249d1a9-d5dd-4793-b8df-98b5e6874abb" providerId="ADAL" clId="{4A5B4154-50F6-4F5B-A4D7-A9ED8C205C6B}" dt="2026-01-07T19:31:21.666" v="577" actId="962"/>
          <ac:spMkLst>
            <pc:docMk/>
            <pc:sldMk cId="3100127357" sldId="395"/>
            <ac:spMk id="8" creationId="{00000000-0000-0000-0000-000000000000}"/>
          </ac:spMkLst>
        </pc:spChg>
        <pc:spChg chg="mod">
          <ac:chgData name="Annaleise Radchenko" userId="6249d1a9-d5dd-4793-b8df-98b5e6874abb" providerId="ADAL" clId="{4A5B4154-50F6-4F5B-A4D7-A9ED8C205C6B}" dt="2026-01-07T02:24:15.055" v="449" actId="33553"/>
          <ac:spMkLst>
            <pc:docMk/>
            <pc:sldMk cId="3100127357" sldId="395"/>
            <ac:spMk id="9" creationId="{00000000-0000-0000-0000-000000000000}"/>
          </ac:spMkLst>
        </pc:spChg>
        <pc:spChg chg="mod">
          <ac:chgData name="Annaleise Radchenko" userId="6249d1a9-d5dd-4793-b8df-98b5e6874abb" providerId="ADAL" clId="{4A5B4154-50F6-4F5B-A4D7-A9ED8C205C6B}" dt="2026-01-05T21:16:15.364" v="57" actId="962"/>
          <ac:spMkLst>
            <pc:docMk/>
            <pc:sldMk cId="3100127357" sldId="395"/>
            <ac:spMk id="10" creationId="{00000000-0000-0000-0000-000000000000}"/>
          </ac:spMkLst>
        </pc:spChg>
        <pc:cxnChg chg="mod">
          <ac:chgData name="Annaleise Radchenko" userId="6249d1a9-d5dd-4793-b8df-98b5e6874abb" providerId="ADAL" clId="{4A5B4154-50F6-4F5B-A4D7-A9ED8C205C6B}" dt="2026-01-05T21:16:15.372" v="59" actId="962"/>
          <ac:cxnSpMkLst>
            <pc:docMk/>
            <pc:sldMk cId="3100127357" sldId="395"/>
            <ac:cxnSpMk id="11" creationId="{00000000-0000-0000-0000-000000000000}"/>
          </ac:cxnSpMkLst>
        </pc:cxnChg>
        <pc:cxnChg chg="mod">
          <ac:chgData name="Annaleise Radchenko" userId="6249d1a9-d5dd-4793-b8df-98b5e6874abb" providerId="ADAL" clId="{4A5B4154-50F6-4F5B-A4D7-A9ED8C205C6B}" dt="2026-01-05T21:16:15.364" v="58" actId="962"/>
          <ac:cxnSpMkLst>
            <pc:docMk/>
            <pc:sldMk cId="3100127357" sldId="395"/>
            <ac:cxnSpMk id="14" creationId="{00000000-0000-0000-0000-000000000000}"/>
          </ac:cxnSpMkLst>
        </pc:cxnChg>
      </pc:sldChg>
      <pc:sldChg chg="modSp mod">
        <pc:chgData name="Annaleise Radchenko" userId="6249d1a9-d5dd-4793-b8df-98b5e6874abb" providerId="ADAL" clId="{4A5B4154-50F6-4F5B-A4D7-A9ED8C205C6B}" dt="2026-01-07T02:28:18.265" v="457" actId="962"/>
        <pc:sldMkLst>
          <pc:docMk/>
          <pc:sldMk cId="266177793" sldId="396"/>
        </pc:sldMkLst>
        <pc:spChg chg="mod">
          <ac:chgData name="Annaleise Radchenko" userId="6249d1a9-d5dd-4793-b8df-98b5e6874abb" providerId="ADAL" clId="{4A5B4154-50F6-4F5B-A4D7-A9ED8C205C6B}" dt="2026-01-07T02:28:07.250" v="455" actId="947"/>
          <ac:spMkLst>
            <pc:docMk/>
            <pc:sldMk cId="266177793" sldId="396"/>
            <ac:spMk id="26" creationId="{00000000-0000-0000-0000-000000000000}"/>
          </ac:spMkLst>
        </pc:spChg>
        <pc:grpChg chg="mod">
          <ac:chgData name="Annaleise Radchenko" userId="6249d1a9-d5dd-4793-b8df-98b5e6874abb" providerId="ADAL" clId="{4A5B4154-50F6-4F5B-A4D7-A9ED8C205C6B}" dt="2026-01-07T02:28:18.265" v="457" actId="962"/>
          <ac:grpSpMkLst>
            <pc:docMk/>
            <pc:sldMk cId="266177793" sldId="396"/>
            <ac:grpSpMk id="9" creationId="{3E7105A6-8BA7-4E1A-AB4E-176AB52BF250}"/>
          </ac:grpSpMkLst>
        </pc:grpChg>
        <pc:cxnChg chg="mod">
          <ac:chgData name="Annaleise Radchenko" userId="6249d1a9-d5dd-4793-b8df-98b5e6874abb" providerId="ADAL" clId="{4A5B4154-50F6-4F5B-A4D7-A9ED8C205C6B}" dt="2026-01-05T21:16:15.375" v="60" actId="962"/>
          <ac:cxnSpMkLst>
            <pc:docMk/>
            <pc:sldMk cId="266177793" sldId="396"/>
            <ac:cxnSpMk id="55" creationId="{00000000-0000-0000-0000-000000000000}"/>
          </ac:cxnSpMkLst>
        </pc:cxnChg>
      </pc:sldChg>
      <pc:sldChg chg="delSp modSp mod">
        <pc:chgData name="Annaleise Radchenko" userId="6249d1a9-d5dd-4793-b8df-98b5e6874abb" providerId="ADAL" clId="{4A5B4154-50F6-4F5B-A4D7-A9ED8C205C6B}" dt="2026-01-07T02:31:37.955" v="468" actId="13244"/>
        <pc:sldMkLst>
          <pc:docMk/>
          <pc:sldMk cId="1372145790" sldId="397"/>
        </pc:sldMkLst>
        <pc:spChg chg="mod">
          <ac:chgData name="Annaleise Radchenko" userId="6249d1a9-d5dd-4793-b8df-98b5e6874abb" providerId="ADAL" clId="{4A5B4154-50F6-4F5B-A4D7-A9ED8C205C6B}" dt="2026-01-05T21:16:15.398" v="62" actId="962"/>
          <ac:spMkLst>
            <pc:docMk/>
            <pc:sldMk cId="1372145790" sldId="397"/>
            <ac:spMk id="6" creationId="{D141A5C3-4717-4958-952C-9BB01051C184}"/>
          </ac:spMkLst>
        </pc:spChg>
        <pc:spChg chg="mod">
          <ac:chgData name="Annaleise Radchenko" userId="6249d1a9-d5dd-4793-b8df-98b5e6874abb" providerId="ADAL" clId="{4A5B4154-50F6-4F5B-A4D7-A9ED8C205C6B}" dt="2026-01-05T21:16:15.406" v="63" actId="962"/>
          <ac:spMkLst>
            <pc:docMk/>
            <pc:sldMk cId="1372145790" sldId="397"/>
            <ac:spMk id="8" creationId="{4B20B628-4B0E-455F-A77B-845E9B332627}"/>
          </ac:spMkLst>
        </pc:spChg>
        <pc:spChg chg="ord">
          <ac:chgData name="Annaleise Radchenko" userId="6249d1a9-d5dd-4793-b8df-98b5e6874abb" providerId="ADAL" clId="{4A5B4154-50F6-4F5B-A4D7-A9ED8C205C6B}" dt="2026-01-07T02:31:16.070" v="466" actId="13244"/>
          <ac:spMkLst>
            <pc:docMk/>
            <pc:sldMk cId="1372145790" sldId="397"/>
            <ac:spMk id="9" creationId="{96D7BCDB-162E-4309-9DB2-4A1EA8BA1CC0}"/>
          </ac:spMkLst>
        </pc:spChg>
        <pc:spChg chg="mod">
          <ac:chgData name="Annaleise Radchenko" userId="6249d1a9-d5dd-4793-b8df-98b5e6874abb" providerId="ADAL" clId="{4A5B4154-50F6-4F5B-A4D7-A9ED8C205C6B}" dt="2026-01-07T02:28:36.097" v="458" actId="33553"/>
          <ac:spMkLst>
            <pc:docMk/>
            <pc:sldMk cId="1372145790" sldId="397"/>
            <ac:spMk id="26" creationId="{00000000-0000-0000-0000-000000000000}"/>
          </ac:spMkLst>
        </pc:spChg>
        <pc:grpChg chg="mod">
          <ac:chgData name="Annaleise Radchenko" userId="6249d1a9-d5dd-4793-b8df-98b5e6874abb" providerId="ADAL" clId="{4A5B4154-50F6-4F5B-A4D7-A9ED8C205C6B}" dt="2026-01-07T02:31:32.085" v="467" actId="962"/>
          <ac:grpSpMkLst>
            <pc:docMk/>
            <pc:sldMk cId="1372145790" sldId="397"/>
            <ac:grpSpMk id="12" creationId="{77670B65-80E0-4E01-BD0B-DFFE8E4DD05A}"/>
          </ac:grpSpMkLst>
        </pc:grpChg>
        <pc:grpChg chg="mod ord">
          <ac:chgData name="Annaleise Radchenko" userId="6249d1a9-d5dd-4793-b8df-98b5e6874abb" providerId="ADAL" clId="{4A5B4154-50F6-4F5B-A4D7-A9ED8C205C6B}" dt="2026-01-07T02:31:37.955" v="468" actId="13244"/>
          <ac:grpSpMkLst>
            <pc:docMk/>
            <pc:sldMk cId="1372145790" sldId="397"/>
            <ac:grpSpMk id="18" creationId="{B3AD82B9-6C1C-427E-9CC2-48C546F7E484}"/>
          </ac:grpSpMkLst>
        </pc:grpChg>
        <pc:grpChg chg="mod">
          <ac:chgData name="Annaleise Radchenko" userId="6249d1a9-d5dd-4793-b8df-98b5e6874abb" providerId="ADAL" clId="{4A5B4154-50F6-4F5B-A4D7-A9ED8C205C6B}" dt="2026-01-07T02:30:49.247" v="464" actId="962"/>
          <ac:grpSpMkLst>
            <pc:docMk/>
            <pc:sldMk cId="1372145790" sldId="397"/>
            <ac:grpSpMk id="21" creationId="{5C7CDF44-6341-4EFC-A1BC-EBFE5DD54014}"/>
          </ac:grpSpMkLst>
        </pc:grpChg>
        <pc:cxnChg chg="mod">
          <ac:chgData name="Annaleise Radchenko" userId="6249d1a9-d5dd-4793-b8df-98b5e6874abb" providerId="ADAL" clId="{4A5B4154-50F6-4F5B-A4D7-A9ED8C205C6B}" dt="2026-01-05T21:16:15.388" v="61" actId="962"/>
          <ac:cxnSpMkLst>
            <pc:docMk/>
            <pc:sldMk cId="1372145790" sldId="397"/>
            <ac:cxnSpMk id="55" creationId="{00000000-0000-0000-0000-000000000000}"/>
          </ac:cxnSpMkLst>
        </pc:cxnChg>
      </pc:sldChg>
      <pc:sldChg chg="modSp mod">
        <pc:chgData name="Annaleise Radchenko" userId="6249d1a9-d5dd-4793-b8df-98b5e6874abb" providerId="ADAL" clId="{4A5B4154-50F6-4F5B-A4D7-A9ED8C205C6B}" dt="2026-01-07T02:32:39.675" v="477" actId="962"/>
        <pc:sldMkLst>
          <pc:docMk/>
          <pc:sldMk cId="1735521714" sldId="398"/>
        </pc:sldMkLst>
        <pc:spChg chg="mod">
          <ac:chgData name="Annaleise Radchenko" userId="6249d1a9-d5dd-4793-b8df-98b5e6874abb" providerId="ADAL" clId="{4A5B4154-50F6-4F5B-A4D7-A9ED8C205C6B}" dt="2026-01-07T02:31:47.496" v="469" actId="33553"/>
          <ac:spMkLst>
            <pc:docMk/>
            <pc:sldMk cId="1735521714" sldId="398"/>
            <ac:spMk id="26" creationId="{00000000-0000-0000-0000-000000000000}"/>
          </ac:spMkLst>
        </pc:spChg>
        <pc:grpChg chg="mod">
          <ac:chgData name="Annaleise Radchenko" userId="6249d1a9-d5dd-4793-b8df-98b5e6874abb" providerId="ADAL" clId="{4A5B4154-50F6-4F5B-A4D7-A9ED8C205C6B}" dt="2026-01-07T02:32:17.523" v="471" actId="962"/>
          <ac:grpSpMkLst>
            <pc:docMk/>
            <pc:sldMk cId="1735521714" sldId="398"/>
            <ac:grpSpMk id="11" creationId="{45405C1E-AA32-4A40-81FE-FC3F7BE2572B}"/>
          </ac:grpSpMkLst>
        </pc:grpChg>
        <pc:grpChg chg="mod">
          <ac:chgData name="Annaleise Radchenko" userId="6249d1a9-d5dd-4793-b8df-98b5e6874abb" providerId="ADAL" clId="{4A5B4154-50F6-4F5B-A4D7-A9ED8C205C6B}" dt="2026-01-07T02:32:39.675" v="477" actId="962"/>
          <ac:grpSpMkLst>
            <pc:docMk/>
            <pc:sldMk cId="1735521714" sldId="398"/>
            <ac:grpSpMk id="13" creationId="{C07C9765-0F78-4895-A6C3-6788EDBEA081}"/>
          </ac:grpSpMkLst>
        </pc:grpChg>
        <pc:grpChg chg="mod">
          <ac:chgData name="Annaleise Radchenko" userId="6249d1a9-d5dd-4793-b8df-98b5e6874abb" providerId="ADAL" clId="{4A5B4154-50F6-4F5B-A4D7-A9ED8C205C6B}" dt="2026-01-07T02:32:26.185" v="473" actId="962"/>
          <ac:grpSpMkLst>
            <pc:docMk/>
            <pc:sldMk cId="1735521714" sldId="398"/>
            <ac:grpSpMk id="15" creationId="{757B0A9D-17E9-46A4-98A2-8F5668C89826}"/>
          </ac:grpSpMkLst>
        </pc:grpChg>
        <pc:grpChg chg="mod">
          <ac:chgData name="Annaleise Radchenko" userId="6249d1a9-d5dd-4793-b8df-98b5e6874abb" providerId="ADAL" clId="{4A5B4154-50F6-4F5B-A4D7-A9ED8C205C6B}" dt="2026-01-07T02:32:33.243" v="475" actId="962"/>
          <ac:grpSpMkLst>
            <pc:docMk/>
            <pc:sldMk cId="1735521714" sldId="398"/>
            <ac:grpSpMk id="18" creationId="{C3B3B8C6-CBB4-4251-B620-55B3D3212263}"/>
          </ac:grpSpMkLst>
        </pc:grpChg>
        <pc:cxnChg chg="mod">
          <ac:chgData name="Annaleise Radchenko" userId="6249d1a9-d5dd-4793-b8df-98b5e6874abb" providerId="ADAL" clId="{4A5B4154-50F6-4F5B-A4D7-A9ED8C205C6B}" dt="2026-01-05T21:16:15.406" v="64" actId="962"/>
          <ac:cxnSpMkLst>
            <pc:docMk/>
            <pc:sldMk cId="1735521714" sldId="398"/>
            <ac:cxnSpMk id="55" creationId="{00000000-0000-0000-0000-000000000000}"/>
          </ac:cxnSpMkLst>
        </pc:cxnChg>
      </pc:sldChg>
      <pc:sldChg chg="addSp delSp modSp mod">
        <pc:chgData name="Annaleise Radchenko" userId="6249d1a9-d5dd-4793-b8df-98b5e6874abb" providerId="ADAL" clId="{4A5B4154-50F6-4F5B-A4D7-A9ED8C205C6B}" dt="2026-01-07T02:34:54.224" v="481" actId="13244"/>
        <pc:sldMkLst>
          <pc:docMk/>
          <pc:sldMk cId="2847624199" sldId="399"/>
        </pc:sldMkLst>
        <pc:spChg chg="mod">
          <ac:chgData name="Annaleise Radchenko" userId="6249d1a9-d5dd-4793-b8df-98b5e6874abb" providerId="ADAL" clId="{4A5B4154-50F6-4F5B-A4D7-A9ED8C205C6B}" dt="2026-01-05T21:16:15.430" v="66" actId="962"/>
          <ac:spMkLst>
            <pc:docMk/>
            <pc:sldMk cId="2847624199" sldId="399"/>
            <ac:spMk id="4" creationId="{D6885672-CB68-491B-8821-725405CA1ACE}"/>
          </ac:spMkLst>
        </pc:spChg>
        <pc:spChg chg="ord">
          <ac:chgData name="Annaleise Radchenko" userId="6249d1a9-d5dd-4793-b8df-98b5e6874abb" providerId="ADAL" clId="{4A5B4154-50F6-4F5B-A4D7-A9ED8C205C6B}" dt="2026-01-07T02:34:54.224" v="481" actId="13244"/>
          <ac:spMkLst>
            <pc:docMk/>
            <pc:sldMk cId="2847624199" sldId="399"/>
            <ac:spMk id="7" creationId="{16BCBE7E-2744-4ADF-8AA6-9EDC57BAC48E}"/>
          </ac:spMkLst>
        </pc:spChg>
        <pc:spChg chg="mod">
          <ac:chgData name="Annaleise Radchenko" userId="6249d1a9-d5dd-4793-b8df-98b5e6874abb" providerId="ADAL" clId="{4A5B4154-50F6-4F5B-A4D7-A9ED8C205C6B}" dt="2026-01-07T02:34:43.333" v="480" actId="33553"/>
          <ac:spMkLst>
            <pc:docMk/>
            <pc:sldMk cId="2847624199" sldId="399"/>
            <ac:spMk id="26" creationId="{00000000-0000-0000-0000-000000000000}"/>
          </ac:spMkLst>
        </pc:spChg>
        <pc:cxnChg chg="mod">
          <ac:chgData name="Annaleise Radchenko" userId="6249d1a9-d5dd-4793-b8df-98b5e6874abb" providerId="ADAL" clId="{4A5B4154-50F6-4F5B-A4D7-A9ED8C205C6B}" dt="2026-01-05T21:16:15.419" v="65" actId="962"/>
          <ac:cxnSpMkLst>
            <pc:docMk/>
            <pc:sldMk cId="2847624199" sldId="399"/>
            <ac:cxnSpMk id="55" creationId="{00000000-0000-0000-0000-000000000000}"/>
          </ac:cxnSpMkLst>
        </pc:cxnChg>
      </pc:sldChg>
      <pc:sldChg chg="modSp mod">
        <pc:chgData name="Annaleise Radchenko" userId="6249d1a9-d5dd-4793-b8df-98b5e6874abb" providerId="ADAL" clId="{4A5B4154-50F6-4F5B-A4D7-A9ED8C205C6B}" dt="2026-01-07T02:35:23.946" v="483" actId="13244"/>
        <pc:sldMkLst>
          <pc:docMk/>
          <pc:sldMk cId="249961700" sldId="400"/>
        </pc:sldMkLst>
        <pc:spChg chg="mod">
          <ac:chgData name="Annaleise Radchenko" userId="6249d1a9-d5dd-4793-b8df-98b5e6874abb" providerId="ADAL" clId="{4A5B4154-50F6-4F5B-A4D7-A9ED8C205C6B}" dt="2026-01-05T21:16:15.440" v="68" actId="962"/>
          <ac:spMkLst>
            <pc:docMk/>
            <pc:sldMk cId="249961700" sldId="400"/>
            <ac:spMk id="4" creationId="{D6885672-CB68-491B-8821-725405CA1ACE}"/>
          </ac:spMkLst>
        </pc:spChg>
        <pc:spChg chg="ord">
          <ac:chgData name="Annaleise Radchenko" userId="6249d1a9-d5dd-4793-b8df-98b5e6874abb" providerId="ADAL" clId="{4A5B4154-50F6-4F5B-A4D7-A9ED8C205C6B}" dt="2026-01-07T02:35:23.946" v="483" actId="13244"/>
          <ac:spMkLst>
            <pc:docMk/>
            <pc:sldMk cId="249961700" sldId="400"/>
            <ac:spMk id="7" creationId="{16BCBE7E-2744-4ADF-8AA6-9EDC57BAC48E}"/>
          </ac:spMkLst>
        </pc:spChg>
        <pc:spChg chg="mod">
          <ac:chgData name="Annaleise Radchenko" userId="6249d1a9-d5dd-4793-b8df-98b5e6874abb" providerId="ADAL" clId="{4A5B4154-50F6-4F5B-A4D7-A9ED8C205C6B}" dt="2026-01-07T02:35:12.062" v="482" actId="33553"/>
          <ac:spMkLst>
            <pc:docMk/>
            <pc:sldMk cId="249961700" sldId="400"/>
            <ac:spMk id="26" creationId="{00000000-0000-0000-0000-000000000000}"/>
          </ac:spMkLst>
        </pc:spChg>
        <pc:cxnChg chg="mod">
          <ac:chgData name="Annaleise Radchenko" userId="6249d1a9-d5dd-4793-b8df-98b5e6874abb" providerId="ADAL" clId="{4A5B4154-50F6-4F5B-A4D7-A9ED8C205C6B}" dt="2026-01-05T21:16:15.440" v="67" actId="962"/>
          <ac:cxnSpMkLst>
            <pc:docMk/>
            <pc:sldMk cId="249961700" sldId="400"/>
            <ac:cxnSpMk id="55" creationId="{00000000-0000-0000-0000-000000000000}"/>
          </ac:cxnSpMkLst>
        </pc:cxnChg>
      </pc:sldChg>
      <pc:sldChg chg="modSp mod">
        <pc:chgData name="Annaleise Radchenko" userId="6249d1a9-d5dd-4793-b8df-98b5e6874abb" providerId="ADAL" clId="{4A5B4154-50F6-4F5B-A4D7-A9ED8C205C6B}" dt="2026-01-07T02:38:51.201" v="498" actId="962"/>
        <pc:sldMkLst>
          <pc:docMk/>
          <pc:sldMk cId="4206478426" sldId="401"/>
        </pc:sldMkLst>
        <pc:spChg chg="mod">
          <ac:chgData name="Annaleise Radchenko" userId="6249d1a9-d5dd-4793-b8df-98b5e6874abb" providerId="ADAL" clId="{4A5B4154-50F6-4F5B-A4D7-A9ED8C205C6B}" dt="2026-01-07T02:36:24.193" v="484" actId="33553"/>
          <ac:spMkLst>
            <pc:docMk/>
            <pc:sldMk cId="4206478426" sldId="401"/>
            <ac:spMk id="26" creationId="{00000000-0000-0000-0000-000000000000}"/>
          </ac:spMkLst>
        </pc:spChg>
        <pc:grpChg chg="mod">
          <ac:chgData name="Annaleise Radchenko" userId="6249d1a9-d5dd-4793-b8df-98b5e6874abb" providerId="ADAL" clId="{4A5B4154-50F6-4F5B-A4D7-A9ED8C205C6B}" dt="2026-01-07T02:36:38.497" v="486" actId="962"/>
          <ac:grpSpMkLst>
            <pc:docMk/>
            <pc:sldMk cId="4206478426" sldId="401"/>
            <ac:grpSpMk id="4" creationId="{5C739D03-1ACA-4537-95B7-2024C211EDBB}"/>
          </ac:grpSpMkLst>
        </pc:grpChg>
        <pc:grpChg chg="mod">
          <ac:chgData name="Annaleise Radchenko" userId="6249d1a9-d5dd-4793-b8df-98b5e6874abb" providerId="ADAL" clId="{4A5B4154-50F6-4F5B-A4D7-A9ED8C205C6B}" dt="2026-01-07T02:36:48.529" v="488" actId="962"/>
          <ac:grpSpMkLst>
            <pc:docMk/>
            <pc:sldMk cId="4206478426" sldId="401"/>
            <ac:grpSpMk id="7" creationId="{431BD25E-3B20-441D-AF1F-03E853337EC5}"/>
          </ac:grpSpMkLst>
        </pc:grpChg>
        <pc:grpChg chg="mod">
          <ac:chgData name="Annaleise Radchenko" userId="6249d1a9-d5dd-4793-b8df-98b5e6874abb" providerId="ADAL" clId="{4A5B4154-50F6-4F5B-A4D7-A9ED8C205C6B}" dt="2026-01-07T02:36:54.302" v="490" actId="962"/>
          <ac:grpSpMkLst>
            <pc:docMk/>
            <pc:sldMk cId="4206478426" sldId="401"/>
            <ac:grpSpMk id="13" creationId="{3F58AA63-1C87-42D5-B005-E88FDABDF0B1}"/>
          </ac:grpSpMkLst>
        </pc:grpChg>
        <pc:grpChg chg="mod">
          <ac:chgData name="Annaleise Radchenko" userId="6249d1a9-d5dd-4793-b8df-98b5e6874abb" providerId="ADAL" clId="{4A5B4154-50F6-4F5B-A4D7-A9ED8C205C6B}" dt="2026-01-07T02:37:03.670" v="492" actId="962"/>
          <ac:grpSpMkLst>
            <pc:docMk/>
            <pc:sldMk cId="4206478426" sldId="401"/>
            <ac:grpSpMk id="25" creationId="{37ECBC20-27C2-49E0-AF5F-CEC521AAE3B3}"/>
          </ac:grpSpMkLst>
        </pc:grpChg>
        <pc:picChg chg="mod">
          <ac:chgData name="Annaleise Radchenko" userId="6249d1a9-d5dd-4793-b8df-98b5e6874abb" providerId="ADAL" clId="{4A5B4154-50F6-4F5B-A4D7-A9ED8C205C6B}" dt="2026-01-07T02:38:39.739" v="493" actId="962"/>
          <ac:picMkLst>
            <pc:docMk/>
            <pc:sldMk cId="4206478426" sldId="401"/>
            <ac:picMk id="3" creationId="{59CEE879-3E82-4CB4-88D8-A10F038DF5C1}"/>
          </ac:picMkLst>
        </pc:picChg>
        <pc:picChg chg="mod">
          <ac:chgData name="Annaleise Radchenko" userId="6249d1a9-d5dd-4793-b8df-98b5e6874abb" providerId="ADAL" clId="{4A5B4154-50F6-4F5B-A4D7-A9ED8C205C6B}" dt="2026-01-07T02:38:45.344" v="494" actId="962"/>
          <ac:picMkLst>
            <pc:docMk/>
            <pc:sldMk cId="4206478426" sldId="401"/>
            <ac:picMk id="17" creationId="{3AFF4178-71EE-45C8-8C85-67FF78A5B4EF}"/>
          </ac:picMkLst>
        </pc:picChg>
        <pc:picChg chg="mod">
          <ac:chgData name="Annaleise Radchenko" userId="6249d1a9-d5dd-4793-b8df-98b5e6874abb" providerId="ADAL" clId="{4A5B4154-50F6-4F5B-A4D7-A9ED8C205C6B}" dt="2026-01-07T02:38:46.896" v="495" actId="962"/>
          <ac:picMkLst>
            <pc:docMk/>
            <pc:sldMk cId="4206478426" sldId="401"/>
            <ac:picMk id="19" creationId="{252C70B6-9657-4E41-BF17-782BCA359A94}"/>
          </ac:picMkLst>
        </pc:picChg>
        <pc:picChg chg="mod">
          <ac:chgData name="Annaleise Radchenko" userId="6249d1a9-d5dd-4793-b8df-98b5e6874abb" providerId="ADAL" clId="{4A5B4154-50F6-4F5B-A4D7-A9ED8C205C6B}" dt="2026-01-07T02:38:47.985" v="496" actId="962"/>
          <ac:picMkLst>
            <pc:docMk/>
            <pc:sldMk cId="4206478426" sldId="401"/>
            <ac:picMk id="22" creationId="{933F51AA-8630-4EE2-A078-3CAFF50F9F73}"/>
          </ac:picMkLst>
        </pc:picChg>
        <pc:picChg chg="mod">
          <ac:chgData name="Annaleise Radchenko" userId="6249d1a9-d5dd-4793-b8df-98b5e6874abb" providerId="ADAL" clId="{4A5B4154-50F6-4F5B-A4D7-A9ED8C205C6B}" dt="2026-01-07T02:38:50.087" v="497" actId="962"/>
          <ac:picMkLst>
            <pc:docMk/>
            <pc:sldMk cId="4206478426" sldId="401"/>
            <ac:picMk id="23" creationId="{C43E985A-B46E-498C-B877-57DD564DB2A8}"/>
          </ac:picMkLst>
        </pc:picChg>
        <pc:picChg chg="mod">
          <ac:chgData name="Annaleise Radchenko" userId="6249d1a9-d5dd-4793-b8df-98b5e6874abb" providerId="ADAL" clId="{4A5B4154-50F6-4F5B-A4D7-A9ED8C205C6B}" dt="2026-01-07T02:38:51.201" v="498" actId="962"/>
          <ac:picMkLst>
            <pc:docMk/>
            <pc:sldMk cId="4206478426" sldId="401"/>
            <ac:picMk id="24" creationId="{BD671D0C-0A9A-4C43-B2CB-877A5F66D3C1}"/>
          </ac:picMkLst>
        </pc:picChg>
        <pc:cxnChg chg="mod">
          <ac:chgData name="Annaleise Radchenko" userId="6249d1a9-d5dd-4793-b8df-98b5e6874abb" providerId="ADAL" clId="{4A5B4154-50F6-4F5B-A4D7-A9ED8C205C6B}" dt="2026-01-05T21:16:15.455" v="69" actId="962"/>
          <ac:cxnSpMkLst>
            <pc:docMk/>
            <pc:sldMk cId="4206478426" sldId="401"/>
            <ac:cxnSpMk id="55" creationId="{00000000-0000-0000-0000-000000000000}"/>
          </ac:cxnSpMkLst>
        </pc:cxnChg>
      </pc:sldChg>
      <pc:sldChg chg="modSp mod">
        <pc:chgData name="Annaleise Radchenko" userId="6249d1a9-d5dd-4793-b8df-98b5e6874abb" providerId="ADAL" clId="{4A5B4154-50F6-4F5B-A4D7-A9ED8C205C6B}" dt="2026-01-07T02:41:51.991" v="507" actId="962"/>
        <pc:sldMkLst>
          <pc:docMk/>
          <pc:sldMk cId="1824342704" sldId="402"/>
        </pc:sldMkLst>
        <pc:spChg chg="mod">
          <ac:chgData name="Annaleise Radchenko" userId="6249d1a9-d5dd-4793-b8df-98b5e6874abb" providerId="ADAL" clId="{4A5B4154-50F6-4F5B-A4D7-A9ED8C205C6B}" dt="2026-01-07T02:39:10.894" v="499" actId="33553"/>
          <ac:spMkLst>
            <pc:docMk/>
            <pc:sldMk cId="1824342704" sldId="402"/>
            <ac:spMk id="26" creationId="{00000000-0000-0000-0000-000000000000}"/>
          </ac:spMkLst>
        </pc:spChg>
        <pc:grpChg chg="mod">
          <ac:chgData name="Annaleise Radchenko" userId="6249d1a9-d5dd-4793-b8df-98b5e6874abb" providerId="ADAL" clId="{4A5B4154-50F6-4F5B-A4D7-A9ED8C205C6B}" dt="2026-01-07T02:39:37.173" v="501" actId="962"/>
          <ac:grpSpMkLst>
            <pc:docMk/>
            <pc:sldMk cId="1824342704" sldId="402"/>
            <ac:grpSpMk id="11" creationId="{45405C1E-AA32-4A40-81FE-FC3F7BE2572B}"/>
          </ac:grpSpMkLst>
        </pc:grpChg>
        <pc:grpChg chg="mod">
          <ac:chgData name="Annaleise Radchenko" userId="6249d1a9-d5dd-4793-b8df-98b5e6874abb" providerId="ADAL" clId="{4A5B4154-50F6-4F5B-A4D7-A9ED8C205C6B}" dt="2026-01-07T02:41:51.991" v="507" actId="962"/>
          <ac:grpSpMkLst>
            <pc:docMk/>
            <pc:sldMk cId="1824342704" sldId="402"/>
            <ac:grpSpMk id="13" creationId="{C07C9765-0F78-4895-A6C3-6788EDBEA081}"/>
          </ac:grpSpMkLst>
        </pc:grpChg>
        <pc:grpChg chg="mod">
          <ac:chgData name="Annaleise Radchenko" userId="6249d1a9-d5dd-4793-b8df-98b5e6874abb" providerId="ADAL" clId="{4A5B4154-50F6-4F5B-A4D7-A9ED8C205C6B}" dt="2026-01-07T02:39:47.703" v="503" actId="962"/>
          <ac:grpSpMkLst>
            <pc:docMk/>
            <pc:sldMk cId="1824342704" sldId="402"/>
            <ac:grpSpMk id="15" creationId="{757B0A9D-17E9-46A4-98A2-8F5668C89826}"/>
          </ac:grpSpMkLst>
        </pc:grpChg>
        <pc:grpChg chg="mod">
          <ac:chgData name="Annaleise Radchenko" userId="6249d1a9-d5dd-4793-b8df-98b5e6874abb" providerId="ADAL" clId="{4A5B4154-50F6-4F5B-A4D7-A9ED8C205C6B}" dt="2026-01-07T02:40:22.889" v="505" actId="962"/>
          <ac:grpSpMkLst>
            <pc:docMk/>
            <pc:sldMk cId="1824342704" sldId="402"/>
            <ac:grpSpMk id="18" creationId="{C3B3B8C6-CBB4-4251-B620-55B3D3212263}"/>
          </ac:grpSpMkLst>
        </pc:grpChg>
        <pc:cxnChg chg="mod">
          <ac:chgData name="Annaleise Radchenko" userId="6249d1a9-d5dd-4793-b8df-98b5e6874abb" providerId="ADAL" clId="{4A5B4154-50F6-4F5B-A4D7-A9ED8C205C6B}" dt="2026-01-05T21:16:15.467" v="70" actId="962"/>
          <ac:cxnSpMkLst>
            <pc:docMk/>
            <pc:sldMk cId="1824342704" sldId="402"/>
            <ac:cxnSpMk id="55" creationId="{00000000-0000-0000-0000-000000000000}"/>
          </ac:cxnSpMkLst>
        </pc:cxnChg>
      </pc:sldChg>
      <pc:sldChg chg="modSp mod">
        <pc:chgData name="Annaleise Radchenko" userId="6249d1a9-d5dd-4793-b8df-98b5e6874abb" providerId="ADAL" clId="{4A5B4154-50F6-4F5B-A4D7-A9ED8C205C6B}" dt="2026-01-07T02:42:54.244" v="516" actId="962"/>
        <pc:sldMkLst>
          <pc:docMk/>
          <pc:sldMk cId="2370292049" sldId="403"/>
        </pc:sldMkLst>
        <pc:spChg chg="mod">
          <ac:chgData name="Annaleise Radchenko" userId="6249d1a9-d5dd-4793-b8df-98b5e6874abb" providerId="ADAL" clId="{4A5B4154-50F6-4F5B-A4D7-A9ED8C205C6B}" dt="2026-01-07T02:42:04.133" v="508" actId="33553"/>
          <ac:spMkLst>
            <pc:docMk/>
            <pc:sldMk cId="2370292049" sldId="403"/>
            <ac:spMk id="26" creationId="{00000000-0000-0000-0000-000000000000}"/>
          </ac:spMkLst>
        </pc:spChg>
        <pc:grpChg chg="mod">
          <ac:chgData name="Annaleise Radchenko" userId="6249d1a9-d5dd-4793-b8df-98b5e6874abb" providerId="ADAL" clId="{4A5B4154-50F6-4F5B-A4D7-A9ED8C205C6B}" dt="2026-01-07T02:42:29.249" v="510" actId="962"/>
          <ac:grpSpMkLst>
            <pc:docMk/>
            <pc:sldMk cId="2370292049" sldId="403"/>
            <ac:grpSpMk id="11" creationId="{45405C1E-AA32-4A40-81FE-FC3F7BE2572B}"/>
          </ac:grpSpMkLst>
        </pc:grpChg>
        <pc:grpChg chg="mod">
          <ac:chgData name="Annaleise Radchenko" userId="6249d1a9-d5dd-4793-b8df-98b5e6874abb" providerId="ADAL" clId="{4A5B4154-50F6-4F5B-A4D7-A9ED8C205C6B}" dt="2026-01-07T02:42:35.312" v="512" actId="962"/>
          <ac:grpSpMkLst>
            <pc:docMk/>
            <pc:sldMk cId="2370292049" sldId="403"/>
            <ac:grpSpMk id="15" creationId="{757B0A9D-17E9-46A4-98A2-8F5668C89826}"/>
          </ac:grpSpMkLst>
        </pc:grpChg>
        <pc:grpChg chg="mod">
          <ac:chgData name="Annaleise Radchenko" userId="6249d1a9-d5dd-4793-b8df-98b5e6874abb" providerId="ADAL" clId="{4A5B4154-50F6-4F5B-A4D7-A9ED8C205C6B}" dt="2026-01-07T02:42:42.957" v="514" actId="962"/>
          <ac:grpSpMkLst>
            <pc:docMk/>
            <pc:sldMk cId="2370292049" sldId="403"/>
            <ac:grpSpMk id="18" creationId="{C3B3B8C6-CBB4-4251-B620-55B3D3212263}"/>
          </ac:grpSpMkLst>
        </pc:grpChg>
        <pc:grpChg chg="mod">
          <ac:chgData name="Annaleise Radchenko" userId="6249d1a9-d5dd-4793-b8df-98b5e6874abb" providerId="ADAL" clId="{4A5B4154-50F6-4F5B-A4D7-A9ED8C205C6B}" dt="2026-01-07T02:42:54.244" v="516" actId="962"/>
          <ac:grpSpMkLst>
            <pc:docMk/>
            <pc:sldMk cId="2370292049" sldId="403"/>
            <ac:grpSpMk id="23" creationId="{19DDED9C-8ED7-46EB-83E0-0BEA3F7338FF}"/>
          </ac:grpSpMkLst>
        </pc:grpChg>
        <pc:cxnChg chg="mod">
          <ac:chgData name="Annaleise Radchenko" userId="6249d1a9-d5dd-4793-b8df-98b5e6874abb" providerId="ADAL" clId="{4A5B4154-50F6-4F5B-A4D7-A9ED8C205C6B}" dt="2026-01-05T21:16:15.467" v="71" actId="962"/>
          <ac:cxnSpMkLst>
            <pc:docMk/>
            <pc:sldMk cId="2370292049" sldId="403"/>
            <ac:cxnSpMk id="55" creationId="{00000000-0000-0000-0000-000000000000}"/>
          </ac:cxnSpMkLst>
        </pc:cxnChg>
      </pc:sldChg>
      <pc:sldChg chg="modSp mod">
        <pc:chgData name="Annaleise Radchenko" userId="6249d1a9-d5dd-4793-b8df-98b5e6874abb" providerId="ADAL" clId="{4A5B4154-50F6-4F5B-A4D7-A9ED8C205C6B}" dt="2026-01-07T02:44:58.618" v="519" actId="947"/>
        <pc:sldMkLst>
          <pc:docMk/>
          <pc:sldMk cId="815944297" sldId="404"/>
        </pc:sldMkLst>
        <pc:spChg chg="mod">
          <ac:chgData name="Annaleise Radchenko" userId="6249d1a9-d5dd-4793-b8df-98b5e6874abb" providerId="ADAL" clId="{4A5B4154-50F6-4F5B-A4D7-A9ED8C205C6B}" dt="2026-01-07T02:44:58.618" v="519" actId="947"/>
          <ac:spMkLst>
            <pc:docMk/>
            <pc:sldMk cId="815944297" sldId="404"/>
            <ac:spMk id="26" creationId="{00000000-0000-0000-0000-000000000000}"/>
          </ac:spMkLst>
        </pc:spChg>
        <pc:cxnChg chg="mod">
          <ac:chgData name="Annaleise Radchenko" userId="6249d1a9-d5dd-4793-b8df-98b5e6874abb" providerId="ADAL" clId="{4A5B4154-50F6-4F5B-A4D7-A9ED8C205C6B}" dt="2026-01-05T21:16:15.487" v="72" actId="962"/>
          <ac:cxnSpMkLst>
            <pc:docMk/>
            <pc:sldMk cId="815944297" sldId="404"/>
            <ac:cxnSpMk id="55" creationId="{00000000-0000-0000-0000-000000000000}"/>
          </ac:cxnSpMkLst>
        </pc:cxnChg>
      </pc:sldChg>
      <pc:sldChg chg="modSp mod">
        <pc:chgData name="Annaleise Radchenko" userId="6249d1a9-d5dd-4793-b8df-98b5e6874abb" providerId="ADAL" clId="{4A5B4154-50F6-4F5B-A4D7-A9ED8C205C6B}" dt="2026-01-07T02:46:22.269" v="530" actId="962"/>
        <pc:sldMkLst>
          <pc:docMk/>
          <pc:sldMk cId="1408214908" sldId="405"/>
        </pc:sldMkLst>
        <pc:spChg chg="mod">
          <ac:chgData name="Annaleise Radchenko" userId="6249d1a9-d5dd-4793-b8df-98b5e6874abb" providerId="ADAL" clId="{4A5B4154-50F6-4F5B-A4D7-A9ED8C205C6B}" dt="2026-01-07T02:45:28.769" v="522" actId="33553"/>
          <ac:spMkLst>
            <pc:docMk/>
            <pc:sldMk cId="1408214908" sldId="405"/>
            <ac:spMk id="26" creationId="{00000000-0000-0000-0000-000000000000}"/>
          </ac:spMkLst>
        </pc:spChg>
        <pc:grpChg chg="mod">
          <ac:chgData name="Annaleise Radchenko" userId="6249d1a9-d5dd-4793-b8df-98b5e6874abb" providerId="ADAL" clId="{4A5B4154-50F6-4F5B-A4D7-A9ED8C205C6B}" dt="2026-01-07T02:45:50.096" v="524" actId="962"/>
          <ac:grpSpMkLst>
            <pc:docMk/>
            <pc:sldMk cId="1408214908" sldId="405"/>
            <ac:grpSpMk id="11" creationId="{45405C1E-AA32-4A40-81FE-FC3F7BE2572B}"/>
          </ac:grpSpMkLst>
        </pc:grpChg>
        <pc:grpChg chg="mod">
          <ac:chgData name="Annaleise Radchenko" userId="6249d1a9-d5dd-4793-b8df-98b5e6874abb" providerId="ADAL" clId="{4A5B4154-50F6-4F5B-A4D7-A9ED8C205C6B}" dt="2026-01-07T02:46:05.081" v="526" actId="962"/>
          <ac:grpSpMkLst>
            <pc:docMk/>
            <pc:sldMk cId="1408214908" sldId="405"/>
            <ac:grpSpMk id="15" creationId="{757B0A9D-17E9-46A4-98A2-8F5668C89826}"/>
          </ac:grpSpMkLst>
        </pc:grpChg>
        <pc:grpChg chg="mod">
          <ac:chgData name="Annaleise Radchenko" userId="6249d1a9-d5dd-4793-b8df-98b5e6874abb" providerId="ADAL" clId="{4A5B4154-50F6-4F5B-A4D7-A9ED8C205C6B}" dt="2026-01-07T02:46:13.017" v="528" actId="962"/>
          <ac:grpSpMkLst>
            <pc:docMk/>
            <pc:sldMk cId="1408214908" sldId="405"/>
            <ac:grpSpMk id="18" creationId="{C3B3B8C6-CBB4-4251-B620-55B3D3212263}"/>
          </ac:grpSpMkLst>
        </pc:grpChg>
        <pc:grpChg chg="mod">
          <ac:chgData name="Annaleise Radchenko" userId="6249d1a9-d5dd-4793-b8df-98b5e6874abb" providerId="ADAL" clId="{4A5B4154-50F6-4F5B-A4D7-A9ED8C205C6B}" dt="2026-01-07T02:46:22.269" v="530" actId="962"/>
          <ac:grpSpMkLst>
            <pc:docMk/>
            <pc:sldMk cId="1408214908" sldId="405"/>
            <ac:grpSpMk id="23" creationId="{19DDED9C-8ED7-46EB-83E0-0BEA3F7338FF}"/>
          </ac:grpSpMkLst>
        </pc:grpChg>
        <pc:cxnChg chg="mod">
          <ac:chgData name="Annaleise Radchenko" userId="6249d1a9-d5dd-4793-b8df-98b5e6874abb" providerId="ADAL" clId="{4A5B4154-50F6-4F5B-A4D7-A9ED8C205C6B}" dt="2026-01-05T21:16:15.499" v="73" actId="962"/>
          <ac:cxnSpMkLst>
            <pc:docMk/>
            <pc:sldMk cId="1408214908" sldId="405"/>
            <ac:cxnSpMk id="55" creationId="{00000000-0000-0000-0000-000000000000}"/>
          </ac:cxnSpMkLst>
        </pc:cxnChg>
      </pc:sldChg>
      <pc:sldChg chg="delSp modSp mod">
        <pc:chgData name="Annaleise Radchenko" userId="6249d1a9-d5dd-4793-b8df-98b5e6874abb" providerId="ADAL" clId="{4A5B4154-50F6-4F5B-A4D7-A9ED8C205C6B}" dt="2026-01-07T02:47:51.961" v="535" actId="33553"/>
        <pc:sldMkLst>
          <pc:docMk/>
          <pc:sldMk cId="1487975081" sldId="406"/>
        </pc:sldMkLst>
        <pc:spChg chg="mod topLvl">
          <ac:chgData name="Annaleise Radchenko" userId="6249d1a9-d5dd-4793-b8df-98b5e6874abb" providerId="ADAL" clId="{4A5B4154-50F6-4F5B-A4D7-A9ED8C205C6B}" dt="2026-01-07T02:47:51.961" v="535" actId="33553"/>
          <ac:spMkLst>
            <pc:docMk/>
            <pc:sldMk cId="1487975081" sldId="406"/>
            <ac:spMk id="26" creationId="{00000000-0000-0000-0000-000000000000}"/>
          </ac:spMkLst>
        </pc:spChg>
        <pc:cxnChg chg="mod">
          <ac:chgData name="Annaleise Radchenko" userId="6249d1a9-d5dd-4793-b8df-98b5e6874abb" providerId="ADAL" clId="{4A5B4154-50F6-4F5B-A4D7-A9ED8C205C6B}" dt="2026-01-05T21:16:15.514" v="74" actId="962"/>
          <ac:cxnSpMkLst>
            <pc:docMk/>
            <pc:sldMk cId="1487975081" sldId="406"/>
            <ac:cxnSpMk id="55" creationId="{00000000-0000-0000-0000-000000000000}"/>
          </ac:cxnSpMkLst>
        </pc:cxnChg>
      </pc:sldChg>
      <pc:sldChg chg="delSp modSp mod">
        <pc:chgData name="Annaleise Radchenko" userId="6249d1a9-d5dd-4793-b8df-98b5e6874abb" providerId="ADAL" clId="{4A5B4154-50F6-4F5B-A4D7-A9ED8C205C6B}" dt="2026-01-07T02:48:23.616" v="540" actId="33553"/>
        <pc:sldMkLst>
          <pc:docMk/>
          <pc:sldMk cId="3090562796" sldId="407"/>
        </pc:sldMkLst>
        <pc:spChg chg="mod topLvl">
          <ac:chgData name="Annaleise Radchenko" userId="6249d1a9-d5dd-4793-b8df-98b5e6874abb" providerId="ADAL" clId="{4A5B4154-50F6-4F5B-A4D7-A9ED8C205C6B}" dt="2026-01-07T02:48:23.616" v="540" actId="33553"/>
          <ac:spMkLst>
            <pc:docMk/>
            <pc:sldMk cId="3090562796" sldId="407"/>
            <ac:spMk id="26" creationId="{00000000-0000-0000-0000-000000000000}"/>
          </ac:spMkLst>
        </pc:spChg>
        <pc:cxnChg chg="mod">
          <ac:chgData name="Annaleise Radchenko" userId="6249d1a9-d5dd-4793-b8df-98b5e6874abb" providerId="ADAL" clId="{4A5B4154-50F6-4F5B-A4D7-A9ED8C205C6B}" dt="2026-01-05T21:16:15.516" v="75" actId="962"/>
          <ac:cxnSpMkLst>
            <pc:docMk/>
            <pc:sldMk cId="3090562796" sldId="407"/>
            <ac:cxnSpMk id="55" creationId="{00000000-0000-0000-0000-000000000000}"/>
          </ac:cxnSpMkLst>
        </pc:cxnChg>
      </pc:sldChg>
      <pc:sldChg chg="delSp modSp mod">
        <pc:chgData name="Annaleise Radchenko" userId="6249d1a9-d5dd-4793-b8df-98b5e6874abb" providerId="ADAL" clId="{4A5B4154-50F6-4F5B-A4D7-A9ED8C205C6B}" dt="2026-01-07T02:49:05.494" v="545" actId="33553"/>
        <pc:sldMkLst>
          <pc:docMk/>
          <pc:sldMk cId="3209716069" sldId="408"/>
        </pc:sldMkLst>
        <pc:spChg chg="mod topLvl">
          <ac:chgData name="Annaleise Radchenko" userId="6249d1a9-d5dd-4793-b8df-98b5e6874abb" providerId="ADAL" clId="{4A5B4154-50F6-4F5B-A4D7-A9ED8C205C6B}" dt="2026-01-07T02:49:05.494" v="545" actId="33553"/>
          <ac:spMkLst>
            <pc:docMk/>
            <pc:sldMk cId="3209716069" sldId="408"/>
            <ac:spMk id="26" creationId="{00000000-0000-0000-0000-000000000000}"/>
          </ac:spMkLst>
        </pc:spChg>
        <pc:cxnChg chg="mod">
          <ac:chgData name="Annaleise Radchenko" userId="6249d1a9-d5dd-4793-b8df-98b5e6874abb" providerId="ADAL" clId="{4A5B4154-50F6-4F5B-A4D7-A9ED8C205C6B}" dt="2026-01-05T21:16:15.531" v="76" actId="962"/>
          <ac:cxnSpMkLst>
            <pc:docMk/>
            <pc:sldMk cId="3209716069" sldId="408"/>
            <ac:cxnSpMk id="55" creationId="{00000000-0000-0000-0000-000000000000}"/>
          </ac:cxnSpMkLst>
        </pc:cxn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2/3/2026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dirty="0"/>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explain and analyze protectionism and calculate the effects of trade barriers.</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598951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Before trade, the equilibrium price of sugar in Brazil is $0.12 a pound, and it is $0.24 per pound in the United States. When trade is allowed, businesses will buy cheap sugar in Brazil and sell it in the United States. This will result in higher prices in Brazil and lower prices in the United States.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548183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Free trade results in gains from trade. Total surplus increases in both countries, as the two shaded areas show. However, there are clear income distribution effects. Producers gain in the exporting country, while consumers lose; in the importing country, consumers gain and producers lose.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525412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U.S. sugar farmers are likely to argue that, if only they could be protected from sugar imported from Brazil, the United States would have higher domestic sugar production, more jobs in the sugar industry, and American sugar farmers would receive a higher price.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020814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the government sets a high-enough tariff on imported sugar, or sets an import quota at zero, the result will be that the quantity of sugar traded between countries could be reduced to zero, and the prices in each country will return to the levels before trade was allowed.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262132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effect of protectionism on producers and consumers in the foreign country is complex. When a government uses an import quota to impose partial protectionism, Brazilian sugar producers receive a lower price for the sugar they sell in Brazil, but a higher price for the sugar they are allowed to export to the United States.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729970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protected producers, like U.S. sugar farmers, restricting imports is clearly positive. Without a need to face imported products, these producers are able to sell more at a higher price. For consumers in the country with the protected good, in this case U.S. sugar consumers, restricting imports is clearly negative. They end up buying a lower quantity of the good and paying a higher price for what they do buy compared to the equilibrium with trade.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622412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results of protectionism on producers and consumers are complex. It can limit the choices of domestic consumers and lower the revenue of foreign producers.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81740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discuss how international trade influences the job market; analyze the opportunity cost of protectionism; and explain how international trade impacts wages, labor standards, and working conditions.</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dirty="0"/>
          </a:p>
        </p:txBody>
      </p:sp>
    </p:spTree>
    <p:extLst>
      <p:ext uri="{BB962C8B-B14F-4D97-AF65-F5344CB8AC3E}">
        <p14:creationId xmlns:p14="http://schemas.microsoft.com/office/powerpoint/2010/main" val="37688536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Imports affect workers in several different ways: fewer jobs, lower wages, or poor working conditions. The hidden opportunity cost of using protectionism to save jobs in one industry is jobs sacrificed in other industries.</a:t>
            </a: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dirty="0"/>
          </a:p>
        </p:txBody>
      </p:sp>
    </p:spTree>
    <p:extLst>
      <p:ext uri="{BB962C8B-B14F-4D97-AF65-F5344CB8AC3E}">
        <p14:creationId xmlns:p14="http://schemas.microsoft.com/office/powerpoint/2010/main" val="9159016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early 1990s, the United States was negotiating the North American Free Trade Agreement (NAFTA) with Mexico. NAFTA was an agreement that reduced tariffs, import quotas, and nontariff barriers to trade between the U.S., Mexico, and Canada. For the next six years, the United States economy had some of the most rapid job growth and low unemployment in its history. Those who feared that open trade with Mexico would lead to a dramatic decrease in jobs were proven wrong.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dirty="0"/>
          </a:p>
        </p:txBody>
      </p:sp>
    </p:spTree>
    <p:extLst>
      <p:ext uri="{BB962C8B-B14F-4D97-AF65-F5344CB8AC3E}">
        <p14:creationId xmlns:p14="http://schemas.microsoft.com/office/powerpoint/2010/main" val="33766590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world has become more connected on multiple levels, especially economically. In 1970, imports and exports made up 11% of U.S. GDP, while they made up about 24% in 2020. This chapter explores trade policy: the laws and strategies a country uses to regulate international trade.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Protectionism saves jobs in the specific industry being protected but, for two reasons, it costs jobs in other unprotected industries. </a:t>
            </a:r>
            <a:r>
              <a:rPr lang="en-US" sz="1200" dirty="0">
                <a:solidFill>
                  <a:schemeClr val="bg1"/>
                </a:solidFill>
              </a:rPr>
              <a:t>If consumers are paying higher prices to the protected industry, they inevitably have less money to spend on goods from other industries, so jobs are lost in those other industries. If a firm sells the protected product to other firms so that other firms must now pay a higher price for a key input, those firms will lose sales to foreign producers who do not need to pay the higher price. Lost sales translate into lost jobs. </a:t>
            </a:r>
            <a:r>
              <a:rPr lang="en-US" sz="1200" kern="1200" dirty="0">
                <a:solidFill>
                  <a:schemeClr val="tx1"/>
                </a:solidFill>
                <a:effectLst/>
                <a:latin typeface="+mn-lt"/>
                <a:ea typeface="+mn-ea"/>
                <a:cs typeface="+mn-cs"/>
              </a:rPr>
              <a:t>The hidden opportunity cost of using protectionism to save jobs in one industry is jobs sacrificed in other industries.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dirty="0"/>
          </a:p>
        </p:txBody>
      </p:sp>
    </p:spTree>
    <p:extLst>
      <p:ext uri="{BB962C8B-B14F-4D97-AF65-F5344CB8AC3E}">
        <p14:creationId xmlns:p14="http://schemas.microsoft.com/office/powerpoint/2010/main" val="35271664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Saving a job through protectionism can be very expensive. A study from 2002 compiled evidence that showed using protectionism to save an average job in the textile and apparel industry would cost $199,000 per job saved.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dirty="0"/>
          </a:p>
        </p:txBody>
      </p:sp>
    </p:spTree>
    <p:extLst>
      <p:ext uri="{BB962C8B-B14F-4D97-AF65-F5344CB8AC3E}">
        <p14:creationId xmlns:p14="http://schemas.microsoft.com/office/powerpoint/2010/main" val="7934718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Why does it cost so much to save jobs through protectionism? The basic reason is that not all the extra money that consumers pay because of tariffs or quotas goes to save jobs. For example, if the government imposes tariffs on steel imports so that steel buyers pay a higher price, U.S. steel companies might do the following: Earn greater profits. Buy more equipment. Pay bigger bonuses to managers. Give pay raises to existing employees. Avoid firing some additional workers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dirty="0"/>
          </a:p>
        </p:txBody>
      </p:sp>
    </p:spTree>
    <p:extLst>
      <p:ext uri="{BB962C8B-B14F-4D97-AF65-F5344CB8AC3E}">
        <p14:creationId xmlns:p14="http://schemas.microsoft.com/office/powerpoint/2010/main" val="30524393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Even if trade does not reduce the number of jobs, it could affect wages. It is important to separate issues about the average wage level from issues about whether trade will hurt the wages of certain workers. Because trade raises the amount that an economy can produce, it will also cause the average level of wages in an economy to rise. By contrast, barriers to trade will reduce the average level of wages in an economy. Even if trade increases the overall wage level, it will still benefit some workers and hurt others.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dirty="0"/>
          </a:p>
        </p:txBody>
      </p:sp>
    </p:spTree>
    <p:extLst>
      <p:ext uri="{BB962C8B-B14F-4D97-AF65-F5344CB8AC3E}">
        <p14:creationId xmlns:p14="http://schemas.microsoft.com/office/powerpoint/2010/main" val="31179191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Labor conditions can vary widely across countries.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dirty="0"/>
          </a:p>
        </p:txBody>
      </p:sp>
    </p:spTree>
    <p:extLst>
      <p:ext uri="{BB962C8B-B14F-4D97-AF65-F5344CB8AC3E}">
        <p14:creationId xmlns:p14="http://schemas.microsoft.com/office/powerpoint/2010/main" val="4145991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Workers in many low-income countries around the world labor under conditions that would be illegal in America. Workers in the following countries often make less than the minimum wage in the U.S.: China, Thailand, Brazil, South Africa, Poland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dirty="0"/>
          </a:p>
        </p:txBody>
      </p:sp>
    </p:spTree>
    <p:extLst>
      <p:ext uri="{BB962C8B-B14F-4D97-AF65-F5344CB8AC3E}">
        <p14:creationId xmlns:p14="http://schemas.microsoft.com/office/powerpoint/2010/main" val="9878029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United States, the minimum wage is $7.25 per hour. A typical wage in many low-income countries might be more like $7.25 per day or (often) less. Working conditions in low-income countries may be extremely unpleasant or unsafe. In the worst cases, production may involve child labor or workers who are treated like slaves.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dirty="0"/>
          </a:p>
        </p:txBody>
      </p:sp>
    </p:spTree>
    <p:extLst>
      <p:ext uri="{BB962C8B-B14F-4D97-AF65-F5344CB8AC3E}">
        <p14:creationId xmlns:p14="http://schemas.microsoft.com/office/powerpoint/2010/main" val="6463378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President Trump imposed tariffs on imported steel in order to “bring back jobs to the U.S. steel industry.” Do you think tariffs achieve this goal? Why or why not? </a:t>
            </a: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dirty="0"/>
          </a:p>
        </p:txBody>
      </p:sp>
    </p:spTree>
    <p:extLst>
      <p:ext uri="{BB962C8B-B14F-4D97-AF65-F5344CB8AC3E}">
        <p14:creationId xmlns:p14="http://schemas.microsoft.com/office/powerpoint/2010/main" val="1506393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explain and analyze various arguments that are in support of restricting imports; explain dumping; and evaluate the significance of countries’ perceptions on the benefits of growing trade.</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dirty="0"/>
          </a:p>
        </p:txBody>
      </p:sp>
    </p:spTree>
    <p:extLst>
      <p:ext uri="{BB962C8B-B14F-4D97-AF65-F5344CB8AC3E}">
        <p14:creationId xmlns:p14="http://schemas.microsoft.com/office/powerpoint/2010/main" val="21521910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Protectionism requires domestic consumers of a product to pay higher prices to benefit domestic producers of that product. </a:t>
            </a:r>
            <a:r>
              <a:rPr lang="en-US" sz="1200" dirty="0">
                <a:solidFill>
                  <a:schemeClr val="bg1"/>
                </a:solidFill>
              </a:rPr>
              <a:t>Countries that institute protectionist policies lose the economic gains achieved through comparative advantage, specialized learning, and economies of scale. </a:t>
            </a:r>
            <a:r>
              <a:rPr lang="en-US" sz="1200" kern="1200" dirty="0">
                <a:solidFill>
                  <a:schemeClr val="tx1"/>
                </a:solidFill>
                <a:effectLst/>
                <a:latin typeface="+mn-lt"/>
                <a:ea typeface="+mn-ea"/>
                <a:cs typeface="+mn-cs"/>
              </a:rPr>
              <a:t>With these overall costs in mind, let us now consider, one by one, a number of arguments that support restricting imports.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dirty="0"/>
          </a:p>
        </p:txBody>
      </p:sp>
    </p:spTree>
    <p:extLst>
      <p:ext uri="{BB962C8B-B14F-4D97-AF65-F5344CB8AC3E}">
        <p14:creationId xmlns:p14="http://schemas.microsoft.com/office/powerpoint/2010/main" val="33766590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As the world has become more globally connected, firms and workers in high-income countries like the United States, Japan, or the nations of the European Union perceive a competitive threat from firms in medium-income countries like Mexico, China, or South Africa that have lower costs of living and therefore pay lower wages.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021982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infant industry argument for protectionism is to block imports for a limited time to give the infant industry time to mature before it starts competing on equal terms in the global economy.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dirty="0"/>
          </a:p>
        </p:txBody>
      </p:sp>
    </p:spTree>
    <p:extLst>
      <p:ext uri="{BB962C8B-B14F-4D97-AF65-F5344CB8AC3E}">
        <p14:creationId xmlns:p14="http://schemas.microsoft.com/office/powerpoint/2010/main" val="27431550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many countries, infant industries have gone from babyhood to senility and obsolescence without ever having reached the profitable maturity stage. As one example, Brazil treated its computer industry as an infant industry from the late 1970s until about 1990. In an attempt to establish its computer industry in the global economy, Brazil largely barred imports of computer products for several decades. However, by the mid-1980s, due to lack of international competition, Brazil had a backward and out-of-date industry, typically lagging behind world standards for price and performance by three to five years. Brazilians were unable to benefit from up-to-date computers and phased out its infant industry policy for the computer industry.</a:t>
            </a: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dirty="0"/>
          </a:p>
        </p:txBody>
      </p:sp>
    </p:spTree>
    <p:extLst>
      <p:ext uri="{BB962C8B-B14F-4D97-AF65-F5344CB8AC3E}">
        <p14:creationId xmlns:p14="http://schemas.microsoft.com/office/powerpoint/2010/main" val="352716643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Dumping refers to selling goods below their cost of production</a:t>
            </a:r>
            <a:r>
              <a:rPr lang="en-US" sz="1200" b="0" kern="1200" dirty="0">
                <a:solidFill>
                  <a:schemeClr val="tx1"/>
                </a:solidFill>
                <a:effectLst/>
                <a:latin typeface="+mn-lt"/>
                <a:ea typeface="+mn-ea"/>
                <a:cs typeface="+mn-cs"/>
              </a:rPr>
              <a:t>. </a:t>
            </a:r>
            <a:r>
              <a:rPr lang="en-US" sz="1200" b="0" dirty="0">
                <a:solidFill>
                  <a:schemeClr val="bg1"/>
                </a:solidFill>
              </a:rPr>
              <a:t>Anti-dumping laws </a:t>
            </a:r>
            <a:r>
              <a:rPr lang="en-US" sz="1200" dirty="0">
                <a:solidFill>
                  <a:schemeClr val="bg1"/>
                </a:solidFill>
              </a:rPr>
              <a:t>block imports that are sold below the cost of production by imposing tariffs that increase the price of these imports to reflect their cost of production. </a:t>
            </a:r>
            <a:r>
              <a:rPr lang="en-US" sz="1200" kern="1200" dirty="0">
                <a:solidFill>
                  <a:schemeClr val="tx1"/>
                </a:solidFill>
                <a:effectLst/>
                <a:latin typeface="+mn-lt"/>
                <a:ea typeface="+mn-ea"/>
                <a:cs typeface="+mn-cs"/>
              </a:rPr>
              <a:t>Anti-dumping complaints rose from about 100 cases per year in the late 1980s to about 200 new cases each year by the late 2010s.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dirty="0"/>
          </a:p>
        </p:txBody>
      </p:sp>
    </p:spTree>
    <p:extLst>
      <p:ext uri="{BB962C8B-B14F-4D97-AF65-F5344CB8AC3E}">
        <p14:creationId xmlns:p14="http://schemas.microsoft.com/office/powerpoint/2010/main" val="59433070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question has two possible answers: one innocent and one more sinister. The innocent explanation is that demand and supply set market prices, not the cost of production. When a local store has a going-out-of-business sale, for example, it may sell goods below the cost of production. The sinister explanation is that dumping is part of a long-term strategy. Foreign firms sell goods at prices below the cost of production, and once U.S. competition is driven out, they then raise prices.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dirty="0"/>
          </a:p>
        </p:txBody>
      </p:sp>
    </p:spTree>
    <p:extLst>
      <p:ext uri="{BB962C8B-B14F-4D97-AF65-F5344CB8AC3E}">
        <p14:creationId xmlns:p14="http://schemas.microsoft.com/office/powerpoint/2010/main" val="6598885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terms of economic theory, the case for anti-dumping laws is weak. In a market governed by demand and supply, the government does not guarantee that firms will be able to make a profit. After all, low prices are difficult for producers but benefit consumers. Although there are cases in which foreign producers have driven out domestic firms, there are zero documented cases of jacked up prices. Foreign producers typically continue competing hard against each other and providing low prices to consumers.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36</a:t>
            </a:fld>
            <a:endParaRPr lang="en-US" dirty="0"/>
          </a:p>
        </p:txBody>
      </p:sp>
    </p:spTree>
    <p:extLst>
      <p:ext uri="{BB962C8B-B14F-4D97-AF65-F5344CB8AC3E}">
        <p14:creationId xmlns:p14="http://schemas.microsoft.com/office/powerpoint/2010/main" val="176227444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2004, the U.S. accused Canada of dumping lumber. What does this mean, and what effect would dumping have on the U.S. lumber market? </a:t>
            </a:r>
          </a:p>
        </p:txBody>
      </p:sp>
      <p:sp>
        <p:nvSpPr>
          <p:cNvPr id="4" name="Slide Number Placeholder 3"/>
          <p:cNvSpPr>
            <a:spLocks noGrp="1"/>
          </p:cNvSpPr>
          <p:nvPr>
            <p:ph type="sldNum" sz="quarter" idx="5"/>
          </p:nvPr>
        </p:nvSpPr>
        <p:spPr/>
        <p:txBody>
          <a:bodyPr/>
          <a:lstStyle/>
          <a:p>
            <a:fld id="{DEC611CA-4268-4E72-8BFC-C641B4C40515}" type="slidenum">
              <a:rPr lang="en-US" smtClean="0"/>
              <a:t>37</a:t>
            </a:fld>
            <a:endParaRPr lang="en-US" dirty="0"/>
          </a:p>
        </p:txBody>
      </p:sp>
    </p:spTree>
    <p:extLst>
      <p:ext uri="{BB962C8B-B14F-4D97-AF65-F5344CB8AC3E}">
        <p14:creationId xmlns:p14="http://schemas.microsoft.com/office/powerpoint/2010/main" val="333768914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2004, the U.S. accused Canada of dumping lumber. What does this mean, and what effect would dumping have on the U.S. lumber market? Dumping means that the Canadians were accused of selling lumber at a price below its average cost of production. If the price was low enough and the dumping continued for a long period of time, it could drive U.S. lumber companies out of business. Then with less competition from U.S. lumber companies, the Canadian lumber companies could increase the price of lumber imported to the U.S. However, the ability of the Canadian lumber companies to increase price would be limited by competition from lumber companies in places other than the U.S.</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38</a:t>
            </a:fld>
            <a:endParaRPr lang="en-US" dirty="0"/>
          </a:p>
        </p:txBody>
      </p:sp>
    </p:spTree>
    <p:extLst>
      <p:ext uri="{BB962C8B-B14F-4D97-AF65-F5344CB8AC3E}">
        <p14:creationId xmlns:p14="http://schemas.microsoft.com/office/powerpoint/2010/main" val="387540354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potential for global trade to affect the environment has become controversial. If free trade meant the destruction of life itself, even economists would convert to protectionism. While globalization can pose environmental dangers, with safeguards in place, we can minimize the environmental impacts of trade. High-income countries typically have relatively strict environmental standard, while lower-income countries do not.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39</a:t>
            </a:fld>
            <a:endParaRPr lang="en-US" dirty="0"/>
          </a:p>
        </p:txBody>
      </p:sp>
    </p:spTree>
    <p:extLst>
      <p:ext uri="{BB962C8B-B14F-4D97-AF65-F5344CB8AC3E}">
        <p14:creationId xmlns:p14="http://schemas.microsoft.com/office/powerpoint/2010/main" val="12432281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Profit-seeking companies shift their production from countries with strong environmental standards to countries with weak standards. Countries may reduce their environmental standards to attract multinational firms, which, after all, provide jobs and economic clout. Global production becomes concentrated in countries where firms can pollute the most, and environmental laws "race to the bottom.“ Although the race-to-the-bottom scenario sounds plausible, it does not appear to describe reality.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40</a:t>
            </a:fld>
            <a:endParaRPr lang="en-US" dirty="0"/>
          </a:p>
        </p:txBody>
      </p:sp>
    </p:spTree>
    <p:extLst>
      <p:ext uri="{BB962C8B-B14F-4D97-AF65-F5344CB8AC3E}">
        <p14:creationId xmlns:p14="http://schemas.microsoft.com/office/powerpoint/2010/main" val="428198295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threat of blocking international trade can pressure lower-income countries into adopting stronger environmental standards. It would be undemocratic for the well-fed citizens of high-income countries to dictate to the ill-fed citizens of low-income countries. If high-income countries want stronger environmental standards in low-income countries, they don’t have to threaten protectionism. For example, high-income countries could pay for anti-pollution equipment in low-income countries or help pay for national parks.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41</a:t>
            </a:fld>
            <a:endParaRPr lang="en-US" dirty="0"/>
          </a:p>
        </p:txBody>
      </p:sp>
    </p:spTree>
    <p:extLst>
      <p:ext uri="{BB962C8B-B14F-4D97-AF65-F5344CB8AC3E}">
        <p14:creationId xmlns:p14="http://schemas.microsoft.com/office/powerpoint/2010/main" val="39553267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a government legislates policies to reduce or block international trade, it is engaging in protectionism. Protectionist policies often seek to shield domestic producers and domestic workers from foreign competition. Protectionism takes three main forms: tariffs, import quotas, and nontariff barriers.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716643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One argument for shutting out certain imported products is that they are unsafe for consumers. Consumer rights groups have warned that the WTO would require nations to reduce their health and safety standards for imports. It is improper to impose one set of health and safety standards for domestically produced goods but different standards for imports.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42</a:t>
            </a:fld>
            <a:endParaRPr lang="en-US" dirty="0"/>
          </a:p>
        </p:txBody>
      </p:sp>
    </p:spTree>
    <p:extLst>
      <p:ext uri="{BB962C8B-B14F-4D97-AF65-F5344CB8AC3E}">
        <p14:creationId xmlns:p14="http://schemas.microsoft.com/office/powerpoint/2010/main" val="196669008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Some argue that a nation should not depend too heavily on other countries for supplies of certain key products, such as oil. On closer consideration, this argument for protectionism proves rather weak. As an example, in the U.S., oil provides about 36% of all the energy, and 25% of the oil used in the United States economy is imported. When disruptions in the Middle East have sharply raised the price of oil, the effects have been felt across the U.S. economy. This is not, however, a very convincing argument for restricting oil imports.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43</a:t>
            </a:fld>
            <a:endParaRPr lang="en-US" dirty="0"/>
          </a:p>
        </p:txBody>
      </p:sp>
    </p:spTree>
    <p:extLst>
      <p:ext uri="{BB962C8B-B14F-4D97-AF65-F5344CB8AC3E}">
        <p14:creationId xmlns:p14="http://schemas.microsoft.com/office/powerpoint/2010/main" val="198748362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solidFill>
                  <a:schemeClr val="bg1"/>
                </a:solidFill>
              </a:rPr>
              <a:t>If the United States needs to be protected from a possible cutoff of foreign oil, a more reasonable strategy would be to import 100% of the petroleum supply now and save U.S. domestic oil resources for when or if the foreign supply is cut off. It does not make sense to argue that because oil is highly important to the United States economy, the United States should shut out oil imports and use up its domestic supplies more quickly.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44</a:t>
            </a:fld>
            <a:endParaRPr lang="en-US" dirty="0"/>
          </a:p>
        </p:txBody>
      </p:sp>
    </p:spTree>
    <p:extLst>
      <p:ext uri="{BB962C8B-B14F-4D97-AF65-F5344CB8AC3E}">
        <p14:creationId xmlns:p14="http://schemas.microsoft.com/office/powerpoint/2010/main" val="163598860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consumers in the U.S. find out that cutting trees to get the wood used in outdoor furniture imported from Brazil is depleting the Amazon rainforest at an alarming rate. What can the U.S. do to end this practice?</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45</a:t>
            </a:fld>
            <a:endParaRPr lang="en-US" dirty="0"/>
          </a:p>
        </p:txBody>
      </p:sp>
    </p:spTree>
    <p:extLst>
      <p:ext uri="{BB962C8B-B14F-4D97-AF65-F5344CB8AC3E}">
        <p14:creationId xmlns:p14="http://schemas.microsoft.com/office/powerpoint/2010/main" val="85239993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consumers in the U.S. find out that cutting trees to get the wood used in outdoor furniture imported from Brazil is depleting the Amazon rainforest at an alarming rate. What can the U.S. do to end this practice? The U.S. could restrict imports of the outdoor furniture from Brazil with tariffs or quotas. Less severe policies include helping to fund studies on the impact of damage to the rainforest and national parks to protect the forest.</a:t>
            </a:r>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46</a:t>
            </a:fld>
            <a:endParaRPr lang="en-US" dirty="0"/>
          </a:p>
        </p:txBody>
      </p:sp>
    </p:spTree>
    <p:extLst>
      <p:ext uri="{BB962C8B-B14F-4D97-AF65-F5344CB8AC3E}">
        <p14:creationId xmlns:p14="http://schemas.microsoft.com/office/powerpoint/2010/main" val="215523750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explain the origin and role of the World Trade Organization, discuss the significance of regional trading agreements, analyze trade policy at the national level, and evaluate long-term trends in barriers to trade.</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48</a:t>
            </a:fld>
            <a:endParaRPr lang="en-US" dirty="0"/>
          </a:p>
        </p:txBody>
      </p:sp>
    </p:spTree>
    <p:extLst>
      <p:ext uri="{BB962C8B-B14F-4D97-AF65-F5344CB8AC3E}">
        <p14:creationId xmlns:p14="http://schemas.microsoft.com/office/powerpoint/2010/main" val="125567116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These public policy arguments about how nations should react to globalization and trade are fought at several levels: the global level (through the World Trade Organization) and through regional trade agreements between pairs or groups of countries.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49</a:t>
            </a:fld>
            <a:endParaRPr lang="en-US" dirty="0"/>
          </a:p>
        </p:txBody>
      </p:sp>
    </p:spTree>
    <p:extLst>
      <p:ext uri="{BB962C8B-B14F-4D97-AF65-F5344CB8AC3E}">
        <p14:creationId xmlns:p14="http://schemas.microsoft.com/office/powerpoint/2010/main" val="91590167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Twenty-seven nations signed the General Agreement on Tariffs and Trade (GATT) in 1947 to provide a forum in which nations could come together to negotiate reductions in tariffs and other barriers to trade. In 1995, the GATT transformed into the World Trade Organization (WTO). There are different types of economic integration across the globe, ranging from free trade agreements, in which participants allow each other’s imports without tariffs or quotas; to common markets, in which participants have a common external trade policy as well as free trade within the group; to full economic unions, in which, in addition to a common market, monetary and fiscal policies are coordinated. </a:t>
            </a:r>
          </a:p>
        </p:txBody>
      </p:sp>
      <p:sp>
        <p:nvSpPr>
          <p:cNvPr id="4" name="Slide Number Placeholder 3"/>
          <p:cNvSpPr>
            <a:spLocks noGrp="1"/>
          </p:cNvSpPr>
          <p:nvPr>
            <p:ph type="sldNum" sz="quarter" idx="5"/>
          </p:nvPr>
        </p:nvSpPr>
        <p:spPr/>
        <p:txBody>
          <a:bodyPr/>
          <a:lstStyle/>
          <a:p>
            <a:fld id="{DEC611CA-4268-4E72-8BFC-C641B4C40515}" type="slidenum">
              <a:rPr lang="en-US" smtClean="0"/>
              <a:t>50</a:t>
            </a:fld>
            <a:endParaRPr lang="en-US" dirty="0"/>
          </a:p>
        </p:txBody>
      </p:sp>
    </p:spTree>
    <p:extLst>
      <p:ext uri="{BB962C8B-B14F-4D97-AF65-F5344CB8AC3E}">
        <p14:creationId xmlns:p14="http://schemas.microsoft.com/office/powerpoint/2010/main" val="91590167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are different types of economic integration across the globe. Free trade agreements are agreements in which participants allow each other's imports without tariffs or quotas. Common markets have a common external trade policy as well as free trade within the group. Economic unions are agreements where, in addition to a common market, monetary and fiscal policies are coordinated.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51</a:t>
            </a:fld>
            <a:endParaRPr lang="en-US" dirty="0"/>
          </a:p>
        </p:txBody>
      </p:sp>
    </p:spTree>
    <p:extLst>
      <p:ext uri="{BB962C8B-B14F-4D97-AF65-F5344CB8AC3E}">
        <p14:creationId xmlns:p14="http://schemas.microsoft.com/office/powerpoint/2010/main" val="99395408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Many nations belong both to the World Trade Organization and to regional trading agreements. The best known of these regional trading agreements is the European Union, the EU. The EU introduced the euro as a common currency and eliminates barriers to the mobility of goods, labor, and capital across Europe.</a:t>
            </a:r>
          </a:p>
        </p:txBody>
      </p:sp>
      <p:sp>
        <p:nvSpPr>
          <p:cNvPr id="4" name="Slide Number Placeholder 3"/>
          <p:cNvSpPr>
            <a:spLocks noGrp="1"/>
          </p:cNvSpPr>
          <p:nvPr>
            <p:ph type="sldNum" sz="quarter" idx="5"/>
          </p:nvPr>
        </p:nvSpPr>
        <p:spPr/>
        <p:txBody>
          <a:bodyPr/>
          <a:lstStyle/>
          <a:p>
            <a:fld id="{DEC611CA-4268-4E72-8BFC-C641B4C40515}" type="slidenum">
              <a:rPr lang="en-US" smtClean="0"/>
              <a:t>52</a:t>
            </a:fld>
            <a:endParaRPr lang="en-US" dirty="0"/>
          </a:p>
        </p:txBody>
      </p:sp>
    </p:spTree>
    <p:extLst>
      <p:ext uri="{BB962C8B-B14F-4D97-AF65-F5344CB8AC3E}">
        <p14:creationId xmlns:p14="http://schemas.microsoft.com/office/powerpoint/2010/main" val="9939540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Tariffs are taxes that governments impose on imported goods and services. This makes imports more expensive for consumers, discouraging imports. For example, in recent years large, flat-screen televisions imported to the U.S. from China have faced a 5% tariff rate.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9395408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the United States, perhaps the best-known regional trading agreement is the North American Free Trade Agreement (NAFTA), which promotes free trade between the US, Canada, and Mexico.</a:t>
            </a:r>
          </a:p>
        </p:txBody>
      </p:sp>
      <p:sp>
        <p:nvSpPr>
          <p:cNvPr id="4" name="Slide Number Placeholder 3"/>
          <p:cNvSpPr>
            <a:spLocks noGrp="1"/>
          </p:cNvSpPr>
          <p:nvPr>
            <p:ph type="sldNum" sz="quarter" idx="5"/>
          </p:nvPr>
        </p:nvSpPr>
        <p:spPr/>
        <p:txBody>
          <a:bodyPr/>
          <a:lstStyle/>
          <a:p>
            <a:fld id="{DEC611CA-4268-4E72-8BFC-C641B4C40515}" type="slidenum">
              <a:rPr lang="en-US" smtClean="0"/>
              <a:t>53</a:t>
            </a:fld>
            <a:endParaRPr lang="en-US" dirty="0"/>
          </a:p>
        </p:txBody>
      </p:sp>
    </p:spTree>
    <p:extLst>
      <p:ext uri="{BB962C8B-B14F-4D97-AF65-F5344CB8AC3E}">
        <p14:creationId xmlns:p14="http://schemas.microsoft.com/office/powerpoint/2010/main" val="301637193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Some other trade agreements include the Asian Pacific Economic Cooperation (APEC), the Latin American Integration Association (LAIA), the Association of Southeast Asian Nations (ASEAN), and the Southern African Development Community (SADC).</a:t>
            </a:r>
          </a:p>
        </p:txBody>
      </p:sp>
      <p:sp>
        <p:nvSpPr>
          <p:cNvPr id="4" name="Slide Number Placeholder 3"/>
          <p:cNvSpPr>
            <a:spLocks noGrp="1"/>
          </p:cNvSpPr>
          <p:nvPr>
            <p:ph type="sldNum" sz="quarter" idx="5"/>
          </p:nvPr>
        </p:nvSpPr>
        <p:spPr/>
        <p:txBody>
          <a:bodyPr/>
          <a:lstStyle/>
          <a:p>
            <a:fld id="{DEC611CA-4268-4E72-8BFC-C641B4C40515}" type="slidenum">
              <a:rPr lang="en-US" smtClean="0"/>
              <a:t>54</a:t>
            </a:fld>
            <a:endParaRPr lang="en-US" dirty="0"/>
          </a:p>
        </p:txBody>
      </p:sp>
    </p:spTree>
    <p:extLst>
      <p:ext uri="{BB962C8B-B14F-4D97-AF65-F5344CB8AC3E}">
        <p14:creationId xmlns:p14="http://schemas.microsoft.com/office/powerpoint/2010/main" val="275481836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Yet another dimension of trade policy, along with international and regional trade agreements, happens at the national level. The U.S. imposes import quotas on sugar for fear that such imports would drive down the price of sugar and injure domestic producers. One of the jobs of the United States Department of Commerce is to determine if there is import dumping from other countries. The United States International Trade Commission determines whether the dumping has substantially injured domestic industries.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55</a:t>
            </a:fld>
            <a:endParaRPr lang="en-US" dirty="0"/>
          </a:p>
        </p:txBody>
      </p:sp>
    </p:spTree>
    <p:extLst>
      <p:ext uri="{BB962C8B-B14F-4D97-AF65-F5344CB8AC3E}">
        <p14:creationId xmlns:p14="http://schemas.microsoft.com/office/powerpoint/2010/main" val="107421664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Countries are almost constantly threatening to challenge other nations' "unfair" trading practices. Cases are brought to the dispute settlement procedures of the WTO, the European Union, NAFTA, and other regional trading agreements. Through all the controversy, the general trend in the last 60 years is clearly toward lower barriers to trade. Advances in transportation, communication, and information management have led to a powerful surge of international trade.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56</a:t>
            </a:fld>
            <a:endParaRPr lang="en-US" dirty="0"/>
          </a:p>
        </p:txBody>
      </p:sp>
    </p:spTree>
    <p:extLst>
      <p:ext uri="{BB962C8B-B14F-4D97-AF65-F5344CB8AC3E}">
        <p14:creationId xmlns:p14="http://schemas.microsoft.com/office/powerpoint/2010/main" val="19943497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there is always a tradeoff with international trade, economists generally believe the gains outweigh the costs.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57</a:t>
            </a:fld>
            <a:endParaRPr lang="en-US" dirty="0"/>
          </a:p>
        </p:txBody>
      </p:sp>
    </p:spTree>
    <p:extLst>
      <p:ext uri="{BB962C8B-B14F-4D97-AF65-F5344CB8AC3E}">
        <p14:creationId xmlns:p14="http://schemas.microsoft.com/office/powerpoint/2010/main" val="384525841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readily acknowledge that international trade is not all sunshine, roses, and happy endings. Over time, the average person gains from international trade. It is a concern of public policy to focus not just on the average or the success stories but also those who have been less fortunate. It is better to embrace the gains from trade and deal with the costs and tradeoffs with other policy tools than to cut off trade entirely.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58</a:t>
            </a:fld>
            <a:endParaRPr lang="en-US" dirty="0"/>
          </a:p>
        </p:txBody>
      </p:sp>
    </p:spTree>
    <p:extLst>
      <p:ext uri="{BB962C8B-B14F-4D97-AF65-F5344CB8AC3E}">
        <p14:creationId xmlns:p14="http://schemas.microsoft.com/office/powerpoint/2010/main" val="286155119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quotas imposed on sugar imported to the U.S. make the price of sugar and goods that contain sugar much higher. The quota protects relatively few domestic sugar producers at the expense of all U.S. consumers. As consumers, why don’t we fight this quota?</a:t>
            </a:r>
          </a:p>
        </p:txBody>
      </p:sp>
      <p:sp>
        <p:nvSpPr>
          <p:cNvPr id="4" name="Slide Number Placeholder 3"/>
          <p:cNvSpPr>
            <a:spLocks noGrp="1"/>
          </p:cNvSpPr>
          <p:nvPr>
            <p:ph type="sldNum" sz="quarter" idx="5"/>
          </p:nvPr>
        </p:nvSpPr>
        <p:spPr/>
        <p:txBody>
          <a:bodyPr/>
          <a:lstStyle/>
          <a:p>
            <a:fld id="{DEC611CA-4268-4E72-8BFC-C641B4C40515}" type="slidenum">
              <a:rPr lang="en-US" smtClean="0"/>
              <a:t>59</a:t>
            </a:fld>
            <a:endParaRPr lang="en-US" dirty="0"/>
          </a:p>
        </p:txBody>
      </p:sp>
    </p:spTree>
    <p:extLst>
      <p:ext uri="{BB962C8B-B14F-4D97-AF65-F5344CB8AC3E}">
        <p14:creationId xmlns:p14="http://schemas.microsoft.com/office/powerpoint/2010/main" val="268800389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quotas imposed on sugar imported to the U.S. make the price of sugar and goods that contain sugar much higher. The quota protects relatively few domestic sugar producers at the expense of all U.S. consumers. As consumers, why don’t we fight this quota?</a:t>
            </a:r>
          </a:p>
          <a:p>
            <a:endParaRPr lang="en-US" dirty="0"/>
          </a:p>
          <a:p>
            <a:r>
              <a:rPr lang="en-US" dirty="0"/>
              <a:t>Since there are relatively few sugar producers, it’s easier for them to organize and influence legislators with paid lobbyists for the industry than it is for many consumers with many different interests to organize an effort to fight the quota.</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60</a:t>
            </a:fld>
            <a:endParaRPr lang="en-US" dirty="0"/>
          </a:p>
        </p:txBody>
      </p:sp>
    </p:spTree>
    <p:extLst>
      <p:ext uri="{BB962C8B-B14F-4D97-AF65-F5344CB8AC3E}">
        <p14:creationId xmlns:p14="http://schemas.microsoft.com/office/powerpoint/2010/main" val="22534557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Import quotas are numerical limitations on the quantity of products that a country can import. For example, sugar imports into the U.S. are still governed by quotas.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457753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Nontariff barriers are all the other ways that a nation can draw up rules and regulations to make it more difficult to import products. A rule requiring certain safety standards can limit imports just as effectively as high tariffs or low import quotas, for instance.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93450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the United States eliminates trade barriers in one area, consumers spend the money they save on that product elsewhere in the economy. Thus, while eliminating trade barriers in one sector of the economy will likely result in some job loss in that sector, consumers will spend the resulting savings in other sectors of the economy and hence increase the number of jobs in those other sectors.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36774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Restricting imports may appear to be nothing more than taking sales from foreign producers and giving them to domestic producers. Other factors are at work, however, because firms do not operate in a vacuum. Instead, firms sell their products either to consumers or to other firms, who are also affected by the trade barriers. A demand and supply analysis of protectionism shows that it is a policy that imposes substantial domestic costs.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29281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2/3/2026</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dirty="0"/>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2/3/2026</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dirty="0"/>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12.sv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14.svg"/><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21.sv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0.xml"/><Relationship Id="rId1" Type="http://schemas.openxmlformats.org/officeDocument/2006/relationships/slideLayout" Target="../slideLayouts/slideLayout1.xml"/><Relationship Id="rId4" Type="http://schemas.openxmlformats.org/officeDocument/2006/relationships/image" Target="../media/image28.svg"/></Relationships>
</file>

<file path=ppt/slides/_rels/slide54.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51.xml"/><Relationship Id="rId1" Type="http://schemas.openxmlformats.org/officeDocument/2006/relationships/slideLayout" Target="../slideLayouts/slideLayout1.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30.sv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2.xml"/><Relationship Id="rId5" Type="http://schemas.openxmlformats.org/officeDocument/2006/relationships/image" Target="../media/image40.png"/><Relationship Id="rId4" Type="http://schemas.openxmlformats.org/officeDocument/2006/relationships/image" Target="../media/image39.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sp>
        <p:nvSpPr>
          <p:cNvPr id="9" name="Title 8"/>
          <p:cNvSpPr txBox="1">
            <a:spLocks noGrp="1"/>
          </p:cNvSpPr>
          <p:nvPr>
            <p:ph type="title" idx="4294967295"/>
          </p:nvPr>
        </p:nvSpPr>
        <p:spPr>
          <a:xfrm>
            <a:off x="1615097" y="1946246"/>
            <a:ext cx="9265024"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Protectionism:</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An Indirect Subsidy from Consumers to Producers</a:t>
            </a:r>
          </a:p>
        </p:txBody>
      </p:sp>
      <p:cxnSp>
        <p:nvCxnSpPr>
          <p:cNvPr id="14" name="Straight Connector 13">
            <a:extLst>
              <a:ext uri="{C183D7F6-B498-43B3-948B-1728B52AA6E4}">
                <adec:decorative xmlns:adec="http://schemas.microsoft.com/office/drawing/2017/decorative" val="1"/>
              </a:ext>
            </a:extLst>
          </p:cNvPr>
          <p:cNvCxnSpPr/>
          <p:nvPr/>
        </p:nvCxnSpPr>
        <p:spPr>
          <a:xfrm>
            <a:off x="3081720" y="479578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C183D7F6-B498-43B3-948B-1728B52AA6E4}">
                <adec:decorative xmlns:adec="http://schemas.microsoft.com/office/drawing/2017/decorative" val="1"/>
              </a:ext>
            </a:extLst>
          </p:cNvPr>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81720" y="168202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&amp; Supply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Two graphs that represent the sugar trade between Brazil and the U.S.">
            <a:extLst>
              <a:ext uri="{FF2B5EF4-FFF2-40B4-BE49-F238E27FC236}">
                <a16:creationId xmlns:a16="http://schemas.microsoft.com/office/drawing/2014/main" id="{7CCBF16D-4BD3-4A2E-A0B2-AE331EF94F66}"/>
              </a:ext>
            </a:extLst>
          </p:cNvPr>
          <p:cNvPicPr>
            <a:picLocks noChangeAspect="1"/>
          </p:cNvPicPr>
          <p:nvPr/>
        </p:nvPicPr>
        <p:blipFill>
          <a:blip r:embed="rId3"/>
          <a:stretch>
            <a:fillRect/>
          </a:stretch>
        </p:blipFill>
        <p:spPr>
          <a:xfrm>
            <a:off x="2136147" y="1277118"/>
            <a:ext cx="7919705" cy="3825512"/>
          </a:xfrm>
          <a:prstGeom prst="rect">
            <a:avLst/>
          </a:prstGeom>
        </p:spPr>
      </p:pic>
      <p:sp>
        <p:nvSpPr>
          <p:cNvPr id="7" name="Rectangle 6">
            <a:extLst>
              <a:ext uri="{FF2B5EF4-FFF2-40B4-BE49-F238E27FC236}">
                <a16:creationId xmlns:a16="http://schemas.microsoft.com/office/drawing/2014/main" id="{9CD5D47A-3C7E-46BA-BE90-9840D2EA91DC}"/>
              </a:ext>
            </a:extLst>
          </p:cNvPr>
          <p:cNvSpPr/>
          <p:nvPr/>
        </p:nvSpPr>
        <p:spPr>
          <a:xfrm>
            <a:off x="1524000" y="5240058"/>
            <a:ext cx="9144000" cy="137705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000" dirty="0">
                <a:solidFill>
                  <a:prstClr val="white"/>
                </a:solidFill>
              </a:rPr>
              <a:t>Before trade, the equilibrium price of sugar in Brazil is $0.12 a pound, and it is $0.24 per pound in the United States. When trade is allowed, businesses will buy cheap sugar in Brazil and sell it in the United States. This will result in higher prices in Brazil and lower prices in the United States.</a:t>
            </a:r>
          </a:p>
        </p:txBody>
      </p:sp>
    </p:spTree>
    <p:extLst>
      <p:ext uri="{BB962C8B-B14F-4D97-AF65-F5344CB8AC3E}">
        <p14:creationId xmlns:p14="http://schemas.microsoft.com/office/powerpoint/2010/main" val="30242571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Gains from Trade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Two graphs that represent the overall gains from sugar trade for Brazil and the U.S.">
            <a:extLst>
              <a:ext uri="{FF2B5EF4-FFF2-40B4-BE49-F238E27FC236}">
                <a16:creationId xmlns:a16="http://schemas.microsoft.com/office/drawing/2014/main" id="{102088D5-3AD0-4336-BED3-581EBF656B77}"/>
              </a:ext>
            </a:extLst>
          </p:cNvPr>
          <p:cNvPicPr>
            <a:picLocks noChangeAspect="1"/>
          </p:cNvPicPr>
          <p:nvPr/>
        </p:nvPicPr>
        <p:blipFill>
          <a:blip r:embed="rId3"/>
          <a:stretch>
            <a:fillRect/>
          </a:stretch>
        </p:blipFill>
        <p:spPr>
          <a:xfrm>
            <a:off x="2572016" y="1277007"/>
            <a:ext cx="7386563" cy="3882946"/>
          </a:xfrm>
          <a:prstGeom prst="rect">
            <a:avLst/>
          </a:prstGeom>
        </p:spPr>
      </p:pic>
      <p:sp>
        <p:nvSpPr>
          <p:cNvPr id="6" name="Rectangle 5">
            <a:extLst>
              <a:ext uri="{FF2B5EF4-FFF2-40B4-BE49-F238E27FC236}">
                <a16:creationId xmlns:a16="http://schemas.microsoft.com/office/drawing/2014/main" id="{D13F0F0E-4D57-4CD1-8439-B18C94365ED6}"/>
              </a:ext>
            </a:extLst>
          </p:cNvPr>
          <p:cNvSpPr/>
          <p:nvPr/>
        </p:nvSpPr>
        <p:spPr>
          <a:xfrm>
            <a:off x="1693297" y="5298513"/>
            <a:ext cx="9144000" cy="138074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000" dirty="0">
                <a:solidFill>
                  <a:prstClr val="white"/>
                </a:solidFill>
              </a:rPr>
              <a:t>Free trade results in gains from trade. Total surplus increases in both countries, as the two shaded areas show. However, there are clear income distribution effects. Producers gain in the exporting country, while consumers lose; in the importing country, consumers gain and producers lose.</a:t>
            </a:r>
          </a:p>
        </p:txBody>
      </p:sp>
    </p:spTree>
    <p:extLst>
      <p:ext uri="{BB962C8B-B14F-4D97-AF65-F5344CB8AC3E}">
        <p14:creationId xmlns:p14="http://schemas.microsoft.com/office/powerpoint/2010/main" val="16971153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Gains from Trade: U.S. Farmers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8152253E-AB8C-41D0-8047-1D889CC674FB}"/>
              </a:ext>
            </a:extLst>
          </p:cNvPr>
          <p:cNvSpPr/>
          <p:nvPr/>
        </p:nvSpPr>
        <p:spPr>
          <a:xfrm>
            <a:off x="1524001" y="1425128"/>
            <a:ext cx="9144000" cy="138074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000" dirty="0">
                <a:solidFill>
                  <a:prstClr val="white"/>
                </a:solidFill>
              </a:rPr>
              <a:t>U.S. sugar farmers are likely to argue that if they could only be protected from sugar imported from Brazil, the United States would have higher domestic sugar production, more jobs in the sugar industry, and American sugar farmers would receive a higher price.</a:t>
            </a:r>
          </a:p>
        </p:txBody>
      </p:sp>
      <p:pic>
        <p:nvPicPr>
          <p:cNvPr id="6" name="Graphic 5" descr="Dollar sign">
            <a:extLst>
              <a:ext uri="{FF2B5EF4-FFF2-40B4-BE49-F238E27FC236}">
                <a16:creationId xmlns:a16="http://schemas.microsoft.com/office/drawing/2014/main" id="{7EB05F6E-8D63-4FED-90C0-07F50204A12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421402" y="3026087"/>
            <a:ext cx="914400" cy="914400"/>
          </a:xfrm>
          <a:prstGeom prst="rect">
            <a:avLst/>
          </a:prstGeom>
        </p:spPr>
      </p:pic>
      <p:pic>
        <p:nvPicPr>
          <p:cNvPr id="4" name="Graphic 3" descr="Farmer">
            <a:extLst>
              <a:ext uri="{FF2B5EF4-FFF2-40B4-BE49-F238E27FC236}">
                <a16:creationId xmlns:a16="http://schemas.microsoft.com/office/drawing/2014/main" id="{625DBCB4-961B-49CA-8879-8093F6A6287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676182" y="4040520"/>
            <a:ext cx="2404840" cy="2404840"/>
          </a:xfrm>
          <a:prstGeom prst="rect">
            <a:avLst/>
          </a:prstGeom>
        </p:spPr>
      </p:pic>
      <p:pic>
        <p:nvPicPr>
          <p:cNvPr id="1026" name="Picture 2" descr="Brazilian flag">
            <a:extLst>
              <a:ext uri="{FF2B5EF4-FFF2-40B4-BE49-F238E27FC236}">
                <a16:creationId xmlns:a16="http://schemas.microsoft.com/office/drawing/2014/main" id="{070E9436-7531-40D6-BDFE-EA2799AAC0D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01367" y="3298280"/>
            <a:ext cx="3703798" cy="2592839"/>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a:extLst>
              <a:ext uri="{FF2B5EF4-FFF2-40B4-BE49-F238E27FC236}">
                <a16:creationId xmlns:a16="http://schemas.microsoft.com/office/drawing/2014/main" id="{C7D59BB7-993B-4AC6-AF2D-7B323E69EF7E}"/>
              </a:ext>
              <a:ext uri="{C183D7F6-B498-43B3-948B-1728B52AA6E4}">
                <adec:decorative xmlns:adec="http://schemas.microsoft.com/office/drawing/2017/decorative" val="1"/>
              </a:ext>
            </a:extLst>
          </p:cNvPr>
          <p:cNvGrpSpPr/>
          <p:nvPr/>
        </p:nvGrpSpPr>
        <p:grpSpPr>
          <a:xfrm>
            <a:off x="6136803" y="4976719"/>
            <a:ext cx="1542836" cy="1542836"/>
            <a:chOff x="6429778" y="4554020"/>
            <a:chExt cx="1542836" cy="1542836"/>
          </a:xfrm>
        </p:grpSpPr>
        <p:sp>
          <p:nvSpPr>
            <p:cNvPr id="10" name="Oval 9">
              <a:extLst>
                <a:ext uri="{FF2B5EF4-FFF2-40B4-BE49-F238E27FC236}">
                  <a16:creationId xmlns:a16="http://schemas.microsoft.com/office/drawing/2014/main" id="{D0267E88-4BDA-433E-BCC7-206138EB9744}"/>
                </a:ext>
              </a:extLst>
            </p:cNvPr>
            <p:cNvSpPr>
              <a:spLocks noChangeAspect="1"/>
            </p:cNvSpPr>
            <p:nvPr/>
          </p:nvSpPr>
          <p:spPr>
            <a:xfrm>
              <a:off x="6429778" y="4554020"/>
              <a:ext cx="1542836" cy="1542836"/>
            </a:xfrm>
            <a:prstGeom prst="ellipse">
              <a:avLst/>
            </a:prstGeom>
            <a:solidFill>
              <a:schemeClr val="bg1"/>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sugar</a:t>
              </a:r>
            </a:p>
          </p:txBody>
        </p:sp>
        <p:cxnSp>
          <p:nvCxnSpPr>
            <p:cNvPr id="12" name="Straight Connector 11">
              <a:extLst>
                <a:ext uri="{FF2B5EF4-FFF2-40B4-BE49-F238E27FC236}">
                  <a16:creationId xmlns:a16="http://schemas.microsoft.com/office/drawing/2014/main" id="{4F8D72F5-5A3C-4AF2-BD67-8A25D3B655D1}"/>
                </a:ext>
              </a:extLst>
            </p:cNvPr>
            <p:cNvCxnSpPr>
              <a:cxnSpLocks/>
              <a:stCxn id="10" idx="1"/>
              <a:endCxn id="10" idx="5"/>
            </p:cNvCxnSpPr>
            <p:nvPr/>
          </p:nvCxnSpPr>
          <p:spPr>
            <a:xfrm>
              <a:off x="6655721" y="4779963"/>
              <a:ext cx="1090950" cy="109095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679980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Gains from Trade: Tariffs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A869E6B5-5439-48E1-ABB5-61EDCC9B2318}"/>
              </a:ext>
            </a:extLst>
          </p:cNvPr>
          <p:cNvSpPr/>
          <p:nvPr/>
        </p:nvSpPr>
        <p:spPr>
          <a:xfrm>
            <a:off x="1524001" y="1425128"/>
            <a:ext cx="9144000" cy="138074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000" dirty="0">
                <a:solidFill>
                  <a:prstClr val="white"/>
                </a:solidFill>
              </a:rPr>
              <a:t>If the government sets a high-enough tariff on imported sugar, or sets an import quota at zero, the result will be that the quantity of sugar traded between countries could be reduced to zero, and the prices in each country will return to the levels before trade was allowed.</a:t>
            </a:r>
          </a:p>
        </p:txBody>
      </p:sp>
      <p:pic>
        <p:nvPicPr>
          <p:cNvPr id="2050" name="Picture 2" descr="American flag">
            <a:extLst>
              <a:ext uri="{FF2B5EF4-FFF2-40B4-BE49-F238E27FC236}">
                <a16:creationId xmlns:a16="http://schemas.microsoft.com/office/drawing/2014/main" id="{D7B1F3D8-65D8-4ED3-B265-65FC5EDBCF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3716" y="3497420"/>
            <a:ext cx="4078840" cy="2147764"/>
          </a:xfrm>
          <a:prstGeom prst="rect">
            <a:avLst/>
          </a:prstGeom>
          <a:noFill/>
          <a:extLst>
            <a:ext uri="{909E8E84-426E-40DD-AFC4-6F175D3DCCD1}">
              <a14:hiddenFill xmlns:a14="http://schemas.microsoft.com/office/drawing/2010/main">
                <a:solidFill>
                  <a:srgbClr val="FFFFFF"/>
                </a:solidFill>
              </a14:hiddenFill>
            </a:ext>
          </a:extLst>
        </p:spPr>
      </p:pic>
      <p:pic>
        <p:nvPicPr>
          <p:cNvPr id="3" name="Graphic 2" descr="Transfer">
            <a:extLst>
              <a:ext uri="{FF2B5EF4-FFF2-40B4-BE49-F238E27FC236}">
                <a16:creationId xmlns:a16="http://schemas.microsoft.com/office/drawing/2014/main" id="{0591D7DF-7208-4213-8338-93FA25B3828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flipV="1">
            <a:off x="5481280" y="3769061"/>
            <a:ext cx="1604481" cy="1604481"/>
          </a:xfrm>
          <a:prstGeom prst="rect">
            <a:avLst/>
          </a:prstGeom>
        </p:spPr>
      </p:pic>
      <p:pic>
        <p:nvPicPr>
          <p:cNvPr id="5" name="Picture 2" descr="Brazilian flag">
            <a:extLst>
              <a:ext uri="{FF2B5EF4-FFF2-40B4-BE49-F238E27FC236}">
                <a16:creationId xmlns:a16="http://schemas.microsoft.com/office/drawing/2014/main" id="{B1595DD4-E20F-4FE1-AA7D-32D675FB837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74485" y="3338555"/>
            <a:ext cx="3449153" cy="24145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07591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Foreign Impact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If the government sets a high-enough tariff on imported sugar, or sets an import quota at zero, the result will be that the quantity of sugar traded between countries could be reduced to zero, and the prices in each country will return to the levels before trade was allowed.">
            <a:extLst>
              <a:ext uri="{FF2B5EF4-FFF2-40B4-BE49-F238E27FC236}">
                <a16:creationId xmlns:a16="http://schemas.microsoft.com/office/drawing/2014/main" id="{E716F58D-AAA7-4DF5-8662-51830CEAD396}"/>
              </a:ext>
            </a:extLst>
          </p:cNvPr>
          <p:cNvGrpSpPr/>
          <p:nvPr/>
        </p:nvGrpSpPr>
        <p:grpSpPr>
          <a:xfrm>
            <a:off x="1524001" y="1425127"/>
            <a:ext cx="9144000" cy="1657402"/>
            <a:chOff x="542923" y="1736759"/>
            <a:chExt cx="8058154" cy="1995912"/>
          </a:xfrm>
          <a:solidFill>
            <a:srgbClr val="627981"/>
          </a:solidFill>
        </p:grpSpPr>
        <p:sp>
          <p:nvSpPr>
            <p:cNvPr id="10" name="Rectangle 9">
              <a:extLst>
                <a:ext uri="{FF2B5EF4-FFF2-40B4-BE49-F238E27FC236}">
                  <a16:creationId xmlns:a16="http://schemas.microsoft.com/office/drawing/2014/main" id="{5FC4446C-4FC5-49BE-B17F-7CE855A1D8DA}"/>
                </a:ext>
              </a:extLst>
            </p:cNvPr>
            <p:cNvSpPr/>
            <p:nvPr/>
          </p:nvSpPr>
          <p:spPr>
            <a:xfrm>
              <a:off x="542923" y="1736759"/>
              <a:ext cx="8058154" cy="19959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3FE1BAB5-7EA6-41B7-A848-2124AD558063}"/>
                </a:ext>
              </a:extLst>
            </p:cNvPr>
            <p:cNvSpPr txBox="1"/>
            <p:nvPr/>
          </p:nvSpPr>
          <p:spPr>
            <a:xfrm>
              <a:off x="599388" y="1768293"/>
              <a:ext cx="7807571" cy="1964378"/>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effect of protectionism on producers and consumers in the foreign country is complex. When a government uses an import quota to impose partial protectionism, Brazilian sugar producers receive a lower price for the sugar they sell in Brazil, but a higher price for the sugar they are allowed to export to the United States. </a:t>
              </a:r>
            </a:p>
          </p:txBody>
        </p:sp>
      </p:grpSp>
      <p:pic>
        <p:nvPicPr>
          <p:cNvPr id="8" name="Picture 2" descr="American flag">
            <a:extLst>
              <a:ext uri="{FF2B5EF4-FFF2-40B4-BE49-F238E27FC236}">
                <a16:creationId xmlns:a16="http://schemas.microsoft.com/office/drawing/2014/main" id="{3A1139FC-FD8C-4D03-866D-99FA1B7D96E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0158" y="3625962"/>
            <a:ext cx="3831695" cy="2017627"/>
          </a:xfrm>
          <a:prstGeom prst="rect">
            <a:avLst/>
          </a:prstGeom>
          <a:noFill/>
          <a:extLst>
            <a:ext uri="{909E8E84-426E-40DD-AFC4-6F175D3DCCD1}">
              <a14:hiddenFill xmlns:a14="http://schemas.microsoft.com/office/drawing/2010/main">
                <a:solidFill>
                  <a:srgbClr val="FFFFFF"/>
                </a:solidFill>
              </a14:hiddenFill>
            </a:ext>
          </a:extLst>
        </p:spPr>
      </p:pic>
      <p:pic>
        <p:nvPicPr>
          <p:cNvPr id="3" name="Graphic 2" descr="Arrow pointing from Brazilian flag to American flag">
            <a:extLst>
              <a:ext uri="{FF2B5EF4-FFF2-40B4-BE49-F238E27FC236}">
                <a16:creationId xmlns:a16="http://schemas.microsoft.com/office/drawing/2014/main" id="{B2F761A4-F693-4FE7-ABEE-7C37D31216F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7624518">
            <a:off x="5576552" y="3586828"/>
            <a:ext cx="1778903" cy="1778903"/>
          </a:xfrm>
          <a:prstGeom prst="rect">
            <a:avLst/>
          </a:prstGeom>
        </p:spPr>
      </p:pic>
      <p:pic>
        <p:nvPicPr>
          <p:cNvPr id="7" name="Picture 2">
            <a:extLst>
              <a:ext uri="{FF2B5EF4-FFF2-40B4-BE49-F238E27FC236}">
                <a16:creationId xmlns:a16="http://schemas.microsoft.com/office/drawing/2014/main" id="{D1D99D9D-EB2D-447F-9FBD-02FC4113EC6C}"/>
              </a:ext>
              <a:ext uri="{C183D7F6-B498-43B3-948B-1728B52AA6E4}">
                <adec:decorative xmlns:adec="http://schemas.microsoft.com/office/drawing/2017/decorative" val="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73321" y="3549460"/>
            <a:ext cx="3100689" cy="2170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22530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Who Benefits and Who Pays?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For protected producers, like U.S. sugar farmers, restricting imports is clearly positive.">
            <a:extLst>
              <a:ext uri="{FF2B5EF4-FFF2-40B4-BE49-F238E27FC236}">
                <a16:creationId xmlns:a16="http://schemas.microsoft.com/office/drawing/2014/main" id="{3E7105A6-8BA7-4E1A-AB4E-176AB52BF250}"/>
              </a:ext>
            </a:extLst>
          </p:cNvPr>
          <p:cNvGrpSpPr/>
          <p:nvPr/>
        </p:nvGrpSpPr>
        <p:grpSpPr>
          <a:xfrm>
            <a:off x="2053618" y="1601284"/>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83C581DC-EB8D-44B9-9CB9-0F28198AF1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3EEF63AB-805D-4721-8D0B-320DBCD76CBB}"/>
                </a:ext>
              </a:extLst>
            </p:cNvPr>
            <p:cNvSpPr txBox="1"/>
            <p:nvPr/>
          </p:nvSpPr>
          <p:spPr>
            <a:xfrm>
              <a:off x="655853" y="1770270"/>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protected producers, like U.S. sugar farmers, restricting imports is clearly positive.</a:t>
              </a:r>
            </a:p>
          </p:txBody>
        </p:sp>
      </p:grpSp>
      <p:grpSp>
        <p:nvGrpSpPr>
          <p:cNvPr id="13" name="Group 12" descr="Without a need to face imported products, these producers are able to sell more at a higher price.">
            <a:extLst>
              <a:ext uri="{FF2B5EF4-FFF2-40B4-BE49-F238E27FC236}">
                <a16:creationId xmlns:a16="http://schemas.microsoft.com/office/drawing/2014/main" id="{80A2C422-6F8C-4568-8FED-9D5FF24ABDAB}"/>
              </a:ext>
            </a:extLst>
          </p:cNvPr>
          <p:cNvGrpSpPr/>
          <p:nvPr/>
        </p:nvGrpSpPr>
        <p:grpSpPr>
          <a:xfrm>
            <a:off x="2053618" y="2513607"/>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2F6E6C83-1C18-4045-8A83-48B56312543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E48D2C45-71D2-438E-A313-CE2B190C123F}"/>
                </a:ext>
              </a:extLst>
            </p:cNvPr>
            <p:cNvSpPr txBox="1"/>
            <p:nvPr/>
          </p:nvSpPr>
          <p:spPr>
            <a:xfrm>
              <a:off x="582578"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Without a need to face imported products, these producers are able to sell more at a higher price.</a:t>
              </a:r>
            </a:p>
          </p:txBody>
        </p:sp>
      </p:grpSp>
      <p:grpSp>
        <p:nvGrpSpPr>
          <p:cNvPr id="16" name="Group 15" descr="For consumers in the country with the protected good, in this case U.S. sugar consumers, restricting imports is clearly negative.">
            <a:extLst>
              <a:ext uri="{FF2B5EF4-FFF2-40B4-BE49-F238E27FC236}">
                <a16:creationId xmlns:a16="http://schemas.microsoft.com/office/drawing/2014/main" id="{4F9DD13B-A596-46EA-AC58-649DC1701054}"/>
              </a:ext>
            </a:extLst>
          </p:cNvPr>
          <p:cNvGrpSpPr/>
          <p:nvPr/>
        </p:nvGrpSpPr>
        <p:grpSpPr>
          <a:xfrm>
            <a:off x="2053618" y="342593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89E2BA89-8DBB-4E88-ABE8-852C998BEA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4423132F-5FCB-45E5-958B-6B6D2949B9FA}"/>
                </a:ext>
              </a:extLst>
            </p:cNvPr>
            <p:cNvSpPr txBox="1"/>
            <p:nvPr/>
          </p:nvSpPr>
          <p:spPr>
            <a:xfrm>
              <a:off x="599388" y="176829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consumers in the country with the protected good, in this case U.S. sugar consumers, restricting imports is clearly negative.</a:t>
              </a:r>
            </a:p>
          </p:txBody>
        </p:sp>
      </p:grpSp>
      <p:grpSp>
        <p:nvGrpSpPr>
          <p:cNvPr id="19" name="Group 18" descr="They end up buying a lower quantity of the good and paying a higher price for what they do buy compared to the equilibrium with trade.">
            <a:extLst>
              <a:ext uri="{FF2B5EF4-FFF2-40B4-BE49-F238E27FC236}">
                <a16:creationId xmlns:a16="http://schemas.microsoft.com/office/drawing/2014/main" id="{BD84C247-42D6-4519-970F-873AD40A5D38}"/>
              </a:ext>
            </a:extLst>
          </p:cNvPr>
          <p:cNvGrpSpPr/>
          <p:nvPr/>
        </p:nvGrpSpPr>
        <p:grpSpPr>
          <a:xfrm>
            <a:off x="2056246" y="4331970"/>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440B11D1-C7C1-4C6D-A353-B6D23A34743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084FFC83-A8F5-4685-BF27-FEB32BE4F13E}"/>
                </a:ext>
              </a:extLst>
            </p:cNvPr>
            <p:cNvSpPr txBox="1"/>
            <p:nvPr/>
          </p:nvSpPr>
          <p:spPr>
            <a:xfrm>
              <a:off x="599388" y="176829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They end up buying a lower quantity of the good and paying a higher price for what they do buy compared to the equilibrium with trade.</a:t>
              </a:r>
            </a:p>
          </p:txBody>
        </p:sp>
      </p:grpSp>
    </p:spTree>
    <p:extLst>
      <p:ext uri="{BB962C8B-B14F-4D97-AF65-F5344CB8AC3E}">
        <p14:creationId xmlns:p14="http://schemas.microsoft.com/office/powerpoint/2010/main" val="36165569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Protectionism</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9" name="Group 18" descr="The results of protectionism on producers and consumers are complex. It can limit the choices of domestic consumers and lower the revenue of foreign producers.">
            <a:extLst>
              <a:ext uri="{FF2B5EF4-FFF2-40B4-BE49-F238E27FC236}">
                <a16:creationId xmlns:a16="http://schemas.microsoft.com/office/drawing/2014/main" id="{BD84C247-42D6-4519-970F-873AD40A5D38}"/>
              </a:ext>
            </a:extLst>
          </p:cNvPr>
          <p:cNvGrpSpPr/>
          <p:nvPr/>
        </p:nvGrpSpPr>
        <p:grpSpPr>
          <a:xfrm>
            <a:off x="2066923" y="5316624"/>
            <a:ext cx="8058154" cy="1047195"/>
            <a:chOff x="542923" y="1736761"/>
            <a:chExt cx="8058154" cy="1047195"/>
          </a:xfrm>
          <a:solidFill>
            <a:srgbClr val="627981"/>
          </a:solidFill>
        </p:grpSpPr>
        <p:sp>
          <p:nvSpPr>
            <p:cNvPr id="20" name="Rectangle 19">
              <a:extLst>
                <a:ext uri="{FF2B5EF4-FFF2-40B4-BE49-F238E27FC236}">
                  <a16:creationId xmlns:a16="http://schemas.microsoft.com/office/drawing/2014/main" id="{440B11D1-C7C1-4C6D-A353-B6D23A347432}"/>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084FFC83-A8F5-4685-BF27-FEB32BE4F13E}"/>
                </a:ext>
              </a:extLst>
            </p:cNvPr>
            <p:cNvSpPr txBox="1"/>
            <p:nvPr/>
          </p:nvSpPr>
          <p:spPr>
            <a:xfrm>
              <a:off x="599388" y="1768293"/>
              <a:ext cx="7807571" cy="1015663"/>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results of protectionism on producers and consumers are complex. It can limit the choices of domestic consumers and lower the revenue of foreign producers.</a:t>
              </a:r>
            </a:p>
          </p:txBody>
        </p:sp>
      </p:grpSp>
      <p:pic>
        <p:nvPicPr>
          <p:cNvPr id="5122" name="Picture 2" descr="A photograph of a woman harvesting a crop">
            <a:extLst>
              <a:ext uri="{FF2B5EF4-FFF2-40B4-BE49-F238E27FC236}">
                <a16:creationId xmlns:a16="http://schemas.microsoft.com/office/drawing/2014/main" id="{E435DA08-B17B-4AB3-A128-741E7CCDF0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70489" y="1529165"/>
            <a:ext cx="3313368" cy="33962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96543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863616"/>
            <a:ext cx="9273061" cy="3477875"/>
          </a:xfrm>
          <a:prstGeom prst="rect">
            <a:avLst/>
          </a:prstGeom>
          <a:solidFill>
            <a:srgbClr val="627981"/>
          </a:solidFill>
          <a:ln>
            <a:solidFill>
              <a:srgbClr val="627981"/>
            </a:solidFill>
          </a:ln>
        </p:spPr>
        <p:txBody>
          <a:bodyPr wrap="square" rtlCol="0" anchor="ctr">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There are three tools for restricting the flow of trade: tariffs, import quotas, and nontariff barriers.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a country places limitations on imports from abroad—regardless of whether it uses tariffs, quotas, or nontariff barriers—it is said to be practicing protectionism.</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Protectionism will raise the price of the protected good in the domestic market, which causes domestic consumers to pay more but domestic producers to earn more.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963253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9" name="Title 8"/>
          <p:cNvSpPr txBox="1">
            <a:spLocks noGrp="1"/>
          </p:cNvSpPr>
          <p:nvPr>
            <p:ph type="title" idx="4294967295"/>
          </p:nvPr>
        </p:nvSpPr>
        <p:spPr>
          <a:xfrm>
            <a:off x="1604823" y="2174728"/>
            <a:ext cx="9265024"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International Trade and Its Effects on Jobs, Wages, and Working Conditions</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5129382"/>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C183D7F6-B498-43B3-948B-1728B52AA6E4}">
                <adec:decorative xmlns:adec="http://schemas.microsoft.com/office/drawing/2017/decorative" val="1"/>
              </a:ext>
            </a:extLst>
          </p:cNvPr>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842285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Imports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Up Arrow 4">
            <a:extLst>
              <a:ext uri="{FF2B5EF4-FFF2-40B4-BE49-F238E27FC236}">
                <a16:creationId xmlns:a16="http://schemas.microsoft.com/office/drawing/2014/main" id="{BFB27E4A-69AF-4D8D-8941-BA37FAC9DF61}"/>
              </a:ext>
              <a:ext uri="{C183D7F6-B498-43B3-948B-1728B52AA6E4}">
                <adec:decorative xmlns:adec="http://schemas.microsoft.com/office/drawing/2017/decorative" val="1"/>
              </a:ext>
            </a:extLst>
          </p:cNvPr>
          <p:cNvSpPr/>
          <p:nvPr/>
        </p:nvSpPr>
        <p:spPr>
          <a:xfrm flipV="1">
            <a:off x="5788071" y="2736894"/>
            <a:ext cx="661012" cy="869118"/>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7D97AAD4-8780-4CE7-B70A-E420767D2148}"/>
              </a:ext>
            </a:extLst>
          </p:cNvPr>
          <p:cNvSpPr/>
          <p:nvPr/>
        </p:nvSpPr>
        <p:spPr>
          <a:xfrm>
            <a:off x="3962398" y="1867776"/>
            <a:ext cx="4267200" cy="869118"/>
          </a:xfrm>
          <a:prstGeom prst="rect">
            <a:avLst/>
          </a:prstGeom>
          <a:solidFill>
            <a:srgbClr val="5A7E8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rPr>
              <a:t>Imports</a:t>
            </a:r>
            <a:endParaRPr lang="en-US" sz="2000" dirty="0">
              <a:solidFill>
                <a:schemeClr val="bg1"/>
              </a:solidFill>
            </a:endParaRPr>
          </a:p>
        </p:txBody>
      </p:sp>
      <p:sp>
        <p:nvSpPr>
          <p:cNvPr id="5" name="Rectangle 4">
            <a:extLst>
              <a:ext uri="{FF2B5EF4-FFF2-40B4-BE49-F238E27FC236}">
                <a16:creationId xmlns:a16="http://schemas.microsoft.com/office/drawing/2014/main" id="{0CFABE4E-78E3-4ABB-A1D4-769D649BBAB9}"/>
              </a:ext>
            </a:extLst>
          </p:cNvPr>
          <p:cNvSpPr/>
          <p:nvPr/>
        </p:nvSpPr>
        <p:spPr>
          <a:xfrm>
            <a:off x="3643541" y="3606012"/>
            <a:ext cx="4950072" cy="1093742"/>
          </a:xfrm>
          <a:prstGeom prst="rect">
            <a:avLst/>
          </a:prstGeom>
          <a:solidFill>
            <a:srgbClr val="5A7E8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May cause fewer jobs, lower wages, or poor working conditions</a:t>
            </a:r>
          </a:p>
        </p:txBody>
      </p:sp>
    </p:spTree>
    <p:extLst>
      <p:ext uri="{BB962C8B-B14F-4D97-AF65-F5344CB8AC3E}">
        <p14:creationId xmlns:p14="http://schemas.microsoft.com/office/powerpoint/2010/main" val="30089745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The world has become more connected on multiple levels, especially economically.&#10;">
            <a:extLst>
              <a:ext uri="{FF2B5EF4-FFF2-40B4-BE49-F238E27FC236}">
                <a16:creationId xmlns:a16="http://schemas.microsoft.com/office/drawing/2014/main" id="{3E7105A6-8BA7-4E1A-AB4E-176AB52BF250}"/>
              </a:ext>
            </a:extLst>
          </p:cNvPr>
          <p:cNvGrpSpPr/>
          <p:nvPr/>
        </p:nvGrpSpPr>
        <p:grpSpPr>
          <a:xfrm>
            <a:off x="2053618" y="1601284"/>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83C581DC-EB8D-44B9-9CB9-0F28198AF1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3EEF63AB-805D-4721-8D0B-320DBCD76CBB}"/>
                </a:ext>
              </a:extLst>
            </p:cNvPr>
            <p:cNvSpPr txBox="1"/>
            <p:nvPr/>
          </p:nvSpPr>
          <p:spPr>
            <a:xfrm>
              <a:off x="655853" y="1770270"/>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world has become more connected on multiple levels, especially economically.</a:t>
              </a:r>
            </a:p>
          </p:txBody>
        </p:sp>
      </p:grpSp>
      <p:grpSp>
        <p:nvGrpSpPr>
          <p:cNvPr id="13" name="Group 12" descr="In 1970, imports and exports made up 11% of U.S. GDP, while they made up about 24% in 2020.&#10;">
            <a:extLst>
              <a:ext uri="{FF2B5EF4-FFF2-40B4-BE49-F238E27FC236}">
                <a16:creationId xmlns:a16="http://schemas.microsoft.com/office/drawing/2014/main" id="{80A2C422-6F8C-4568-8FED-9D5FF24ABDAB}"/>
              </a:ext>
            </a:extLst>
          </p:cNvPr>
          <p:cNvGrpSpPr/>
          <p:nvPr/>
        </p:nvGrpSpPr>
        <p:grpSpPr>
          <a:xfrm>
            <a:off x="2053618" y="2513607"/>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2F6E6C83-1C18-4045-8A83-48B56312543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E48D2C45-71D2-438E-A313-CE2B190C123F}"/>
                </a:ext>
              </a:extLst>
            </p:cNvPr>
            <p:cNvSpPr txBox="1"/>
            <p:nvPr/>
          </p:nvSpPr>
          <p:spPr>
            <a:xfrm>
              <a:off x="582578"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1970, imports and exports made up 11% of U.S. GDP, while they made up about 24% in 2020.</a:t>
              </a:r>
            </a:p>
          </p:txBody>
        </p:sp>
      </p:grpSp>
      <p:grpSp>
        <p:nvGrpSpPr>
          <p:cNvPr id="16" name="Group 15" descr="This chapter explores trade policy: the laws and strategies a country uses to regulate international trade.&#10;">
            <a:extLst>
              <a:ext uri="{FF2B5EF4-FFF2-40B4-BE49-F238E27FC236}">
                <a16:creationId xmlns:a16="http://schemas.microsoft.com/office/drawing/2014/main" id="{4F9DD13B-A596-46EA-AC58-649DC1701054}"/>
              </a:ext>
            </a:extLst>
          </p:cNvPr>
          <p:cNvGrpSpPr/>
          <p:nvPr/>
        </p:nvGrpSpPr>
        <p:grpSpPr>
          <a:xfrm>
            <a:off x="2053618" y="342593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89E2BA89-8DBB-4E88-ABE8-852C998BEA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4423132F-5FCB-45E5-958B-6B6D2949B9FA}"/>
                </a:ext>
              </a:extLst>
            </p:cNvPr>
            <p:cNvSpPr txBox="1"/>
            <p:nvPr/>
          </p:nvSpPr>
          <p:spPr>
            <a:xfrm>
              <a:off x="599388" y="176829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chapter explores trade policy: the laws and strategies a country uses to regulate international trade.</a:t>
              </a:r>
            </a:p>
          </p:txBody>
        </p:sp>
      </p:grpSp>
    </p:spTree>
    <p:extLst>
      <p:ext uri="{BB962C8B-B14F-4D97-AF65-F5344CB8AC3E}">
        <p14:creationId xmlns:p14="http://schemas.microsoft.com/office/powerpoint/2010/main" val="4434565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Fewer Jobs?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n the early 1990s, the United States was negotiating the North American Free Trade Agreement (NAFTA) with Mexico.">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early 1990s, the United States was negotiating the North American Free Trade Agreement (NAFTA) with Mexico.</a:t>
              </a:r>
            </a:p>
          </p:txBody>
        </p:sp>
      </p:grpSp>
      <p:grpSp>
        <p:nvGrpSpPr>
          <p:cNvPr id="11" name="Group 10" descr="NAFTA was an agreement that reduced tariffs, import quotas, and nontariff barriers to trade between the U.S., Mexico, and Canada.">
            <a:extLst>
              <a:ext uri="{FF2B5EF4-FFF2-40B4-BE49-F238E27FC236}">
                <a16:creationId xmlns:a16="http://schemas.microsoft.com/office/drawing/2014/main" id="{71BC7354-5EAA-4809-955F-18DC03A9E531}"/>
              </a:ext>
            </a:extLst>
          </p:cNvPr>
          <p:cNvGrpSpPr/>
          <p:nvPr/>
        </p:nvGrpSpPr>
        <p:grpSpPr>
          <a:xfrm>
            <a:off x="2053618" y="2513607"/>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NAFTA was an agreement that reduced tariffs, import quotas, and nontariff barriers to trade between the U.S., Mexico, and Canada.</a:t>
              </a:r>
            </a:p>
          </p:txBody>
        </p:sp>
      </p:grpSp>
      <p:grpSp>
        <p:nvGrpSpPr>
          <p:cNvPr id="14" name="Group 13" descr="For the next six years, the United States economy had some of the most rapid job growth and low unemployment in its history.">
            <a:extLst>
              <a:ext uri="{FF2B5EF4-FFF2-40B4-BE49-F238E27FC236}">
                <a16:creationId xmlns:a16="http://schemas.microsoft.com/office/drawing/2014/main" id="{312DB5A2-F360-4981-9086-A641FD1CBB5B}"/>
              </a:ext>
            </a:extLst>
          </p:cNvPr>
          <p:cNvGrpSpPr/>
          <p:nvPr/>
        </p:nvGrpSpPr>
        <p:grpSpPr>
          <a:xfrm>
            <a:off x="2053618" y="342593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3263167-68E6-4362-B98E-8E96DE0B10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481DB66C-008B-4D86-8734-BBFFEB1DDB4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the next six years, the United States economy had some of the most rapid job growth and low unemployment in its history.</a:t>
              </a:r>
            </a:p>
          </p:txBody>
        </p:sp>
      </p:grpSp>
      <p:grpSp>
        <p:nvGrpSpPr>
          <p:cNvPr id="17" name="Group 16" descr="Those who feared that open trade with Mexico would lead to a dramatic decrease in jobs were proven wrong.">
            <a:extLst>
              <a:ext uri="{FF2B5EF4-FFF2-40B4-BE49-F238E27FC236}">
                <a16:creationId xmlns:a16="http://schemas.microsoft.com/office/drawing/2014/main" id="{0E8380F8-773D-455D-85A4-687770C0D4F1}"/>
              </a:ext>
            </a:extLst>
          </p:cNvPr>
          <p:cNvGrpSpPr/>
          <p:nvPr/>
        </p:nvGrpSpPr>
        <p:grpSpPr>
          <a:xfrm>
            <a:off x="2041256" y="4313620"/>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6995EAAC-D856-41A1-BB31-4A335C17527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0E7E3B11-76E2-4E26-8A37-82ECAFB25B4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Those who feared that open trade with Mexico would lead to a dramatic decrease in jobs were proven wrong.</a:t>
              </a:r>
            </a:p>
          </p:txBody>
        </p:sp>
      </p:grpSp>
    </p:spTree>
    <p:extLst>
      <p:ext uri="{BB962C8B-B14F-4D97-AF65-F5344CB8AC3E}">
        <p14:creationId xmlns:p14="http://schemas.microsoft.com/office/powerpoint/2010/main" val="15358627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Opportunity Cost of Protectionism</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Protectionism saves jobs in the specific industry being protected but, for two reasons, it costs jobs in other unprotected industries.">
            <a:extLst>
              <a:ext uri="{FF2B5EF4-FFF2-40B4-BE49-F238E27FC236}">
                <a16:creationId xmlns:a16="http://schemas.microsoft.com/office/drawing/2014/main" id="{B8DA54C7-F252-448B-BBCA-41E3D6D6B47C}"/>
              </a:ext>
            </a:extLst>
          </p:cNvPr>
          <p:cNvGrpSpPr/>
          <p:nvPr/>
        </p:nvGrpSpPr>
        <p:grpSpPr>
          <a:xfrm>
            <a:off x="2053618" y="160128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02247E8-6F74-495B-A820-CEFA836256F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2FD112B-8DC6-4C52-A195-58AB5D610BAD}"/>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Protectionism</a:t>
              </a:r>
              <a:r>
                <a:rPr lang="en-US" sz="2000" dirty="0">
                  <a:solidFill>
                    <a:schemeClr val="bg1"/>
                  </a:solidFill>
                </a:rPr>
                <a:t> saves jobs in the specific industry being protected but, for two reasons, it costs jobs in other unprotected industries.</a:t>
              </a:r>
            </a:p>
          </p:txBody>
        </p:sp>
      </p:grpSp>
      <p:grpSp>
        <p:nvGrpSpPr>
          <p:cNvPr id="15" name="Group 14" descr="If consumers are paying higher prices to the protected industry, they inevitably have less money to spend on goods from other industries, so jobs are lost in those other industries.">
            <a:extLst>
              <a:ext uri="{FF2B5EF4-FFF2-40B4-BE49-F238E27FC236}">
                <a16:creationId xmlns:a16="http://schemas.microsoft.com/office/drawing/2014/main" id="{C7C5D5A9-D1C2-480A-9915-0C1B087CAF61}"/>
              </a:ext>
            </a:extLst>
          </p:cNvPr>
          <p:cNvGrpSpPr/>
          <p:nvPr/>
        </p:nvGrpSpPr>
        <p:grpSpPr>
          <a:xfrm>
            <a:off x="2053618" y="2513607"/>
            <a:ext cx="8058154" cy="1065187"/>
            <a:chOff x="542923" y="1736761"/>
            <a:chExt cx="8058154" cy="1065187"/>
          </a:xfrm>
          <a:solidFill>
            <a:srgbClr val="627981"/>
          </a:solidFill>
        </p:grpSpPr>
        <p:sp>
          <p:nvSpPr>
            <p:cNvPr id="16" name="Rectangle 15">
              <a:extLst>
                <a:ext uri="{FF2B5EF4-FFF2-40B4-BE49-F238E27FC236}">
                  <a16:creationId xmlns:a16="http://schemas.microsoft.com/office/drawing/2014/main" id="{2C006B6F-9E03-4565-BF85-3C9C5C276D99}"/>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58218DFF-3273-49E2-A039-F3D3A372714E}"/>
                </a:ext>
              </a:extLst>
            </p:cNvPr>
            <p:cNvSpPr txBox="1"/>
            <p:nvPr/>
          </p:nvSpPr>
          <p:spPr>
            <a:xfrm>
              <a:off x="582578"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consumers are paying higher prices to the protected industry, they inevitably have less money to spend on goods from other industries, so jobs are lost in those other industries.</a:t>
              </a:r>
            </a:p>
          </p:txBody>
        </p:sp>
      </p:grpSp>
      <p:grpSp>
        <p:nvGrpSpPr>
          <p:cNvPr id="18" name="Group 17" descr="If a firm sells the protected product to other firms so that other firms must now pay a higher price for a key input, those firms will lose sales to foreign producers who do not need to pay the higher price. Lost sales translate into lost jobs.">
            <a:extLst>
              <a:ext uri="{FF2B5EF4-FFF2-40B4-BE49-F238E27FC236}">
                <a16:creationId xmlns:a16="http://schemas.microsoft.com/office/drawing/2014/main" id="{49F6E35F-5C37-43CC-BD35-B9F8B8756F8D}"/>
              </a:ext>
            </a:extLst>
          </p:cNvPr>
          <p:cNvGrpSpPr/>
          <p:nvPr/>
        </p:nvGrpSpPr>
        <p:grpSpPr>
          <a:xfrm>
            <a:off x="2053618" y="3684182"/>
            <a:ext cx="8058154" cy="1354971"/>
            <a:chOff x="542923" y="1736761"/>
            <a:chExt cx="8058154" cy="1354971"/>
          </a:xfrm>
          <a:solidFill>
            <a:srgbClr val="627981"/>
          </a:solidFill>
        </p:grpSpPr>
        <p:sp>
          <p:nvSpPr>
            <p:cNvPr id="19" name="Rectangle 18">
              <a:extLst>
                <a:ext uri="{FF2B5EF4-FFF2-40B4-BE49-F238E27FC236}">
                  <a16:creationId xmlns:a16="http://schemas.microsoft.com/office/drawing/2014/main" id="{CBE54CF6-9782-4946-9286-6DEF78876569}"/>
                </a:ext>
              </a:extLst>
            </p:cNvPr>
            <p:cNvSpPr/>
            <p:nvPr/>
          </p:nvSpPr>
          <p:spPr>
            <a:xfrm>
              <a:off x="542923" y="1736761"/>
              <a:ext cx="8058154" cy="1354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6A5A8B84-DF8E-4560-B1E2-B6EF9C077F10}"/>
                </a:ext>
              </a:extLst>
            </p:cNvPr>
            <p:cNvSpPr txBox="1"/>
            <p:nvPr/>
          </p:nvSpPr>
          <p:spPr>
            <a:xfrm>
              <a:off x="599388" y="1768293"/>
              <a:ext cx="7807571"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firm sells the protected product to other firms so that other firms must now pay a higher price for a key input, those firms will lose sales to foreign producers who do not need to pay the higher price. Lost sales translate into lost jobs.</a:t>
              </a:r>
            </a:p>
          </p:txBody>
        </p:sp>
      </p:grpSp>
      <p:grpSp>
        <p:nvGrpSpPr>
          <p:cNvPr id="21" name="Group 20" descr="The hidden opportunity cost of using protectionism to save jobs in one industry is jobs sacrificed in other industries. ">
            <a:extLst>
              <a:ext uri="{FF2B5EF4-FFF2-40B4-BE49-F238E27FC236}">
                <a16:creationId xmlns:a16="http://schemas.microsoft.com/office/drawing/2014/main" id="{1E2A1235-95CA-4FE9-8C59-5197370515D8}"/>
              </a:ext>
            </a:extLst>
          </p:cNvPr>
          <p:cNvGrpSpPr/>
          <p:nvPr/>
        </p:nvGrpSpPr>
        <p:grpSpPr>
          <a:xfrm>
            <a:off x="2053618" y="514454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3788C584-728C-48FA-8089-F80CFDC8065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E244F9CA-23AE-4894-A7DA-C97B440994B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hidden opportunity cost of using protectionism to save jobs in one industry is jobs sacrificed in other industries. </a:t>
              </a:r>
            </a:p>
          </p:txBody>
        </p:sp>
      </p:grpSp>
    </p:spTree>
    <p:extLst>
      <p:ext uri="{BB962C8B-B14F-4D97-AF65-F5344CB8AC3E}">
        <p14:creationId xmlns:p14="http://schemas.microsoft.com/office/powerpoint/2010/main" val="31822402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Opportunity Cost of Protectionism</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descr="Saving a job through protectionism can be very expensive. A study from 2002 compiled evidence that showed using protectionism to save an average job in the textile and apparel industry would cost $199,000 per job saved.&#10;">
            <a:extLst>
              <a:ext uri="{FF2B5EF4-FFF2-40B4-BE49-F238E27FC236}">
                <a16:creationId xmlns:a16="http://schemas.microsoft.com/office/drawing/2014/main" id="{1E2A1235-95CA-4FE9-8C59-5197370515D8}"/>
              </a:ext>
            </a:extLst>
          </p:cNvPr>
          <p:cNvGrpSpPr/>
          <p:nvPr/>
        </p:nvGrpSpPr>
        <p:grpSpPr>
          <a:xfrm>
            <a:off x="2066923" y="4913157"/>
            <a:ext cx="8058154" cy="1354971"/>
            <a:chOff x="542923" y="1736761"/>
            <a:chExt cx="8058154" cy="1354971"/>
          </a:xfrm>
          <a:solidFill>
            <a:srgbClr val="627981"/>
          </a:solidFill>
        </p:grpSpPr>
        <p:sp>
          <p:nvSpPr>
            <p:cNvPr id="22" name="Rectangle 21">
              <a:extLst>
                <a:ext uri="{FF2B5EF4-FFF2-40B4-BE49-F238E27FC236}">
                  <a16:creationId xmlns:a16="http://schemas.microsoft.com/office/drawing/2014/main" id="{3788C584-728C-48FA-8089-F80CFDC80659}"/>
                </a:ext>
              </a:extLst>
            </p:cNvPr>
            <p:cNvSpPr/>
            <p:nvPr/>
          </p:nvSpPr>
          <p:spPr>
            <a:xfrm>
              <a:off x="542923" y="1736761"/>
              <a:ext cx="8058154" cy="1354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E244F9CA-23AE-4894-A7DA-C97B440994B7}"/>
                </a:ext>
              </a:extLst>
            </p:cNvPr>
            <p:cNvSpPr txBox="1"/>
            <p:nvPr/>
          </p:nvSpPr>
          <p:spPr>
            <a:xfrm>
              <a:off x="599388" y="1768293"/>
              <a:ext cx="7807571" cy="1323439"/>
            </a:xfrm>
            <a:prstGeom prst="rect">
              <a:avLst/>
            </a:prstGeom>
            <a:grpFill/>
          </p:spPr>
          <p:txBody>
            <a:bodyPr wrap="square" rtlCol="0">
              <a:spAutoFit/>
            </a:bodyPr>
            <a:lstStyle/>
            <a:p>
              <a:pPr algn="ctr"/>
              <a:r>
                <a:rPr lang="en-US" sz="2000" dirty="0">
                  <a:solidFill>
                    <a:schemeClr val="bg1"/>
                  </a:solidFill>
                </a:rPr>
                <a:t>Saving a job through protectionism can be very expensive. A study from 2002 compiled evidence that showed using protectionism to save an average job in the textile and apparel industry would cost $199,000 per job saved.</a:t>
              </a:r>
            </a:p>
          </p:txBody>
        </p:sp>
      </p:grpSp>
      <p:pic>
        <p:nvPicPr>
          <p:cNvPr id="1026" name="Picture 2" descr="A photograph of a person working on a laptop">
            <a:extLst>
              <a:ext uri="{FF2B5EF4-FFF2-40B4-BE49-F238E27FC236}">
                <a16:creationId xmlns:a16="http://schemas.microsoft.com/office/drawing/2014/main" id="{F1082CC9-803D-4AFC-BDAA-4F257E5F25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95750" y="1382470"/>
            <a:ext cx="4000500" cy="3286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33344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Opportunity Cost of Protectionism</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52FD112B-8DC6-4C52-A195-58AB5D610BAD}"/>
              </a:ext>
            </a:extLst>
          </p:cNvPr>
          <p:cNvSpPr txBox="1"/>
          <p:nvPr/>
        </p:nvSpPr>
        <p:spPr>
          <a:xfrm>
            <a:off x="2166548" y="1634793"/>
            <a:ext cx="7807571" cy="1631216"/>
          </a:xfrm>
          <a:prstGeom prst="rect">
            <a:avLst/>
          </a:prstGeom>
          <a:solidFill>
            <a:srgbClr val="627981"/>
          </a:solidFill>
        </p:spPr>
        <p:txBody>
          <a:bodyPr wrap="square" rtlCol="0">
            <a:spAutoFit/>
          </a:bodyPr>
          <a:lstStyle/>
          <a:p>
            <a:pPr algn="ctr"/>
            <a:r>
              <a:rPr lang="en-US" sz="2000" dirty="0">
                <a:solidFill>
                  <a:schemeClr val="bg1"/>
                </a:solidFill>
              </a:rPr>
              <a:t>Why does it cost so much to save jobs through protectionism? The basic reason is that not all the extra money that consumers pay because of tariffs or quotas goes to save jobs. For example, if the government imposes tariffs on steel imports so that steel buyers pay a higher price, U.S. steel companies might do the following:</a:t>
            </a:r>
          </a:p>
        </p:txBody>
      </p:sp>
      <p:sp>
        <p:nvSpPr>
          <p:cNvPr id="17" name="TextBox 16">
            <a:extLst>
              <a:ext uri="{FF2B5EF4-FFF2-40B4-BE49-F238E27FC236}">
                <a16:creationId xmlns:a16="http://schemas.microsoft.com/office/drawing/2014/main" id="{58218DFF-3273-49E2-A039-F3D3A372714E}"/>
              </a:ext>
            </a:extLst>
          </p:cNvPr>
          <p:cNvSpPr txBox="1"/>
          <p:nvPr/>
        </p:nvSpPr>
        <p:spPr>
          <a:xfrm>
            <a:off x="3682912" y="3591992"/>
            <a:ext cx="4826176" cy="2862322"/>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dirty="0">
                <a:solidFill>
                  <a:schemeClr val="bg1"/>
                </a:solidFill>
              </a:rPr>
              <a:t>Earn greater profits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Buy more equipment</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Pay bigger bonuses to managers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Give pay raises to existing employees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Avoid firing some additional workers</a:t>
            </a:r>
          </a:p>
        </p:txBody>
      </p:sp>
    </p:spTree>
    <p:extLst>
      <p:ext uri="{BB962C8B-B14F-4D97-AF65-F5344CB8AC3E}">
        <p14:creationId xmlns:p14="http://schemas.microsoft.com/office/powerpoint/2010/main" val="19930711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Trade and Wages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Even if trade does not reduce the number of jobs, it could affect wages.">
            <a:extLst>
              <a:ext uri="{FF2B5EF4-FFF2-40B4-BE49-F238E27FC236}">
                <a16:creationId xmlns:a16="http://schemas.microsoft.com/office/drawing/2014/main" id="{B8DA54C7-F252-448B-BBCA-41E3D6D6B47C}"/>
              </a:ext>
            </a:extLst>
          </p:cNvPr>
          <p:cNvGrpSpPr/>
          <p:nvPr/>
        </p:nvGrpSpPr>
        <p:grpSpPr>
          <a:xfrm>
            <a:off x="2053618" y="160128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02247E8-6F74-495B-A820-CEFA836256F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2FD112B-8DC6-4C52-A195-58AB5D610BAD}"/>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if trade does not reduce the number of jobs, it could affect wages.</a:t>
              </a:r>
            </a:p>
          </p:txBody>
        </p:sp>
      </p:grpSp>
      <p:grpSp>
        <p:nvGrpSpPr>
          <p:cNvPr id="15" name="Group 14" descr="It is important to separate issues about the average wage level from issues about whether trade will hurt the wages of certain workers.">
            <a:extLst>
              <a:ext uri="{FF2B5EF4-FFF2-40B4-BE49-F238E27FC236}">
                <a16:creationId xmlns:a16="http://schemas.microsoft.com/office/drawing/2014/main" id="{C7C5D5A9-D1C2-480A-9915-0C1B087CAF61}"/>
              </a:ext>
            </a:extLst>
          </p:cNvPr>
          <p:cNvGrpSpPr/>
          <p:nvPr/>
        </p:nvGrpSpPr>
        <p:grpSpPr>
          <a:xfrm>
            <a:off x="2053618" y="2513607"/>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C006B6F-9E03-4565-BF85-3C9C5C276D9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58218DFF-3273-49E2-A039-F3D3A372714E}"/>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important to separate issues about the average wage level from issues about whether trade will hurt the wages of certain workers.</a:t>
              </a:r>
            </a:p>
          </p:txBody>
        </p:sp>
      </p:grpSp>
      <p:grpSp>
        <p:nvGrpSpPr>
          <p:cNvPr id="18" name="Group 17" descr="Because trade raises the amount that an economy can produce, it will also cause the average level of wages in an economy to rise.">
            <a:extLst>
              <a:ext uri="{FF2B5EF4-FFF2-40B4-BE49-F238E27FC236}">
                <a16:creationId xmlns:a16="http://schemas.microsoft.com/office/drawing/2014/main" id="{49F6E35F-5C37-43CC-BD35-B9F8B8756F8D}"/>
              </a:ext>
            </a:extLst>
          </p:cNvPr>
          <p:cNvGrpSpPr/>
          <p:nvPr/>
        </p:nvGrpSpPr>
        <p:grpSpPr>
          <a:xfrm>
            <a:off x="2053618" y="3425930"/>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CBE54CF6-9782-4946-9286-6DEF7887656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6A5A8B84-DF8E-4560-B1E2-B6EF9C077F10}"/>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Because trade raises the amount that an economy can produce, it will also cause the average level of wages in an economy to rise.</a:t>
              </a:r>
            </a:p>
          </p:txBody>
        </p:sp>
      </p:grpSp>
      <p:grpSp>
        <p:nvGrpSpPr>
          <p:cNvPr id="21" name="Group 20" descr="By contrast, barriers to trade will reduce the average level of wages in an economy.">
            <a:extLst>
              <a:ext uri="{FF2B5EF4-FFF2-40B4-BE49-F238E27FC236}">
                <a16:creationId xmlns:a16="http://schemas.microsoft.com/office/drawing/2014/main" id="{1E2A1235-95CA-4FE9-8C59-5197370515D8}"/>
              </a:ext>
            </a:extLst>
          </p:cNvPr>
          <p:cNvGrpSpPr/>
          <p:nvPr/>
        </p:nvGrpSpPr>
        <p:grpSpPr>
          <a:xfrm>
            <a:off x="2041256" y="4338253"/>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3788C584-728C-48FA-8089-F80CFDC8065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E244F9CA-23AE-4894-A7DA-C97B440994B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By contrast, barriers to trade will reduce the average level of wages in an economy.</a:t>
              </a:r>
            </a:p>
          </p:txBody>
        </p:sp>
      </p:grpSp>
      <p:grpSp>
        <p:nvGrpSpPr>
          <p:cNvPr id="24" name="Group 23" descr="Even if trade increases the overall wage level, it will still benefit some workers and hurt others.">
            <a:extLst>
              <a:ext uri="{FF2B5EF4-FFF2-40B4-BE49-F238E27FC236}">
                <a16:creationId xmlns:a16="http://schemas.microsoft.com/office/drawing/2014/main" id="{4E62A108-2AAF-490B-BCB0-43FB050376FF}"/>
              </a:ext>
            </a:extLst>
          </p:cNvPr>
          <p:cNvGrpSpPr/>
          <p:nvPr/>
        </p:nvGrpSpPr>
        <p:grpSpPr>
          <a:xfrm>
            <a:off x="2041256" y="5250576"/>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B6661F78-72BB-455D-AC1D-29ADE264956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7" name="TextBox 26">
              <a:extLst>
                <a:ext uri="{FF2B5EF4-FFF2-40B4-BE49-F238E27FC236}">
                  <a16:creationId xmlns:a16="http://schemas.microsoft.com/office/drawing/2014/main" id="{A21B6781-E969-4B21-A974-9CD9CDA334B9}"/>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if trade increases the overall wage level, it will still benefit some workers and hurt others.</a:t>
              </a:r>
            </a:p>
          </p:txBody>
        </p:sp>
      </p:grpSp>
    </p:spTree>
    <p:extLst>
      <p:ext uri="{BB962C8B-B14F-4D97-AF65-F5344CB8AC3E}">
        <p14:creationId xmlns:p14="http://schemas.microsoft.com/office/powerpoint/2010/main" val="28128550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Labor Standards and Working Conditions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descr=" Labor conditions can vary widely across countries.">
            <a:extLst>
              <a:ext uri="{FF2B5EF4-FFF2-40B4-BE49-F238E27FC236}">
                <a16:creationId xmlns:a16="http://schemas.microsoft.com/office/drawing/2014/main" id="{1139EC22-9679-4736-99D9-168314E12EC9}"/>
              </a:ext>
            </a:extLst>
          </p:cNvPr>
          <p:cNvGrpSpPr/>
          <p:nvPr/>
        </p:nvGrpSpPr>
        <p:grpSpPr>
          <a:xfrm>
            <a:off x="2053618" y="4853248"/>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169F936F-A701-4336-9A8D-C351341EF40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3D01CC84-2655-4490-9259-432F91E3627D}"/>
                </a:ext>
              </a:extLst>
            </p:cNvPr>
            <p:cNvSpPr txBox="1"/>
            <p:nvPr/>
          </p:nvSpPr>
          <p:spPr>
            <a:xfrm>
              <a:off x="681519" y="1929834"/>
              <a:ext cx="7807571" cy="400110"/>
            </a:xfrm>
            <a:prstGeom prst="rect">
              <a:avLst/>
            </a:prstGeom>
            <a:grpFill/>
          </p:spPr>
          <p:txBody>
            <a:bodyPr wrap="square" rtlCol="0">
              <a:spAutoFit/>
            </a:bodyPr>
            <a:lstStyle/>
            <a:p>
              <a:pPr algn="ctr"/>
              <a:r>
                <a:rPr lang="en-US" sz="2000" dirty="0">
                  <a:solidFill>
                    <a:schemeClr val="bg1"/>
                  </a:solidFill>
                </a:rPr>
                <a:t> Labor conditions can vary widely across countries.</a:t>
              </a:r>
            </a:p>
          </p:txBody>
        </p:sp>
      </p:grpSp>
      <p:pic>
        <p:nvPicPr>
          <p:cNvPr id="1026" name="Picture 2" descr="A photograph of a city skyline with a large factory emitting smoke">
            <a:extLst>
              <a:ext uri="{FF2B5EF4-FFF2-40B4-BE49-F238E27FC236}">
                <a16:creationId xmlns:a16="http://schemas.microsoft.com/office/drawing/2014/main" id="{58727C06-BCF2-4C81-B4B8-15B58A0DCAA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1528728"/>
            <a:ext cx="5715000" cy="2933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12759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Labor Standards and Working Conditions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52FD112B-8DC6-4C52-A195-58AB5D610BAD}"/>
              </a:ext>
            </a:extLst>
          </p:cNvPr>
          <p:cNvSpPr txBox="1"/>
          <p:nvPr/>
        </p:nvSpPr>
        <p:spPr>
          <a:xfrm>
            <a:off x="2166548" y="1634793"/>
            <a:ext cx="7807571" cy="1015663"/>
          </a:xfrm>
          <a:prstGeom prst="rect">
            <a:avLst/>
          </a:prstGeom>
          <a:solidFill>
            <a:srgbClr val="627981"/>
          </a:solidFill>
        </p:spPr>
        <p:txBody>
          <a:bodyPr wrap="square" rtlCol="0">
            <a:spAutoFit/>
          </a:bodyPr>
          <a:lstStyle/>
          <a:p>
            <a:pPr algn="ctr"/>
            <a:r>
              <a:rPr lang="en-US" sz="2000" dirty="0">
                <a:solidFill>
                  <a:schemeClr val="bg1"/>
                </a:solidFill>
              </a:rPr>
              <a:t>Workers in many low-income countries around the world labor under conditions that would be illegal in America. Workers in the following countries often make less than the minimum wage in the U.S.:</a:t>
            </a:r>
          </a:p>
        </p:txBody>
      </p:sp>
      <p:sp>
        <p:nvSpPr>
          <p:cNvPr id="17" name="TextBox 16">
            <a:extLst>
              <a:ext uri="{FF2B5EF4-FFF2-40B4-BE49-F238E27FC236}">
                <a16:creationId xmlns:a16="http://schemas.microsoft.com/office/drawing/2014/main" id="{58218DFF-3273-49E2-A039-F3D3A372714E}"/>
              </a:ext>
            </a:extLst>
          </p:cNvPr>
          <p:cNvSpPr txBox="1"/>
          <p:nvPr/>
        </p:nvSpPr>
        <p:spPr>
          <a:xfrm>
            <a:off x="4967027" y="3147340"/>
            <a:ext cx="2206611" cy="2862322"/>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dirty="0">
                <a:solidFill>
                  <a:schemeClr val="bg1"/>
                </a:solidFill>
              </a:rPr>
              <a:t>China</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Thailand</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Brazil</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South Africa</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Poland</a:t>
            </a:r>
          </a:p>
        </p:txBody>
      </p:sp>
    </p:spTree>
    <p:extLst>
      <p:ext uri="{BB962C8B-B14F-4D97-AF65-F5344CB8AC3E}">
        <p14:creationId xmlns:p14="http://schemas.microsoft.com/office/powerpoint/2010/main" val="20174656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Labor Standards and Working Conditions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In the United States, the minimum wage is $7.25 per hour. ">
            <a:extLst>
              <a:ext uri="{FF2B5EF4-FFF2-40B4-BE49-F238E27FC236}">
                <a16:creationId xmlns:a16="http://schemas.microsoft.com/office/drawing/2014/main" id="{A72CC4F0-4DDB-4F44-B2AA-333DECFAFBA2}"/>
              </a:ext>
            </a:extLst>
          </p:cNvPr>
          <p:cNvGrpSpPr/>
          <p:nvPr/>
        </p:nvGrpSpPr>
        <p:grpSpPr>
          <a:xfrm>
            <a:off x="2053618" y="1601284"/>
            <a:ext cx="8058154" cy="806935"/>
            <a:chOff x="542923" y="1736761"/>
            <a:chExt cx="8058154" cy="806935"/>
          </a:xfrm>
          <a:solidFill>
            <a:srgbClr val="627981"/>
          </a:solidFill>
        </p:grpSpPr>
        <p:sp>
          <p:nvSpPr>
            <p:cNvPr id="7" name="Rectangle 6">
              <a:extLst>
                <a:ext uri="{FF2B5EF4-FFF2-40B4-BE49-F238E27FC236}">
                  <a16:creationId xmlns:a16="http://schemas.microsoft.com/office/drawing/2014/main" id="{CE097A10-C3EE-4203-9EA9-CD7E3198024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8" name="TextBox 7">
              <a:extLst>
                <a:ext uri="{FF2B5EF4-FFF2-40B4-BE49-F238E27FC236}">
                  <a16:creationId xmlns:a16="http://schemas.microsoft.com/office/drawing/2014/main" id="{99A530C5-FE22-41FF-B91B-4F024A6ED1FD}"/>
                </a:ext>
              </a:extLst>
            </p:cNvPr>
            <p:cNvSpPr txBox="1"/>
            <p:nvPr/>
          </p:nvSpPr>
          <p:spPr>
            <a:xfrm>
              <a:off x="608554"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United States, the minimum wage is $7.25 per hour. </a:t>
              </a:r>
            </a:p>
          </p:txBody>
        </p:sp>
      </p:grpSp>
      <p:grpSp>
        <p:nvGrpSpPr>
          <p:cNvPr id="9" name="Group 8" descr="A typical wage in many low-income countries might be more like $7.25 per day or (often) less.">
            <a:extLst>
              <a:ext uri="{FF2B5EF4-FFF2-40B4-BE49-F238E27FC236}">
                <a16:creationId xmlns:a16="http://schemas.microsoft.com/office/drawing/2014/main" id="{3B66B3E2-CD5E-436D-9610-3950B3811329}"/>
              </a:ext>
            </a:extLst>
          </p:cNvPr>
          <p:cNvGrpSpPr/>
          <p:nvPr/>
        </p:nvGrpSpPr>
        <p:grpSpPr>
          <a:xfrm>
            <a:off x="2053618" y="2513607"/>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42D5DC9B-0B42-4EE4-ABA1-8EF60AAE42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D8B09B57-9E9C-4592-AE5A-F3593D37904C}"/>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typical wage in many low-income countries might be more like $7.25 </a:t>
              </a:r>
              <a:r>
                <a:rPr lang="en-US" sz="2000" i="1" dirty="0">
                  <a:solidFill>
                    <a:schemeClr val="bg1"/>
                  </a:solidFill>
                </a:rPr>
                <a:t>per day </a:t>
              </a:r>
              <a:r>
                <a:rPr lang="en-US" sz="2000" dirty="0">
                  <a:solidFill>
                    <a:schemeClr val="bg1"/>
                  </a:solidFill>
                </a:rPr>
                <a:t>or (often) less.</a:t>
              </a:r>
            </a:p>
          </p:txBody>
        </p:sp>
      </p:grpSp>
      <p:grpSp>
        <p:nvGrpSpPr>
          <p:cNvPr id="12" name="Group 11" descr="Working conditions in low-income countries may be extremely unpleasant or unsafe.">
            <a:extLst>
              <a:ext uri="{FF2B5EF4-FFF2-40B4-BE49-F238E27FC236}">
                <a16:creationId xmlns:a16="http://schemas.microsoft.com/office/drawing/2014/main" id="{D3BCA493-5EA4-4A74-9BC4-AEB52B847390}"/>
              </a:ext>
            </a:extLst>
          </p:cNvPr>
          <p:cNvGrpSpPr/>
          <p:nvPr/>
        </p:nvGrpSpPr>
        <p:grpSpPr>
          <a:xfrm>
            <a:off x="2053618" y="3425930"/>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561634DC-1FB6-4DE5-9AE0-1514CE4E0F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458E9354-1C9D-46DF-AC8C-CDEE1211EF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Working conditions in low-income countries may be extremely unpleasant or unsafe.</a:t>
              </a:r>
            </a:p>
          </p:txBody>
        </p:sp>
      </p:grpSp>
      <p:grpSp>
        <p:nvGrpSpPr>
          <p:cNvPr id="16" name="Group 15" descr="In the worst cases, production may involve child labor or workers who are treated like slaves.">
            <a:extLst>
              <a:ext uri="{FF2B5EF4-FFF2-40B4-BE49-F238E27FC236}">
                <a16:creationId xmlns:a16="http://schemas.microsoft.com/office/drawing/2014/main" id="{1139EC22-9679-4736-99D9-168314E12EC9}"/>
              </a:ext>
            </a:extLst>
          </p:cNvPr>
          <p:cNvGrpSpPr/>
          <p:nvPr/>
        </p:nvGrpSpPr>
        <p:grpSpPr>
          <a:xfrm>
            <a:off x="2053618" y="4338253"/>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169F936F-A701-4336-9A8D-C351341EF40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3D01CC84-2655-4490-9259-432F91E3627D}"/>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worst cases, production may involve child labor or workers who are treated like slaves.</a:t>
              </a:r>
            </a:p>
          </p:txBody>
        </p:sp>
      </p:grpSp>
    </p:spTree>
    <p:extLst>
      <p:ext uri="{BB962C8B-B14F-4D97-AF65-F5344CB8AC3E}">
        <p14:creationId xmlns:p14="http://schemas.microsoft.com/office/powerpoint/2010/main" val="1097764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8" y="1450059"/>
            <a:ext cx="9273061" cy="1323439"/>
          </a:xfrm>
          <a:prstGeom prst="rect">
            <a:avLst/>
          </a:prstGeom>
          <a:solidFill>
            <a:srgbClr val="627981"/>
          </a:solidFill>
          <a:ln>
            <a:solidFill>
              <a:srgbClr val="627981"/>
            </a:solidFill>
          </a:ln>
        </p:spPr>
        <p:txBody>
          <a:bodyPr wrap="square" rtlCol="0" anchor="ctr">
            <a:spAutoFit/>
          </a:bodyPr>
          <a:lstStyle/>
          <a:p>
            <a:pPr algn="ctr"/>
            <a:endParaRPr lang="en-US" sz="2000" dirty="0">
              <a:solidFill>
                <a:schemeClr val="bg1"/>
              </a:solidFill>
            </a:endParaRPr>
          </a:p>
          <a:p>
            <a:pPr algn="ctr"/>
            <a:r>
              <a:rPr lang="en-US" sz="2000" dirty="0">
                <a:solidFill>
                  <a:schemeClr val="bg1"/>
                </a:solidFill>
              </a:rPr>
              <a:t>President Trump imposed tariffs on imported steel in order to “bring back jobs to the U.S. steel industry.” Do you think tariffs achieved this goal? Why or why not?</a:t>
            </a:r>
          </a:p>
          <a:p>
            <a:pPr algn="ctr"/>
            <a:endParaRPr lang="en-US" sz="2000" dirty="0">
              <a:solidFill>
                <a:schemeClr val="bg1"/>
              </a:solidFill>
            </a:endParaRPr>
          </a:p>
        </p:txBody>
      </p:sp>
      <p:pic>
        <p:nvPicPr>
          <p:cNvPr id="5" name="Picture 4" descr="A worker saw cutting metal">
            <a:extLst>
              <a:ext uri="{FF2B5EF4-FFF2-40B4-BE49-F238E27FC236}">
                <a16:creationId xmlns:a16="http://schemas.microsoft.com/office/drawing/2014/main" id="{072E380C-675E-4E38-B4AB-289FA592A6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84531" y="3128908"/>
            <a:ext cx="4822934" cy="3215289"/>
          </a:xfrm>
          <a:prstGeom prst="rect">
            <a:avLst/>
          </a:prstGeom>
        </p:spPr>
      </p:pic>
    </p:spTree>
    <p:extLst>
      <p:ext uri="{BB962C8B-B14F-4D97-AF65-F5344CB8AC3E}">
        <p14:creationId xmlns:p14="http://schemas.microsoft.com/office/powerpoint/2010/main" val="11681368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5016758"/>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As international trade increases, it contributes to a shift in jobs away from industries where that economy does not have a comparative advantage and toward industries where it does have a comparative advantage.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degree to which trade affects labor markets has much to do with the structure of the labor market in that country and the adjustment process in other industries.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Global trade should raise the average level of wages by increasing productivity, however, this increase in average wages may include both gains to workers in certain jobs and industries and losses to others.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Low wages and long working hours in poor countries are unpleasant to think about, but for people in low-income parts of the world, it may well be the best option open to them.</a:t>
            </a:r>
          </a:p>
          <a:p>
            <a:endParaRPr lang="en-US" sz="2000" dirty="0">
              <a:solidFill>
                <a:schemeClr val="bg1"/>
              </a:solidFill>
            </a:endParaRPr>
          </a:p>
        </p:txBody>
      </p:sp>
    </p:spTree>
    <p:extLst>
      <p:ext uri="{BB962C8B-B14F-4D97-AF65-F5344CB8AC3E}">
        <p14:creationId xmlns:p14="http://schemas.microsoft.com/office/powerpoint/2010/main" val="30144112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descr="As the world has become more globally connected, firms and workers in high-income countries (like the United States, Japan, or the nations of the European Union) perceive a competitive threat from firms in medium-income countries (like Mexico, China, or South Africa) that have lower costs of living and therefore pay lower wages.&#10;">
            <a:extLst>
              <a:ext uri="{FF2B5EF4-FFF2-40B4-BE49-F238E27FC236}">
                <a16:creationId xmlns:a16="http://schemas.microsoft.com/office/drawing/2014/main" id="{4F9DD13B-A596-46EA-AC58-649DC1701054}"/>
              </a:ext>
            </a:extLst>
          </p:cNvPr>
          <p:cNvGrpSpPr/>
          <p:nvPr/>
        </p:nvGrpSpPr>
        <p:grpSpPr>
          <a:xfrm>
            <a:off x="2066923" y="4681487"/>
            <a:ext cx="8058154" cy="1662748"/>
            <a:chOff x="542923" y="1736761"/>
            <a:chExt cx="8058154" cy="1662748"/>
          </a:xfrm>
          <a:solidFill>
            <a:srgbClr val="627981"/>
          </a:solidFill>
        </p:grpSpPr>
        <p:sp>
          <p:nvSpPr>
            <p:cNvPr id="17" name="Rectangle 16">
              <a:extLst>
                <a:ext uri="{FF2B5EF4-FFF2-40B4-BE49-F238E27FC236}">
                  <a16:creationId xmlns:a16="http://schemas.microsoft.com/office/drawing/2014/main" id="{89E2BA89-8DBB-4E88-ABE8-852C998BEAF1}"/>
                </a:ext>
              </a:extLst>
            </p:cNvPr>
            <p:cNvSpPr/>
            <p:nvPr/>
          </p:nvSpPr>
          <p:spPr>
            <a:xfrm>
              <a:off x="542923" y="1736761"/>
              <a:ext cx="8058154" cy="16627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4423132F-5FCB-45E5-958B-6B6D2949B9FA}"/>
                </a:ext>
              </a:extLst>
            </p:cNvPr>
            <p:cNvSpPr txBox="1"/>
            <p:nvPr/>
          </p:nvSpPr>
          <p:spPr>
            <a:xfrm>
              <a:off x="599388" y="1768293"/>
              <a:ext cx="7807571" cy="1631216"/>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 the world has become more globally connected, firms and workers in high-income countries (like the United States, Japan, or the nations of the European Union) perceive a competitive threat from firms in medium-income countries (like Mexico, China, or South Africa) that have lower costs of living and therefore pay lower wages.</a:t>
              </a:r>
            </a:p>
          </p:txBody>
        </p:sp>
      </p:grpSp>
      <p:pic>
        <p:nvPicPr>
          <p:cNvPr id="1026" name="Picture 2" descr="A map of the world with markers on each continent and arrows connecting them all back and forth">
            <a:extLst>
              <a:ext uri="{FF2B5EF4-FFF2-40B4-BE49-F238E27FC236}">
                <a16:creationId xmlns:a16="http://schemas.microsoft.com/office/drawing/2014/main" id="{7483CF22-9B94-444C-82E3-A7815EF2193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1169441"/>
            <a:ext cx="5715000" cy="3305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25239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9" name="Title 8"/>
          <p:cNvSpPr txBox="1">
            <a:spLocks noGrp="1"/>
          </p:cNvSpPr>
          <p:nvPr>
            <p:ph type="title" idx="4294967295"/>
          </p:nvPr>
        </p:nvSpPr>
        <p:spPr>
          <a:xfrm>
            <a:off x="1604823" y="22140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Arguments in Support of Restricting Imports</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C183D7F6-B498-43B3-948B-1728B52AA6E4}">
                <adec:decorative xmlns:adec="http://schemas.microsoft.com/office/drawing/2017/decorative" val="1"/>
              </a:ext>
            </a:extLst>
          </p:cNvPr>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15212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 </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Protectionism requires domestic consumers of a product to pay higher prices to benefit domestic producers of that product.">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Protectionism requires domestic consumers of a product to pay higher prices to benefit domestic producers of that product.</a:t>
              </a:r>
            </a:p>
          </p:txBody>
        </p:sp>
      </p:grpSp>
      <p:grpSp>
        <p:nvGrpSpPr>
          <p:cNvPr id="11" name="Group 10" descr="Countries that institute protectionist policies lose the economic gains achieved through comparative advantage, specialized learning, and economies of scale.">
            <a:extLst>
              <a:ext uri="{FF2B5EF4-FFF2-40B4-BE49-F238E27FC236}">
                <a16:creationId xmlns:a16="http://schemas.microsoft.com/office/drawing/2014/main" id="{71BC7354-5EAA-4809-955F-18DC03A9E531}"/>
              </a:ext>
            </a:extLst>
          </p:cNvPr>
          <p:cNvGrpSpPr/>
          <p:nvPr/>
        </p:nvGrpSpPr>
        <p:grpSpPr>
          <a:xfrm>
            <a:off x="2053618" y="2513607"/>
            <a:ext cx="8058154" cy="1065187"/>
            <a:chOff x="542923" y="1736761"/>
            <a:chExt cx="8058154" cy="1065187"/>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Countries that institute protectionist policies lose the economic gains achieved through comparative advantage, specialized learning, and economies of scale.</a:t>
              </a:r>
            </a:p>
          </p:txBody>
        </p:sp>
      </p:grpSp>
      <p:grpSp>
        <p:nvGrpSpPr>
          <p:cNvPr id="14" name="Group 13" descr="With these overall costs in mind, let us now consider, one by one, a number of arguments that support restricting imports.">
            <a:extLst>
              <a:ext uri="{FF2B5EF4-FFF2-40B4-BE49-F238E27FC236}">
                <a16:creationId xmlns:a16="http://schemas.microsoft.com/office/drawing/2014/main" id="{312DB5A2-F360-4981-9086-A641FD1CBB5B}"/>
              </a:ext>
            </a:extLst>
          </p:cNvPr>
          <p:cNvGrpSpPr/>
          <p:nvPr/>
        </p:nvGrpSpPr>
        <p:grpSpPr>
          <a:xfrm>
            <a:off x="2053618" y="3684182"/>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3263167-68E6-4362-B98E-8E96DE0B10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481DB66C-008B-4D86-8734-BBFFEB1DDB4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 these overall costs in mind, let us now consider, one by one, a number of arguments that support restricting imports.</a:t>
              </a:r>
            </a:p>
          </p:txBody>
        </p:sp>
      </p:grpSp>
    </p:spTree>
    <p:extLst>
      <p:ext uri="{BB962C8B-B14F-4D97-AF65-F5344CB8AC3E}">
        <p14:creationId xmlns:p14="http://schemas.microsoft.com/office/powerpoint/2010/main" val="9193095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Infant Industry Argument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infant industry argument for protectionism is to block imports for a limited time to give the infant industry time to mature before it starts competing on equal terms in the global economy.&#10;">
            <a:extLst>
              <a:ext uri="{FF2B5EF4-FFF2-40B4-BE49-F238E27FC236}">
                <a16:creationId xmlns:a16="http://schemas.microsoft.com/office/drawing/2014/main" id="{2227901F-4E17-4C0A-B285-46166FB37EC1}"/>
              </a:ext>
            </a:extLst>
          </p:cNvPr>
          <p:cNvGrpSpPr/>
          <p:nvPr/>
        </p:nvGrpSpPr>
        <p:grpSpPr>
          <a:xfrm>
            <a:off x="2053618" y="1601284"/>
            <a:ext cx="8058154" cy="1049171"/>
            <a:chOff x="542923" y="1736761"/>
            <a:chExt cx="8058154" cy="1049171"/>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104917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655853" y="1754504"/>
              <a:ext cx="7807571" cy="1015663"/>
            </a:xfrm>
            <a:prstGeom prst="rect">
              <a:avLst/>
            </a:prstGeom>
            <a:grpFill/>
          </p:spPr>
          <p:txBody>
            <a:bodyPr wrap="square" rtlCol="0">
              <a:spAutoFit/>
            </a:bodyPr>
            <a:lstStyle/>
            <a:p>
              <a:pPr algn="ctr"/>
              <a:r>
                <a:rPr lang="en-US" sz="2000" b="1" dirty="0">
                  <a:solidFill>
                    <a:schemeClr val="bg1"/>
                  </a:solidFill>
                </a:rPr>
                <a:t>The infant industry argument </a:t>
              </a:r>
              <a:r>
                <a:rPr lang="en-US" sz="2000" dirty="0">
                  <a:solidFill>
                    <a:schemeClr val="bg1"/>
                  </a:solidFill>
                </a:rPr>
                <a:t>for protectionism is to block imports for a limited time to give the infant industry time to mature before it starts competing on equal terms in the global economy.</a:t>
              </a:r>
            </a:p>
          </p:txBody>
        </p:sp>
      </p:grpSp>
      <p:pic>
        <p:nvPicPr>
          <p:cNvPr id="1026" name="Picture 2" descr="A photograph of a woman watering a cartoon plant of pie charts and light bulbs">
            <a:extLst>
              <a:ext uri="{FF2B5EF4-FFF2-40B4-BE49-F238E27FC236}">
                <a16:creationId xmlns:a16="http://schemas.microsoft.com/office/drawing/2014/main" id="{456B6001-D11D-4C14-BE7D-A1CCE71B05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52411" y="2832378"/>
            <a:ext cx="3687177" cy="36871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032246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Brazil’s Computer Infant Industry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41CA038D-A9C6-48B7-8121-9F4098E69CA6}"/>
              </a:ext>
            </a:extLst>
          </p:cNvPr>
          <p:cNvSpPr txBox="1"/>
          <p:nvPr/>
        </p:nvSpPr>
        <p:spPr>
          <a:xfrm>
            <a:off x="2192214" y="1505413"/>
            <a:ext cx="7807571" cy="1631216"/>
          </a:xfrm>
          <a:prstGeom prst="rect">
            <a:avLst/>
          </a:prstGeom>
          <a:solidFill>
            <a:srgbClr val="627981"/>
          </a:solidFill>
        </p:spPr>
        <p:txBody>
          <a:bodyPr wrap="square" rtlCol="0">
            <a:spAutoFit/>
          </a:bodyPr>
          <a:lstStyle/>
          <a:p>
            <a:pPr algn="ctr"/>
            <a:r>
              <a:rPr lang="en-US" sz="2000" dirty="0">
                <a:solidFill>
                  <a:schemeClr val="bg1"/>
                </a:solidFill>
              </a:rPr>
              <a:t>In an attempt to establish its computer industry in the global economy, Brazil largely barred imports of computer products for several decades. However, by the mid-1980s, due to lack of international competition, Brazil had a backward and out-of-date industry, typically lagging behind world standards for price and performance by three to five years. </a:t>
            </a:r>
          </a:p>
        </p:txBody>
      </p:sp>
      <p:pic>
        <p:nvPicPr>
          <p:cNvPr id="3" name="Graphic 2" descr="Computer">
            <a:extLst>
              <a:ext uri="{FF2B5EF4-FFF2-40B4-BE49-F238E27FC236}">
                <a16:creationId xmlns:a16="http://schemas.microsoft.com/office/drawing/2014/main" id="{4A8E2EF1-EC78-4795-8FCB-8DA06EE82B4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519711" y="2484834"/>
            <a:ext cx="4805738" cy="4805738"/>
          </a:xfrm>
          <a:prstGeom prst="rect">
            <a:avLst/>
          </a:prstGeom>
        </p:spPr>
      </p:pic>
      <p:pic>
        <p:nvPicPr>
          <p:cNvPr id="6" name="Picture 2" descr="Flag of Brazil">
            <a:extLst>
              <a:ext uri="{FF2B5EF4-FFF2-40B4-BE49-F238E27FC236}">
                <a16:creationId xmlns:a16="http://schemas.microsoft.com/office/drawing/2014/main" id="{8C7401A9-B230-4B96-BB72-FC7E6BBDE6D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00321" y="3721371"/>
            <a:ext cx="2461892" cy="17234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073762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Anti-Dumping Argument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Dumping refers to selling goods below their cost of production.">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599388"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Dumping </a:t>
              </a:r>
              <a:r>
                <a:rPr lang="en-US" sz="2000" dirty="0">
                  <a:solidFill>
                    <a:schemeClr val="bg1"/>
                  </a:solidFill>
                </a:rPr>
                <a:t>refers to selling goods below their cost of production.</a:t>
              </a:r>
            </a:p>
          </p:txBody>
        </p:sp>
      </p:grpSp>
      <p:grpSp>
        <p:nvGrpSpPr>
          <p:cNvPr id="11" name="Group 10" descr="Anti-dumping laws block imports that are sold below the cost of production by imposing tariffs that increase the price of these imports to reflect their cost of production.">
            <a:extLst>
              <a:ext uri="{FF2B5EF4-FFF2-40B4-BE49-F238E27FC236}">
                <a16:creationId xmlns:a16="http://schemas.microsoft.com/office/drawing/2014/main" id="{71BC7354-5EAA-4809-955F-18DC03A9E531}"/>
              </a:ext>
            </a:extLst>
          </p:cNvPr>
          <p:cNvGrpSpPr/>
          <p:nvPr/>
        </p:nvGrpSpPr>
        <p:grpSpPr>
          <a:xfrm>
            <a:off x="2053618" y="2513607"/>
            <a:ext cx="8058154" cy="1065187"/>
            <a:chOff x="542923" y="1736761"/>
            <a:chExt cx="8058154" cy="1065187"/>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Anti-dumping laws </a:t>
              </a:r>
              <a:r>
                <a:rPr lang="en-US" sz="2000" dirty="0">
                  <a:solidFill>
                    <a:schemeClr val="bg1"/>
                  </a:solidFill>
                </a:rPr>
                <a:t>block imports that are sold below the cost of production by imposing tariffs that increase the price of these imports to reflect their cost of production.</a:t>
              </a:r>
            </a:p>
          </p:txBody>
        </p:sp>
      </p:grpSp>
      <p:grpSp>
        <p:nvGrpSpPr>
          <p:cNvPr id="17" name="Group 16" descr="Anti-dumping complaints rose from about 100 cases per year in the late 1980s to about 200 new cases each year by the late 2010s.">
            <a:extLst>
              <a:ext uri="{FF2B5EF4-FFF2-40B4-BE49-F238E27FC236}">
                <a16:creationId xmlns:a16="http://schemas.microsoft.com/office/drawing/2014/main" id="{311B475D-F484-4E0D-82FF-D4E51B0826D5}"/>
              </a:ext>
            </a:extLst>
          </p:cNvPr>
          <p:cNvGrpSpPr/>
          <p:nvPr/>
        </p:nvGrpSpPr>
        <p:grpSpPr>
          <a:xfrm>
            <a:off x="2053618" y="3684182"/>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5BEA638-B3F7-491E-8E7B-669E6F1C4F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ADB85C36-ADBC-46DD-9693-BAF57BB681C8}"/>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Anti-dumping complaints rose from about 100 cases per year in the late 1980s to about 200 new cases each year by the late 2010s.</a:t>
              </a:r>
            </a:p>
          </p:txBody>
        </p:sp>
      </p:grpSp>
    </p:spTree>
    <p:extLst>
      <p:ext uri="{BB962C8B-B14F-4D97-AF65-F5344CB8AC3E}">
        <p14:creationId xmlns:p14="http://schemas.microsoft.com/office/powerpoint/2010/main" val="15349478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Why Might Dumping Occur?</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is question has two possible answers: one innocent and one more sinister.">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599388" y="180222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question has two possible answers: one innocent and one more sinister.</a:t>
              </a:r>
            </a:p>
          </p:txBody>
        </p:sp>
      </p:grpSp>
      <p:grpSp>
        <p:nvGrpSpPr>
          <p:cNvPr id="11" name="Group 10" descr="The innocent explanation is that demand and supply set market prices, not the cost of production.">
            <a:extLst>
              <a:ext uri="{FF2B5EF4-FFF2-40B4-BE49-F238E27FC236}">
                <a16:creationId xmlns:a16="http://schemas.microsoft.com/office/drawing/2014/main" id="{71BC7354-5EAA-4809-955F-18DC03A9E531}"/>
              </a:ext>
            </a:extLst>
          </p:cNvPr>
          <p:cNvGrpSpPr/>
          <p:nvPr/>
        </p:nvGrpSpPr>
        <p:grpSpPr>
          <a:xfrm>
            <a:off x="2053618" y="2513607"/>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innocent explanation is that demand and supply set market prices, not the cost of production.</a:t>
              </a:r>
            </a:p>
          </p:txBody>
        </p:sp>
      </p:grpSp>
      <p:grpSp>
        <p:nvGrpSpPr>
          <p:cNvPr id="14" name="Group 13" descr="When a local store has a going-out-of-business sale, for example, it may sell goods below the cost of production.">
            <a:extLst>
              <a:ext uri="{FF2B5EF4-FFF2-40B4-BE49-F238E27FC236}">
                <a16:creationId xmlns:a16="http://schemas.microsoft.com/office/drawing/2014/main" id="{312DB5A2-F360-4981-9086-A641FD1CBB5B}"/>
              </a:ext>
            </a:extLst>
          </p:cNvPr>
          <p:cNvGrpSpPr/>
          <p:nvPr/>
        </p:nvGrpSpPr>
        <p:grpSpPr>
          <a:xfrm>
            <a:off x="2053618" y="342593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3263167-68E6-4362-B98E-8E96DE0B10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481DB66C-008B-4D86-8734-BBFFEB1DDB4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local store has a going-out-of-business sale, for example, it may sell goods below the cost of production.</a:t>
              </a:r>
            </a:p>
          </p:txBody>
        </p:sp>
      </p:grpSp>
      <p:grpSp>
        <p:nvGrpSpPr>
          <p:cNvPr id="17" name="Group 16" descr="The sinister explanation is that dumping is part of a long-term strategy.">
            <a:extLst>
              <a:ext uri="{FF2B5EF4-FFF2-40B4-BE49-F238E27FC236}">
                <a16:creationId xmlns:a16="http://schemas.microsoft.com/office/drawing/2014/main" id="{311B475D-F484-4E0D-82FF-D4E51B0826D5}"/>
              </a:ext>
            </a:extLst>
          </p:cNvPr>
          <p:cNvGrpSpPr/>
          <p:nvPr/>
        </p:nvGrpSpPr>
        <p:grpSpPr>
          <a:xfrm>
            <a:off x="2053618" y="4322487"/>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5BEA638-B3F7-491E-8E7B-669E6F1C4F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ADB85C36-ADBC-46DD-9693-BAF57BB681C8}"/>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sinister explanation is that dumping is part of a long-term strategy.</a:t>
              </a:r>
            </a:p>
          </p:txBody>
        </p:sp>
      </p:grpSp>
      <p:grpSp>
        <p:nvGrpSpPr>
          <p:cNvPr id="20" name="Group 19" descr="Foreign firms sell goods at prices below the cost of production, and once U.S. competition is driven out, they then raise prices.">
            <a:extLst>
              <a:ext uri="{FF2B5EF4-FFF2-40B4-BE49-F238E27FC236}">
                <a16:creationId xmlns:a16="http://schemas.microsoft.com/office/drawing/2014/main" id="{0902FF72-6AD2-4D7A-AAD8-33FC160B2A0F}"/>
              </a:ext>
            </a:extLst>
          </p:cNvPr>
          <p:cNvGrpSpPr/>
          <p:nvPr/>
        </p:nvGrpSpPr>
        <p:grpSpPr>
          <a:xfrm>
            <a:off x="2053618" y="5219044"/>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06912B34-F9DE-4567-8EEF-F6CE277643D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54139877-19E4-4076-811B-FE5BFC40D87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Foreign firms sell goods at prices below the cost of production, and once U.S. competition is driven out, they then raise prices.</a:t>
              </a:r>
            </a:p>
          </p:txBody>
        </p:sp>
      </p:grpSp>
    </p:spTree>
    <p:extLst>
      <p:ext uri="{BB962C8B-B14F-4D97-AF65-F5344CB8AC3E}">
        <p14:creationId xmlns:p14="http://schemas.microsoft.com/office/powerpoint/2010/main" val="27803119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Should Anti-Dumping Cases Be Limited?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n terms of economic theory, the case for anti-dumping laws is weak.">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599388"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terms of economic theory, the case for anti-dumping laws is weak.</a:t>
              </a:r>
            </a:p>
          </p:txBody>
        </p:sp>
      </p:grpSp>
      <p:grpSp>
        <p:nvGrpSpPr>
          <p:cNvPr id="11" name="Group 10" descr="In a market governed by demand and supply, the government does not guarantee that firms will be able to make a profit.">
            <a:extLst>
              <a:ext uri="{FF2B5EF4-FFF2-40B4-BE49-F238E27FC236}">
                <a16:creationId xmlns:a16="http://schemas.microsoft.com/office/drawing/2014/main" id="{71BC7354-5EAA-4809-955F-18DC03A9E531}"/>
              </a:ext>
            </a:extLst>
          </p:cNvPr>
          <p:cNvGrpSpPr/>
          <p:nvPr/>
        </p:nvGrpSpPr>
        <p:grpSpPr>
          <a:xfrm>
            <a:off x="2053618" y="2513607"/>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 market governed by demand and supply, the government does not guarantee that firms will be able to make a profit.</a:t>
              </a:r>
            </a:p>
          </p:txBody>
        </p:sp>
      </p:grpSp>
      <p:grpSp>
        <p:nvGrpSpPr>
          <p:cNvPr id="14" name="Group 13" descr="After all, low prices are difficult for producers but benefit consumers.">
            <a:extLst>
              <a:ext uri="{FF2B5EF4-FFF2-40B4-BE49-F238E27FC236}">
                <a16:creationId xmlns:a16="http://schemas.microsoft.com/office/drawing/2014/main" id="{312DB5A2-F360-4981-9086-A641FD1CBB5B}"/>
              </a:ext>
            </a:extLst>
          </p:cNvPr>
          <p:cNvGrpSpPr/>
          <p:nvPr/>
        </p:nvGrpSpPr>
        <p:grpSpPr>
          <a:xfrm>
            <a:off x="2053618" y="342593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3263167-68E6-4362-B98E-8E96DE0B10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481DB66C-008B-4D86-8734-BBFFEB1DDB4C}"/>
                </a:ext>
              </a:extLst>
            </p:cNvPr>
            <p:cNvSpPr txBox="1"/>
            <p:nvPr/>
          </p:nvSpPr>
          <p:spPr>
            <a:xfrm>
              <a:off x="569533" y="190864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After all, low prices are difficult for producers but benefit consumers.</a:t>
              </a:r>
            </a:p>
          </p:txBody>
        </p:sp>
      </p:grpSp>
      <p:grpSp>
        <p:nvGrpSpPr>
          <p:cNvPr id="17" name="Group 16" descr="Although there are cases in which foreign producers have driven out domestic firms, there are zero documented cases of jacked up prices.">
            <a:extLst>
              <a:ext uri="{FF2B5EF4-FFF2-40B4-BE49-F238E27FC236}">
                <a16:creationId xmlns:a16="http://schemas.microsoft.com/office/drawing/2014/main" id="{311B475D-F484-4E0D-82FF-D4E51B0826D5}"/>
              </a:ext>
            </a:extLst>
          </p:cNvPr>
          <p:cNvGrpSpPr/>
          <p:nvPr/>
        </p:nvGrpSpPr>
        <p:grpSpPr>
          <a:xfrm>
            <a:off x="2053618" y="4322487"/>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5BEA638-B3F7-491E-8E7B-669E6F1C4F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ADB85C36-ADBC-46DD-9693-BAF57BB681C8}"/>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Although there are cases in which foreign producers have driven out domestic firms, there are zero documented cases of jacked up prices.</a:t>
              </a:r>
            </a:p>
          </p:txBody>
        </p:sp>
      </p:grpSp>
      <p:grpSp>
        <p:nvGrpSpPr>
          <p:cNvPr id="20" name="Group 19" descr="Foreign producers typically continue competing hard against each other and providing low prices to consumers.">
            <a:extLst>
              <a:ext uri="{FF2B5EF4-FFF2-40B4-BE49-F238E27FC236}">
                <a16:creationId xmlns:a16="http://schemas.microsoft.com/office/drawing/2014/main" id="{0902FF72-6AD2-4D7A-AAD8-33FC160B2A0F}"/>
              </a:ext>
            </a:extLst>
          </p:cNvPr>
          <p:cNvGrpSpPr/>
          <p:nvPr/>
        </p:nvGrpSpPr>
        <p:grpSpPr>
          <a:xfrm>
            <a:off x="2053618" y="5219044"/>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06912B34-F9DE-4567-8EEF-F6CE277643D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54139877-19E4-4076-811B-FE5BFC40D87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Foreign producers typically continue competing hard against each other and providing low prices to consumers.</a:t>
              </a:r>
            </a:p>
          </p:txBody>
        </p:sp>
      </p:grpSp>
    </p:spTree>
    <p:extLst>
      <p:ext uri="{BB962C8B-B14F-4D97-AF65-F5344CB8AC3E}">
        <p14:creationId xmlns:p14="http://schemas.microsoft.com/office/powerpoint/2010/main" val="71643336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17395"/>
            <a:ext cx="9273061" cy="1323439"/>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algn="ctr"/>
            <a:r>
              <a:rPr lang="en-US" sz="2000" dirty="0">
                <a:solidFill>
                  <a:schemeClr val="bg1"/>
                </a:solidFill>
              </a:rPr>
              <a:t>In 2004, the U.S. accused Canada of dumping lumber. What does this mean, and what effect would dumping have on the U.S. lumber market?</a:t>
            </a:r>
          </a:p>
          <a:p>
            <a:pPr algn="ctr"/>
            <a:endParaRPr lang="en-US" sz="2000" dirty="0">
              <a:solidFill>
                <a:schemeClr val="bg1"/>
              </a:solidFill>
            </a:endParaRPr>
          </a:p>
        </p:txBody>
      </p:sp>
      <p:pic>
        <p:nvPicPr>
          <p:cNvPr id="5" name="Picture 4" descr="A picture of chopped logs">
            <a:extLst>
              <a:ext uri="{FF2B5EF4-FFF2-40B4-BE49-F238E27FC236}">
                <a16:creationId xmlns:a16="http://schemas.microsoft.com/office/drawing/2014/main" id="{42725A0D-65CF-4C8F-BB71-03D58AF28E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39246" y="3296456"/>
            <a:ext cx="4713506" cy="3142337"/>
          </a:xfrm>
          <a:prstGeom prst="rect">
            <a:avLst/>
          </a:prstGeom>
        </p:spPr>
      </p:pic>
    </p:spTree>
    <p:extLst>
      <p:ext uri="{BB962C8B-B14F-4D97-AF65-F5344CB8AC3E}">
        <p14:creationId xmlns:p14="http://schemas.microsoft.com/office/powerpoint/2010/main" val="73384867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sp>
        <p:nvSpPr>
          <p:cNvPr id="2" name="TextBox 1"/>
          <p:cNvSpPr txBox="1"/>
          <p:nvPr/>
        </p:nvSpPr>
        <p:spPr>
          <a:xfrm>
            <a:off x="7001041" y="6067198"/>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568273"/>
            <a:ext cx="9273061" cy="3477875"/>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algn="ctr"/>
            <a:r>
              <a:rPr lang="en-US" sz="2000" dirty="0">
                <a:solidFill>
                  <a:schemeClr val="bg1"/>
                </a:solidFill>
              </a:rPr>
              <a:t>In 2004, the U.S. accused Canada of dumping lumber. What does this mean, and what effect would dumping have on the U.S. lumber market?</a:t>
            </a:r>
          </a:p>
          <a:p>
            <a:pPr algn="ctr"/>
            <a:endParaRPr lang="en-US" sz="2000" dirty="0">
              <a:solidFill>
                <a:schemeClr val="bg1"/>
              </a:solidFill>
            </a:endParaRPr>
          </a:p>
          <a:p>
            <a:pPr algn="ctr"/>
            <a:r>
              <a:rPr lang="en-US" sz="2000" i="1" dirty="0">
                <a:solidFill>
                  <a:schemeClr val="bg1"/>
                </a:solidFill>
              </a:rPr>
              <a:t>Dumping means that the Canadians were accused of selling lumber at a price below its average cost of production. If the price was low enough and the dumping continued for a long period of time, it could drive U.S. lumber companies out of business. Then with less competition from U.S. lumber companies, the Canadian lumber companies could increase the price of lumber imported to the U.S. However, the ability of the Canadian lumber companies to increase price would be limited by competition from lumber companies in places other than the U.S.</a:t>
            </a:r>
          </a:p>
        </p:txBody>
      </p:sp>
    </p:spTree>
    <p:extLst>
      <p:ext uri="{BB962C8B-B14F-4D97-AF65-F5344CB8AC3E}">
        <p14:creationId xmlns:p14="http://schemas.microsoft.com/office/powerpoint/2010/main" val="21388645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Environmental Protection Argument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potential for global trade to affect the environment has become controversial.">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599388" y="180222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potential for global trade to affect the environment has become controversial.</a:t>
              </a:r>
            </a:p>
          </p:txBody>
        </p:sp>
      </p:grpSp>
      <p:grpSp>
        <p:nvGrpSpPr>
          <p:cNvPr id="11" name="Group 10" descr="If free trade meant the destruction of life itself, even economists would convert to protectionism.&#10;">
            <a:extLst>
              <a:ext uri="{FF2B5EF4-FFF2-40B4-BE49-F238E27FC236}">
                <a16:creationId xmlns:a16="http://schemas.microsoft.com/office/drawing/2014/main" id="{71BC7354-5EAA-4809-955F-18DC03A9E531}"/>
              </a:ext>
            </a:extLst>
          </p:cNvPr>
          <p:cNvGrpSpPr/>
          <p:nvPr/>
        </p:nvGrpSpPr>
        <p:grpSpPr>
          <a:xfrm>
            <a:off x="2053618" y="2513607"/>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free</a:t>
              </a:r>
              <a:r>
                <a:rPr lang="en-US" sz="2000" b="1" dirty="0">
                  <a:solidFill>
                    <a:schemeClr val="bg1"/>
                  </a:solidFill>
                </a:rPr>
                <a:t> </a:t>
              </a:r>
              <a:r>
                <a:rPr lang="en-US" sz="2000" dirty="0">
                  <a:solidFill>
                    <a:schemeClr val="bg1"/>
                  </a:solidFill>
                </a:rPr>
                <a:t>trade</a:t>
              </a:r>
              <a:r>
                <a:rPr lang="en-US" sz="2000" b="1" dirty="0">
                  <a:solidFill>
                    <a:schemeClr val="bg1"/>
                  </a:solidFill>
                </a:rPr>
                <a:t> </a:t>
              </a:r>
              <a:r>
                <a:rPr lang="en-US" sz="2000" dirty="0">
                  <a:solidFill>
                    <a:schemeClr val="bg1"/>
                  </a:solidFill>
                </a:rPr>
                <a:t>meant the destruction of life itself, even economists would convert to protectionism.</a:t>
              </a:r>
            </a:p>
          </p:txBody>
        </p:sp>
      </p:grpSp>
      <p:grpSp>
        <p:nvGrpSpPr>
          <p:cNvPr id="14" name="Group 13" descr="While globalization can pose environmental dangers, with safeguards in place, we can minimize the environmental impacts of trade.">
            <a:extLst>
              <a:ext uri="{FF2B5EF4-FFF2-40B4-BE49-F238E27FC236}">
                <a16:creationId xmlns:a16="http://schemas.microsoft.com/office/drawing/2014/main" id="{312DB5A2-F360-4981-9086-A641FD1CBB5B}"/>
              </a:ext>
            </a:extLst>
          </p:cNvPr>
          <p:cNvGrpSpPr/>
          <p:nvPr/>
        </p:nvGrpSpPr>
        <p:grpSpPr>
          <a:xfrm>
            <a:off x="2053618" y="342593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3263167-68E6-4362-B98E-8E96DE0B10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481DB66C-008B-4D86-8734-BBFFEB1DDB4C}"/>
                </a:ext>
              </a:extLst>
            </p:cNvPr>
            <p:cNvSpPr txBox="1"/>
            <p:nvPr/>
          </p:nvSpPr>
          <p:spPr>
            <a:xfrm>
              <a:off x="582578" y="17530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globalization can pose environmental dangers, with safeguards in place, we can minimize the environmental impacts of trade.</a:t>
              </a:r>
            </a:p>
          </p:txBody>
        </p:sp>
      </p:grpSp>
      <p:grpSp>
        <p:nvGrpSpPr>
          <p:cNvPr id="17" name="Group 16" descr="High-income countries typically have relatively strict environmental standards, while lower-income countries do not.">
            <a:extLst>
              <a:ext uri="{FF2B5EF4-FFF2-40B4-BE49-F238E27FC236}">
                <a16:creationId xmlns:a16="http://schemas.microsoft.com/office/drawing/2014/main" id="{311B475D-F484-4E0D-82FF-D4E51B0826D5}"/>
              </a:ext>
            </a:extLst>
          </p:cNvPr>
          <p:cNvGrpSpPr/>
          <p:nvPr/>
        </p:nvGrpSpPr>
        <p:grpSpPr>
          <a:xfrm>
            <a:off x="2053618" y="4322487"/>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5BEA638-B3F7-491E-8E7B-669E6F1C4F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ADB85C36-ADBC-46DD-9693-BAF57BB681C8}"/>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High-income countries typically have relatively strict environmental standards, while lower-income countries do not.</a:t>
              </a:r>
            </a:p>
          </p:txBody>
        </p:sp>
      </p:grpSp>
    </p:spTree>
    <p:extLst>
      <p:ext uri="{BB962C8B-B14F-4D97-AF65-F5344CB8AC3E}">
        <p14:creationId xmlns:p14="http://schemas.microsoft.com/office/powerpoint/2010/main" val="9467186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Protectionism</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D4BAB8AC-11B3-4569-94A3-EA1A569FB5A5}"/>
              </a:ext>
            </a:extLst>
          </p:cNvPr>
          <p:cNvSpPr/>
          <p:nvPr/>
        </p:nvSpPr>
        <p:spPr>
          <a:xfrm>
            <a:off x="2053618" y="1601284"/>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400" dirty="0">
                <a:solidFill>
                  <a:prstClr val="white"/>
                </a:solidFill>
              </a:rPr>
              <a:t>When a government legislates policies to reduce or block international trade, it is engaging in </a:t>
            </a:r>
            <a:r>
              <a:rPr lang="en-US" sz="2400" b="1" dirty="0">
                <a:solidFill>
                  <a:prstClr val="white"/>
                </a:solidFill>
              </a:rPr>
              <a:t>protectionism</a:t>
            </a:r>
            <a:r>
              <a:rPr lang="en-US" sz="2400" dirty="0">
                <a:solidFill>
                  <a:prstClr val="white"/>
                </a:solidFill>
              </a:rPr>
              <a:t>.</a:t>
            </a:r>
          </a:p>
        </p:txBody>
      </p:sp>
      <p:sp>
        <p:nvSpPr>
          <p:cNvPr id="16" name="Rectangle 15">
            <a:extLst>
              <a:ext uri="{FF2B5EF4-FFF2-40B4-BE49-F238E27FC236}">
                <a16:creationId xmlns:a16="http://schemas.microsoft.com/office/drawing/2014/main" id="{93D2237C-2489-4715-AC34-30251B535182}"/>
              </a:ext>
            </a:extLst>
          </p:cNvPr>
          <p:cNvSpPr/>
          <p:nvPr/>
        </p:nvSpPr>
        <p:spPr>
          <a:xfrm>
            <a:off x="2053618" y="2513607"/>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400" dirty="0">
                <a:solidFill>
                  <a:prstClr val="white"/>
                </a:solidFill>
              </a:rPr>
              <a:t>Protectionist policies often seek to shield domestic producers and domestic workers from foreign competition.</a:t>
            </a:r>
          </a:p>
        </p:txBody>
      </p:sp>
      <p:sp>
        <p:nvSpPr>
          <p:cNvPr id="19" name="Rectangle 18">
            <a:extLst>
              <a:ext uri="{FF2B5EF4-FFF2-40B4-BE49-F238E27FC236}">
                <a16:creationId xmlns:a16="http://schemas.microsoft.com/office/drawing/2014/main" id="{60B5CCCF-42E5-488B-8FC4-5A482A5AC3C6}"/>
              </a:ext>
            </a:extLst>
          </p:cNvPr>
          <p:cNvSpPr/>
          <p:nvPr/>
        </p:nvSpPr>
        <p:spPr>
          <a:xfrm>
            <a:off x="2053618" y="3425930"/>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400" dirty="0">
                <a:solidFill>
                  <a:prstClr val="white"/>
                </a:solidFill>
              </a:rPr>
              <a:t>Protectionism takes three main forms:</a:t>
            </a:r>
          </a:p>
        </p:txBody>
      </p:sp>
      <p:sp>
        <p:nvSpPr>
          <p:cNvPr id="2" name="Rectangle 1">
            <a:extLst>
              <a:ext uri="{FF2B5EF4-FFF2-40B4-BE49-F238E27FC236}">
                <a16:creationId xmlns:a16="http://schemas.microsoft.com/office/drawing/2014/main" id="{B63C7C31-4125-4253-B35D-0161628C86BC}"/>
              </a:ext>
            </a:extLst>
          </p:cNvPr>
          <p:cNvSpPr/>
          <p:nvPr/>
        </p:nvSpPr>
        <p:spPr>
          <a:xfrm>
            <a:off x="2053619" y="4542020"/>
            <a:ext cx="2173608"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Tariffs</a:t>
            </a:r>
          </a:p>
        </p:txBody>
      </p:sp>
      <p:sp>
        <p:nvSpPr>
          <p:cNvPr id="21" name="Rectangle 20">
            <a:extLst>
              <a:ext uri="{FF2B5EF4-FFF2-40B4-BE49-F238E27FC236}">
                <a16:creationId xmlns:a16="http://schemas.microsoft.com/office/drawing/2014/main" id="{D67D856B-C034-4B73-BC7E-FC0C26F27ACB}"/>
              </a:ext>
            </a:extLst>
          </p:cNvPr>
          <p:cNvSpPr/>
          <p:nvPr/>
        </p:nvSpPr>
        <p:spPr>
          <a:xfrm>
            <a:off x="5009195" y="4542019"/>
            <a:ext cx="2173609"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Import quotas</a:t>
            </a:r>
          </a:p>
        </p:txBody>
      </p:sp>
      <p:sp>
        <p:nvSpPr>
          <p:cNvPr id="22" name="Rectangle 21">
            <a:extLst>
              <a:ext uri="{FF2B5EF4-FFF2-40B4-BE49-F238E27FC236}">
                <a16:creationId xmlns:a16="http://schemas.microsoft.com/office/drawing/2014/main" id="{0407D404-8E8A-4D4A-9E83-865C044F217C}"/>
              </a:ext>
            </a:extLst>
          </p:cNvPr>
          <p:cNvSpPr/>
          <p:nvPr/>
        </p:nvSpPr>
        <p:spPr>
          <a:xfrm>
            <a:off x="7964772" y="4525761"/>
            <a:ext cx="2173609"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Nontariff barriers</a:t>
            </a:r>
          </a:p>
        </p:txBody>
      </p:sp>
    </p:spTree>
    <p:extLst>
      <p:ext uri="{BB962C8B-B14F-4D97-AF65-F5344CB8AC3E}">
        <p14:creationId xmlns:p14="http://schemas.microsoft.com/office/powerpoint/2010/main" val="41906310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Race-to-the-Bottom Scenario</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Profit-seeking companies shift their production from countries with strong environmental standards to countries with weak standards.">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599388" y="180222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Profit-seeking companies shift their production from countries with strong environmental standards to countries with weak standards.</a:t>
              </a:r>
            </a:p>
          </p:txBody>
        </p:sp>
      </p:grpSp>
      <p:grpSp>
        <p:nvGrpSpPr>
          <p:cNvPr id="11" name="Group 10" descr="Countries may reduce their environmental standards to attract multinational firms, which, after all, provide jobs and economic clout.">
            <a:extLst>
              <a:ext uri="{FF2B5EF4-FFF2-40B4-BE49-F238E27FC236}">
                <a16:creationId xmlns:a16="http://schemas.microsoft.com/office/drawing/2014/main" id="{71BC7354-5EAA-4809-955F-18DC03A9E531}"/>
              </a:ext>
            </a:extLst>
          </p:cNvPr>
          <p:cNvGrpSpPr/>
          <p:nvPr/>
        </p:nvGrpSpPr>
        <p:grpSpPr>
          <a:xfrm>
            <a:off x="2053618" y="2513607"/>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Countries may reduce their environmental standards to attract multinational firms, which, after all, provide jobs and economic clout.</a:t>
              </a:r>
            </a:p>
          </p:txBody>
        </p:sp>
      </p:grpSp>
      <p:grpSp>
        <p:nvGrpSpPr>
          <p:cNvPr id="14" name="Group 13" descr="Global production becomes concentrated in countries where firms can pollute the most, and environmental laws &quot;race to the bottom.&quot;">
            <a:extLst>
              <a:ext uri="{FF2B5EF4-FFF2-40B4-BE49-F238E27FC236}">
                <a16:creationId xmlns:a16="http://schemas.microsoft.com/office/drawing/2014/main" id="{312DB5A2-F360-4981-9086-A641FD1CBB5B}"/>
              </a:ext>
            </a:extLst>
          </p:cNvPr>
          <p:cNvGrpSpPr/>
          <p:nvPr/>
        </p:nvGrpSpPr>
        <p:grpSpPr>
          <a:xfrm>
            <a:off x="2053618" y="342593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3263167-68E6-4362-B98E-8E96DE0B10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481DB66C-008B-4D86-8734-BBFFEB1DDB4C}"/>
                </a:ext>
              </a:extLst>
            </p:cNvPr>
            <p:cNvSpPr txBox="1"/>
            <p:nvPr/>
          </p:nvSpPr>
          <p:spPr>
            <a:xfrm>
              <a:off x="582578" y="17530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Global production becomes concentrated in countries where firms can pollute the most, and environmental laws "race to the bottom."</a:t>
              </a:r>
            </a:p>
          </p:txBody>
        </p:sp>
      </p:grpSp>
      <p:grpSp>
        <p:nvGrpSpPr>
          <p:cNvPr id="20" name="Group 19" descr="Although the race-to-the-bottom scenario sounds plausible, it does not appear to describe reality.">
            <a:extLst>
              <a:ext uri="{FF2B5EF4-FFF2-40B4-BE49-F238E27FC236}">
                <a16:creationId xmlns:a16="http://schemas.microsoft.com/office/drawing/2014/main" id="{6E0C02B1-C8FF-42D5-974A-EB12322D6854}"/>
              </a:ext>
            </a:extLst>
          </p:cNvPr>
          <p:cNvGrpSpPr/>
          <p:nvPr/>
        </p:nvGrpSpPr>
        <p:grpSpPr>
          <a:xfrm>
            <a:off x="2053618" y="4338253"/>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B91A1097-0F51-4459-9BD4-1C70DC74FF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32B301A1-27CD-4B94-8EF5-B7BD75B6E4AE}"/>
                </a:ext>
              </a:extLst>
            </p:cNvPr>
            <p:cNvSpPr txBox="1"/>
            <p:nvPr/>
          </p:nvSpPr>
          <p:spPr>
            <a:xfrm>
              <a:off x="582578" y="17530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Although the race-to-the-bottom scenario sounds plausible, it does not appear to describe reality.</a:t>
              </a:r>
            </a:p>
          </p:txBody>
        </p:sp>
      </p:grpSp>
    </p:spTree>
    <p:extLst>
      <p:ext uri="{BB962C8B-B14F-4D97-AF65-F5344CB8AC3E}">
        <p14:creationId xmlns:p14="http://schemas.microsoft.com/office/powerpoint/2010/main" val="194482306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08234" y="138372"/>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Pressuring Low-Income Countries for Higher Environmental Standards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threat of blocking international trade can pressure lower-income countries into adopting stronger environmental standards.">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599388" y="180222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threat of blocking international trade can pressure lower-income countries into adopting stronger environmental standards.</a:t>
              </a:r>
            </a:p>
          </p:txBody>
        </p:sp>
      </p:grpSp>
      <p:grpSp>
        <p:nvGrpSpPr>
          <p:cNvPr id="11" name="Group 10" descr="However, it would be undemocratic for the well-fed citizens of high-income countries to dictate to the ill-fed citizens of low-income countries what domestic policies and priorities they must adopt or how they should balance environmental goals against other priorities.">
            <a:extLst>
              <a:ext uri="{FF2B5EF4-FFF2-40B4-BE49-F238E27FC236}">
                <a16:creationId xmlns:a16="http://schemas.microsoft.com/office/drawing/2014/main" id="{71BC7354-5EAA-4809-955F-18DC03A9E531}"/>
              </a:ext>
            </a:extLst>
          </p:cNvPr>
          <p:cNvGrpSpPr/>
          <p:nvPr/>
        </p:nvGrpSpPr>
        <p:grpSpPr>
          <a:xfrm>
            <a:off x="2053618" y="2513607"/>
            <a:ext cx="8058154" cy="1372963"/>
            <a:chOff x="542923" y="1736761"/>
            <a:chExt cx="8058154" cy="1372963"/>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13729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8018499"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it would be undemocratic for the well-fed citizens of high-income countries to dictate to the ill-fed citizens of low-income countries what domestic policies and priorities they must adopt or how they should balance environmental goals against other priorities.</a:t>
              </a:r>
            </a:p>
          </p:txBody>
        </p:sp>
      </p:grpSp>
      <p:grpSp>
        <p:nvGrpSpPr>
          <p:cNvPr id="14" name="Group 13" descr="If high-income countries want stronger environmental standards in low-income countries, they don’t have to threaten protectionism.">
            <a:extLst>
              <a:ext uri="{FF2B5EF4-FFF2-40B4-BE49-F238E27FC236}">
                <a16:creationId xmlns:a16="http://schemas.microsoft.com/office/drawing/2014/main" id="{312DB5A2-F360-4981-9086-A641FD1CBB5B}"/>
              </a:ext>
            </a:extLst>
          </p:cNvPr>
          <p:cNvGrpSpPr/>
          <p:nvPr/>
        </p:nvGrpSpPr>
        <p:grpSpPr>
          <a:xfrm>
            <a:off x="2053618" y="3991958"/>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3263167-68E6-4362-B98E-8E96DE0B10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481DB66C-008B-4D86-8734-BBFFEB1DDB4C}"/>
                </a:ext>
              </a:extLst>
            </p:cNvPr>
            <p:cNvSpPr txBox="1"/>
            <p:nvPr/>
          </p:nvSpPr>
          <p:spPr>
            <a:xfrm>
              <a:off x="582578" y="17530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high-income countries want stronger environmental standards in low-income countries, they don’t have to threaten protectionism.</a:t>
              </a:r>
            </a:p>
          </p:txBody>
        </p:sp>
      </p:grpSp>
      <p:grpSp>
        <p:nvGrpSpPr>
          <p:cNvPr id="20" name="Group 19" descr="For example, high-income countries could pay for anti-pollution equipment in low-income countries or help pay for national parks.">
            <a:extLst>
              <a:ext uri="{FF2B5EF4-FFF2-40B4-BE49-F238E27FC236}">
                <a16:creationId xmlns:a16="http://schemas.microsoft.com/office/drawing/2014/main" id="{6E0C02B1-C8FF-42D5-974A-EB12322D6854}"/>
              </a:ext>
            </a:extLst>
          </p:cNvPr>
          <p:cNvGrpSpPr/>
          <p:nvPr/>
        </p:nvGrpSpPr>
        <p:grpSpPr>
          <a:xfrm>
            <a:off x="2051157" y="490428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B91A1097-0F51-4459-9BD4-1C70DC74FF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32B301A1-27CD-4B94-8EF5-B7BD75B6E4AE}"/>
                </a:ext>
              </a:extLst>
            </p:cNvPr>
            <p:cNvSpPr txBox="1"/>
            <p:nvPr/>
          </p:nvSpPr>
          <p:spPr>
            <a:xfrm>
              <a:off x="582578" y="17530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high-income countries could pay for anti-pollution equipment in low-income countries or help pay for national parks.</a:t>
              </a:r>
            </a:p>
          </p:txBody>
        </p:sp>
      </p:grpSp>
    </p:spTree>
    <p:extLst>
      <p:ext uri="{BB962C8B-B14F-4D97-AF65-F5344CB8AC3E}">
        <p14:creationId xmlns:p14="http://schemas.microsoft.com/office/powerpoint/2010/main" val="200115712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37135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Unsafe Consumer Products Argument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One argument for shutting out certain imported products is that they are unsafe for consumers.">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599388" y="180222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argument for shutting out certain imported products is that they are unsafe for consumers.</a:t>
              </a:r>
            </a:p>
          </p:txBody>
        </p:sp>
      </p:grpSp>
      <p:grpSp>
        <p:nvGrpSpPr>
          <p:cNvPr id="11" name="Group 10" descr="Consumer rights groups have warned that the WTO would require nations to reduce their health and safety standards for imports.">
            <a:extLst>
              <a:ext uri="{FF2B5EF4-FFF2-40B4-BE49-F238E27FC236}">
                <a16:creationId xmlns:a16="http://schemas.microsoft.com/office/drawing/2014/main" id="{71BC7354-5EAA-4809-955F-18DC03A9E531}"/>
              </a:ext>
            </a:extLst>
          </p:cNvPr>
          <p:cNvGrpSpPr/>
          <p:nvPr/>
        </p:nvGrpSpPr>
        <p:grpSpPr>
          <a:xfrm>
            <a:off x="2053618" y="2513607"/>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Consumer rights groups have warned that the WTO would require nations to reduce their health and safety standards for imports.</a:t>
              </a:r>
            </a:p>
          </p:txBody>
        </p:sp>
      </p:grpSp>
      <p:grpSp>
        <p:nvGrpSpPr>
          <p:cNvPr id="17" name="Group 16" descr="However, the WTO says it allows countries to set their own standards and “Regulations must be based on science…And they should not be arbitrarily or unjustifiably discriminate between countries where identical or similar conditions prevail.”">
            <a:extLst>
              <a:ext uri="{FF2B5EF4-FFF2-40B4-BE49-F238E27FC236}">
                <a16:creationId xmlns:a16="http://schemas.microsoft.com/office/drawing/2014/main" id="{2753A63A-916F-47CC-BB90-DB938170EEEA}"/>
              </a:ext>
            </a:extLst>
          </p:cNvPr>
          <p:cNvGrpSpPr/>
          <p:nvPr/>
        </p:nvGrpSpPr>
        <p:grpSpPr>
          <a:xfrm>
            <a:off x="2047963" y="3425930"/>
            <a:ext cx="8058154" cy="1388423"/>
            <a:chOff x="542923" y="1736761"/>
            <a:chExt cx="8058154" cy="1388423"/>
          </a:xfrm>
          <a:solidFill>
            <a:srgbClr val="627981"/>
          </a:solidFill>
        </p:grpSpPr>
        <p:sp>
          <p:nvSpPr>
            <p:cNvPr id="18" name="Rectangle 17">
              <a:extLst>
                <a:ext uri="{FF2B5EF4-FFF2-40B4-BE49-F238E27FC236}">
                  <a16:creationId xmlns:a16="http://schemas.microsoft.com/office/drawing/2014/main" id="{9498E716-5016-47BA-B024-88D336C7E0B9}"/>
                </a:ext>
              </a:extLst>
            </p:cNvPr>
            <p:cNvSpPr/>
            <p:nvPr/>
          </p:nvSpPr>
          <p:spPr>
            <a:xfrm>
              <a:off x="542923" y="1736761"/>
              <a:ext cx="8058154" cy="13884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AC14EEF-09F3-4746-A56B-BADBEBAA3DB7}"/>
                </a:ext>
              </a:extLst>
            </p:cNvPr>
            <p:cNvSpPr txBox="1"/>
            <p:nvPr/>
          </p:nvSpPr>
          <p:spPr>
            <a:xfrm>
              <a:off x="582578" y="1786285"/>
              <a:ext cx="7807571"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the WTO says it allows countries to set their own standards and “Regulations must be based on science…And they should not be arbitrarily or unjustifiably discriminate between countries where identical or similar conditions prevail.”</a:t>
              </a:r>
            </a:p>
          </p:txBody>
        </p:sp>
      </p:grpSp>
      <p:grpSp>
        <p:nvGrpSpPr>
          <p:cNvPr id="14" name="Group 13" descr="It is improper to impose one set of health and safety standards for domestically produced goods but different standards for imports.">
            <a:extLst>
              <a:ext uri="{FF2B5EF4-FFF2-40B4-BE49-F238E27FC236}">
                <a16:creationId xmlns:a16="http://schemas.microsoft.com/office/drawing/2014/main" id="{312DB5A2-F360-4981-9086-A641FD1CBB5B}"/>
              </a:ext>
            </a:extLst>
          </p:cNvPr>
          <p:cNvGrpSpPr/>
          <p:nvPr/>
        </p:nvGrpSpPr>
        <p:grpSpPr>
          <a:xfrm>
            <a:off x="2047963" y="49197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3263167-68E6-4362-B98E-8E96DE0B10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481DB66C-008B-4D86-8734-BBFFEB1DDB4C}"/>
                </a:ext>
              </a:extLst>
            </p:cNvPr>
            <p:cNvSpPr txBox="1"/>
            <p:nvPr/>
          </p:nvSpPr>
          <p:spPr>
            <a:xfrm>
              <a:off x="582578" y="17530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improper to impose one set of health and safety standards for domestically produced goods but different standards for imports.</a:t>
              </a:r>
            </a:p>
          </p:txBody>
        </p:sp>
      </p:grpSp>
    </p:spTree>
    <p:extLst>
      <p:ext uri="{BB962C8B-B14F-4D97-AF65-F5344CB8AC3E}">
        <p14:creationId xmlns:p14="http://schemas.microsoft.com/office/powerpoint/2010/main" val="98831050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37135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National Interest Argument</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ome argue that a nation should not depend too heavily on other countries for supplies of certain key products, such as oil.">
            <a:extLst>
              <a:ext uri="{FF2B5EF4-FFF2-40B4-BE49-F238E27FC236}">
                <a16:creationId xmlns:a16="http://schemas.microsoft.com/office/drawing/2014/main" id="{2227901F-4E17-4C0A-B285-46166FB37EC1}"/>
              </a:ext>
            </a:extLst>
          </p:cNvPr>
          <p:cNvGrpSpPr/>
          <p:nvPr/>
        </p:nvGrpSpPr>
        <p:grpSpPr>
          <a:xfrm>
            <a:off x="2053618" y="160128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CCFA13C3-3D61-4C5A-A11A-FB9ACD1E53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757FDA7-7D9F-4A34-B87F-57706DF9DA88}"/>
                </a:ext>
              </a:extLst>
            </p:cNvPr>
            <p:cNvSpPr txBox="1"/>
            <p:nvPr/>
          </p:nvSpPr>
          <p:spPr>
            <a:xfrm>
              <a:off x="599388" y="17706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argue that a nation should not depend too heavily on other countries for supplies of certain key products, such as oil.</a:t>
              </a:r>
            </a:p>
          </p:txBody>
        </p:sp>
      </p:grpSp>
      <p:grpSp>
        <p:nvGrpSpPr>
          <p:cNvPr id="11" name="Group 10" descr="On closer consideration, this argument for protectionism proves rather weak.">
            <a:extLst>
              <a:ext uri="{FF2B5EF4-FFF2-40B4-BE49-F238E27FC236}">
                <a16:creationId xmlns:a16="http://schemas.microsoft.com/office/drawing/2014/main" id="{71BC7354-5EAA-4809-955F-18DC03A9E531}"/>
              </a:ext>
            </a:extLst>
          </p:cNvPr>
          <p:cNvGrpSpPr/>
          <p:nvPr/>
        </p:nvGrpSpPr>
        <p:grpSpPr>
          <a:xfrm>
            <a:off x="2053618" y="2513607"/>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011E0294-836C-484A-B7B5-90BFFCF38B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6250F476-39C2-4471-B072-96586F0EED88}"/>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 closer consideration, this argument for protectionism proves rather weak.</a:t>
              </a:r>
            </a:p>
          </p:txBody>
        </p:sp>
      </p:grpSp>
      <p:grpSp>
        <p:nvGrpSpPr>
          <p:cNvPr id="14" name="Group 13" descr="As an example, in the U.S., oil provides about 36% of all the energy, and 25% of the oil used in the United States economy is imported.&#10;">
            <a:extLst>
              <a:ext uri="{FF2B5EF4-FFF2-40B4-BE49-F238E27FC236}">
                <a16:creationId xmlns:a16="http://schemas.microsoft.com/office/drawing/2014/main" id="{312DB5A2-F360-4981-9086-A641FD1CBB5B}"/>
              </a:ext>
            </a:extLst>
          </p:cNvPr>
          <p:cNvGrpSpPr/>
          <p:nvPr/>
        </p:nvGrpSpPr>
        <p:grpSpPr>
          <a:xfrm>
            <a:off x="2053618" y="342593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3263167-68E6-4362-B98E-8E96DE0B10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481DB66C-008B-4D86-8734-BBFFEB1DDB4C}"/>
                </a:ext>
              </a:extLst>
            </p:cNvPr>
            <p:cNvSpPr txBox="1"/>
            <p:nvPr/>
          </p:nvSpPr>
          <p:spPr>
            <a:xfrm>
              <a:off x="582578" y="17530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an example, in the U.S., oil provides about 36% of all the energy, and 25% of the oil used in the United States economy is imported.</a:t>
              </a:r>
            </a:p>
          </p:txBody>
        </p:sp>
      </p:grpSp>
      <p:grpSp>
        <p:nvGrpSpPr>
          <p:cNvPr id="17" name="Group 16" descr="When disruptions in the Middle East have sharply raised the price of oil, the effects have been felt across the U.S. economy.">
            <a:extLst>
              <a:ext uri="{FF2B5EF4-FFF2-40B4-BE49-F238E27FC236}">
                <a16:creationId xmlns:a16="http://schemas.microsoft.com/office/drawing/2014/main" id="{658349DA-0FBD-4C14-BD0D-03F93BB882F2}"/>
              </a:ext>
            </a:extLst>
          </p:cNvPr>
          <p:cNvGrpSpPr/>
          <p:nvPr/>
        </p:nvGrpSpPr>
        <p:grpSpPr>
          <a:xfrm>
            <a:off x="2053618" y="4338253"/>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EBE738B0-8E90-4026-B329-6892A9DA080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54B2B901-D1D6-4235-8AA9-35D4CF411524}"/>
                </a:ext>
              </a:extLst>
            </p:cNvPr>
            <p:cNvSpPr txBox="1"/>
            <p:nvPr/>
          </p:nvSpPr>
          <p:spPr>
            <a:xfrm>
              <a:off x="582578" y="17530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disruptions in the Middle East have sharply raised the price of oil, the effects have been felt across the U.S. economy.</a:t>
              </a:r>
            </a:p>
          </p:txBody>
        </p:sp>
      </p:grpSp>
      <p:grpSp>
        <p:nvGrpSpPr>
          <p:cNvPr id="20" name="Group 19" descr="This is not, however, a very convincing argument for restricting oil imports.">
            <a:extLst>
              <a:ext uri="{FF2B5EF4-FFF2-40B4-BE49-F238E27FC236}">
                <a16:creationId xmlns:a16="http://schemas.microsoft.com/office/drawing/2014/main" id="{5DB5E8C2-F2CE-4906-AA34-43B4BADC7D78}"/>
              </a:ext>
            </a:extLst>
          </p:cNvPr>
          <p:cNvGrpSpPr/>
          <p:nvPr/>
        </p:nvGrpSpPr>
        <p:grpSpPr>
          <a:xfrm>
            <a:off x="2053618" y="5250576"/>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06B99C94-F84A-4F1E-A5CC-86951DC4D7B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6D2C1680-7E65-4EEC-9D1B-8E9DC5CD7535}"/>
                </a:ext>
              </a:extLst>
            </p:cNvPr>
            <p:cNvSpPr txBox="1"/>
            <p:nvPr/>
          </p:nvSpPr>
          <p:spPr>
            <a:xfrm>
              <a:off x="582578" y="17530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is not, however, a very convincing argument for restricting oil imports.</a:t>
              </a:r>
            </a:p>
          </p:txBody>
        </p:sp>
      </p:grpSp>
    </p:spTree>
    <p:extLst>
      <p:ext uri="{BB962C8B-B14F-4D97-AF65-F5344CB8AC3E}">
        <p14:creationId xmlns:p14="http://schemas.microsoft.com/office/powerpoint/2010/main" val="158192540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37135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National Interest Argument</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photograph of an oil rig">
            <a:extLst>
              <a:ext uri="{FF2B5EF4-FFF2-40B4-BE49-F238E27FC236}">
                <a16:creationId xmlns:a16="http://schemas.microsoft.com/office/drawing/2014/main" id="{E5AC8300-CBBC-4D53-858C-0198C04FFAC5}"/>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15028" y="1659606"/>
            <a:ext cx="2668128" cy="3538787"/>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descr="If the United States needs to be protected from a possible cutoff of foreign oil, a more reasonable strategy would be to import 100% of the petroleum supply now and save U.S. domestic oil resources for when or if the foreign supply is cut off.&#10;">
            <a:extLst>
              <a:ext uri="{FF2B5EF4-FFF2-40B4-BE49-F238E27FC236}">
                <a16:creationId xmlns:a16="http://schemas.microsoft.com/office/drawing/2014/main" id="{A5A79F64-3B49-445B-91C8-9C46D8D29B04}"/>
              </a:ext>
            </a:extLst>
          </p:cNvPr>
          <p:cNvGrpSpPr/>
          <p:nvPr/>
        </p:nvGrpSpPr>
        <p:grpSpPr>
          <a:xfrm>
            <a:off x="4772204" y="1669316"/>
            <a:ext cx="6230414" cy="1759681"/>
            <a:chOff x="542923" y="1736761"/>
            <a:chExt cx="8058154" cy="806935"/>
          </a:xfrm>
          <a:solidFill>
            <a:srgbClr val="627981"/>
          </a:solidFill>
        </p:grpSpPr>
        <p:sp>
          <p:nvSpPr>
            <p:cNvPr id="7" name="Rectangle 6">
              <a:extLst>
                <a:ext uri="{FF2B5EF4-FFF2-40B4-BE49-F238E27FC236}">
                  <a16:creationId xmlns:a16="http://schemas.microsoft.com/office/drawing/2014/main" id="{9413FB9B-7934-47EA-9320-C835B0A78D2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8" name="TextBox 7">
              <a:extLst>
                <a:ext uri="{FF2B5EF4-FFF2-40B4-BE49-F238E27FC236}">
                  <a16:creationId xmlns:a16="http://schemas.microsoft.com/office/drawing/2014/main" id="{56DFDE19-947F-4956-80C1-C42B829FA2AF}"/>
                </a:ext>
              </a:extLst>
            </p:cNvPr>
            <p:cNvSpPr txBox="1"/>
            <p:nvPr/>
          </p:nvSpPr>
          <p:spPr>
            <a:xfrm>
              <a:off x="599388" y="1770689"/>
              <a:ext cx="7807571" cy="74802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United States needs to be protected from a possible cutoff of foreign oil, a more reasonable strategy would be to import 100% of the petroleum supply now and save U.S. domestic oil resources for when or if the foreign supply is cut off.</a:t>
              </a:r>
            </a:p>
          </p:txBody>
        </p:sp>
      </p:grpSp>
      <p:grpSp>
        <p:nvGrpSpPr>
          <p:cNvPr id="9" name="Group 8" descr="It does not make sense to argue that because oil is highly important to the United States economy, the United States should shut out oil imports and use up its domestic supplies more quickly.&#10;">
            <a:extLst>
              <a:ext uri="{FF2B5EF4-FFF2-40B4-BE49-F238E27FC236}">
                <a16:creationId xmlns:a16="http://schemas.microsoft.com/office/drawing/2014/main" id="{40BDD3D0-1C96-485B-937F-D2DBCE0DCD83}"/>
              </a:ext>
            </a:extLst>
          </p:cNvPr>
          <p:cNvGrpSpPr/>
          <p:nvPr/>
        </p:nvGrpSpPr>
        <p:grpSpPr>
          <a:xfrm>
            <a:off x="4772204" y="3691652"/>
            <a:ext cx="6230414" cy="1417061"/>
            <a:chOff x="542923" y="1736761"/>
            <a:chExt cx="8058154" cy="806935"/>
          </a:xfrm>
          <a:solidFill>
            <a:srgbClr val="627981"/>
          </a:solidFill>
        </p:grpSpPr>
        <p:sp>
          <p:nvSpPr>
            <p:cNvPr id="10" name="Rectangle 9">
              <a:extLst>
                <a:ext uri="{FF2B5EF4-FFF2-40B4-BE49-F238E27FC236}">
                  <a16:creationId xmlns:a16="http://schemas.microsoft.com/office/drawing/2014/main" id="{813A2DBB-FE01-452E-B91F-BC3CF2CC952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8909969F-92D5-4F09-8160-DCFAEA3CB539}"/>
                </a:ext>
              </a:extLst>
            </p:cNvPr>
            <p:cNvSpPr txBox="1"/>
            <p:nvPr/>
          </p:nvSpPr>
          <p:spPr>
            <a:xfrm>
              <a:off x="599388" y="1770689"/>
              <a:ext cx="7807571" cy="60688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does not make sense to argue that because oil is highly important to the United States economy, the United States should shut out oil imports and use up its domestic supplies more quickly.</a:t>
              </a:r>
            </a:p>
          </p:txBody>
        </p:sp>
      </p:grpSp>
    </p:spTree>
    <p:extLst>
      <p:ext uri="{BB962C8B-B14F-4D97-AF65-F5344CB8AC3E}">
        <p14:creationId xmlns:p14="http://schemas.microsoft.com/office/powerpoint/2010/main" val="29509354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20763"/>
            <a:ext cx="9273061" cy="1015663"/>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Suppose consumers in the U.S. find out that cutting trees to get the wood used in outdoor furniture imported from Brazil is depleting the Amazon rainforest at an alarming rate. What can the U.S. do to end this practice?</a:t>
            </a:r>
          </a:p>
        </p:txBody>
      </p:sp>
      <p:pic>
        <p:nvPicPr>
          <p:cNvPr id="5" name="Picture 4" descr="A rainforest">
            <a:extLst>
              <a:ext uri="{FF2B5EF4-FFF2-40B4-BE49-F238E27FC236}">
                <a16:creationId xmlns:a16="http://schemas.microsoft.com/office/drawing/2014/main" id="{481895C1-51A1-4D24-AF9D-CD8A610912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91959" y="2882476"/>
            <a:ext cx="5608080" cy="3738720"/>
          </a:xfrm>
          <a:prstGeom prst="rect">
            <a:avLst/>
          </a:prstGeom>
        </p:spPr>
      </p:pic>
    </p:spTree>
    <p:extLst>
      <p:ext uri="{BB962C8B-B14F-4D97-AF65-F5344CB8AC3E}">
        <p14:creationId xmlns:p14="http://schemas.microsoft.com/office/powerpoint/2010/main" val="245499778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35832"/>
            <a:ext cx="9273061" cy="2246769"/>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Suppose consumers in the U.S. find out that cutting trees to get the wood used in outdoor furniture imported from Brazil is depleting the Amazon rainforest at an alarming rate. What can the U.S. do to end this practice?</a:t>
            </a:r>
          </a:p>
          <a:p>
            <a:pPr algn="ctr"/>
            <a:endParaRPr lang="en-US" sz="2000" dirty="0">
              <a:solidFill>
                <a:schemeClr val="bg1"/>
              </a:solidFill>
            </a:endParaRPr>
          </a:p>
          <a:p>
            <a:pPr algn="ctr"/>
            <a:r>
              <a:rPr lang="en-US" sz="2000" i="1" dirty="0">
                <a:solidFill>
                  <a:schemeClr val="bg1"/>
                </a:solidFill>
              </a:rPr>
              <a:t>The U.S. could restrict imports of the outdoor furniture from Brazil with tariffs or quotas. Less severe policies include helping to fund studies on the impact of damage to the rainforest and national parks to protect the forest.</a:t>
            </a:r>
          </a:p>
        </p:txBody>
      </p:sp>
    </p:spTree>
    <p:extLst>
      <p:ext uri="{BB962C8B-B14F-4D97-AF65-F5344CB8AC3E}">
        <p14:creationId xmlns:p14="http://schemas.microsoft.com/office/powerpoint/2010/main" val="209463632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sp>
        <p:nvSpPr>
          <p:cNvPr id="2" name="TextBox 1"/>
          <p:cNvSpPr txBox="1"/>
          <p:nvPr/>
        </p:nvSpPr>
        <p:spPr>
          <a:xfrm>
            <a:off x="7001041" y="6067198"/>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5016758"/>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There are a number of arguments that support restricting imports based around industry and competition, environmental concerns, and issues of safety and security.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infant industry argument for protectionism is that small domestic industries need to be temporarily nurtured and protected from foreign competition for a time so that they can grow into strong competitors.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Arguments against dumping (which is setting prices below the cost of production to drive competitors out of the market) often simply seem to be a convenient excuse for imposing protectionism.</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Low-income countries typically have lower environmental standards than high-income countries because they are more worried about immediate basics, such as food, education, and health care.</a:t>
            </a:r>
          </a:p>
          <a:p>
            <a:endParaRPr lang="en-US" sz="2000" dirty="0">
              <a:solidFill>
                <a:schemeClr val="bg1"/>
              </a:solidFill>
            </a:endParaRPr>
          </a:p>
        </p:txBody>
      </p:sp>
    </p:spTree>
    <p:extLst>
      <p:ext uri="{BB962C8B-B14F-4D97-AF65-F5344CB8AC3E}">
        <p14:creationId xmlns:p14="http://schemas.microsoft.com/office/powerpoint/2010/main" val="285495868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9" name="Title 8"/>
          <p:cNvSpPr txBox="1">
            <a:spLocks noGrp="1"/>
          </p:cNvSpPr>
          <p:nvPr>
            <p:ph type="title" idx="4294967295"/>
          </p:nvPr>
        </p:nvSpPr>
        <p:spPr>
          <a:xfrm>
            <a:off x="1404872" y="2881252"/>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Trade Policy</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C183D7F6-B498-43B3-948B-1728B52AA6E4}">
                <adec:decorative xmlns:adec="http://schemas.microsoft.com/office/drawing/2017/decorative" val="1"/>
              </a:ext>
            </a:extLst>
          </p:cNvPr>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6" y="2305468"/>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012735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These public policy arguments about how nations should react to globalization and trade are fought at several levels: the global level (through the World Trade Organization) and through regional trade agreements between pairs or groups of countries.&#10;">
            <a:extLst>
              <a:ext uri="{FF2B5EF4-FFF2-40B4-BE49-F238E27FC236}">
                <a16:creationId xmlns:a16="http://schemas.microsoft.com/office/drawing/2014/main" id="{3E7105A6-8BA7-4E1A-AB4E-176AB52BF250}"/>
              </a:ext>
            </a:extLst>
          </p:cNvPr>
          <p:cNvGrpSpPr/>
          <p:nvPr/>
        </p:nvGrpSpPr>
        <p:grpSpPr>
          <a:xfrm>
            <a:off x="2066923" y="4714379"/>
            <a:ext cx="8058154" cy="1356948"/>
            <a:chOff x="542923" y="1736761"/>
            <a:chExt cx="8058154" cy="1356948"/>
          </a:xfrm>
          <a:solidFill>
            <a:srgbClr val="627981"/>
          </a:solidFill>
        </p:grpSpPr>
        <p:sp>
          <p:nvSpPr>
            <p:cNvPr id="10" name="Rectangle 9">
              <a:extLst>
                <a:ext uri="{FF2B5EF4-FFF2-40B4-BE49-F238E27FC236}">
                  <a16:creationId xmlns:a16="http://schemas.microsoft.com/office/drawing/2014/main" id="{83C581DC-EB8D-44B9-9CB9-0F28198AF10D}"/>
                </a:ext>
              </a:extLst>
            </p:cNvPr>
            <p:cNvSpPr/>
            <p:nvPr/>
          </p:nvSpPr>
          <p:spPr>
            <a:xfrm>
              <a:off x="542923" y="1736761"/>
              <a:ext cx="8058154" cy="13569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3EEF63AB-805D-4721-8D0B-320DBCD76CBB}"/>
                </a:ext>
              </a:extLst>
            </p:cNvPr>
            <p:cNvSpPr txBox="1"/>
            <p:nvPr/>
          </p:nvSpPr>
          <p:spPr>
            <a:xfrm>
              <a:off x="655853" y="1770270"/>
              <a:ext cx="7807571" cy="1323439"/>
            </a:xfrm>
            <a:prstGeom prst="rect">
              <a:avLst/>
            </a:prstGeom>
            <a:grpFill/>
          </p:spPr>
          <p:txBody>
            <a:bodyPr wrap="square" rtlCol="0">
              <a:spAutoFit/>
            </a:bodyPr>
            <a:lstStyle/>
            <a:p>
              <a:pPr algn="ctr"/>
              <a:r>
                <a:rPr lang="en-US" sz="2000" dirty="0">
                  <a:solidFill>
                    <a:schemeClr val="bg1"/>
                  </a:solidFill>
                </a:rPr>
                <a:t>These public policy arguments about how nations should react to globalization and trade are fought at several levels: the global level (through the World Trade Organization) and through regional trade agreements between pairs or groups of countries.</a:t>
              </a:r>
            </a:p>
          </p:txBody>
        </p:sp>
      </p:grpSp>
      <p:pic>
        <p:nvPicPr>
          <p:cNvPr id="3" name="Picture 2" descr="Several shipping containers stacked ">
            <a:extLst>
              <a:ext uri="{FF2B5EF4-FFF2-40B4-BE49-F238E27FC236}">
                <a16:creationId xmlns:a16="http://schemas.microsoft.com/office/drawing/2014/main" id="{D70F26DC-73DC-4AEA-8623-55FF4BB0AD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0520" y="1533431"/>
            <a:ext cx="8130960" cy="2785426"/>
          </a:xfrm>
          <a:prstGeom prst="rect">
            <a:avLst/>
          </a:prstGeom>
        </p:spPr>
      </p:pic>
    </p:spTree>
    <p:extLst>
      <p:ext uri="{BB962C8B-B14F-4D97-AF65-F5344CB8AC3E}">
        <p14:creationId xmlns:p14="http://schemas.microsoft.com/office/powerpoint/2010/main" val="2661777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Tariffs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916EFDBB-D6C2-43EB-8FFE-B85030591DFF}"/>
              </a:ext>
            </a:extLst>
          </p:cNvPr>
          <p:cNvSpPr/>
          <p:nvPr/>
        </p:nvSpPr>
        <p:spPr>
          <a:xfrm>
            <a:off x="2053618" y="1601284"/>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400" b="1" dirty="0">
                <a:solidFill>
                  <a:prstClr val="white"/>
                </a:solidFill>
              </a:rPr>
              <a:t>Tariffs</a:t>
            </a:r>
            <a:r>
              <a:rPr lang="en-US" sz="2400" dirty="0">
                <a:solidFill>
                  <a:prstClr val="white"/>
                </a:solidFill>
              </a:rPr>
              <a:t> are taxes that governments impose on imported goods and services.</a:t>
            </a:r>
          </a:p>
        </p:txBody>
      </p:sp>
      <p:sp>
        <p:nvSpPr>
          <p:cNvPr id="16" name="Rectangle 15">
            <a:extLst>
              <a:ext uri="{FF2B5EF4-FFF2-40B4-BE49-F238E27FC236}">
                <a16:creationId xmlns:a16="http://schemas.microsoft.com/office/drawing/2014/main" id="{2BC28A28-CC06-40AE-AF59-1A05691FEFAB}"/>
              </a:ext>
            </a:extLst>
          </p:cNvPr>
          <p:cNvSpPr/>
          <p:nvPr/>
        </p:nvSpPr>
        <p:spPr>
          <a:xfrm>
            <a:off x="2053618" y="2513607"/>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400" dirty="0">
                <a:solidFill>
                  <a:prstClr val="white"/>
                </a:solidFill>
              </a:rPr>
              <a:t>This makes imports more expensive for consumers, discouraging imports.</a:t>
            </a:r>
          </a:p>
        </p:txBody>
      </p:sp>
      <p:sp>
        <p:nvSpPr>
          <p:cNvPr id="19" name="Rectangle 18">
            <a:extLst>
              <a:ext uri="{FF2B5EF4-FFF2-40B4-BE49-F238E27FC236}">
                <a16:creationId xmlns:a16="http://schemas.microsoft.com/office/drawing/2014/main" id="{283F38E7-18DA-4C57-B89B-41E7EE4B4AEC}"/>
              </a:ext>
            </a:extLst>
          </p:cNvPr>
          <p:cNvSpPr/>
          <p:nvPr/>
        </p:nvSpPr>
        <p:spPr>
          <a:xfrm>
            <a:off x="2053618" y="3425930"/>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400" dirty="0">
                <a:solidFill>
                  <a:prstClr val="white"/>
                </a:solidFill>
              </a:rPr>
              <a:t>For example, in recent years large, flat-screen televisions imported to the U.S. from China have faced a 5% tariff rate.</a:t>
            </a:r>
          </a:p>
        </p:txBody>
      </p:sp>
    </p:spTree>
    <p:extLst>
      <p:ext uri="{BB962C8B-B14F-4D97-AF65-F5344CB8AC3E}">
        <p14:creationId xmlns:p14="http://schemas.microsoft.com/office/powerpoint/2010/main" val="180645325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GATT &amp; WTO</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D141A5C3-4717-4958-952C-9BB01051C184}"/>
              </a:ext>
              <a:ext uri="{C183D7F6-B498-43B3-948B-1728B52AA6E4}">
                <adec:decorative xmlns:adec="http://schemas.microsoft.com/office/drawing/2017/decorative" val="1"/>
              </a:ext>
            </a:extLst>
          </p:cNvPr>
          <p:cNvSpPr/>
          <p:nvPr/>
        </p:nvSpPr>
        <p:spPr>
          <a:xfrm>
            <a:off x="3837540" y="3018846"/>
            <a:ext cx="4516916" cy="86911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rgbClr val="323542"/>
              </a:solidFill>
            </a:endParaRPr>
          </a:p>
        </p:txBody>
      </p:sp>
      <p:sp>
        <p:nvSpPr>
          <p:cNvPr id="9" name="Rectangle 8">
            <a:extLst>
              <a:ext uri="{FF2B5EF4-FFF2-40B4-BE49-F238E27FC236}">
                <a16:creationId xmlns:a16="http://schemas.microsoft.com/office/drawing/2014/main" id="{96D7BCDB-162E-4309-9DB2-4A1EA8BA1CC0}"/>
              </a:ext>
            </a:extLst>
          </p:cNvPr>
          <p:cNvSpPr/>
          <p:nvPr/>
        </p:nvSpPr>
        <p:spPr>
          <a:xfrm>
            <a:off x="2842890" y="1488799"/>
            <a:ext cx="6399786" cy="86911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GATT: General Agreement on Tariffs and Trade</a:t>
            </a:r>
          </a:p>
        </p:txBody>
      </p:sp>
      <p:sp>
        <p:nvSpPr>
          <p:cNvPr id="7" name="TextBox 6">
            <a:extLst>
              <a:ext uri="{FF2B5EF4-FFF2-40B4-BE49-F238E27FC236}">
                <a16:creationId xmlns:a16="http://schemas.microsoft.com/office/drawing/2014/main" id="{588BE0D2-177C-4A3C-B409-9C5F6F0739FA}"/>
              </a:ext>
            </a:extLst>
          </p:cNvPr>
          <p:cNvSpPr txBox="1"/>
          <p:nvPr/>
        </p:nvSpPr>
        <p:spPr>
          <a:xfrm>
            <a:off x="4108701" y="3254098"/>
            <a:ext cx="4118432" cy="461665"/>
          </a:xfrm>
          <a:prstGeom prst="rect">
            <a:avLst/>
          </a:prstGeom>
          <a:solidFill>
            <a:srgbClr val="627981"/>
          </a:solidFill>
        </p:spPr>
        <p:txBody>
          <a:bodyPr wrap="square" rtlCol="0">
            <a:spAutoFit/>
          </a:bodyPr>
          <a:lstStyle/>
          <a:p>
            <a:pPr algn="ctr"/>
            <a:r>
              <a:rPr lang="en-US" sz="2400" dirty="0">
                <a:solidFill>
                  <a:schemeClr val="bg1"/>
                </a:solidFill>
              </a:rPr>
              <a:t>WTO: World Trade Organization</a:t>
            </a:r>
          </a:p>
        </p:txBody>
      </p:sp>
      <p:sp>
        <p:nvSpPr>
          <p:cNvPr id="8" name="Up Arrow 4">
            <a:extLst>
              <a:ext uri="{FF2B5EF4-FFF2-40B4-BE49-F238E27FC236}">
                <a16:creationId xmlns:a16="http://schemas.microsoft.com/office/drawing/2014/main" id="{4B20B628-4B0E-455F-A77B-845E9B332627}"/>
              </a:ext>
              <a:ext uri="{C183D7F6-B498-43B3-948B-1728B52AA6E4}">
                <adec:decorative xmlns:adec="http://schemas.microsoft.com/office/drawing/2017/decorative" val="1"/>
              </a:ext>
            </a:extLst>
          </p:cNvPr>
          <p:cNvSpPr/>
          <p:nvPr/>
        </p:nvSpPr>
        <p:spPr>
          <a:xfrm flipV="1">
            <a:off x="5766912" y="2211948"/>
            <a:ext cx="661012" cy="738130"/>
          </a:xfrm>
          <a:prstGeom prst="up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8" name="Group 17" descr="Free trade agreements&#10;">
            <a:extLst>
              <a:ext uri="{FF2B5EF4-FFF2-40B4-BE49-F238E27FC236}">
                <a16:creationId xmlns:a16="http://schemas.microsoft.com/office/drawing/2014/main" id="{B3AD82B9-6C1C-427E-9CC2-48C546F7E484}"/>
              </a:ext>
            </a:extLst>
          </p:cNvPr>
          <p:cNvGrpSpPr/>
          <p:nvPr/>
        </p:nvGrpSpPr>
        <p:grpSpPr>
          <a:xfrm>
            <a:off x="2039275" y="4255190"/>
            <a:ext cx="2080340" cy="1617913"/>
            <a:chOff x="3531827" y="3615513"/>
            <a:chExt cx="2080340" cy="1617913"/>
          </a:xfrm>
          <a:solidFill>
            <a:srgbClr val="627981"/>
          </a:solidFill>
        </p:grpSpPr>
        <p:sp>
          <p:nvSpPr>
            <p:cNvPr id="19" name="Rectangle 18">
              <a:extLst>
                <a:ext uri="{FF2B5EF4-FFF2-40B4-BE49-F238E27FC236}">
                  <a16:creationId xmlns:a16="http://schemas.microsoft.com/office/drawing/2014/main" id="{65B070FF-23C9-4761-8981-37AFF6486F93}"/>
                </a:ext>
              </a:extLst>
            </p:cNvPr>
            <p:cNvSpPr/>
            <p:nvPr/>
          </p:nvSpPr>
          <p:spPr>
            <a:xfrm>
              <a:off x="3531827" y="3615513"/>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0" name="TextBox 19">
              <a:extLst>
                <a:ext uri="{FF2B5EF4-FFF2-40B4-BE49-F238E27FC236}">
                  <a16:creationId xmlns:a16="http://schemas.microsoft.com/office/drawing/2014/main" id="{B0291352-F17E-4AA0-A6B7-75DE01994DF2}"/>
                </a:ext>
              </a:extLst>
            </p:cNvPr>
            <p:cNvSpPr txBox="1"/>
            <p:nvPr/>
          </p:nvSpPr>
          <p:spPr>
            <a:xfrm>
              <a:off x="3739740" y="4038457"/>
              <a:ext cx="1664514" cy="769441"/>
            </a:xfrm>
            <a:prstGeom prst="rect">
              <a:avLst/>
            </a:prstGeom>
            <a:grpFill/>
          </p:spPr>
          <p:txBody>
            <a:bodyPr wrap="square" rtlCol="0" anchor="ctr">
              <a:spAutoFit/>
            </a:bodyPr>
            <a:lstStyle/>
            <a:p>
              <a:pPr algn="ctr"/>
              <a:r>
                <a:rPr lang="en-US" sz="2200" dirty="0">
                  <a:solidFill>
                    <a:schemeClr val="bg1"/>
                  </a:solidFill>
                </a:rPr>
                <a:t>Free trade agreements</a:t>
              </a:r>
            </a:p>
          </p:txBody>
        </p:sp>
      </p:grpSp>
      <p:grpSp>
        <p:nvGrpSpPr>
          <p:cNvPr id="12" name="Group 11" descr="Common markets">
            <a:extLst>
              <a:ext uri="{FF2B5EF4-FFF2-40B4-BE49-F238E27FC236}">
                <a16:creationId xmlns:a16="http://schemas.microsoft.com/office/drawing/2014/main" id="{77670B65-80E0-4E01-BD0B-DFFE8E4DD05A}"/>
              </a:ext>
            </a:extLst>
          </p:cNvPr>
          <p:cNvGrpSpPr/>
          <p:nvPr/>
        </p:nvGrpSpPr>
        <p:grpSpPr>
          <a:xfrm>
            <a:off x="5002613" y="4255191"/>
            <a:ext cx="2080340" cy="1617913"/>
            <a:chOff x="1149291" y="1753237"/>
            <a:chExt cx="2080340" cy="1617913"/>
          </a:xfrm>
          <a:solidFill>
            <a:srgbClr val="627981"/>
          </a:solidFill>
        </p:grpSpPr>
        <p:sp>
          <p:nvSpPr>
            <p:cNvPr id="13" name="Rectangle 12">
              <a:extLst>
                <a:ext uri="{FF2B5EF4-FFF2-40B4-BE49-F238E27FC236}">
                  <a16:creationId xmlns:a16="http://schemas.microsoft.com/office/drawing/2014/main" id="{B1577C40-8674-4661-AA98-4FFE9C2EBFD1}"/>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4" name="TextBox 13">
              <a:extLst>
                <a:ext uri="{FF2B5EF4-FFF2-40B4-BE49-F238E27FC236}">
                  <a16:creationId xmlns:a16="http://schemas.microsoft.com/office/drawing/2014/main" id="{2A06880D-15D8-499B-9323-0E96FDCCB2C7}"/>
                </a:ext>
              </a:extLst>
            </p:cNvPr>
            <p:cNvSpPr txBox="1"/>
            <p:nvPr/>
          </p:nvSpPr>
          <p:spPr>
            <a:xfrm>
              <a:off x="1357203" y="2171926"/>
              <a:ext cx="1664514" cy="769441"/>
            </a:xfrm>
            <a:prstGeom prst="rect">
              <a:avLst/>
            </a:prstGeom>
            <a:grpFill/>
          </p:spPr>
          <p:txBody>
            <a:bodyPr wrap="square" rtlCol="0" anchor="ctr">
              <a:spAutoFit/>
            </a:bodyPr>
            <a:lstStyle/>
            <a:p>
              <a:pPr algn="ctr"/>
              <a:r>
                <a:rPr lang="en-US" sz="2200" dirty="0">
                  <a:solidFill>
                    <a:schemeClr val="bg1"/>
                  </a:solidFill>
                </a:rPr>
                <a:t>Common markets</a:t>
              </a:r>
            </a:p>
          </p:txBody>
        </p:sp>
      </p:grpSp>
      <p:grpSp>
        <p:nvGrpSpPr>
          <p:cNvPr id="21" name="Group 20" descr="Economic union">
            <a:extLst>
              <a:ext uri="{FF2B5EF4-FFF2-40B4-BE49-F238E27FC236}">
                <a16:creationId xmlns:a16="http://schemas.microsoft.com/office/drawing/2014/main" id="{5C7CDF44-6341-4EFC-A1BC-EBFE5DD54014}"/>
              </a:ext>
            </a:extLst>
          </p:cNvPr>
          <p:cNvGrpSpPr/>
          <p:nvPr/>
        </p:nvGrpSpPr>
        <p:grpSpPr>
          <a:xfrm>
            <a:off x="7965951" y="4249643"/>
            <a:ext cx="2080340" cy="1617913"/>
            <a:chOff x="3531827" y="1747690"/>
            <a:chExt cx="2080340" cy="1617913"/>
          </a:xfrm>
          <a:solidFill>
            <a:srgbClr val="627981"/>
          </a:solidFill>
        </p:grpSpPr>
        <p:sp>
          <p:nvSpPr>
            <p:cNvPr id="22" name="Rectangle 21">
              <a:extLst>
                <a:ext uri="{FF2B5EF4-FFF2-40B4-BE49-F238E27FC236}">
                  <a16:creationId xmlns:a16="http://schemas.microsoft.com/office/drawing/2014/main" id="{D6634BBA-8140-4AC8-A07C-948B6A95B721}"/>
                </a:ext>
              </a:extLst>
            </p:cNvPr>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3" name="TextBox 22">
              <a:extLst>
                <a:ext uri="{FF2B5EF4-FFF2-40B4-BE49-F238E27FC236}">
                  <a16:creationId xmlns:a16="http://schemas.microsoft.com/office/drawing/2014/main" id="{76C56904-3028-40E2-AE96-990806CC9C90}"/>
                </a:ext>
              </a:extLst>
            </p:cNvPr>
            <p:cNvSpPr txBox="1"/>
            <p:nvPr/>
          </p:nvSpPr>
          <p:spPr>
            <a:xfrm>
              <a:off x="3739740" y="2166644"/>
              <a:ext cx="1664514" cy="769441"/>
            </a:xfrm>
            <a:prstGeom prst="rect">
              <a:avLst/>
            </a:prstGeom>
            <a:grpFill/>
          </p:spPr>
          <p:txBody>
            <a:bodyPr wrap="square" rtlCol="0" anchor="ctr">
              <a:spAutoFit/>
            </a:bodyPr>
            <a:lstStyle/>
            <a:p>
              <a:pPr algn="ctr"/>
              <a:r>
                <a:rPr lang="en-US" sz="2200" dirty="0">
                  <a:solidFill>
                    <a:schemeClr val="bg1"/>
                  </a:solidFill>
                </a:rPr>
                <a:t>Economic union</a:t>
              </a:r>
            </a:p>
          </p:txBody>
        </p:sp>
      </p:grpSp>
    </p:spTree>
    <p:extLst>
      <p:ext uri="{BB962C8B-B14F-4D97-AF65-F5344CB8AC3E}">
        <p14:creationId xmlns:p14="http://schemas.microsoft.com/office/powerpoint/2010/main" val="137214579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Regional Trading Agreements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There are different types of economic integration across the globe.&#10;">
            <a:extLst>
              <a:ext uri="{FF2B5EF4-FFF2-40B4-BE49-F238E27FC236}">
                <a16:creationId xmlns:a16="http://schemas.microsoft.com/office/drawing/2014/main" id="{45405C1E-AA32-4A40-81FE-FC3F7BE2572B}"/>
              </a:ext>
            </a:extLst>
          </p:cNvPr>
          <p:cNvGrpSpPr/>
          <p:nvPr/>
        </p:nvGrpSpPr>
        <p:grpSpPr>
          <a:xfrm>
            <a:off x="2053618" y="160128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916EFDBB-D6C2-43EB-8FFE-B85030591DF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F298823-E909-40B6-B108-49D8ABE42BB9}"/>
                </a:ext>
              </a:extLst>
            </p:cNvPr>
            <p:cNvSpPr txBox="1"/>
            <p:nvPr/>
          </p:nvSpPr>
          <p:spPr>
            <a:xfrm>
              <a:off x="582578"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different types of economic integration across the globe.</a:t>
              </a:r>
            </a:p>
          </p:txBody>
        </p:sp>
      </p:grpSp>
      <p:grpSp>
        <p:nvGrpSpPr>
          <p:cNvPr id="15" name="Group 14" descr="Free trade agreements are agreements in which participants allow each other's imports without tariffs or quotas.&#10;">
            <a:extLst>
              <a:ext uri="{FF2B5EF4-FFF2-40B4-BE49-F238E27FC236}">
                <a16:creationId xmlns:a16="http://schemas.microsoft.com/office/drawing/2014/main" id="{757B0A9D-17E9-46A4-98A2-8F5668C89826}"/>
              </a:ext>
            </a:extLst>
          </p:cNvPr>
          <p:cNvGrpSpPr/>
          <p:nvPr/>
        </p:nvGrpSpPr>
        <p:grpSpPr>
          <a:xfrm>
            <a:off x="2053618" y="2513607"/>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BC28A28-CC06-40AE-AF59-1A05691FEF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195D1824-3FC3-4CC2-9D4A-C64AE16C6E8D}"/>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Free trade agreements </a:t>
              </a:r>
              <a:r>
                <a:rPr lang="en-US" sz="2000" dirty="0">
                  <a:solidFill>
                    <a:schemeClr val="bg1"/>
                  </a:solidFill>
                </a:rPr>
                <a:t>are agreements in which participants allow each other's imports without tariffs or quotas.</a:t>
              </a:r>
            </a:p>
          </p:txBody>
        </p:sp>
      </p:grpSp>
      <p:grpSp>
        <p:nvGrpSpPr>
          <p:cNvPr id="18" name="Group 17" descr="Common markets have a common external trade policy as well as free trade within the group.&#10;">
            <a:extLst>
              <a:ext uri="{FF2B5EF4-FFF2-40B4-BE49-F238E27FC236}">
                <a16:creationId xmlns:a16="http://schemas.microsoft.com/office/drawing/2014/main" id="{C3B3B8C6-CBB4-4251-B620-55B3D3212263}"/>
              </a:ext>
            </a:extLst>
          </p:cNvPr>
          <p:cNvGrpSpPr/>
          <p:nvPr/>
        </p:nvGrpSpPr>
        <p:grpSpPr>
          <a:xfrm>
            <a:off x="2053618" y="3425930"/>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83F38E7-18DA-4C57-B89B-41E7EE4B4AE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6F3EF1F8-AAD5-4835-B51E-88121712258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Common markets </a:t>
              </a:r>
              <a:r>
                <a:rPr lang="en-US" sz="2000" dirty="0">
                  <a:solidFill>
                    <a:schemeClr val="bg1"/>
                  </a:solidFill>
                </a:rPr>
                <a:t>have a common external trade policy as well as free trade within the group.</a:t>
              </a:r>
            </a:p>
          </p:txBody>
        </p:sp>
      </p:grpSp>
      <p:grpSp>
        <p:nvGrpSpPr>
          <p:cNvPr id="13" name="Group 12" descr="Economic unions are agreements where, in addition to a common market, monetary and fiscal policies are coordinated.&#10;">
            <a:extLst>
              <a:ext uri="{FF2B5EF4-FFF2-40B4-BE49-F238E27FC236}">
                <a16:creationId xmlns:a16="http://schemas.microsoft.com/office/drawing/2014/main" id="{C07C9765-0F78-4895-A6C3-6788EDBEA081}"/>
              </a:ext>
            </a:extLst>
          </p:cNvPr>
          <p:cNvGrpSpPr/>
          <p:nvPr/>
        </p:nvGrpSpPr>
        <p:grpSpPr>
          <a:xfrm>
            <a:off x="2053618" y="4314429"/>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12213308-9180-40AF-BE5F-90F9E475A0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092D4A6C-7E96-47ED-B7D0-DE9F4304E42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Economic unions</a:t>
              </a:r>
              <a:r>
                <a:rPr lang="en-US" sz="2000" dirty="0">
                  <a:solidFill>
                    <a:schemeClr val="bg1"/>
                  </a:solidFill>
                </a:rPr>
                <a:t> are agreements where, in addition to a common market, monetary and fiscal policies are coordinated.</a:t>
              </a:r>
            </a:p>
          </p:txBody>
        </p:sp>
      </p:grpSp>
    </p:spTree>
    <p:extLst>
      <p:ext uri="{BB962C8B-B14F-4D97-AF65-F5344CB8AC3E}">
        <p14:creationId xmlns:p14="http://schemas.microsoft.com/office/powerpoint/2010/main" val="173552171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European Union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Up Arrow 4">
            <a:extLst>
              <a:ext uri="{FF2B5EF4-FFF2-40B4-BE49-F238E27FC236}">
                <a16:creationId xmlns:a16="http://schemas.microsoft.com/office/drawing/2014/main" id="{D6885672-CB68-491B-8821-725405CA1ACE}"/>
              </a:ext>
              <a:ext uri="{C183D7F6-B498-43B3-948B-1728B52AA6E4}">
                <adec:decorative xmlns:adec="http://schemas.microsoft.com/office/drawing/2017/decorative" val="1"/>
              </a:ext>
            </a:extLst>
          </p:cNvPr>
          <p:cNvSpPr/>
          <p:nvPr/>
        </p:nvSpPr>
        <p:spPr>
          <a:xfrm flipV="1">
            <a:off x="5765494" y="2214686"/>
            <a:ext cx="661012" cy="738130"/>
          </a:xfrm>
          <a:prstGeom prst="up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16BCBE7E-2744-4ADF-8AA6-9EDC57BAC48E}"/>
              </a:ext>
            </a:extLst>
          </p:cNvPr>
          <p:cNvSpPr/>
          <p:nvPr/>
        </p:nvSpPr>
        <p:spPr>
          <a:xfrm>
            <a:off x="3962400" y="1524734"/>
            <a:ext cx="4267200" cy="869118"/>
          </a:xfrm>
          <a:prstGeom prst="rect">
            <a:avLst/>
          </a:prstGeom>
          <a:solidFill>
            <a:srgbClr val="62798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cs typeface="Times New Roman" panose="02020603050405020304" pitchFamily="18" charset="0"/>
              </a:rPr>
              <a:t>European Union</a:t>
            </a:r>
            <a:endParaRPr lang="en-US" sz="3200" dirty="0">
              <a:solidFill>
                <a:schemeClr val="bg1"/>
              </a:solidFill>
            </a:endParaRPr>
          </a:p>
        </p:txBody>
      </p:sp>
      <p:sp>
        <p:nvSpPr>
          <p:cNvPr id="5" name="Rectangle 4">
            <a:extLst>
              <a:ext uri="{FF2B5EF4-FFF2-40B4-BE49-F238E27FC236}">
                <a16:creationId xmlns:a16="http://schemas.microsoft.com/office/drawing/2014/main" id="{3A226A48-195E-4AE8-A45F-FD9F1D0B57A7}"/>
              </a:ext>
            </a:extLst>
          </p:cNvPr>
          <p:cNvSpPr/>
          <p:nvPr/>
        </p:nvSpPr>
        <p:spPr>
          <a:xfrm>
            <a:off x="2913240" y="2947016"/>
            <a:ext cx="6365520" cy="1246799"/>
          </a:xfrm>
          <a:prstGeom prst="rect">
            <a:avLst/>
          </a:prstGeom>
          <a:solidFill>
            <a:srgbClr val="62798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Introduced the euro as a common currency and eliminated barriers to the mobility of goods across Europe</a:t>
            </a:r>
          </a:p>
        </p:txBody>
      </p:sp>
      <p:pic>
        <p:nvPicPr>
          <p:cNvPr id="3" name="Picture 2" descr="A bill with the European Union logo">
            <a:extLst>
              <a:ext uri="{FF2B5EF4-FFF2-40B4-BE49-F238E27FC236}">
                <a16:creationId xmlns:a16="http://schemas.microsoft.com/office/drawing/2014/main" id="{40251E68-C72A-4E3C-B657-559A796A81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12734" y="4534658"/>
            <a:ext cx="3166532" cy="2111021"/>
          </a:xfrm>
          <a:prstGeom prst="rect">
            <a:avLst/>
          </a:prstGeom>
        </p:spPr>
      </p:pic>
    </p:spTree>
    <p:extLst>
      <p:ext uri="{BB962C8B-B14F-4D97-AF65-F5344CB8AC3E}">
        <p14:creationId xmlns:p14="http://schemas.microsoft.com/office/powerpoint/2010/main" val="284762419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NAFTA</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Up Arrow 4">
            <a:extLst>
              <a:ext uri="{FF2B5EF4-FFF2-40B4-BE49-F238E27FC236}">
                <a16:creationId xmlns:a16="http://schemas.microsoft.com/office/drawing/2014/main" id="{D6885672-CB68-491B-8821-725405CA1ACE}"/>
              </a:ext>
              <a:ext uri="{C183D7F6-B498-43B3-948B-1728B52AA6E4}">
                <adec:decorative xmlns:adec="http://schemas.microsoft.com/office/drawing/2017/decorative" val="1"/>
              </a:ext>
            </a:extLst>
          </p:cNvPr>
          <p:cNvSpPr/>
          <p:nvPr/>
        </p:nvSpPr>
        <p:spPr>
          <a:xfrm flipV="1">
            <a:off x="5765494" y="2214686"/>
            <a:ext cx="661012" cy="738130"/>
          </a:xfrm>
          <a:prstGeom prst="up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16BCBE7E-2744-4ADF-8AA6-9EDC57BAC48E}"/>
              </a:ext>
            </a:extLst>
          </p:cNvPr>
          <p:cNvSpPr/>
          <p:nvPr/>
        </p:nvSpPr>
        <p:spPr>
          <a:xfrm>
            <a:off x="2782528" y="1524734"/>
            <a:ext cx="6735097" cy="869118"/>
          </a:xfrm>
          <a:prstGeom prst="rect">
            <a:avLst/>
          </a:prstGeom>
          <a:solidFill>
            <a:srgbClr val="62798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rPr>
              <a:t>North American Free Trade Agreement</a:t>
            </a:r>
          </a:p>
        </p:txBody>
      </p:sp>
      <p:sp>
        <p:nvSpPr>
          <p:cNvPr id="5" name="Rectangle 4">
            <a:extLst>
              <a:ext uri="{FF2B5EF4-FFF2-40B4-BE49-F238E27FC236}">
                <a16:creationId xmlns:a16="http://schemas.microsoft.com/office/drawing/2014/main" id="{3A226A48-195E-4AE8-A45F-FD9F1D0B57A7}"/>
              </a:ext>
            </a:extLst>
          </p:cNvPr>
          <p:cNvSpPr/>
          <p:nvPr/>
        </p:nvSpPr>
        <p:spPr>
          <a:xfrm>
            <a:off x="2913240" y="2947016"/>
            <a:ext cx="6365520" cy="1398842"/>
          </a:xfrm>
          <a:prstGeom prst="rect">
            <a:avLst/>
          </a:prstGeom>
          <a:solidFill>
            <a:srgbClr val="62798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kern="1200" dirty="0">
                <a:solidFill>
                  <a:schemeClr val="bg1"/>
                </a:solidFill>
                <a:effectLst/>
                <a:latin typeface="+mn-lt"/>
                <a:ea typeface="+mn-ea"/>
                <a:cs typeface="+mn-cs"/>
              </a:rPr>
              <a:t>For the United States, perhaps the best-known regional trading agreement is the North American Free Trade Agreement (NAFTA), which promotes free trade between the U.S., Canada, and Mexico.</a:t>
            </a:r>
          </a:p>
        </p:txBody>
      </p:sp>
      <p:pic>
        <p:nvPicPr>
          <p:cNvPr id="8" name="Graphic 7" descr="North America">
            <a:extLst>
              <a:ext uri="{FF2B5EF4-FFF2-40B4-BE49-F238E27FC236}">
                <a16:creationId xmlns:a16="http://schemas.microsoft.com/office/drawing/2014/main" id="{AE4544F2-C4F0-45CB-8209-8118B0835174}"/>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2536" t="14294" r="4003" b="16754"/>
          <a:stretch/>
        </p:blipFill>
        <p:spPr>
          <a:xfrm>
            <a:off x="4724149" y="4495384"/>
            <a:ext cx="2743701" cy="2024171"/>
          </a:xfrm>
          <a:prstGeom prst="rect">
            <a:avLst/>
          </a:prstGeom>
        </p:spPr>
      </p:pic>
    </p:spTree>
    <p:extLst>
      <p:ext uri="{BB962C8B-B14F-4D97-AF65-F5344CB8AC3E}">
        <p14:creationId xmlns:p14="http://schemas.microsoft.com/office/powerpoint/2010/main" val="24996170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Other Trade Agreements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Asian Pacific Economic Cooperation (APEC)&#10;">
            <a:extLst>
              <a:ext uri="{FF2B5EF4-FFF2-40B4-BE49-F238E27FC236}">
                <a16:creationId xmlns:a16="http://schemas.microsoft.com/office/drawing/2014/main" id="{5C739D03-1ACA-4537-95B7-2024C211EDBB}"/>
              </a:ext>
            </a:extLst>
          </p:cNvPr>
          <p:cNvGrpSpPr/>
          <p:nvPr/>
        </p:nvGrpSpPr>
        <p:grpSpPr>
          <a:xfrm>
            <a:off x="5717302" y="1666541"/>
            <a:ext cx="2203704" cy="1617913"/>
            <a:chOff x="1149291" y="1753237"/>
            <a:chExt cx="2080340" cy="1617913"/>
          </a:xfrm>
          <a:solidFill>
            <a:srgbClr val="627981"/>
          </a:solidFill>
        </p:grpSpPr>
        <p:sp>
          <p:nvSpPr>
            <p:cNvPr id="5" name="Rectangle 4">
              <a:extLst>
                <a:ext uri="{FF2B5EF4-FFF2-40B4-BE49-F238E27FC236}">
                  <a16:creationId xmlns:a16="http://schemas.microsoft.com/office/drawing/2014/main" id="{6E95AE86-4820-49AD-85F9-010E5364F0FA}"/>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6" name="TextBox 5">
              <a:extLst>
                <a:ext uri="{FF2B5EF4-FFF2-40B4-BE49-F238E27FC236}">
                  <a16:creationId xmlns:a16="http://schemas.microsoft.com/office/drawing/2014/main" id="{1D00C0BD-F23A-4F5B-A7B8-45969CA7A130}"/>
                </a:ext>
              </a:extLst>
            </p:cNvPr>
            <p:cNvSpPr txBox="1"/>
            <p:nvPr/>
          </p:nvSpPr>
          <p:spPr>
            <a:xfrm>
              <a:off x="1357203" y="1833371"/>
              <a:ext cx="1664514" cy="1446550"/>
            </a:xfrm>
            <a:prstGeom prst="rect">
              <a:avLst/>
            </a:prstGeom>
            <a:grpFill/>
          </p:spPr>
          <p:txBody>
            <a:bodyPr wrap="square" rtlCol="0" anchor="ctr">
              <a:spAutoFit/>
            </a:bodyPr>
            <a:lstStyle/>
            <a:p>
              <a:pPr algn="ctr"/>
              <a:r>
                <a:rPr lang="en-US" sz="2200" dirty="0">
                  <a:solidFill>
                    <a:schemeClr val="bg1"/>
                  </a:solidFill>
                </a:rPr>
                <a:t>Asian Pacific Economic Cooperation (APEC)</a:t>
              </a:r>
            </a:p>
          </p:txBody>
        </p:sp>
      </p:grpSp>
      <p:grpSp>
        <p:nvGrpSpPr>
          <p:cNvPr id="7" name="Group 6" descr="Association of Southeast Asian Nations (ASEAN)&#10;">
            <a:extLst>
              <a:ext uri="{FF2B5EF4-FFF2-40B4-BE49-F238E27FC236}">
                <a16:creationId xmlns:a16="http://schemas.microsoft.com/office/drawing/2014/main" id="{431BD25E-3B20-441D-AF1F-03E853337EC5}"/>
              </a:ext>
            </a:extLst>
          </p:cNvPr>
          <p:cNvGrpSpPr/>
          <p:nvPr/>
        </p:nvGrpSpPr>
        <p:grpSpPr>
          <a:xfrm>
            <a:off x="5717301" y="3530832"/>
            <a:ext cx="2211828" cy="1617913"/>
            <a:chOff x="1149290" y="3617528"/>
            <a:chExt cx="2088009" cy="1617913"/>
          </a:xfrm>
          <a:solidFill>
            <a:srgbClr val="627981"/>
          </a:solidFill>
        </p:grpSpPr>
        <p:sp>
          <p:nvSpPr>
            <p:cNvPr id="8" name="Rectangle 7">
              <a:extLst>
                <a:ext uri="{FF2B5EF4-FFF2-40B4-BE49-F238E27FC236}">
                  <a16:creationId xmlns:a16="http://schemas.microsoft.com/office/drawing/2014/main" id="{DF93262E-D805-4AEF-BA3E-F5E4AA3C59EF}"/>
                </a:ext>
              </a:extLst>
            </p:cNvPr>
            <p:cNvSpPr/>
            <p:nvPr/>
          </p:nvSpPr>
          <p:spPr>
            <a:xfrm>
              <a:off x="1149290" y="3617528"/>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9" name="TextBox 8">
              <a:extLst>
                <a:ext uri="{FF2B5EF4-FFF2-40B4-BE49-F238E27FC236}">
                  <a16:creationId xmlns:a16="http://schemas.microsoft.com/office/drawing/2014/main" id="{7209F09D-CE5F-4019-A7FA-6913C3E7F541}"/>
                </a:ext>
              </a:extLst>
            </p:cNvPr>
            <p:cNvSpPr txBox="1"/>
            <p:nvPr/>
          </p:nvSpPr>
          <p:spPr>
            <a:xfrm>
              <a:off x="1156959" y="3842990"/>
              <a:ext cx="2080340" cy="1107996"/>
            </a:xfrm>
            <a:prstGeom prst="rect">
              <a:avLst/>
            </a:prstGeom>
            <a:grpFill/>
          </p:spPr>
          <p:txBody>
            <a:bodyPr wrap="square" rtlCol="0" anchor="ctr">
              <a:spAutoFit/>
            </a:bodyPr>
            <a:lstStyle/>
            <a:p>
              <a:pPr algn="ctr"/>
              <a:r>
                <a:rPr lang="en-US" sz="2200" dirty="0">
                  <a:solidFill>
                    <a:schemeClr val="bg1"/>
                  </a:solidFill>
                </a:rPr>
                <a:t>Association of Southeast Asian Nations (ASEAN)</a:t>
              </a:r>
            </a:p>
          </p:txBody>
        </p:sp>
      </p:grpSp>
      <p:grpSp>
        <p:nvGrpSpPr>
          <p:cNvPr id="13" name="Group 12" descr="Latin American Integration Association (LAIA)&#10;">
            <a:extLst>
              <a:ext uri="{FF2B5EF4-FFF2-40B4-BE49-F238E27FC236}">
                <a16:creationId xmlns:a16="http://schemas.microsoft.com/office/drawing/2014/main" id="{3F58AA63-1C87-42D5-B005-E88FDABDF0B1}"/>
              </a:ext>
            </a:extLst>
          </p:cNvPr>
          <p:cNvGrpSpPr/>
          <p:nvPr/>
        </p:nvGrpSpPr>
        <p:grpSpPr>
          <a:xfrm>
            <a:off x="8099838" y="1660994"/>
            <a:ext cx="2206894" cy="1617913"/>
            <a:chOff x="3531827" y="1747690"/>
            <a:chExt cx="2080340" cy="1617913"/>
          </a:xfrm>
          <a:solidFill>
            <a:srgbClr val="627981"/>
          </a:solidFill>
        </p:grpSpPr>
        <p:sp>
          <p:nvSpPr>
            <p:cNvPr id="14" name="Rectangle 13">
              <a:extLst>
                <a:ext uri="{FF2B5EF4-FFF2-40B4-BE49-F238E27FC236}">
                  <a16:creationId xmlns:a16="http://schemas.microsoft.com/office/drawing/2014/main" id="{9C492712-856B-4653-ACDF-7A8A512EF3DB}"/>
                </a:ext>
              </a:extLst>
            </p:cNvPr>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5" name="TextBox 14">
              <a:extLst>
                <a:ext uri="{FF2B5EF4-FFF2-40B4-BE49-F238E27FC236}">
                  <a16:creationId xmlns:a16="http://schemas.microsoft.com/office/drawing/2014/main" id="{E32AD2D2-EF7D-4545-87C5-0B4643D065F2}"/>
                </a:ext>
              </a:extLst>
            </p:cNvPr>
            <p:cNvSpPr txBox="1"/>
            <p:nvPr/>
          </p:nvSpPr>
          <p:spPr>
            <a:xfrm>
              <a:off x="3531827" y="1828089"/>
              <a:ext cx="2080339" cy="1446550"/>
            </a:xfrm>
            <a:prstGeom prst="rect">
              <a:avLst/>
            </a:prstGeom>
            <a:grpFill/>
          </p:spPr>
          <p:txBody>
            <a:bodyPr wrap="square" rtlCol="0" anchor="ctr">
              <a:spAutoFit/>
            </a:bodyPr>
            <a:lstStyle/>
            <a:p>
              <a:pPr algn="ctr"/>
              <a:r>
                <a:rPr lang="en-US" sz="2200" dirty="0">
                  <a:solidFill>
                    <a:schemeClr val="bg1"/>
                  </a:solidFill>
                </a:rPr>
                <a:t>Latin American Integration Association (LAIA)</a:t>
              </a:r>
            </a:p>
          </p:txBody>
        </p:sp>
      </p:grpSp>
      <p:pic>
        <p:nvPicPr>
          <p:cNvPr id="3" name="Graphic 2">
            <a:extLst>
              <a:ext uri="{FF2B5EF4-FFF2-40B4-BE49-F238E27FC236}">
                <a16:creationId xmlns:a16="http://schemas.microsoft.com/office/drawing/2014/main" id="{59CEE879-3E82-4CB4-88D8-A10F038DF5C1}"/>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7988" t="8830" r="4315" b="5776"/>
          <a:stretch/>
        </p:blipFill>
        <p:spPr>
          <a:xfrm>
            <a:off x="1751248" y="1801399"/>
            <a:ext cx="3628199" cy="3532891"/>
          </a:xfrm>
          <a:prstGeom prst="rect">
            <a:avLst/>
          </a:prstGeom>
        </p:spPr>
      </p:pic>
      <p:pic>
        <p:nvPicPr>
          <p:cNvPr id="17" name="Graphic 16">
            <a:extLst>
              <a:ext uri="{FF2B5EF4-FFF2-40B4-BE49-F238E27FC236}">
                <a16:creationId xmlns:a16="http://schemas.microsoft.com/office/drawing/2014/main" id="{3AFF4178-71EE-45C8-8C85-67FF78A5B4EF}"/>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467105" y="2525020"/>
            <a:ext cx="2007593" cy="2007593"/>
          </a:xfrm>
          <a:prstGeom prst="rect">
            <a:avLst/>
          </a:prstGeom>
        </p:spPr>
      </p:pic>
      <p:pic>
        <p:nvPicPr>
          <p:cNvPr id="19" name="Graphic 18">
            <a:extLst>
              <a:ext uri="{FF2B5EF4-FFF2-40B4-BE49-F238E27FC236}">
                <a16:creationId xmlns:a16="http://schemas.microsoft.com/office/drawing/2014/main" id="{252C70B6-9657-4E41-BF17-782BCA359A94}"/>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208910" y="2046865"/>
            <a:ext cx="571980" cy="571980"/>
          </a:xfrm>
          <a:prstGeom prst="rect">
            <a:avLst/>
          </a:prstGeom>
        </p:spPr>
      </p:pic>
      <p:pic>
        <p:nvPicPr>
          <p:cNvPr id="22" name="Graphic 21">
            <a:extLst>
              <a:ext uri="{FF2B5EF4-FFF2-40B4-BE49-F238E27FC236}">
                <a16:creationId xmlns:a16="http://schemas.microsoft.com/office/drawing/2014/main" id="{933F51AA-8630-4EE2-A078-3CAFF50F9F73}"/>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388457" y="3173832"/>
            <a:ext cx="571980" cy="571980"/>
          </a:xfrm>
          <a:prstGeom prst="rect">
            <a:avLst/>
          </a:prstGeom>
        </p:spPr>
      </p:pic>
      <p:pic>
        <p:nvPicPr>
          <p:cNvPr id="23" name="Graphic 22">
            <a:extLst>
              <a:ext uri="{FF2B5EF4-FFF2-40B4-BE49-F238E27FC236}">
                <a16:creationId xmlns:a16="http://schemas.microsoft.com/office/drawing/2014/main" id="{C43E985A-B46E-498C-B877-57DD564DB2A8}"/>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009469" y="3182976"/>
            <a:ext cx="571980" cy="571980"/>
          </a:xfrm>
          <a:prstGeom prst="rect">
            <a:avLst/>
          </a:prstGeom>
        </p:spPr>
      </p:pic>
      <p:pic>
        <p:nvPicPr>
          <p:cNvPr id="24" name="Graphic 23">
            <a:extLst>
              <a:ext uri="{FF2B5EF4-FFF2-40B4-BE49-F238E27FC236}">
                <a16:creationId xmlns:a16="http://schemas.microsoft.com/office/drawing/2014/main" id="{BD671D0C-0A9A-4C43-B2CB-877A5F66D3C1}"/>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208910" y="4395269"/>
            <a:ext cx="571980" cy="571980"/>
          </a:xfrm>
          <a:prstGeom prst="rect">
            <a:avLst/>
          </a:prstGeom>
        </p:spPr>
      </p:pic>
      <p:grpSp>
        <p:nvGrpSpPr>
          <p:cNvPr id="25" name="Group 24" descr="Southern African Development Community (SADC)&#10;">
            <a:extLst>
              <a:ext uri="{FF2B5EF4-FFF2-40B4-BE49-F238E27FC236}">
                <a16:creationId xmlns:a16="http://schemas.microsoft.com/office/drawing/2014/main" id="{37ECBC20-27C2-49E0-AF5F-CEC521AAE3B3}"/>
              </a:ext>
            </a:extLst>
          </p:cNvPr>
          <p:cNvGrpSpPr/>
          <p:nvPr/>
        </p:nvGrpSpPr>
        <p:grpSpPr>
          <a:xfrm>
            <a:off x="8103919" y="3530832"/>
            <a:ext cx="2206894" cy="1624654"/>
            <a:chOff x="1149290" y="3535907"/>
            <a:chExt cx="2080340" cy="1699534"/>
          </a:xfrm>
          <a:solidFill>
            <a:srgbClr val="627981"/>
          </a:solidFill>
        </p:grpSpPr>
        <p:sp>
          <p:nvSpPr>
            <p:cNvPr id="27" name="Rectangle 26">
              <a:extLst>
                <a:ext uri="{FF2B5EF4-FFF2-40B4-BE49-F238E27FC236}">
                  <a16:creationId xmlns:a16="http://schemas.microsoft.com/office/drawing/2014/main" id="{2487C2FC-1F28-4901-87C0-CAAD46C8359F}"/>
                </a:ext>
              </a:extLst>
            </p:cNvPr>
            <p:cNvSpPr/>
            <p:nvPr/>
          </p:nvSpPr>
          <p:spPr>
            <a:xfrm>
              <a:off x="1149290" y="3617528"/>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8" name="TextBox 27">
              <a:extLst>
                <a:ext uri="{FF2B5EF4-FFF2-40B4-BE49-F238E27FC236}">
                  <a16:creationId xmlns:a16="http://schemas.microsoft.com/office/drawing/2014/main" id="{4ED78A52-A7D8-46F2-8A1F-E2E24034F319}"/>
                </a:ext>
              </a:extLst>
            </p:cNvPr>
            <p:cNvSpPr txBox="1"/>
            <p:nvPr/>
          </p:nvSpPr>
          <p:spPr>
            <a:xfrm>
              <a:off x="1149290" y="3535907"/>
              <a:ext cx="2080340" cy="1618488"/>
            </a:xfrm>
            <a:prstGeom prst="rect">
              <a:avLst/>
            </a:prstGeom>
            <a:grpFill/>
          </p:spPr>
          <p:txBody>
            <a:bodyPr wrap="square" rtlCol="0" anchor="ctr">
              <a:spAutoFit/>
            </a:bodyPr>
            <a:lstStyle/>
            <a:p>
              <a:pPr algn="ctr"/>
              <a:r>
                <a:rPr lang="en-US" sz="2200" dirty="0">
                  <a:solidFill>
                    <a:schemeClr val="bg1"/>
                  </a:solidFill>
                </a:rPr>
                <a:t>Southern African Development Community (SADC)</a:t>
              </a:r>
            </a:p>
          </p:txBody>
        </p:sp>
      </p:grpSp>
    </p:spTree>
    <p:extLst>
      <p:ext uri="{BB962C8B-B14F-4D97-AF65-F5344CB8AC3E}">
        <p14:creationId xmlns:p14="http://schemas.microsoft.com/office/powerpoint/2010/main" val="420647842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Trade Policy at the National Level</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Yet another dimension of trade policy, along with international and regional trade agreements, happens at the national level.&#10;">
            <a:extLst>
              <a:ext uri="{FF2B5EF4-FFF2-40B4-BE49-F238E27FC236}">
                <a16:creationId xmlns:a16="http://schemas.microsoft.com/office/drawing/2014/main" id="{45405C1E-AA32-4A40-81FE-FC3F7BE2572B}"/>
              </a:ext>
            </a:extLst>
          </p:cNvPr>
          <p:cNvGrpSpPr/>
          <p:nvPr/>
        </p:nvGrpSpPr>
        <p:grpSpPr>
          <a:xfrm>
            <a:off x="2053618" y="160128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916EFDBB-D6C2-43EB-8FFE-B85030591DF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F298823-E909-40B6-B108-49D8ABE42BB9}"/>
                </a:ext>
              </a:extLst>
            </p:cNvPr>
            <p:cNvSpPr txBox="1"/>
            <p:nvPr/>
          </p:nvSpPr>
          <p:spPr>
            <a:xfrm>
              <a:off x="5836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Yet another dimension of trade policy, along with international and regional trade agreements, happens at the national level.</a:t>
              </a:r>
            </a:p>
          </p:txBody>
        </p:sp>
      </p:grpSp>
      <p:grpSp>
        <p:nvGrpSpPr>
          <p:cNvPr id="15" name="Group 14" descr="The U.S. imposes import quotas on sugar for fear that such imports would drive down the price of sugar and injure domestic producers.&#10;">
            <a:extLst>
              <a:ext uri="{FF2B5EF4-FFF2-40B4-BE49-F238E27FC236}">
                <a16:creationId xmlns:a16="http://schemas.microsoft.com/office/drawing/2014/main" id="{757B0A9D-17E9-46A4-98A2-8F5668C89826}"/>
              </a:ext>
            </a:extLst>
          </p:cNvPr>
          <p:cNvGrpSpPr/>
          <p:nvPr/>
        </p:nvGrpSpPr>
        <p:grpSpPr>
          <a:xfrm>
            <a:off x="2053618" y="2513607"/>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BC28A28-CC06-40AE-AF59-1A05691FEF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195D1824-3FC3-4CC2-9D4A-C64AE16C6E8D}"/>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imposes import quotas on sugar for fear that such imports would drive down the price of sugar and injure domestic producers.</a:t>
              </a:r>
            </a:p>
          </p:txBody>
        </p:sp>
      </p:grpSp>
      <p:grpSp>
        <p:nvGrpSpPr>
          <p:cNvPr id="18" name="Group 17" descr="One of the jobs of the United States Department of Commerce is to determine if there is import dumping from other countries. &#10;">
            <a:extLst>
              <a:ext uri="{FF2B5EF4-FFF2-40B4-BE49-F238E27FC236}">
                <a16:creationId xmlns:a16="http://schemas.microsoft.com/office/drawing/2014/main" id="{C3B3B8C6-CBB4-4251-B620-55B3D3212263}"/>
              </a:ext>
            </a:extLst>
          </p:cNvPr>
          <p:cNvGrpSpPr/>
          <p:nvPr/>
        </p:nvGrpSpPr>
        <p:grpSpPr>
          <a:xfrm>
            <a:off x="2053618" y="3425930"/>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83F38E7-18DA-4C57-B89B-41E7EE4B4AE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6F3EF1F8-AAD5-4835-B51E-88121712258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of the jobs of the United States Department of Commerce is to determine if there is import dumping from other countries. </a:t>
              </a:r>
            </a:p>
          </p:txBody>
        </p:sp>
      </p:grpSp>
      <p:grpSp>
        <p:nvGrpSpPr>
          <p:cNvPr id="13" name="Group 12" descr="The United States International Trade Commission determines whether the dumping has substantially injured domestic industries.&#10;">
            <a:extLst>
              <a:ext uri="{FF2B5EF4-FFF2-40B4-BE49-F238E27FC236}">
                <a16:creationId xmlns:a16="http://schemas.microsoft.com/office/drawing/2014/main" id="{C07C9765-0F78-4895-A6C3-6788EDBEA081}"/>
              </a:ext>
            </a:extLst>
          </p:cNvPr>
          <p:cNvGrpSpPr/>
          <p:nvPr/>
        </p:nvGrpSpPr>
        <p:grpSpPr>
          <a:xfrm>
            <a:off x="2053618" y="4314429"/>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12213308-9180-40AF-BE5F-90F9E475A0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092D4A6C-7E96-47ED-B7D0-DE9F4304E42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United States International Trade Commission determines whether the dumping has substantially injured domestic industries.</a:t>
              </a:r>
            </a:p>
          </p:txBody>
        </p:sp>
      </p:grpSp>
    </p:spTree>
    <p:extLst>
      <p:ext uri="{BB962C8B-B14F-4D97-AF65-F5344CB8AC3E}">
        <p14:creationId xmlns:p14="http://schemas.microsoft.com/office/powerpoint/2010/main" val="182434270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Long-Term Trends in Barriers to Trade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Countries are almost constantly threatening to challenge other nations' &quot;unfair&quot; trading practices.&#10;">
            <a:extLst>
              <a:ext uri="{FF2B5EF4-FFF2-40B4-BE49-F238E27FC236}">
                <a16:creationId xmlns:a16="http://schemas.microsoft.com/office/drawing/2014/main" id="{45405C1E-AA32-4A40-81FE-FC3F7BE2572B}"/>
              </a:ext>
            </a:extLst>
          </p:cNvPr>
          <p:cNvGrpSpPr/>
          <p:nvPr/>
        </p:nvGrpSpPr>
        <p:grpSpPr>
          <a:xfrm>
            <a:off x="2053618" y="160128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916EFDBB-D6C2-43EB-8FFE-B85030591DF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F298823-E909-40B6-B108-49D8ABE42BB9}"/>
                </a:ext>
              </a:extLst>
            </p:cNvPr>
            <p:cNvSpPr txBox="1"/>
            <p:nvPr/>
          </p:nvSpPr>
          <p:spPr>
            <a:xfrm>
              <a:off x="5836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Countries are almost constantly threatening to challenge other nations' "unfair" trading practices.</a:t>
              </a:r>
            </a:p>
          </p:txBody>
        </p:sp>
      </p:grpSp>
      <p:grpSp>
        <p:nvGrpSpPr>
          <p:cNvPr id="15" name="Group 14" descr="Cases are brought to the dispute settlement procedures of the WTO, the European Union, NAFTA, and other regional trading agreements.&#10;">
            <a:extLst>
              <a:ext uri="{FF2B5EF4-FFF2-40B4-BE49-F238E27FC236}">
                <a16:creationId xmlns:a16="http://schemas.microsoft.com/office/drawing/2014/main" id="{757B0A9D-17E9-46A4-98A2-8F5668C89826}"/>
              </a:ext>
            </a:extLst>
          </p:cNvPr>
          <p:cNvGrpSpPr/>
          <p:nvPr/>
        </p:nvGrpSpPr>
        <p:grpSpPr>
          <a:xfrm>
            <a:off x="2053618" y="2513607"/>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BC28A28-CC06-40AE-AF59-1A05691FEF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195D1824-3FC3-4CC2-9D4A-C64AE16C6E8D}"/>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Cases are brought to the dispute settlement procedures of the WTO, the European Union, NAFTA, and other regional trading agreements.</a:t>
              </a:r>
            </a:p>
          </p:txBody>
        </p:sp>
      </p:grpSp>
      <p:grpSp>
        <p:nvGrpSpPr>
          <p:cNvPr id="18" name="Group 17" descr="Through all the controversy, the general trend in the last 60 years is clearly toward lower barriers to trade.&#10;">
            <a:extLst>
              <a:ext uri="{FF2B5EF4-FFF2-40B4-BE49-F238E27FC236}">
                <a16:creationId xmlns:a16="http://schemas.microsoft.com/office/drawing/2014/main" id="{C3B3B8C6-CBB4-4251-B620-55B3D3212263}"/>
              </a:ext>
            </a:extLst>
          </p:cNvPr>
          <p:cNvGrpSpPr/>
          <p:nvPr/>
        </p:nvGrpSpPr>
        <p:grpSpPr>
          <a:xfrm>
            <a:off x="2053618" y="3425930"/>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83F38E7-18DA-4C57-B89B-41E7EE4B4AE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6F3EF1F8-AAD5-4835-B51E-88121712258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Through all the controversy, the general trend in the last 60 years is clearly toward lower barriers to trade.</a:t>
              </a:r>
            </a:p>
          </p:txBody>
        </p:sp>
      </p:grpSp>
      <p:grpSp>
        <p:nvGrpSpPr>
          <p:cNvPr id="23" name="Group 22" descr="Advances in transportation, communication, and information management have led to a powerful surge of international trade.&#10;">
            <a:extLst>
              <a:ext uri="{FF2B5EF4-FFF2-40B4-BE49-F238E27FC236}">
                <a16:creationId xmlns:a16="http://schemas.microsoft.com/office/drawing/2014/main" id="{19DDED9C-8ED7-46EB-83E0-0BEA3F7338FF}"/>
              </a:ext>
            </a:extLst>
          </p:cNvPr>
          <p:cNvGrpSpPr/>
          <p:nvPr/>
        </p:nvGrpSpPr>
        <p:grpSpPr>
          <a:xfrm>
            <a:off x="2053378" y="4338253"/>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0583B238-7BCD-4496-A648-AEF87BDEF38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CDB8E660-A60A-4B06-9D8D-48211A0DC4F3}"/>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Advances in transportation, communication, and information management have led to a powerful surge of international trade.</a:t>
              </a:r>
            </a:p>
          </p:txBody>
        </p:sp>
      </p:grpSp>
    </p:spTree>
    <p:extLst>
      <p:ext uri="{BB962C8B-B14F-4D97-AF65-F5344CB8AC3E}">
        <p14:creationId xmlns:p14="http://schemas.microsoft.com/office/powerpoint/2010/main" val="237029204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Tradeoffs of Trade Policy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3EEF63AB-805D-4721-8D0B-320DBCD76CBB}"/>
              </a:ext>
            </a:extLst>
          </p:cNvPr>
          <p:cNvSpPr txBox="1"/>
          <p:nvPr/>
        </p:nvSpPr>
        <p:spPr>
          <a:xfrm>
            <a:off x="2192214" y="5366149"/>
            <a:ext cx="7807571" cy="707886"/>
          </a:xfrm>
          <a:prstGeom prst="rect">
            <a:avLst/>
          </a:prstGeom>
          <a:solidFill>
            <a:srgbClr val="627981"/>
          </a:solidFill>
        </p:spPr>
        <p:txBody>
          <a:bodyPr wrap="square" rtlCol="0">
            <a:spAutoFit/>
          </a:bodyPr>
          <a:lstStyle/>
          <a:p>
            <a:pPr algn="ctr"/>
            <a:r>
              <a:rPr lang="en-US" sz="2000" dirty="0">
                <a:solidFill>
                  <a:schemeClr val="bg1"/>
                </a:solidFill>
              </a:rPr>
              <a:t>While there is always a tradeoff with international trade, economists generally believe the gains outweigh the costs.</a:t>
            </a:r>
          </a:p>
        </p:txBody>
      </p:sp>
      <p:pic>
        <p:nvPicPr>
          <p:cNvPr id="1026" name="Picture 2" descr="A photograph of a cargo ship container port">
            <a:extLst>
              <a:ext uri="{FF2B5EF4-FFF2-40B4-BE49-F238E27FC236}">
                <a16:creationId xmlns:a16="http://schemas.microsoft.com/office/drawing/2014/main" id="{4239249A-BF90-4F65-B89B-824031B5CBC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499" y="1647066"/>
            <a:ext cx="5715000" cy="32099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594429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Tradeoffs of Trade Policy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Economists readily acknowledge that international trade is not all sunshine, roses, and happy endings.&#10;">
            <a:extLst>
              <a:ext uri="{FF2B5EF4-FFF2-40B4-BE49-F238E27FC236}">
                <a16:creationId xmlns:a16="http://schemas.microsoft.com/office/drawing/2014/main" id="{45405C1E-AA32-4A40-81FE-FC3F7BE2572B}"/>
              </a:ext>
            </a:extLst>
          </p:cNvPr>
          <p:cNvGrpSpPr/>
          <p:nvPr/>
        </p:nvGrpSpPr>
        <p:grpSpPr>
          <a:xfrm>
            <a:off x="2053618" y="160128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916EFDBB-D6C2-43EB-8FFE-B85030591DF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F298823-E909-40B6-B108-49D8ABE42BB9}"/>
                </a:ext>
              </a:extLst>
            </p:cNvPr>
            <p:cNvSpPr txBox="1"/>
            <p:nvPr/>
          </p:nvSpPr>
          <p:spPr>
            <a:xfrm>
              <a:off x="5836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readily acknowledge that international trade is not all sunshine, roses, and happy endings.</a:t>
              </a:r>
            </a:p>
          </p:txBody>
        </p:sp>
      </p:grpSp>
      <p:grpSp>
        <p:nvGrpSpPr>
          <p:cNvPr id="15" name="Group 14" descr="Over time, the average person gains from international trade.&#10;">
            <a:extLst>
              <a:ext uri="{FF2B5EF4-FFF2-40B4-BE49-F238E27FC236}">
                <a16:creationId xmlns:a16="http://schemas.microsoft.com/office/drawing/2014/main" id="{757B0A9D-17E9-46A4-98A2-8F5668C89826}"/>
              </a:ext>
            </a:extLst>
          </p:cNvPr>
          <p:cNvGrpSpPr/>
          <p:nvPr/>
        </p:nvGrpSpPr>
        <p:grpSpPr>
          <a:xfrm>
            <a:off x="2053618" y="2513607"/>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BC28A28-CC06-40AE-AF59-1A05691FEF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195D1824-3FC3-4CC2-9D4A-C64AE16C6E8D}"/>
                </a:ext>
              </a:extLst>
            </p:cNvPr>
            <p:cNvSpPr txBox="1"/>
            <p:nvPr/>
          </p:nvSpPr>
          <p:spPr>
            <a:xfrm>
              <a:off x="599387"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Over time, the average person gains from international trade.</a:t>
              </a:r>
            </a:p>
          </p:txBody>
        </p:sp>
      </p:grpSp>
      <p:grpSp>
        <p:nvGrpSpPr>
          <p:cNvPr id="18" name="Group 17" descr="It is a concern of public policy to focus not just on the average or the success stories but also those who have been less fortunate.&#10;">
            <a:extLst>
              <a:ext uri="{FF2B5EF4-FFF2-40B4-BE49-F238E27FC236}">
                <a16:creationId xmlns:a16="http://schemas.microsoft.com/office/drawing/2014/main" id="{C3B3B8C6-CBB4-4251-B620-55B3D3212263}"/>
              </a:ext>
            </a:extLst>
          </p:cNvPr>
          <p:cNvGrpSpPr/>
          <p:nvPr/>
        </p:nvGrpSpPr>
        <p:grpSpPr>
          <a:xfrm>
            <a:off x="2053618" y="3425930"/>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83F38E7-18DA-4C57-B89B-41E7EE4B4AE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6F3EF1F8-AAD5-4835-B51E-88121712258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a concern of public policy to focus not just on the average or the success stories but also those who have been less fortunate.</a:t>
              </a:r>
            </a:p>
          </p:txBody>
        </p:sp>
      </p:grpSp>
      <p:grpSp>
        <p:nvGrpSpPr>
          <p:cNvPr id="23" name="Group 22" descr="It is better to embrace the gains from trade and deal with the costs and tradeoffs with other policy tools than to cut off trade entirely.&#10;">
            <a:extLst>
              <a:ext uri="{FF2B5EF4-FFF2-40B4-BE49-F238E27FC236}">
                <a16:creationId xmlns:a16="http://schemas.microsoft.com/office/drawing/2014/main" id="{19DDED9C-8ED7-46EB-83E0-0BEA3F7338FF}"/>
              </a:ext>
            </a:extLst>
          </p:cNvPr>
          <p:cNvGrpSpPr/>
          <p:nvPr/>
        </p:nvGrpSpPr>
        <p:grpSpPr>
          <a:xfrm>
            <a:off x="2053618" y="4338253"/>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0583B238-7BCD-4496-A648-AEF87BDEF38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CDB8E660-A60A-4B06-9D8D-48211A0DC4F3}"/>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better to embrace the gains from trade and deal with the costs and tradeoffs with other policy tools than to cut off trade entirely.</a:t>
              </a:r>
            </a:p>
          </p:txBody>
        </p:sp>
      </p:grpSp>
    </p:spTree>
    <p:extLst>
      <p:ext uri="{BB962C8B-B14F-4D97-AF65-F5344CB8AC3E}">
        <p14:creationId xmlns:p14="http://schemas.microsoft.com/office/powerpoint/2010/main" val="140821490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50727"/>
            <a:ext cx="9273061" cy="1938992"/>
          </a:xfrm>
          <a:prstGeom prst="rect">
            <a:avLst/>
          </a:prstGeom>
          <a:solidFill>
            <a:srgbClr val="627981"/>
          </a:solidFill>
          <a:ln>
            <a:solidFill>
              <a:srgbClr val="627981"/>
            </a:solidFill>
          </a:ln>
        </p:spPr>
        <p:txBody>
          <a:bodyPr wrap="square" rtlCol="0" anchor="ctr">
            <a:spAutoFit/>
          </a:bodyPr>
          <a:lstStyle/>
          <a:p>
            <a:pPr algn="ctr"/>
            <a:endParaRPr lang="en-US" sz="2000" dirty="0">
              <a:solidFill>
                <a:schemeClr val="bg1"/>
              </a:solidFill>
            </a:endParaRPr>
          </a:p>
          <a:p>
            <a:pPr algn="ctr"/>
            <a:r>
              <a:rPr lang="en-US" sz="2000" dirty="0">
                <a:solidFill>
                  <a:schemeClr val="bg1"/>
                </a:solidFill>
              </a:rPr>
              <a:t>The quotas imposed on sugar imported to the U.S. make the price of sugar and goods that contain sugar much higher. The quota protects relatively few domestic sugar producers at the expense of all U.S. consumers. As consumers, why don’t we fight this quota?</a:t>
            </a:r>
          </a:p>
          <a:p>
            <a:pPr algn="ctr"/>
            <a:endParaRPr lang="en-US" sz="2000" dirty="0">
              <a:solidFill>
                <a:schemeClr val="bg1"/>
              </a:solidFill>
            </a:endParaRPr>
          </a:p>
        </p:txBody>
      </p:sp>
      <p:pic>
        <p:nvPicPr>
          <p:cNvPr id="5" name="Picture 4" descr="A picture of sugar cubes in a jar and stacked next to it">
            <a:extLst>
              <a:ext uri="{FF2B5EF4-FFF2-40B4-BE49-F238E27FC236}">
                <a16:creationId xmlns:a16="http://schemas.microsoft.com/office/drawing/2014/main" id="{B3086C0F-7D80-4121-B433-FCAE0B075F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82232" y="3702537"/>
            <a:ext cx="5227533" cy="2729795"/>
          </a:xfrm>
          <a:prstGeom prst="rect">
            <a:avLst/>
          </a:prstGeom>
        </p:spPr>
      </p:pic>
    </p:spTree>
    <p:extLst>
      <p:ext uri="{BB962C8B-B14F-4D97-AF65-F5344CB8AC3E}">
        <p14:creationId xmlns:p14="http://schemas.microsoft.com/office/powerpoint/2010/main" val="14879750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Import Quotas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916EFDBB-D6C2-43EB-8FFE-B85030591DFF}"/>
              </a:ext>
            </a:extLst>
          </p:cNvPr>
          <p:cNvSpPr/>
          <p:nvPr/>
        </p:nvSpPr>
        <p:spPr>
          <a:xfrm>
            <a:off x="2053618" y="1601284"/>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400" b="1" dirty="0">
                <a:solidFill>
                  <a:prstClr val="white"/>
                </a:solidFill>
              </a:rPr>
              <a:t>Import quotas </a:t>
            </a:r>
            <a:r>
              <a:rPr lang="en-US" sz="2400" dirty="0">
                <a:solidFill>
                  <a:prstClr val="white"/>
                </a:solidFill>
              </a:rPr>
              <a:t>are numerical limitations on the quantity of products that a country can import.</a:t>
            </a:r>
          </a:p>
        </p:txBody>
      </p:sp>
      <p:sp>
        <p:nvSpPr>
          <p:cNvPr id="16" name="Rectangle 15">
            <a:extLst>
              <a:ext uri="{FF2B5EF4-FFF2-40B4-BE49-F238E27FC236}">
                <a16:creationId xmlns:a16="http://schemas.microsoft.com/office/drawing/2014/main" id="{2BC28A28-CC06-40AE-AF59-1A05691FEFAB}"/>
              </a:ext>
            </a:extLst>
          </p:cNvPr>
          <p:cNvSpPr/>
          <p:nvPr/>
        </p:nvSpPr>
        <p:spPr>
          <a:xfrm>
            <a:off x="2053618" y="2513607"/>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400" dirty="0">
                <a:solidFill>
                  <a:prstClr val="white"/>
                </a:solidFill>
              </a:rPr>
              <a:t>For example, sugar imports to the U.S. are still governed by quotas.</a:t>
            </a:r>
          </a:p>
        </p:txBody>
      </p:sp>
      <p:pic>
        <p:nvPicPr>
          <p:cNvPr id="2050" name="Picture 2" descr="A red triangular caution sign with a hand in the middle of it">
            <a:extLst>
              <a:ext uri="{FF2B5EF4-FFF2-40B4-BE49-F238E27FC236}">
                <a16:creationId xmlns:a16="http://schemas.microsoft.com/office/drawing/2014/main" id="{7993BA33-A3CB-4C15-990D-E542976674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8767" y="3621011"/>
            <a:ext cx="3194466" cy="28065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935113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5</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82382"/>
            <a:ext cx="9273061" cy="3170099"/>
          </a:xfrm>
          <a:prstGeom prst="rect">
            <a:avLst/>
          </a:prstGeom>
          <a:solidFill>
            <a:srgbClr val="627981"/>
          </a:solidFill>
          <a:ln>
            <a:solidFill>
              <a:srgbClr val="627981"/>
            </a:solidFill>
          </a:ln>
        </p:spPr>
        <p:txBody>
          <a:bodyPr wrap="square" rtlCol="0" anchor="ctr">
            <a:spAutoFit/>
          </a:bodyPr>
          <a:lstStyle/>
          <a:p>
            <a:pPr algn="ctr"/>
            <a:endParaRPr lang="en-US" sz="2000" dirty="0">
              <a:solidFill>
                <a:schemeClr val="bg1"/>
              </a:solidFill>
            </a:endParaRPr>
          </a:p>
          <a:p>
            <a:pPr algn="ctr"/>
            <a:r>
              <a:rPr lang="en-US" sz="2000" dirty="0">
                <a:solidFill>
                  <a:schemeClr val="bg1"/>
                </a:solidFill>
              </a:rPr>
              <a:t>The quotas imposed on sugar imported to the U.S. make the price of sugar and goods that contain sugar much higher. The quota protects relatively few domestic sugar producers at the expense of all U.S. consumers. As consumers, why don’t we fight this quota?</a:t>
            </a:r>
          </a:p>
          <a:p>
            <a:pPr algn="ctr"/>
            <a:endParaRPr lang="en-US" sz="2000" dirty="0">
              <a:solidFill>
                <a:schemeClr val="bg1"/>
              </a:solidFill>
            </a:endParaRPr>
          </a:p>
          <a:p>
            <a:pPr algn="ctr"/>
            <a:r>
              <a:rPr lang="en-US" sz="2000" i="1" dirty="0">
                <a:solidFill>
                  <a:schemeClr val="bg1"/>
                </a:solidFill>
              </a:rPr>
              <a:t>Since there are relatively few sugar producers, it’s easier for them to organize and influence legislators with paid lobbyists for the industry than it is for many consumers with many different interests to organize an effort to fight the quota.</a:t>
            </a:r>
          </a:p>
          <a:p>
            <a:pPr algn="ctr"/>
            <a:endParaRPr lang="en-US" sz="2000" dirty="0">
              <a:solidFill>
                <a:schemeClr val="bg1"/>
              </a:solidFill>
            </a:endParaRPr>
          </a:p>
        </p:txBody>
      </p:sp>
    </p:spTree>
    <p:extLst>
      <p:ext uri="{BB962C8B-B14F-4D97-AF65-F5344CB8AC3E}">
        <p14:creationId xmlns:p14="http://schemas.microsoft.com/office/powerpoint/2010/main" val="309056279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5016758"/>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Governments determine trade policy at many different levels: administrative agencies within government, laws passed by the legislature, regional negotiations between a small group of nations (sometimes just two), and global negotiations through the World Trade Organization.</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International trade certainly has income distribution effects; they cause companies and industries to rise and fall.</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Government has a role to play in cushioning workers against the disruptions of the market.</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Just as it would be unwise in the long term to clamp down on new technology and other causes of disruption in domestic markets, it would be unwise to clamp down on foreign trade. </a:t>
            </a:r>
          </a:p>
          <a:p>
            <a:endParaRPr lang="en-US" sz="2000" dirty="0">
              <a:solidFill>
                <a:schemeClr val="bg1"/>
              </a:solidFill>
            </a:endParaRPr>
          </a:p>
        </p:txBody>
      </p:sp>
    </p:spTree>
    <p:extLst>
      <p:ext uri="{BB962C8B-B14F-4D97-AF65-F5344CB8AC3E}">
        <p14:creationId xmlns:p14="http://schemas.microsoft.com/office/powerpoint/2010/main" val="320971606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Nontariff Barriers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7AE3D866-F3CE-4A63-A9F5-1155CB85430A}"/>
              </a:ext>
            </a:extLst>
          </p:cNvPr>
          <p:cNvSpPr/>
          <p:nvPr/>
        </p:nvSpPr>
        <p:spPr>
          <a:xfrm>
            <a:off x="2053618" y="1601284"/>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000" b="1" dirty="0">
                <a:solidFill>
                  <a:prstClr val="white"/>
                </a:solidFill>
              </a:rPr>
              <a:t>Nontariff barriers </a:t>
            </a:r>
            <a:r>
              <a:rPr lang="en-US" sz="2000" dirty="0">
                <a:solidFill>
                  <a:prstClr val="white"/>
                </a:solidFill>
              </a:rPr>
              <a:t>are all the other ways that a nation can draw up rules and regulations to make it more difficult to import products.</a:t>
            </a:r>
          </a:p>
        </p:txBody>
      </p:sp>
      <p:sp>
        <p:nvSpPr>
          <p:cNvPr id="12" name="Rectangle 11">
            <a:extLst>
              <a:ext uri="{FF2B5EF4-FFF2-40B4-BE49-F238E27FC236}">
                <a16:creationId xmlns:a16="http://schemas.microsoft.com/office/drawing/2014/main" id="{257F35B7-E83F-40D8-A61B-C115428D9CEC}"/>
              </a:ext>
            </a:extLst>
          </p:cNvPr>
          <p:cNvSpPr/>
          <p:nvPr/>
        </p:nvSpPr>
        <p:spPr>
          <a:xfrm>
            <a:off x="2053618" y="2513607"/>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000" dirty="0">
                <a:solidFill>
                  <a:prstClr val="white"/>
                </a:solidFill>
              </a:rPr>
              <a:t>A rule requiring certain safety standards can limit imports just as effectively as high tariffs or low import quotas, for instance.</a:t>
            </a:r>
          </a:p>
        </p:txBody>
      </p:sp>
    </p:spTree>
    <p:extLst>
      <p:ext uri="{BB962C8B-B14F-4D97-AF65-F5344CB8AC3E}">
        <p14:creationId xmlns:p14="http://schemas.microsoft.com/office/powerpoint/2010/main" val="13369950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Trade Barriers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7AE3D866-F3CE-4A63-A9F5-1155CB85430A}"/>
              </a:ext>
            </a:extLst>
          </p:cNvPr>
          <p:cNvSpPr/>
          <p:nvPr/>
        </p:nvSpPr>
        <p:spPr>
          <a:xfrm>
            <a:off x="2066923" y="1547448"/>
            <a:ext cx="8058154" cy="197250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000" dirty="0">
                <a:solidFill>
                  <a:prstClr val="white"/>
                </a:solidFill>
              </a:rPr>
              <a:t>When the United States eliminates trade barriers in one area, consumers spend the money they save on that product elsewhere in the economy. Thus, while eliminating trade barriers in one sector of the economy will likely result in some job loss in that sector, consumers will spend the resulting savings in other sectors of the economy and hence increase the number of jobs in those other sectors.</a:t>
            </a:r>
          </a:p>
        </p:txBody>
      </p:sp>
      <p:sp>
        <p:nvSpPr>
          <p:cNvPr id="2" name="Rectangle 1">
            <a:extLst>
              <a:ext uri="{FF2B5EF4-FFF2-40B4-BE49-F238E27FC236}">
                <a16:creationId xmlns:a16="http://schemas.microsoft.com/office/drawing/2014/main" id="{513C7C88-CFB4-42B1-9A73-6243FA6C29CB}"/>
              </a:ext>
            </a:extLst>
          </p:cNvPr>
          <p:cNvSpPr/>
          <p:nvPr/>
        </p:nvSpPr>
        <p:spPr>
          <a:xfrm>
            <a:off x="1164239" y="4002374"/>
            <a:ext cx="2190284" cy="107929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Eliminate trade barriers</a:t>
            </a:r>
          </a:p>
        </p:txBody>
      </p:sp>
      <p:sp>
        <p:nvSpPr>
          <p:cNvPr id="3" name="Arrow: Right 2" descr="Right arrow">
            <a:extLst>
              <a:ext uri="{FF2B5EF4-FFF2-40B4-BE49-F238E27FC236}">
                <a16:creationId xmlns:a16="http://schemas.microsoft.com/office/drawing/2014/main" id="{D42E2E91-D29A-48F3-928D-B1B1DCCDEEF7}"/>
              </a:ext>
              <a:ext uri="{C183D7F6-B498-43B3-948B-1728B52AA6E4}">
                <adec:decorative xmlns:adec="http://schemas.microsoft.com/office/drawing/2017/decorative" val="0"/>
              </a:ext>
            </a:extLst>
          </p:cNvPr>
          <p:cNvSpPr/>
          <p:nvPr/>
        </p:nvSpPr>
        <p:spPr>
          <a:xfrm>
            <a:off x="3354523" y="4437089"/>
            <a:ext cx="367462" cy="194872"/>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A99FB2F0-7726-4EE3-A671-EA4A8936300A}"/>
              </a:ext>
            </a:extLst>
          </p:cNvPr>
          <p:cNvSpPr/>
          <p:nvPr/>
        </p:nvSpPr>
        <p:spPr>
          <a:xfrm>
            <a:off x="3721985" y="4002374"/>
            <a:ext cx="2190284" cy="107929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Job loss in sector that had the trade barrier</a:t>
            </a:r>
          </a:p>
        </p:txBody>
      </p:sp>
      <p:sp>
        <p:nvSpPr>
          <p:cNvPr id="17" name="Arrow: Right 16" descr="Right Arrow">
            <a:extLst>
              <a:ext uri="{FF2B5EF4-FFF2-40B4-BE49-F238E27FC236}">
                <a16:creationId xmlns:a16="http://schemas.microsoft.com/office/drawing/2014/main" id="{625D08B6-057A-47BA-AAEB-61F7C3BBA616}"/>
              </a:ext>
              <a:ext uri="{C183D7F6-B498-43B3-948B-1728B52AA6E4}">
                <adec:decorative xmlns:adec="http://schemas.microsoft.com/office/drawing/2017/decorative" val="0"/>
              </a:ext>
            </a:extLst>
          </p:cNvPr>
          <p:cNvSpPr/>
          <p:nvPr/>
        </p:nvSpPr>
        <p:spPr>
          <a:xfrm>
            <a:off x="5899907" y="4437089"/>
            <a:ext cx="367462" cy="194872"/>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E5DECA1F-F44A-4353-9A2E-DA10A11B89BE}"/>
              </a:ext>
            </a:extLst>
          </p:cNvPr>
          <p:cNvSpPr/>
          <p:nvPr/>
        </p:nvSpPr>
        <p:spPr>
          <a:xfrm>
            <a:off x="6279731" y="4002374"/>
            <a:ext cx="2190284" cy="107929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Consumer spending increases in other sectors of the economy</a:t>
            </a:r>
          </a:p>
        </p:txBody>
      </p:sp>
      <p:sp>
        <p:nvSpPr>
          <p:cNvPr id="18" name="Arrow: Right 17" descr="Right arrow">
            <a:extLst>
              <a:ext uri="{FF2B5EF4-FFF2-40B4-BE49-F238E27FC236}">
                <a16:creationId xmlns:a16="http://schemas.microsoft.com/office/drawing/2014/main" id="{3C201077-F73A-442A-B455-8499B30D7263}"/>
              </a:ext>
              <a:ext uri="{C183D7F6-B498-43B3-948B-1728B52AA6E4}">
                <adec:decorative xmlns:adec="http://schemas.microsoft.com/office/drawing/2017/decorative" val="0"/>
              </a:ext>
            </a:extLst>
          </p:cNvPr>
          <p:cNvSpPr/>
          <p:nvPr/>
        </p:nvSpPr>
        <p:spPr>
          <a:xfrm>
            <a:off x="8467387" y="4437089"/>
            <a:ext cx="367462" cy="194872"/>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D2513FD3-A93B-44B0-9D67-2A0A691987B0}"/>
              </a:ext>
            </a:extLst>
          </p:cNvPr>
          <p:cNvSpPr/>
          <p:nvPr/>
        </p:nvSpPr>
        <p:spPr>
          <a:xfrm>
            <a:off x="8837477" y="4002374"/>
            <a:ext cx="2190284" cy="107929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Job increase in other sectors</a:t>
            </a:r>
          </a:p>
        </p:txBody>
      </p:sp>
    </p:spTree>
    <p:extLst>
      <p:ext uri="{BB962C8B-B14F-4D97-AF65-F5344CB8AC3E}">
        <p14:creationId xmlns:p14="http://schemas.microsoft.com/office/powerpoint/2010/main" val="33807305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and Supply Analysis of Protectionism</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83C581DC-EB8D-44B9-9CB9-0F28198AF10D}"/>
              </a:ext>
            </a:extLst>
          </p:cNvPr>
          <p:cNvSpPr/>
          <p:nvPr/>
        </p:nvSpPr>
        <p:spPr>
          <a:xfrm>
            <a:off x="2053618" y="1601284"/>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000" dirty="0">
                <a:solidFill>
                  <a:prstClr val="white"/>
                </a:solidFill>
              </a:rPr>
              <a:t>Restricting imports may appear to be nothing more than taking sales from foreign producers and giving them to domestic producers.</a:t>
            </a:r>
          </a:p>
        </p:txBody>
      </p:sp>
      <p:sp>
        <p:nvSpPr>
          <p:cNvPr id="14" name="Rectangle 13">
            <a:extLst>
              <a:ext uri="{FF2B5EF4-FFF2-40B4-BE49-F238E27FC236}">
                <a16:creationId xmlns:a16="http://schemas.microsoft.com/office/drawing/2014/main" id="{2F6E6C83-1C18-4045-8A83-48B563125430}"/>
              </a:ext>
            </a:extLst>
          </p:cNvPr>
          <p:cNvSpPr/>
          <p:nvPr/>
        </p:nvSpPr>
        <p:spPr>
          <a:xfrm>
            <a:off x="2053618" y="2513607"/>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000" dirty="0">
                <a:solidFill>
                  <a:prstClr val="white"/>
                </a:solidFill>
              </a:rPr>
              <a:t>Other factors are at work, however, because firms do not operate in a vacuum.</a:t>
            </a:r>
          </a:p>
        </p:txBody>
      </p:sp>
      <p:sp>
        <p:nvSpPr>
          <p:cNvPr id="17" name="Rectangle 16">
            <a:extLst>
              <a:ext uri="{FF2B5EF4-FFF2-40B4-BE49-F238E27FC236}">
                <a16:creationId xmlns:a16="http://schemas.microsoft.com/office/drawing/2014/main" id="{89E2BA89-8DBB-4E88-ABE8-852C998BEAF1}"/>
              </a:ext>
            </a:extLst>
          </p:cNvPr>
          <p:cNvSpPr/>
          <p:nvPr/>
        </p:nvSpPr>
        <p:spPr>
          <a:xfrm>
            <a:off x="2053618" y="3425930"/>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000" dirty="0">
                <a:solidFill>
                  <a:prstClr val="white"/>
                </a:solidFill>
              </a:rPr>
              <a:t>Instead, firms sell their products either to consumers or to other firms, who are also affected by the trade barriers.</a:t>
            </a:r>
          </a:p>
        </p:txBody>
      </p:sp>
      <p:sp>
        <p:nvSpPr>
          <p:cNvPr id="20" name="Rectangle 19">
            <a:extLst>
              <a:ext uri="{FF2B5EF4-FFF2-40B4-BE49-F238E27FC236}">
                <a16:creationId xmlns:a16="http://schemas.microsoft.com/office/drawing/2014/main" id="{440B11D1-C7C1-4C6D-A353-B6D23A347432}"/>
              </a:ext>
            </a:extLst>
          </p:cNvPr>
          <p:cNvSpPr/>
          <p:nvPr/>
        </p:nvSpPr>
        <p:spPr>
          <a:xfrm>
            <a:off x="2056246" y="4331970"/>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000" dirty="0">
                <a:solidFill>
                  <a:prstClr val="white"/>
                </a:solidFill>
              </a:rPr>
              <a:t>A demand and supply analysis of protectionism shows that it is a policy that imposes substantial domestic costs.</a:t>
            </a:r>
          </a:p>
        </p:txBody>
      </p:sp>
    </p:spTree>
    <p:extLst>
      <p:ext uri="{BB962C8B-B14F-4D97-AF65-F5344CB8AC3E}">
        <p14:creationId xmlns:p14="http://schemas.microsoft.com/office/powerpoint/2010/main" val="77081716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339BEE66-780B-4929-B563-6EBA4C5AE9D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4757EF-B6F4-4ABA-8C56-0658E8AD402C}">
  <ds:schemaRefs>
    <ds:schemaRef ds:uri="http://schemas.microsoft.com/sharepoint/v3/contenttype/forms"/>
  </ds:schemaRefs>
</ds:datastoreItem>
</file>

<file path=customXml/itemProps3.xml><?xml version="1.0" encoding="utf-8"?>
<ds:datastoreItem xmlns:ds="http://schemas.openxmlformats.org/officeDocument/2006/customXml" ds:itemID="{CE1F8AA4-67A9-4E00-84E0-02BDAC937B9A}">
  <ds:schemaRefs>
    <ds:schemaRef ds:uri="http://www.w3.org/XML/1998/namespace"/>
    <ds:schemaRef ds:uri="http://purl.org/dc/terms/"/>
    <ds:schemaRef ds:uri="http://purl.org/dc/elements/1.1/"/>
    <ds:schemaRef ds:uri="http://schemas.microsoft.com/office/2006/documentManagement/types"/>
    <ds:schemaRef ds:uri="http://schemas.microsoft.com/office/2006/metadata/properties"/>
    <ds:schemaRef ds:uri="http://schemas.openxmlformats.org/package/2006/metadata/core-properties"/>
    <ds:schemaRef ds:uri="http://purl.org/dc/dcmitype/"/>
    <ds:schemaRef ds:uri="http://schemas.microsoft.com/office/infopath/2007/PartnerControls"/>
    <ds:schemaRef ds:uri="fdab59f7-c3a7-48e5-acd8-618ce834776e"/>
    <ds:schemaRef ds:uri="06d9c582-05c2-476b-83d2-72ab8b1380b2"/>
  </ds:schemaRefs>
</ds:datastoreItem>
</file>

<file path=docProps/app.xml><?xml version="1.0" encoding="utf-8"?>
<Properties xmlns="http://schemas.openxmlformats.org/officeDocument/2006/extended-properties" xmlns:vt="http://schemas.openxmlformats.org/officeDocument/2006/docPropsVTypes">
  <TotalTime>4550</TotalTime>
  <Words>7807</Words>
  <Application>Microsoft Office PowerPoint</Application>
  <PresentationFormat>Widescreen</PresentationFormat>
  <Paragraphs>664</Paragraphs>
  <Slides>62</Slides>
  <Notes>57</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62</vt:i4>
      </vt:variant>
    </vt:vector>
  </HeadingPairs>
  <TitlesOfParts>
    <vt:vector size="69" baseType="lpstr">
      <vt:lpstr>Arial</vt:lpstr>
      <vt:lpstr>Calibri</vt:lpstr>
      <vt:lpstr>Calibri Light</vt:lpstr>
      <vt:lpstr>Century Gothic</vt:lpstr>
      <vt:lpstr>Times New Roman</vt:lpstr>
      <vt:lpstr>Office Theme</vt:lpstr>
      <vt:lpstr>1_Office Theme</vt:lpstr>
      <vt:lpstr>Protectionism: An Indirect Subsidy from Consumers to Producers</vt:lpstr>
      <vt:lpstr>Introduction1</vt:lpstr>
      <vt:lpstr>Introduction2</vt:lpstr>
      <vt:lpstr>Protectionism1</vt:lpstr>
      <vt:lpstr>Tariffs</vt:lpstr>
      <vt:lpstr>Import Quotas</vt:lpstr>
      <vt:lpstr>Nontariff Barriers</vt:lpstr>
      <vt:lpstr>Trade Barriers</vt:lpstr>
      <vt:lpstr>Demand and Supply Analysis of Protectionism</vt:lpstr>
      <vt:lpstr>Demand &amp; Supply</vt:lpstr>
      <vt:lpstr>Gains from Trade</vt:lpstr>
      <vt:lpstr>Gains from Trade: U.S. Farmers</vt:lpstr>
      <vt:lpstr>Gains from Trade: Tariffs</vt:lpstr>
      <vt:lpstr>Foreign Impact</vt:lpstr>
      <vt:lpstr>Who Benefits and Who Pays?</vt:lpstr>
      <vt:lpstr>Protectionism2</vt:lpstr>
      <vt:lpstr>Summary1</vt:lpstr>
      <vt:lpstr>International Trade and Its Effects on Jobs, Wages, and Working Conditions</vt:lpstr>
      <vt:lpstr>Imports</vt:lpstr>
      <vt:lpstr>Fewer Jobs?</vt:lpstr>
      <vt:lpstr>Opportunity Cost of Protectionism1</vt:lpstr>
      <vt:lpstr>Opportunity Cost of Protectionism2</vt:lpstr>
      <vt:lpstr>Opportunity Cost of Protectionism3</vt:lpstr>
      <vt:lpstr>Trade and Wages</vt:lpstr>
      <vt:lpstr>Labor Standards and Working Conditions1</vt:lpstr>
      <vt:lpstr>Labor Standards and Working Conditions2</vt:lpstr>
      <vt:lpstr>Labor Standards and Working Conditions3</vt:lpstr>
      <vt:lpstr>Real World Example1</vt:lpstr>
      <vt:lpstr>Summary2</vt:lpstr>
      <vt:lpstr>Arguments in Support of Restricting Imports</vt:lpstr>
      <vt:lpstr>Introduction2 </vt:lpstr>
      <vt:lpstr>Infant Industry Argument</vt:lpstr>
      <vt:lpstr>Brazil’s Computer Infant Industry</vt:lpstr>
      <vt:lpstr>The Anti-Dumping Argument</vt:lpstr>
      <vt:lpstr>Why Might Dumping Occur?</vt:lpstr>
      <vt:lpstr>Should Anti-Dumping Cases Be Limited?</vt:lpstr>
      <vt:lpstr>Real World Example2</vt:lpstr>
      <vt:lpstr>Real World Example3</vt:lpstr>
      <vt:lpstr>The Environmental Protection Argument</vt:lpstr>
      <vt:lpstr>The Race-to-the-Bottom Scenario</vt:lpstr>
      <vt:lpstr>Pressuring Low-Income Countries for Higher Environmental Standards</vt:lpstr>
      <vt:lpstr>The Unsafe Consumer Products Argument</vt:lpstr>
      <vt:lpstr>The National Interest Argument1</vt:lpstr>
      <vt:lpstr>The National Interest Argument2</vt:lpstr>
      <vt:lpstr>On Your Own1</vt:lpstr>
      <vt:lpstr>On Your Own2</vt:lpstr>
      <vt:lpstr>Summary3</vt:lpstr>
      <vt:lpstr>Trade Policy</vt:lpstr>
      <vt:lpstr>Introduction3</vt:lpstr>
      <vt:lpstr>GATT &amp; WTO</vt:lpstr>
      <vt:lpstr>Regional Trading Agreements</vt:lpstr>
      <vt:lpstr>European Union</vt:lpstr>
      <vt:lpstr>NAFTA</vt:lpstr>
      <vt:lpstr>Other Trade Agreements</vt:lpstr>
      <vt:lpstr>Trade Policy at the National Level</vt:lpstr>
      <vt:lpstr>Long-Term Trends in Barriers to Trade</vt:lpstr>
      <vt:lpstr>The Tradeoffs of Trade Policy1</vt:lpstr>
      <vt:lpstr>The Tradeoffs of Trade Policy2</vt:lpstr>
      <vt:lpstr>Real World Example4</vt:lpstr>
      <vt:lpstr>Real World Example5</vt:lpstr>
      <vt:lpstr>Summary4</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Microeconomics, 2nd Edition</dc:title>
  <dc:creator>Hawkes Learning</dc:creator>
  <cp:lastModifiedBy>Caitlin Coleman</cp:lastModifiedBy>
  <cp:revision>34</cp:revision>
  <dcterms:created xsi:type="dcterms:W3CDTF">2017-06-16T13:06:21Z</dcterms:created>
  <dcterms:modified xsi:type="dcterms:W3CDTF">2026-02-03T16:54:34Z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100.000000000000</vt:lpwstr>
  </property>
  <property fmtid="{D5CDD505-2E9C-101B-9397-08002B2CF9AE}" pid="3" name="ContentTypeId">
    <vt:lpwstr>0x010100B327C35045E9A749BE72BEEA1A150D0C</vt:lpwstr>
  </property>
  <property fmtid="{D5CDD505-2E9C-101B-9397-08002B2CF9AE}" pid="4" name="MediaServiceImageTags">
    <vt:lpwstr/>
  </property>
</Properties>
</file>