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58"/>
  </p:notesMasterIdLst>
  <p:sldIdLst>
    <p:sldId id="256" r:id="rId6"/>
    <p:sldId id="329" r:id="rId7"/>
    <p:sldId id="257" r:id="rId8"/>
    <p:sldId id="330" r:id="rId9"/>
    <p:sldId id="289" r:id="rId10"/>
    <p:sldId id="368" r:id="rId11"/>
    <p:sldId id="290" r:id="rId12"/>
    <p:sldId id="365" r:id="rId13"/>
    <p:sldId id="370" r:id="rId14"/>
    <p:sldId id="291" r:id="rId15"/>
    <p:sldId id="331" r:id="rId16"/>
    <p:sldId id="332" r:id="rId17"/>
    <p:sldId id="296" r:id="rId18"/>
    <p:sldId id="366" r:id="rId19"/>
    <p:sldId id="367" r:id="rId20"/>
    <p:sldId id="369" r:id="rId21"/>
    <p:sldId id="371" r:id="rId22"/>
    <p:sldId id="293" r:id="rId23"/>
    <p:sldId id="294" r:id="rId24"/>
    <p:sldId id="372" r:id="rId25"/>
    <p:sldId id="295" r:id="rId26"/>
    <p:sldId id="373" r:id="rId27"/>
    <p:sldId id="374" r:id="rId28"/>
    <p:sldId id="297" r:id="rId29"/>
    <p:sldId id="298" r:id="rId30"/>
    <p:sldId id="375" r:id="rId31"/>
    <p:sldId id="376" r:id="rId32"/>
    <p:sldId id="377" r:id="rId33"/>
    <p:sldId id="378" r:id="rId34"/>
    <p:sldId id="379" r:id="rId35"/>
    <p:sldId id="380" r:id="rId36"/>
    <p:sldId id="381" r:id="rId37"/>
    <p:sldId id="382" r:id="rId38"/>
    <p:sldId id="383" r:id="rId39"/>
    <p:sldId id="384" r:id="rId40"/>
    <p:sldId id="385" r:id="rId41"/>
    <p:sldId id="386" r:id="rId42"/>
    <p:sldId id="387" r:id="rId43"/>
    <p:sldId id="388" r:id="rId44"/>
    <p:sldId id="389" r:id="rId45"/>
    <p:sldId id="390" r:id="rId46"/>
    <p:sldId id="391" r:id="rId47"/>
    <p:sldId id="392" r:id="rId48"/>
    <p:sldId id="393" r:id="rId49"/>
    <p:sldId id="292" r:id="rId50"/>
    <p:sldId id="394" r:id="rId51"/>
    <p:sldId id="395" r:id="rId52"/>
    <p:sldId id="396" r:id="rId53"/>
    <p:sldId id="397" r:id="rId54"/>
    <p:sldId id="398" r:id="rId55"/>
    <p:sldId id="399" r:id="rId56"/>
    <p:sldId id="278"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a:srgbClr val="FFCC00"/>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A515A2-A34D-44F0-8133-B66DDF379C38}" v="3" dt="2026-02-03T16:48:06.5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notesMaster" Target="notesMasters/notesMaster1.xml"/><Relationship Id="rId5" Type="http://schemas.openxmlformats.org/officeDocument/2006/relationships/slideMaster" Target="slideMasters/slideMaster2.xml"/><Relationship Id="rId61" Type="http://schemas.openxmlformats.org/officeDocument/2006/relationships/theme" Target="theme/theme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undo custSel modSld">
      <pc:chgData name="Annaleise Radchenko" userId="6249d1a9-d5dd-4793-b8df-98b5e6874abb" providerId="ADAL" clId="{4A5B4154-50F6-4F5B-A4D7-A9ED8C205C6B}" dt="2026-01-14T16:32:04.380" v="443" actId="20577"/>
      <pc:docMkLst>
        <pc:docMk/>
      </pc:docMkLst>
      <pc:sldChg chg="modSp mod">
        <pc:chgData name="Annaleise Radchenko" userId="6249d1a9-d5dd-4793-b8df-98b5e6874abb" providerId="ADAL" clId="{4A5B4154-50F6-4F5B-A4D7-A9ED8C205C6B}" dt="2026-01-09T16:19:52.206" v="84" actId="33553"/>
        <pc:sldMkLst>
          <pc:docMk/>
          <pc:sldMk cId="561987701" sldId="256"/>
        </pc:sldMkLst>
        <pc:spChg chg="mod">
          <ac:chgData name="Annaleise Radchenko" userId="6249d1a9-d5dd-4793-b8df-98b5e6874abb" providerId="ADAL" clId="{4A5B4154-50F6-4F5B-A4D7-A9ED8C205C6B}" dt="2026-01-09T16:19:52.206" v="84" actId="33553"/>
          <ac:spMkLst>
            <pc:docMk/>
            <pc:sldMk cId="561987701" sldId="256"/>
            <ac:spMk id="9" creationId="{00000000-0000-0000-0000-000000000000}"/>
          </ac:spMkLst>
        </pc:spChg>
        <pc:spChg chg="mod">
          <ac:chgData name="Annaleise Radchenko" userId="6249d1a9-d5dd-4793-b8df-98b5e6874abb" providerId="ADAL" clId="{4A5B4154-50F6-4F5B-A4D7-A9ED8C205C6B}" dt="2026-01-09T16:06:54.474" v="0" actId="962"/>
          <ac:spMkLst>
            <pc:docMk/>
            <pc:sldMk cId="561987701" sldId="256"/>
            <ac:spMk id="10" creationId="{00000000-0000-0000-0000-000000000000}"/>
          </ac:spMkLst>
        </pc:spChg>
        <pc:cxnChg chg="mod">
          <ac:chgData name="Annaleise Radchenko" userId="6249d1a9-d5dd-4793-b8df-98b5e6874abb" providerId="ADAL" clId="{4A5B4154-50F6-4F5B-A4D7-A9ED8C205C6B}" dt="2026-01-09T16:06:54.489" v="2" actId="962"/>
          <ac:cxnSpMkLst>
            <pc:docMk/>
            <pc:sldMk cId="561987701" sldId="256"/>
            <ac:cxnSpMk id="11" creationId="{00000000-0000-0000-0000-000000000000}"/>
          </ac:cxnSpMkLst>
        </pc:cxnChg>
        <pc:cxnChg chg="mod">
          <ac:chgData name="Annaleise Radchenko" userId="6249d1a9-d5dd-4793-b8df-98b5e6874abb" providerId="ADAL" clId="{4A5B4154-50F6-4F5B-A4D7-A9ED8C205C6B}" dt="2026-01-09T16:06:54.479" v="1" actId="962"/>
          <ac:cxnSpMkLst>
            <pc:docMk/>
            <pc:sldMk cId="561987701" sldId="256"/>
            <ac:cxnSpMk id="14" creationId="{00000000-0000-0000-0000-000000000000}"/>
          </ac:cxnSpMkLst>
        </pc:cxnChg>
      </pc:sldChg>
      <pc:sldChg chg="modSp mod">
        <pc:chgData name="Annaleise Radchenko" userId="6249d1a9-d5dd-4793-b8df-98b5e6874abb" providerId="ADAL" clId="{4A5B4154-50F6-4F5B-A4D7-A9ED8C205C6B}" dt="2026-01-09T16:21:28.596" v="96" actId="962"/>
        <pc:sldMkLst>
          <pc:docMk/>
          <pc:sldMk cId="443456503" sldId="257"/>
        </pc:sldMkLst>
        <pc:spChg chg="mod">
          <ac:chgData name="Annaleise Radchenko" userId="6249d1a9-d5dd-4793-b8df-98b5e6874abb" providerId="ADAL" clId="{4A5B4154-50F6-4F5B-A4D7-A9ED8C205C6B}" dt="2026-01-09T16:20:40.845" v="90" actId="21"/>
          <ac:spMkLst>
            <pc:docMk/>
            <pc:sldMk cId="443456503" sldId="257"/>
            <ac:spMk id="17" creationId="{BF93A1C2-76AB-4197-9F32-01CCCE143B22}"/>
          </ac:spMkLst>
        </pc:spChg>
        <pc:spChg chg="mod">
          <ac:chgData name="Annaleise Radchenko" userId="6249d1a9-d5dd-4793-b8df-98b5e6874abb" providerId="ADAL" clId="{4A5B4154-50F6-4F5B-A4D7-A9ED8C205C6B}" dt="2026-01-09T16:20:30.038" v="88" actId="33553"/>
          <ac:spMkLst>
            <pc:docMk/>
            <pc:sldMk cId="443456503" sldId="257"/>
            <ac:spMk id="26" creationId="{00000000-0000-0000-0000-000000000000}"/>
          </ac:spMkLst>
        </pc:spChg>
        <pc:grpChg chg="mod">
          <ac:chgData name="Annaleise Radchenko" userId="6249d1a9-d5dd-4793-b8df-98b5e6874abb" providerId="ADAL" clId="{4A5B4154-50F6-4F5B-A4D7-A9ED8C205C6B}" dt="2026-01-09T16:21:13.164" v="92" actId="962"/>
          <ac:grpSpMkLst>
            <pc:docMk/>
            <pc:sldMk cId="443456503" sldId="257"/>
            <ac:grpSpMk id="13" creationId="{CE9D471A-EB1B-4022-9C15-323E5725D42D}"/>
          </ac:grpSpMkLst>
        </pc:grpChg>
        <pc:grpChg chg="mod">
          <ac:chgData name="Annaleise Radchenko" userId="6249d1a9-d5dd-4793-b8df-98b5e6874abb" providerId="ADAL" clId="{4A5B4154-50F6-4F5B-A4D7-A9ED8C205C6B}" dt="2026-01-09T16:21:21.468" v="94" actId="962"/>
          <ac:grpSpMkLst>
            <pc:docMk/>
            <pc:sldMk cId="443456503" sldId="257"/>
            <ac:grpSpMk id="19" creationId="{6B2AE44F-26CC-44FD-A2A7-0BA252203152}"/>
          </ac:grpSpMkLst>
        </pc:grpChg>
        <pc:grpChg chg="mod">
          <ac:chgData name="Annaleise Radchenko" userId="6249d1a9-d5dd-4793-b8df-98b5e6874abb" providerId="ADAL" clId="{4A5B4154-50F6-4F5B-A4D7-A9ED8C205C6B}" dt="2026-01-09T16:21:28.596" v="96" actId="962"/>
          <ac:grpSpMkLst>
            <pc:docMk/>
            <pc:sldMk cId="443456503" sldId="257"/>
            <ac:grpSpMk id="23" creationId="{7BE00F63-6FA2-4E35-B9EA-199367E7437E}"/>
          </ac:grpSpMkLst>
        </pc:grpChg>
        <pc:cxnChg chg="mod">
          <ac:chgData name="Annaleise Radchenko" userId="6249d1a9-d5dd-4793-b8df-98b5e6874abb" providerId="ADAL" clId="{4A5B4154-50F6-4F5B-A4D7-A9ED8C205C6B}" dt="2026-01-09T16:06:54.501" v="4" actId="962"/>
          <ac:cxnSpMkLst>
            <pc:docMk/>
            <pc:sldMk cId="443456503" sldId="257"/>
            <ac:cxnSpMk id="55" creationId="{00000000-0000-0000-0000-000000000000}"/>
          </ac:cxnSpMkLst>
        </pc:cxnChg>
      </pc:sldChg>
      <pc:sldChg chg="modSp mod">
        <pc:chgData name="Annaleise Radchenko" userId="6249d1a9-d5dd-4793-b8df-98b5e6874abb" providerId="ADAL" clId="{4A5B4154-50F6-4F5B-A4D7-A9ED8C205C6B}" dt="2026-01-12T20:55:17.685" v="427" actId="962"/>
        <pc:sldMkLst>
          <pc:docMk/>
          <pc:sldMk cId="4240033176" sldId="278"/>
        </pc:sldMkLst>
        <pc:spChg chg="mod">
          <ac:chgData name="Annaleise Radchenko" userId="6249d1a9-d5dd-4793-b8df-98b5e6874abb" providerId="ADAL" clId="{4A5B4154-50F6-4F5B-A4D7-A9ED8C205C6B}" dt="2026-01-12T20:55:12.267" v="421" actId="33553"/>
          <ac:spMkLst>
            <pc:docMk/>
            <pc:sldMk cId="4240033176" sldId="278"/>
            <ac:spMk id="5" creationId="{00000000-0000-0000-0000-000000000000}"/>
          </ac:spMkLst>
        </pc:spChg>
        <pc:picChg chg="mod">
          <ac:chgData name="Annaleise Radchenko" userId="6249d1a9-d5dd-4793-b8df-98b5e6874abb" providerId="ADAL" clId="{4A5B4154-50F6-4F5B-A4D7-A9ED8C205C6B}" dt="2026-01-12T20:55:15.588" v="422" actId="962"/>
          <ac:picMkLst>
            <pc:docMk/>
            <pc:sldMk cId="4240033176" sldId="278"/>
            <ac:picMk id="6" creationId="{00000000-0000-0000-0000-000000000000}"/>
          </ac:picMkLst>
        </pc:picChg>
        <pc:picChg chg="mod">
          <ac:chgData name="Annaleise Radchenko" userId="6249d1a9-d5dd-4793-b8df-98b5e6874abb" providerId="ADAL" clId="{4A5B4154-50F6-4F5B-A4D7-A9ED8C205C6B}" dt="2026-01-12T20:55:15.902" v="423" actId="962"/>
          <ac:picMkLst>
            <pc:docMk/>
            <pc:sldMk cId="4240033176" sldId="278"/>
            <ac:picMk id="7" creationId="{00000000-0000-0000-0000-000000000000}"/>
          </ac:picMkLst>
        </pc:picChg>
        <pc:picChg chg="mod">
          <ac:chgData name="Annaleise Radchenko" userId="6249d1a9-d5dd-4793-b8df-98b5e6874abb" providerId="ADAL" clId="{4A5B4154-50F6-4F5B-A4D7-A9ED8C205C6B}" dt="2026-01-12T20:55:17.113" v="426" actId="962"/>
          <ac:picMkLst>
            <pc:docMk/>
            <pc:sldMk cId="4240033176" sldId="278"/>
            <ac:picMk id="8" creationId="{00000000-0000-0000-0000-000000000000}"/>
          </ac:picMkLst>
        </pc:picChg>
        <pc:picChg chg="mod">
          <ac:chgData name="Annaleise Radchenko" userId="6249d1a9-d5dd-4793-b8df-98b5e6874abb" providerId="ADAL" clId="{4A5B4154-50F6-4F5B-A4D7-A9ED8C205C6B}" dt="2026-01-12T20:55:17.685" v="427" actId="962"/>
          <ac:picMkLst>
            <pc:docMk/>
            <pc:sldMk cId="4240033176" sldId="278"/>
            <ac:picMk id="9" creationId="{00000000-0000-0000-0000-000000000000}"/>
          </ac:picMkLst>
        </pc:picChg>
        <pc:cxnChg chg="mod">
          <ac:chgData name="Annaleise Radchenko" userId="6249d1a9-d5dd-4793-b8df-98b5e6874abb" providerId="ADAL" clId="{4A5B4154-50F6-4F5B-A4D7-A9ED8C205C6B}" dt="2026-01-09T16:06:55.428" v="83" actId="962"/>
          <ac:cxnSpMkLst>
            <pc:docMk/>
            <pc:sldMk cId="4240033176" sldId="278"/>
            <ac:cxnSpMk id="11" creationId="{00000000-0000-0000-0000-000000000000}"/>
          </ac:cxnSpMkLst>
        </pc:cxnChg>
      </pc:sldChg>
      <pc:sldChg chg="modSp mod">
        <pc:chgData name="Annaleise Radchenko" userId="6249d1a9-d5dd-4793-b8df-98b5e6874abb" providerId="ADAL" clId="{4A5B4154-50F6-4F5B-A4D7-A9ED8C205C6B}" dt="2026-01-09T16:24:43.591" v="118" actId="962"/>
        <pc:sldMkLst>
          <pc:docMk/>
          <pc:sldMk cId="4190631026" sldId="289"/>
        </pc:sldMkLst>
        <pc:spChg chg="mod">
          <ac:chgData name="Annaleise Radchenko" userId="6249d1a9-d5dd-4793-b8df-98b5e6874abb" providerId="ADAL" clId="{4A5B4154-50F6-4F5B-A4D7-A9ED8C205C6B}" dt="2026-01-09T16:23:31.407" v="110" actId="33553"/>
          <ac:spMkLst>
            <pc:docMk/>
            <pc:sldMk cId="4190631026" sldId="289"/>
            <ac:spMk id="26" creationId="{00000000-0000-0000-0000-000000000000}"/>
          </ac:spMkLst>
        </pc:spChg>
        <pc:grpChg chg="mod">
          <ac:chgData name="Annaleise Radchenko" userId="6249d1a9-d5dd-4793-b8df-98b5e6874abb" providerId="ADAL" clId="{4A5B4154-50F6-4F5B-A4D7-A9ED8C205C6B}" dt="2026-01-09T16:23:49.285" v="112" actId="962"/>
          <ac:grpSpMkLst>
            <pc:docMk/>
            <pc:sldMk cId="4190631026" sldId="289"/>
            <ac:grpSpMk id="8" creationId="{B0878570-1309-4FF2-9FE2-94BBFA37DB95}"/>
          </ac:grpSpMkLst>
        </pc:grpChg>
        <pc:grpChg chg="mod">
          <ac:chgData name="Annaleise Radchenko" userId="6249d1a9-d5dd-4793-b8df-98b5e6874abb" providerId="ADAL" clId="{4A5B4154-50F6-4F5B-A4D7-A9ED8C205C6B}" dt="2026-01-09T16:24:06.864" v="114" actId="962"/>
          <ac:grpSpMkLst>
            <pc:docMk/>
            <pc:sldMk cId="4190631026" sldId="289"/>
            <ac:grpSpMk id="12" creationId="{98A1B49B-8999-468C-9B6F-9ED5C0415629}"/>
          </ac:grpSpMkLst>
        </pc:grpChg>
        <pc:grpChg chg="mod">
          <ac:chgData name="Annaleise Radchenko" userId="6249d1a9-d5dd-4793-b8df-98b5e6874abb" providerId="ADAL" clId="{4A5B4154-50F6-4F5B-A4D7-A9ED8C205C6B}" dt="2026-01-09T16:24:16.404" v="116" actId="962"/>
          <ac:grpSpMkLst>
            <pc:docMk/>
            <pc:sldMk cId="4190631026" sldId="289"/>
            <ac:grpSpMk id="15" creationId="{9BCB941A-AB18-40C0-B786-A07F4241D27D}"/>
          </ac:grpSpMkLst>
        </pc:grpChg>
        <pc:grpChg chg="mod">
          <ac:chgData name="Annaleise Radchenko" userId="6249d1a9-d5dd-4793-b8df-98b5e6874abb" providerId="ADAL" clId="{4A5B4154-50F6-4F5B-A4D7-A9ED8C205C6B}" dt="2026-01-09T16:24:43.591" v="118" actId="962"/>
          <ac:grpSpMkLst>
            <pc:docMk/>
            <pc:sldMk cId="4190631026" sldId="289"/>
            <ac:grpSpMk id="18" creationId="{8D821E73-CE09-42DF-9D1B-0BEAB3E1A43B}"/>
          </ac:grpSpMkLst>
        </pc:grpChg>
        <pc:cxnChg chg="mod">
          <ac:chgData name="Annaleise Radchenko" userId="6249d1a9-d5dd-4793-b8df-98b5e6874abb" providerId="ADAL" clId="{4A5B4154-50F6-4F5B-A4D7-A9ED8C205C6B}" dt="2026-01-09T16:06:54.516" v="6" actId="962"/>
          <ac:cxnSpMkLst>
            <pc:docMk/>
            <pc:sldMk cId="4190631026" sldId="289"/>
            <ac:cxnSpMk id="55" creationId="{00000000-0000-0000-0000-000000000000}"/>
          </ac:cxnSpMkLst>
        </pc:cxnChg>
      </pc:sldChg>
      <pc:sldChg chg="modSp mod">
        <pc:chgData name="Annaleise Radchenko" userId="6249d1a9-d5dd-4793-b8df-98b5e6874abb" providerId="ADAL" clId="{4A5B4154-50F6-4F5B-A4D7-A9ED8C205C6B}" dt="2026-01-13T21:22:54.811" v="431" actId="947"/>
        <pc:sldMkLst>
          <pc:docMk/>
          <pc:sldMk cId="1806453256" sldId="290"/>
        </pc:sldMkLst>
        <pc:spChg chg="mod">
          <ac:chgData name="Annaleise Radchenko" userId="6249d1a9-d5dd-4793-b8df-98b5e6874abb" providerId="ADAL" clId="{4A5B4154-50F6-4F5B-A4D7-A9ED8C205C6B}" dt="2026-01-13T21:22:54.811" v="431" actId="947"/>
          <ac:spMkLst>
            <pc:docMk/>
            <pc:sldMk cId="1806453256" sldId="290"/>
            <ac:spMk id="26" creationId="{00000000-0000-0000-0000-000000000000}"/>
          </ac:spMkLst>
        </pc:spChg>
        <pc:grpChg chg="mod">
          <ac:chgData name="Annaleise Radchenko" userId="6249d1a9-d5dd-4793-b8df-98b5e6874abb" providerId="ADAL" clId="{4A5B4154-50F6-4F5B-A4D7-A9ED8C205C6B}" dt="2026-01-09T16:26:45.260" v="125" actId="962"/>
          <ac:grpSpMkLst>
            <pc:docMk/>
            <pc:sldMk cId="1806453256" sldId="290"/>
            <ac:grpSpMk id="5" creationId="{E9D0D4FE-2FD4-404A-B185-E7FF733542CA}"/>
          </ac:grpSpMkLst>
        </pc:grpChg>
        <pc:grpChg chg="mod">
          <ac:chgData name="Annaleise Radchenko" userId="6249d1a9-d5dd-4793-b8df-98b5e6874abb" providerId="ADAL" clId="{4A5B4154-50F6-4F5B-A4D7-A9ED8C205C6B}" dt="2026-01-09T16:26:54.071" v="127" actId="962"/>
          <ac:grpSpMkLst>
            <pc:docMk/>
            <pc:sldMk cId="1806453256" sldId="290"/>
            <ac:grpSpMk id="8" creationId="{A57B9344-A8E7-4316-9C17-54675CC18E37}"/>
          </ac:grpSpMkLst>
        </pc:grpChg>
        <pc:grpChg chg="mod">
          <ac:chgData name="Annaleise Radchenko" userId="6249d1a9-d5dd-4793-b8df-98b5e6874abb" providerId="ADAL" clId="{4A5B4154-50F6-4F5B-A4D7-A9ED8C205C6B}" dt="2026-01-09T16:27:04.899" v="129" actId="962"/>
          <ac:grpSpMkLst>
            <pc:docMk/>
            <pc:sldMk cId="1806453256" sldId="290"/>
            <ac:grpSpMk id="11" creationId="{5F86066B-995D-46A6-8B4F-880F57E31541}"/>
          </ac:grpSpMkLst>
        </pc:grpChg>
        <pc:grpChg chg="mod">
          <ac:chgData name="Annaleise Radchenko" userId="6249d1a9-d5dd-4793-b8df-98b5e6874abb" providerId="ADAL" clId="{4A5B4154-50F6-4F5B-A4D7-A9ED8C205C6B}" dt="2026-01-09T16:27:22.967" v="131" actId="962"/>
          <ac:grpSpMkLst>
            <pc:docMk/>
            <pc:sldMk cId="1806453256" sldId="290"/>
            <ac:grpSpMk id="14" creationId="{092F0F4B-AF55-45D6-AA8C-7D326225C871}"/>
          </ac:grpSpMkLst>
        </pc:grpChg>
        <pc:cxnChg chg="mod">
          <ac:chgData name="Annaleise Radchenko" userId="6249d1a9-d5dd-4793-b8df-98b5e6874abb" providerId="ADAL" clId="{4A5B4154-50F6-4F5B-A4D7-A9ED8C205C6B}" dt="2026-01-09T16:06:54.549" v="8" actId="962"/>
          <ac:cxnSpMkLst>
            <pc:docMk/>
            <pc:sldMk cId="1806453256" sldId="290"/>
            <ac:cxnSpMk id="55" creationId="{00000000-0000-0000-0000-000000000000}"/>
          </ac:cxnSpMkLst>
        </pc:cxnChg>
      </pc:sldChg>
      <pc:sldChg chg="addSp delSp modSp mod">
        <pc:chgData name="Annaleise Radchenko" userId="6249d1a9-d5dd-4793-b8df-98b5e6874abb" providerId="ADAL" clId="{4A5B4154-50F6-4F5B-A4D7-A9ED8C205C6B}" dt="2026-01-09T20:11:48.363" v="164" actId="947"/>
        <pc:sldMkLst>
          <pc:docMk/>
          <pc:sldMk cId="1336995091" sldId="291"/>
        </pc:sldMkLst>
        <pc:spChg chg="mod">
          <ac:chgData name="Annaleise Radchenko" userId="6249d1a9-d5dd-4793-b8df-98b5e6874abb" providerId="ADAL" clId="{4A5B4154-50F6-4F5B-A4D7-A9ED8C205C6B}" dt="2026-01-09T20:11:48.363" v="164" actId="947"/>
          <ac:spMkLst>
            <pc:docMk/>
            <pc:sldMk cId="1336995091" sldId="291"/>
            <ac:spMk id="26" creationId="{00000000-0000-0000-0000-000000000000}"/>
          </ac:spMkLst>
        </pc:spChg>
        <pc:picChg chg="add mod ord">
          <ac:chgData name="Annaleise Radchenko" userId="6249d1a9-d5dd-4793-b8df-98b5e6874abb" providerId="ADAL" clId="{4A5B4154-50F6-4F5B-A4D7-A9ED8C205C6B}" dt="2026-01-09T16:35:47.343" v="153" actId="13244"/>
          <ac:picMkLst>
            <pc:docMk/>
            <pc:sldMk cId="1336995091" sldId="291"/>
            <ac:picMk id="4" creationId="{A91A3EDA-3C1D-E3B8-8673-6BA3EB9E6244}"/>
          </ac:picMkLst>
        </pc:picChg>
        <pc:cxnChg chg="mod">
          <ac:chgData name="Annaleise Radchenko" userId="6249d1a9-d5dd-4793-b8df-98b5e6874abb" providerId="ADAL" clId="{4A5B4154-50F6-4F5B-A4D7-A9ED8C205C6B}" dt="2026-01-09T16:06:54.596" v="11" actId="962"/>
          <ac:cxnSpMkLst>
            <pc:docMk/>
            <pc:sldMk cId="1336995091" sldId="291"/>
            <ac:cxnSpMk id="55" creationId="{00000000-0000-0000-0000-000000000000}"/>
          </ac:cxnSpMkLst>
        </pc:cxnChg>
      </pc:sldChg>
      <pc:sldChg chg="modSp mod">
        <pc:chgData name="Annaleise Radchenko" userId="6249d1a9-d5dd-4793-b8df-98b5e6874abb" providerId="ADAL" clId="{4A5B4154-50F6-4F5B-A4D7-A9ED8C205C6B}" dt="2026-01-12T20:51:58.866" v="380" actId="962"/>
        <pc:sldMkLst>
          <pc:docMk/>
          <pc:sldMk cId="3024257165" sldId="292"/>
        </pc:sldMkLst>
        <pc:spChg chg="mod">
          <ac:chgData name="Annaleise Radchenko" userId="6249d1a9-d5dd-4793-b8df-98b5e6874abb" providerId="ADAL" clId="{4A5B4154-50F6-4F5B-A4D7-A9ED8C205C6B}" dt="2026-01-09T16:06:55.349" v="76" actId="962"/>
          <ac:spMkLst>
            <pc:docMk/>
            <pc:sldMk cId="3024257165" sldId="292"/>
            <ac:spMk id="8" creationId="{2A94ABA8-8626-4527-813D-3202A09F2EB4}"/>
          </ac:spMkLst>
        </pc:spChg>
        <pc:spChg chg="mod">
          <ac:chgData name="Annaleise Radchenko" userId="6249d1a9-d5dd-4793-b8df-98b5e6874abb" providerId="ADAL" clId="{4A5B4154-50F6-4F5B-A4D7-A9ED8C205C6B}" dt="2026-01-12T20:51:47.343" v="378" actId="33553"/>
          <ac:spMkLst>
            <pc:docMk/>
            <pc:sldMk cId="3024257165" sldId="292"/>
            <ac:spMk id="26" creationId="{00000000-0000-0000-0000-000000000000}"/>
          </ac:spMkLst>
        </pc:spChg>
        <pc:grpChg chg="mod">
          <ac:chgData name="Annaleise Radchenko" userId="6249d1a9-d5dd-4793-b8df-98b5e6874abb" providerId="ADAL" clId="{4A5B4154-50F6-4F5B-A4D7-A9ED8C205C6B}" dt="2026-01-12T20:51:58.866" v="380" actId="962"/>
          <ac:grpSpMkLst>
            <pc:docMk/>
            <pc:sldMk cId="3024257165" sldId="292"/>
            <ac:grpSpMk id="4" creationId="{B099D35E-BCFA-493A-B90D-A56C168C3567}"/>
          </ac:grpSpMkLst>
        </pc:grpChg>
        <pc:cxnChg chg="mod">
          <ac:chgData name="Annaleise Radchenko" userId="6249d1a9-d5dd-4793-b8df-98b5e6874abb" providerId="ADAL" clId="{4A5B4154-50F6-4F5B-A4D7-A9ED8C205C6B}" dt="2026-01-09T16:06:55.342" v="75" actId="962"/>
          <ac:cxnSpMkLst>
            <pc:docMk/>
            <pc:sldMk cId="3024257165" sldId="292"/>
            <ac:cxnSpMk id="55" creationId="{00000000-0000-0000-0000-000000000000}"/>
          </ac:cxnSpMkLst>
        </pc:cxnChg>
      </pc:sldChg>
      <pc:sldChg chg="modSp mod">
        <pc:chgData name="Annaleise Radchenko" userId="6249d1a9-d5dd-4793-b8df-98b5e6874abb" providerId="ADAL" clId="{4A5B4154-50F6-4F5B-A4D7-A9ED8C205C6B}" dt="2026-01-12T19:47:12.302" v="217" actId="962"/>
        <pc:sldMkLst>
          <pc:docMk/>
          <pc:sldMk cId="3087223186" sldId="293"/>
        </pc:sldMkLst>
        <pc:spChg chg="mod">
          <ac:chgData name="Annaleise Radchenko" userId="6249d1a9-d5dd-4793-b8df-98b5e6874abb" providerId="ADAL" clId="{4A5B4154-50F6-4F5B-A4D7-A9ED8C205C6B}" dt="2026-01-12T19:45:08.480" v="207" actId="33553"/>
          <ac:spMkLst>
            <pc:docMk/>
            <pc:sldMk cId="3087223186" sldId="293"/>
            <ac:spMk id="26" creationId="{00000000-0000-0000-0000-000000000000}"/>
          </ac:spMkLst>
        </pc:spChg>
        <pc:grpChg chg="mod">
          <ac:chgData name="Annaleise Radchenko" userId="6249d1a9-d5dd-4793-b8df-98b5e6874abb" providerId="ADAL" clId="{4A5B4154-50F6-4F5B-A4D7-A9ED8C205C6B}" dt="2026-01-12T19:46:46.103" v="209" actId="962"/>
          <ac:grpSpMkLst>
            <pc:docMk/>
            <pc:sldMk cId="3087223186" sldId="293"/>
            <ac:grpSpMk id="8" creationId="{B0878570-1309-4FF2-9FE2-94BBFA37DB95}"/>
          </ac:grpSpMkLst>
        </pc:grpChg>
        <pc:grpChg chg="mod">
          <ac:chgData name="Annaleise Radchenko" userId="6249d1a9-d5dd-4793-b8df-98b5e6874abb" providerId="ADAL" clId="{4A5B4154-50F6-4F5B-A4D7-A9ED8C205C6B}" dt="2026-01-12T19:46:55.556" v="211" actId="962"/>
          <ac:grpSpMkLst>
            <pc:docMk/>
            <pc:sldMk cId="3087223186" sldId="293"/>
            <ac:grpSpMk id="12" creationId="{98A1B49B-8999-468C-9B6F-9ED5C0415629}"/>
          </ac:grpSpMkLst>
        </pc:grpChg>
        <pc:grpChg chg="mod">
          <ac:chgData name="Annaleise Radchenko" userId="6249d1a9-d5dd-4793-b8df-98b5e6874abb" providerId="ADAL" clId="{4A5B4154-50F6-4F5B-A4D7-A9ED8C205C6B}" dt="2026-01-12T19:47:01.934" v="213" actId="962"/>
          <ac:grpSpMkLst>
            <pc:docMk/>
            <pc:sldMk cId="3087223186" sldId="293"/>
            <ac:grpSpMk id="15" creationId="{9BCB941A-AB18-40C0-B786-A07F4241D27D}"/>
          </ac:grpSpMkLst>
        </pc:grpChg>
        <pc:grpChg chg="mod">
          <ac:chgData name="Annaleise Radchenko" userId="6249d1a9-d5dd-4793-b8df-98b5e6874abb" providerId="ADAL" clId="{4A5B4154-50F6-4F5B-A4D7-A9ED8C205C6B}" dt="2026-01-12T19:47:07.640" v="215" actId="962"/>
          <ac:grpSpMkLst>
            <pc:docMk/>
            <pc:sldMk cId="3087223186" sldId="293"/>
            <ac:grpSpMk id="18" creationId="{8D821E73-CE09-42DF-9D1B-0BEAB3E1A43B}"/>
          </ac:grpSpMkLst>
        </pc:grpChg>
        <pc:grpChg chg="mod">
          <ac:chgData name="Annaleise Radchenko" userId="6249d1a9-d5dd-4793-b8df-98b5e6874abb" providerId="ADAL" clId="{4A5B4154-50F6-4F5B-A4D7-A9ED8C205C6B}" dt="2026-01-12T19:47:12.302" v="217" actId="962"/>
          <ac:grpSpMkLst>
            <pc:docMk/>
            <pc:sldMk cId="3087223186" sldId="293"/>
            <ac:grpSpMk id="21" creationId="{F046CD50-94C2-4656-B9E4-85DB580DB069}"/>
          </ac:grpSpMkLst>
        </pc:grpChg>
        <pc:cxnChg chg="mod">
          <ac:chgData name="Annaleise Radchenko" userId="6249d1a9-d5dd-4793-b8df-98b5e6874abb" providerId="ADAL" clId="{4A5B4154-50F6-4F5B-A4D7-A9ED8C205C6B}" dt="2026-01-09T16:06:54.714" v="21" actId="962"/>
          <ac:cxnSpMkLst>
            <pc:docMk/>
            <pc:sldMk cId="3087223186" sldId="293"/>
            <ac:cxnSpMk id="55" creationId="{00000000-0000-0000-0000-000000000000}"/>
          </ac:cxnSpMkLst>
        </pc:cxnChg>
      </pc:sldChg>
      <pc:sldChg chg="addSp delSp modSp mod">
        <pc:chgData name="Annaleise Radchenko" userId="6249d1a9-d5dd-4793-b8df-98b5e6874abb" providerId="ADAL" clId="{4A5B4154-50F6-4F5B-A4D7-A9ED8C205C6B}" dt="2026-01-12T19:54:08.405" v="229" actId="962"/>
        <pc:sldMkLst>
          <pc:docMk/>
          <pc:sldMk cId="2065539102" sldId="294"/>
        </pc:sldMkLst>
        <pc:spChg chg="mod">
          <ac:chgData name="Annaleise Radchenko" userId="6249d1a9-d5dd-4793-b8df-98b5e6874abb" providerId="ADAL" clId="{4A5B4154-50F6-4F5B-A4D7-A9ED8C205C6B}" dt="2026-01-12T19:51:22.431" v="218" actId="33553"/>
          <ac:spMkLst>
            <pc:docMk/>
            <pc:sldMk cId="2065539102" sldId="294"/>
            <ac:spMk id="26" creationId="{00000000-0000-0000-0000-000000000000}"/>
          </ac:spMkLst>
        </pc:spChg>
        <pc:grpChg chg="mod">
          <ac:chgData name="Annaleise Radchenko" userId="6249d1a9-d5dd-4793-b8df-98b5e6874abb" providerId="ADAL" clId="{4A5B4154-50F6-4F5B-A4D7-A9ED8C205C6B}" dt="2026-01-12T19:52:22.101" v="227" actId="962"/>
          <ac:grpSpMkLst>
            <pc:docMk/>
            <pc:sldMk cId="2065539102" sldId="294"/>
            <ac:grpSpMk id="9" creationId="{9E373425-F672-4754-A47D-C36532149AB4}"/>
          </ac:grpSpMkLst>
        </pc:grpChg>
        <pc:picChg chg="add mod">
          <ac:chgData name="Annaleise Radchenko" userId="6249d1a9-d5dd-4793-b8df-98b5e6874abb" providerId="ADAL" clId="{4A5B4154-50F6-4F5B-A4D7-A9ED8C205C6B}" dt="2026-01-12T19:54:08.405" v="229" actId="962"/>
          <ac:picMkLst>
            <pc:docMk/>
            <pc:sldMk cId="2065539102" sldId="294"/>
            <ac:picMk id="4" creationId="{48E3A072-68A6-C580-7A30-FC9384CB898A}"/>
          </ac:picMkLst>
        </pc:picChg>
        <pc:cxnChg chg="mod">
          <ac:chgData name="Annaleise Radchenko" userId="6249d1a9-d5dd-4793-b8df-98b5e6874abb" providerId="ADAL" clId="{4A5B4154-50F6-4F5B-A4D7-A9ED8C205C6B}" dt="2026-01-09T16:06:54.733" v="22" actId="962"/>
          <ac:cxnSpMkLst>
            <pc:docMk/>
            <pc:sldMk cId="2065539102" sldId="294"/>
            <ac:cxnSpMk id="55" creationId="{00000000-0000-0000-0000-000000000000}"/>
          </ac:cxnSpMkLst>
        </pc:cxnChg>
      </pc:sldChg>
      <pc:sldChg chg="addSp delSp modSp mod">
        <pc:chgData name="Annaleise Radchenko" userId="6249d1a9-d5dd-4793-b8df-98b5e6874abb" providerId="ADAL" clId="{4A5B4154-50F6-4F5B-A4D7-A9ED8C205C6B}" dt="2026-01-13T21:39:46.970" v="440" actId="13244"/>
        <pc:sldMkLst>
          <pc:docMk/>
          <pc:sldMk cId="1748343760" sldId="295"/>
        </pc:sldMkLst>
        <pc:spChg chg="mod">
          <ac:chgData name="Annaleise Radchenko" userId="6249d1a9-d5dd-4793-b8df-98b5e6874abb" providerId="ADAL" clId="{4A5B4154-50F6-4F5B-A4D7-A9ED8C205C6B}" dt="2026-01-12T19:54:47.138" v="233" actId="33553"/>
          <ac:spMkLst>
            <pc:docMk/>
            <pc:sldMk cId="1748343760" sldId="295"/>
            <ac:spMk id="26" creationId="{00000000-0000-0000-0000-000000000000}"/>
          </ac:spMkLst>
        </pc:spChg>
        <pc:grpChg chg="mod">
          <ac:chgData name="Annaleise Radchenko" userId="6249d1a9-d5dd-4793-b8df-98b5e6874abb" providerId="ADAL" clId="{4A5B4154-50F6-4F5B-A4D7-A9ED8C205C6B}" dt="2026-01-12T20:10:14.482" v="242" actId="962"/>
          <ac:grpSpMkLst>
            <pc:docMk/>
            <pc:sldMk cId="1748343760" sldId="295"/>
            <ac:grpSpMk id="5" creationId="{86A259D3-D216-43BB-9B9E-26B96FD76214}"/>
          </ac:grpSpMkLst>
        </pc:grpChg>
        <pc:picChg chg="add mod ord">
          <ac:chgData name="Annaleise Radchenko" userId="6249d1a9-d5dd-4793-b8df-98b5e6874abb" providerId="ADAL" clId="{4A5B4154-50F6-4F5B-A4D7-A9ED8C205C6B}" dt="2026-01-13T21:39:46.970" v="440" actId="13244"/>
          <ac:picMkLst>
            <pc:docMk/>
            <pc:sldMk cId="1748343760" sldId="295"/>
            <ac:picMk id="4" creationId="{167D81DE-974F-B81F-953E-45A499EC4F5C}"/>
          </ac:picMkLst>
        </pc:picChg>
        <pc:cxnChg chg="mod">
          <ac:chgData name="Annaleise Radchenko" userId="6249d1a9-d5dd-4793-b8df-98b5e6874abb" providerId="ADAL" clId="{4A5B4154-50F6-4F5B-A4D7-A9ED8C205C6B}" dt="2026-01-09T16:06:54.868" v="38" actId="962"/>
          <ac:cxnSpMkLst>
            <pc:docMk/>
            <pc:sldMk cId="1748343760" sldId="295"/>
            <ac:cxnSpMk id="55" creationId="{00000000-0000-0000-0000-000000000000}"/>
          </ac:cxnSpMkLst>
        </pc:cxnChg>
      </pc:sldChg>
      <pc:sldChg chg="modSp mod">
        <pc:chgData name="Annaleise Radchenko" userId="6249d1a9-d5dd-4793-b8df-98b5e6874abb" providerId="ADAL" clId="{4A5B4154-50F6-4F5B-A4D7-A9ED8C205C6B}" dt="2026-01-12T16:30:53.740" v="182" actId="962"/>
        <pc:sldMkLst>
          <pc:docMk/>
          <pc:sldMk cId="3080662624" sldId="296"/>
        </pc:sldMkLst>
        <pc:spChg chg="mod">
          <ac:chgData name="Annaleise Radchenko" userId="6249d1a9-d5dd-4793-b8df-98b5e6874abb" providerId="ADAL" clId="{4A5B4154-50F6-4F5B-A4D7-A9ED8C205C6B}" dt="2026-01-12T16:30:05.254" v="174" actId="33553"/>
          <ac:spMkLst>
            <pc:docMk/>
            <pc:sldMk cId="3080662624" sldId="296"/>
            <ac:spMk id="26" creationId="{00000000-0000-0000-0000-000000000000}"/>
          </ac:spMkLst>
        </pc:spChg>
        <pc:grpChg chg="mod">
          <ac:chgData name="Annaleise Radchenko" userId="6249d1a9-d5dd-4793-b8df-98b5e6874abb" providerId="ADAL" clId="{4A5B4154-50F6-4F5B-A4D7-A9ED8C205C6B}" dt="2026-01-12T16:30:12.591" v="176" actId="962"/>
          <ac:grpSpMkLst>
            <pc:docMk/>
            <pc:sldMk cId="3080662624" sldId="296"/>
            <ac:grpSpMk id="9" creationId="{1109A510-7E4A-430E-8CF7-965D67C372B6}"/>
          </ac:grpSpMkLst>
        </pc:grpChg>
        <pc:grpChg chg="mod">
          <ac:chgData name="Annaleise Radchenko" userId="6249d1a9-d5dd-4793-b8df-98b5e6874abb" providerId="ADAL" clId="{4A5B4154-50F6-4F5B-A4D7-A9ED8C205C6B}" dt="2026-01-12T16:30:21.474" v="178" actId="962"/>
          <ac:grpSpMkLst>
            <pc:docMk/>
            <pc:sldMk cId="3080662624" sldId="296"/>
            <ac:grpSpMk id="12" creationId="{4AD6BEB6-2101-40AC-9640-0A7A8850B5C1}"/>
          </ac:grpSpMkLst>
        </pc:grpChg>
        <pc:grpChg chg="mod">
          <ac:chgData name="Annaleise Radchenko" userId="6249d1a9-d5dd-4793-b8df-98b5e6874abb" providerId="ADAL" clId="{4A5B4154-50F6-4F5B-A4D7-A9ED8C205C6B}" dt="2026-01-12T16:30:46.146" v="180" actId="962"/>
          <ac:grpSpMkLst>
            <pc:docMk/>
            <pc:sldMk cId="3080662624" sldId="296"/>
            <ac:grpSpMk id="15" creationId="{3DEC9BA5-6139-46CE-9CC7-2E58D3FC82C2}"/>
          </ac:grpSpMkLst>
        </pc:grpChg>
        <pc:grpChg chg="mod">
          <ac:chgData name="Annaleise Radchenko" userId="6249d1a9-d5dd-4793-b8df-98b5e6874abb" providerId="ADAL" clId="{4A5B4154-50F6-4F5B-A4D7-A9ED8C205C6B}" dt="2026-01-12T16:30:53.740" v="182" actId="962"/>
          <ac:grpSpMkLst>
            <pc:docMk/>
            <pc:sldMk cId="3080662624" sldId="296"/>
            <ac:grpSpMk id="21" creationId="{2C35BBC7-FE0F-4B31-8757-F89B5BA13171}"/>
          </ac:grpSpMkLst>
        </pc:grpChg>
        <pc:cxnChg chg="mod">
          <ac:chgData name="Annaleise Radchenko" userId="6249d1a9-d5dd-4793-b8df-98b5e6874abb" providerId="ADAL" clId="{4A5B4154-50F6-4F5B-A4D7-A9ED8C205C6B}" dt="2026-01-09T16:06:54.637" v="14" actId="962"/>
          <ac:cxnSpMkLst>
            <pc:docMk/>
            <pc:sldMk cId="3080662624" sldId="296"/>
            <ac:cxnSpMk id="55" creationId="{00000000-0000-0000-0000-000000000000}"/>
          </ac:cxnSpMkLst>
        </pc:cxnChg>
      </pc:sldChg>
      <pc:sldChg chg="addSp delSp modSp mod">
        <pc:chgData name="Annaleise Radchenko" userId="6249d1a9-d5dd-4793-b8df-98b5e6874abb" providerId="ADAL" clId="{4A5B4154-50F6-4F5B-A4D7-A9ED8C205C6B}" dt="2026-01-12T20:24:33.763" v="267" actId="962"/>
        <pc:sldMkLst>
          <pc:docMk/>
          <pc:sldMk cId="79888956" sldId="297"/>
        </pc:sldMkLst>
        <pc:spChg chg="mod">
          <ac:chgData name="Annaleise Radchenko" userId="6249d1a9-d5dd-4793-b8df-98b5e6874abb" providerId="ADAL" clId="{4A5B4154-50F6-4F5B-A4D7-A9ED8C205C6B}" dt="2026-01-12T20:21:32.958" v="260" actId="33553"/>
          <ac:spMkLst>
            <pc:docMk/>
            <pc:sldMk cId="79888956" sldId="297"/>
            <ac:spMk id="26" creationId="{00000000-0000-0000-0000-000000000000}"/>
          </ac:spMkLst>
        </pc:spChg>
        <pc:picChg chg="add mod">
          <ac:chgData name="Annaleise Radchenko" userId="6249d1a9-d5dd-4793-b8df-98b5e6874abb" providerId="ADAL" clId="{4A5B4154-50F6-4F5B-A4D7-A9ED8C205C6B}" dt="2026-01-12T20:24:33.763" v="267" actId="962"/>
          <ac:picMkLst>
            <pc:docMk/>
            <pc:sldMk cId="79888956" sldId="297"/>
            <ac:picMk id="4" creationId="{0C88571E-5452-08FF-9B52-FED6E8655A74}"/>
          </ac:picMkLst>
        </pc:picChg>
        <pc:cxnChg chg="mod">
          <ac:chgData name="Annaleise Radchenko" userId="6249d1a9-d5dd-4793-b8df-98b5e6874abb" providerId="ADAL" clId="{4A5B4154-50F6-4F5B-A4D7-A9ED8C205C6B}" dt="2026-01-09T16:06:54.915" v="41" actId="962"/>
          <ac:cxnSpMkLst>
            <pc:docMk/>
            <pc:sldMk cId="79888956" sldId="297"/>
            <ac:cxnSpMk id="55" creationId="{00000000-0000-0000-0000-000000000000}"/>
          </ac:cxnSpMkLst>
        </pc:cxnChg>
      </pc:sldChg>
      <pc:sldChg chg="modSp mod">
        <pc:chgData name="Annaleise Radchenko" userId="6249d1a9-d5dd-4793-b8df-98b5e6874abb" providerId="ADAL" clId="{4A5B4154-50F6-4F5B-A4D7-A9ED8C205C6B}" dt="2026-01-12T20:25:18.324" v="276" actId="962"/>
        <pc:sldMkLst>
          <pc:docMk/>
          <pc:sldMk cId="1785746588" sldId="298"/>
        </pc:sldMkLst>
        <pc:spChg chg="mod">
          <ac:chgData name="Annaleise Radchenko" userId="6249d1a9-d5dd-4793-b8df-98b5e6874abb" providerId="ADAL" clId="{4A5B4154-50F6-4F5B-A4D7-A9ED8C205C6B}" dt="2026-01-12T20:24:39.741" v="268" actId="33553"/>
          <ac:spMkLst>
            <pc:docMk/>
            <pc:sldMk cId="1785746588" sldId="298"/>
            <ac:spMk id="26" creationId="{00000000-0000-0000-0000-000000000000}"/>
          </ac:spMkLst>
        </pc:spChg>
        <pc:grpChg chg="mod">
          <ac:chgData name="Annaleise Radchenko" userId="6249d1a9-d5dd-4793-b8df-98b5e6874abb" providerId="ADAL" clId="{4A5B4154-50F6-4F5B-A4D7-A9ED8C205C6B}" dt="2026-01-12T20:25:00.284" v="270" actId="962"/>
          <ac:grpSpMkLst>
            <pc:docMk/>
            <pc:sldMk cId="1785746588" sldId="298"/>
            <ac:grpSpMk id="8" creationId="{B0878570-1309-4FF2-9FE2-94BBFA37DB95}"/>
          </ac:grpSpMkLst>
        </pc:grpChg>
        <pc:grpChg chg="mod">
          <ac:chgData name="Annaleise Radchenko" userId="6249d1a9-d5dd-4793-b8df-98b5e6874abb" providerId="ADAL" clId="{4A5B4154-50F6-4F5B-A4D7-A9ED8C205C6B}" dt="2026-01-12T20:25:04.329" v="272" actId="962"/>
          <ac:grpSpMkLst>
            <pc:docMk/>
            <pc:sldMk cId="1785746588" sldId="298"/>
            <ac:grpSpMk id="12" creationId="{98A1B49B-8999-468C-9B6F-9ED5C0415629}"/>
          </ac:grpSpMkLst>
        </pc:grpChg>
        <pc:grpChg chg="mod">
          <ac:chgData name="Annaleise Radchenko" userId="6249d1a9-d5dd-4793-b8df-98b5e6874abb" providerId="ADAL" clId="{4A5B4154-50F6-4F5B-A4D7-A9ED8C205C6B}" dt="2026-01-12T20:25:08.588" v="274" actId="962"/>
          <ac:grpSpMkLst>
            <pc:docMk/>
            <pc:sldMk cId="1785746588" sldId="298"/>
            <ac:grpSpMk id="15" creationId="{9BCB941A-AB18-40C0-B786-A07F4241D27D}"/>
          </ac:grpSpMkLst>
        </pc:grpChg>
        <pc:grpChg chg="mod">
          <ac:chgData name="Annaleise Radchenko" userId="6249d1a9-d5dd-4793-b8df-98b5e6874abb" providerId="ADAL" clId="{4A5B4154-50F6-4F5B-A4D7-A9ED8C205C6B}" dt="2026-01-12T20:25:18.324" v="276" actId="962"/>
          <ac:grpSpMkLst>
            <pc:docMk/>
            <pc:sldMk cId="1785746588" sldId="298"/>
            <ac:grpSpMk id="18" creationId="{8D821E73-CE09-42DF-9D1B-0BEAB3E1A43B}"/>
          </ac:grpSpMkLst>
        </pc:grpChg>
        <pc:cxnChg chg="mod">
          <ac:chgData name="Annaleise Radchenko" userId="6249d1a9-d5dd-4793-b8df-98b5e6874abb" providerId="ADAL" clId="{4A5B4154-50F6-4F5B-A4D7-A9ED8C205C6B}" dt="2026-01-09T16:06:54.932" v="42" actId="962"/>
          <ac:cxnSpMkLst>
            <pc:docMk/>
            <pc:sldMk cId="1785746588" sldId="298"/>
            <ac:cxnSpMk id="55" creationId="{00000000-0000-0000-0000-000000000000}"/>
          </ac:cxnSpMkLst>
        </pc:cxnChg>
      </pc:sldChg>
      <pc:sldChg chg="modSp mod">
        <pc:chgData name="Annaleise Radchenko" userId="6249d1a9-d5dd-4793-b8df-98b5e6874abb" providerId="ADAL" clId="{4A5B4154-50F6-4F5B-A4D7-A9ED8C205C6B}" dt="2026-01-09T16:20:16.322" v="87" actId="947"/>
        <pc:sldMkLst>
          <pc:docMk/>
          <pc:sldMk cId="4083062953" sldId="329"/>
        </pc:sldMkLst>
        <pc:spChg chg="mod">
          <ac:chgData name="Annaleise Radchenko" userId="6249d1a9-d5dd-4793-b8df-98b5e6874abb" providerId="ADAL" clId="{4A5B4154-50F6-4F5B-A4D7-A9ED8C205C6B}" dt="2026-01-09T16:20:16.322" v="87" actId="947"/>
          <ac:spMkLst>
            <pc:docMk/>
            <pc:sldMk cId="4083062953" sldId="329"/>
            <ac:spMk id="26" creationId="{00000000-0000-0000-0000-000000000000}"/>
          </ac:spMkLst>
        </pc:spChg>
        <pc:cxnChg chg="mod">
          <ac:chgData name="Annaleise Radchenko" userId="6249d1a9-d5dd-4793-b8df-98b5e6874abb" providerId="ADAL" clId="{4A5B4154-50F6-4F5B-A4D7-A9ED8C205C6B}" dt="2026-01-09T16:06:54.489" v="3" actId="962"/>
          <ac:cxnSpMkLst>
            <pc:docMk/>
            <pc:sldMk cId="4083062953" sldId="329"/>
            <ac:cxnSpMk id="55" creationId="{00000000-0000-0000-0000-000000000000}"/>
          </ac:cxnSpMkLst>
        </pc:cxnChg>
      </pc:sldChg>
      <pc:sldChg chg="modSp mod">
        <pc:chgData name="Annaleise Radchenko" userId="6249d1a9-d5dd-4793-b8df-98b5e6874abb" providerId="ADAL" clId="{4A5B4154-50F6-4F5B-A4D7-A9ED8C205C6B}" dt="2026-01-09T16:22:14.111" v="107" actId="962"/>
        <pc:sldMkLst>
          <pc:docMk/>
          <pc:sldMk cId="1726321422" sldId="330"/>
        </pc:sldMkLst>
        <pc:spChg chg="mod">
          <ac:chgData name="Annaleise Radchenko" userId="6249d1a9-d5dd-4793-b8df-98b5e6874abb" providerId="ADAL" clId="{4A5B4154-50F6-4F5B-A4D7-A9ED8C205C6B}" dt="2026-01-09T16:21:37.575" v="97" actId="33553"/>
          <ac:spMkLst>
            <pc:docMk/>
            <pc:sldMk cId="1726321422" sldId="330"/>
            <ac:spMk id="26" creationId="{00000000-0000-0000-0000-000000000000}"/>
          </ac:spMkLst>
        </pc:spChg>
        <pc:grpChg chg="mod">
          <ac:chgData name="Annaleise Radchenko" userId="6249d1a9-d5dd-4793-b8df-98b5e6874abb" providerId="ADAL" clId="{4A5B4154-50F6-4F5B-A4D7-A9ED8C205C6B}" dt="2026-01-09T16:21:50.034" v="99" actId="962"/>
          <ac:grpSpMkLst>
            <pc:docMk/>
            <pc:sldMk cId="1726321422" sldId="330"/>
            <ac:grpSpMk id="8" creationId="{B0878570-1309-4FF2-9FE2-94BBFA37DB95}"/>
          </ac:grpSpMkLst>
        </pc:grpChg>
        <pc:grpChg chg="mod">
          <ac:chgData name="Annaleise Radchenko" userId="6249d1a9-d5dd-4793-b8df-98b5e6874abb" providerId="ADAL" clId="{4A5B4154-50F6-4F5B-A4D7-A9ED8C205C6B}" dt="2026-01-09T16:21:56.311" v="101" actId="962"/>
          <ac:grpSpMkLst>
            <pc:docMk/>
            <pc:sldMk cId="1726321422" sldId="330"/>
            <ac:grpSpMk id="12" creationId="{98A1B49B-8999-468C-9B6F-9ED5C0415629}"/>
          </ac:grpSpMkLst>
        </pc:grpChg>
        <pc:grpChg chg="mod">
          <ac:chgData name="Annaleise Radchenko" userId="6249d1a9-d5dd-4793-b8df-98b5e6874abb" providerId="ADAL" clId="{4A5B4154-50F6-4F5B-A4D7-A9ED8C205C6B}" dt="2026-01-09T16:22:01.876" v="103" actId="962"/>
          <ac:grpSpMkLst>
            <pc:docMk/>
            <pc:sldMk cId="1726321422" sldId="330"/>
            <ac:grpSpMk id="15" creationId="{9BCB941A-AB18-40C0-B786-A07F4241D27D}"/>
          </ac:grpSpMkLst>
        </pc:grpChg>
        <pc:grpChg chg="mod">
          <ac:chgData name="Annaleise Radchenko" userId="6249d1a9-d5dd-4793-b8df-98b5e6874abb" providerId="ADAL" clId="{4A5B4154-50F6-4F5B-A4D7-A9ED8C205C6B}" dt="2026-01-09T16:22:08.065" v="105" actId="962"/>
          <ac:grpSpMkLst>
            <pc:docMk/>
            <pc:sldMk cId="1726321422" sldId="330"/>
            <ac:grpSpMk id="18" creationId="{6D244D0D-1DED-4AFE-A29F-DDF450D75B67}"/>
          </ac:grpSpMkLst>
        </pc:grpChg>
        <pc:grpChg chg="mod">
          <ac:chgData name="Annaleise Radchenko" userId="6249d1a9-d5dd-4793-b8df-98b5e6874abb" providerId="ADAL" clId="{4A5B4154-50F6-4F5B-A4D7-A9ED8C205C6B}" dt="2026-01-09T16:22:14.111" v="107" actId="962"/>
          <ac:grpSpMkLst>
            <pc:docMk/>
            <pc:sldMk cId="1726321422" sldId="330"/>
            <ac:grpSpMk id="21" creationId="{45ACBF24-DB17-470D-A8A5-DBA1C676D4FD}"/>
          </ac:grpSpMkLst>
        </pc:grpChg>
        <pc:cxnChg chg="mod">
          <ac:chgData name="Annaleise Radchenko" userId="6249d1a9-d5dd-4793-b8df-98b5e6874abb" providerId="ADAL" clId="{4A5B4154-50F6-4F5B-A4D7-A9ED8C205C6B}" dt="2026-01-09T16:06:54.516" v="5" actId="962"/>
          <ac:cxnSpMkLst>
            <pc:docMk/>
            <pc:sldMk cId="1726321422" sldId="330"/>
            <ac:cxnSpMk id="55" creationId="{00000000-0000-0000-0000-000000000000}"/>
          </ac:cxnSpMkLst>
        </pc:cxnChg>
      </pc:sldChg>
      <pc:sldChg chg="addSp delSp modSp mod">
        <pc:chgData name="Annaleise Radchenko" userId="6249d1a9-d5dd-4793-b8df-98b5e6874abb" providerId="ADAL" clId="{4A5B4154-50F6-4F5B-A4D7-A9ED8C205C6B}" dt="2026-01-12T16:24:21.274" v="168" actId="962"/>
        <pc:sldMkLst>
          <pc:docMk/>
          <pc:sldMk cId="3673696738" sldId="331"/>
        </pc:sldMkLst>
        <pc:spChg chg="mod">
          <ac:chgData name="Annaleise Radchenko" userId="6249d1a9-d5dd-4793-b8df-98b5e6874abb" providerId="ADAL" clId="{4A5B4154-50F6-4F5B-A4D7-A9ED8C205C6B}" dt="2026-01-09T20:12:12.159" v="166" actId="947"/>
          <ac:spMkLst>
            <pc:docMk/>
            <pc:sldMk cId="3673696738" sldId="331"/>
            <ac:spMk id="26" creationId="{00000000-0000-0000-0000-000000000000}"/>
          </ac:spMkLst>
        </pc:spChg>
        <pc:picChg chg="add mod">
          <ac:chgData name="Annaleise Radchenko" userId="6249d1a9-d5dd-4793-b8df-98b5e6874abb" providerId="ADAL" clId="{4A5B4154-50F6-4F5B-A4D7-A9ED8C205C6B}" dt="2026-01-12T16:24:21.274" v="168" actId="962"/>
          <ac:picMkLst>
            <pc:docMk/>
            <pc:sldMk cId="3673696738" sldId="331"/>
            <ac:picMk id="4" creationId="{DA9B20BF-E20F-4D86-9144-627D9A1F2188}"/>
          </ac:picMkLst>
        </pc:picChg>
        <pc:cxnChg chg="mod">
          <ac:chgData name="Annaleise Radchenko" userId="6249d1a9-d5dd-4793-b8df-98b5e6874abb" providerId="ADAL" clId="{4A5B4154-50F6-4F5B-A4D7-A9ED8C205C6B}" dt="2026-01-09T16:06:54.609" v="12" actId="962"/>
          <ac:cxnSpMkLst>
            <pc:docMk/>
            <pc:sldMk cId="3673696738" sldId="331"/>
            <ac:cxnSpMk id="55" creationId="{00000000-0000-0000-0000-000000000000}"/>
          </ac:cxnSpMkLst>
        </pc:cxnChg>
      </pc:sldChg>
      <pc:sldChg chg="modSp mod">
        <pc:chgData name="Annaleise Radchenko" userId="6249d1a9-d5dd-4793-b8df-98b5e6874abb" providerId="ADAL" clId="{4A5B4154-50F6-4F5B-A4D7-A9ED8C205C6B}" dt="2026-01-12T16:28:33.368" v="171" actId="33553"/>
        <pc:sldMkLst>
          <pc:docMk/>
          <pc:sldMk cId="2705526488" sldId="332"/>
        </pc:sldMkLst>
        <pc:spChg chg="mod">
          <ac:chgData name="Annaleise Radchenko" userId="6249d1a9-d5dd-4793-b8df-98b5e6874abb" providerId="ADAL" clId="{4A5B4154-50F6-4F5B-A4D7-A9ED8C205C6B}" dt="2026-01-12T16:28:33.368" v="171" actId="33553"/>
          <ac:spMkLst>
            <pc:docMk/>
            <pc:sldMk cId="2705526488" sldId="332"/>
            <ac:spMk id="26" creationId="{00000000-0000-0000-0000-000000000000}"/>
          </ac:spMkLst>
        </pc:spChg>
        <pc:cxnChg chg="mod">
          <ac:chgData name="Annaleise Radchenko" userId="6249d1a9-d5dd-4793-b8df-98b5e6874abb" providerId="ADAL" clId="{4A5B4154-50F6-4F5B-A4D7-A9ED8C205C6B}" dt="2026-01-09T16:06:54.623" v="13" actId="962"/>
          <ac:cxnSpMkLst>
            <pc:docMk/>
            <pc:sldMk cId="2705526488" sldId="332"/>
            <ac:cxnSpMk id="55" creationId="{00000000-0000-0000-0000-000000000000}"/>
          </ac:cxnSpMkLst>
        </pc:cxnChg>
      </pc:sldChg>
      <pc:sldChg chg="delSp modSp mod">
        <pc:chgData name="Annaleise Radchenko" userId="6249d1a9-d5dd-4793-b8df-98b5e6874abb" providerId="ADAL" clId="{4A5B4154-50F6-4F5B-A4D7-A9ED8C205C6B}" dt="2026-01-09T16:31:52.619" v="136" actId="947"/>
        <pc:sldMkLst>
          <pc:docMk/>
          <pc:sldMk cId="1632733121" sldId="365"/>
        </pc:sldMkLst>
        <pc:spChg chg="mod topLvl">
          <ac:chgData name="Annaleise Radchenko" userId="6249d1a9-d5dd-4793-b8df-98b5e6874abb" providerId="ADAL" clId="{4A5B4154-50F6-4F5B-A4D7-A9ED8C205C6B}" dt="2026-01-09T16:31:52.619" v="136" actId="947"/>
          <ac:spMkLst>
            <pc:docMk/>
            <pc:sldMk cId="1632733121" sldId="365"/>
            <ac:spMk id="26" creationId="{00000000-0000-0000-0000-000000000000}"/>
          </ac:spMkLst>
        </pc:spChg>
        <pc:cxnChg chg="mod">
          <ac:chgData name="Annaleise Radchenko" userId="6249d1a9-d5dd-4793-b8df-98b5e6874abb" providerId="ADAL" clId="{4A5B4154-50F6-4F5B-A4D7-A9ED8C205C6B}" dt="2026-01-09T16:06:54.566" v="9" actId="962"/>
          <ac:cxnSpMkLst>
            <pc:docMk/>
            <pc:sldMk cId="1632733121" sldId="365"/>
            <ac:cxnSpMk id="55" creationId="{00000000-0000-0000-0000-000000000000}"/>
          </ac:cxnSpMkLst>
        </pc:cxnChg>
      </pc:sldChg>
      <pc:sldChg chg="addSp delSp modSp mod">
        <pc:chgData name="Annaleise Radchenko" userId="6249d1a9-d5dd-4793-b8df-98b5e6874abb" providerId="ADAL" clId="{4A5B4154-50F6-4F5B-A4D7-A9ED8C205C6B}" dt="2026-01-13T21:36:06.279" v="439" actId="13244"/>
        <pc:sldMkLst>
          <pc:docMk/>
          <pc:sldMk cId="1706914757" sldId="366"/>
        </pc:sldMkLst>
        <pc:spChg chg="mod">
          <ac:chgData name="Annaleise Radchenko" userId="6249d1a9-d5dd-4793-b8df-98b5e6874abb" providerId="ADAL" clId="{4A5B4154-50F6-4F5B-A4D7-A9ED8C205C6B}" dt="2026-01-12T16:31:04.089" v="183" actId="33553"/>
          <ac:spMkLst>
            <pc:docMk/>
            <pc:sldMk cId="1706914757" sldId="366"/>
            <ac:spMk id="26" creationId="{00000000-0000-0000-0000-000000000000}"/>
          </ac:spMkLst>
        </pc:spChg>
        <pc:picChg chg="add mod ord">
          <ac:chgData name="Annaleise Radchenko" userId="6249d1a9-d5dd-4793-b8df-98b5e6874abb" providerId="ADAL" clId="{4A5B4154-50F6-4F5B-A4D7-A9ED8C205C6B}" dt="2026-01-13T21:36:06.279" v="439" actId="13244"/>
          <ac:picMkLst>
            <pc:docMk/>
            <pc:sldMk cId="1706914757" sldId="366"/>
            <ac:picMk id="4" creationId="{A261B303-4CDB-C481-AFE6-2CB810275BAC}"/>
          </ac:picMkLst>
        </pc:picChg>
        <pc:cxnChg chg="mod">
          <ac:chgData name="Annaleise Radchenko" userId="6249d1a9-d5dd-4793-b8df-98b5e6874abb" providerId="ADAL" clId="{4A5B4154-50F6-4F5B-A4D7-A9ED8C205C6B}" dt="2026-01-09T16:06:54.651" v="15" actId="962"/>
          <ac:cxnSpMkLst>
            <pc:docMk/>
            <pc:sldMk cId="1706914757" sldId="366"/>
            <ac:cxnSpMk id="55" creationId="{00000000-0000-0000-0000-000000000000}"/>
          </ac:cxnSpMkLst>
        </pc:cxnChg>
      </pc:sldChg>
      <pc:sldChg chg="addSp delSp modSp mod">
        <pc:chgData name="Annaleise Radchenko" userId="6249d1a9-d5dd-4793-b8df-98b5e6874abb" providerId="ADAL" clId="{4A5B4154-50F6-4F5B-A4D7-A9ED8C205C6B}" dt="2026-01-12T19:43:13.464" v="198" actId="962"/>
        <pc:sldMkLst>
          <pc:docMk/>
          <pc:sldMk cId="134015459" sldId="367"/>
        </pc:sldMkLst>
        <pc:spChg chg="mod">
          <ac:chgData name="Annaleise Radchenko" userId="6249d1a9-d5dd-4793-b8df-98b5e6874abb" providerId="ADAL" clId="{4A5B4154-50F6-4F5B-A4D7-A9ED8C205C6B}" dt="2026-01-12T19:39:23.528" v="196" actId="33553"/>
          <ac:spMkLst>
            <pc:docMk/>
            <pc:sldMk cId="134015459" sldId="367"/>
            <ac:spMk id="26" creationId="{00000000-0000-0000-0000-000000000000}"/>
          </ac:spMkLst>
        </pc:spChg>
        <pc:picChg chg="add mod">
          <ac:chgData name="Annaleise Radchenko" userId="6249d1a9-d5dd-4793-b8df-98b5e6874abb" providerId="ADAL" clId="{4A5B4154-50F6-4F5B-A4D7-A9ED8C205C6B}" dt="2026-01-12T19:43:13.464" v="198" actId="962"/>
          <ac:picMkLst>
            <pc:docMk/>
            <pc:sldMk cId="134015459" sldId="367"/>
            <ac:picMk id="4" creationId="{CE8626AA-2075-17BC-7E6F-C61342200658}"/>
          </ac:picMkLst>
        </pc:picChg>
        <pc:cxnChg chg="mod">
          <ac:chgData name="Annaleise Radchenko" userId="6249d1a9-d5dd-4793-b8df-98b5e6874abb" providerId="ADAL" clId="{4A5B4154-50F6-4F5B-A4D7-A9ED8C205C6B}" dt="2026-01-09T16:06:54.664" v="16" actId="962"/>
          <ac:cxnSpMkLst>
            <pc:docMk/>
            <pc:sldMk cId="134015459" sldId="367"/>
            <ac:cxnSpMk id="55" creationId="{00000000-0000-0000-0000-000000000000}"/>
          </ac:cxnSpMkLst>
        </pc:cxnChg>
      </pc:sldChg>
      <pc:sldChg chg="modSp mod">
        <pc:chgData name="Annaleise Radchenko" userId="6249d1a9-d5dd-4793-b8df-98b5e6874abb" providerId="ADAL" clId="{4A5B4154-50F6-4F5B-A4D7-A9ED8C205C6B}" dt="2026-01-09T16:25:34.512" v="122" actId="13244"/>
        <pc:sldMkLst>
          <pc:docMk/>
          <pc:sldMk cId="2002249813" sldId="368"/>
        </pc:sldMkLst>
        <pc:spChg chg="mod">
          <ac:chgData name="Annaleise Radchenko" userId="6249d1a9-d5dd-4793-b8df-98b5e6874abb" providerId="ADAL" clId="{4A5B4154-50F6-4F5B-A4D7-A9ED8C205C6B}" dt="2026-01-09T16:25:12.622" v="121" actId="33553"/>
          <ac:spMkLst>
            <pc:docMk/>
            <pc:sldMk cId="2002249813" sldId="368"/>
            <ac:spMk id="26" creationId="{00000000-0000-0000-0000-000000000000}"/>
          </ac:spMkLst>
        </pc:spChg>
        <pc:picChg chg="mod">
          <ac:chgData name="Annaleise Radchenko" userId="6249d1a9-d5dd-4793-b8df-98b5e6874abb" providerId="ADAL" clId="{4A5B4154-50F6-4F5B-A4D7-A9ED8C205C6B}" dt="2026-01-09T16:25:34.512" v="122" actId="13244"/>
          <ac:picMkLst>
            <pc:docMk/>
            <pc:sldMk cId="2002249813" sldId="368"/>
            <ac:picMk id="5122" creationId="{1F7A5D06-F55F-4E41-B201-B7E2E6359E2E}"/>
          </ac:picMkLst>
        </pc:picChg>
        <pc:cxnChg chg="mod">
          <ac:chgData name="Annaleise Radchenko" userId="6249d1a9-d5dd-4793-b8df-98b5e6874abb" providerId="ADAL" clId="{4A5B4154-50F6-4F5B-A4D7-A9ED8C205C6B}" dt="2026-01-09T16:06:54.536" v="7" actId="962"/>
          <ac:cxnSpMkLst>
            <pc:docMk/>
            <pc:sldMk cId="2002249813" sldId="368"/>
            <ac:cxnSpMk id="55" creationId="{00000000-0000-0000-0000-000000000000}"/>
          </ac:cxnSpMkLst>
        </pc:cxnChg>
      </pc:sldChg>
      <pc:sldChg chg="delSp modSp mod">
        <pc:chgData name="Annaleise Radchenko" userId="6249d1a9-d5dd-4793-b8df-98b5e6874abb" providerId="ADAL" clId="{4A5B4154-50F6-4F5B-A4D7-A9ED8C205C6B}" dt="2026-01-12T19:43:47.649" v="203" actId="478"/>
        <pc:sldMkLst>
          <pc:docMk/>
          <pc:sldMk cId="3103126524" sldId="369"/>
        </pc:sldMkLst>
        <pc:spChg chg="mod topLvl">
          <ac:chgData name="Annaleise Radchenko" userId="6249d1a9-d5dd-4793-b8df-98b5e6874abb" providerId="ADAL" clId="{4A5B4154-50F6-4F5B-A4D7-A9ED8C205C6B}" dt="2026-01-12T19:43:42.790" v="202" actId="33553"/>
          <ac:spMkLst>
            <pc:docMk/>
            <pc:sldMk cId="3103126524" sldId="369"/>
            <ac:spMk id="26" creationId="{00000000-0000-0000-0000-000000000000}"/>
          </ac:spMkLst>
        </pc:spChg>
        <pc:cxnChg chg="mod">
          <ac:chgData name="Annaleise Radchenko" userId="6249d1a9-d5dd-4793-b8df-98b5e6874abb" providerId="ADAL" clId="{4A5B4154-50F6-4F5B-A4D7-A9ED8C205C6B}" dt="2026-01-09T16:06:54.678" v="17" actId="962"/>
          <ac:cxnSpMkLst>
            <pc:docMk/>
            <pc:sldMk cId="3103126524" sldId="369"/>
            <ac:cxnSpMk id="55" creationId="{00000000-0000-0000-0000-000000000000}"/>
          </ac:cxnSpMkLst>
        </pc:cxnChg>
      </pc:sldChg>
      <pc:sldChg chg="delSp modSp mod">
        <pc:chgData name="Annaleise Radchenko" userId="6249d1a9-d5dd-4793-b8df-98b5e6874abb" providerId="ADAL" clId="{4A5B4154-50F6-4F5B-A4D7-A9ED8C205C6B}" dt="2026-01-09T16:32:18.335" v="141" actId="33553"/>
        <pc:sldMkLst>
          <pc:docMk/>
          <pc:sldMk cId="275278699" sldId="370"/>
        </pc:sldMkLst>
        <pc:spChg chg="mod topLvl">
          <ac:chgData name="Annaleise Radchenko" userId="6249d1a9-d5dd-4793-b8df-98b5e6874abb" providerId="ADAL" clId="{4A5B4154-50F6-4F5B-A4D7-A9ED8C205C6B}" dt="2026-01-09T16:32:18.335" v="141" actId="33553"/>
          <ac:spMkLst>
            <pc:docMk/>
            <pc:sldMk cId="275278699" sldId="370"/>
            <ac:spMk id="26" creationId="{00000000-0000-0000-0000-000000000000}"/>
          </ac:spMkLst>
        </pc:spChg>
        <pc:cxnChg chg="mod">
          <ac:chgData name="Annaleise Radchenko" userId="6249d1a9-d5dd-4793-b8df-98b5e6874abb" providerId="ADAL" clId="{4A5B4154-50F6-4F5B-A4D7-A9ED8C205C6B}" dt="2026-01-09T16:06:54.583" v="10" actId="962"/>
          <ac:cxnSpMkLst>
            <pc:docMk/>
            <pc:sldMk cId="275278699" sldId="370"/>
            <ac:cxnSpMk id="55" creationId="{00000000-0000-0000-0000-000000000000}"/>
          </ac:cxnSpMkLst>
        </pc:cxnChg>
      </pc:sldChg>
      <pc:sldChg chg="modSp mod">
        <pc:chgData name="Annaleise Radchenko" userId="6249d1a9-d5dd-4793-b8df-98b5e6874abb" providerId="ADAL" clId="{4A5B4154-50F6-4F5B-A4D7-A9ED8C205C6B}" dt="2026-01-12T19:43:55.917" v="204" actId="33553"/>
        <pc:sldMkLst>
          <pc:docMk/>
          <pc:sldMk cId="2896119067" sldId="371"/>
        </pc:sldMkLst>
        <pc:spChg chg="mod">
          <ac:chgData name="Annaleise Radchenko" userId="6249d1a9-d5dd-4793-b8df-98b5e6874abb" providerId="ADAL" clId="{4A5B4154-50F6-4F5B-A4D7-A9ED8C205C6B}" dt="2026-01-12T19:43:55.917" v="204" actId="33553"/>
          <ac:spMkLst>
            <pc:docMk/>
            <pc:sldMk cId="2896119067" sldId="371"/>
            <ac:spMk id="9" creationId="{00000000-0000-0000-0000-000000000000}"/>
          </ac:spMkLst>
        </pc:spChg>
        <pc:spChg chg="mod">
          <ac:chgData name="Annaleise Radchenko" userId="6249d1a9-d5dd-4793-b8df-98b5e6874abb" providerId="ADAL" clId="{4A5B4154-50F6-4F5B-A4D7-A9ED8C205C6B}" dt="2026-01-09T16:06:54.685" v="18" actId="962"/>
          <ac:spMkLst>
            <pc:docMk/>
            <pc:sldMk cId="2896119067" sldId="371"/>
            <ac:spMk id="10" creationId="{00000000-0000-0000-0000-000000000000}"/>
          </ac:spMkLst>
        </pc:spChg>
        <pc:cxnChg chg="mod">
          <ac:chgData name="Annaleise Radchenko" userId="6249d1a9-d5dd-4793-b8df-98b5e6874abb" providerId="ADAL" clId="{4A5B4154-50F6-4F5B-A4D7-A9ED8C205C6B}" dt="2026-01-09T16:06:54.701" v="20" actId="962"/>
          <ac:cxnSpMkLst>
            <pc:docMk/>
            <pc:sldMk cId="2896119067" sldId="371"/>
            <ac:cxnSpMk id="11" creationId="{00000000-0000-0000-0000-000000000000}"/>
          </ac:cxnSpMkLst>
        </pc:cxnChg>
        <pc:cxnChg chg="mod">
          <ac:chgData name="Annaleise Radchenko" userId="6249d1a9-d5dd-4793-b8df-98b5e6874abb" providerId="ADAL" clId="{4A5B4154-50F6-4F5B-A4D7-A9ED8C205C6B}" dt="2026-01-09T16:06:54.699" v="19" actId="962"/>
          <ac:cxnSpMkLst>
            <pc:docMk/>
            <pc:sldMk cId="2896119067" sldId="371"/>
            <ac:cxnSpMk id="14" creationId="{00000000-0000-0000-0000-000000000000}"/>
          </ac:cxnSpMkLst>
        </pc:cxnChg>
      </pc:sldChg>
      <pc:sldChg chg="modSp mod">
        <pc:chgData name="Annaleise Radchenko" userId="6249d1a9-d5dd-4793-b8df-98b5e6874abb" providerId="ADAL" clId="{4A5B4154-50F6-4F5B-A4D7-A9ED8C205C6B}" dt="2026-01-12T19:54:33.424" v="232" actId="962"/>
        <pc:sldMkLst>
          <pc:docMk/>
          <pc:sldMk cId="3415980291" sldId="372"/>
        </pc:sldMkLst>
        <pc:spChg chg="mod">
          <ac:chgData name="Annaleise Radchenko" userId="6249d1a9-d5dd-4793-b8df-98b5e6874abb" providerId="ADAL" clId="{4A5B4154-50F6-4F5B-A4D7-A9ED8C205C6B}" dt="2026-01-12T19:54:17.314" v="230" actId="33553"/>
          <ac:spMkLst>
            <pc:docMk/>
            <pc:sldMk cId="3415980291" sldId="372"/>
            <ac:spMk id="26" creationId="{00000000-0000-0000-0000-000000000000}"/>
          </ac:spMkLst>
        </pc:spChg>
        <pc:picChg chg="mod">
          <ac:chgData name="Annaleise Radchenko" userId="6249d1a9-d5dd-4793-b8df-98b5e6874abb" providerId="ADAL" clId="{4A5B4154-50F6-4F5B-A4D7-A9ED8C205C6B}" dt="2026-01-12T19:54:32.143" v="231" actId="962"/>
          <ac:picMkLst>
            <pc:docMk/>
            <pc:sldMk cId="3415980291" sldId="372"/>
            <ac:picMk id="3" creationId="{61650806-18C5-4DE4-865B-A4148E447C32}"/>
          </ac:picMkLst>
        </pc:picChg>
        <pc:picChg chg="mod">
          <ac:chgData name="Annaleise Radchenko" userId="6249d1a9-d5dd-4793-b8df-98b5e6874abb" providerId="ADAL" clId="{4A5B4154-50F6-4F5B-A4D7-A9ED8C205C6B}" dt="2026-01-12T19:54:33.424" v="232" actId="962"/>
          <ac:picMkLst>
            <pc:docMk/>
            <pc:sldMk cId="3415980291" sldId="372"/>
            <ac:picMk id="17" creationId="{10D0D680-22A1-41AB-B30C-C2219C398391}"/>
          </ac:picMkLst>
        </pc:picChg>
        <pc:cxnChg chg="mod">
          <ac:chgData name="Annaleise Radchenko" userId="6249d1a9-d5dd-4793-b8df-98b5e6874abb" providerId="ADAL" clId="{4A5B4154-50F6-4F5B-A4D7-A9ED8C205C6B}" dt="2026-01-09T16:06:54.756" v="24" actId="962"/>
          <ac:cxnSpMkLst>
            <pc:docMk/>
            <pc:sldMk cId="3415980291" sldId="372"/>
            <ac:cxnSpMk id="9" creationId="{4C0874A2-D614-4378-84C3-B39ECD500ED0}"/>
          </ac:cxnSpMkLst>
        </pc:cxnChg>
        <pc:cxnChg chg="mod">
          <ac:chgData name="Annaleise Radchenko" userId="6249d1a9-d5dd-4793-b8df-98b5e6874abb" providerId="ADAL" clId="{4A5B4154-50F6-4F5B-A4D7-A9ED8C205C6B}" dt="2026-01-09T16:06:54.786" v="28" actId="962"/>
          <ac:cxnSpMkLst>
            <pc:docMk/>
            <pc:sldMk cId="3415980291" sldId="372"/>
            <ac:cxnSpMk id="11" creationId="{A32D4625-EAD7-412E-A49F-14B40DDB5668}"/>
          </ac:cxnSpMkLst>
        </pc:cxnChg>
        <pc:cxnChg chg="mod">
          <ac:chgData name="Annaleise Radchenko" userId="6249d1a9-d5dd-4793-b8df-98b5e6874abb" providerId="ADAL" clId="{4A5B4154-50F6-4F5B-A4D7-A9ED8C205C6B}" dt="2026-01-09T16:06:54.763" v="25" actId="962"/>
          <ac:cxnSpMkLst>
            <pc:docMk/>
            <pc:sldMk cId="3415980291" sldId="372"/>
            <ac:cxnSpMk id="12" creationId="{A94E7FDB-B677-43A2-A765-5672CA9F2284}"/>
          </ac:cxnSpMkLst>
        </pc:cxnChg>
        <pc:cxnChg chg="mod">
          <ac:chgData name="Annaleise Radchenko" userId="6249d1a9-d5dd-4793-b8df-98b5e6874abb" providerId="ADAL" clId="{4A5B4154-50F6-4F5B-A4D7-A9ED8C205C6B}" dt="2026-01-09T16:06:54.768" v="26" actId="962"/>
          <ac:cxnSpMkLst>
            <pc:docMk/>
            <pc:sldMk cId="3415980291" sldId="372"/>
            <ac:cxnSpMk id="13" creationId="{586E4A71-CFE4-403A-85B9-61E436FDFD0B}"/>
          </ac:cxnSpMkLst>
        </pc:cxnChg>
        <pc:cxnChg chg="mod">
          <ac:chgData name="Annaleise Radchenko" userId="6249d1a9-d5dd-4793-b8df-98b5e6874abb" providerId="ADAL" clId="{4A5B4154-50F6-4F5B-A4D7-A9ED8C205C6B}" dt="2026-01-09T16:06:54.776" v="27" actId="962"/>
          <ac:cxnSpMkLst>
            <pc:docMk/>
            <pc:sldMk cId="3415980291" sldId="372"/>
            <ac:cxnSpMk id="14" creationId="{35A964E2-21C2-4880-9C02-12EF79B06737}"/>
          </ac:cxnSpMkLst>
        </pc:cxnChg>
        <pc:cxnChg chg="mod">
          <ac:chgData name="Annaleise Radchenko" userId="6249d1a9-d5dd-4793-b8df-98b5e6874abb" providerId="ADAL" clId="{4A5B4154-50F6-4F5B-A4D7-A9ED8C205C6B}" dt="2026-01-09T16:06:54.792" v="29" actId="962"/>
          <ac:cxnSpMkLst>
            <pc:docMk/>
            <pc:sldMk cId="3415980291" sldId="372"/>
            <ac:cxnSpMk id="18" creationId="{FF3CD537-B20E-4CE0-AFD2-F90388CB741D}"/>
          </ac:cxnSpMkLst>
        </pc:cxnChg>
        <pc:cxnChg chg="mod">
          <ac:chgData name="Annaleise Radchenko" userId="6249d1a9-d5dd-4793-b8df-98b5e6874abb" providerId="ADAL" clId="{4A5B4154-50F6-4F5B-A4D7-A9ED8C205C6B}" dt="2026-01-09T16:06:54.799" v="30" actId="962"/>
          <ac:cxnSpMkLst>
            <pc:docMk/>
            <pc:sldMk cId="3415980291" sldId="372"/>
            <ac:cxnSpMk id="23" creationId="{C8911633-C0E8-4092-AA37-9CA4B2536ED6}"/>
          </ac:cxnSpMkLst>
        </pc:cxnChg>
        <pc:cxnChg chg="mod">
          <ac:chgData name="Annaleise Radchenko" userId="6249d1a9-d5dd-4793-b8df-98b5e6874abb" providerId="ADAL" clId="{4A5B4154-50F6-4F5B-A4D7-A9ED8C205C6B}" dt="2026-01-09T16:06:54.807" v="31" actId="962"/>
          <ac:cxnSpMkLst>
            <pc:docMk/>
            <pc:sldMk cId="3415980291" sldId="372"/>
            <ac:cxnSpMk id="27" creationId="{5931EA8A-E4F2-4291-B3BB-C515F1CF9474}"/>
          </ac:cxnSpMkLst>
        </pc:cxnChg>
        <pc:cxnChg chg="mod">
          <ac:chgData name="Annaleise Radchenko" userId="6249d1a9-d5dd-4793-b8df-98b5e6874abb" providerId="ADAL" clId="{4A5B4154-50F6-4F5B-A4D7-A9ED8C205C6B}" dt="2026-01-09T16:06:54.815" v="32" actId="962"/>
          <ac:cxnSpMkLst>
            <pc:docMk/>
            <pc:sldMk cId="3415980291" sldId="372"/>
            <ac:cxnSpMk id="28" creationId="{7811197E-45D6-4B66-B138-29947CB0D4FD}"/>
          </ac:cxnSpMkLst>
        </pc:cxnChg>
        <pc:cxnChg chg="mod">
          <ac:chgData name="Annaleise Radchenko" userId="6249d1a9-d5dd-4793-b8df-98b5e6874abb" providerId="ADAL" clId="{4A5B4154-50F6-4F5B-A4D7-A9ED8C205C6B}" dt="2026-01-09T16:06:54.820" v="33" actId="962"/>
          <ac:cxnSpMkLst>
            <pc:docMk/>
            <pc:sldMk cId="3415980291" sldId="372"/>
            <ac:cxnSpMk id="29" creationId="{C9E7AE7C-3F46-4FFA-95D6-C39BDF3C56E2}"/>
          </ac:cxnSpMkLst>
        </pc:cxnChg>
        <pc:cxnChg chg="mod">
          <ac:chgData name="Annaleise Radchenko" userId="6249d1a9-d5dd-4793-b8df-98b5e6874abb" providerId="ADAL" clId="{4A5B4154-50F6-4F5B-A4D7-A9ED8C205C6B}" dt="2026-01-09T16:06:54.827" v="34" actId="962"/>
          <ac:cxnSpMkLst>
            <pc:docMk/>
            <pc:sldMk cId="3415980291" sldId="372"/>
            <ac:cxnSpMk id="31" creationId="{AD3F9FEF-5E3B-4EA0-B87B-363AE678B98D}"/>
          </ac:cxnSpMkLst>
        </pc:cxnChg>
        <pc:cxnChg chg="mod">
          <ac:chgData name="Annaleise Radchenko" userId="6249d1a9-d5dd-4793-b8df-98b5e6874abb" providerId="ADAL" clId="{4A5B4154-50F6-4F5B-A4D7-A9ED8C205C6B}" dt="2026-01-09T16:06:54.837" v="35" actId="962"/>
          <ac:cxnSpMkLst>
            <pc:docMk/>
            <pc:sldMk cId="3415980291" sldId="372"/>
            <ac:cxnSpMk id="34" creationId="{182A22D5-18BA-458C-B284-683436744122}"/>
          </ac:cxnSpMkLst>
        </pc:cxnChg>
        <pc:cxnChg chg="mod">
          <ac:chgData name="Annaleise Radchenko" userId="6249d1a9-d5dd-4793-b8df-98b5e6874abb" providerId="ADAL" clId="{4A5B4154-50F6-4F5B-A4D7-A9ED8C205C6B}" dt="2026-01-09T16:06:54.845" v="36" actId="962"/>
          <ac:cxnSpMkLst>
            <pc:docMk/>
            <pc:sldMk cId="3415980291" sldId="372"/>
            <ac:cxnSpMk id="35" creationId="{1D3A2ABD-97AC-467C-97EB-060E7062B889}"/>
          </ac:cxnSpMkLst>
        </pc:cxnChg>
        <pc:cxnChg chg="mod">
          <ac:chgData name="Annaleise Radchenko" userId="6249d1a9-d5dd-4793-b8df-98b5e6874abb" providerId="ADAL" clId="{4A5B4154-50F6-4F5B-A4D7-A9ED8C205C6B}" dt="2026-01-09T16:06:54.849" v="37" actId="962"/>
          <ac:cxnSpMkLst>
            <pc:docMk/>
            <pc:sldMk cId="3415980291" sldId="372"/>
            <ac:cxnSpMk id="40" creationId="{331B8BA9-C4FF-4849-909C-EBE67CAD4465}"/>
          </ac:cxnSpMkLst>
        </pc:cxnChg>
        <pc:cxnChg chg="mod">
          <ac:chgData name="Annaleise Radchenko" userId="6249d1a9-d5dd-4793-b8df-98b5e6874abb" providerId="ADAL" clId="{4A5B4154-50F6-4F5B-A4D7-A9ED8C205C6B}" dt="2026-01-09T16:06:54.746" v="23" actId="962"/>
          <ac:cxnSpMkLst>
            <pc:docMk/>
            <pc:sldMk cId="3415980291" sldId="372"/>
            <ac:cxnSpMk id="55" creationId="{00000000-0000-0000-0000-000000000000}"/>
          </ac:cxnSpMkLst>
        </pc:cxnChg>
      </pc:sldChg>
      <pc:sldChg chg="modSp mod">
        <pc:chgData name="Annaleise Radchenko" userId="6249d1a9-d5dd-4793-b8df-98b5e6874abb" providerId="ADAL" clId="{4A5B4154-50F6-4F5B-A4D7-A9ED8C205C6B}" dt="2026-01-12T20:17:49.733" v="247" actId="962"/>
        <pc:sldMkLst>
          <pc:docMk/>
          <pc:sldMk cId="2202583930" sldId="373"/>
        </pc:sldMkLst>
        <pc:spChg chg="mod">
          <ac:chgData name="Annaleise Radchenko" userId="6249d1a9-d5dd-4793-b8df-98b5e6874abb" providerId="ADAL" clId="{4A5B4154-50F6-4F5B-A4D7-A9ED8C205C6B}" dt="2026-01-12T20:16:01.996" v="245" actId="33553"/>
          <ac:spMkLst>
            <pc:docMk/>
            <pc:sldMk cId="2202583930" sldId="373"/>
            <ac:spMk id="26" creationId="{00000000-0000-0000-0000-000000000000}"/>
          </ac:spMkLst>
        </pc:spChg>
        <pc:grpChg chg="mod">
          <ac:chgData name="Annaleise Radchenko" userId="6249d1a9-d5dd-4793-b8df-98b5e6874abb" providerId="ADAL" clId="{4A5B4154-50F6-4F5B-A4D7-A9ED8C205C6B}" dt="2026-01-12T20:17:49.733" v="247" actId="962"/>
          <ac:grpSpMkLst>
            <pc:docMk/>
            <pc:sldMk cId="2202583930" sldId="373"/>
            <ac:grpSpMk id="7" creationId="{96902959-E7F0-45C2-B995-862023C439F4}"/>
          </ac:grpSpMkLst>
        </pc:grpChg>
        <pc:cxnChg chg="mod">
          <ac:chgData name="Annaleise Radchenko" userId="6249d1a9-d5dd-4793-b8df-98b5e6874abb" providerId="ADAL" clId="{4A5B4154-50F6-4F5B-A4D7-A9ED8C205C6B}" dt="2026-01-09T16:06:54.883" v="39" actId="962"/>
          <ac:cxnSpMkLst>
            <pc:docMk/>
            <pc:sldMk cId="2202583930" sldId="373"/>
            <ac:cxnSpMk id="55" creationId="{00000000-0000-0000-0000-000000000000}"/>
          </ac:cxnSpMkLst>
        </pc:cxnChg>
      </pc:sldChg>
      <pc:sldChg chg="addSp delSp modSp mod">
        <pc:chgData name="Annaleise Radchenko" userId="6249d1a9-d5dd-4793-b8df-98b5e6874abb" providerId="ADAL" clId="{4A5B4154-50F6-4F5B-A4D7-A9ED8C205C6B}" dt="2026-01-12T20:21:06.637" v="257" actId="947"/>
        <pc:sldMkLst>
          <pc:docMk/>
          <pc:sldMk cId="2554253341" sldId="374"/>
        </pc:sldMkLst>
        <pc:spChg chg="mod">
          <ac:chgData name="Annaleise Radchenko" userId="6249d1a9-d5dd-4793-b8df-98b5e6874abb" providerId="ADAL" clId="{4A5B4154-50F6-4F5B-A4D7-A9ED8C205C6B}" dt="2026-01-12T20:21:06.637" v="257" actId="947"/>
          <ac:spMkLst>
            <pc:docMk/>
            <pc:sldMk cId="2554253341" sldId="374"/>
            <ac:spMk id="26" creationId="{00000000-0000-0000-0000-000000000000}"/>
          </ac:spMkLst>
        </pc:spChg>
        <pc:picChg chg="add mod">
          <ac:chgData name="Annaleise Radchenko" userId="6249d1a9-d5dd-4793-b8df-98b5e6874abb" providerId="ADAL" clId="{4A5B4154-50F6-4F5B-A4D7-A9ED8C205C6B}" dt="2026-01-12T20:20:37.256" v="255" actId="962"/>
          <ac:picMkLst>
            <pc:docMk/>
            <pc:sldMk cId="2554253341" sldId="374"/>
            <ac:picMk id="4" creationId="{013BABD3-A210-30E3-7E6A-EA1D1157F217}"/>
          </ac:picMkLst>
        </pc:picChg>
        <pc:cxnChg chg="mod">
          <ac:chgData name="Annaleise Radchenko" userId="6249d1a9-d5dd-4793-b8df-98b5e6874abb" providerId="ADAL" clId="{4A5B4154-50F6-4F5B-A4D7-A9ED8C205C6B}" dt="2026-01-09T16:06:54.905" v="40" actId="962"/>
          <ac:cxnSpMkLst>
            <pc:docMk/>
            <pc:sldMk cId="2554253341" sldId="374"/>
            <ac:cxnSpMk id="55" creationId="{00000000-0000-0000-0000-000000000000}"/>
          </ac:cxnSpMkLst>
        </pc:cxnChg>
      </pc:sldChg>
      <pc:sldChg chg="delSp modSp mod">
        <pc:chgData name="Annaleise Radchenko" userId="6249d1a9-d5dd-4793-b8df-98b5e6874abb" providerId="ADAL" clId="{4A5B4154-50F6-4F5B-A4D7-A9ED8C205C6B}" dt="2026-01-12T20:27:30.554" v="281" actId="478"/>
        <pc:sldMkLst>
          <pc:docMk/>
          <pc:sldMk cId="746872389" sldId="375"/>
        </pc:sldMkLst>
        <pc:spChg chg="mod topLvl">
          <ac:chgData name="Annaleise Radchenko" userId="6249d1a9-d5dd-4793-b8df-98b5e6874abb" providerId="ADAL" clId="{4A5B4154-50F6-4F5B-A4D7-A9ED8C205C6B}" dt="2026-01-12T20:27:26.435" v="280" actId="33553"/>
          <ac:spMkLst>
            <pc:docMk/>
            <pc:sldMk cId="746872389" sldId="375"/>
            <ac:spMk id="26" creationId="{00000000-0000-0000-0000-000000000000}"/>
          </ac:spMkLst>
        </pc:spChg>
        <pc:cxnChg chg="mod">
          <ac:chgData name="Annaleise Radchenko" userId="6249d1a9-d5dd-4793-b8df-98b5e6874abb" providerId="ADAL" clId="{4A5B4154-50F6-4F5B-A4D7-A9ED8C205C6B}" dt="2026-01-09T16:06:54.946" v="43" actId="962"/>
          <ac:cxnSpMkLst>
            <pc:docMk/>
            <pc:sldMk cId="746872389" sldId="375"/>
            <ac:cxnSpMk id="55" creationId="{00000000-0000-0000-0000-000000000000}"/>
          </ac:cxnSpMkLst>
        </pc:cxnChg>
      </pc:sldChg>
      <pc:sldChg chg="delSp modSp mod">
        <pc:chgData name="Annaleise Radchenko" userId="6249d1a9-d5dd-4793-b8df-98b5e6874abb" providerId="ADAL" clId="{4A5B4154-50F6-4F5B-A4D7-A9ED8C205C6B}" dt="2026-01-12T20:28:25.971" v="286" actId="33553"/>
        <pc:sldMkLst>
          <pc:docMk/>
          <pc:sldMk cId="3071734509" sldId="376"/>
        </pc:sldMkLst>
        <pc:spChg chg="mod topLvl">
          <ac:chgData name="Annaleise Radchenko" userId="6249d1a9-d5dd-4793-b8df-98b5e6874abb" providerId="ADAL" clId="{4A5B4154-50F6-4F5B-A4D7-A9ED8C205C6B}" dt="2026-01-12T20:28:25.971" v="286" actId="33553"/>
          <ac:spMkLst>
            <pc:docMk/>
            <pc:sldMk cId="3071734509" sldId="376"/>
            <ac:spMk id="26" creationId="{00000000-0000-0000-0000-000000000000}"/>
          </ac:spMkLst>
        </pc:spChg>
        <pc:cxnChg chg="mod">
          <ac:chgData name="Annaleise Radchenko" userId="6249d1a9-d5dd-4793-b8df-98b5e6874abb" providerId="ADAL" clId="{4A5B4154-50F6-4F5B-A4D7-A9ED8C205C6B}" dt="2026-01-09T16:06:54.960" v="44" actId="962"/>
          <ac:cxnSpMkLst>
            <pc:docMk/>
            <pc:sldMk cId="3071734509" sldId="376"/>
            <ac:cxnSpMk id="55" creationId="{00000000-0000-0000-0000-000000000000}"/>
          </ac:cxnSpMkLst>
        </pc:cxnChg>
      </pc:sldChg>
      <pc:sldChg chg="delSp modSp mod">
        <pc:chgData name="Annaleise Radchenko" userId="6249d1a9-d5dd-4793-b8df-98b5e6874abb" providerId="ADAL" clId="{4A5B4154-50F6-4F5B-A4D7-A9ED8C205C6B}" dt="2026-01-12T20:28:56.710" v="291" actId="478"/>
        <pc:sldMkLst>
          <pc:docMk/>
          <pc:sldMk cId="3300381263" sldId="377"/>
        </pc:sldMkLst>
        <pc:spChg chg="mod topLvl">
          <ac:chgData name="Annaleise Radchenko" userId="6249d1a9-d5dd-4793-b8df-98b5e6874abb" providerId="ADAL" clId="{4A5B4154-50F6-4F5B-A4D7-A9ED8C205C6B}" dt="2026-01-12T20:28:51.358" v="290" actId="33553"/>
          <ac:spMkLst>
            <pc:docMk/>
            <pc:sldMk cId="3300381263" sldId="377"/>
            <ac:spMk id="26" creationId="{00000000-0000-0000-0000-000000000000}"/>
          </ac:spMkLst>
        </pc:spChg>
        <pc:cxnChg chg="mod">
          <ac:chgData name="Annaleise Radchenko" userId="6249d1a9-d5dd-4793-b8df-98b5e6874abb" providerId="ADAL" clId="{4A5B4154-50F6-4F5B-A4D7-A9ED8C205C6B}" dt="2026-01-09T16:06:54.976" v="45" actId="962"/>
          <ac:cxnSpMkLst>
            <pc:docMk/>
            <pc:sldMk cId="3300381263" sldId="377"/>
            <ac:cxnSpMk id="55" creationId="{00000000-0000-0000-0000-000000000000}"/>
          </ac:cxnSpMkLst>
        </pc:cxnChg>
      </pc:sldChg>
      <pc:sldChg chg="modSp mod">
        <pc:chgData name="Annaleise Radchenko" userId="6249d1a9-d5dd-4793-b8df-98b5e6874abb" providerId="ADAL" clId="{4A5B4154-50F6-4F5B-A4D7-A9ED8C205C6B}" dt="2026-01-12T20:29:01.438" v="292" actId="33553"/>
        <pc:sldMkLst>
          <pc:docMk/>
          <pc:sldMk cId="1914281312" sldId="378"/>
        </pc:sldMkLst>
        <pc:spChg chg="mod">
          <ac:chgData name="Annaleise Radchenko" userId="6249d1a9-d5dd-4793-b8df-98b5e6874abb" providerId="ADAL" clId="{4A5B4154-50F6-4F5B-A4D7-A9ED8C205C6B}" dt="2026-01-12T20:29:01.438" v="292" actId="33553"/>
          <ac:spMkLst>
            <pc:docMk/>
            <pc:sldMk cId="1914281312" sldId="378"/>
            <ac:spMk id="9" creationId="{00000000-0000-0000-0000-000000000000}"/>
          </ac:spMkLst>
        </pc:spChg>
        <pc:spChg chg="mod">
          <ac:chgData name="Annaleise Radchenko" userId="6249d1a9-d5dd-4793-b8df-98b5e6874abb" providerId="ADAL" clId="{4A5B4154-50F6-4F5B-A4D7-A9ED8C205C6B}" dt="2026-01-09T16:06:54.990" v="46" actId="962"/>
          <ac:spMkLst>
            <pc:docMk/>
            <pc:sldMk cId="1914281312" sldId="378"/>
            <ac:spMk id="10" creationId="{00000000-0000-0000-0000-000000000000}"/>
          </ac:spMkLst>
        </pc:spChg>
        <pc:cxnChg chg="mod">
          <ac:chgData name="Annaleise Radchenko" userId="6249d1a9-d5dd-4793-b8df-98b5e6874abb" providerId="ADAL" clId="{4A5B4154-50F6-4F5B-A4D7-A9ED8C205C6B}" dt="2026-01-09T16:06:55.006" v="48" actId="962"/>
          <ac:cxnSpMkLst>
            <pc:docMk/>
            <pc:sldMk cId="1914281312" sldId="378"/>
            <ac:cxnSpMk id="11" creationId="{00000000-0000-0000-0000-000000000000}"/>
          </ac:cxnSpMkLst>
        </pc:cxnChg>
        <pc:cxnChg chg="mod">
          <ac:chgData name="Annaleise Radchenko" userId="6249d1a9-d5dd-4793-b8df-98b5e6874abb" providerId="ADAL" clId="{4A5B4154-50F6-4F5B-A4D7-A9ED8C205C6B}" dt="2026-01-09T16:06:54.994" v="47" actId="962"/>
          <ac:cxnSpMkLst>
            <pc:docMk/>
            <pc:sldMk cId="1914281312" sldId="378"/>
            <ac:cxnSpMk id="14" creationId="{00000000-0000-0000-0000-000000000000}"/>
          </ac:cxnSpMkLst>
        </pc:cxnChg>
      </pc:sldChg>
      <pc:sldChg chg="modSp mod">
        <pc:chgData name="Annaleise Radchenko" userId="6249d1a9-d5dd-4793-b8df-98b5e6874abb" providerId="ADAL" clId="{4A5B4154-50F6-4F5B-A4D7-A9ED8C205C6B}" dt="2026-01-12T20:29:17.730" v="295" actId="33553"/>
        <pc:sldMkLst>
          <pc:docMk/>
          <pc:sldMk cId="414303679" sldId="379"/>
        </pc:sldMkLst>
        <pc:spChg chg="mod">
          <ac:chgData name="Annaleise Radchenko" userId="6249d1a9-d5dd-4793-b8df-98b5e6874abb" providerId="ADAL" clId="{4A5B4154-50F6-4F5B-A4D7-A9ED8C205C6B}" dt="2026-01-12T20:29:17.730" v="295" actId="33553"/>
          <ac:spMkLst>
            <pc:docMk/>
            <pc:sldMk cId="414303679" sldId="379"/>
            <ac:spMk id="26" creationId="{00000000-0000-0000-0000-000000000000}"/>
          </ac:spMkLst>
        </pc:spChg>
        <pc:cxnChg chg="mod">
          <ac:chgData name="Annaleise Radchenko" userId="6249d1a9-d5dd-4793-b8df-98b5e6874abb" providerId="ADAL" clId="{4A5B4154-50F6-4F5B-A4D7-A9ED8C205C6B}" dt="2026-01-09T16:06:55.020" v="49" actId="962"/>
          <ac:cxnSpMkLst>
            <pc:docMk/>
            <pc:sldMk cId="414303679" sldId="379"/>
            <ac:cxnSpMk id="55" creationId="{00000000-0000-0000-0000-000000000000}"/>
          </ac:cxnSpMkLst>
        </pc:cxnChg>
      </pc:sldChg>
      <pc:sldChg chg="modSp mod">
        <pc:chgData name="Annaleise Radchenko" userId="6249d1a9-d5dd-4793-b8df-98b5e6874abb" providerId="ADAL" clId="{4A5B4154-50F6-4F5B-A4D7-A9ED8C205C6B}" dt="2026-01-13T21:23:32.963" v="435" actId="14100"/>
        <pc:sldMkLst>
          <pc:docMk/>
          <pc:sldMk cId="1969533057" sldId="380"/>
        </pc:sldMkLst>
        <pc:spChg chg="mod">
          <ac:chgData name="Annaleise Radchenko" userId="6249d1a9-d5dd-4793-b8df-98b5e6874abb" providerId="ADAL" clId="{4A5B4154-50F6-4F5B-A4D7-A9ED8C205C6B}" dt="2026-01-13T21:23:24.197" v="433" actId="1076"/>
          <ac:spMkLst>
            <pc:docMk/>
            <pc:sldMk cId="1969533057" sldId="380"/>
            <ac:spMk id="4" creationId="{7DEE08A4-84F5-4A0C-815D-1754B276A77D}"/>
          </ac:spMkLst>
        </pc:spChg>
        <pc:spChg chg="mod">
          <ac:chgData name="Annaleise Radchenko" userId="6249d1a9-d5dd-4793-b8df-98b5e6874abb" providerId="ADAL" clId="{4A5B4154-50F6-4F5B-A4D7-A9ED8C205C6B}" dt="2026-01-13T21:23:32.963" v="435" actId="14100"/>
          <ac:spMkLst>
            <pc:docMk/>
            <pc:sldMk cId="1969533057" sldId="380"/>
            <ac:spMk id="5" creationId="{0978CB8F-CD7E-451D-B346-1FEEA2FA6524}"/>
          </ac:spMkLst>
        </pc:spChg>
        <pc:spChg chg="mod">
          <ac:chgData name="Annaleise Radchenko" userId="6249d1a9-d5dd-4793-b8df-98b5e6874abb" providerId="ADAL" clId="{4A5B4154-50F6-4F5B-A4D7-A9ED8C205C6B}" dt="2026-01-13T21:23:19.349" v="432" actId="20577"/>
          <ac:spMkLst>
            <pc:docMk/>
            <pc:sldMk cId="1969533057" sldId="380"/>
            <ac:spMk id="26" creationId="{00000000-0000-0000-0000-000000000000}"/>
          </ac:spMkLst>
        </pc:spChg>
        <pc:cxnChg chg="mod">
          <ac:chgData name="Annaleise Radchenko" userId="6249d1a9-d5dd-4793-b8df-98b5e6874abb" providerId="ADAL" clId="{4A5B4154-50F6-4F5B-A4D7-A9ED8C205C6B}" dt="2026-01-09T16:06:55.029" v="50" actId="962"/>
          <ac:cxnSpMkLst>
            <pc:docMk/>
            <pc:sldMk cId="1969533057" sldId="380"/>
            <ac:cxnSpMk id="55" creationId="{00000000-0000-0000-0000-000000000000}"/>
          </ac:cxnSpMkLst>
        </pc:cxnChg>
      </pc:sldChg>
      <pc:sldChg chg="modSp mod">
        <pc:chgData name="Annaleise Radchenko" userId="6249d1a9-d5dd-4793-b8df-98b5e6874abb" providerId="ADAL" clId="{4A5B4154-50F6-4F5B-A4D7-A9ED8C205C6B}" dt="2026-01-12T20:30:26.451" v="298" actId="962"/>
        <pc:sldMkLst>
          <pc:docMk/>
          <pc:sldMk cId="2793228981" sldId="381"/>
        </pc:sldMkLst>
        <pc:spChg chg="mod">
          <ac:chgData name="Annaleise Radchenko" userId="6249d1a9-d5dd-4793-b8df-98b5e6874abb" providerId="ADAL" clId="{4A5B4154-50F6-4F5B-A4D7-A9ED8C205C6B}" dt="2026-01-12T20:30:10.051" v="297" actId="33553"/>
          <ac:spMkLst>
            <pc:docMk/>
            <pc:sldMk cId="2793228981" sldId="381"/>
            <ac:spMk id="26" creationId="{00000000-0000-0000-0000-000000000000}"/>
          </ac:spMkLst>
        </pc:spChg>
        <pc:picChg chg="mod">
          <ac:chgData name="Annaleise Radchenko" userId="6249d1a9-d5dd-4793-b8df-98b5e6874abb" providerId="ADAL" clId="{4A5B4154-50F6-4F5B-A4D7-A9ED8C205C6B}" dt="2026-01-12T20:30:26.451" v="298" actId="962"/>
          <ac:picMkLst>
            <pc:docMk/>
            <pc:sldMk cId="2793228981" sldId="381"/>
            <ac:picMk id="8" creationId="{1A6A26CE-DA1D-4F9E-9731-0A1A5727A8A3}"/>
          </ac:picMkLst>
        </pc:picChg>
        <pc:cxnChg chg="mod">
          <ac:chgData name="Annaleise Radchenko" userId="6249d1a9-d5dd-4793-b8df-98b5e6874abb" providerId="ADAL" clId="{4A5B4154-50F6-4F5B-A4D7-A9ED8C205C6B}" dt="2026-01-09T16:06:55.053" v="52" actId="962"/>
          <ac:cxnSpMkLst>
            <pc:docMk/>
            <pc:sldMk cId="2793228981" sldId="381"/>
            <ac:cxnSpMk id="3" creationId="{9DBAE6CB-12CB-4EE5-984E-BED3CF8E8711}"/>
          </ac:cxnSpMkLst>
        </pc:cxnChg>
        <pc:cxnChg chg="mod">
          <ac:chgData name="Annaleise Radchenko" userId="6249d1a9-d5dd-4793-b8df-98b5e6874abb" providerId="ADAL" clId="{4A5B4154-50F6-4F5B-A4D7-A9ED8C205C6B}" dt="2026-01-09T16:06:55.060" v="53" actId="962"/>
          <ac:cxnSpMkLst>
            <pc:docMk/>
            <pc:sldMk cId="2793228981" sldId="381"/>
            <ac:cxnSpMk id="6" creationId="{9A3EEDB1-FF25-4814-A600-40E3C34856BE}"/>
          </ac:cxnSpMkLst>
        </pc:cxnChg>
        <pc:cxnChg chg="mod">
          <ac:chgData name="Annaleise Radchenko" userId="6249d1a9-d5dd-4793-b8df-98b5e6874abb" providerId="ADAL" clId="{4A5B4154-50F6-4F5B-A4D7-A9ED8C205C6B}" dt="2026-01-09T16:06:55.069" v="54" actId="962"/>
          <ac:cxnSpMkLst>
            <pc:docMk/>
            <pc:sldMk cId="2793228981" sldId="381"/>
            <ac:cxnSpMk id="9" creationId="{01359D47-9E7B-4A66-8D44-0B2E805BF728}"/>
          </ac:cxnSpMkLst>
        </pc:cxnChg>
        <pc:cxnChg chg="mod">
          <ac:chgData name="Annaleise Radchenko" userId="6249d1a9-d5dd-4793-b8df-98b5e6874abb" providerId="ADAL" clId="{4A5B4154-50F6-4F5B-A4D7-A9ED8C205C6B}" dt="2026-01-09T16:06:55.077" v="55" actId="962"/>
          <ac:cxnSpMkLst>
            <pc:docMk/>
            <pc:sldMk cId="2793228981" sldId="381"/>
            <ac:cxnSpMk id="19" creationId="{36152702-2FCD-4296-BDB7-CA36445AFEE2}"/>
          </ac:cxnSpMkLst>
        </pc:cxnChg>
        <pc:cxnChg chg="mod">
          <ac:chgData name="Annaleise Radchenko" userId="6249d1a9-d5dd-4793-b8df-98b5e6874abb" providerId="ADAL" clId="{4A5B4154-50F6-4F5B-A4D7-A9ED8C205C6B}" dt="2026-01-09T16:06:55.085" v="56" actId="962"/>
          <ac:cxnSpMkLst>
            <pc:docMk/>
            <pc:sldMk cId="2793228981" sldId="381"/>
            <ac:cxnSpMk id="20" creationId="{4DE9803F-C027-4CAE-AB53-E8B238F0C971}"/>
          </ac:cxnSpMkLst>
        </pc:cxnChg>
        <pc:cxnChg chg="mod">
          <ac:chgData name="Annaleise Radchenko" userId="6249d1a9-d5dd-4793-b8df-98b5e6874abb" providerId="ADAL" clId="{4A5B4154-50F6-4F5B-A4D7-A9ED8C205C6B}" dt="2026-01-09T16:06:55.093" v="57" actId="962"/>
          <ac:cxnSpMkLst>
            <pc:docMk/>
            <pc:sldMk cId="2793228981" sldId="381"/>
            <ac:cxnSpMk id="21" creationId="{39C9458A-649A-4397-BDEE-67C9F482EDD4}"/>
          </ac:cxnSpMkLst>
        </pc:cxnChg>
        <pc:cxnChg chg="mod">
          <ac:chgData name="Annaleise Radchenko" userId="6249d1a9-d5dd-4793-b8df-98b5e6874abb" providerId="ADAL" clId="{4A5B4154-50F6-4F5B-A4D7-A9ED8C205C6B}" dt="2026-01-09T16:06:55.046" v="51" actId="962"/>
          <ac:cxnSpMkLst>
            <pc:docMk/>
            <pc:sldMk cId="2793228981" sldId="381"/>
            <ac:cxnSpMk id="55" creationId="{00000000-0000-0000-0000-000000000000}"/>
          </ac:cxnSpMkLst>
        </pc:cxnChg>
      </pc:sldChg>
      <pc:sldChg chg="modSp mod">
        <pc:chgData name="Annaleise Radchenko" userId="6249d1a9-d5dd-4793-b8df-98b5e6874abb" providerId="ADAL" clId="{4A5B4154-50F6-4F5B-A4D7-A9ED8C205C6B}" dt="2026-01-12T20:32:30.107" v="307" actId="947"/>
        <pc:sldMkLst>
          <pc:docMk/>
          <pc:sldMk cId="3454074504" sldId="382"/>
        </pc:sldMkLst>
        <pc:spChg chg="mod">
          <ac:chgData name="Annaleise Radchenko" userId="6249d1a9-d5dd-4793-b8df-98b5e6874abb" providerId="ADAL" clId="{4A5B4154-50F6-4F5B-A4D7-A9ED8C205C6B}" dt="2026-01-12T20:32:30.107" v="307" actId="947"/>
          <ac:spMkLst>
            <pc:docMk/>
            <pc:sldMk cId="3454074504" sldId="382"/>
            <ac:spMk id="26" creationId="{00000000-0000-0000-0000-000000000000}"/>
          </ac:spMkLst>
        </pc:spChg>
        <pc:grpChg chg="mod">
          <ac:chgData name="Annaleise Radchenko" userId="6249d1a9-d5dd-4793-b8df-98b5e6874abb" providerId="ADAL" clId="{4A5B4154-50F6-4F5B-A4D7-A9ED8C205C6B}" dt="2026-01-12T20:31:02.915" v="301" actId="962"/>
          <ac:grpSpMkLst>
            <pc:docMk/>
            <pc:sldMk cId="3454074504" sldId="382"/>
            <ac:grpSpMk id="8" creationId="{B0878570-1309-4FF2-9FE2-94BBFA37DB95}"/>
          </ac:grpSpMkLst>
        </pc:grpChg>
        <pc:grpChg chg="mod">
          <ac:chgData name="Annaleise Radchenko" userId="6249d1a9-d5dd-4793-b8df-98b5e6874abb" providerId="ADAL" clId="{4A5B4154-50F6-4F5B-A4D7-A9ED8C205C6B}" dt="2026-01-12T20:31:07.813" v="303" actId="962"/>
          <ac:grpSpMkLst>
            <pc:docMk/>
            <pc:sldMk cId="3454074504" sldId="382"/>
            <ac:grpSpMk id="12" creationId="{98A1B49B-8999-468C-9B6F-9ED5C0415629}"/>
          </ac:grpSpMkLst>
        </pc:grpChg>
        <pc:grpChg chg="mod">
          <ac:chgData name="Annaleise Radchenko" userId="6249d1a9-d5dd-4793-b8df-98b5e6874abb" providerId="ADAL" clId="{4A5B4154-50F6-4F5B-A4D7-A9ED8C205C6B}" dt="2026-01-12T20:31:21.134" v="305" actId="962"/>
          <ac:grpSpMkLst>
            <pc:docMk/>
            <pc:sldMk cId="3454074504" sldId="382"/>
            <ac:grpSpMk id="15" creationId="{9BCB941A-AB18-40C0-B786-A07F4241D27D}"/>
          </ac:grpSpMkLst>
        </pc:grpChg>
        <pc:cxnChg chg="mod">
          <ac:chgData name="Annaleise Radchenko" userId="6249d1a9-d5dd-4793-b8df-98b5e6874abb" providerId="ADAL" clId="{4A5B4154-50F6-4F5B-A4D7-A9ED8C205C6B}" dt="2026-01-09T16:06:55.109" v="58" actId="962"/>
          <ac:cxnSpMkLst>
            <pc:docMk/>
            <pc:sldMk cId="3454074504" sldId="382"/>
            <ac:cxnSpMk id="55" creationId="{00000000-0000-0000-0000-000000000000}"/>
          </ac:cxnSpMkLst>
        </pc:cxnChg>
      </pc:sldChg>
      <pc:sldChg chg="modSp mod">
        <pc:chgData name="Annaleise Radchenko" userId="6249d1a9-d5dd-4793-b8df-98b5e6874abb" providerId="ADAL" clId="{4A5B4154-50F6-4F5B-A4D7-A9ED8C205C6B}" dt="2026-01-12T20:33:07.196" v="313" actId="13244"/>
        <pc:sldMkLst>
          <pc:docMk/>
          <pc:sldMk cId="1415881642" sldId="383"/>
        </pc:sldMkLst>
        <pc:spChg chg="ord">
          <ac:chgData name="Annaleise Radchenko" userId="6249d1a9-d5dd-4793-b8df-98b5e6874abb" providerId="ADAL" clId="{4A5B4154-50F6-4F5B-A4D7-A9ED8C205C6B}" dt="2026-01-12T20:33:07.196" v="313" actId="13244"/>
          <ac:spMkLst>
            <pc:docMk/>
            <pc:sldMk cId="1415881642" sldId="383"/>
            <ac:spMk id="3" creationId="{0FC89026-2B5F-4846-8880-2690A6D1992D}"/>
          </ac:spMkLst>
        </pc:spChg>
        <pc:spChg chg="mod">
          <ac:chgData name="Annaleise Radchenko" userId="6249d1a9-d5dd-4793-b8df-98b5e6874abb" providerId="ADAL" clId="{4A5B4154-50F6-4F5B-A4D7-A9ED8C205C6B}" dt="2026-01-12T20:32:40.367" v="310" actId="33553"/>
          <ac:spMkLst>
            <pc:docMk/>
            <pc:sldMk cId="1415881642" sldId="383"/>
            <ac:spMk id="26" creationId="{00000000-0000-0000-0000-000000000000}"/>
          </ac:spMkLst>
        </pc:spChg>
        <pc:grpChg chg="mod">
          <ac:chgData name="Annaleise Radchenko" userId="6249d1a9-d5dd-4793-b8df-98b5e6874abb" providerId="ADAL" clId="{4A5B4154-50F6-4F5B-A4D7-A9ED8C205C6B}" dt="2026-01-12T20:32:47.860" v="312" actId="962"/>
          <ac:grpSpMkLst>
            <pc:docMk/>
            <pc:sldMk cId="1415881642" sldId="383"/>
            <ac:grpSpMk id="8" creationId="{B0878570-1309-4FF2-9FE2-94BBFA37DB95}"/>
          </ac:grpSpMkLst>
        </pc:grpChg>
        <pc:cxnChg chg="mod">
          <ac:chgData name="Annaleise Radchenko" userId="6249d1a9-d5dd-4793-b8df-98b5e6874abb" providerId="ADAL" clId="{4A5B4154-50F6-4F5B-A4D7-A9ED8C205C6B}" dt="2026-01-09T16:06:55.123" v="59" actId="962"/>
          <ac:cxnSpMkLst>
            <pc:docMk/>
            <pc:sldMk cId="1415881642" sldId="383"/>
            <ac:cxnSpMk id="55" creationId="{00000000-0000-0000-0000-000000000000}"/>
          </ac:cxnSpMkLst>
        </pc:cxnChg>
      </pc:sldChg>
      <pc:sldChg chg="delSp modSp mod">
        <pc:chgData name="Annaleise Radchenko" userId="6249d1a9-d5dd-4793-b8df-98b5e6874abb" providerId="ADAL" clId="{4A5B4154-50F6-4F5B-A4D7-A9ED8C205C6B}" dt="2026-01-13T21:24:05.210" v="436" actId="20577"/>
        <pc:sldMkLst>
          <pc:docMk/>
          <pc:sldMk cId="3095219174" sldId="384"/>
        </pc:sldMkLst>
        <pc:spChg chg="mod topLvl">
          <ac:chgData name="Annaleise Radchenko" userId="6249d1a9-d5dd-4793-b8df-98b5e6874abb" providerId="ADAL" clId="{4A5B4154-50F6-4F5B-A4D7-A9ED8C205C6B}" dt="2026-01-13T21:24:05.210" v="436" actId="20577"/>
          <ac:spMkLst>
            <pc:docMk/>
            <pc:sldMk cId="3095219174" sldId="384"/>
            <ac:spMk id="26" creationId="{00000000-0000-0000-0000-000000000000}"/>
          </ac:spMkLst>
        </pc:spChg>
        <pc:cxnChg chg="mod">
          <ac:chgData name="Annaleise Radchenko" userId="6249d1a9-d5dd-4793-b8df-98b5e6874abb" providerId="ADAL" clId="{4A5B4154-50F6-4F5B-A4D7-A9ED8C205C6B}" dt="2026-01-09T16:06:55.138" v="60" actId="962"/>
          <ac:cxnSpMkLst>
            <pc:docMk/>
            <pc:sldMk cId="3095219174" sldId="384"/>
            <ac:cxnSpMk id="55" creationId="{00000000-0000-0000-0000-000000000000}"/>
          </ac:cxnSpMkLst>
        </pc:cxnChg>
      </pc:sldChg>
      <pc:sldChg chg="delSp modSp mod">
        <pc:chgData name="Annaleise Radchenko" userId="6249d1a9-d5dd-4793-b8df-98b5e6874abb" providerId="ADAL" clId="{4A5B4154-50F6-4F5B-A4D7-A9ED8C205C6B}" dt="2026-01-14T16:27:14.884" v="441" actId="20577"/>
        <pc:sldMkLst>
          <pc:docMk/>
          <pc:sldMk cId="3942149599" sldId="385"/>
        </pc:sldMkLst>
        <pc:spChg chg="mod topLvl">
          <ac:chgData name="Annaleise Radchenko" userId="6249d1a9-d5dd-4793-b8df-98b5e6874abb" providerId="ADAL" clId="{4A5B4154-50F6-4F5B-A4D7-A9ED8C205C6B}" dt="2026-01-12T20:39:41.858" v="319" actId="165"/>
          <ac:spMkLst>
            <pc:docMk/>
            <pc:sldMk cId="3942149599" sldId="385"/>
            <ac:spMk id="2" creationId="{00000000-0000-0000-0000-000000000000}"/>
          </ac:spMkLst>
        </pc:spChg>
        <pc:spChg chg="mod topLvl">
          <ac:chgData name="Annaleise Radchenko" userId="6249d1a9-d5dd-4793-b8df-98b5e6874abb" providerId="ADAL" clId="{4A5B4154-50F6-4F5B-A4D7-A9ED8C205C6B}" dt="2026-01-14T16:27:14.884" v="441" actId="20577"/>
          <ac:spMkLst>
            <pc:docMk/>
            <pc:sldMk cId="3942149599" sldId="385"/>
            <ac:spMk id="26" creationId="{00000000-0000-0000-0000-000000000000}"/>
          </ac:spMkLst>
        </pc:spChg>
        <pc:cxnChg chg="mod">
          <ac:chgData name="Annaleise Radchenko" userId="6249d1a9-d5dd-4793-b8df-98b5e6874abb" providerId="ADAL" clId="{4A5B4154-50F6-4F5B-A4D7-A9ED8C205C6B}" dt="2026-01-09T16:06:55.151" v="61" actId="962"/>
          <ac:cxnSpMkLst>
            <pc:docMk/>
            <pc:sldMk cId="3942149599" sldId="385"/>
            <ac:cxnSpMk id="55" creationId="{00000000-0000-0000-0000-000000000000}"/>
          </ac:cxnSpMkLst>
        </pc:cxnChg>
      </pc:sldChg>
      <pc:sldChg chg="modSp mod">
        <pc:chgData name="Annaleise Radchenko" userId="6249d1a9-d5dd-4793-b8df-98b5e6874abb" providerId="ADAL" clId="{4A5B4154-50F6-4F5B-A4D7-A9ED8C205C6B}" dt="2026-01-12T20:41:22.891" v="334" actId="962"/>
        <pc:sldMkLst>
          <pc:docMk/>
          <pc:sldMk cId="2635915352" sldId="386"/>
        </pc:sldMkLst>
        <pc:spChg chg="mod">
          <ac:chgData name="Annaleise Radchenko" userId="6249d1a9-d5dd-4793-b8df-98b5e6874abb" providerId="ADAL" clId="{4A5B4154-50F6-4F5B-A4D7-A9ED8C205C6B}" dt="2026-01-12T20:40:52.087" v="328" actId="1076"/>
          <ac:spMkLst>
            <pc:docMk/>
            <pc:sldMk cId="2635915352" sldId="386"/>
            <ac:spMk id="14" creationId="{A7D64212-E76B-49F7-B50D-57F69063CB45}"/>
          </ac:spMkLst>
        </pc:spChg>
        <pc:spChg chg="mod">
          <ac:chgData name="Annaleise Radchenko" userId="6249d1a9-d5dd-4793-b8df-98b5e6874abb" providerId="ADAL" clId="{4A5B4154-50F6-4F5B-A4D7-A9ED8C205C6B}" dt="2026-01-12T20:40:25.483" v="324" actId="33553"/>
          <ac:spMkLst>
            <pc:docMk/>
            <pc:sldMk cId="2635915352" sldId="386"/>
            <ac:spMk id="26" creationId="{00000000-0000-0000-0000-000000000000}"/>
          </ac:spMkLst>
        </pc:spChg>
        <pc:grpChg chg="mod">
          <ac:chgData name="Annaleise Radchenko" userId="6249d1a9-d5dd-4793-b8df-98b5e6874abb" providerId="ADAL" clId="{4A5B4154-50F6-4F5B-A4D7-A9ED8C205C6B}" dt="2026-01-12T20:40:47.135" v="326" actId="962"/>
          <ac:grpSpMkLst>
            <pc:docMk/>
            <pc:sldMk cId="2635915352" sldId="386"/>
            <ac:grpSpMk id="8" creationId="{B0878570-1309-4FF2-9FE2-94BBFA37DB95}"/>
          </ac:grpSpMkLst>
        </pc:grpChg>
        <pc:grpChg chg="mod">
          <ac:chgData name="Annaleise Radchenko" userId="6249d1a9-d5dd-4793-b8df-98b5e6874abb" providerId="ADAL" clId="{4A5B4154-50F6-4F5B-A4D7-A9ED8C205C6B}" dt="2026-01-12T20:41:00.506" v="330" actId="962"/>
          <ac:grpSpMkLst>
            <pc:docMk/>
            <pc:sldMk cId="2635915352" sldId="386"/>
            <ac:grpSpMk id="12" creationId="{98A1B49B-8999-468C-9B6F-9ED5C0415629}"/>
          </ac:grpSpMkLst>
        </pc:grpChg>
        <pc:grpChg chg="mod">
          <ac:chgData name="Annaleise Radchenko" userId="6249d1a9-d5dd-4793-b8df-98b5e6874abb" providerId="ADAL" clId="{4A5B4154-50F6-4F5B-A4D7-A9ED8C205C6B}" dt="2026-01-12T20:41:07.613" v="332" actId="962"/>
          <ac:grpSpMkLst>
            <pc:docMk/>
            <pc:sldMk cId="2635915352" sldId="386"/>
            <ac:grpSpMk id="15" creationId="{9BCB941A-AB18-40C0-B786-A07F4241D27D}"/>
          </ac:grpSpMkLst>
        </pc:grpChg>
        <pc:grpChg chg="mod">
          <ac:chgData name="Annaleise Radchenko" userId="6249d1a9-d5dd-4793-b8df-98b5e6874abb" providerId="ADAL" clId="{4A5B4154-50F6-4F5B-A4D7-A9ED8C205C6B}" dt="2026-01-12T20:41:22.891" v="334" actId="962"/>
          <ac:grpSpMkLst>
            <pc:docMk/>
            <pc:sldMk cId="2635915352" sldId="386"/>
            <ac:grpSpMk id="18" creationId="{F873B3B5-9F08-4022-A2E2-8D347162D14D}"/>
          </ac:grpSpMkLst>
        </pc:grpChg>
        <pc:cxnChg chg="mod">
          <ac:chgData name="Annaleise Radchenko" userId="6249d1a9-d5dd-4793-b8df-98b5e6874abb" providerId="ADAL" clId="{4A5B4154-50F6-4F5B-A4D7-A9ED8C205C6B}" dt="2026-01-09T16:06:55.169" v="62" actId="962"/>
          <ac:cxnSpMkLst>
            <pc:docMk/>
            <pc:sldMk cId="2635915352" sldId="386"/>
            <ac:cxnSpMk id="55" creationId="{00000000-0000-0000-0000-000000000000}"/>
          </ac:cxnSpMkLst>
        </pc:cxnChg>
      </pc:sldChg>
      <pc:sldChg chg="modSp mod">
        <pc:chgData name="Annaleise Radchenko" userId="6249d1a9-d5dd-4793-b8df-98b5e6874abb" providerId="ADAL" clId="{4A5B4154-50F6-4F5B-A4D7-A9ED8C205C6B}" dt="2026-01-12T20:41:39.391" v="335" actId="33553"/>
        <pc:sldMkLst>
          <pc:docMk/>
          <pc:sldMk cId="3182647117" sldId="387"/>
        </pc:sldMkLst>
        <pc:spChg chg="mod">
          <ac:chgData name="Annaleise Radchenko" userId="6249d1a9-d5dd-4793-b8df-98b5e6874abb" providerId="ADAL" clId="{4A5B4154-50F6-4F5B-A4D7-A9ED8C205C6B}" dt="2026-01-09T16:06:55.203" v="64" actId="962"/>
          <ac:spMkLst>
            <pc:docMk/>
            <pc:sldMk cId="3182647117" sldId="387"/>
            <ac:spMk id="6" creationId="{26F9D16A-0916-432C-AAC0-81541AEDDF29}"/>
          </ac:spMkLst>
        </pc:spChg>
        <pc:spChg chg="mod">
          <ac:chgData name="Annaleise Radchenko" userId="6249d1a9-d5dd-4793-b8df-98b5e6874abb" providerId="ADAL" clId="{4A5B4154-50F6-4F5B-A4D7-A9ED8C205C6B}" dt="2026-01-09T16:06:55.212" v="65" actId="962"/>
          <ac:spMkLst>
            <pc:docMk/>
            <pc:sldMk cId="3182647117" sldId="387"/>
            <ac:spMk id="15" creationId="{5129871A-7EF4-4C97-9440-4F9E4FC2AC68}"/>
          </ac:spMkLst>
        </pc:spChg>
        <pc:spChg chg="mod">
          <ac:chgData name="Annaleise Radchenko" userId="6249d1a9-d5dd-4793-b8df-98b5e6874abb" providerId="ADAL" clId="{4A5B4154-50F6-4F5B-A4D7-A9ED8C205C6B}" dt="2026-01-09T16:06:55.220" v="66" actId="962"/>
          <ac:spMkLst>
            <pc:docMk/>
            <pc:sldMk cId="3182647117" sldId="387"/>
            <ac:spMk id="16" creationId="{80E200CE-DE73-4A83-85F9-99952F47372D}"/>
          </ac:spMkLst>
        </pc:spChg>
        <pc:spChg chg="mod">
          <ac:chgData name="Annaleise Radchenko" userId="6249d1a9-d5dd-4793-b8df-98b5e6874abb" providerId="ADAL" clId="{4A5B4154-50F6-4F5B-A4D7-A9ED8C205C6B}" dt="2026-01-12T20:41:39.391" v="335" actId="33553"/>
          <ac:spMkLst>
            <pc:docMk/>
            <pc:sldMk cId="3182647117" sldId="387"/>
            <ac:spMk id="26" creationId="{00000000-0000-0000-0000-000000000000}"/>
          </ac:spMkLst>
        </pc:spChg>
        <pc:cxnChg chg="mod">
          <ac:chgData name="Annaleise Radchenko" userId="6249d1a9-d5dd-4793-b8df-98b5e6874abb" providerId="ADAL" clId="{4A5B4154-50F6-4F5B-A4D7-A9ED8C205C6B}" dt="2026-01-09T16:06:55.184" v="63" actId="962"/>
          <ac:cxnSpMkLst>
            <pc:docMk/>
            <pc:sldMk cId="3182647117" sldId="387"/>
            <ac:cxnSpMk id="55" creationId="{00000000-0000-0000-0000-000000000000}"/>
          </ac:cxnSpMkLst>
        </pc:cxnChg>
      </pc:sldChg>
      <pc:sldChg chg="modSp mod">
        <pc:chgData name="Annaleise Radchenko" userId="6249d1a9-d5dd-4793-b8df-98b5e6874abb" providerId="ADAL" clId="{4A5B4154-50F6-4F5B-A4D7-A9ED8C205C6B}" dt="2026-01-12T20:44:19.581" v="345" actId="947"/>
        <pc:sldMkLst>
          <pc:docMk/>
          <pc:sldMk cId="1810578758" sldId="388"/>
        </pc:sldMkLst>
        <pc:spChg chg="mod">
          <ac:chgData name="Annaleise Radchenko" userId="6249d1a9-d5dd-4793-b8df-98b5e6874abb" providerId="ADAL" clId="{4A5B4154-50F6-4F5B-A4D7-A9ED8C205C6B}" dt="2026-01-12T20:44:19.581" v="345" actId="947"/>
          <ac:spMkLst>
            <pc:docMk/>
            <pc:sldMk cId="1810578758" sldId="388"/>
            <ac:spMk id="26" creationId="{00000000-0000-0000-0000-000000000000}"/>
          </ac:spMkLst>
        </pc:spChg>
        <pc:grpChg chg="mod">
          <ac:chgData name="Annaleise Radchenko" userId="6249d1a9-d5dd-4793-b8df-98b5e6874abb" providerId="ADAL" clId="{4A5B4154-50F6-4F5B-A4D7-A9ED8C205C6B}" dt="2026-01-12T20:42:57.889" v="338" actId="962"/>
          <ac:grpSpMkLst>
            <pc:docMk/>
            <pc:sldMk cId="1810578758" sldId="388"/>
            <ac:grpSpMk id="6" creationId="{722085CF-D0DF-47A0-A9D3-1C29A7F191B2}"/>
          </ac:grpSpMkLst>
        </pc:grpChg>
        <pc:grpChg chg="mod">
          <ac:chgData name="Annaleise Radchenko" userId="6249d1a9-d5dd-4793-b8df-98b5e6874abb" providerId="ADAL" clId="{4A5B4154-50F6-4F5B-A4D7-A9ED8C205C6B}" dt="2026-01-12T20:43:26.752" v="342" actId="962"/>
          <ac:grpSpMkLst>
            <pc:docMk/>
            <pc:sldMk cId="1810578758" sldId="388"/>
            <ac:grpSpMk id="11" creationId="{47215299-6BC8-4C9F-BD78-20F8091914F1}"/>
          </ac:grpSpMkLst>
        </pc:grpChg>
        <pc:grpChg chg="mod ord">
          <ac:chgData name="Annaleise Radchenko" userId="6249d1a9-d5dd-4793-b8df-98b5e6874abb" providerId="ADAL" clId="{4A5B4154-50F6-4F5B-A4D7-A9ED8C205C6B}" dt="2026-01-12T20:43:58.303" v="343" actId="13244"/>
          <ac:grpSpMkLst>
            <pc:docMk/>
            <pc:sldMk cId="1810578758" sldId="388"/>
            <ac:grpSpMk id="12" creationId="{2A61A221-0E6F-419C-8E52-E0E78F700BA2}"/>
          </ac:grpSpMkLst>
        </pc:grpChg>
        <pc:cxnChg chg="mod">
          <ac:chgData name="Annaleise Radchenko" userId="6249d1a9-d5dd-4793-b8df-98b5e6874abb" providerId="ADAL" clId="{4A5B4154-50F6-4F5B-A4D7-A9ED8C205C6B}" dt="2026-01-09T16:06:55.236" v="67" actId="962"/>
          <ac:cxnSpMkLst>
            <pc:docMk/>
            <pc:sldMk cId="1810578758" sldId="388"/>
            <ac:cxnSpMk id="55" creationId="{00000000-0000-0000-0000-000000000000}"/>
          </ac:cxnSpMkLst>
        </pc:cxnChg>
      </pc:sldChg>
      <pc:sldChg chg="modSp mod">
        <pc:chgData name="Annaleise Radchenko" userId="6249d1a9-d5dd-4793-b8df-98b5e6874abb" providerId="ADAL" clId="{4A5B4154-50F6-4F5B-A4D7-A9ED8C205C6B}" dt="2026-01-12T20:44:56.868" v="356" actId="962"/>
        <pc:sldMkLst>
          <pc:docMk/>
          <pc:sldMk cId="3919288179" sldId="389"/>
        </pc:sldMkLst>
        <pc:spChg chg="mod">
          <ac:chgData name="Annaleise Radchenko" userId="6249d1a9-d5dd-4793-b8df-98b5e6874abb" providerId="ADAL" clId="{4A5B4154-50F6-4F5B-A4D7-A9ED8C205C6B}" dt="2026-01-12T20:44:31.218" v="348" actId="33553"/>
          <ac:spMkLst>
            <pc:docMk/>
            <pc:sldMk cId="3919288179" sldId="389"/>
            <ac:spMk id="26" creationId="{00000000-0000-0000-0000-000000000000}"/>
          </ac:spMkLst>
        </pc:spChg>
        <pc:grpChg chg="mod">
          <ac:chgData name="Annaleise Radchenko" userId="6249d1a9-d5dd-4793-b8df-98b5e6874abb" providerId="ADAL" clId="{4A5B4154-50F6-4F5B-A4D7-A9ED8C205C6B}" dt="2026-01-12T20:44:38.630" v="350" actId="962"/>
          <ac:grpSpMkLst>
            <pc:docMk/>
            <pc:sldMk cId="3919288179" sldId="389"/>
            <ac:grpSpMk id="8" creationId="{B0878570-1309-4FF2-9FE2-94BBFA37DB95}"/>
          </ac:grpSpMkLst>
        </pc:grpChg>
        <pc:grpChg chg="mod">
          <ac:chgData name="Annaleise Radchenko" userId="6249d1a9-d5dd-4793-b8df-98b5e6874abb" providerId="ADAL" clId="{4A5B4154-50F6-4F5B-A4D7-A9ED8C205C6B}" dt="2026-01-12T20:44:43.982" v="352" actId="962"/>
          <ac:grpSpMkLst>
            <pc:docMk/>
            <pc:sldMk cId="3919288179" sldId="389"/>
            <ac:grpSpMk id="12" creationId="{98A1B49B-8999-468C-9B6F-9ED5C0415629}"/>
          </ac:grpSpMkLst>
        </pc:grpChg>
        <pc:grpChg chg="mod">
          <ac:chgData name="Annaleise Radchenko" userId="6249d1a9-d5dd-4793-b8df-98b5e6874abb" providerId="ADAL" clId="{4A5B4154-50F6-4F5B-A4D7-A9ED8C205C6B}" dt="2026-01-12T20:44:51.387" v="354" actId="962"/>
          <ac:grpSpMkLst>
            <pc:docMk/>
            <pc:sldMk cId="3919288179" sldId="389"/>
            <ac:grpSpMk id="15" creationId="{9BCB941A-AB18-40C0-B786-A07F4241D27D}"/>
          </ac:grpSpMkLst>
        </pc:grpChg>
        <pc:grpChg chg="mod">
          <ac:chgData name="Annaleise Radchenko" userId="6249d1a9-d5dd-4793-b8df-98b5e6874abb" providerId="ADAL" clId="{4A5B4154-50F6-4F5B-A4D7-A9ED8C205C6B}" dt="2026-01-12T20:44:56.868" v="356" actId="962"/>
          <ac:grpSpMkLst>
            <pc:docMk/>
            <pc:sldMk cId="3919288179" sldId="389"/>
            <ac:grpSpMk id="18" creationId="{F873B3B5-9F08-4022-A2E2-8D347162D14D}"/>
          </ac:grpSpMkLst>
        </pc:grpChg>
        <pc:cxnChg chg="mod">
          <ac:chgData name="Annaleise Radchenko" userId="6249d1a9-d5dd-4793-b8df-98b5e6874abb" providerId="ADAL" clId="{4A5B4154-50F6-4F5B-A4D7-A9ED8C205C6B}" dt="2026-01-09T16:06:55.253" v="68" actId="962"/>
          <ac:cxnSpMkLst>
            <pc:docMk/>
            <pc:sldMk cId="3919288179" sldId="389"/>
            <ac:cxnSpMk id="55" creationId="{00000000-0000-0000-0000-000000000000}"/>
          </ac:cxnSpMkLst>
        </pc:cxnChg>
      </pc:sldChg>
      <pc:sldChg chg="modSp mod">
        <pc:chgData name="Annaleise Radchenko" userId="6249d1a9-d5dd-4793-b8df-98b5e6874abb" providerId="ADAL" clId="{4A5B4154-50F6-4F5B-A4D7-A9ED8C205C6B}" dt="2026-01-12T20:50:39.154" v="365" actId="962"/>
        <pc:sldMkLst>
          <pc:docMk/>
          <pc:sldMk cId="98992217" sldId="390"/>
        </pc:sldMkLst>
        <pc:spChg chg="mod">
          <ac:chgData name="Annaleise Radchenko" userId="6249d1a9-d5dd-4793-b8df-98b5e6874abb" providerId="ADAL" clId="{4A5B4154-50F6-4F5B-A4D7-A9ED8C205C6B}" dt="2026-01-12T20:50:14.219" v="357" actId="33553"/>
          <ac:spMkLst>
            <pc:docMk/>
            <pc:sldMk cId="98992217" sldId="390"/>
            <ac:spMk id="26" creationId="{00000000-0000-0000-0000-000000000000}"/>
          </ac:spMkLst>
        </pc:spChg>
        <pc:grpChg chg="mod">
          <ac:chgData name="Annaleise Radchenko" userId="6249d1a9-d5dd-4793-b8df-98b5e6874abb" providerId="ADAL" clId="{4A5B4154-50F6-4F5B-A4D7-A9ED8C205C6B}" dt="2026-01-12T20:50:24.425" v="359" actId="962"/>
          <ac:grpSpMkLst>
            <pc:docMk/>
            <pc:sldMk cId="98992217" sldId="390"/>
            <ac:grpSpMk id="8" creationId="{B0878570-1309-4FF2-9FE2-94BBFA37DB95}"/>
          </ac:grpSpMkLst>
        </pc:grpChg>
        <pc:grpChg chg="mod">
          <ac:chgData name="Annaleise Radchenko" userId="6249d1a9-d5dd-4793-b8df-98b5e6874abb" providerId="ADAL" clId="{4A5B4154-50F6-4F5B-A4D7-A9ED8C205C6B}" dt="2026-01-12T20:50:28.828" v="361" actId="962"/>
          <ac:grpSpMkLst>
            <pc:docMk/>
            <pc:sldMk cId="98992217" sldId="390"/>
            <ac:grpSpMk id="12" creationId="{98A1B49B-8999-468C-9B6F-9ED5C0415629}"/>
          </ac:grpSpMkLst>
        </pc:grpChg>
        <pc:grpChg chg="mod">
          <ac:chgData name="Annaleise Radchenko" userId="6249d1a9-d5dd-4793-b8df-98b5e6874abb" providerId="ADAL" clId="{4A5B4154-50F6-4F5B-A4D7-A9ED8C205C6B}" dt="2026-01-12T20:50:33.553" v="363" actId="962"/>
          <ac:grpSpMkLst>
            <pc:docMk/>
            <pc:sldMk cId="98992217" sldId="390"/>
            <ac:grpSpMk id="15" creationId="{9BCB941A-AB18-40C0-B786-A07F4241D27D}"/>
          </ac:grpSpMkLst>
        </pc:grpChg>
        <pc:grpChg chg="mod">
          <ac:chgData name="Annaleise Radchenko" userId="6249d1a9-d5dd-4793-b8df-98b5e6874abb" providerId="ADAL" clId="{4A5B4154-50F6-4F5B-A4D7-A9ED8C205C6B}" dt="2026-01-12T20:50:39.154" v="365" actId="962"/>
          <ac:grpSpMkLst>
            <pc:docMk/>
            <pc:sldMk cId="98992217" sldId="390"/>
            <ac:grpSpMk id="18" creationId="{F873B3B5-9F08-4022-A2E2-8D347162D14D}"/>
          </ac:grpSpMkLst>
        </pc:grpChg>
        <pc:cxnChg chg="mod">
          <ac:chgData name="Annaleise Radchenko" userId="6249d1a9-d5dd-4793-b8df-98b5e6874abb" providerId="ADAL" clId="{4A5B4154-50F6-4F5B-A4D7-A9ED8C205C6B}" dt="2026-01-09T16:06:55.267" v="69" actId="962"/>
          <ac:cxnSpMkLst>
            <pc:docMk/>
            <pc:sldMk cId="98992217" sldId="390"/>
            <ac:cxnSpMk id="55" creationId="{00000000-0000-0000-0000-000000000000}"/>
          </ac:cxnSpMkLst>
        </pc:cxnChg>
      </pc:sldChg>
      <pc:sldChg chg="delSp modSp mod">
        <pc:chgData name="Annaleise Radchenko" userId="6249d1a9-d5dd-4793-b8df-98b5e6874abb" providerId="ADAL" clId="{4A5B4154-50F6-4F5B-A4D7-A9ED8C205C6B}" dt="2026-01-12T20:51:07.003" v="369" actId="33553"/>
        <pc:sldMkLst>
          <pc:docMk/>
          <pc:sldMk cId="1410780304" sldId="391"/>
        </pc:sldMkLst>
        <pc:spChg chg="mod topLvl">
          <ac:chgData name="Annaleise Radchenko" userId="6249d1a9-d5dd-4793-b8df-98b5e6874abb" providerId="ADAL" clId="{4A5B4154-50F6-4F5B-A4D7-A9ED8C205C6B}" dt="2026-01-12T20:50:55.101" v="366" actId="165"/>
          <ac:spMkLst>
            <pc:docMk/>
            <pc:sldMk cId="1410780304" sldId="391"/>
            <ac:spMk id="2" creationId="{00000000-0000-0000-0000-000000000000}"/>
          </ac:spMkLst>
        </pc:spChg>
        <pc:spChg chg="mod topLvl">
          <ac:chgData name="Annaleise Radchenko" userId="6249d1a9-d5dd-4793-b8df-98b5e6874abb" providerId="ADAL" clId="{4A5B4154-50F6-4F5B-A4D7-A9ED8C205C6B}" dt="2026-01-12T20:51:07.003" v="369" actId="33553"/>
          <ac:spMkLst>
            <pc:docMk/>
            <pc:sldMk cId="1410780304" sldId="391"/>
            <ac:spMk id="26" creationId="{00000000-0000-0000-0000-000000000000}"/>
          </ac:spMkLst>
        </pc:spChg>
        <pc:cxnChg chg="mod">
          <ac:chgData name="Annaleise Radchenko" userId="6249d1a9-d5dd-4793-b8df-98b5e6874abb" providerId="ADAL" clId="{4A5B4154-50F6-4F5B-A4D7-A9ED8C205C6B}" dt="2026-01-09T16:06:55.280" v="70" actId="962"/>
          <ac:cxnSpMkLst>
            <pc:docMk/>
            <pc:sldMk cId="1410780304" sldId="391"/>
            <ac:cxnSpMk id="55" creationId="{00000000-0000-0000-0000-000000000000}"/>
          </ac:cxnSpMkLst>
        </pc:cxnChg>
      </pc:sldChg>
      <pc:sldChg chg="modSp mod">
        <pc:chgData name="Annaleise Radchenko" userId="6249d1a9-d5dd-4793-b8df-98b5e6874abb" providerId="ADAL" clId="{4A5B4154-50F6-4F5B-A4D7-A9ED8C205C6B}" dt="2026-01-12T20:51:13.597" v="370" actId="33553"/>
        <pc:sldMkLst>
          <pc:docMk/>
          <pc:sldMk cId="3981914504" sldId="392"/>
        </pc:sldMkLst>
        <pc:spChg chg="mod">
          <ac:chgData name="Annaleise Radchenko" userId="6249d1a9-d5dd-4793-b8df-98b5e6874abb" providerId="ADAL" clId="{4A5B4154-50F6-4F5B-A4D7-A9ED8C205C6B}" dt="2026-01-12T20:51:13.597" v="370" actId="33553"/>
          <ac:spMkLst>
            <pc:docMk/>
            <pc:sldMk cId="3981914504" sldId="392"/>
            <ac:spMk id="9" creationId="{00000000-0000-0000-0000-000000000000}"/>
          </ac:spMkLst>
        </pc:spChg>
        <pc:spChg chg="mod">
          <ac:chgData name="Annaleise Radchenko" userId="6249d1a9-d5dd-4793-b8df-98b5e6874abb" providerId="ADAL" clId="{4A5B4154-50F6-4F5B-A4D7-A9ED8C205C6B}" dt="2026-01-09T16:06:55.293" v="71" actId="962"/>
          <ac:spMkLst>
            <pc:docMk/>
            <pc:sldMk cId="3981914504" sldId="392"/>
            <ac:spMk id="10" creationId="{00000000-0000-0000-0000-000000000000}"/>
          </ac:spMkLst>
        </pc:spChg>
        <pc:cxnChg chg="mod">
          <ac:chgData name="Annaleise Radchenko" userId="6249d1a9-d5dd-4793-b8df-98b5e6874abb" providerId="ADAL" clId="{4A5B4154-50F6-4F5B-A4D7-A9ED8C205C6B}" dt="2026-01-09T16:06:55.310" v="73" actId="962"/>
          <ac:cxnSpMkLst>
            <pc:docMk/>
            <pc:sldMk cId="3981914504" sldId="392"/>
            <ac:cxnSpMk id="11" creationId="{00000000-0000-0000-0000-000000000000}"/>
          </ac:cxnSpMkLst>
        </pc:cxnChg>
        <pc:cxnChg chg="mod">
          <ac:chgData name="Annaleise Radchenko" userId="6249d1a9-d5dd-4793-b8df-98b5e6874abb" providerId="ADAL" clId="{4A5B4154-50F6-4F5B-A4D7-A9ED8C205C6B}" dt="2026-01-09T16:06:55.302" v="72" actId="962"/>
          <ac:cxnSpMkLst>
            <pc:docMk/>
            <pc:sldMk cId="3981914504" sldId="392"/>
            <ac:cxnSpMk id="14" creationId="{00000000-0000-0000-0000-000000000000}"/>
          </ac:cxnSpMkLst>
        </pc:cxnChg>
      </pc:sldChg>
      <pc:sldChg chg="modSp mod">
        <pc:chgData name="Annaleise Radchenko" userId="6249d1a9-d5dd-4793-b8df-98b5e6874abb" providerId="ADAL" clId="{4A5B4154-50F6-4F5B-A4D7-A9ED8C205C6B}" dt="2026-01-12T20:51:41.906" v="377" actId="962"/>
        <pc:sldMkLst>
          <pc:docMk/>
          <pc:sldMk cId="1093818920" sldId="393"/>
        </pc:sldMkLst>
        <pc:spChg chg="mod">
          <ac:chgData name="Annaleise Radchenko" userId="6249d1a9-d5dd-4793-b8df-98b5e6874abb" providerId="ADAL" clId="{4A5B4154-50F6-4F5B-A4D7-A9ED8C205C6B}" dt="2026-01-12T20:51:20.301" v="371" actId="33553"/>
          <ac:spMkLst>
            <pc:docMk/>
            <pc:sldMk cId="1093818920" sldId="393"/>
            <ac:spMk id="26" creationId="{00000000-0000-0000-0000-000000000000}"/>
          </ac:spMkLst>
        </pc:spChg>
        <pc:grpChg chg="mod">
          <ac:chgData name="Annaleise Radchenko" userId="6249d1a9-d5dd-4793-b8df-98b5e6874abb" providerId="ADAL" clId="{4A5B4154-50F6-4F5B-A4D7-A9ED8C205C6B}" dt="2026-01-12T20:51:31.852" v="373" actId="962"/>
          <ac:grpSpMkLst>
            <pc:docMk/>
            <pc:sldMk cId="1093818920" sldId="393"/>
            <ac:grpSpMk id="10" creationId="{B7DDB428-3622-4884-A6FC-399DD72FFBBE}"/>
          </ac:grpSpMkLst>
        </pc:grpChg>
        <pc:grpChg chg="mod">
          <ac:chgData name="Annaleise Radchenko" userId="6249d1a9-d5dd-4793-b8df-98b5e6874abb" providerId="ADAL" clId="{4A5B4154-50F6-4F5B-A4D7-A9ED8C205C6B}" dt="2026-01-12T20:51:37.377" v="375" actId="962"/>
          <ac:grpSpMkLst>
            <pc:docMk/>
            <pc:sldMk cId="1093818920" sldId="393"/>
            <ac:grpSpMk id="13" creationId="{82679632-B22C-491C-BEE6-7F093CF8B4E1}"/>
          </ac:grpSpMkLst>
        </pc:grpChg>
        <pc:grpChg chg="mod">
          <ac:chgData name="Annaleise Radchenko" userId="6249d1a9-d5dd-4793-b8df-98b5e6874abb" providerId="ADAL" clId="{4A5B4154-50F6-4F5B-A4D7-A9ED8C205C6B}" dt="2026-01-12T20:51:41.906" v="377" actId="962"/>
          <ac:grpSpMkLst>
            <pc:docMk/>
            <pc:sldMk cId="1093818920" sldId="393"/>
            <ac:grpSpMk id="16" creationId="{B3D7C6BD-8F53-43C0-9DE2-C70395604124}"/>
          </ac:grpSpMkLst>
        </pc:grpChg>
        <pc:cxnChg chg="mod">
          <ac:chgData name="Annaleise Radchenko" userId="6249d1a9-d5dd-4793-b8df-98b5e6874abb" providerId="ADAL" clId="{4A5B4154-50F6-4F5B-A4D7-A9ED8C205C6B}" dt="2026-01-09T16:06:55.327" v="74" actId="962"/>
          <ac:cxnSpMkLst>
            <pc:docMk/>
            <pc:sldMk cId="1093818920" sldId="393"/>
            <ac:cxnSpMk id="55" creationId="{00000000-0000-0000-0000-000000000000}"/>
          </ac:cxnSpMkLst>
        </pc:cxnChg>
      </pc:sldChg>
      <pc:sldChg chg="modSp mod">
        <pc:chgData name="Annaleise Radchenko" userId="6249d1a9-d5dd-4793-b8df-98b5e6874abb" providerId="ADAL" clId="{4A5B4154-50F6-4F5B-A4D7-A9ED8C205C6B}" dt="2026-01-12T20:52:27.069" v="385" actId="947"/>
        <pc:sldMkLst>
          <pc:docMk/>
          <pc:sldMk cId="3625140254" sldId="394"/>
        </pc:sldMkLst>
        <pc:spChg chg="mod">
          <ac:chgData name="Annaleise Radchenko" userId="6249d1a9-d5dd-4793-b8df-98b5e6874abb" providerId="ADAL" clId="{4A5B4154-50F6-4F5B-A4D7-A9ED8C205C6B}" dt="2026-01-12T20:52:27.069" v="385" actId="947"/>
          <ac:spMkLst>
            <pc:docMk/>
            <pc:sldMk cId="3625140254" sldId="394"/>
            <ac:spMk id="26" creationId="{00000000-0000-0000-0000-000000000000}"/>
          </ac:spMkLst>
        </pc:spChg>
        <pc:grpChg chg="mod">
          <ac:chgData name="Annaleise Radchenko" userId="6249d1a9-d5dd-4793-b8df-98b5e6874abb" providerId="ADAL" clId="{4A5B4154-50F6-4F5B-A4D7-A9ED8C205C6B}" dt="2026-01-12T20:52:16.505" v="383" actId="962"/>
          <ac:grpSpMkLst>
            <pc:docMk/>
            <pc:sldMk cId="3625140254" sldId="394"/>
            <ac:grpSpMk id="28" creationId="{61A83487-AB56-4A4E-8B49-A631ED6025F6}"/>
          </ac:grpSpMkLst>
        </pc:grpChg>
        <pc:cxnChg chg="mod">
          <ac:chgData name="Annaleise Radchenko" userId="6249d1a9-d5dd-4793-b8df-98b5e6874abb" providerId="ADAL" clId="{4A5B4154-50F6-4F5B-A4D7-A9ED8C205C6B}" dt="2026-01-09T16:06:55.362" v="77" actId="962"/>
          <ac:cxnSpMkLst>
            <pc:docMk/>
            <pc:sldMk cId="3625140254" sldId="394"/>
            <ac:cxnSpMk id="55" creationId="{00000000-0000-0000-0000-000000000000}"/>
          </ac:cxnSpMkLst>
        </pc:cxnChg>
      </pc:sldChg>
      <pc:sldChg chg="modSp mod">
        <pc:chgData name="Annaleise Radchenko" userId="6249d1a9-d5dd-4793-b8df-98b5e6874abb" providerId="ADAL" clId="{4A5B4154-50F6-4F5B-A4D7-A9ED8C205C6B}" dt="2026-01-12T20:53:06.429" v="396" actId="962"/>
        <pc:sldMkLst>
          <pc:docMk/>
          <pc:sldMk cId="3480496035" sldId="395"/>
        </pc:sldMkLst>
        <pc:spChg chg="mod">
          <ac:chgData name="Annaleise Radchenko" userId="6249d1a9-d5dd-4793-b8df-98b5e6874abb" providerId="ADAL" clId="{4A5B4154-50F6-4F5B-A4D7-A9ED8C205C6B}" dt="2026-01-12T20:52:38.506" v="388" actId="33553"/>
          <ac:spMkLst>
            <pc:docMk/>
            <pc:sldMk cId="3480496035" sldId="395"/>
            <ac:spMk id="26" creationId="{00000000-0000-0000-0000-000000000000}"/>
          </ac:spMkLst>
        </pc:spChg>
        <pc:grpChg chg="mod">
          <ac:chgData name="Annaleise Radchenko" userId="6249d1a9-d5dd-4793-b8df-98b5e6874abb" providerId="ADAL" clId="{4A5B4154-50F6-4F5B-A4D7-A9ED8C205C6B}" dt="2026-01-12T20:52:45.609" v="390" actId="962"/>
          <ac:grpSpMkLst>
            <pc:docMk/>
            <pc:sldMk cId="3480496035" sldId="395"/>
            <ac:grpSpMk id="13" creationId="{ED8A9C58-B535-47EB-95DA-E77CA27CA28A}"/>
          </ac:grpSpMkLst>
        </pc:grpChg>
        <pc:grpChg chg="mod">
          <ac:chgData name="Annaleise Radchenko" userId="6249d1a9-d5dd-4793-b8df-98b5e6874abb" providerId="ADAL" clId="{4A5B4154-50F6-4F5B-A4D7-A9ED8C205C6B}" dt="2026-01-12T20:52:51.417" v="392" actId="962"/>
          <ac:grpSpMkLst>
            <pc:docMk/>
            <pc:sldMk cId="3480496035" sldId="395"/>
            <ac:grpSpMk id="18" creationId="{BAC51819-DBBE-45AE-9025-1584DAD134DE}"/>
          </ac:grpSpMkLst>
        </pc:grpChg>
        <pc:grpChg chg="mod">
          <ac:chgData name="Annaleise Radchenko" userId="6249d1a9-d5dd-4793-b8df-98b5e6874abb" providerId="ADAL" clId="{4A5B4154-50F6-4F5B-A4D7-A9ED8C205C6B}" dt="2026-01-12T20:52:56.133" v="394" actId="962"/>
          <ac:grpSpMkLst>
            <pc:docMk/>
            <pc:sldMk cId="3480496035" sldId="395"/>
            <ac:grpSpMk id="21" creationId="{64AFE2D8-18CF-436C-BEF2-187E382336F9}"/>
          </ac:grpSpMkLst>
        </pc:grpChg>
        <pc:grpChg chg="mod">
          <ac:chgData name="Annaleise Radchenko" userId="6249d1a9-d5dd-4793-b8df-98b5e6874abb" providerId="ADAL" clId="{4A5B4154-50F6-4F5B-A4D7-A9ED8C205C6B}" dt="2026-01-12T20:53:06.429" v="396" actId="962"/>
          <ac:grpSpMkLst>
            <pc:docMk/>
            <pc:sldMk cId="3480496035" sldId="395"/>
            <ac:grpSpMk id="24" creationId="{23724B64-DCEA-49F0-ABC8-6B3B59E1A2D1}"/>
          </ac:grpSpMkLst>
        </pc:grpChg>
        <pc:cxnChg chg="mod">
          <ac:chgData name="Annaleise Radchenko" userId="6249d1a9-d5dd-4793-b8df-98b5e6874abb" providerId="ADAL" clId="{4A5B4154-50F6-4F5B-A4D7-A9ED8C205C6B}" dt="2026-01-09T16:06:55.378" v="78" actId="962"/>
          <ac:cxnSpMkLst>
            <pc:docMk/>
            <pc:sldMk cId="3480496035" sldId="395"/>
            <ac:cxnSpMk id="55" creationId="{00000000-0000-0000-0000-000000000000}"/>
          </ac:cxnSpMkLst>
        </pc:cxnChg>
      </pc:sldChg>
      <pc:sldChg chg="modSp mod">
        <pc:chgData name="Annaleise Radchenko" userId="6249d1a9-d5dd-4793-b8df-98b5e6874abb" providerId="ADAL" clId="{4A5B4154-50F6-4F5B-A4D7-A9ED8C205C6B}" dt="2026-01-12T20:53:44.190" v="405" actId="962"/>
        <pc:sldMkLst>
          <pc:docMk/>
          <pc:sldMk cId="3083831267" sldId="396"/>
        </pc:sldMkLst>
        <pc:spChg chg="mod">
          <ac:chgData name="Annaleise Radchenko" userId="6249d1a9-d5dd-4793-b8df-98b5e6874abb" providerId="ADAL" clId="{4A5B4154-50F6-4F5B-A4D7-A9ED8C205C6B}" dt="2026-01-12T20:53:21.486" v="397" actId="33553"/>
          <ac:spMkLst>
            <pc:docMk/>
            <pc:sldMk cId="3083831267" sldId="396"/>
            <ac:spMk id="26" creationId="{00000000-0000-0000-0000-000000000000}"/>
          </ac:spMkLst>
        </pc:spChg>
        <pc:grpChg chg="mod">
          <ac:chgData name="Annaleise Radchenko" userId="6249d1a9-d5dd-4793-b8df-98b5e6874abb" providerId="ADAL" clId="{4A5B4154-50F6-4F5B-A4D7-A9ED8C205C6B}" dt="2026-01-12T20:53:28.846" v="399" actId="962"/>
          <ac:grpSpMkLst>
            <pc:docMk/>
            <pc:sldMk cId="3083831267" sldId="396"/>
            <ac:grpSpMk id="13" creationId="{ED8A9C58-B535-47EB-95DA-E77CA27CA28A}"/>
          </ac:grpSpMkLst>
        </pc:grpChg>
        <pc:grpChg chg="mod">
          <ac:chgData name="Annaleise Radchenko" userId="6249d1a9-d5dd-4793-b8df-98b5e6874abb" providerId="ADAL" clId="{4A5B4154-50F6-4F5B-A4D7-A9ED8C205C6B}" dt="2026-01-12T20:53:34.639" v="401" actId="962"/>
          <ac:grpSpMkLst>
            <pc:docMk/>
            <pc:sldMk cId="3083831267" sldId="396"/>
            <ac:grpSpMk id="18" creationId="{BAC51819-DBBE-45AE-9025-1584DAD134DE}"/>
          </ac:grpSpMkLst>
        </pc:grpChg>
        <pc:grpChg chg="mod">
          <ac:chgData name="Annaleise Radchenko" userId="6249d1a9-d5dd-4793-b8df-98b5e6874abb" providerId="ADAL" clId="{4A5B4154-50F6-4F5B-A4D7-A9ED8C205C6B}" dt="2026-01-12T20:53:40.299" v="403" actId="962"/>
          <ac:grpSpMkLst>
            <pc:docMk/>
            <pc:sldMk cId="3083831267" sldId="396"/>
            <ac:grpSpMk id="21" creationId="{64AFE2D8-18CF-436C-BEF2-187E382336F9}"/>
          </ac:grpSpMkLst>
        </pc:grpChg>
        <pc:grpChg chg="mod">
          <ac:chgData name="Annaleise Radchenko" userId="6249d1a9-d5dd-4793-b8df-98b5e6874abb" providerId="ADAL" clId="{4A5B4154-50F6-4F5B-A4D7-A9ED8C205C6B}" dt="2026-01-12T20:53:44.190" v="405" actId="962"/>
          <ac:grpSpMkLst>
            <pc:docMk/>
            <pc:sldMk cId="3083831267" sldId="396"/>
            <ac:grpSpMk id="24" creationId="{23724B64-DCEA-49F0-ABC8-6B3B59E1A2D1}"/>
          </ac:grpSpMkLst>
        </pc:grpChg>
        <pc:cxnChg chg="mod">
          <ac:chgData name="Annaleise Radchenko" userId="6249d1a9-d5dd-4793-b8df-98b5e6874abb" providerId="ADAL" clId="{4A5B4154-50F6-4F5B-A4D7-A9ED8C205C6B}" dt="2026-01-09T16:06:55.388" v="79" actId="962"/>
          <ac:cxnSpMkLst>
            <pc:docMk/>
            <pc:sldMk cId="3083831267" sldId="396"/>
            <ac:cxnSpMk id="55" creationId="{00000000-0000-0000-0000-000000000000}"/>
          </ac:cxnSpMkLst>
        </pc:cxnChg>
      </pc:sldChg>
      <pc:sldChg chg="delSp modSp mod">
        <pc:chgData name="Annaleise Radchenko" userId="6249d1a9-d5dd-4793-b8df-98b5e6874abb" providerId="ADAL" clId="{4A5B4154-50F6-4F5B-A4D7-A9ED8C205C6B}" dt="2026-01-14T16:31:59.933" v="442" actId="20577"/>
        <pc:sldMkLst>
          <pc:docMk/>
          <pc:sldMk cId="3169022219" sldId="397"/>
        </pc:sldMkLst>
        <pc:spChg chg="mod topLvl">
          <ac:chgData name="Annaleise Radchenko" userId="6249d1a9-d5dd-4793-b8df-98b5e6874abb" providerId="ADAL" clId="{4A5B4154-50F6-4F5B-A4D7-A9ED8C205C6B}" dt="2026-01-14T16:31:59.933" v="442" actId="20577"/>
          <ac:spMkLst>
            <pc:docMk/>
            <pc:sldMk cId="3169022219" sldId="397"/>
            <ac:spMk id="26" creationId="{00000000-0000-0000-0000-000000000000}"/>
          </ac:spMkLst>
        </pc:spChg>
        <pc:cxnChg chg="mod">
          <ac:chgData name="Annaleise Radchenko" userId="6249d1a9-d5dd-4793-b8df-98b5e6874abb" providerId="ADAL" clId="{4A5B4154-50F6-4F5B-A4D7-A9ED8C205C6B}" dt="2026-01-09T16:06:55.398" v="80" actId="962"/>
          <ac:cxnSpMkLst>
            <pc:docMk/>
            <pc:sldMk cId="3169022219" sldId="397"/>
            <ac:cxnSpMk id="55" creationId="{00000000-0000-0000-0000-000000000000}"/>
          </ac:cxnSpMkLst>
        </pc:cxnChg>
      </pc:sldChg>
      <pc:sldChg chg="delSp modSp mod">
        <pc:chgData name="Annaleise Radchenko" userId="6249d1a9-d5dd-4793-b8df-98b5e6874abb" providerId="ADAL" clId="{4A5B4154-50F6-4F5B-A4D7-A9ED8C205C6B}" dt="2026-01-14T16:32:04.380" v="443" actId="20577"/>
        <pc:sldMkLst>
          <pc:docMk/>
          <pc:sldMk cId="1730877861" sldId="398"/>
        </pc:sldMkLst>
        <pc:spChg chg="mod topLvl">
          <ac:chgData name="Annaleise Radchenko" userId="6249d1a9-d5dd-4793-b8df-98b5e6874abb" providerId="ADAL" clId="{4A5B4154-50F6-4F5B-A4D7-A9ED8C205C6B}" dt="2026-01-14T16:32:04.380" v="443" actId="20577"/>
          <ac:spMkLst>
            <pc:docMk/>
            <pc:sldMk cId="1730877861" sldId="398"/>
            <ac:spMk id="26" creationId="{00000000-0000-0000-0000-000000000000}"/>
          </ac:spMkLst>
        </pc:spChg>
        <pc:cxnChg chg="mod">
          <ac:chgData name="Annaleise Radchenko" userId="6249d1a9-d5dd-4793-b8df-98b5e6874abb" providerId="ADAL" clId="{4A5B4154-50F6-4F5B-A4D7-A9ED8C205C6B}" dt="2026-01-09T16:06:55.410" v="81" actId="962"/>
          <ac:cxnSpMkLst>
            <pc:docMk/>
            <pc:sldMk cId="1730877861" sldId="398"/>
            <ac:cxnSpMk id="55" creationId="{00000000-0000-0000-0000-000000000000}"/>
          </ac:cxnSpMkLst>
        </pc:cxnChg>
      </pc:sldChg>
      <pc:sldChg chg="delSp modSp mod">
        <pc:chgData name="Annaleise Radchenko" userId="6249d1a9-d5dd-4793-b8df-98b5e6874abb" providerId="ADAL" clId="{4A5B4154-50F6-4F5B-A4D7-A9ED8C205C6B}" dt="2026-01-12T20:54:59.568" v="420" actId="478"/>
        <pc:sldMkLst>
          <pc:docMk/>
          <pc:sldMk cId="3296325396" sldId="399"/>
        </pc:sldMkLst>
        <pc:spChg chg="mod topLvl">
          <ac:chgData name="Annaleise Radchenko" userId="6249d1a9-d5dd-4793-b8df-98b5e6874abb" providerId="ADAL" clId="{4A5B4154-50F6-4F5B-A4D7-A9ED8C205C6B}" dt="2026-01-12T20:54:54.674" v="419" actId="33553"/>
          <ac:spMkLst>
            <pc:docMk/>
            <pc:sldMk cId="3296325396" sldId="399"/>
            <ac:spMk id="26" creationId="{00000000-0000-0000-0000-000000000000}"/>
          </ac:spMkLst>
        </pc:spChg>
        <pc:cxnChg chg="mod">
          <ac:chgData name="Annaleise Radchenko" userId="6249d1a9-d5dd-4793-b8df-98b5e6874abb" providerId="ADAL" clId="{4A5B4154-50F6-4F5B-A4D7-A9ED8C205C6B}" dt="2026-01-09T16:06:55.422" v="82" actId="962"/>
          <ac:cxnSpMkLst>
            <pc:docMk/>
            <pc:sldMk cId="3296325396" sldId="399"/>
            <ac:cxnSpMk id="55"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Absolute and Comparative Advantage. By the end of this video, you will be able to define absolute advantage, comparative advantage, and opportunity costs. You will also be able to explain the gains of trade created when a country specializes.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3316408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hypothetical world with two countries—Saudi Arabia and the United States—and two products: oil and corn. Saudi Arabia has an absolute advantage in producing oil because it only takes an hour to produce a barrel of oil, compared to two hours in the United States. The United States has an absolute advantage in producing corn.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determine which country produces which good (oil or corn) more cheaply. To simplify, let's say that Saudi Arabia and the United States each have 100 worker hours.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38438785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Saudi Arabia produces only oil, it can produce, at most, 100 barrels and no corn (Point A). At the other extreme, it can produce a maximum of 25 bushels of corn and no oil (Point B). It can also produce other combinations of oil and corn if it wants to consume both goods, such as at Point C. (b) If the United States produces only oil, it can produce, at most, 50 barrels and no corn (Point A'). At the other extreme, it can produce a maximum of 100 bushels of corn and no oil (Point B'). Other combinations of both oil and corn are possible, such as Point C'. All points above the frontiers are impossible to produce given the current level of resources and technology.</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dirty="0"/>
          </a:p>
        </p:txBody>
      </p:sp>
    </p:spTree>
    <p:extLst>
      <p:ext uri="{BB962C8B-B14F-4D97-AF65-F5344CB8AC3E}">
        <p14:creationId xmlns:p14="http://schemas.microsoft.com/office/powerpoint/2010/main" val="3646618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slope of the production possibility frontier illustrates the opportunity cost of producing oil in terms of corn. The U.S. can produce 50 barrels of oil or 100 bushels of corn. The opportunity cost of one barrel of oil is two bushels of corn, or the slope is −1/2. In the U.S. production possibility frontier graph, every increase in oil production of one barrel implies a decrease of two bushels of corn.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dirty="0"/>
          </a:p>
        </p:txBody>
      </p:sp>
    </p:spTree>
    <p:extLst>
      <p:ext uri="{BB962C8B-B14F-4D97-AF65-F5344CB8AC3E}">
        <p14:creationId xmlns:p14="http://schemas.microsoft.com/office/powerpoint/2010/main" val="31895985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Again, recall that we defined comparative advantage as the opportunity cost of producing goods. Since Saudi Arabia gives up the least to produce a barrel of oil, (1/4&lt;2 ) it has a comparative advantage in oil production. The United States gives up the least to produce a bushel of corn, so it has a comparative advantage in corn production.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dirty="0"/>
          </a:p>
        </p:txBody>
      </p:sp>
    </p:spTree>
    <p:extLst>
      <p:ext uri="{BB962C8B-B14F-4D97-AF65-F5344CB8AC3E}">
        <p14:creationId xmlns:p14="http://schemas.microsoft.com/office/powerpoint/2010/main" val="30805702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Saudi Arabia can trade an amount of oil less than 60 barrels and receive in exchange an amount of corn greater than 10 bushels, it will have more of both goods than it did before specialization and trade. The table illustrates the range of trades that would benefit both sides.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916474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Happens When a Country Has Absolute Advantage in All Goods. By the end of this lesson, you will be able to show the relationship between production costs and comparative advantage, identify situations of mutually beneficial trade, and identify trade benefits by considering opportunity costs.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36850301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Sometimes, one country has an absolute advantage in everything. This is typical for high-income countries that often have well-educated workers and technologically advanced equipment. These high-income countries can produce all products with fewer resources than a low-income country. Even when one country has an absolute advantage in all products, trade can still benefit both sides. This is because gains from trade come from specializing in one's comparative advantage.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the example of trade between the United States and Mexico: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United States has an absolute advantage in productivity with regard to both shoes and refrigerators; that is, it takes fewer workers in the United States than in Mexico to produce both a given number of shoes and a given number of refrigerators.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dirty="0"/>
          </a:p>
        </p:txBody>
      </p:sp>
    </p:spTree>
    <p:extLst>
      <p:ext uri="{BB962C8B-B14F-4D97-AF65-F5344CB8AC3E}">
        <p14:creationId xmlns:p14="http://schemas.microsoft.com/office/powerpoint/2010/main" val="8006033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absolute advantage asks, “how many inputs do I need to produce a good?”, comparative advantage asks, “how much am I giving up to produce this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the iPhone is readily recognized as an Apple product, 26% of its component costs come from elements made by Samsung, a competitor. In international trade, there are often examples like this as each country or company focuses on what it does best.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38174570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United States divides its labor so that 40 workers are making shoes, since it takes four workers in the United States to make 1,000 shoes, a total of 10,000 shoes will be produced. If the 40 workers in the United States are making refrigerators, and each worker can produce 1,000 refrigerators, a total of 40,000 refrigerators will be produced.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dirty="0"/>
          </a:p>
        </p:txBody>
      </p:sp>
    </p:spTree>
    <p:extLst>
      <p:ext uri="{BB962C8B-B14F-4D97-AF65-F5344CB8AC3E}">
        <p14:creationId xmlns:p14="http://schemas.microsoft.com/office/powerpoint/2010/main" val="36905364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nations increase production in their area of comparative advantage and trade with each other, both countries can benefit. Again, the production possibility frontier is a useful tool to visualize this benefit. With 40 workers, the United States can produce either 10,000 shoes and zero refrigerators or 40,000 refrigerators and zero shoes. With 40 workers, Mexico can produce a maximum of 8,000 shoes and zero refrigerators, or 10,000 refrigerators and zero shoes. Point A on both graphs is where the countries start producing and consuming before trade. Point B is where they end up after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say that, in the situation before trade, each nation prefers to produce a combination of shoes and refrigerators that is shown at Point A on the PPFs.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dirty="0"/>
          </a:p>
        </p:txBody>
      </p:sp>
    </p:spTree>
    <p:extLst>
      <p:ext uri="{BB962C8B-B14F-4D97-AF65-F5344CB8AC3E}">
        <p14:creationId xmlns:p14="http://schemas.microsoft.com/office/powerpoint/2010/main" val="17612419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assume the countries shift production toward the good for which they have a comparative advantage in producing.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dirty="0"/>
          </a:p>
        </p:txBody>
      </p:sp>
    </p:spTree>
    <p:extLst>
      <p:ext uri="{BB962C8B-B14F-4D97-AF65-F5344CB8AC3E}">
        <p14:creationId xmlns:p14="http://schemas.microsoft.com/office/powerpoint/2010/main" val="12573417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both countries shift production toward each of their comparative advantages, the combined production rises. Even when one country has an absolute advantage in all goods, both countries can still benefit from trade. Even though the U.S. has an absolute advantage in producing both goods, it makes economic sense for it to specialize. The United States will export refrigerators and in return import shoes.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dirty="0"/>
          </a:p>
        </p:txBody>
      </p:sp>
    </p:spTree>
    <p:extLst>
      <p:ext uri="{BB962C8B-B14F-4D97-AF65-F5344CB8AC3E}">
        <p14:creationId xmlns:p14="http://schemas.microsoft.com/office/powerpoint/2010/main" val="4201751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dirty="0"/>
          </a:p>
        </p:txBody>
      </p:sp>
    </p:spTree>
    <p:extLst>
      <p:ext uri="{BB962C8B-B14F-4D97-AF65-F5344CB8AC3E}">
        <p14:creationId xmlns:p14="http://schemas.microsoft.com/office/powerpoint/2010/main" val="30119787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endParaRPr lang="en-US" dirty="0"/>
          </a:p>
          <a:p>
            <a:r>
              <a:rPr lang="en-US" dirty="0"/>
              <a:t>No, Jethro should not do all of the work because his output alone will be less than what can be accomplished by dividing up the tasks. Jethro should do the tasks for which his productivity advantage is the greatest. The five other friends should do the tasks for which their productivity disadvantage is the lowest.</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dirty="0"/>
          </a:p>
        </p:txBody>
      </p:sp>
    </p:spTree>
    <p:extLst>
      <p:ext uri="{BB962C8B-B14F-4D97-AF65-F5344CB8AC3E}">
        <p14:creationId xmlns:p14="http://schemas.microsoft.com/office/powerpoint/2010/main" val="19809763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identify advantages of intra-industry trading and explain the relationship between economies of scale and intra-industry trade.</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dirty="0"/>
          </a:p>
        </p:txBody>
      </p:sp>
    </p:spTree>
    <p:extLst>
      <p:ext uri="{BB962C8B-B14F-4D97-AF65-F5344CB8AC3E}">
        <p14:creationId xmlns:p14="http://schemas.microsoft.com/office/powerpoint/2010/main" val="36394573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About half of all world trade happens between similar high-income economies, such as the United States and the European Union.</a:t>
            </a: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dirty="0"/>
          </a:p>
        </p:txBody>
      </p:sp>
    </p:spTree>
    <p:extLst>
      <p:ext uri="{BB962C8B-B14F-4D97-AF65-F5344CB8AC3E}">
        <p14:creationId xmlns:p14="http://schemas.microsoft.com/office/powerpoint/2010/main" val="32070931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theory of comparative advantage suggests that trade should happen between economies with large differences in opportunity costs of production. It also suggests that each economy should specialize to a degree in certain products, and then exchange those products.</a:t>
            </a: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live in a global marketplace. For example, the food on your table might include fresh fruit from Chile, cheese from France, and bottled water from Scotland. We are all linked by international trade, and the volume of that trade has grown dramatically in the last few decades.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Roughly half of all world trade involves shipping goods between the similar high-income economies in the following locations: the United States, Canada, the European Union, Japan, Mexico, and China.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theory of comparative advantage suggests that economies should specialize in certain products and then exchange those products. A high proportion of trade, however, is intra-industry trade: trade of goods within the same industry from one country to another. For example, the United States produces and exports autos and imports autos.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Why do similar high-income economies engage in intra-industry trade? What can be the economic benefit of having workers of fairly similar skills making cars, computers, machinery and other products which are then shipped across the oceans to and from the United States, the European Union, and Japan? The division of labor leads to learning, innovation, and unique skills. Economies of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dirty="0"/>
          </a:p>
        </p:txBody>
      </p:sp>
    </p:spTree>
    <p:extLst>
      <p:ext uri="{BB962C8B-B14F-4D97-AF65-F5344CB8AC3E}">
        <p14:creationId xmlns:p14="http://schemas.microsoft.com/office/powerpoint/2010/main" val="30901932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graduate from college and start your career, suppose that you will need to trade in your current car for a newer one. Explain how you will benefit from intra-industry trade.</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dirty="0"/>
          </a:p>
        </p:txBody>
      </p:sp>
    </p:spTree>
    <p:extLst>
      <p:ext uri="{BB962C8B-B14F-4D97-AF65-F5344CB8AC3E}">
        <p14:creationId xmlns:p14="http://schemas.microsoft.com/office/powerpoint/2010/main" val="57465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graduate from college and start your career, suppose that you will need to trade in your current car for a newer one. Explain how you will benefit from intra-industry trade.</a:t>
            </a:r>
          </a:p>
          <a:p>
            <a:endParaRPr lang="en-US" dirty="0"/>
          </a:p>
          <a:p>
            <a:r>
              <a:rPr lang="en-US" dirty="0"/>
              <a:t>Since intra-industry trade allows auto manufacturers to take advantage of economies of scale, which means that the average cost per car is as low as possible, lower costs should be passed on to consumers. Intra-industry trade increases competition by bringing foreign cars into the U.S. market, which also lowers prices for consumers. Finally, consumers have more choices available with intra-industry trade with auto manufacturers from other countries, especially Japan and Germany.</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dirty="0"/>
          </a:p>
        </p:txBody>
      </p:sp>
    </p:spTree>
    <p:extLst>
      <p:ext uri="{BB962C8B-B14F-4D97-AF65-F5344CB8AC3E}">
        <p14:creationId xmlns:p14="http://schemas.microsoft.com/office/powerpoint/2010/main" val="22952193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working on very specific and particular products, firms in certain countries develop unique and different skills. Specialization in the world economy can be finely split. Recent years have seen a trend in international trade, which economists call splitting up the value chain. The value chain describes how a good is produced in stages.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dirty="0"/>
          </a:p>
        </p:txBody>
      </p:sp>
    </p:spTree>
    <p:extLst>
      <p:ext uri="{BB962C8B-B14F-4D97-AF65-F5344CB8AC3E}">
        <p14:creationId xmlns:p14="http://schemas.microsoft.com/office/powerpoint/2010/main" val="30806047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Specialization in the world economy can be very finely split in international trade, which economists call splitting up the value chain. The value chain describes how a good is produced in stages. Thanks in large part to improvements in communication technology, sharing information, and transportation, it has become easier to split up the value chain.</a:t>
            </a: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second broad reason that intra-industry trade between similar nations produces economic gains involves economies of scale. The concept of economies of scale means that as the scale of output goes up, average costs of production decline—at least up to a point. In this example, Plant M can produce output more cheaply than Plant S because of economies of scale.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concept of economies of scale becomes relevant to international trade when it enables one or two large producers to supply the entire country. For example, a single large automobile factory could probably supply all the cars consumers purchase in a smaller economy like the UK. If a country has only one or two large factories and no international trade, consumers in that country would have little variety in choices. International trade allows a combination of lower average production costs from economies of scale and increased variety from trade.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dirty="0"/>
          </a:p>
        </p:txBody>
      </p:sp>
    </p:spTree>
    <p:extLst>
      <p:ext uri="{BB962C8B-B14F-4D97-AF65-F5344CB8AC3E}">
        <p14:creationId xmlns:p14="http://schemas.microsoft.com/office/powerpoint/2010/main" val="14680331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sources of gains from intra-industry trade between similar economies help to broaden the concept of comparative advantage. In intra-industry trade, climate or geography do not determine the level of worker productivity. How firms engage in specific learning about specialized products determines the level of worker productivity. Comparative advantage can be dynamic: it can evolve as one develops new skills and manufacturers split the value chain in new ways.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dirty="0"/>
          </a:p>
        </p:txBody>
      </p:sp>
    </p:spTree>
    <p:extLst>
      <p:ext uri="{BB962C8B-B14F-4D97-AF65-F5344CB8AC3E}">
        <p14:creationId xmlns:p14="http://schemas.microsoft.com/office/powerpoint/2010/main" val="1179985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Adam Smith, known as the father of economics, was a Scottish philosopher who grew up in an era known now as "mercantilism.“ Mercantilism was a belief that countries developed wealth by hoarding gold. Adam Smith wrote a book, The Wealth of Nations, to speak out against this mercantilist system. Smith believed a nation became wealthy not by hoarding gold but by specialization and trade. Smith famously said, “Man is an animal that makes bargains: no other animal does this—no dog exchanges bones with another.”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40186262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tariffs as barriers to trade and identify benefits of reducing barriers to international trade.</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dirty="0"/>
          </a:p>
        </p:txBody>
      </p:sp>
    </p:spTree>
    <p:extLst>
      <p:ext uri="{BB962C8B-B14F-4D97-AF65-F5344CB8AC3E}">
        <p14:creationId xmlns:p14="http://schemas.microsoft.com/office/powerpoint/2010/main" val="29026146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Tariffs are taxes that governments place on imported goods for a variety of reasons. Some of these reasons include protecting sensitive industries, humanitarian reasons, and protecting against dumping. Traditionally, tariffs were used simply as a political tool to protect certain vested economic, social, and cultural interests.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World Trade Organization, WTO, is committed to lowering barriers to trade such as tariffs, to allow consumers to consume a variety of products they want and need. Now, you are able to explain tariffs as barriers to trade and identify benefits of reducing barriers to international trade.</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economic benefits from reducing barriers to trade are most felt by low-income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dirty="0"/>
          </a:p>
        </p:txBody>
      </p:sp>
    </p:spTree>
    <p:extLst>
      <p:ext uri="{BB962C8B-B14F-4D97-AF65-F5344CB8AC3E}">
        <p14:creationId xmlns:p14="http://schemas.microsoft.com/office/powerpoint/2010/main" val="12034094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Low-income countries benefit more from trade than high-income countries. The U.S. economy has less need for international trade because it can already take advantage of internal trade within its economy. Many smaller national economies around the world have much more limited possibilities for trade inside their countries. Without international trade, they may have little ability to benefit from comparative advantage, the value chain, or economies of scale.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all benefit from living in economies where people and firms can specialize and trade with each other. If interpersonal, intercommunity, and interstate trade offer economic gains, it should make sense that international trade offers gains, too. International trade currently involves about $20 trillion worth of goods and services moving around the globe. Any economic force of that size, even if it confers overall benefits, is certain to cause disruption and controversy.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dirty="0"/>
          </a:p>
        </p:txBody>
      </p:sp>
    </p:spTree>
    <p:extLst>
      <p:ext uri="{BB962C8B-B14F-4D97-AF65-F5344CB8AC3E}">
        <p14:creationId xmlns:p14="http://schemas.microsoft.com/office/powerpoint/2010/main" val="22007170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planning to trade in your old iPhone for a new iPhone that costs $1,150. How would tariffs on goods from China, including iPhones, affect your purchase?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dirty="0"/>
          </a:p>
        </p:txBody>
      </p:sp>
    </p:spTree>
    <p:extLst>
      <p:ext uri="{BB962C8B-B14F-4D97-AF65-F5344CB8AC3E}">
        <p14:creationId xmlns:p14="http://schemas.microsoft.com/office/powerpoint/2010/main" val="2920322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planning to trade in your old iPhone for a new iPhone that costs $1,150. How would tariffs on goods from China, including iPhones, affect your purchase?</a:t>
            </a:r>
          </a:p>
          <a:p>
            <a:endParaRPr lang="en-US" dirty="0"/>
          </a:p>
          <a:p>
            <a:r>
              <a:rPr lang="en-US" dirty="0"/>
              <a:t>Tariffs on goods produced in China would increase the goods’ prices and possibly decrease the quantity available for sale. Tariffs reduce the benefits from trade, such as the ability to split up the value chain (as Apple does with the iPhone). Tariffs also make it harder for producers to achieve economies of scale if demand for their products decreases, which will likely increase their average costs.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dirty="0"/>
          </a:p>
        </p:txBody>
      </p:sp>
    </p:spTree>
    <p:extLst>
      <p:ext uri="{BB962C8B-B14F-4D97-AF65-F5344CB8AC3E}">
        <p14:creationId xmlns:p14="http://schemas.microsoft.com/office/powerpoint/2010/main" val="347851933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you are able to define absolute advantage, comparative advantage, and opportunity costs. You are also able to explain the gains of trade created when a country specializes.</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dirty="0"/>
          </a:p>
        </p:txBody>
      </p:sp>
    </p:spTree>
    <p:extLst>
      <p:ext uri="{BB962C8B-B14F-4D97-AF65-F5344CB8AC3E}">
        <p14:creationId xmlns:p14="http://schemas.microsoft.com/office/powerpoint/2010/main" val="936664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country has an absolute advantage over another country in producing a good if it uses fewer resources to produce that good. Absolute advantage can be the result of a country's natural endowment. For example, Guatemala and Colombia have climates especially suited for growing coffee. As some have argued, "geography is destiny."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U.S. is able to produce corn faster and with fewer resources than Brazil, the U.S. has the absolute advantage in corn.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2471426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country has a comparative advantage when it can produce a good at a lower cost in terms of other goods. The question each country or company should be asking when it trades is this: "What do we give up to produce this good?“ The concept of comparative advantage is based on this idea of opportunity cost. For example, if Zambia focuses its resources on producing copper, it cannot use its land, labor, and finances to produce other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3233701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a:p>
            <a:r>
              <a:rPr lang="en-US" dirty="0"/>
              <a:t>Your opportunity cost of making a sandwich is 75/15 = 5 cookies.</a:t>
            </a:r>
          </a:p>
          <a:p>
            <a:r>
              <a:rPr lang="en-US" dirty="0"/>
              <a:t>Your opportunity cost of making a cookie is 15/75 = 1/5 of a sandwich.</a:t>
            </a:r>
          </a:p>
          <a:p>
            <a:r>
              <a:rPr lang="en-US" dirty="0"/>
              <a:t>Your roommate’s opportunity cost of making a sandwich is 90/30 = 3 cookies.</a:t>
            </a:r>
          </a:p>
          <a:p>
            <a:r>
              <a:rPr lang="en-US" dirty="0"/>
              <a:t>Your roommate’s opportunity cost of making a cookie is 30/90 = 1/3 of a sandwich.</a:t>
            </a:r>
          </a:p>
          <a:p>
            <a:r>
              <a:rPr lang="en-US" dirty="0"/>
              <a:t>You should specialize in cookies because your opportunity cost is lower. Your roommate should specialize in sandwiches because the opportunity cost is lower.</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1562226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9.sv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23.svg"/></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8.xml"/><Relationship Id="rId1" Type="http://schemas.openxmlformats.org/officeDocument/2006/relationships/slideLayout" Target="../slideLayouts/slideLayout1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463488"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Absolute and Comparative Advantage</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 Numerical Example of Absolute and 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A96D9DE-A406-4862-8E77-02EC71DBEC62}"/>
              </a:ext>
            </a:extLst>
          </p:cNvPr>
          <p:cNvSpPr txBox="1"/>
          <p:nvPr/>
        </p:nvSpPr>
        <p:spPr>
          <a:xfrm>
            <a:off x="1881188" y="1444553"/>
            <a:ext cx="8429625" cy="707886"/>
          </a:xfrm>
          <a:prstGeom prst="rect">
            <a:avLst/>
          </a:prstGeom>
          <a:solidFill>
            <a:srgbClr val="627981"/>
          </a:solidFill>
        </p:spPr>
        <p:txBody>
          <a:bodyPr wrap="square" rtlCol="0">
            <a:spAutoFit/>
          </a:bodyPr>
          <a:lstStyle/>
          <a:p>
            <a:pPr algn="ctr"/>
            <a:r>
              <a:rPr lang="en-US" sz="2000" dirty="0">
                <a:solidFill>
                  <a:schemeClr val="bg1"/>
                </a:solidFill>
              </a:rPr>
              <a:t>Consider a hypothetical world with two countries—Saudi Arabia and the United States—and two products: oil and corn.</a:t>
            </a:r>
          </a:p>
        </p:txBody>
      </p:sp>
      <p:pic>
        <p:nvPicPr>
          <p:cNvPr id="4" name="Picture 3" descr="A table titled &quot;How Many Hours It Takes to Produce Oil and Corn.&quot; In Saudi Arabia it takes 1 hour per barrel of oil and 4 hours per bushel of corn. In the United States it takes 2 hours per barrel of oil and 1 hour per bushel of corn.">
            <a:extLst>
              <a:ext uri="{FF2B5EF4-FFF2-40B4-BE49-F238E27FC236}">
                <a16:creationId xmlns:a16="http://schemas.microsoft.com/office/drawing/2014/main" id="{A91A3EDA-3C1D-E3B8-8673-6BA3EB9E6244}"/>
              </a:ext>
            </a:extLst>
          </p:cNvPr>
          <p:cNvPicPr>
            <a:picLocks noChangeAspect="1"/>
          </p:cNvPicPr>
          <p:nvPr/>
        </p:nvPicPr>
        <p:blipFill>
          <a:blip r:embed="rId3"/>
          <a:stretch>
            <a:fillRect/>
          </a:stretch>
        </p:blipFill>
        <p:spPr>
          <a:xfrm>
            <a:off x="1678730" y="2476454"/>
            <a:ext cx="8834533" cy="1948633"/>
          </a:xfrm>
          <a:prstGeom prst="rect">
            <a:avLst/>
          </a:prstGeom>
        </p:spPr>
      </p:pic>
      <p:sp>
        <p:nvSpPr>
          <p:cNvPr id="15" name="TextBox 14">
            <a:extLst>
              <a:ext uri="{FF2B5EF4-FFF2-40B4-BE49-F238E27FC236}">
                <a16:creationId xmlns:a16="http://schemas.microsoft.com/office/drawing/2014/main" id="{C04B864D-0334-4241-9681-4D81AD2EE72B}"/>
              </a:ext>
            </a:extLst>
          </p:cNvPr>
          <p:cNvSpPr txBox="1"/>
          <p:nvPr/>
        </p:nvSpPr>
        <p:spPr>
          <a:xfrm>
            <a:off x="1881185" y="4705561"/>
            <a:ext cx="8429625" cy="1015663"/>
          </a:xfrm>
          <a:prstGeom prst="rect">
            <a:avLst/>
          </a:prstGeom>
          <a:solidFill>
            <a:srgbClr val="627981"/>
          </a:solidFill>
        </p:spPr>
        <p:txBody>
          <a:bodyPr wrap="square" rtlCol="0">
            <a:spAutoFit/>
          </a:bodyPr>
          <a:lstStyle/>
          <a:p>
            <a:pPr algn="ctr"/>
            <a:r>
              <a:rPr lang="en-US" sz="2000" dirty="0">
                <a:solidFill>
                  <a:schemeClr val="bg1"/>
                </a:solidFill>
              </a:rPr>
              <a:t>Saudi Arabia has an absolute advantage in producing oil because it only takes an hour to produce a barrel of oil, compared to two hours in the United States. The United States has an absolute advantage in producing corn.</a:t>
            </a:r>
          </a:p>
        </p:txBody>
      </p:sp>
    </p:spTree>
    <p:extLst>
      <p:ext uri="{BB962C8B-B14F-4D97-AF65-F5344CB8AC3E}">
        <p14:creationId xmlns:p14="http://schemas.microsoft.com/office/powerpoint/2010/main" val="13369950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 Numerical Example of Absolute and 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A96D9DE-A406-4862-8E77-02EC71DBEC62}"/>
              </a:ext>
            </a:extLst>
          </p:cNvPr>
          <p:cNvSpPr txBox="1"/>
          <p:nvPr/>
        </p:nvSpPr>
        <p:spPr>
          <a:xfrm>
            <a:off x="1881188" y="1444553"/>
            <a:ext cx="8429625" cy="1015663"/>
          </a:xfrm>
          <a:prstGeom prst="rect">
            <a:avLst/>
          </a:prstGeom>
          <a:solidFill>
            <a:srgbClr val="627981"/>
          </a:solidFill>
        </p:spPr>
        <p:txBody>
          <a:bodyPr wrap="square" rtlCol="0">
            <a:spAutoFit/>
          </a:bodyPr>
          <a:lstStyle/>
          <a:p>
            <a:pPr algn="ctr"/>
            <a:r>
              <a:rPr lang="en-US" sz="2000" dirty="0">
                <a:solidFill>
                  <a:schemeClr val="bg1"/>
                </a:solidFill>
              </a:rPr>
              <a:t>Now, let's determine which country produces which good (oil or corn) more cheaply. To simplify, let's say that Saudi Arabia and the United States each have 100 worker hours.</a:t>
            </a:r>
          </a:p>
        </p:txBody>
      </p:sp>
      <p:pic>
        <p:nvPicPr>
          <p:cNvPr id="4" name="Picture 3" descr="A table titled &quot;Production Possibilities before Trade.&quot; Saudi Arabia can produce 100 barrels of oil in one hour with 100 workers and 25 bushels of corn in 4 hours using 100 workers. The United States can produce 50 barrels of oil in 2 hours with 100 workers and 100 bushels of corn in one hour with 100 workers.">
            <a:extLst>
              <a:ext uri="{FF2B5EF4-FFF2-40B4-BE49-F238E27FC236}">
                <a16:creationId xmlns:a16="http://schemas.microsoft.com/office/drawing/2014/main" id="{DA9B20BF-E20F-4D86-9144-627D9A1F2188}"/>
              </a:ext>
            </a:extLst>
          </p:cNvPr>
          <p:cNvPicPr>
            <a:picLocks noChangeAspect="1"/>
          </p:cNvPicPr>
          <p:nvPr/>
        </p:nvPicPr>
        <p:blipFill>
          <a:blip r:embed="rId3"/>
          <a:stretch>
            <a:fillRect/>
          </a:stretch>
        </p:blipFill>
        <p:spPr>
          <a:xfrm>
            <a:off x="1524000" y="2978276"/>
            <a:ext cx="9144000" cy="2839017"/>
          </a:xfrm>
          <a:prstGeom prst="rect">
            <a:avLst/>
          </a:prstGeom>
        </p:spPr>
      </p:pic>
    </p:spTree>
    <p:extLst>
      <p:ext uri="{BB962C8B-B14F-4D97-AF65-F5344CB8AC3E}">
        <p14:creationId xmlns:p14="http://schemas.microsoft.com/office/powerpoint/2010/main" val="3673696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43058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Frontier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Graphs of two production possibility frontiers for Saudi Arabia and the United States.">
            <a:extLst>
              <a:ext uri="{FF2B5EF4-FFF2-40B4-BE49-F238E27FC236}">
                <a16:creationId xmlns:a16="http://schemas.microsoft.com/office/drawing/2014/main" id="{F0F6F843-C2CB-4727-BC55-A1EDB4AB8AA5}"/>
              </a:ext>
            </a:extLst>
          </p:cNvPr>
          <p:cNvPicPr>
            <a:picLocks noChangeAspect="1"/>
          </p:cNvPicPr>
          <p:nvPr/>
        </p:nvPicPr>
        <p:blipFill>
          <a:blip r:embed="rId3"/>
          <a:stretch>
            <a:fillRect/>
          </a:stretch>
        </p:blipFill>
        <p:spPr>
          <a:xfrm>
            <a:off x="1171770" y="1474505"/>
            <a:ext cx="9848459" cy="4768979"/>
          </a:xfrm>
          <a:prstGeom prst="rect">
            <a:avLst/>
          </a:prstGeom>
        </p:spPr>
      </p:pic>
    </p:spTree>
    <p:extLst>
      <p:ext uri="{BB962C8B-B14F-4D97-AF65-F5344CB8AC3E}">
        <p14:creationId xmlns:p14="http://schemas.microsoft.com/office/powerpoint/2010/main" val="27055264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Frontier</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slope of the production possibility frontier illustrates the opportunity cost of producing oil in terms of corn.&#10;">
            <a:extLst>
              <a:ext uri="{FF2B5EF4-FFF2-40B4-BE49-F238E27FC236}">
                <a16:creationId xmlns:a16="http://schemas.microsoft.com/office/drawing/2014/main" id="{1109A510-7E4A-430E-8CF7-965D67C372B6}"/>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DF3F7EEA-9EBF-4023-8E27-5DAED84F97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D1AAECE0-9F4D-43B5-AD28-E9FD5543F7B5}"/>
                </a:ext>
              </a:extLst>
            </p:cNvPr>
            <p:cNvSpPr txBox="1"/>
            <p:nvPr/>
          </p:nvSpPr>
          <p:spPr>
            <a:xfrm>
              <a:off x="655854"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slope of the production possibility frontier illustrates the opportunity cost of producing oil in terms of corn.</a:t>
              </a:r>
            </a:p>
          </p:txBody>
        </p:sp>
      </p:grpSp>
      <p:grpSp>
        <p:nvGrpSpPr>
          <p:cNvPr id="12" name="Group 11" descr="The U.S. can produce 50 barrels of oil or 100 bushels of corn.&#10;">
            <a:extLst>
              <a:ext uri="{FF2B5EF4-FFF2-40B4-BE49-F238E27FC236}">
                <a16:creationId xmlns:a16="http://schemas.microsoft.com/office/drawing/2014/main" id="{4AD6BEB6-2101-40AC-9640-0A7A8850B5C1}"/>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801C175D-CAE0-4D62-9A9C-94588439F3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79CBC8E5-061A-471B-9398-973B473BDEE0}"/>
                </a:ext>
              </a:extLst>
            </p:cNvPr>
            <p:cNvSpPr txBox="1"/>
            <p:nvPr/>
          </p:nvSpPr>
          <p:spPr>
            <a:xfrm>
              <a:off x="605987" y="192312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can produce 50 barrels of oil or 100 bushels of corn.</a:t>
              </a:r>
            </a:p>
          </p:txBody>
        </p:sp>
      </p:grpSp>
      <p:grpSp>
        <p:nvGrpSpPr>
          <p:cNvPr id="15" name="Group 14" descr="The opportunity cost of one barrel of oil is two bushels of corn, or the slope is  negative 0.5.&#10;">
            <a:extLst>
              <a:ext uri="{FF2B5EF4-FFF2-40B4-BE49-F238E27FC236}">
                <a16:creationId xmlns:a16="http://schemas.microsoft.com/office/drawing/2014/main" id="{3DEC9BA5-6139-46CE-9CC7-2E58D3FC82C2}"/>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63F1782-7D86-40AB-9C9F-210D916A04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96712C25-2898-4042-8B10-DB3524017614}"/>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opportunity cost of one barrel of oil is two bushels of corn, or the slope is −1/2.</a:t>
              </a:r>
            </a:p>
          </p:txBody>
        </p:sp>
      </p:grpSp>
      <p:grpSp>
        <p:nvGrpSpPr>
          <p:cNvPr id="21" name="Group 20" descr="In the U.S. production possibility frontier graph, every increase in oil production of one barrel implies a decrease of two bushels of corn.&#10;">
            <a:extLst>
              <a:ext uri="{FF2B5EF4-FFF2-40B4-BE49-F238E27FC236}">
                <a16:creationId xmlns:a16="http://schemas.microsoft.com/office/drawing/2014/main" id="{2C35BBC7-FE0F-4B31-8757-F89B5BA13171}"/>
              </a:ext>
            </a:extLst>
          </p:cNvPr>
          <p:cNvGrpSpPr/>
          <p:nvPr/>
        </p:nvGrpSpPr>
        <p:grpSpPr>
          <a:xfrm>
            <a:off x="2123388" y="432877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7742F87-6151-4F38-AC1C-3237798C72E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BCFB30C3-7676-4E27-990F-741B0B60F949}"/>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U.S. production possibility frontier graph, every increase in oil production of one barrel implies a decrease of two bushels of corn.</a:t>
              </a:r>
            </a:p>
          </p:txBody>
        </p:sp>
      </p:grpSp>
    </p:spTree>
    <p:extLst>
      <p:ext uri="{BB962C8B-B14F-4D97-AF65-F5344CB8AC3E}">
        <p14:creationId xmlns:p14="http://schemas.microsoft.com/office/powerpoint/2010/main" val="30806626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3599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 and Comparative Advantage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titled &quot;Opportunity Cost and Comparative Advantage.&quot; Saudi Arabia's opportunity cost for one unit of oil is 0.25 in terms of corn and the opportunity cost of one unit of corn in terms of oil is 4. The United State's opportunity cost of one unit of oil in terms of corn is 2 and the opportunity cost of one unit of corn in terms of oil is 0.5.">
            <a:extLst>
              <a:ext uri="{FF2B5EF4-FFF2-40B4-BE49-F238E27FC236}">
                <a16:creationId xmlns:a16="http://schemas.microsoft.com/office/drawing/2014/main" id="{A261B303-4CDB-C481-AFE6-2CB810275BAC}"/>
              </a:ext>
            </a:extLst>
          </p:cNvPr>
          <p:cNvPicPr>
            <a:picLocks noChangeAspect="1"/>
          </p:cNvPicPr>
          <p:nvPr/>
        </p:nvPicPr>
        <p:blipFill>
          <a:blip r:embed="rId3"/>
          <a:stretch>
            <a:fillRect/>
          </a:stretch>
        </p:blipFill>
        <p:spPr>
          <a:xfrm>
            <a:off x="1931703" y="1611811"/>
            <a:ext cx="8328587" cy="2336067"/>
          </a:xfrm>
          <a:prstGeom prst="rect">
            <a:avLst/>
          </a:prstGeom>
        </p:spPr>
      </p:pic>
      <p:sp>
        <p:nvSpPr>
          <p:cNvPr id="6" name="TextBox 5">
            <a:extLst>
              <a:ext uri="{FF2B5EF4-FFF2-40B4-BE49-F238E27FC236}">
                <a16:creationId xmlns:a16="http://schemas.microsoft.com/office/drawing/2014/main" id="{5C8CFC4A-5175-45F8-B79B-5E2061761B8D}"/>
              </a:ext>
            </a:extLst>
          </p:cNvPr>
          <p:cNvSpPr txBox="1"/>
          <p:nvPr/>
        </p:nvSpPr>
        <p:spPr>
          <a:xfrm>
            <a:off x="1881185" y="4421781"/>
            <a:ext cx="8429625" cy="1631216"/>
          </a:xfrm>
          <a:prstGeom prst="rect">
            <a:avLst/>
          </a:prstGeom>
          <a:solidFill>
            <a:srgbClr val="627981"/>
          </a:solidFill>
        </p:spPr>
        <p:txBody>
          <a:bodyPr wrap="square" rtlCol="0">
            <a:spAutoFit/>
          </a:bodyPr>
          <a:lstStyle/>
          <a:p>
            <a:pPr algn="ctr"/>
            <a:r>
              <a:rPr lang="en-US" sz="2000" dirty="0">
                <a:solidFill>
                  <a:schemeClr val="bg1"/>
                </a:solidFill>
              </a:rPr>
              <a:t>Again, recall that we defined comparative advantage as the opportunity cost of producing goods. Since Saudi Arabia gives up the least to produce a barrel of oil, (1/4 &lt; 2 ) it has a comparative advantage in oil production. The United States gives up the least to produce a bushel of corn, so it has a comparative advantage in corn production.</a:t>
            </a:r>
          </a:p>
        </p:txBody>
      </p:sp>
    </p:spTree>
    <p:extLst>
      <p:ext uri="{BB962C8B-B14F-4D97-AF65-F5344CB8AC3E}">
        <p14:creationId xmlns:p14="http://schemas.microsoft.com/office/powerpoint/2010/main" val="17069147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3599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C8CFC4A-5175-45F8-B79B-5E2061761B8D}"/>
              </a:ext>
            </a:extLst>
          </p:cNvPr>
          <p:cNvSpPr txBox="1"/>
          <p:nvPr/>
        </p:nvSpPr>
        <p:spPr>
          <a:xfrm>
            <a:off x="1881185" y="4421781"/>
            <a:ext cx="8429625" cy="1323439"/>
          </a:xfrm>
          <a:prstGeom prst="rect">
            <a:avLst/>
          </a:prstGeom>
          <a:solidFill>
            <a:srgbClr val="627981"/>
          </a:solidFill>
        </p:spPr>
        <p:txBody>
          <a:bodyPr wrap="square" rtlCol="0">
            <a:spAutoFit/>
          </a:bodyPr>
          <a:lstStyle/>
          <a:p>
            <a:pPr algn="ctr"/>
            <a:r>
              <a:rPr lang="en-US" sz="2000" dirty="0">
                <a:solidFill>
                  <a:schemeClr val="bg1"/>
                </a:solidFill>
              </a:rPr>
              <a:t>If Saudi Arabia can trade an amount of oil less than 60 barrels and receive in exchange an amount of corn greater than 10 bushels, it will have more of both goods than it did before specialization and trade. The table illustrates the range of trades that would benefit both sides.</a:t>
            </a:r>
          </a:p>
        </p:txBody>
      </p:sp>
      <p:pic>
        <p:nvPicPr>
          <p:cNvPr id="4" name="Picture 3" descr="Table titled &quot;The Range of Trades That Benefit Both the United States and Saudi Arabia.&quot; The U.S. economy, after specialization, will benefit if it: exports no more than 60 bushels of corn and imports at least 20 barrels of oil. The Saudi Arabian economy, after specialization, will benefit if it: imports at least 10 bushels of corn and exports less than 60 barrels of oil.">
            <a:extLst>
              <a:ext uri="{FF2B5EF4-FFF2-40B4-BE49-F238E27FC236}">
                <a16:creationId xmlns:a16="http://schemas.microsoft.com/office/drawing/2014/main" id="{CE8626AA-2075-17BC-7E6F-C61342200658}"/>
              </a:ext>
            </a:extLst>
          </p:cNvPr>
          <p:cNvPicPr>
            <a:picLocks noChangeAspect="1"/>
          </p:cNvPicPr>
          <p:nvPr/>
        </p:nvPicPr>
        <p:blipFill>
          <a:blip r:embed="rId3"/>
          <a:stretch>
            <a:fillRect/>
          </a:stretch>
        </p:blipFill>
        <p:spPr>
          <a:xfrm>
            <a:off x="1938637" y="1777039"/>
            <a:ext cx="8314719" cy="2005611"/>
          </a:xfrm>
          <a:prstGeom prst="rect">
            <a:avLst/>
          </a:prstGeom>
        </p:spPr>
      </p:pic>
    </p:spTree>
    <p:extLst>
      <p:ext uri="{BB962C8B-B14F-4D97-AF65-F5344CB8AC3E}">
        <p14:creationId xmlns:p14="http://schemas.microsoft.com/office/powerpoint/2010/main" val="1340154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87244"/>
            <a:ext cx="9273061" cy="2862322"/>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country has an absolute advantage in those products in which it has a productivity edge over other countries; it takes fewer resources to produce a product.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country has a comparative advantage when it can produce a good at a lower cost in terms of other goods.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Countries that specialize based on comparative advantage gain from trade.</a:t>
            </a:r>
          </a:p>
          <a:p>
            <a:endParaRPr lang="en-US" sz="2000" dirty="0">
              <a:solidFill>
                <a:schemeClr val="bg1"/>
              </a:solidFill>
            </a:endParaRPr>
          </a:p>
        </p:txBody>
      </p:sp>
    </p:spTree>
    <p:extLst>
      <p:ext uri="{BB962C8B-B14F-4D97-AF65-F5344CB8AC3E}">
        <p14:creationId xmlns:p14="http://schemas.microsoft.com/office/powerpoint/2010/main" val="31031265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463488" y="1795043"/>
            <a:ext cx="9265024"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rPr>
              <a:t>What Happens When a Country Has an Absolute Advantage in All Goods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61190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ometimes, one country has an absolute advantage in everything. &#10;">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Sometimes, one country has an absolute advantage in everything. </a:t>
              </a:r>
            </a:p>
          </p:txBody>
        </p:sp>
      </p:grpSp>
      <p:grpSp>
        <p:nvGrpSpPr>
          <p:cNvPr id="12" name="Group 11" descr="This is typical for high-income countries that often have well-educated workers and technologically advanced equipment.&#10;">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typical for high-income countries that often have well-educated workers and technologically advanced equipment.</a:t>
              </a:r>
            </a:p>
          </p:txBody>
        </p:sp>
      </p:grpSp>
      <p:grpSp>
        <p:nvGrpSpPr>
          <p:cNvPr id="15" name="Group 14" descr="Many high-income countries can produce all products with fewer resources than a low-income country.&#10;">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high-income countries can produce all products with fewer resources than a low-income country.</a:t>
              </a:r>
            </a:p>
          </p:txBody>
        </p:sp>
      </p:grpSp>
      <p:grpSp>
        <p:nvGrpSpPr>
          <p:cNvPr id="18" name="Group 17" descr="Even when one country has an absolute advantage in all products, trade can still benefit both sides.&#10;">
            <a:extLst>
              <a:ext uri="{FF2B5EF4-FFF2-40B4-BE49-F238E27FC236}">
                <a16:creationId xmlns:a16="http://schemas.microsoft.com/office/drawing/2014/main" id="{8D821E73-CE09-42DF-9D1B-0BEAB3E1A43B}"/>
              </a:ext>
            </a:extLst>
          </p:cNvPr>
          <p:cNvGrpSpPr/>
          <p:nvPr/>
        </p:nvGrpSpPr>
        <p:grpSpPr>
          <a:xfrm>
            <a:off x="2135749" y="432125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88BB8B1-3BCB-4BDB-B02F-4588858B1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E52B078C-DC54-4755-989C-7018A195272E}"/>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when one country has an absolute advantage in all products, trade can still benefit both sides.</a:t>
              </a:r>
            </a:p>
          </p:txBody>
        </p:sp>
      </p:grpSp>
      <p:grpSp>
        <p:nvGrpSpPr>
          <p:cNvPr id="21" name="Group 20" descr="Gains from trade come from specializing in one's comparative advantage.&#10;">
            <a:extLst>
              <a:ext uri="{FF2B5EF4-FFF2-40B4-BE49-F238E27FC236}">
                <a16:creationId xmlns:a16="http://schemas.microsoft.com/office/drawing/2014/main" id="{F046CD50-94C2-4656-B9E4-85DB580DB069}"/>
              </a:ext>
            </a:extLst>
          </p:cNvPr>
          <p:cNvGrpSpPr/>
          <p:nvPr/>
        </p:nvGrpSpPr>
        <p:grpSpPr>
          <a:xfrm>
            <a:off x="2135749" y="521658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12EABDBB-1C34-43A7-B3A3-7896A5E4FC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2DCCF26B-758D-4A8C-AB53-F8E52EC9995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Gains from trade come from specializing in one's comparative advantage.</a:t>
              </a:r>
            </a:p>
          </p:txBody>
        </p:sp>
      </p:grpSp>
    </p:spTree>
    <p:extLst>
      <p:ext uri="{BB962C8B-B14F-4D97-AF65-F5344CB8AC3E}">
        <p14:creationId xmlns:p14="http://schemas.microsoft.com/office/powerpoint/2010/main" val="30872231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135389"/>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and Comparative Advantage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United States has an absolute advantage in productivity with regard to both shoes and refrigerators; that is, it takes fewer workers in the United States than in Mexico to produce both a given number of shoes and a given number of refrigerators.&#10;">
            <a:extLst>
              <a:ext uri="{FF2B5EF4-FFF2-40B4-BE49-F238E27FC236}">
                <a16:creationId xmlns:a16="http://schemas.microsoft.com/office/drawing/2014/main" id="{9E373425-F672-4754-A47D-C36532149AB4}"/>
              </a:ext>
            </a:extLst>
          </p:cNvPr>
          <p:cNvGrpSpPr/>
          <p:nvPr/>
        </p:nvGrpSpPr>
        <p:grpSpPr>
          <a:xfrm>
            <a:off x="2031999" y="4084018"/>
            <a:ext cx="8058155" cy="1323439"/>
            <a:chOff x="542923" y="1508586"/>
            <a:chExt cx="8058155" cy="1323439"/>
          </a:xfrm>
          <a:solidFill>
            <a:srgbClr val="627981"/>
          </a:solidFill>
        </p:grpSpPr>
        <p:sp>
          <p:nvSpPr>
            <p:cNvPr id="12" name="Rectangle 11">
              <a:extLst>
                <a:ext uri="{FF2B5EF4-FFF2-40B4-BE49-F238E27FC236}">
                  <a16:creationId xmlns:a16="http://schemas.microsoft.com/office/drawing/2014/main" id="{DEEA1843-9B14-4734-9959-CCE1024C38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E0524EED-E0EE-4D03-8782-2E9EB4B2E6A0}"/>
                </a:ext>
              </a:extLst>
            </p:cNvPr>
            <p:cNvSpPr txBox="1"/>
            <p:nvPr/>
          </p:nvSpPr>
          <p:spPr>
            <a:xfrm>
              <a:off x="542924" y="1508586"/>
              <a:ext cx="8058154" cy="1323439"/>
            </a:xfrm>
            <a:prstGeom prst="rect">
              <a:avLst/>
            </a:prstGeom>
            <a:grpFill/>
          </p:spPr>
          <p:txBody>
            <a:bodyPr wrap="square" rtlCol="0">
              <a:spAutoFit/>
            </a:bodyPr>
            <a:lstStyle/>
            <a:p>
              <a:pPr algn="ctr"/>
              <a:r>
                <a:rPr lang="en-US" sz="2000" dirty="0">
                  <a:solidFill>
                    <a:schemeClr val="bg1"/>
                  </a:solidFill>
                </a:rPr>
                <a:t>The United States has an absolute advantage in productivity with regard to both shoes and refrigerators; that is, it takes fewer workers in the United States than in Mexico to produce both a given number of shoes and a given number of refrigerators.</a:t>
              </a:r>
            </a:p>
          </p:txBody>
        </p:sp>
      </p:grpSp>
      <p:pic>
        <p:nvPicPr>
          <p:cNvPr id="4" name="Picture 3" descr="A table titled &quot;Resources Needed to Produce Shoes and Refrigerators.&quot; The United States needs 4 workers to produce 1,000 shoes and 1 worker to produce 1,000 refrigerators. Mexico needs 5 workers to produce 1,000 shoes and 4 workers to produce 1,000 refrigerators.">
            <a:extLst>
              <a:ext uri="{FF2B5EF4-FFF2-40B4-BE49-F238E27FC236}">
                <a16:creationId xmlns:a16="http://schemas.microsoft.com/office/drawing/2014/main" id="{48E3A072-68A6-C580-7A30-FC9384CB898A}"/>
              </a:ext>
            </a:extLst>
          </p:cNvPr>
          <p:cNvPicPr>
            <a:picLocks noChangeAspect="1"/>
          </p:cNvPicPr>
          <p:nvPr/>
        </p:nvPicPr>
        <p:blipFill>
          <a:blip r:embed="rId3"/>
          <a:stretch>
            <a:fillRect/>
          </a:stretch>
        </p:blipFill>
        <p:spPr>
          <a:xfrm>
            <a:off x="1881188" y="1450543"/>
            <a:ext cx="8413941" cy="2236230"/>
          </a:xfrm>
          <a:prstGeom prst="rect">
            <a:avLst/>
          </a:prstGeom>
        </p:spPr>
      </p:pic>
    </p:spTree>
    <p:extLst>
      <p:ext uri="{BB962C8B-B14F-4D97-AF65-F5344CB8AC3E}">
        <p14:creationId xmlns:p14="http://schemas.microsoft.com/office/powerpoint/2010/main" val="20655391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56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53817455-33C7-4650-ABF7-ED5883B3791E}"/>
              </a:ext>
            </a:extLst>
          </p:cNvPr>
          <p:cNvSpPr txBox="1"/>
          <p:nvPr/>
        </p:nvSpPr>
        <p:spPr>
          <a:xfrm>
            <a:off x="2192213" y="5178348"/>
            <a:ext cx="7807571" cy="1323439"/>
          </a:xfrm>
          <a:prstGeom prst="rect">
            <a:avLst/>
          </a:prstGeom>
          <a:solidFill>
            <a:srgbClr val="627981"/>
          </a:solidFill>
        </p:spPr>
        <p:txBody>
          <a:bodyPr wrap="square" rtlCol="0">
            <a:spAutoFit/>
          </a:bodyPr>
          <a:lstStyle/>
          <a:p>
            <a:pPr algn="ctr"/>
            <a:r>
              <a:rPr lang="en-US" sz="2000" dirty="0">
                <a:solidFill>
                  <a:schemeClr val="bg1"/>
                </a:solidFill>
              </a:rPr>
              <a:t>While the iPhone is readily recognized as an Apple product, 26% of its component costs come from elements made by Samsung, a competitor. In international trade, there are often examples like this as each country or company focuses on what it does best.</a:t>
            </a:r>
          </a:p>
        </p:txBody>
      </p:sp>
      <p:pic>
        <p:nvPicPr>
          <p:cNvPr id="2" name="Picture 2" descr="A photograph of an iPhone home screen.">
            <a:extLst>
              <a:ext uri="{FF2B5EF4-FFF2-40B4-BE49-F238E27FC236}">
                <a16:creationId xmlns:a16="http://schemas.microsoft.com/office/drawing/2014/main" id="{D5EEE30C-CE26-4CEA-8120-94DE78C5BB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4" y="1429544"/>
            <a:ext cx="5181587" cy="3457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30629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Absolute Advantage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E439223-820B-4E3C-9877-DC4FFC64C7CD}"/>
              </a:ext>
            </a:extLst>
          </p:cNvPr>
          <p:cNvSpPr txBox="1"/>
          <p:nvPr/>
        </p:nvSpPr>
        <p:spPr>
          <a:xfrm>
            <a:off x="1056967" y="1879757"/>
            <a:ext cx="6027174" cy="584775"/>
          </a:xfrm>
          <a:prstGeom prst="rect">
            <a:avLst/>
          </a:prstGeom>
          <a:noFill/>
        </p:spPr>
        <p:txBody>
          <a:bodyPr wrap="square" rtlCol="0">
            <a:spAutoFit/>
          </a:bodyPr>
          <a:lstStyle/>
          <a:p>
            <a:pPr algn="ctr"/>
            <a:r>
              <a:rPr lang="en-US" sz="3200" dirty="0"/>
              <a:t>Absolute advantage asks:</a:t>
            </a:r>
          </a:p>
        </p:txBody>
      </p:sp>
      <p:sp>
        <p:nvSpPr>
          <p:cNvPr id="5" name="Rectangle 4">
            <a:extLst>
              <a:ext uri="{FF2B5EF4-FFF2-40B4-BE49-F238E27FC236}">
                <a16:creationId xmlns:a16="http://schemas.microsoft.com/office/drawing/2014/main" id="{A94C2E97-8711-4B7E-89AD-5D672B007AEE}"/>
              </a:ext>
            </a:extLst>
          </p:cNvPr>
          <p:cNvSpPr/>
          <p:nvPr/>
        </p:nvSpPr>
        <p:spPr>
          <a:xfrm>
            <a:off x="2222098" y="2530642"/>
            <a:ext cx="7826467" cy="693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“How many inputs do I need to produce this good?”</a:t>
            </a:r>
          </a:p>
        </p:txBody>
      </p:sp>
      <p:sp>
        <p:nvSpPr>
          <p:cNvPr id="6" name="TextBox 5">
            <a:extLst>
              <a:ext uri="{FF2B5EF4-FFF2-40B4-BE49-F238E27FC236}">
                <a16:creationId xmlns:a16="http://schemas.microsoft.com/office/drawing/2014/main" id="{4C8AF186-72A0-4CF3-A9C5-DF33FF798113}"/>
              </a:ext>
            </a:extLst>
          </p:cNvPr>
          <p:cNvSpPr txBox="1"/>
          <p:nvPr/>
        </p:nvSpPr>
        <p:spPr>
          <a:xfrm>
            <a:off x="4906297" y="3980626"/>
            <a:ext cx="6027174" cy="584775"/>
          </a:xfrm>
          <a:prstGeom prst="rect">
            <a:avLst/>
          </a:prstGeom>
          <a:noFill/>
        </p:spPr>
        <p:txBody>
          <a:bodyPr wrap="square" rtlCol="0">
            <a:spAutoFit/>
          </a:bodyPr>
          <a:lstStyle/>
          <a:p>
            <a:pPr algn="ctr"/>
            <a:r>
              <a:rPr lang="en-US" sz="3200" dirty="0"/>
              <a:t>Comparative advantage asks:</a:t>
            </a:r>
          </a:p>
        </p:txBody>
      </p:sp>
      <p:sp>
        <p:nvSpPr>
          <p:cNvPr id="7" name="Rectangle 6">
            <a:extLst>
              <a:ext uri="{FF2B5EF4-FFF2-40B4-BE49-F238E27FC236}">
                <a16:creationId xmlns:a16="http://schemas.microsoft.com/office/drawing/2014/main" id="{B3B9E8F1-AC97-4CD1-99E4-87307E8EAEE8}"/>
              </a:ext>
            </a:extLst>
          </p:cNvPr>
          <p:cNvSpPr/>
          <p:nvPr/>
        </p:nvSpPr>
        <p:spPr>
          <a:xfrm>
            <a:off x="2222096" y="4697621"/>
            <a:ext cx="7826467" cy="6949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“How much am I giving up to produce this good?”</a:t>
            </a:r>
          </a:p>
        </p:txBody>
      </p:sp>
      <p:pic>
        <p:nvPicPr>
          <p:cNvPr id="3" name="Graphic 2">
            <a:extLst>
              <a:ext uri="{FF2B5EF4-FFF2-40B4-BE49-F238E27FC236}">
                <a16:creationId xmlns:a16="http://schemas.microsoft.com/office/drawing/2014/main" id="{61650806-18C5-4DE4-865B-A4148E447C3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52176" y="1465435"/>
            <a:ext cx="1336518" cy="1336518"/>
          </a:xfrm>
          <a:prstGeom prst="rect">
            <a:avLst/>
          </a:prstGeom>
        </p:spPr>
      </p:pic>
      <p:cxnSp>
        <p:nvCxnSpPr>
          <p:cNvPr id="9" name="Straight Arrow Connector 8">
            <a:extLst>
              <a:ext uri="{FF2B5EF4-FFF2-40B4-BE49-F238E27FC236}">
                <a16:creationId xmlns:a16="http://schemas.microsoft.com/office/drawing/2014/main" id="{4C0874A2-D614-4378-84C3-B39ECD500ED0}"/>
              </a:ext>
              <a:ext uri="{C183D7F6-B498-43B3-948B-1728B52AA6E4}">
                <adec:decorative xmlns:adec="http://schemas.microsoft.com/office/drawing/2017/decorative" val="1"/>
              </a:ext>
            </a:extLst>
          </p:cNvPr>
          <p:cNvCxnSpPr/>
          <p:nvPr/>
        </p:nvCxnSpPr>
        <p:spPr>
          <a:xfrm>
            <a:off x="8782587" y="1332577"/>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A94E7FDB-B677-43A2-A765-5672CA9F2284}"/>
              </a:ext>
              <a:ext uri="{C183D7F6-B498-43B3-948B-1728B52AA6E4}">
                <adec:decorative xmlns:adec="http://schemas.microsoft.com/office/drawing/2017/decorative" val="1"/>
              </a:ext>
            </a:extLst>
          </p:cNvPr>
          <p:cNvCxnSpPr/>
          <p:nvPr/>
        </p:nvCxnSpPr>
        <p:spPr>
          <a:xfrm>
            <a:off x="9011264" y="1266156"/>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586E4A71-CFE4-403A-85B9-61E436FDFD0B}"/>
              </a:ext>
              <a:ext uri="{C183D7F6-B498-43B3-948B-1728B52AA6E4}">
                <adec:decorative xmlns:adec="http://schemas.microsoft.com/office/drawing/2017/decorative" val="1"/>
              </a:ext>
            </a:extLst>
          </p:cNvPr>
          <p:cNvCxnSpPr/>
          <p:nvPr/>
        </p:nvCxnSpPr>
        <p:spPr>
          <a:xfrm>
            <a:off x="9350477" y="1258985"/>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5A964E2-21C2-4880-9C02-12EF79B06737}"/>
              </a:ext>
              <a:ext uri="{C183D7F6-B498-43B3-948B-1728B52AA6E4}">
                <adec:decorative xmlns:adec="http://schemas.microsoft.com/office/drawing/2017/decorative" val="1"/>
              </a:ext>
            </a:extLst>
          </p:cNvPr>
          <p:cNvCxnSpPr/>
          <p:nvPr/>
        </p:nvCxnSpPr>
        <p:spPr>
          <a:xfrm>
            <a:off x="9547123" y="1380527"/>
            <a:ext cx="0" cy="3754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32D4625-EAD7-412E-A49F-14B40DDB5668}"/>
              </a:ext>
              <a:ext uri="{C183D7F6-B498-43B3-948B-1728B52AA6E4}">
                <adec:decorative xmlns:adec="http://schemas.microsoft.com/office/drawing/2017/decorative" val="1"/>
              </a:ext>
            </a:extLst>
          </p:cNvPr>
          <p:cNvCxnSpPr>
            <a:cxnSpLocks/>
          </p:cNvCxnSpPr>
          <p:nvPr/>
        </p:nvCxnSpPr>
        <p:spPr>
          <a:xfrm flipH="1">
            <a:off x="8552176" y="1336416"/>
            <a:ext cx="24892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F3CD537-B20E-4CE0-AFD2-F90388CB741D}"/>
              </a:ext>
              <a:ext uri="{C183D7F6-B498-43B3-948B-1728B52AA6E4}">
                <adec:decorative xmlns:adec="http://schemas.microsoft.com/office/drawing/2017/decorative" val="1"/>
              </a:ext>
            </a:extLst>
          </p:cNvPr>
          <p:cNvCxnSpPr>
            <a:cxnSpLocks/>
          </p:cNvCxnSpPr>
          <p:nvPr/>
        </p:nvCxnSpPr>
        <p:spPr>
          <a:xfrm flipH="1">
            <a:off x="9528488" y="1380527"/>
            <a:ext cx="248924"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10D0D680-22A1-41AB-B30C-C2219C398391}"/>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226272" y="3803636"/>
            <a:ext cx="802928" cy="802928"/>
          </a:xfrm>
          <a:prstGeom prst="rect">
            <a:avLst/>
          </a:prstGeom>
        </p:spPr>
      </p:pic>
      <p:cxnSp>
        <p:nvCxnSpPr>
          <p:cNvPr id="23" name="Straight Arrow Connector 22">
            <a:extLst>
              <a:ext uri="{FF2B5EF4-FFF2-40B4-BE49-F238E27FC236}">
                <a16:creationId xmlns:a16="http://schemas.microsoft.com/office/drawing/2014/main" id="{C8911633-C0E8-4092-AA37-9CA4B2536ED6}"/>
              </a:ext>
              <a:ext uri="{C183D7F6-B498-43B3-948B-1728B52AA6E4}">
                <adec:decorative xmlns:adec="http://schemas.microsoft.com/office/drawing/2017/decorative" val="1"/>
              </a:ext>
            </a:extLst>
          </p:cNvPr>
          <p:cNvCxnSpPr>
            <a:cxnSpLocks/>
          </p:cNvCxnSpPr>
          <p:nvPr/>
        </p:nvCxnSpPr>
        <p:spPr>
          <a:xfrm flipH="1">
            <a:off x="4044271" y="4411092"/>
            <a:ext cx="1" cy="264817"/>
          </a:xfrm>
          <a:prstGeom prst="straightConnector1">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5931EA8A-E4F2-4291-B3BB-C515F1CF9474}"/>
              </a:ext>
              <a:ext uri="{C183D7F6-B498-43B3-948B-1728B52AA6E4}">
                <adec:decorative xmlns:adec="http://schemas.microsoft.com/office/drawing/2017/decorative" val="1"/>
              </a:ext>
            </a:extLst>
          </p:cNvPr>
          <p:cNvCxnSpPr>
            <a:cxnSpLocks/>
          </p:cNvCxnSpPr>
          <p:nvPr/>
        </p:nvCxnSpPr>
        <p:spPr>
          <a:xfrm flipH="1">
            <a:off x="3579857" y="4469942"/>
            <a:ext cx="326141" cy="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7811197E-45D6-4B66-B138-29947CB0D4FD}"/>
              </a:ext>
              <a:ext uri="{C183D7F6-B498-43B3-948B-1728B52AA6E4}">
                <adec:decorative xmlns:adec="http://schemas.microsoft.com/office/drawing/2017/decorative" val="1"/>
              </a:ext>
            </a:extLst>
          </p:cNvPr>
          <p:cNvCxnSpPr>
            <a:cxnSpLocks/>
          </p:cNvCxnSpPr>
          <p:nvPr/>
        </p:nvCxnSpPr>
        <p:spPr>
          <a:xfrm flipH="1">
            <a:off x="3482713" y="4050980"/>
            <a:ext cx="815354"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C9E7AE7C-3F46-4FFA-95D6-C39BDF3C56E2}"/>
              </a:ext>
              <a:ext uri="{C183D7F6-B498-43B3-948B-1728B52AA6E4}">
                <adec:decorative xmlns:adec="http://schemas.microsoft.com/office/drawing/2017/decorative" val="1"/>
              </a:ext>
            </a:extLst>
          </p:cNvPr>
          <p:cNvCxnSpPr>
            <a:cxnSpLocks/>
          </p:cNvCxnSpPr>
          <p:nvPr/>
        </p:nvCxnSpPr>
        <p:spPr>
          <a:xfrm flipH="1" flipV="1">
            <a:off x="4298067" y="3591231"/>
            <a:ext cx="1" cy="29259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D3F9FEF-5E3B-4EA0-B87B-363AE678B98D}"/>
              </a:ext>
              <a:ext uri="{C183D7F6-B498-43B3-948B-1728B52AA6E4}">
                <adec:decorative xmlns:adec="http://schemas.microsoft.com/office/drawing/2017/decorative" val="1"/>
              </a:ext>
            </a:extLst>
          </p:cNvPr>
          <p:cNvCxnSpPr>
            <a:cxnSpLocks/>
          </p:cNvCxnSpPr>
          <p:nvPr/>
        </p:nvCxnSpPr>
        <p:spPr>
          <a:xfrm flipH="1">
            <a:off x="4044271" y="4426958"/>
            <a:ext cx="404642"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2A22D5-18BA-458C-B284-683436744122}"/>
              </a:ext>
              <a:ext uri="{C183D7F6-B498-43B3-948B-1728B52AA6E4}">
                <adec:decorative xmlns:adec="http://schemas.microsoft.com/office/drawing/2017/decorative" val="1"/>
              </a:ext>
            </a:extLst>
          </p:cNvPr>
          <p:cNvCxnSpPr>
            <a:cxnSpLocks/>
          </p:cNvCxnSpPr>
          <p:nvPr/>
        </p:nvCxnSpPr>
        <p:spPr>
          <a:xfrm flipH="1">
            <a:off x="3905998" y="4259776"/>
            <a:ext cx="404642"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D3A2ABD-97AC-467C-97EB-060E7062B889}"/>
              </a:ext>
              <a:ext uri="{C183D7F6-B498-43B3-948B-1728B52AA6E4}">
                <adec:decorative xmlns:adec="http://schemas.microsoft.com/office/drawing/2017/decorative" val="1"/>
              </a:ext>
            </a:extLst>
          </p:cNvPr>
          <p:cNvCxnSpPr>
            <a:cxnSpLocks/>
          </p:cNvCxnSpPr>
          <p:nvPr/>
        </p:nvCxnSpPr>
        <p:spPr>
          <a:xfrm>
            <a:off x="3906746" y="4259776"/>
            <a:ext cx="0" cy="210166"/>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31B8BA9-C4FF-4849-909C-EBE67CAD4465}"/>
              </a:ext>
              <a:ext uri="{C183D7F6-B498-43B3-948B-1728B52AA6E4}">
                <adec:decorative xmlns:adec="http://schemas.microsoft.com/office/drawing/2017/decorative" val="1"/>
              </a:ext>
            </a:extLst>
          </p:cNvPr>
          <p:cNvCxnSpPr>
            <a:cxnSpLocks/>
          </p:cNvCxnSpPr>
          <p:nvPr/>
        </p:nvCxnSpPr>
        <p:spPr>
          <a:xfrm flipH="1">
            <a:off x="4285843" y="3883821"/>
            <a:ext cx="16307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59802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38199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titled &quot;Production Possibilities before Trade with Complete Specialization.&quot; The United States can produce 10,000 shoes and 40,000 refrigerators with 40 workers. Mexico can produce 8,000 shoes and 10,000 refrigerators with 40 workers.">
            <a:extLst>
              <a:ext uri="{FF2B5EF4-FFF2-40B4-BE49-F238E27FC236}">
                <a16:creationId xmlns:a16="http://schemas.microsoft.com/office/drawing/2014/main" id="{167D81DE-974F-B81F-953E-45A499EC4F5C}"/>
              </a:ext>
            </a:extLst>
          </p:cNvPr>
          <p:cNvPicPr>
            <a:picLocks noChangeAspect="1"/>
          </p:cNvPicPr>
          <p:nvPr/>
        </p:nvPicPr>
        <p:blipFill>
          <a:blip r:embed="rId3"/>
          <a:stretch>
            <a:fillRect/>
          </a:stretch>
        </p:blipFill>
        <p:spPr>
          <a:xfrm>
            <a:off x="1912104" y="1571422"/>
            <a:ext cx="8367788" cy="1964077"/>
          </a:xfrm>
          <a:prstGeom prst="rect">
            <a:avLst/>
          </a:prstGeom>
        </p:spPr>
      </p:pic>
      <p:grpSp>
        <p:nvGrpSpPr>
          <p:cNvPr id="5" name="Group 4" descr="If the United States divides its labor so that 40 workers are making shoes, since it takes four workers in the United States to make 1,000 shoes, a total of 10,000 shoes will be produced. If the 40 workers in the United States are making refrigerators, and each worker can produce 1,000 refrigerators, a total of 40,000 refrigerators will be produced.&#10;">
            <a:extLst>
              <a:ext uri="{FF2B5EF4-FFF2-40B4-BE49-F238E27FC236}">
                <a16:creationId xmlns:a16="http://schemas.microsoft.com/office/drawing/2014/main" id="{86A259D3-D216-43BB-9B9E-26B96FD76214}"/>
              </a:ext>
            </a:extLst>
          </p:cNvPr>
          <p:cNvGrpSpPr/>
          <p:nvPr/>
        </p:nvGrpSpPr>
        <p:grpSpPr>
          <a:xfrm>
            <a:off x="2031999" y="4084018"/>
            <a:ext cx="8058155" cy="1631216"/>
            <a:chOff x="542923" y="1508586"/>
            <a:chExt cx="8058155" cy="1631216"/>
          </a:xfrm>
          <a:solidFill>
            <a:srgbClr val="627981"/>
          </a:solidFill>
        </p:grpSpPr>
        <p:sp>
          <p:nvSpPr>
            <p:cNvPr id="6" name="Rectangle 5">
              <a:extLst>
                <a:ext uri="{FF2B5EF4-FFF2-40B4-BE49-F238E27FC236}">
                  <a16:creationId xmlns:a16="http://schemas.microsoft.com/office/drawing/2014/main" id="{26D6AF84-3E5C-44A5-AB08-453B1B1C16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91CB0C55-8FE1-4212-9E70-D06DB4F0A69F}"/>
                </a:ext>
              </a:extLst>
            </p:cNvPr>
            <p:cNvSpPr txBox="1"/>
            <p:nvPr/>
          </p:nvSpPr>
          <p:spPr>
            <a:xfrm>
              <a:off x="542924" y="1508586"/>
              <a:ext cx="8058154" cy="1631216"/>
            </a:xfrm>
            <a:prstGeom prst="rect">
              <a:avLst/>
            </a:prstGeom>
            <a:grpFill/>
          </p:spPr>
          <p:txBody>
            <a:bodyPr wrap="square" rtlCol="0">
              <a:spAutoFit/>
            </a:bodyPr>
            <a:lstStyle/>
            <a:p>
              <a:pPr algn="ctr"/>
              <a:r>
                <a:rPr lang="en-US" sz="2000" dirty="0">
                  <a:solidFill>
                    <a:schemeClr val="bg1"/>
                  </a:solidFill>
                </a:rPr>
                <a:t>If the United States divides its labor so that 40 workers are making shoes, since it takes four workers in the United States to make 1,000 shoes, a total of 10,000 shoes will be produced. If the 40 workers in the United States are making refrigerators, and each worker can produce 1,000 refrigerators, a total of 40,000 refrigerators will be produced.</a:t>
              </a:r>
            </a:p>
          </p:txBody>
        </p:sp>
      </p:grpSp>
    </p:spTree>
    <p:extLst>
      <p:ext uri="{BB962C8B-B14F-4D97-AF65-F5344CB8AC3E}">
        <p14:creationId xmlns:p14="http://schemas.microsoft.com/office/powerpoint/2010/main" val="17483437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Frontier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With 40 workers, the United States can produce either 10,000 shoes and zero refrigerators or 40,000 refrigerators and zero shoes. With 40 workers, Mexico can produce either 8,000 shoes and zero refrigerators or 10,000 refrigerators and zero shoes. Point A is where the countries start producing and consuming before trade. Point B is where they end up after trade.&#10;">
            <a:extLst>
              <a:ext uri="{FF2B5EF4-FFF2-40B4-BE49-F238E27FC236}">
                <a16:creationId xmlns:a16="http://schemas.microsoft.com/office/drawing/2014/main" id="{96902959-E7F0-45C2-B995-862023C439F4}"/>
              </a:ext>
            </a:extLst>
          </p:cNvPr>
          <p:cNvGrpSpPr/>
          <p:nvPr/>
        </p:nvGrpSpPr>
        <p:grpSpPr>
          <a:xfrm>
            <a:off x="1341774" y="5305019"/>
            <a:ext cx="9989574" cy="1361251"/>
            <a:chOff x="542923" y="1508586"/>
            <a:chExt cx="8058155" cy="1631216"/>
          </a:xfrm>
          <a:solidFill>
            <a:srgbClr val="627981"/>
          </a:solidFill>
        </p:grpSpPr>
        <p:sp>
          <p:nvSpPr>
            <p:cNvPr id="8" name="Rectangle 7">
              <a:extLst>
                <a:ext uri="{FF2B5EF4-FFF2-40B4-BE49-F238E27FC236}">
                  <a16:creationId xmlns:a16="http://schemas.microsoft.com/office/drawing/2014/main" id="{1C8BAA19-086E-44F5-821C-9A814CD3E8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9C3CC505-DAAA-47C2-9F35-87E509112FE5}"/>
                </a:ext>
              </a:extLst>
            </p:cNvPr>
            <p:cNvSpPr txBox="1"/>
            <p:nvPr/>
          </p:nvSpPr>
          <p:spPr>
            <a:xfrm>
              <a:off x="542924" y="1508586"/>
              <a:ext cx="8058154" cy="1631216"/>
            </a:xfrm>
            <a:prstGeom prst="rect">
              <a:avLst/>
            </a:prstGeom>
            <a:grpFill/>
          </p:spPr>
          <p:txBody>
            <a:bodyPr wrap="square" rtlCol="0">
              <a:spAutoFit/>
            </a:bodyPr>
            <a:lstStyle/>
            <a:p>
              <a:pPr algn="ctr"/>
              <a:r>
                <a:rPr lang="en-US" sz="2000" dirty="0">
                  <a:solidFill>
                    <a:schemeClr val="bg1"/>
                  </a:solidFill>
                </a:rPr>
                <a:t>With 40 workers, the United States can produce either 10,000 shoes and zero refrigerators or 40,000 refrigerators and zero shoes. With 40 workers, Mexico can produce either 8,000 shoes and zero refrigerators or 10,000 refrigerators and zero shoes. Point </a:t>
              </a:r>
              <a:r>
                <a:rPr lang="en-US" sz="2000" i="1" dirty="0">
                  <a:solidFill>
                    <a:schemeClr val="bg1"/>
                  </a:solidFill>
                </a:rPr>
                <a:t>A</a:t>
              </a:r>
              <a:r>
                <a:rPr lang="en-US" sz="2000" dirty="0">
                  <a:solidFill>
                    <a:schemeClr val="bg1"/>
                  </a:solidFill>
                </a:rPr>
                <a:t> is where the countries start producing and consuming before trade. Point </a:t>
              </a:r>
              <a:r>
                <a:rPr lang="en-US" sz="2000" i="1" dirty="0">
                  <a:solidFill>
                    <a:schemeClr val="bg1"/>
                  </a:solidFill>
                </a:rPr>
                <a:t>B</a:t>
              </a:r>
              <a:r>
                <a:rPr lang="en-US" sz="2000" dirty="0">
                  <a:solidFill>
                    <a:schemeClr val="bg1"/>
                  </a:solidFill>
                </a:rPr>
                <a:t> is where they end up after trade.</a:t>
              </a:r>
            </a:p>
          </p:txBody>
        </p:sp>
      </p:grpSp>
      <p:pic>
        <p:nvPicPr>
          <p:cNvPr id="3" name="Picture 2" descr="Graphs of two production possibility frontiers for the U.S. and Mexico">
            <a:extLst>
              <a:ext uri="{FF2B5EF4-FFF2-40B4-BE49-F238E27FC236}">
                <a16:creationId xmlns:a16="http://schemas.microsoft.com/office/drawing/2014/main" id="{41C38232-82EF-4800-B504-B5B49CE5EBDC}"/>
              </a:ext>
            </a:extLst>
          </p:cNvPr>
          <p:cNvPicPr>
            <a:picLocks noChangeAspect="1"/>
          </p:cNvPicPr>
          <p:nvPr/>
        </p:nvPicPr>
        <p:blipFill>
          <a:blip r:embed="rId3"/>
          <a:stretch>
            <a:fillRect/>
          </a:stretch>
        </p:blipFill>
        <p:spPr>
          <a:xfrm>
            <a:off x="2614721" y="1383374"/>
            <a:ext cx="7443678" cy="3769031"/>
          </a:xfrm>
          <a:prstGeom prst="rect">
            <a:avLst/>
          </a:prstGeom>
        </p:spPr>
      </p:pic>
    </p:spTree>
    <p:extLst>
      <p:ext uri="{BB962C8B-B14F-4D97-AF65-F5344CB8AC3E}">
        <p14:creationId xmlns:p14="http://schemas.microsoft.com/office/powerpoint/2010/main" val="22025839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122246"/>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Mutually Beneficial Trade with 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A6D92D6-AEF0-4C84-90E9-3FD803547207}"/>
              </a:ext>
            </a:extLst>
          </p:cNvPr>
          <p:cNvSpPr txBox="1"/>
          <p:nvPr/>
        </p:nvSpPr>
        <p:spPr>
          <a:xfrm>
            <a:off x="2192214" y="1555639"/>
            <a:ext cx="7807571" cy="1015663"/>
          </a:xfrm>
          <a:prstGeom prst="rect">
            <a:avLst/>
          </a:prstGeom>
          <a:solidFill>
            <a:srgbClr val="627981"/>
          </a:solidFill>
        </p:spPr>
        <p:txBody>
          <a:bodyPr wrap="square" rtlCol="0">
            <a:spAutoFit/>
          </a:bodyPr>
          <a:lstStyle/>
          <a:p>
            <a:pPr algn="ctr"/>
            <a:r>
              <a:rPr lang="en-US" sz="2000" dirty="0">
                <a:solidFill>
                  <a:schemeClr val="bg1"/>
                </a:solidFill>
              </a:rPr>
              <a:t>Let's say that, in the situation before trade, each nation prefers to produce a combination of shoes and refrigerators that is shown at Point </a:t>
            </a:r>
            <a:r>
              <a:rPr lang="en-US" sz="2000" i="1" dirty="0">
                <a:solidFill>
                  <a:schemeClr val="bg1"/>
                </a:solidFill>
              </a:rPr>
              <a:t>A</a:t>
            </a:r>
            <a:r>
              <a:rPr lang="en-US" sz="2000" dirty="0">
                <a:solidFill>
                  <a:schemeClr val="bg1"/>
                </a:solidFill>
              </a:rPr>
              <a:t> on the </a:t>
            </a:r>
            <a:r>
              <a:rPr lang="en-US" sz="2000" i="1" dirty="0">
                <a:solidFill>
                  <a:schemeClr val="bg1"/>
                </a:solidFill>
              </a:rPr>
              <a:t>PPF</a:t>
            </a:r>
            <a:r>
              <a:rPr lang="en-US" sz="2000" dirty="0">
                <a:solidFill>
                  <a:schemeClr val="bg1"/>
                </a:solidFill>
              </a:rPr>
              <a:t>s.</a:t>
            </a:r>
          </a:p>
        </p:txBody>
      </p:sp>
      <p:pic>
        <p:nvPicPr>
          <p:cNvPr id="4" name="Picture 3" descr="A table titled &quot;Total Production at Point A Before Trade.&quot; The United States' current shoe production is 5,000 shoes and 20,000 refrigerators. Mexico's current production is 4,000 shoes and 5,000 refrigerators. ">
            <a:extLst>
              <a:ext uri="{FF2B5EF4-FFF2-40B4-BE49-F238E27FC236}">
                <a16:creationId xmlns:a16="http://schemas.microsoft.com/office/drawing/2014/main" id="{013BABD3-A210-30E3-7E6A-EA1D1157F217}"/>
              </a:ext>
            </a:extLst>
          </p:cNvPr>
          <p:cNvPicPr>
            <a:picLocks noChangeAspect="1"/>
          </p:cNvPicPr>
          <p:nvPr/>
        </p:nvPicPr>
        <p:blipFill>
          <a:blip r:embed="rId3"/>
          <a:stretch>
            <a:fillRect/>
          </a:stretch>
        </p:blipFill>
        <p:spPr>
          <a:xfrm>
            <a:off x="1953555" y="2989032"/>
            <a:ext cx="8284886" cy="2255836"/>
          </a:xfrm>
          <a:prstGeom prst="rect">
            <a:avLst/>
          </a:prstGeom>
        </p:spPr>
      </p:pic>
    </p:spTree>
    <p:extLst>
      <p:ext uri="{BB962C8B-B14F-4D97-AF65-F5344CB8AC3E}">
        <p14:creationId xmlns:p14="http://schemas.microsoft.com/office/powerpoint/2010/main" val="25542533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Mutually Beneficial Trade with 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A6D92D6-AEF0-4C84-90E9-3FD803547207}"/>
              </a:ext>
            </a:extLst>
          </p:cNvPr>
          <p:cNvSpPr txBox="1"/>
          <p:nvPr/>
        </p:nvSpPr>
        <p:spPr>
          <a:xfrm>
            <a:off x="2192214" y="1555639"/>
            <a:ext cx="7807571" cy="707886"/>
          </a:xfrm>
          <a:prstGeom prst="rect">
            <a:avLst/>
          </a:prstGeom>
          <a:solidFill>
            <a:srgbClr val="627981"/>
          </a:solidFill>
        </p:spPr>
        <p:txBody>
          <a:bodyPr wrap="square" rtlCol="0">
            <a:spAutoFit/>
          </a:bodyPr>
          <a:lstStyle/>
          <a:p>
            <a:pPr algn="ctr"/>
            <a:r>
              <a:rPr lang="en-US" sz="2000" dirty="0">
                <a:solidFill>
                  <a:schemeClr val="bg1"/>
                </a:solidFill>
              </a:rPr>
              <a:t>Now, assume the countries shift production toward the good for which they have a comparative advantage in producing.</a:t>
            </a:r>
          </a:p>
        </p:txBody>
      </p:sp>
      <p:pic>
        <p:nvPicPr>
          <p:cNvPr id="4" name="Picture 3" descr="A table titled &quot;Shifting Production Toward Comparative Advantage Raises Total Output.&quot; The United States' current production is 3,500 shoes and 26,000 refrigerators. Mexico's current production is 6,000 shoes and 2,500 refrigerators.">
            <a:extLst>
              <a:ext uri="{FF2B5EF4-FFF2-40B4-BE49-F238E27FC236}">
                <a16:creationId xmlns:a16="http://schemas.microsoft.com/office/drawing/2014/main" id="{0C88571E-5452-08FF-9B52-FED6E8655A74}"/>
              </a:ext>
            </a:extLst>
          </p:cNvPr>
          <p:cNvPicPr>
            <a:picLocks noChangeAspect="1"/>
          </p:cNvPicPr>
          <p:nvPr/>
        </p:nvPicPr>
        <p:blipFill>
          <a:blip r:embed="rId3"/>
          <a:stretch>
            <a:fillRect/>
          </a:stretch>
        </p:blipFill>
        <p:spPr>
          <a:xfrm>
            <a:off x="1966586" y="2573654"/>
            <a:ext cx="8258824" cy="2203701"/>
          </a:xfrm>
          <a:prstGeom prst="rect">
            <a:avLst/>
          </a:prstGeom>
        </p:spPr>
      </p:pic>
    </p:spTree>
    <p:extLst>
      <p:ext uri="{BB962C8B-B14F-4D97-AF65-F5344CB8AC3E}">
        <p14:creationId xmlns:p14="http://schemas.microsoft.com/office/powerpoint/2010/main" val="798889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440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Mutually Beneficial Trade with Comparative Advantage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en both countries shift production toward each of their comparative advantages, the combined production rises.&#10;">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9982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both countries shift production toward each of their comparative advantages, the combined production rises.</a:t>
              </a:r>
            </a:p>
          </p:txBody>
        </p:sp>
      </p:grpSp>
      <p:grpSp>
        <p:nvGrpSpPr>
          <p:cNvPr id="12" name="Group 11" descr="Even when one country has an absolute advantage in all goods, both countries can still benefit from trade.&#10;">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when one country has an absolute advantage in all goods, both countries can still benefit from trade.</a:t>
              </a:r>
            </a:p>
          </p:txBody>
        </p:sp>
      </p:grpSp>
      <p:grpSp>
        <p:nvGrpSpPr>
          <p:cNvPr id="15" name="Group 14" descr="Even though the U.S. has an absolute advantage in producing both goods, it makes economic sense for it to specialize.&#10;">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though the U.S. has an absolute advantage in producing both goods, it makes economic sense for it to specialize.</a:t>
              </a:r>
            </a:p>
          </p:txBody>
        </p:sp>
      </p:grpSp>
      <p:grpSp>
        <p:nvGrpSpPr>
          <p:cNvPr id="18" name="Group 17" descr="The United States will export refrigerators and in return import shoes.&#10;">
            <a:extLst>
              <a:ext uri="{FF2B5EF4-FFF2-40B4-BE49-F238E27FC236}">
                <a16:creationId xmlns:a16="http://schemas.microsoft.com/office/drawing/2014/main" id="{8D821E73-CE09-42DF-9D1B-0BEAB3E1A43B}"/>
              </a:ext>
            </a:extLst>
          </p:cNvPr>
          <p:cNvGrpSpPr/>
          <p:nvPr/>
        </p:nvGrpSpPr>
        <p:grpSpPr>
          <a:xfrm>
            <a:off x="2135749" y="432125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88BB8B1-3BCB-4BDB-B02F-4588858B1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E52B078C-DC54-4755-989C-7018A195272E}"/>
                </a:ext>
              </a:extLst>
            </p:cNvPr>
            <p:cNvSpPr txBox="1"/>
            <p:nvPr/>
          </p:nvSpPr>
          <p:spPr>
            <a:xfrm>
              <a:off x="542923" y="189101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United States will export refrigerators and in return import shoes.</a:t>
              </a:r>
            </a:p>
          </p:txBody>
        </p:sp>
      </p:grpSp>
    </p:spTree>
    <p:extLst>
      <p:ext uri="{BB962C8B-B14F-4D97-AF65-F5344CB8AC3E}">
        <p14:creationId xmlns:p14="http://schemas.microsoft.com/office/powerpoint/2010/main" val="17857465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56633"/>
            <a:ext cx="9273061" cy="2554545"/>
          </a:xfrm>
          <a:prstGeom prst="rect">
            <a:avLst/>
          </a:prstGeom>
          <a:solidFill>
            <a:srgbClr val="627981"/>
          </a:solidFill>
          <a:ln>
            <a:solidFill>
              <a:srgbClr val="627981"/>
            </a:solidFill>
          </a:ln>
        </p:spPr>
        <p:txBody>
          <a:bodyPr wrap="square" rtlCol="0" anchor="ctr">
            <a:spAutoFit/>
          </a:bodyPr>
          <a:lstStyle/>
          <a:p>
            <a:pPr marL="342900" indent="-342900" algn="ctr">
              <a:buFont typeface="Arial" panose="020B0604020202020204" pitchFamily="34" charset="0"/>
              <a:buChar char="•"/>
            </a:pPr>
            <a:endParaRPr lang="en-US" sz="2000" dirty="0">
              <a:solidFill>
                <a:schemeClr val="bg1"/>
              </a:solidFill>
            </a:endParaRPr>
          </a:p>
          <a:p>
            <a:pPr algn="ctr"/>
            <a:r>
              <a:rPr lang="en-US" sz="2000" dirty="0">
                <a:solidFill>
                  <a:schemeClr val="bg1"/>
                </a:solidFill>
              </a:rPr>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pPr algn="ctr"/>
            <a:endParaRPr lang="en-US" sz="2000" dirty="0">
              <a:solidFill>
                <a:schemeClr val="bg1"/>
              </a:solidFill>
            </a:endParaRPr>
          </a:p>
        </p:txBody>
      </p:sp>
    </p:spTree>
    <p:extLst>
      <p:ext uri="{BB962C8B-B14F-4D97-AF65-F5344CB8AC3E}">
        <p14:creationId xmlns:p14="http://schemas.microsoft.com/office/powerpoint/2010/main" val="7468723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Real World Example</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82286"/>
            <a:ext cx="9273061" cy="4093428"/>
          </a:xfrm>
          <a:prstGeom prst="rect">
            <a:avLst/>
          </a:prstGeom>
          <a:solidFill>
            <a:srgbClr val="627981"/>
          </a:solidFill>
          <a:ln>
            <a:solidFill>
              <a:srgbClr val="627981"/>
            </a:solidFill>
          </a:ln>
        </p:spPr>
        <p:txBody>
          <a:bodyPr wrap="square" rtlCol="0" anchor="ctr">
            <a:spAutoFit/>
          </a:bodyPr>
          <a:lstStyle/>
          <a:p>
            <a:pPr marL="342900" indent="-342900" algn="ctr">
              <a:buFont typeface="Arial" panose="020B0604020202020204" pitchFamily="34" charset="0"/>
              <a:buChar char="•"/>
            </a:pPr>
            <a:endParaRPr lang="en-US" sz="2000" dirty="0">
              <a:solidFill>
                <a:schemeClr val="bg1"/>
              </a:solidFill>
            </a:endParaRPr>
          </a:p>
          <a:p>
            <a:pPr algn="ctr"/>
            <a:r>
              <a:rPr lang="en-US" sz="2000" dirty="0">
                <a:solidFill>
                  <a:schemeClr val="bg1"/>
                </a:solidFill>
              </a:rPr>
              <a:t>Suppose a group of friends goes camping. Jethro is an experienced camper and has an absolute advantage in all aspects of camping, such as pitching tents, making fires, cooking, and cleaning up. Since Jethro has the absolute advantage in everything, based on what you know about comparative advantage and specialization, should he do all the work? If not, how will the friends decide which tasks they will do and which tasks Jethro should do?</a:t>
            </a:r>
          </a:p>
          <a:p>
            <a:pPr algn="ctr"/>
            <a:endParaRPr lang="en-US" sz="2000" dirty="0">
              <a:solidFill>
                <a:schemeClr val="bg1"/>
              </a:solidFill>
            </a:endParaRPr>
          </a:p>
          <a:p>
            <a:pPr algn="ctr"/>
            <a:r>
              <a:rPr lang="en-US" sz="2000" i="1" dirty="0">
                <a:solidFill>
                  <a:schemeClr val="bg1"/>
                </a:solidFill>
              </a:rPr>
              <a:t>No, Jethro should not do all of the work because his output alone will be less than what can be accomplished by dividing up the tasks. Jethro should do the tasks for which his productivity advantage is the greatest. The five other friends should do the tasks for which their productivity disadvantage is the lowest.</a:t>
            </a:r>
          </a:p>
          <a:p>
            <a:endParaRPr lang="en-US" sz="2000" dirty="0">
              <a:solidFill>
                <a:schemeClr val="bg1"/>
              </a:solidFill>
            </a:endParaRPr>
          </a:p>
        </p:txBody>
      </p:sp>
    </p:spTree>
    <p:extLst>
      <p:ext uri="{BB962C8B-B14F-4D97-AF65-F5344CB8AC3E}">
        <p14:creationId xmlns:p14="http://schemas.microsoft.com/office/powerpoint/2010/main" val="30717345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5839"/>
            <a:ext cx="9273061" cy="409342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Even when a country has high levels of productivity in all goods, it can still benefit from trade.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Gains from trade come about as a result of comparative advantage.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By specializing in a good that it gives up the least to produce, a country can produce more and offer that additional output for sale.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other countries specialize in the area of their comparative advantage as well and trade, the highly productive country is able to benefit from a lower opportunity cost of production in other countries.</a:t>
            </a:r>
          </a:p>
          <a:p>
            <a:endParaRPr lang="en-US" sz="2000" dirty="0">
              <a:solidFill>
                <a:schemeClr val="bg1"/>
              </a:solidFill>
            </a:endParaRPr>
          </a:p>
        </p:txBody>
      </p:sp>
    </p:spTree>
    <p:extLst>
      <p:ext uri="{BB962C8B-B14F-4D97-AF65-F5344CB8AC3E}">
        <p14:creationId xmlns:p14="http://schemas.microsoft.com/office/powerpoint/2010/main" val="33003812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534050" y="2214037"/>
            <a:ext cx="940657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Intra-industry Trade between Similar Economies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42813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We live in a global marketplace.">
            <a:extLst>
              <a:ext uri="{FF2B5EF4-FFF2-40B4-BE49-F238E27FC236}">
                <a16:creationId xmlns:a16="http://schemas.microsoft.com/office/drawing/2014/main" id="{CE9D471A-EB1B-4022-9C15-323E5725D42D}"/>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B6B5D12-7C97-4232-AB69-06D31CA73B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F93A1C2-76AB-4197-9F32-01CCCE143B22}"/>
                </a:ext>
              </a:extLst>
            </p:cNvPr>
            <p:cNvSpPr txBox="1"/>
            <p:nvPr/>
          </p:nvSpPr>
          <p:spPr>
            <a:xfrm>
              <a:off x="655854" y="193797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live in a global marketplace.</a:t>
              </a:r>
            </a:p>
          </p:txBody>
        </p:sp>
      </p:grpSp>
      <p:grpSp>
        <p:nvGrpSpPr>
          <p:cNvPr id="19" name="Group 18" descr="For example, the food on your table might include fresh fruit from Chile, cheese from France, and bottled water from Scotland.&#10;">
            <a:extLst>
              <a:ext uri="{FF2B5EF4-FFF2-40B4-BE49-F238E27FC236}">
                <a16:creationId xmlns:a16="http://schemas.microsoft.com/office/drawing/2014/main" id="{6B2AE44F-26CC-44FD-A2A7-0BA252203152}"/>
              </a:ext>
            </a:extLst>
          </p:cNvPr>
          <p:cNvGrpSpPr/>
          <p:nvPr/>
        </p:nvGrpSpPr>
        <p:grpSpPr>
          <a:xfrm>
            <a:off x="2135749" y="252308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FA9322E-215E-4CD8-B54B-5B923B7017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8D496925-823E-4DE5-9AF6-AEC938E8D4B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food on your table might include fresh fruit from Chile, cheese from France, and bottled water from Scotland.</a:t>
              </a:r>
            </a:p>
          </p:txBody>
        </p:sp>
      </p:grpSp>
      <p:grpSp>
        <p:nvGrpSpPr>
          <p:cNvPr id="23" name="Group 22" descr="We are all linked by international trade, and the volume of that trade has grown dramatically in the last few decades.">
            <a:extLst>
              <a:ext uri="{FF2B5EF4-FFF2-40B4-BE49-F238E27FC236}">
                <a16:creationId xmlns:a16="http://schemas.microsoft.com/office/drawing/2014/main" id="{7BE00F63-6FA2-4E35-B9EA-199367E7437E}"/>
              </a:ext>
            </a:extLst>
          </p:cNvPr>
          <p:cNvGrpSpPr/>
          <p:nvPr/>
        </p:nvGrpSpPr>
        <p:grpSpPr>
          <a:xfrm>
            <a:off x="2135749" y="3425931"/>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D882353D-5410-4AEE-87AA-80B166394B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5" name="TextBox 24">
              <a:extLst>
                <a:ext uri="{FF2B5EF4-FFF2-40B4-BE49-F238E27FC236}">
                  <a16:creationId xmlns:a16="http://schemas.microsoft.com/office/drawing/2014/main" id="{1C97B4B9-9C15-45C7-9C96-6F8BD50805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are all linked by international trade, and the volume of that trade has grown dramatically in the last few decades.</a:t>
              </a:r>
            </a:p>
          </p:txBody>
        </p:sp>
      </p:grpSp>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0978CB8F-CD7E-451D-B346-1FEEA2FA6524}"/>
              </a:ext>
            </a:extLst>
          </p:cNvPr>
          <p:cNvSpPr txBox="1"/>
          <p:nvPr/>
        </p:nvSpPr>
        <p:spPr>
          <a:xfrm>
            <a:off x="1576030" y="4821541"/>
            <a:ext cx="9039940" cy="1238439"/>
          </a:xfrm>
          <a:prstGeom prst="rect">
            <a:avLst/>
          </a:prstGeom>
          <a:solidFill>
            <a:srgbClr val="627981"/>
          </a:solidFill>
        </p:spPr>
        <p:txBody>
          <a:bodyPr wrap="square" rtlCol="0" anchor="ctr" anchorCtr="0">
            <a:noAutofit/>
          </a:bodyPr>
          <a:lstStyle/>
          <a:p>
            <a:pPr algn="ctr"/>
            <a:r>
              <a:rPr lang="en-US" sz="2400" dirty="0">
                <a:solidFill>
                  <a:schemeClr val="bg1"/>
                </a:solidFill>
              </a:rPr>
              <a:t>About half of all world trade happens between similar high-income economies, such as the United States and the European Union.</a:t>
            </a:r>
          </a:p>
        </p:txBody>
      </p:sp>
      <p:pic>
        <p:nvPicPr>
          <p:cNvPr id="1026" name="Picture 2" descr="A photograph of the American flag next to the European Union flag">
            <a:extLst>
              <a:ext uri="{FF2B5EF4-FFF2-40B4-BE49-F238E27FC236}">
                <a16:creationId xmlns:a16="http://schemas.microsoft.com/office/drawing/2014/main" id="{15A19369-AF8C-409C-8603-647D39CF32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474775"/>
            <a:ext cx="5715000" cy="300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3036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DEE08A4-84F5-4A0C-815D-1754B276A77D}"/>
              </a:ext>
            </a:extLst>
          </p:cNvPr>
          <p:cNvSpPr txBox="1"/>
          <p:nvPr/>
        </p:nvSpPr>
        <p:spPr>
          <a:xfrm>
            <a:off x="1696064" y="1693859"/>
            <a:ext cx="8799871" cy="1238445"/>
          </a:xfrm>
          <a:prstGeom prst="rect">
            <a:avLst/>
          </a:prstGeom>
          <a:solidFill>
            <a:srgbClr val="627981"/>
          </a:solidFill>
        </p:spPr>
        <p:txBody>
          <a:bodyPr wrap="square" rtlCol="0" anchor="ctr" anchorCtr="0">
            <a:noAutofit/>
          </a:bodyPr>
          <a:lstStyle/>
          <a:p>
            <a:pPr algn="ctr"/>
            <a:r>
              <a:rPr lang="en-US" sz="2400" dirty="0">
                <a:solidFill>
                  <a:schemeClr val="bg1"/>
                </a:solidFill>
              </a:rPr>
              <a:t> Economies with large differences in opportunity costs should trade.</a:t>
            </a:r>
          </a:p>
        </p:txBody>
      </p:sp>
      <p:sp>
        <p:nvSpPr>
          <p:cNvPr id="5" name="TextBox 4">
            <a:extLst>
              <a:ext uri="{FF2B5EF4-FFF2-40B4-BE49-F238E27FC236}">
                <a16:creationId xmlns:a16="http://schemas.microsoft.com/office/drawing/2014/main" id="{0978CB8F-CD7E-451D-B346-1FEEA2FA6524}"/>
              </a:ext>
            </a:extLst>
          </p:cNvPr>
          <p:cNvSpPr txBox="1"/>
          <p:nvPr/>
        </p:nvSpPr>
        <p:spPr>
          <a:xfrm>
            <a:off x="1696064" y="3429000"/>
            <a:ext cx="8799871" cy="1238439"/>
          </a:xfrm>
          <a:prstGeom prst="rect">
            <a:avLst/>
          </a:prstGeom>
          <a:solidFill>
            <a:srgbClr val="627981"/>
          </a:solidFill>
        </p:spPr>
        <p:txBody>
          <a:bodyPr wrap="square" rtlCol="0" anchor="ctr" anchorCtr="0">
            <a:noAutofit/>
          </a:bodyPr>
          <a:lstStyle/>
          <a:p>
            <a:pPr algn="ctr"/>
            <a:r>
              <a:rPr lang="en-US" sz="2400" dirty="0">
                <a:solidFill>
                  <a:schemeClr val="bg1"/>
                </a:solidFill>
              </a:rPr>
              <a:t>Each economy should specialize in producing certain goods and trade. </a:t>
            </a:r>
          </a:p>
        </p:txBody>
      </p:sp>
    </p:spTree>
    <p:extLst>
      <p:ext uri="{BB962C8B-B14F-4D97-AF65-F5344CB8AC3E}">
        <p14:creationId xmlns:p14="http://schemas.microsoft.com/office/powerpoint/2010/main" val="19695330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837" y="131340"/>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Prevalence of Intra-industry Trade between Similar Economies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E65EB48-3274-4B81-A186-D32602722B6E}"/>
              </a:ext>
            </a:extLst>
          </p:cNvPr>
          <p:cNvSpPr txBox="1"/>
          <p:nvPr/>
        </p:nvSpPr>
        <p:spPr>
          <a:xfrm>
            <a:off x="1881186" y="1608847"/>
            <a:ext cx="8429298" cy="844459"/>
          </a:xfrm>
          <a:prstGeom prst="rect">
            <a:avLst/>
          </a:prstGeom>
          <a:solidFill>
            <a:srgbClr val="627981"/>
          </a:solidFill>
        </p:spPr>
        <p:txBody>
          <a:bodyPr wrap="square" rtlCol="0" anchor="ctr" anchorCtr="0">
            <a:noAutofit/>
          </a:bodyPr>
          <a:lstStyle/>
          <a:p>
            <a:pPr algn="ctr"/>
            <a:r>
              <a:rPr lang="en-US" sz="2000" dirty="0">
                <a:solidFill>
                  <a:schemeClr val="bg1"/>
                </a:solidFill>
              </a:rPr>
              <a:t>Roughly half of all world trade involves shipping goods between the similar high-income economies in the following locations:</a:t>
            </a:r>
          </a:p>
        </p:txBody>
      </p:sp>
      <p:sp>
        <p:nvSpPr>
          <p:cNvPr id="4" name="Rectangle 3">
            <a:extLst>
              <a:ext uri="{FF2B5EF4-FFF2-40B4-BE49-F238E27FC236}">
                <a16:creationId xmlns:a16="http://schemas.microsoft.com/office/drawing/2014/main" id="{2166914D-791A-4D28-9D19-4AC06BBF8C82}"/>
              </a:ext>
            </a:extLst>
          </p:cNvPr>
          <p:cNvSpPr/>
          <p:nvPr/>
        </p:nvSpPr>
        <p:spPr>
          <a:xfrm>
            <a:off x="1881188" y="3095402"/>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United States</a:t>
            </a:r>
          </a:p>
        </p:txBody>
      </p:sp>
      <p:sp>
        <p:nvSpPr>
          <p:cNvPr id="14" name="Rectangle 13">
            <a:extLst>
              <a:ext uri="{FF2B5EF4-FFF2-40B4-BE49-F238E27FC236}">
                <a16:creationId xmlns:a16="http://schemas.microsoft.com/office/drawing/2014/main" id="{E56621F1-8A68-41DD-BA05-39941CA49623}"/>
              </a:ext>
            </a:extLst>
          </p:cNvPr>
          <p:cNvSpPr/>
          <p:nvPr/>
        </p:nvSpPr>
        <p:spPr>
          <a:xfrm>
            <a:off x="1881186" y="4166087"/>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Canada</a:t>
            </a:r>
          </a:p>
        </p:txBody>
      </p:sp>
      <p:sp>
        <p:nvSpPr>
          <p:cNvPr id="15" name="Rectangle 14">
            <a:extLst>
              <a:ext uri="{FF2B5EF4-FFF2-40B4-BE49-F238E27FC236}">
                <a16:creationId xmlns:a16="http://schemas.microsoft.com/office/drawing/2014/main" id="{7A2EDCF6-2E13-4AC3-9CC4-9137BB5700DF}"/>
              </a:ext>
            </a:extLst>
          </p:cNvPr>
          <p:cNvSpPr/>
          <p:nvPr/>
        </p:nvSpPr>
        <p:spPr>
          <a:xfrm>
            <a:off x="1881186" y="5236773"/>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European Union</a:t>
            </a:r>
          </a:p>
        </p:txBody>
      </p:sp>
      <p:sp>
        <p:nvSpPr>
          <p:cNvPr id="16" name="Rectangle 15">
            <a:extLst>
              <a:ext uri="{FF2B5EF4-FFF2-40B4-BE49-F238E27FC236}">
                <a16:creationId xmlns:a16="http://schemas.microsoft.com/office/drawing/2014/main" id="{17E7F7A4-B470-4795-8BE3-595CEF06BA46}"/>
              </a:ext>
            </a:extLst>
          </p:cNvPr>
          <p:cNvSpPr/>
          <p:nvPr/>
        </p:nvSpPr>
        <p:spPr>
          <a:xfrm>
            <a:off x="7588471" y="3095402"/>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Japan</a:t>
            </a:r>
          </a:p>
        </p:txBody>
      </p:sp>
      <p:sp>
        <p:nvSpPr>
          <p:cNvPr id="17" name="Rectangle 16">
            <a:extLst>
              <a:ext uri="{FF2B5EF4-FFF2-40B4-BE49-F238E27FC236}">
                <a16:creationId xmlns:a16="http://schemas.microsoft.com/office/drawing/2014/main" id="{AA40531A-466A-4996-869B-2E1515729413}"/>
              </a:ext>
            </a:extLst>
          </p:cNvPr>
          <p:cNvSpPr/>
          <p:nvPr/>
        </p:nvSpPr>
        <p:spPr>
          <a:xfrm>
            <a:off x="7588471" y="4166087"/>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Mexico</a:t>
            </a:r>
          </a:p>
        </p:txBody>
      </p:sp>
      <p:sp>
        <p:nvSpPr>
          <p:cNvPr id="18" name="Rectangle 17">
            <a:extLst>
              <a:ext uri="{FF2B5EF4-FFF2-40B4-BE49-F238E27FC236}">
                <a16:creationId xmlns:a16="http://schemas.microsoft.com/office/drawing/2014/main" id="{FA525D62-7818-4B34-BC60-DA0AA6EDC240}"/>
              </a:ext>
            </a:extLst>
          </p:cNvPr>
          <p:cNvSpPr/>
          <p:nvPr/>
        </p:nvSpPr>
        <p:spPr>
          <a:xfrm>
            <a:off x="7588143" y="5236772"/>
            <a:ext cx="2722343" cy="6400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China</a:t>
            </a:r>
          </a:p>
        </p:txBody>
      </p:sp>
      <p:pic>
        <p:nvPicPr>
          <p:cNvPr id="8" name="Graphic 7">
            <a:extLst>
              <a:ext uri="{FF2B5EF4-FFF2-40B4-BE49-F238E27FC236}">
                <a16:creationId xmlns:a16="http://schemas.microsoft.com/office/drawing/2014/main" id="{1A6A26CE-DA1D-4F9E-9731-0A1A5727A8A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25954" y="3716244"/>
            <a:ext cx="1539766" cy="1539766"/>
          </a:xfrm>
          <a:prstGeom prst="rect">
            <a:avLst/>
          </a:prstGeom>
        </p:spPr>
      </p:pic>
      <p:cxnSp>
        <p:nvCxnSpPr>
          <p:cNvPr id="3" name="Straight Connector 2">
            <a:extLst>
              <a:ext uri="{FF2B5EF4-FFF2-40B4-BE49-F238E27FC236}">
                <a16:creationId xmlns:a16="http://schemas.microsoft.com/office/drawing/2014/main" id="{9DBAE6CB-12CB-4EE5-984E-BED3CF8E8711}"/>
              </a:ext>
              <a:ext uri="{C183D7F6-B498-43B3-948B-1728B52AA6E4}">
                <adec:decorative xmlns:adec="http://schemas.microsoft.com/office/drawing/2017/decorative" val="1"/>
              </a:ext>
            </a:extLst>
          </p:cNvPr>
          <p:cNvCxnSpPr>
            <a:stCxn id="4" idx="3"/>
          </p:cNvCxnSpPr>
          <p:nvPr/>
        </p:nvCxnSpPr>
        <p:spPr>
          <a:xfrm>
            <a:off x="4603531" y="3415442"/>
            <a:ext cx="1056290" cy="75064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A3EEDB1-FF25-4814-A600-40E3C34856BE}"/>
              </a:ext>
              <a:ext uri="{C183D7F6-B498-43B3-948B-1728B52AA6E4}">
                <adec:decorative xmlns:adec="http://schemas.microsoft.com/office/drawing/2017/decorative" val="1"/>
              </a:ext>
            </a:extLst>
          </p:cNvPr>
          <p:cNvCxnSpPr>
            <a:stCxn id="14" idx="3"/>
          </p:cNvCxnSpPr>
          <p:nvPr/>
        </p:nvCxnSpPr>
        <p:spPr>
          <a:xfrm>
            <a:off x="4603529" y="4486127"/>
            <a:ext cx="945933" cy="704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1359D47-9E7B-4A66-8D44-0B2E805BF728}"/>
              </a:ext>
              <a:ext uri="{C183D7F6-B498-43B3-948B-1728B52AA6E4}">
                <adec:decorative xmlns:adec="http://schemas.microsoft.com/office/drawing/2017/decorative" val="1"/>
              </a:ext>
            </a:extLst>
          </p:cNvPr>
          <p:cNvCxnSpPr>
            <a:stCxn id="15" idx="3"/>
          </p:cNvCxnSpPr>
          <p:nvPr/>
        </p:nvCxnSpPr>
        <p:spPr>
          <a:xfrm flipV="1">
            <a:off x="4603529" y="4806167"/>
            <a:ext cx="1056292" cy="750646"/>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6152702-2FCD-4296-BDB7-CA36445AFEE2}"/>
              </a:ext>
              <a:ext uri="{C183D7F6-B498-43B3-948B-1728B52AA6E4}">
                <adec:decorative xmlns:adec="http://schemas.microsoft.com/office/drawing/2017/decorative" val="1"/>
              </a:ext>
            </a:extLst>
          </p:cNvPr>
          <p:cNvCxnSpPr>
            <a:cxnSpLocks/>
          </p:cNvCxnSpPr>
          <p:nvPr/>
        </p:nvCxnSpPr>
        <p:spPr>
          <a:xfrm flipH="1">
            <a:off x="6642540" y="3408397"/>
            <a:ext cx="1056294" cy="828082"/>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DE9803F-C027-4CAE-AB53-E8B238F0C971}"/>
              </a:ext>
              <a:ext uri="{C183D7F6-B498-43B3-948B-1728B52AA6E4}">
                <adec:decorative xmlns:adec="http://schemas.microsoft.com/office/drawing/2017/decorative" val="1"/>
              </a:ext>
            </a:extLst>
          </p:cNvPr>
          <p:cNvCxnSpPr>
            <a:cxnSpLocks/>
          </p:cNvCxnSpPr>
          <p:nvPr/>
        </p:nvCxnSpPr>
        <p:spPr>
          <a:xfrm flipH="1">
            <a:off x="6642540" y="4479082"/>
            <a:ext cx="945933" cy="704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9C9458A-649A-4397-BDEE-67C9F482EDD4}"/>
              </a:ext>
              <a:ext uri="{C183D7F6-B498-43B3-948B-1728B52AA6E4}">
                <adec:decorative xmlns:adec="http://schemas.microsoft.com/office/drawing/2017/decorative" val="1"/>
              </a:ext>
            </a:extLst>
          </p:cNvPr>
          <p:cNvCxnSpPr>
            <a:cxnSpLocks/>
          </p:cNvCxnSpPr>
          <p:nvPr/>
        </p:nvCxnSpPr>
        <p:spPr>
          <a:xfrm flipH="1" flipV="1">
            <a:off x="6531851" y="4806167"/>
            <a:ext cx="1166981" cy="743604"/>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32289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Intra-industry Trade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theory of comparative advantage suggests that economies should specialize in certain products and then exchange those products.&#10;">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theory of comparative advantage suggests that economies should specialize in certain products and then exchange those products.</a:t>
              </a:r>
            </a:p>
          </p:txBody>
        </p:sp>
      </p:grpSp>
      <p:grpSp>
        <p:nvGrpSpPr>
          <p:cNvPr id="12" name="Group 11" descr="A high proportion of trade, however, is intra-industry trade: trade of goods within the same industry from one country to another.&#10;">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 proportion of trade, however, is </a:t>
              </a:r>
              <a:r>
                <a:rPr lang="en-US" sz="2000" b="1" dirty="0">
                  <a:solidFill>
                    <a:schemeClr val="bg1"/>
                  </a:solidFill>
                </a:rPr>
                <a:t>intra-industry trade</a:t>
              </a:r>
              <a:r>
                <a:rPr lang="en-US" sz="2000" dirty="0">
                  <a:solidFill>
                    <a:schemeClr val="bg1"/>
                  </a:solidFill>
                </a:rPr>
                <a:t>: trade of goods within the same industry from one country to another.</a:t>
              </a:r>
            </a:p>
          </p:txBody>
        </p:sp>
      </p:grpSp>
      <p:grpSp>
        <p:nvGrpSpPr>
          <p:cNvPr id="15" name="Group 14" descr="For example, the United States produces and exports cars and imports cars.&#10;">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United States produces and exports cars and imports cars.</a:t>
              </a:r>
            </a:p>
          </p:txBody>
        </p:sp>
      </p:grpSp>
    </p:spTree>
    <p:extLst>
      <p:ext uri="{BB962C8B-B14F-4D97-AF65-F5344CB8AC3E}">
        <p14:creationId xmlns:p14="http://schemas.microsoft.com/office/powerpoint/2010/main" val="34540745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Intra-industry Trade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y do similar high-income economies engage in intra-industry trade? What can be the economic benefit of having workers of fairly similar skills making cars, computers, machinery, and other products, which are then shipped across the oceans to and from the United States, the European Union, and Japan?&#10;">
            <a:extLst>
              <a:ext uri="{FF2B5EF4-FFF2-40B4-BE49-F238E27FC236}">
                <a16:creationId xmlns:a16="http://schemas.microsoft.com/office/drawing/2014/main" id="{B0878570-1309-4FF2-9FE2-94BBFA37DB95}"/>
              </a:ext>
            </a:extLst>
          </p:cNvPr>
          <p:cNvGrpSpPr/>
          <p:nvPr/>
        </p:nvGrpSpPr>
        <p:grpSpPr>
          <a:xfrm>
            <a:off x="2066923" y="1576945"/>
            <a:ext cx="8058154" cy="1664725"/>
            <a:chOff x="542923" y="1736761"/>
            <a:chExt cx="8058154" cy="166472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16647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1631216"/>
            </a:xfrm>
            <a:prstGeom prst="rect">
              <a:avLst/>
            </a:prstGeom>
            <a:grpFill/>
          </p:spPr>
          <p:txBody>
            <a:bodyPr wrap="square" rtlCol="0">
              <a:spAutoFit/>
            </a:bodyPr>
            <a:lstStyle/>
            <a:p>
              <a:pPr algn="ctr"/>
              <a:r>
                <a:rPr lang="en-US" sz="2000" dirty="0">
                  <a:solidFill>
                    <a:schemeClr val="bg1"/>
                  </a:solidFill>
                </a:rPr>
                <a:t>Why do similar high-income economies engage in intra-industry trade? What can be the economic benefit of having workers of fairly similar skills making cars, computers, machinery, and other products, which are then shipped across the oceans to and from the United States, the European Union, and Japan?</a:t>
              </a:r>
            </a:p>
          </p:txBody>
        </p:sp>
      </p:grpSp>
      <p:sp>
        <p:nvSpPr>
          <p:cNvPr id="2" name="Rectangle 1">
            <a:extLst>
              <a:ext uri="{FF2B5EF4-FFF2-40B4-BE49-F238E27FC236}">
                <a16:creationId xmlns:a16="http://schemas.microsoft.com/office/drawing/2014/main" id="{B6AA040B-BCC3-4C21-B445-410A1574D3D3}"/>
              </a:ext>
            </a:extLst>
          </p:cNvPr>
          <p:cNvSpPr/>
          <p:nvPr/>
        </p:nvSpPr>
        <p:spPr>
          <a:xfrm>
            <a:off x="2066923" y="3878318"/>
            <a:ext cx="3252329" cy="14465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The division of labor leads to learning, innovation, and unique skills</a:t>
            </a:r>
          </a:p>
        </p:txBody>
      </p:sp>
      <p:sp>
        <p:nvSpPr>
          <p:cNvPr id="3" name="TextBox 2">
            <a:extLst>
              <a:ext uri="{FF2B5EF4-FFF2-40B4-BE49-F238E27FC236}">
                <a16:creationId xmlns:a16="http://schemas.microsoft.com/office/drawing/2014/main" id="{0FC89026-2B5F-4846-8880-2690A6D1992D}"/>
              </a:ext>
            </a:extLst>
          </p:cNvPr>
          <p:cNvSpPr txBox="1"/>
          <p:nvPr/>
        </p:nvSpPr>
        <p:spPr>
          <a:xfrm>
            <a:off x="5727103" y="4093761"/>
            <a:ext cx="919505" cy="1015663"/>
          </a:xfrm>
          <a:prstGeom prst="rect">
            <a:avLst/>
          </a:prstGeom>
          <a:noFill/>
        </p:spPr>
        <p:txBody>
          <a:bodyPr wrap="square" rtlCol="0">
            <a:spAutoFit/>
          </a:bodyPr>
          <a:lstStyle/>
          <a:p>
            <a:r>
              <a:rPr lang="en-US" sz="6000" dirty="0"/>
              <a:t>&amp;</a:t>
            </a:r>
          </a:p>
        </p:txBody>
      </p:sp>
      <p:sp>
        <p:nvSpPr>
          <p:cNvPr id="18" name="Rectangle 17">
            <a:extLst>
              <a:ext uri="{FF2B5EF4-FFF2-40B4-BE49-F238E27FC236}">
                <a16:creationId xmlns:a16="http://schemas.microsoft.com/office/drawing/2014/main" id="{75103619-F42A-46A9-996E-9E5E39241E5C}"/>
              </a:ext>
            </a:extLst>
          </p:cNvPr>
          <p:cNvSpPr/>
          <p:nvPr/>
        </p:nvSpPr>
        <p:spPr>
          <a:xfrm>
            <a:off x="6790195" y="3878318"/>
            <a:ext cx="3051896" cy="14465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Economies of scale</a:t>
            </a:r>
          </a:p>
        </p:txBody>
      </p:sp>
    </p:spTree>
    <p:extLst>
      <p:ext uri="{BB962C8B-B14F-4D97-AF65-F5344CB8AC3E}">
        <p14:creationId xmlns:p14="http://schemas.microsoft.com/office/powerpoint/2010/main" val="14158816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557997"/>
            <a:ext cx="9273061"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When you graduate from college and start your career, suppose that you will need to trade in your current car for a newer one. Explain how you will benefit from intra-industry trade.</a:t>
            </a:r>
          </a:p>
        </p:txBody>
      </p:sp>
      <p:pic>
        <p:nvPicPr>
          <p:cNvPr id="1026" name="Picture 2" descr="The inside of a car">
            <a:extLst>
              <a:ext uri="{FF2B5EF4-FFF2-40B4-BE49-F238E27FC236}">
                <a16:creationId xmlns:a16="http://schemas.microsoft.com/office/drawing/2014/main" id="{8813F90C-EDC6-4FC3-841C-BEEB221853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1541" y="2993748"/>
            <a:ext cx="5148912" cy="34326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52191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 </a:t>
            </a:r>
          </a:p>
        </p:txBody>
      </p:sp>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6332"/>
            <a:ext cx="9273061" cy="3170099"/>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When you graduate from college and start your career, suppose that you will need to trade in your current car for a newer one. Explain how you will benefit from intra-industry trade.</a:t>
            </a:r>
          </a:p>
          <a:p>
            <a:pPr algn="ctr"/>
            <a:endParaRPr lang="en-US" sz="2000" dirty="0">
              <a:solidFill>
                <a:schemeClr val="bg1"/>
              </a:solidFill>
            </a:endParaRPr>
          </a:p>
          <a:p>
            <a:pPr algn="ctr"/>
            <a:r>
              <a:rPr lang="en-US" sz="2000" i="1" dirty="0">
                <a:solidFill>
                  <a:schemeClr val="bg1"/>
                </a:solidFill>
              </a:rPr>
              <a:t>Since intra-industry trade allows auto manufacturers to take advantage of economies of scale, which means that the average cost per car is as low as possible, lower costs should be passed on to consumers. Intra-industry trade increases competition by bringing foreign cars into the U.S. market, which also lowers prices for consumers. Finally, consumers have more choices available with intra-industry trade with auto manufacturers from other countries, especially Japan and Germany.</a:t>
            </a:r>
          </a:p>
        </p:txBody>
      </p:sp>
    </p:spTree>
    <p:extLst>
      <p:ext uri="{BB962C8B-B14F-4D97-AF65-F5344CB8AC3E}">
        <p14:creationId xmlns:p14="http://schemas.microsoft.com/office/powerpoint/2010/main" val="39421495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Gains from Specialization and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While working on very specific and particular products, firms in certain countries develop unique and different skills.&#10;">
            <a:extLst>
              <a:ext uri="{FF2B5EF4-FFF2-40B4-BE49-F238E27FC236}">
                <a16:creationId xmlns:a16="http://schemas.microsoft.com/office/drawing/2014/main" id="{B0878570-1309-4FF2-9FE2-94BBFA37DB95}"/>
              </a:ext>
            </a:extLst>
          </p:cNvPr>
          <p:cNvGrpSpPr/>
          <p:nvPr/>
        </p:nvGrpSpPr>
        <p:grpSpPr>
          <a:xfrm>
            <a:off x="206948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working on very specific and particular products, firms in certain countries develop unique and different skills.</a:t>
              </a:r>
            </a:p>
          </p:txBody>
        </p:sp>
      </p:grpSp>
      <p:grpSp>
        <p:nvGrpSpPr>
          <p:cNvPr id="12" name="Group 11" descr="Specialization in the world economy can be finely split.&#10;">
            <a:extLst>
              <a:ext uri="{FF2B5EF4-FFF2-40B4-BE49-F238E27FC236}">
                <a16:creationId xmlns:a16="http://schemas.microsoft.com/office/drawing/2014/main" id="{98A1B49B-8999-468C-9B6F-9ED5C0415629}"/>
              </a:ext>
            </a:extLst>
          </p:cNvPr>
          <p:cNvGrpSpPr/>
          <p:nvPr/>
        </p:nvGrpSpPr>
        <p:grpSpPr>
          <a:xfrm>
            <a:off x="2054559" y="251360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651405" y="194062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Specialization in the world economy can be finely split.</a:t>
              </a:r>
            </a:p>
          </p:txBody>
        </p:sp>
      </p:grpSp>
      <p:grpSp>
        <p:nvGrpSpPr>
          <p:cNvPr id="15" name="Group 14" descr="Recent years have seen a trend in international trade, which economists call splitting up the value chain.&#10;">
            <a:extLst>
              <a:ext uri="{FF2B5EF4-FFF2-40B4-BE49-F238E27FC236}">
                <a16:creationId xmlns:a16="http://schemas.microsoft.com/office/drawing/2014/main" id="{9BCB941A-AB18-40C0-B786-A07F4241D27D}"/>
              </a:ext>
            </a:extLst>
          </p:cNvPr>
          <p:cNvGrpSpPr/>
          <p:nvPr/>
        </p:nvGrpSpPr>
        <p:grpSpPr>
          <a:xfrm>
            <a:off x="2037749" y="3425930"/>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Recent years have seen a trend in international trade, which economists call </a:t>
              </a:r>
              <a:r>
                <a:rPr lang="en-US" sz="2000" b="1" dirty="0">
                  <a:solidFill>
                    <a:schemeClr val="bg1"/>
                  </a:solidFill>
                </a:rPr>
                <a:t>splitting up the value chain</a:t>
              </a:r>
              <a:r>
                <a:rPr lang="en-US" sz="2000" dirty="0">
                  <a:solidFill>
                    <a:schemeClr val="bg1"/>
                  </a:solidFill>
                </a:rPr>
                <a:t>.</a:t>
              </a:r>
            </a:p>
          </p:txBody>
        </p:sp>
      </p:grpSp>
      <p:grpSp>
        <p:nvGrpSpPr>
          <p:cNvPr id="18" name="Group 17" descr="The value chain describes how a good is produced in stages.&#10;">
            <a:extLst>
              <a:ext uri="{FF2B5EF4-FFF2-40B4-BE49-F238E27FC236}">
                <a16:creationId xmlns:a16="http://schemas.microsoft.com/office/drawing/2014/main" id="{F873B3B5-9F08-4022-A2E2-8D347162D14D}"/>
              </a:ext>
            </a:extLst>
          </p:cNvPr>
          <p:cNvGrpSpPr/>
          <p:nvPr/>
        </p:nvGrpSpPr>
        <p:grpSpPr>
          <a:xfrm>
            <a:off x="2037749" y="4338253"/>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71EA63E-CDFF-476B-8177-0B316F7179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4CD5404-55AE-43FB-A1D3-9ED6C841B39D}"/>
                </a:ext>
              </a:extLst>
            </p:cNvPr>
            <p:cNvSpPr txBox="1"/>
            <p:nvPr/>
          </p:nvSpPr>
          <p:spPr>
            <a:xfrm>
              <a:off x="599388" y="189442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value chain </a:t>
              </a:r>
              <a:r>
                <a:rPr lang="en-US" sz="2000" dirty="0">
                  <a:solidFill>
                    <a:schemeClr val="bg1"/>
                  </a:solidFill>
                </a:rPr>
                <a:t>describes how a good is produced in stages.</a:t>
              </a:r>
            </a:p>
          </p:txBody>
        </p:sp>
      </p:grpSp>
    </p:spTree>
    <p:extLst>
      <p:ext uri="{BB962C8B-B14F-4D97-AF65-F5344CB8AC3E}">
        <p14:creationId xmlns:p14="http://schemas.microsoft.com/office/powerpoint/2010/main" val="26359153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Value Chain: iPhone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73DAD68-6528-4EC9-BFF8-253C63219EFC}"/>
              </a:ext>
            </a:extLst>
          </p:cNvPr>
          <p:cNvSpPr/>
          <p:nvPr/>
        </p:nvSpPr>
        <p:spPr>
          <a:xfrm>
            <a:off x="1881188" y="1570359"/>
            <a:ext cx="8429625"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Producing the iPhone involves the following phases:</a:t>
            </a:r>
          </a:p>
        </p:txBody>
      </p:sp>
      <p:sp>
        <p:nvSpPr>
          <p:cNvPr id="4" name="Rectangle 3">
            <a:extLst>
              <a:ext uri="{FF2B5EF4-FFF2-40B4-BE49-F238E27FC236}">
                <a16:creationId xmlns:a16="http://schemas.microsoft.com/office/drawing/2014/main" id="{5E9E2A0D-6885-4032-BBC2-456A1FF7DC5D}"/>
              </a:ext>
            </a:extLst>
          </p:cNvPr>
          <p:cNvSpPr/>
          <p:nvPr/>
        </p:nvSpPr>
        <p:spPr>
          <a:xfrm>
            <a:off x="3770586" y="2648960"/>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Designing and engineering the phone in the United States</a:t>
            </a:r>
          </a:p>
        </p:txBody>
      </p:sp>
      <p:sp>
        <p:nvSpPr>
          <p:cNvPr id="11" name="Rectangle 10">
            <a:extLst>
              <a:ext uri="{FF2B5EF4-FFF2-40B4-BE49-F238E27FC236}">
                <a16:creationId xmlns:a16="http://schemas.microsoft.com/office/drawing/2014/main" id="{C93CE0E9-6D1D-4E85-986F-8625E9B5E492}"/>
              </a:ext>
            </a:extLst>
          </p:cNvPr>
          <p:cNvSpPr/>
          <p:nvPr/>
        </p:nvSpPr>
        <p:spPr>
          <a:xfrm>
            <a:off x="3770585" y="3731524"/>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Supplying parts from Korea</a:t>
            </a:r>
          </a:p>
        </p:txBody>
      </p:sp>
      <p:sp>
        <p:nvSpPr>
          <p:cNvPr id="12" name="Rectangle 11">
            <a:extLst>
              <a:ext uri="{FF2B5EF4-FFF2-40B4-BE49-F238E27FC236}">
                <a16:creationId xmlns:a16="http://schemas.microsoft.com/office/drawing/2014/main" id="{1E542463-406C-4BCC-A696-BB7F03C2D6EC}"/>
              </a:ext>
            </a:extLst>
          </p:cNvPr>
          <p:cNvSpPr/>
          <p:nvPr/>
        </p:nvSpPr>
        <p:spPr>
          <a:xfrm>
            <a:off x="3770584" y="4835110"/>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Assembling the parts in China</a:t>
            </a:r>
          </a:p>
        </p:txBody>
      </p:sp>
      <p:sp>
        <p:nvSpPr>
          <p:cNvPr id="13" name="Rectangle 12">
            <a:extLst>
              <a:ext uri="{FF2B5EF4-FFF2-40B4-BE49-F238E27FC236}">
                <a16:creationId xmlns:a16="http://schemas.microsoft.com/office/drawing/2014/main" id="{20D1B00B-FA9C-45BA-982D-76C6439740F4}"/>
              </a:ext>
            </a:extLst>
          </p:cNvPr>
          <p:cNvSpPr/>
          <p:nvPr/>
        </p:nvSpPr>
        <p:spPr>
          <a:xfrm>
            <a:off x="3770583" y="5917674"/>
            <a:ext cx="4650827" cy="67791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Advertising and marketing in the United States</a:t>
            </a:r>
          </a:p>
        </p:txBody>
      </p:sp>
      <p:sp>
        <p:nvSpPr>
          <p:cNvPr id="6" name="Arrow: Down 5">
            <a:extLst>
              <a:ext uri="{FF2B5EF4-FFF2-40B4-BE49-F238E27FC236}">
                <a16:creationId xmlns:a16="http://schemas.microsoft.com/office/drawing/2014/main" id="{26F9D16A-0916-432C-AAC0-81541AEDDF29}"/>
              </a:ext>
              <a:ext uri="{C183D7F6-B498-43B3-948B-1728B52AA6E4}">
                <adec:decorative xmlns:adec="http://schemas.microsoft.com/office/drawing/2017/decorative" val="1"/>
              </a:ext>
            </a:extLst>
          </p:cNvPr>
          <p:cNvSpPr/>
          <p:nvPr/>
        </p:nvSpPr>
        <p:spPr>
          <a:xfrm>
            <a:off x="5880538" y="3305854"/>
            <a:ext cx="551793" cy="396764"/>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Arrow: Down 14">
            <a:extLst>
              <a:ext uri="{FF2B5EF4-FFF2-40B4-BE49-F238E27FC236}">
                <a16:creationId xmlns:a16="http://schemas.microsoft.com/office/drawing/2014/main" id="{5129871A-7EF4-4C97-9440-4F9E4FC2AC68}"/>
              </a:ext>
              <a:ext uri="{C183D7F6-B498-43B3-948B-1728B52AA6E4}">
                <adec:decorative xmlns:adec="http://schemas.microsoft.com/office/drawing/2017/decorative" val="1"/>
              </a:ext>
            </a:extLst>
          </p:cNvPr>
          <p:cNvSpPr/>
          <p:nvPr/>
        </p:nvSpPr>
        <p:spPr>
          <a:xfrm>
            <a:off x="5880537" y="4409440"/>
            <a:ext cx="551793" cy="396764"/>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Arrow: Down 15">
            <a:extLst>
              <a:ext uri="{FF2B5EF4-FFF2-40B4-BE49-F238E27FC236}">
                <a16:creationId xmlns:a16="http://schemas.microsoft.com/office/drawing/2014/main" id="{80E200CE-DE73-4A83-85F9-99952F47372D}"/>
              </a:ext>
              <a:ext uri="{C183D7F6-B498-43B3-948B-1728B52AA6E4}">
                <adec:decorative xmlns:adec="http://schemas.microsoft.com/office/drawing/2017/decorative" val="1"/>
              </a:ext>
            </a:extLst>
          </p:cNvPr>
          <p:cNvSpPr/>
          <p:nvPr/>
        </p:nvSpPr>
        <p:spPr>
          <a:xfrm>
            <a:off x="5880537" y="5497254"/>
            <a:ext cx="551793" cy="396764"/>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826471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Economies of Scale, Competition, Variety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A second reason that intra-industry trade between similar nations produces economic gains involves economies of scale.&#10;">
            <a:extLst>
              <a:ext uri="{FF2B5EF4-FFF2-40B4-BE49-F238E27FC236}">
                <a16:creationId xmlns:a16="http://schemas.microsoft.com/office/drawing/2014/main" id="{722085CF-D0DF-47A0-A9D3-1C29A7F191B2}"/>
              </a:ext>
            </a:extLst>
          </p:cNvPr>
          <p:cNvGrpSpPr/>
          <p:nvPr/>
        </p:nvGrpSpPr>
        <p:grpSpPr>
          <a:xfrm>
            <a:off x="1203214" y="1429560"/>
            <a:ext cx="3473668" cy="1647532"/>
            <a:chOff x="542923" y="1736761"/>
            <a:chExt cx="8058154" cy="907924"/>
          </a:xfrm>
          <a:solidFill>
            <a:srgbClr val="627981"/>
          </a:solidFill>
        </p:grpSpPr>
        <p:sp>
          <p:nvSpPr>
            <p:cNvPr id="7" name="Rectangle 6">
              <a:extLst>
                <a:ext uri="{FF2B5EF4-FFF2-40B4-BE49-F238E27FC236}">
                  <a16:creationId xmlns:a16="http://schemas.microsoft.com/office/drawing/2014/main" id="{1E6BDA11-6391-4815-8EF8-DA5C4E01F06A}"/>
                </a:ext>
              </a:extLst>
            </p:cNvPr>
            <p:cNvSpPr/>
            <p:nvPr/>
          </p:nvSpPr>
          <p:spPr>
            <a:xfrm>
              <a:off x="542923" y="1736761"/>
              <a:ext cx="8058154" cy="90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8" name="TextBox 7">
              <a:extLst>
                <a:ext uri="{FF2B5EF4-FFF2-40B4-BE49-F238E27FC236}">
                  <a16:creationId xmlns:a16="http://schemas.microsoft.com/office/drawing/2014/main" id="{A94D96AF-2D1C-4945-B7C8-D10A3CD75CDA}"/>
                </a:ext>
              </a:extLst>
            </p:cNvPr>
            <p:cNvSpPr txBox="1"/>
            <p:nvPr/>
          </p:nvSpPr>
          <p:spPr>
            <a:xfrm>
              <a:off x="655852" y="1770270"/>
              <a:ext cx="7807571" cy="749601"/>
            </a:xfrm>
            <a:prstGeom prst="rect">
              <a:avLst/>
            </a:prstGeom>
            <a:grpFill/>
          </p:spPr>
          <p:txBody>
            <a:bodyPr wrap="square" rtlCol="0">
              <a:spAutoFit/>
            </a:bodyPr>
            <a:lstStyle/>
            <a:p>
              <a:pPr marL="342900" indent="-342900">
                <a:buFont typeface="Arial" panose="020B0604020202020204" pitchFamily="34" charset="0"/>
                <a:buChar char="•"/>
              </a:pPr>
              <a:r>
                <a:rPr lang="en-US" dirty="0">
                  <a:solidFill>
                    <a:schemeClr val="bg1"/>
                  </a:solidFill>
                </a:rPr>
                <a:t>A second reason that intra-industry trade between similar nations produces economic gains involves economies of scale.</a:t>
              </a:r>
            </a:p>
          </p:txBody>
        </p:sp>
      </p:grpSp>
      <p:grpSp>
        <p:nvGrpSpPr>
          <p:cNvPr id="11" name="Group 10" descr="The concept of economies of scale means that as the scale of output goes up, average costs of production decline.&#10;">
            <a:extLst>
              <a:ext uri="{FF2B5EF4-FFF2-40B4-BE49-F238E27FC236}">
                <a16:creationId xmlns:a16="http://schemas.microsoft.com/office/drawing/2014/main" id="{47215299-6BC8-4C9F-BD78-20F8091914F1}"/>
              </a:ext>
            </a:extLst>
          </p:cNvPr>
          <p:cNvGrpSpPr/>
          <p:nvPr/>
        </p:nvGrpSpPr>
        <p:grpSpPr>
          <a:xfrm>
            <a:off x="1203214" y="3189288"/>
            <a:ext cx="3473668" cy="1376831"/>
            <a:chOff x="542923" y="1736761"/>
            <a:chExt cx="8058154" cy="907924"/>
          </a:xfrm>
          <a:solidFill>
            <a:srgbClr val="627981"/>
          </a:solidFill>
        </p:grpSpPr>
        <p:sp>
          <p:nvSpPr>
            <p:cNvPr id="15" name="Rectangle 14">
              <a:extLst>
                <a:ext uri="{FF2B5EF4-FFF2-40B4-BE49-F238E27FC236}">
                  <a16:creationId xmlns:a16="http://schemas.microsoft.com/office/drawing/2014/main" id="{1CC98A5B-4281-4132-BE75-4D95CC93CD8D}"/>
                </a:ext>
              </a:extLst>
            </p:cNvPr>
            <p:cNvSpPr/>
            <p:nvPr/>
          </p:nvSpPr>
          <p:spPr>
            <a:xfrm>
              <a:off x="542923" y="1736761"/>
              <a:ext cx="8058154" cy="90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0D5E1123-2A7C-4EFC-9EF9-32BB2DD50043}"/>
                </a:ext>
              </a:extLst>
            </p:cNvPr>
            <p:cNvSpPr txBox="1"/>
            <p:nvPr/>
          </p:nvSpPr>
          <p:spPr>
            <a:xfrm>
              <a:off x="655852" y="1770270"/>
              <a:ext cx="7807571" cy="609051"/>
            </a:xfrm>
            <a:prstGeom prst="rect">
              <a:avLst/>
            </a:prstGeom>
            <a:grpFill/>
          </p:spPr>
          <p:txBody>
            <a:bodyPr wrap="square" rtlCol="0">
              <a:spAutoFit/>
            </a:bodyPr>
            <a:lstStyle/>
            <a:p>
              <a:pPr marL="342900" indent="-342900">
                <a:buFont typeface="Arial" panose="020B0604020202020204" pitchFamily="34" charset="0"/>
                <a:buChar char="•"/>
              </a:pPr>
              <a:r>
                <a:rPr lang="en-US" dirty="0">
                  <a:solidFill>
                    <a:schemeClr val="bg1"/>
                  </a:solidFill>
                </a:rPr>
                <a:t>The concept of </a:t>
              </a:r>
              <a:r>
                <a:rPr lang="en-US" b="1" dirty="0">
                  <a:solidFill>
                    <a:schemeClr val="bg1"/>
                  </a:solidFill>
                </a:rPr>
                <a:t>economies of scale </a:t>
              </a:r>
              <a:r>
                <a:rPr lang="en-US" dirty="0">
                  <a:solidFill>
                    <a:schemeClr val="bg1"/>
                  </a:solidFill>
                </a:rPr>
                <a:t>means that as the scale of output goes up, average costs of production decline.</a:t>
              </a:r>
            </a:p>
          </p:txBody>
        </p:sp>
      </p:grpSp>
      <p:grpSp>
        <p:nvGrpSpPr>
          <p:cNvPr id="12" name="Group 11" descr="In this example, Plant M can produce output more cheaply than Plant S because of economies of scale. &#10;">
            <a:extLst>
              <a:ext uri="{FF2B5EF4-FFF2-40B4-BE49-F238E27FC236}">
                <a16:creationId xmlns:a16="http://schemas.microsoft.com/office/drawing/2014/main" id="{2A61A221-0E6F-419C-8E52-E0E78F700BA2}"/>
              </a:ext>
            </a:extLst>
          </p:cNvPr>
          <p:cNvGrpSpPr/>
          <p:nvPr/>
        </p:nvGrpSpPr>
        <p:grpSpPr>
          <a:xfrm>
            <a:off x="1203214" y="4678315"/>
            <a:ext cx="3473668" cy="1298440"/>
            <a:chOff x="542923" y="1736761"/>
            <a:chExt cx="8058154" cy="907924"/>
          </a:xfrm>
          <a:solidFill>
            <a:srgbClr val="627981"/>
          </a:solidFill>
        </p:grpSpPr>
        <p:sp>
          <p:nvSpPr>
            <p:cNvPr id="13" name="Rectangle 12">
              <a:extLst>
                <a:ext uri="{FF2B5EF4-FFF2-40B4-BE49-F238E27FC236}">
                  <a16:creationId xmlns:a16="http://schemas.microsoft.com/office/drawing/2014/main" id="{782B17C2-4DBE-47C8-84D9-69EE9436854D}"/>
                </a:ext>
              </a:extLst>
            </p:cNvPr>
            <p:cNvSpPr/>
            <p:nvPr/>
          </p:nvSpPr>
          <p:spPr>
            <a:xfrm>
              <a:off x="542923" y="1736761"/>
              <a:ext cx="8058154" cy="9079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2665E997-C942-4643-B3BB-CFAE8523318F}"/>
                </a:ext>
              </a:extLst>
            </p:cNvPr>
            <p:cNvSpPr txBox="1"/>
            <p:nvPr/>
          </p:nvSpPr>
          <p:spPr>
            <a:xfrm>
              <a:off x="655852" y="1770270"/>
              <a:ext cx="7807571" cy="609051"/>
            </a:xfrm>
            <a:prstGeom prst="rect">
              <a:avLst/>
            </a:prstGeom>
            <a:grpFill/>
          </p:spPr>
          <p:txBody>
            <a:bodyPr wrap="square" rtlCol="0">
              <a:spAutoFit/>
            </a:bodyPr>
            <a:lstStyle/>
            <a:p>
              <a:pPr marL="342900" indent="-342900">
                <a:buFont typeface="Arial" panose="020B0604020202020204" pitchFamily="34" charset="0"/>
                <a:buChar char="•"/>
              </a:pPr>
              <a:r>
                <a:rPr lang="en-US" dirty="0">
                  <a:solidFill>
                    <a:schemeClr val="bg1"/>
                  </a:solidFill>
                </a:rPr>
                <a:t>In this example, Plant </a:t>
              </a:r>
              <a:r>
                <a:rPr lang="en-US" i="1" dirty="0">
                  <a:solidFill>
                    <a:schemeClr val="bg1"/>
                  </a:solidFill>
                </a:rPr>
                <a:t>M</a:t>
              </a:r>
              <a:r>
                <a:rPr lang="en-US" dirty="0">
                  <a:solidFill>
                    <a:schemeClr val="bg1"/>
                  </a:solidFill>
                </a:rPr>
                <a:t> can produce output more cheaply than Plant </a:t>
              </a:r>
              <a:r>
                <a:rPr lang="en-US" i="1" dirty="0">
                  <a:solidFill>
                    <a:schemeClr val="bg1"/>
                  </a:solidFill>
                </a:rPr>
                <a:t>S</a:t>
              </a:r>
              <a:r>
                <a:rPr lang="en-US" dirty="0">
                  <a:solidFill>
                    <a:schemeClr val="bg1"/>
                  </a:solidFill>
                </a:rPr>
                <a:t> because of economies of scale. </a:t>
              </a:r>
            </a:p>
          </p:txBody>
        </p:sp>
      </p:grpSp>
      <p:pic>
        <p:nvPicPr>
          <p:cNvPr id="3" name="Picture 2" descr="A graph illustrating economies of scale.">
            <a:extLst>
              <a:ext uri="{FF2B5EF4-FFF2-40B4-BE49-F238E27FC236}">
                <a16:creationId xmlns:a16="http://schemas.microsoft.com/office/drawing/2014/main" id="{6DB30BE9-3A23-4B90-900F-5641654312BB}"/>
              </a:ext>
            </a:extLst>
          </p:cNvPr>
          <p:cNvPicPr>
            <a:picLocks noChangeAspect="1"/>
          </p:cNvPicPr>
          <p:nvPr/>
        </p:nvPicPr>
        <p:blipFill>
          <a:blip r:embed="rId3"/>
          <a:stretch>
            <a:fillRect/>
          </a:stretch>
        </p:blipFill>
        <p:spPr>
          <a:xfrm>
            <a:off x="5093109" y="1568920"/>
            <a:ext cx="6575166" cy="4265967"/>
          </a:xfrm>
          <a:prstGeom prst="rect">
            <a:avLst/>
          </a:prstGeom>
        </p:spPr>
      </p:pic>
    </p:spTree>
    <p:extLst>
      <p:ext uri="{BB962C8B-B14F-4D97-AF65-F5344CB8AC3E}">
        <p14:creationId xmlns:p14="http://schemas.microsoft.com/office/powerpoint/2010/main" val="18105787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Mercantilism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dam Smith, known as the father of economics, was a Scottish philosopher who grew up in an era known now as &quot;mercantilism.&quot;&#10;">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4"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Adam Smith, known as the father of economics, was a Scottish philosopher who grew up in an era known now as "mercantilism."</a:t>
              </a:r>
            </a:p>
          </p:txBody>
        </p:sp>
      </p:grpSp>
      <p:grpSp>
        <p:nvGrpSpPr>
          <p:cNvPr id="12" name="Group 11" descr="Mercantilism was a belief that countries developed wealth by hoarding gold. &#10;">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Mercantilism was a belief that countries developed wealth by hoarding gold. </a:t>
              </a:r>
            </a:p>
          </p:txBody>
        </p:sp>
      </p:grpSp>
      <p:grpSp>
        <p:nvGrpSpPr>
          <p:cNvPr id="15" name="Group 14" descr="Adam Smith wrote a book, The Wealth of Nations, to speak out against this mercantilist system.&#10;">
            <a:extLst>
              <a:ext uri="{FF2B5EF4-FFF2-40B4-BE49-F238E27FC236}">
                <a16:creationId xmlns:a16="http://schemas.microsoft.com/office/drawing/2014/main" id="{9BCB941A-AB18-40C0-B786-A07F4241D27D}"/>
              </a:ext>
            </a:extLst>
          </p:cNvPr>
          <p:cNvGrpSpPr/>
          <p:nvPr/>
        </p:nvGrpSpPr>
        <p:grpSpPr>
          <a:xfrm>
            <a:off x="2135749" y="341016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Adam Smith wrote a book, </a:t>
              </a:r>
              <a:r>
                <a:rPr lang="en-US" sz="2000" i="1" dirty="0">
                  <a:solidFill>
                    <a:schemeClr val="bg1"/>
                  </a:solidFill>
                </a:rPr>
                <a:t>The Wealth of Nations</a:t>
              </a:r>
              <a:r>
                <a:rPr lang="en-US" sz="2000" dirty="0">
                  <a:solidFill>
                    <a:schemeClr val="bg1"/>
                  </a:solidFill>
                </a:rPr>
                <a:t>, to speak out against this mercantilist system.</a:t>
              </a:r>
            </a:p>
          </p:txBody>
        </p:sp>
      </p:grpSp>
      <p:grpSp>
        <p:nvGrpSpPr>
          <p:cNvPr id="18" name="Group 17" descr="Smith believed a nation became wealthy not by hoarding gold but by specialization and trade.&#10;">
            <a:extLst>
              <a:ext uri="{FF2B5EF4-FFF2-40B4-BE49-F238E27FC236}">
                <a16:creationId xmlns:a16="http://schemas.microsoft.com/office/drawing/2014/main" id="{6D244D0D-1DED-4AFE-A29F-DDF450D75B67}"/>
              </a:ext>
            </a:extLst>
          </p:cNvPr>
          <p:cNvGrpSpPr/>
          <p:nvPr/>
        </p:nvGrpSpPr>
        <p:grpSpPr>
          <a:xfrm>
            <a:off x="2135749" y="429724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12ED267-C7B2-420F-B53B-BA53A5E002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28DC47B5-41B5-44EC-BE20-974F50D33E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Smith believed a nation became wealthy not by hoarding gold but by specialization and trade.</a:t>
              </a:r>
            </a:p>
          </p:txBody>
        </p:sp>
      </p:grpSp>
      <p:grpSp>
        <p:nvGrpSpPr>
          <p:cNvPr id="21" name="Group 20" descr="Smith famously said, “Man is an animal that makes bargains: no other animal does this—no dog exchanges bones with another.”&#10;">
            <a:extLst>
              <a:ext uri="{FF2B5EF4-FFF2-40B4-BE49-F238E27FC236}">
                <a16:creationId xmlns:a16="http://schemas.microsoft.com/office/drawing/2014/main" id="{45ACBF24-DB17-470D-A8A5-DBA1C676D4FD}"/>
              </a:ext>
            </a:extLst>
          </p:cNvPr>
          <p:cNvGrpSpPr/>
          <p:nvPr/>
        </p:nvGrpSpPr>
        <p:grpSpPr>
          <a:xfrm>
            <a:off x="2135749" y="5209228"/>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21F18B0-35FE-4A3D-89DF-674657B8B4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F8E18F75-214C-4B61-8808-15D5E2EA58C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Smith famously said, “Man is an animal that makes bargains: no other animal does this—no dog exchanges bones with another.”</a:t>
              </a:r>
            </a:p>
          </p:txBody>
        </p:sp>
      </p:grpSp>
    </p:spTree>
    <p:extLst>
      <p:ext uri="{BB962C8B-B14F-4D97-AF65-F5344CB8AC3E}">
        <p14:creationId xmlns:p14="http://schemas.microsoft.com/office/powerpoint/2010/main" val="17263214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Economies of Scale, Competition, Variety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concept of economies of scale becomes relevant to international trade when it enables one or two large producers to supply the entire country.&#10;">
            <a:extLst>
              <a:ext uri="{FF2B5EF4-FFF2-40B4-BE49-F238E27FC236}">
                <a16:creationId xmlns:a16="http://schemas.microsoft.com/office/drawing/2014/main" id="{B0878570-1309-4FF2-9FE2-94BBFA37DB95}"/>
              </a:ext>
            </a:extLst>
          </p:cNvPr>
          <p:cNvGrpSpPr/>
          <p:nvPr/>
        </p:nvGrpSpPr>
        <p:grpSpPr>
          <a:xfrm>
            <a:off x="2069488" y="1601284"/>
            <a:ext cx="8058154" cy="1049172"/>
            <a:chOff x="542923" y="1736761"/>
            <a:chExt cx="8058154" cy="1049172"/>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10491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concept of economies of scale becomes relevant to international trade when it enables one or two large producers to supply the entire country.</a:t>
              </a:r>
            </a:p>
          </p:txBody>
        </p:sp>
      </p:grpSp>
      <p:grpSp>
        <p:nvGrpSpPr>
          <p:cNvPr id="12" name="Group 11" descr="For example, a single large automobile factory could probably supply all the cars consumers purchase in a smaller economy like the UK.&#10;">
            <a:extLst>
              <a:ext uri="{FF2B5EF4-FFF2-40B4-BE49-F238E27FC236}">
                <a16:creationId xmlns:a16="http://schemas.microsoft.com/office/drawing/2014/main" id="{98A1B49B-8999-468C-9B6F-9ED5C0415629}"/>
              </a:ext>
            </a:extLst>
          </p:cNvPr>
          <p:cNvGrpSpPr/>
          <p:nvPr/>
        </p:nvGrpSpPr>
        <p:grpSpPr>
          <a:xfrm>
            <a:off x="2066923" y="278371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639043" y="178903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single large automobile factory could probably supply all the cars consumers purchase in a smaller economy like the UK.</a:t>
              </a:r>
            </a:p>
          </p:txBody>
        </p:sp>
      </p:grpSp>
      <p:grpSp>
        <p:nvGrpSpPr>
          <p:cNvPr id="15" name="Group 14" descr="If a country has only one or two large factories and no international trade, consumers in that country would have little variety in choices.&#10;">
            <a:extLst>
              <a:ext uri="{FF2B5EF4-FFF2-40B4-BE49-F238E27FC236}">
                <a16:creationId xmlns:a16="http://schemas.microsoft.com/office/drawing/2014/main" id="{9BCB941A-AB18-40C0-B786-A07F4241D27D}"/>
              </a:ext>
            </a:extLst>
          </p:cNvPr>
          <p:cNvGrpSpPr/>
          <p:nvPr/>
        </p:nvGrpSpPr>
        <p:grpSpPr>
          <a:xfrm>
            <a:off x="2066923" y="369603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country has only one or two large factories and no international trade, consumers in that country would have little variety in choices.</a:t>
              </a:r>
            </a:p>
          </p:txBody>
        </p:sp>
      </p:grpSp>
      <p:grpSp>
        <p:nvGrpSpPr>
          <p:cNvPr id="18" name="Group 17" descr="International trade allows a combination of lower average production costs from economies of scale and increased variety from trade.&#10;">
            <a:extLst>
              <a:ext uri="{FF2B5EF4-FFF2-40B4-BE49-F238E27FC236}">
                <a16:creationId xmlns:a16="http://schemas.microsoft.com/office/drawing/2014/main" id="{F873B3B5-9F08-4022-A2E2-8D347162D14D}"/>
              </a:ext>
            </a:extLst>
          </p:cNvPr>
          <p:cNvGrpSpPr/>
          <p:nvPr/>
        </p:nvGrpSpPr>
        <p:grpSpPr>
          <a:xfrm>
            <a:off x="2066923" y="460835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71EA63E-CDFF-476B-8177-0B316F7179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4CD5404-55AE-43FB-A1D3-9ED6C841B39D}"/>
                </a:ext>
              </a:extLst>
            </p:cNvPr>
            <p:cNvSpPr txBox="1"/>
            <p:nvPr/>
          </p:nvSpPr>
          <p:spPr>
            <a:xfrm>
              <a:off x="574662"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International trade allows a combination of lower average production costs from economies of scale and increased variety from trade.</a:t>
              </a:r>
            </a:p>
          </p:txBody>
        </p:sp>
      </p:grpSp>
    </p:spTree>
    <p:extLst>
      <p:ext uri="{BB962C8B-B14F-4D97-AF65-F5344CB8AC3E}">
        <p14:creationId xmlns:p14="http://schemas.microsoft.com/office/powerpoint/2010/main" val="39192881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54213"/>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Dynamic Comparative Advantage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sources of gains from intra-industry trade between similar economies help to broaden the concept of comparative advantage">
            <a:extLst>
              <a:ext uri="{FF2B5EF4-FFF2-40B4-BE49-F238E27FC236}">
                <a16:creationId xmlns:a16="http://schemas.microsoft.com/office/drawing/2014/main" id="{B0878570-1309-4FF2-9FE2-94BBFA37DB95}"/>
              </a:ext>
            </a:extLst>
          </p:cNvPr>
          <p:cNvGrpSpPr/>
          <p:nvPr/>
        </p:nvGrpSpPr>
        <p:grpSpPr>
          <a:xfrm>
            <a:off x="2053618" y="1601284"/>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sources of gains from intra-industry trade between similar economies help to broaden the concept of comparative advantage.</a:t>
              </a:r>
            </a:p>
          </p:txBody>
        </p:sp>
      </p:grpSp>
      <p:grpSp>
        <p:nvGrpSpPr>
          <p:cNvPr id="12" name="Group 11" descr="In intra-industry trade, climate or geography do not determine the level of worker productivity.&#10;">
            <a:extLst>
              <a:ext uri="{FF2B5EF4-FFF2-40B4-BE49-F238E27FC236}">
                <a16:creationId xmlns:a16="http://schemas.microsoft.com/office/drawing/2014/main" id="{98A1B49B-8999-468C-9B6F-9ED5C0415629}"/>
              </a:ext>
            </a:extLst>
          </p:cNvPr>
          <p:cNvGrpSpPr/>
          <p:nvPr/>
        </p:nvGrpSpPr>
        <p:grpSpPr>
          <a:xfrm>
            <a:off x="2053618" y="2513607"/>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639043" y="178903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intra-industry trade, climate or geography do not determine the level of worker productivity.</a:t>
              </a:r>
            </a:p>
          </p:txBody>
        </p:sp>
      </p:grpSp>
      <p:grpSp>
        <p:nvGrpSpPr>
          <p:cNvPr id="15" name="Group 14" descr="How firms engage in specific learning about specialized products determines the level of worker productivity.&#10;">
            <a:extLst>
              <a:ext uri="{FF2B5EF4-FFF2-40B4-BE49-F238E27FC236}">
                <a16:creationId xmlns:a16="http://schemas.microsoft.com/office/drawing/2014/main" id="{9BCB941A-AB18-40C0-B786-A07F4241D27D}"/>
              </a:ext>
            </a:extLst>
          </p:cNvPr>
          <p:cNvGrpSpPr/>
          <p:nvPr/>
        </p:nvGrpSpPr>
        <p:grpSpPr>
          <a:xfrm>
            <a:off x="2053618" y="3425930"/>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 firms engage in specific learning about specialized products determines the level of worker productivity.</a:t>
              </a:r>
            </a:p>
          </p:txBody>
        </p:sp>
      </p:grpSp>
      <p:grpSp>
        <p:nvGrpSpPr>
          <p:cNvPr id="18" name="Group 17" descr="Comparative advantage can be dynamic: it can evolve as one develops new skills and manufacturers split the value chain in new ways.&#10;">
            <a:extLst>
              <a:ext uri="{FF2B5EF4-FFF2-40B4-BE49-F238E27FC236}">
                <a16:creationId xmlns:a16="http://schemas.microsoft.com/office/drawing/2014/main" id="{F873B3B5-9F08-4022-A2E2-8D347162D14D}"/>
              </a:ext>
            </a:extLst>
          </p:cNvPr>
          <p:cNvGrpSpPr/>
          <p:nvPr/>
        </p:nvGrpSpPr>
        <p:grpSpPr>
          <a:xfrm>
            <a:off x="2053618" y="4338253"/>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71EA63E-CDFF-476B-8177-0B316F7179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4CD5404-55AE-43FB-A1D3-9ED6C841B39D}"/>
                </a:ext>
              </a:extLst>
            </p:cNvPr>
            <p:cNvSpPr txBox="1"/>
            <p:nvPr/>
          </p:nvSpPr>
          <p:spPr>
            <a:xfrm>
              <a:off x="574662"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Comparative advantage can be dynamic: it can evolve as one develops new skills and manufacturers split the value chain in new ways.</a:t>
              </a:r>
            </a:p>
          </p:txBody>
        </p:sp>
      </p:grpSp>
    </p:spTree>
    <p:extLst>
      <p:ext uri="{BB962C8B-B14F-4D97-AF65-F5344CB8AC3E}">
        <p14:creationId xmlns:p14="http://schemas.microsoft.com/office/powerpoint/2010/main" val="989922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65993"/>
            <a:ext cx="9273061" cy="440120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large share of global trade happens between high-income economies that are quite similar in having well-educated workers and advanced technology.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These countries practice intra-industry trade, in which they import and export the same products at the same time, like cars, machinery, and computers.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case of intra-industry trade between economies with similar income levels, the gains from trade come from specialized learning in very particular tasks and from economies of scale.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Splitting up the value chain means that several stages of producing a good take place in different countries around the world.</a:t>
            </a:r>
          </a:p>
          <a:p>
            <a:endParaRPr lang="en-US" sz="2000" dirty="0">
              <a:solidFill>
                <a:schemeClr val="bg1"/>
              </a:solidFill>
            </a:endParaRPr>
          </a:p>
        </p:txBody>
      </p:sp>
    </p:spTree>
    <p:extLst>
      <p:ext uri="{BB962C8B-B14F-4D97-AF65-F5344CB8AC3E}">
        <p14:creationId xmlns:p14="http://schemas.microsoft.com/office/powerpoint/2010/main" val="14107803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itle 8"/>
          <p:cNvSpPr txBox="1">
            <a:spLocks noGrp="1"/>
          </p:cNvSpPr>
          <p:nvPr>
            <p:ph type="title" idx="4294967295"/>
          </p:nvPr>
        </p:nvSpPr>
        <p:spPr>
          <a:xfrm>
            <a:off x="1297744" y="2214037"/>
            <a:ext cx="9879182"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Benefits of Reducing Barriers to International Trade</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19145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Tariffs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Tariffs are taxes that governments place on imported goods for a variety of reasons.&#10;">
            <a:extLst>
              <a:ext uri="{FF2B5EF4-FFF2-40B4-BE49-F238E27FC236}">
                <a16:creationId xmlns:a16="http://schemas.microsoft.com/office/drawing/2014/main" id="{B7DDB428-3622-4884-A6FC-399DD72FFBBE}"/>
              </a:ext>
            </a:extLst>
          </p:cNvPr>
          <p:cNvGrpSpPr/>
          <p:nvPr/>
        </p:nvGrpSpPr>
        <p:grpSpPr>
          <a:xfrm>
            <a:off x="2069488" y="160128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1EE99A0-2166-46EB-9B31-54A4DF9E95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5FE856CA-C3C1-4AC5-A397-760560689D77}"/>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Tariffs </a:t>
              </a:r>
              <a:r>
                <a:rPr lang="en-US" sz="2000" dirty="0">
                  <a:solidFill>
                    <a:schemeClr val="bg1"/>
                  </a:solidFill>
                </a:rPr>
                <a:t>are taxes that governments place on imported goods for a variety of reasons.</a:t>
              </a:r>
            </a:p>
          </p:txBody>
        </p:sp>
      </p:grpSp>
      <p:grpSp>
        <p:nvGrpSpPr>
          <p:cNvPr id="13" name="Group 12" descr="Some of these reasons include protecting sensitive industries, humanitarian reasons, and protecting against dumping.&#10;">
            <a:extLst>
              <a:ext uri="{FF2B5EF4-FFF2-40B4-BE49-F238E27FC236}">
                <a16:creationId xmlns:a16="http://schemas.microsoft.com/office/drawing/2014/main" id="{82679632-B22C-491C-BEE6-7F093CF8B4E1}"/>
              </a:ext>
            </a:extLst>
          </p:cNvPr>
          <p:cNvGrpSpPr/>
          <p:nvPr/>
        </p:nvGrpSpPr>
        <p:grpSpPr>
          <a:xfrm>
            <a:off x="2054559" y="2513607"/>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CE329F3B-C1E3-48C1-A11F-0FBF2C9C64F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067097B-90BD-48E1-8B89-D49AA025086A}"/>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of these reasons include protecting sensitive industries, humanitarian reasons, and protecting against dumping.</a:t>
              </a:r>
            </a:p>
          </p:txBody>
        </p:sp>
      </p:grpSp>
      <p:grpSp>
        <p:nvGrpSpPr>
          <p:cNvPr id="16" name="Group 15" descr="Traditionally, tariffs were used simply as a political tool to protect certain vested economic, social, and cultural interests.&#10;">
            <a:extLst>
              <a:ext uri="{FF2B5EF4-FFF2-40B4-BE49-F238E27FC236}">
                <a16:creationId xmlns:a16="http://schemas.microsoft.com/office/drawing/2014/main" id="{B3D7C6BD-8F53-43C0-9DE2-C70395604124}"/>
              </a:ext>
            </a:extLst>
          </p:cNvPr>
          <p:cNvGrpSpPr/>
          <p:nvPr/>
        </p:nvGrpSpPr>
        <p:grpSpPr>
          <a:xfrm>
            <a:off x="2037749" y="342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D5F2FACE-4A3D-4E16-ACEC-80323C8C44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3D22A0E-DF7A-455F-B252-8FB4645F643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Traditionally, tariffs were used simply as a political tool to protect certain vested economic, social, and cultural interests.</a:t>
              </a:r>
            </a:p>
          </p:txBody>
        </p:sp>
      </p:grpSp>
    </p:spTree>
    <p:extLst>
      <p:ext uri="{BB962C8B-B14F-4D97-AF65-F5344CB8AC3E}">
        <p14:creationId xmlns:p14="http://schemas.microsoft.com/office/powerpoint/2010/main" val="10938189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WTO</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descr="World Trade Organization">
            <a:extLst>
              <a:ext uri="{FF2B5EF4-FFF2-40B4-BE49-F238E27FC236}">
                <a16:creationId xmlns:a16="http://schemas.microsoft.com/office/drawing/2014/main" id="{B099D35E-BCFA-493A-B90D-A56C168C3567}"/>
              </a:ext>
            </a:extLst>
          </p:cNvPr>
          <p:cNvGrpSpPr/>
          <p:nvPr/>
        </p:nvGrpSpPr>
        <p:grpSpPr>
          <a:xfrm>
            <a:off x="3133619" y="1608514"/>
            <a:ext cx="5917914" cy="1093742"/>
            <a:chOff x="2989781" y="1643416"/>
            <a:chExt cx="5917914" cy="1093742"/>
          </a:xfrm>
          <a:solidFill>
            <a:srgbClr val="627981"/>
          </a:solidFill>
        </p:grpSpPr>
        <p:sp>
          <p:nvSpPr>
            <p:cNvPr id="5" name="Rectangle 4">
              <a:extLst>
                <a:ext uri="{FF2B5EF4-FFF2-40B4-BE49-F238E27FC236}">
                  <a16:creationId xmlns:a16="http://schemas.microsoft.com/office/drawing/2014/main" id="{026E11FA-8E79-4AA4-803A-854A2980C218}"/>
                </a:ext>
              </a:extLst>
            </p:cNvPr>
            <p:cNvSpPr/>
            <p:nvPr/>
          </p:nvSpPr>
          <p:spPr>
            <a:xfrm>
              <a:off x="2989781" y="1643416"/>
              <a:ext cx="5917914" cy="10937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6" name="Rectangle 5">
              <a:extLst>
                <a:ext uri="{FF2B5EF4-FFF2-40B4-BE49-F238E27FC236}">
                  <a16:creationId xmlns:a16="http://schemas.microsoft.com/office/drawing/2014/main" id="{21F33878-55B0-402E-9EA4-6C0E1C6AE00C}"/>
                </a:ext>
              </a:extLst>
            </p:cNvPr>
            <p:cNvSpPr/>
            <p:nvPr/>
          </p:nvSpPr>
          <p:spPr>
            <a:xfrm>
              <a:off x="3409357" y="1830651"/>
              <a:ext cx="5078762" cy="646331"/>
            </a:xfrm>
            <a:prstGeom prst="rect">
              <a:avLst/>
            </a:prstGeom>
            <a:grpFill/>
          </p:spPr>
          <p:txBody>
            <a:bodyPr wrap="none">
              <a:spAutoFit/>
            </a:bodyPr>
            <a:lstStyle/>
            <a:p>
              <a:pPr algn="ctr"/>
              <a:r>
                <a:rPr lang="en-US" sz="3600" b="1" dirty="0">
                  <a:solidFill>
                    <a:schemeClr val="bg1"/>
                  </a:solidFill>
                </a:rPr>
                <a:t>World Trade Organization</a:t>
              </a:r>
              <a:endParaRPr lang="en-US" sz="3600" dirty="0">
                <a:solidFill>
                  <a:schemeClr val="bg1"/>
                </a:solidFill>
              </a:endParaRPr>
            </a:p>
          </p:txBody>
        </p:sp>
      </p:grpSp>
      <p:sp>
        <p:nvSpPr>
          <p:cNvPr id="7" name="TextBox 6">
            <a:extLst>
              <a:ext uri="{FF2B5EF4-FFF2-40B4-BE49-F238E27FC236}">
                <a16:creationId xmlns:a16="http://schemas.microsoft.com/office/drawing/2014/main" id="{C0C36B3F-4710-447E-9F25-F68870D4F32C}"/>
              </a:ext>
            </a:extLst>
          </p:cNvPr>
          <p:cNvSpPr txBox="1"/>
          <p:nvPr/>
        </p:nvSpPr>
        <p:spPr>
          <a:xfrm>
            <a:off x="3133619" y="3429000"/>
            <a:ext cx="5917914" cy="830997"/>
          </a:xfrm>
          <a:prstGeom prst="rect">
            <a:avLst/>
          </a:prstGeom>
          <a:solidFill>
            <a:srgbClr val="627981"/>
          </a:solidFill>
        </p:spPr>
        <p:txBody>
          <a:bodyPr wrap="square" rtlCol="0" anchor="ctr" anchorCtr="0">
            <a:noAutofit/>
          </a:bodyPr>
          <a:lstStyle/>
          <a:p>
            <a:pPr algn="ctr"/>
            <a:r>
              <a:rPr lang="en-US" sz="2400" dirty="0">
                <a:solidFill>
                  <a:schemeClr val="bg1"/>
                </a:solidFill>
              </a:rPr>
              <a:t>committed to lowering barriers to trade</a:t>
            </a:r>
          </a:p>
        </p:txBody>
      </p:sp>
      <p:sp>
        <p:nvSpPr>
          <p:cNvPr id="8" name="Up Arrow 4">
            <a:extLst>
              <a:ext uri="{FF2B5EF4-FFF2-40B4-BE49-F238E27FC236}">
                <a16:creationId xmlns:a16="http://schemas.microsoft.com/office/drawing/2014/main" id="{2A94ABA8-8626-4527-813D-3202A09F2EB4}"/>
              </a:ext>
              <a:ext uri="{C183D7F6-B498-43B3-948B-1728B52AA6E4}">
                <adec:decorative xmlns:adec="http://schemas.microsoft.com/office/drawing/2017/decorative" val="1"/>
              </a:ext>
            </a:extLst>
          </p:cNvPr>
          <p:cNvSpPr/>
          <p:nvPr/>
        </p:nvSpPr>
        <p:spPr>
          <a:xfrm>
            <a:off x="5765491" y="2867007"/>
            <a:ext cx="661012" cy="738130"/>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Graphic 2" descr="Gavel">
            <a:extLst>
              <a:ext uri="{FF2B5EF4-FFF2-40B4-BE49-F238E27FC236}">
                <a16:creationId xmlns:a16="http://schemas.microsoft.com/office/drawing/2014/main" id="{614D54B7-9E3A-4CE1-815C-F5140D4DA5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27920" y="4403335"/>
            <a:ext cx="2136160" cy="2136160"/>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International Trade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ic of a cargo ship container being smashed into a barrier">
            <a:extLst>
              <a:ext uri="{FF2B5EF4-FFF2-40B4-BE49-F238E27FC236}">
                <a16:creationId xmlns:a16="http://schemas.microsoft.com/office/drawing/2014/main" id="{940A43D4-7598-4CF1-ACE7-FF311AAECC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2904" y="1485904"/>
            <a:ext cx="3886192" cy="3886192"/>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Group 27" descr="The economic benefits from reducing barriers to trade are most felt by low-income countries.&#10;">
            <a:extLst>
              <a:ext uri="{FF2B5EF4-FFF2-40B4-BE49-F238E27FC236}">
                <a16:creationId xmlns:a16="http://schemas.microsoft.com/office/drawing/2014/main" id="{61A83487-AB56-4A4E-8B49-A631ED6025F6}"/>
              </a:ext>
            </a:extLst>
          </p:cNvPr>
          <p:cNvGrpSpPr/>
          <p:nvPr/>
        </p:nvGrpSpPr>
        <p:grpSpPr>
          <a:xfrm>
            <a:off x="2066923" y="5720091"/>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76BF675C-BE21-4081-AEB7-DCCB619B87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0" name="TextBox 29">
              <a:extLst>
                <a:ext uri="{FF2B5EF4-FFF2-40B4-BE49-F238E27FC236}">
                  <a16:creationId xmlns:a16="http://schemas.microsoft.com/office/drawing/2014/main" id="{D6BE0799-722A-4FB2-B228-CE3B31596531}"/>
                </a:ext>
              </a:extLst>
            </p:cNvPr>
            <p:cNvSpPr txBox="1"/>
            <p:nvPr/>
          </p:nvSpPr>
          <p:spPr>
            <a:xfrm>
              <a:off x="599388" y="1786285"/>
              <a:ext cx="7807571" cy="707886"/>
            </a:xfrm>
            <a:prstGeom prst="rect">
              <a:avLst/>
            </a:prstGeom>
            <a:grpFill/>
          </p:spPr>
          <p:txBody>
            <a:bodyPr wrap="square" rtlCol="0">
              <a:spAutoFit/>
            </a:bodyPr>
            <a:lstStyle/>
            <a:p>
              <a:pPr algn="ctr"/>
              <a:r>
                <a:rPr lang="en-US" sz="2000" dirty="0">
                  <a:solidFill>
                    <a:schemeClr val="bg1"/>
                  </a:solidFill>
                </a:rPr>
                <a:t>The economic benefits from reducing barriers to trade are most felt by low-income countries.</a:t>
              </a:r>
            </a:p>
          </p:txBody>
        </p:sp>
      </p:grpSp>
    </p:spTree>
    <p:extLst>
      <p:ext uri="{BB962C8B-B14F-4D97-AF65-F5344CB8AC3E}">
        <p14:creationId xmlns:p14="http://schemas.microsoft.com/office/powerpoint/2010/main" val="36251402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International Trade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Low-income countries benefit more from trade than high-income countries.&#10;">
            <a:extLst>
              <a:ext uri="{FF2B5EF4-FFF2-40B4-BE49-F238E27FC236}">
                <a16:creationId xmlns:a16="http://schemas.microsoft.com/office/drawing/2014/main" id="{ED8A9C58-B535-47EB-95DA-E77CA27CA28A}"/>
              </a:ext>
            </a:extLst>
          </p:cNvPr>
          <p:cNvGrpSpPr/>
          <p:nvPr/>
        </p:nvGrpSpPr>
        <p:grpSpPr>
          <a:xfrm>
            <a:off x="2069488" y="160128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D0B5026-778F-40FC-AA45-D9B1A58092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82019DB4-FE80-4D19-B9B2-02FBFEB09E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Low-income countries benefit more from trade than high-income countries.</a:t>
              </a:r>
            </a:p>
          </p:txBody>
        </p:sp>
      </p:grpSp>
      <p:grpSp>
        <p:nvGrpSpPr>
          <p:cNvPr id="18" name="Group 17" descr="The U.S. economy has less need for international trade because it can already take advantage of internal trade within its economy.&#10;">
            <a:extLst>
              <a:ext uri="{FF2B5EF4-FFF2-40B4-BE49-F238E27FC236}">
                <a16:creationId xmlns:a16="http://schemas.microsoft.com/office/drawing/2014/main" id="{BAC51819-DBBE-45AE-9025-1584DAD134DE}"/>
              </a:ext>
            </a:extLst>
          </p:cNvPr>
          <p:cNvGrpSpPr/>
          <p:nvPr/>
        </p:nvGrpSpPr>
        <p:grpSpPr>
          <a:xfrm>
            <a:off x="2054559" y="251360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57A8AD67-386A-4E7A-B16A-2D9E8802FD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C6F5E775-997D-4A94-B865-DF066141135F}"/>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economy has less need for international trade because it can already take advantage of internal trade within its economy.</a:t>
              </a:r>
            </a:p>
          </p:txBody>
        </p:sp>
      </p:grpSp>
      <p:grpSp>
        <p:nvGrpSpPr>
          <p:cNvPr id="21" name="Group 20" descr="Many smaller national economies around the world have much more limited possibilities for trade inside their countries.&#10;">
            <a:extLst>
              <a:ext uri="{FF2B5EF4-FFF2-40B4-BE49-F238E27FC236}">
                <a16:creationId xmlns:a16="http://schemas.microsoft.com/office/drawing/2014/main" id="{64AFE2D8-18CF-436C-BEF2-187E382336F9}"/>
              </a:ext>
            </a:extLst>
          </p:cNvPr>
          <p:cNvGrpSpPr/>
          <p:nvPr/>
        </p:nvGrpSpPr>
        <p:grpSpPr>
          <a:xfrm>
            <a:off x="2037749" y="342593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17CD33C-F008-46DD-92B9-1CD7CE5AF9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9ABDAB99-3387-475F-90A6-EFA72E22922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smaller national economies around the world have much more limited possibilities for trade inside their countries.</a:t>
              </a:r>
            </a:p>
          </p:txBody>
        </p:sp>
      </p:grpSp>
      <p:grpSp>
        <p:nvGrpSpPr>
          <p:cNvPr id="24" name="Group 23" descr="Without international trade, they may have little ability to benefit from comparative advantage, the value chain, or economies of scale.&#10;">
            <a:extLst>
              <a:ext uri="{FF2B5EF4-FFF2-40B4-BE49-F238E27FC236}">
                <a16:creationId xmlns:a16="http://schemas.microsoft.com/office/drawing/2014/main" id="{23724B64-DCEA-49F0-ABC8-6B3B59E1A2D1}"/>
              </a:ext>
            </a:extLst>
          </p:cNvPr>
          <p:cNvGrpSpPr/>
          <p:nvPr/>
        </p:nvGrpSpPr>
        <p:grpSpPr>
          <a:xfrm>
            <a:off x="2037749" y="4338253"/>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A60640A6-114B-40D3-9FB1-BCC5CF7D49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F19A8A29-A7FC-4DCF-A9E2-2241FD8A4B4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international trade, they may have little ability to benefit from comparative advantage, the value chain, or economies of scale.</a:t>
              </a:r>
            </a:p>
          </p:txBody>
        </p:sp>
      </p:grpSp>
    </p:spTree>
    <p:extLst>
      <p:ext uri="{BB962C8B-B14F-4D97-AF65-F5344CB8AC3E}">
        <p14:creationId xmlns:p14="http://schemas.microsoft.com/office/powerpoint/2010/main" val="34804960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From Interpersonal to International Trade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We all benefit from living in economies where people and firms can specialize and trade with each other.&#10;">
            <a:extLst>
              <a:ext uri="{FF2B5EF4-FFF2-40B4-BE49-F238E27FC236}">
                <a16:creationId xmlns:a16="http://schemas.microsoft.com/office/drawing/2014/main" id="{ED8A9C58-B535-47EB-95DA-E77CA27CA28A}"/>
              </a:ext>
            </a:extLst>
          </p:cNvPr>
          <p:cNvGrpSpPr/>
          <p:nvPr/>
        </p:nvGrpSpPr>
        <p:grpSpPr>
          <a:xfrm>
            <a:off x="2069488" y="160128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D0B5026-778F-40FC-AA45-D9B1A58092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82019DB4-FE80-4D19-B9B2-02FBFEB09EB8}"/>
                </a:ext>
              </a:extLst>
            </p:cNvPr>
            <p:cNvSpPr txBox="1"/>
            <p:nvPr/>
          </p:nvSpPr>
          <p:spPr>
            <a:xfrm>
              <a:off x="655853" y="177027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all benefit from living in economies where people and firms can specialize and trade with each other.</a:t>
              </a:r>
            </a:p>
          </p:txBody>
        </p:sp>
      </p:grpSp>
      <p:grpSp>
        <p:nvGrpSpPr>
          <p:cNvPr id="18" name="Group 17" descr="If interpersonal, intercommunity, and interstate trade offer economic gains, it should make sense that international trade offers gains, too.&#10;">
            <a:extLst>
              <a:ext uri="{FF2B5EF4-FFF2-40B4-BE49-F238E27FC236}">
                <a16:creationId xmlns:a16="http://schemas.microsoft.com/office/drawing/2014/main" id="{BAC51819-DBBE-45AE-9025-1584DAD134DE}"/>
              </a:ext>
            </a:extLst>
          </p:cNvPr>
          <p:cNvGrpSpPr/>
          <p:nvPr/>
        </p:nvGrpSpPr>
        <p:grpSpPr>
          <a:xfrm>
            <a:off x="2054559" y="251360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57A8AD67-386A-4E7A-B16A-2D9E8802FD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C6F5E775-997D-4A94-B865-DF066141135F}"/>
                </a:ext>
              </a:extLst>
            </p:cNvPr>
            <p:cNvSpPr txBox="1"/>
            <p:nvPr/>
          </p:nvSpPr>
          <p:spPr>
            <a:xfrm>
              <a:off x="58257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interpersonal, intercommunity, and interstate trade offer economic gains, it should make sense that international trade offers gains, too.</a:t>
              </a:r>
            </a:p>
          </p:txBody>
        </p:sp>
      </p:grpSp>
      <p:grpSp>
        <p:nvGrpSpPr>
          <p:cNvPr id="21" name="Group 20" descr="International trade currently involves about $20 trillion worth of goods and services moving around the globe. &#10;">
            <a:extLst>
              <a:ext uri="{FF2B5EF4-FFF2-40B4-BE49-F238E27FC236}">
                <a16:creationId xmlns:a16="http://schemas.microsoft.com/office/drawing/2014/main" id="{64AFE2D8-18CF-436C-BEF2-187E382336F9}"/>
              </a:ext>
            </a:extLst>
          </p:cNvPr>
          <p:cNvGrpSpPr/>
          <p:nvPr/>
        </p:nvGrpSpPr>
        <p:grpSpPr>
          <a:xfrm>
            <a:off x="2037749" y="342593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17CD33C-F008-46DD-92B9-1CD7CE5AF9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9ABDAB99-3387-475F-90A6-EFA72E22922C}"/>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International trade currently involves about $20 trillion worth of goods and services moving around the globe. </a:t>
              </a:r>
            </a:p>
          </p:txBody>
        </p:sp>
      </p:grpSp>
      <p:grpSp>
        <p:nvGrpSpPr>
          <p:cNvPr id="24" name="Group 23" descr="Any economic force of that size, even if it confers overall benefits, is certain to cause disruption and controversy.&#10;">
            <a:extLst>
              <a:ext uri="{FF2B5EF4-FFF2-40B4-BE49-F238E27FC236}">
                <a16:creationId xmlns:a16="http://schemas.microsoft.com/office/drawing/2014/main" id="{23724B64-DCEA-49F0-ABC8-6B3B59E1A2D1}"/>
              </a:ext>
            </a:extLst>
          </p:cNvPr>
          <p:cNvGrpSpPr/>
          <p:nvPr/>
        </p:nvGrpSpPr>
        <p:grpSpPr>
          <a:xfrm>
            <a:off x="2037749" y="4338253"/>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A60640A6-114B-40D3-9FB1-BCC5CF7D49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F19A8A29-A7FC-4DCF-A9E2-2241FD8A4B4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Any economic force of that size, even if it confers overall benefits, is certain to cause disruption and controversy.</a:t>
              </a:r>
            </a:p>
          </p:txBody>
        </p:sp>
      </p:grpSp>
    </p:spTree>
    <p:extLst>
      <p:ext uri="{BB962C8B-B14F-4D97-AF65-F5344CB8AC3E}">
        <p14:creationId xmlns:p14="http://schemas.microsoft.com/office/powerpoint/2010/main" val="30838312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565863"/>
            <a:ext cx="9273061" cy="1631216"/>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Suppose you are planning to trade in your old iPhone for a new iPhone that costs $1,150. How would tariffs on goods from China, including iPhones, affect your purchase?</a:t>
            </a:r>
          </a:p>
          <a:p>
            <a:pPr algn="ctr"/>
            <a:endParaRPr lang="en-US" sz="2000" dirty="0">
              <a:solidFill>
                <a:schemeClr val="bg1"/>
              </a:solidFill>
            </a:endParaRPr>
          </a:p>
        </p:txBody>
      </p:sp>
      <p:pic>
        <p:nvPicPr>
          <p:cNvPr id="5" name="Picture 4" descr="Phone on a wooden surface">
            <a:extLst>
              <a:ext uri="{FF2B5EF4-FFF2-40B4-BE49-F238E27FC236}">
                <a16:creationId xmlns:a16="http://schemas.microsoft.com/office/drawing/2014/main" id="{4A4FB238-1661-4A83-9451-ACEAD362A1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8878" y="3573269"/>
            <a:ext cx="4074237" cy="2996163"/>
          </a:xfrm>
          <a:prstGeom prst="rect">
            <a:avLst/>
          </a:prstGeom>
        </p:spPr>
      </p:pic>
    </p:spTree>
    <p:extLst>
      <p:ext uri="{BB962C8B-B14F-4D97-AF65-F5344CB8AC3E}">
        <p14:creationId xmlns:p14="http://schemas.microsoft.com/office/powerpoint/2010/main" val="3169022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Absolute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country has an absolute advantage over another country in producing a good if it uses fewer resources to produce that good.&#10;">
            <a:extLst>
              <a:ext uri="{FF2B5EF4-FFF2-40B4-BE49-F238E27FC236}">
                <a16:creationId xmlns:a16="http://schemas.microsoft.com/office/drawing/2014/main" id="{B0878570-1309-4FF2-9FE2-94BBFA37DB95}"/>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27BA8DF-6F49-4F3F-9575-F7DB9D39B4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F4D49732-BECB-41FA-BAC9-E99613CBC0B8}"/>
                </a:ext>
              </a:extLst>
            </p:cNvPr>
            <p:cNvSpPr txBox="1"/>
            <p:nvPr/>
          </p:nvSpPr>
          <p:spPr>
            <a:xfrm>
              <a:off x="655854"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country has an </a:t>
              </a:r>
              <a:r>
                <a:rPr lang="en-US" sz="2000" b="1" dirty="0">
                  <a:solidFill>
                    <a:schemeClr val="bg1"/>
                  </a:solidFill>
                </a:rPr>
                <a:t>absolute advantage </a:t>
              </a:r>
              <a:r>
                <a:rPr lang="en-US" sz="2000" dirty="0">
                  <a:solidFill>
                    <a:schemeClr val="bg1"/>
                  </a:solidFill>
                </a:rPr>
                <a:t>over another country in producing a good if it uses fewer resources to produce that good.</a:t>
              </a:r>
            </a:p>
          </p:txBody>
        </p:sp>
      </p:grpSp>
      <p:grpSp>
        <p:nvGrpSpPr>
          <p:cNvPr id="12" name="Group 11" descr="Absolute advantage can be the result of a country's natural endowment.&#10;">
            <a:extLst>
              <a:ext uri="{FF2B5EF4-FFF2-40B4-BE49-F238E27FC236}">
                <a16:creationId xmlns:a16="http://schemas.microsoft.com/office/drawing/2014/main" id="{98A1B49B-8999-468C-9B6F-9ED5C0415629}"/>
              </a:ext>
            </a:extLst>
          </p:cNvPr>
          <p:cNvGrpSpPr/>
          <p:nvPr/>
        </p:nvGrpSpPr>
        <p:grpSpPr>
          <a:xfrm>
            <a:off x="2135749" y="252308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F8FB4776-0C37-4FE2-BDED-2E3D176FCD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7D64212-E76B-49F7-B50D-57F69063CB45}"/>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Absolute advantage can be the result of a country's natural endowment.</a:t>
              </a:r>
            </a:p>
          </p:txBody>
        </p:sp>
      </p:grpSp>
      <p:grpSp>
        <p:nvGrpSpPr>
          <p:cNvPr id="15" name="Group 14" descr="For example, Guatemala and Colombia have climates especially suited for growing coffee.&#10;">
            <a:extLst>
              <a:ext uri="{FF2B5EF4-FFF2-40B4-BE49-F238E27FC236}">
                <a16:creationId xmlns:a16="http://schemas.microsoft.com/office/drawing/2014/main" id="{9BCB941A-AB18-40C0-B786-A07F4241D27D}"/>
              </a:ext>
            </a:extLst>
          </p:cNvPr>
          <p:cNvGrpSpPr/>
          <p:nvPr/>
        </p:nvGrpSpPr>
        <p:grpSpPr>
          <a:xfrm>
            <a:off x="2135749" y="342593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76E030B-BB28-43DB-90F3-6B7AF1A2E2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58585D22-6823-4100-B01E-8AB4A6A0B2BA}"/>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Guatemala and Colombia have climates especially suited for growing coffee.</a:t>
              </a:r>
            </a:p>
          </p:txBody>
        </p:sp>
      </p:grpSp>
      <p:grpSp>
        <p:nvGrpSpPr>
          <p:cNvPr id="18" name="Group 17" descr="As some have argued, &quot;geography is destiny.&quot;&#10;">
            <a:extLst>
              <a:ext uri="{FF2B5EF4-FFF2-40B4-BE49-F238E27FC236}">
                <a16:creationId xmlns:a16="http://schemas.microsoft.com/office/drawing/2014/main" id="{8D821E73-CE09-42DF-9D1B-0BEAB3E1A43B}"/>
              </a:ext>
            </a:extLst>
          </p:cNvPr>
          <p:cNvGrpSpPr/>
          <p:nvPr/>
        </p:nvGrpSpPr>
        <p:grpSpPr>
          <a:xfrm>
            <a:off x="2135749" y="432125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788BB8B1-3BCB-4BDB-B02F-4588858B128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E52B078C-DC54-4755-989C-7018A195272E}"/>
                </a:ext>
              </a:extLst>
            </p:cNvPr>
            <p:cNvSpPr txBox="1"/>
            <p:nvPr/>
          </p:nvSpPr>
          <p:spPr>
            <a:xfrm>
              <a:off x="599388" y="189442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some have argued, "geography is destiny."</a:t>
              </a:r>
            </a:p>
          </p:txBody>
        </p:sp>
      </p:grpSp>
    </p:spTree>
    <p:extLst>
      <p:ext uri="{BB962C8B-B14F-4D97-AF65-F5344CB8AC3E}">
        <p14:creationId xmlns:p14="http://schemas.microsoft.com/office/powerpoint/2010/main" val="41906310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6 </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58441"/>
            <a:ext cx="9273061" cy="3477875"/>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Suppose you are planning to trade in your old iPhone for a new iPhone that costs $1,150. How would tariffs on goods from China, including iPhones, affect your purchase?</a:t>
            </a:r>
          </a:p>
          <a:p>
            <a:pPr algn="ctr"/>
            <a:endParaRPr lang="en-US" sz="2000" dirty="0">
              <a:solidFill>
                <a:schemeClr val="bg1"/>
              </a:solidFill>
            </a:endParaRPr>
          </a:p>
          <a:p>
            <a:pPr algn="ctr"/>
            <a:r>
              <a:rPr lang="en-US" sz="2000" i="1" dirty="0">
                <a:solidFill>
                  <a:schemeClr val="bg1"/>
                </a:solidFill>
              </a:rPr>
              <a:t>Tariffs on goods produced in China would increase the goods’ prices and possibly decrease the quantity available for sale. Tariffs reduce the benefits from trade, such as the ability to split up the value chain (as Apple does with the iPhone). Tariffs also make it harder for producers to achieve economies of scale if demand for their products decreases, which will likely increase their average costs.</a:t>
            </a:r>
          </a:p>
          <a:p>
            <a:pPr algn="ctr"/>
            <a:endParaRPr lang="en-US" sz="2000" dirty="0">
              <a:solidFill>
                <a:schemeClr val="bg1"/>
              </a:solidFill>
            </a:endParaRPr>
          </a:p>
        </p:txBody>
      </p:sp>
    </p:spTree>
    <p:extLst>
      <p:ext uri="{BB962C8B-B14F-4D97-AF65-F5344CB8AC3E}">
        <p14:creationId xmlns:p14="http://schemas.microsoft.com/office/powerpoint/2010/main" val="17308778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19881"/>
            <a:ext cx="9273061" cy="409342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Tariffs are placed on imported goods as a way of protecting sensitive industries for humanitarian reasons and for protection against dumping.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Traditionally, tariffs were used as a political tool to protect certain vested economic, social, and cultural interests.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WTO has been, and continues to be, a way for nations to meet and negotiate in order to reduce barriers to trade.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gains of international trade are very large for smaller countries but are beneficial to all.</a:t>
            </a:r>
          </a:p>
          <a:p>
            <a:endParaRPr lang="en-US" sz="2000" dirty="0">
              <a:solidFill>
                <a:schemeClr val="bg1"/>
              </a:solidFill>
            </a:endParaRPr>
          </a:p>
        </p:txBody>
      </p:sp>
    </p:spTree>
    <p:extLst>
      <p:ext uri="{BB962C8B-B14F-4D97-AF65-F5344CB8AC3E}">
        <p14:creationId xmlns:p14="http://schemas.microsoft.com/office/powerpoint/2010/main" val="32963253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Absolute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4139719-E690-4B79-B94D-9C5A0EC60F15}"/>
              </a:ext>
            </a:extLst>
          </p:cNvPr>
          <p:cNvSpPr txBox="1"/>
          <p:nvPr/>
        </p:nvSpPr>
        <p:spPr>
          <a:xfrm>
            <a:off x="2192213" y="5436311"/>
            <a:ext cx="7807571" cy="707886"/>
          </a:xfrm>
          <a:prstGeom prst="rect">
            <a:avLst/>
          </a:prstGeom>
          <a:solidFill>
            <a:srgbClr val="627981"/>
          </a:solidFill>
        </p:spPr>
        <p:txBody>
          <a:bodyPr wrap="square" rtlCol="0">
            <a:spAutoFit/>
          </a:bodyPr>
          <a:lstStyle/>
          <a:p>
            <a:pPr algn="ctr"/>
            <a:r>
              <a:rPr lang="en-US" sz="2000" dirty="0">
                <a:solidFill>
                  <a:schemeClr val="bg1"/>
                </a:solidFill>
              </a:rPr>
              <a:t>If the U.S. is able to produce corn faster and with fewer resources than Brazil, the U.S. has the absolute advantage in corn.</a:t>
            </a:r>
          </a:p>
        </p:txBody>
      </p:sp>
      <p:pic>
        <p:nvPicPr>
          <p:cNvPr id="5122" name="Picture 2" descr="A close-up image of ears of corn">
            <a:extLst>
              <a:ext uri="{FF2B5EF4-FFF2-40B4-BE49-F238E27FC236}">
                <a16:creationId xmlns:a16="http://schemas.microsoft.com/office/drawing/2014/main" id="{1F7A5D06-F55F-4E41-B201-B7E2E6359E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2111" y="1383374"/>
            <a:ext cx="5127777" cy="36911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22498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Comparative Advantage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descr="A country has a comparative advantage when it can produce a good at a lower cost in terms of other goods.&#10;">
            <a:extLst>
              <a:ext uri="{FF2B5EF4-FFF2-40B4-BE49-F238E27FC236}">
                <a16:creationId xmlns:a16="http://schemas.microsoft.com/office/drawing/2014/main" id="{E9D0D4FE-2FD4-404A-B185-E7FF733542CA}"/>
              </a:ext>
            </a:extLst>
          </p:cNvPr>
          <p:cNvGrpSpPr/>
          <p:nvPr/>
        </p:nvGrpSpPr>
        <p:grpSpPr>
          <a:xfrm>
            <a:off x="2135749" y="1620241"/>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54592D45-9F7C-43F8-8E91-4BDA1F5DC99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7" name="TextBox 6">
              <a:extLst>
                <a:ext uri="{FF2B5EF4-FFF2-40B4-BE49-F238E27FC236}">
                  <a16:creationId xmlns:a16="http://schemas.microsoft.com/office/drawing/2014/main" id="{ED21B4B1-0183-49C0-87DF-D9F1E16B892F}"/>
                </a:ext>
              </a:extLst>
            </p:cNvPr>
            <p:cNvSpPr txBox="1"/>
            <p:nvPr/>
          </p:nvSpPr>
          <p:spPr>
            <a:xfrm>
              <a:off x="655854"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country has a </a:t>
              </a:r>
              <a:r>
                <a:rPr lang="en-US" sz="2000" b="1" dirty="0">
                  <a:solidFill>
                    <a:schemeClr val="bg1"/>
                  </a:solidFill>
                </a:rPr>
                <a:t>comparative advantage </a:t>
              </a:r>
              <a:r>
                <a:rPr lang="en-US" sz="2000" dirty="0">
                  <a:solidFill>
                    <a:schemeClr val="bg1"/>
                  </a:solidFill>
                </a:rPr>
                <a:t>when it can produce a good at a lower cost in terms of other goods.</a:t>
              </a:r>
            </a:p>
          </p:txBody>
        </p:sp>
      </p:grpSp>
      <p:grpSp>
        <p:nvGrpSpPr>
          <p:cNvPr id="8" name="Group 7" descr="The question each country or company should be asking when it trades is this: &quot;What do we give up to produce this good?&quot;&#10;">
            <a:extLst>
              <a:ext uri="{FF2B5EF4-FFF2-40B4-BE49-F238E27FC236}">
                <a16:creationId xmlns:a16="http://schemas.microsoft.com/office/drawing/2014/main" id="{A57B9344-A8E7-4316-9C17-54675CC18E37}"/>
              </a:ext>
            </a:extLst>
          </p:cNvPr>
          <p:cNvGrpSpPr/>
          <p:nvPr/>
        </p:nvGrpSpPr>
        <p:grpSpPr>
          <a:xfrm>
            <a:off x="2135749" y="252308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C8EE75-6381-4FF3-8B4B-3F1EB833CB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2D0411CD-D8A3-46EB-B3AF-B506AD43D0E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question each country or company should be asking when it trades is this: "What do we give up to produce this good?"</a:t>
              </a:r>
            </a:p>
          </p:txBody>
        </p:sp>
      </p:grpSp>
      <p:grpSp>
        <p:nvGrpSpPr>
          <p:cNvPr id="11" name="Group 10" descr="The concept of comparative advantage is based on this idea of opportunity cost.&#10;">
            <a:extLst>
              <a:ext uri="{FF2B5EF4-FFF2-40B4-BE49-F238E27FC236}">
                <a16:creationId xmlns:a16="http://schemas.microsoft.com/office/drawing/2014/main" id="{5F86066B-995D-46A6-8B4F-880F57E31541}"/>
              </a:ext>
            </a:extLst>
          </p:cNvPr>
          <p:cNvGrpSpPr/>
          <p:nvPr/>
        </p:nvGrpSpPr>
        <p:grpSpPr>
          <a:xfrm>
            <a:off x="2135749" y="342593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6DF1F35-4212-4885-A864-A2CC9882D33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EDE3C9F-F34F-4383-9E46-CCAE83FC0F4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concept of comparative advantage is based on this idea of </a:t>
              </a:r>
              <a:r>
                <a:rPr lang="en-US" sz="2000" b="1" dirty="0">
                  <a:solidFill>
                    <a:schemeClr val="bg1"/>
                  </a:solidFill>
                </a:rPr>
                <a:t>opportunity cost</a:t>
              </a:r>
              <a:r>
                <a:rPr lang="en-US" sz="2000" dirty="0">
                  <a:solidFill>
                    <a:schemeClr val="bg1"/>
                  </a:solidFill>
                </a:rPr>
                <a:t>.</a:t>
              </a:r>
            </a:p>
          </p:txBody>
        </p:sp>
      </p:grpSp>
      <p:grpSp>
        <p:nvGrpSpPr>
          <p:cNvPr id="14" name="Group 13" descr="For example, if Zambia focuses its resources on producing copper, it cannot use its land, labor, and finances to produce other goods.&#10;">
            <a:extLst>
              <a:ext uri="{FF2B5EF4-FFF2-40B4-BE49-F238E27FC236}">
                <a16:creationId xmlns:a16="http://schemas.microsoft.com/office/drawing/2014/main" id="{092F0F4B-AF55-45D6-AA8C-7D326225C871}"/>
              </a:ext>
            </a:extLst>
          </p:cNvPr>
          <p:cNvGrpSpPr/>
          <p:nvPr/>
        </p:nvGrpSpPr>
        <p:grpSpPr>
          <a:xfrm>
            <a:off x="2135749" y="432125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31220ED-9946-45F1-A2F4-79446EA56A3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A8B8887-33AF-4A56-9955-10DA618832FC}"/>
                </a:ext>
              </a:extLst>
            </p:cNvPr>
            <p:cNvSpPr txBox="1"/>
            <p:nvPr/>
          </p:nvSpPr>
          <p:spPr>
            <a:xfrm>
              <a:off x="599388" y="17758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if Zambia focuses its resources on producing copper, it cannot use its land, labor, and finances to produce other goods.</a:t>
              </a:r>
            </a:p>
          </p:txBody>
        </p:sp>
      </p:grpSp>
    </p:spTree>
    <p:extLst>
      <p:ext uri="{BB962C8B-B14F-4D97-AF65-F5344CB8AC3E}">
        <p14:creationId xmlns:p14="http://schemas.microsoft.com/office/powerpoint/2010/main" val="1806453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75994"/>
            <a:ext cx="9273061" cy="1631216"/>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p:txBody>
      </p:sp>
    </p:spTree>
    <p:extLst>
      <p:ext uri="{BB962C8B-B14F-4D97-AF65-F5344CB8AC3E}">
        <p14:creationId xmlns:p14="http://schemas.microsoft.com/office/powerpoint/2010/main" val="16327331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09727"/>
            <a:ext cx="9273061" cy="3785652"/>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and your roommate have a business selling sandwiches and cookies in your dorm. If you make only cookies, you can make 75 per day. If you make only sandwiches, you can make 15 per day. Your roommate can make 90 cookies or 30 sandwiches per day. Does it make sense for the two of you to specialize to increase your output? Why or why not?</a:t>
            </a:r>
          </a:p>
          <a:p>
            <a:pPr algn="ctr"/>
            <a:endParaRPr lang="en-US" sz="2000" dirty="0">
              <a:solidFill>
                <a:schemeClr val="bg1"/>
              </a:solidFill>
            </a:endParaRPr>
          </a:p>
          <a:p>
            <a:pPr algn="ctr"/>
            <a:r>
              <a:rPr lang="en-US" sz="2000" i="1" dirty="0">
                <a:solidFill>
                  <a:schemeClr val="bg1"/>
                </a:solidFill>
              </a:rPr>
              <a:t>Your opportunity cost of making a sandwich is 75/15 = 5 cookies.</a:t>
            </a:r>
          </a:p>
          <a:p>
            <a:pPr algn="ctr"/>
            <a:r>
              <a:rPr lang="en-US" sz="2000" i="1" dirty="0">
                <a:solidFill>
                  <a:schemeClr val="bg1"/>
                </a:solidFill>
              </a:rPr>
              <a:t>Your opportunity cost of making a cookie is 15/75 = 1/5 of a sandwich.</a:t>
            </a:r>
          </a:p>
          <a:p>
            <a:pPr algn="ctr"/>
            <a:r>
              <a:rPr lang="en-US" sz="2000" i="1" dirty="0">
                <a:solidFill>
                  <a:schemeClr val="bg1"/>
                </a:solidFill>
              </a:rPr>
              <a:t>Your roommate’s opportunity cost of making a sandwich is 90/30 = 3 cookies.</a:t>
            </a:r>
          </a:p>
          <a:p>
            <a:pPr algn="ctr"/>
            <a:r>
              <a:rPr lang="en-US" sz="2000" i="1" dirty="0">
                <a:solidFill>
                  <a:schemeClr val="bg1"/>
                </a:solidFill>
              </a:rPr>
              <a:t>Your roommate’s opportunity cost of making a cookie is 30/90 = 1/3 of a sandwich.</a:t>
            </a:r>
          </a:p>
          <a:p>
            <a:pPr algn="ctr"/>
            <a:r>
              <a:rPr lang="en-US" sz="2000" i="1" dirty="0">
                <a:solidFill>
                  <a:schemeClr val="bg1"/>
                </a:solidFill>
              </a:rPr>
              <a:t>You should specialize in cookies because your opportunity cost is lower. Your roommate should specialize in sandwiches because the opportunity cost is lower.</a:t>
            </a:r>
          </a:p>
        </p:txBody>
      </p:sp>
    </p:spTree>
    <p:extLst>
      <p:ext uri="{BB962C8B-B14F-4D97-AF65-F5344CB8AC3E}">
        <p14:creationId xmlns:p14="http://schemas.microsoft.com/office/powerpoint/2010/main" val="2752786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0B0AA86-4E65-49FA-93D8-4B10D963192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96E559E-9754-4490-8589-A08AB0E6D5C2}">
  <ds:schemaRefs>
    <ds:schemaRef ds:uri="http://schemas.microsoft.com/sharepoint/v3/contenttype/forms"/>
  </ds:schemaRefs>
</ds:datastoreItem>
</file>

<file path=customXml/itemProps3.xml><?xml version="1.0" encoding="utf-8"?>
<ds:datastoreItem xmlns:ds="http://schemas.openxmlformats.org/officeDocument/2006/customXml" ds:itemID="{357D6C27-9445-4511-823D-681658935D80}">
  <ds:schemaRefs>
    <ds:schemaRef ds:uri="fdab59f7-c3a7-48e5-acd8-618ce834776e"/>
    <ds:schemaRef ds:uri="06d9c582-05c2-476b-83d2-72ab8b1380b2"/>
    <ds:schemaRef ds:uri="http://purl.org/dc/terms/"/>
    <ds:schemaRef ds:uri="http://purl.org/dc/dcmitype/"/>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7489</TotalTime>
  <Words>6312</Words>
  <Application>Microsoft Office PowerPoint</Application>
  <PresentationFormat>Widescreen</PresentationFormat>
  <Paragraphs>436</Paragraphs>
  <Slides>52</Slides>
  <Notes>48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52</vt:i4>
      </vt:variant>
    </vt:vector>
  </HeadingPairs>
  <TitlesOfParts>
    <vt:vector size="58" baseType="lpstr">
      <vt:lpstr>Arial</vt:lpstr>
      <vt:lpstr>Calibri</vt:lpstr>
      <vt:lpstr>Calibri Light</vt:lpstr>
      <vt:lpstr>Century Gothic</vt:lpstr>
      <vt:lpstr>Office Theme</vt:lpstr>
      <vt:lpstr>1_Office Theme</vt:lpstr>
      <vt:lpstr>Absolute and Comparative Advantage</vt:lpstr>
      <vt:lpstr>Introduction1</vt:lpstr>
      <vt:lpstr>Trade</vt:lpstr>
      <vt:lpstr>Mercantilism</vt:lpstr>
      <vt:lpstr>Absolute Advantage1</vt:lpstr>
      <vt:lpstr>Absolute Advantage2</vt:lpstr>
      <vt:lpstr>Comparative Advantage1</vt:lpstr>
      <vt:lpstr>On Your Own1</vt:lpstr>
      <vt:lpstr>On Your Own2</vt:lpstr>
      <vt:lpstr>A Numerical Example of Absolute and Comparative Advantage1</vt:lpstr>
      <vt:lpstr>A Numerical Example of Absolute and Comparative Advantage2</vt:lpstr>
      <vt:lpstr>Production Possibilities Frontier1</vt:lpstr>
      <vt:lpstr>Production Possibilities Frontier2</vt:lpstr>
      <vt:lpstr>Opportunity Cost and Comparative Advantage</vt:lpstr>
      <vt:lpstr>Gains from Trade</vt:lpstr>
      <vt:lpstr>Summary1</vt:lpstr>
      <vt:lpstr>What Happens When a Country Has an Absolute Advantage in All Goods</vt:lpstr>
      <vt:lpstr>Introduction2</vt:lpstr>
      <vt:lpstr>Production Possibilities and Comparative Advantage</vt:lpstr>
      <vt:lpstr>Absolute Advantage</vt:lpstr>
      <vt:lpstr>Production Possibilities</vt:lpstr>
      <vt:lpstr>Production Possibilities Frontier</vt:lpstr>
      <vt:lpstr>Mutually Beneficial Trade with Comparative Advantage1</vt:lpstr>
      <vt:lpstr>Mutually Beneficial Trade with Comparative Advantage2</vt:lpstr>
      <vt:lpstr>Mutually Beneficial Trade with Comparative Advantage</vt:lpstr>
      <vt:lpstr>Real World Example1</vt:lpstr>
      <vt:lpstr>Real World Example2</vt:lpstr>
      <vt:lpstr>Summary2</vt:lpstr>
      <vt:lpstr>Intra-industry Trade between Similar Economies</vt:lpstr>
      <vt:lpstr>Introduction3</vt:lpstr>
      <vt:lpstr>Comparative Advantage2</vt:lpstr>
      <vt:lpstr>The Prevalence of Intra-industry Trade between Similar Economies</vt:lpstr>
      <vt:lpstr>Intra-industry Trade1</vt:lpstr>
      <vt:lpstr>Intra-industry Trade2</vt:lpstr>
      <vt:lpstr>On Your Own3</vt:lpstr>
      <vt:lpstr>On Your Own4 </vt:lpstr>
      <vt:lpstr>Gains from Specialization and Learning</vt:lpstr>
      <vt:lpstr>Value Chain: iPhone</vt:lpstr>
      <vt:lpstr>Economies of Scale, Competition, Variety1</vt:lpstr>
      <vt:lpstr>Economies of Scale, Competition, Variety2</vt:lpstr>
      <vt:lpstr>Dynamic Comparative Advantage</vt:lpstr>
      <vt:lpstr>Summary3</vt:lpstr>
      <vt:lpstr>The Benefits of Reducing Barriers to International Trade</vt:lpstr>
      <vt:lpstr>Tariffs</vt:lpstr>
      <vt:lpstr>WTO</vt:lpstr>
      <vt:lpstr>International Trade1</vt:lpstr>
      <vt:lpstr>International Trade2</vt:lpstr>
      <vt:lpstr>From Interpersonal to International Trade</vt:lpstr>
      <vt:lpstr>On Your Own5</vt:lpstr>
      <vt:lpstr>On Your Own6 </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Microeconomics, 2nd Edition</dc:title>
  <dc:creator>Hawkes Learning</dc:creator>
  <cp:lastModifiedBy>Caitlin Coleman</cp:lastModifiedBy>
  <cp:revision>37</cp:revision>
  <dcterms:created xsi:type="dcterms:W3CDTF">2017-06-16T13:06:21Z</dcterms:created>
  <dcterms:modified xsi:type="dcterms:W3CDTF">2026-02-03T16:48:07Z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