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3"/>
  </p:notesMasterIdLst>
  <p:sldIdLst>
    <p:sldId id="256" r:id="rId6"/>
    <p:sldId id="317" r:id="rId7"/>
    <p:sldId id="328" r:id="rId8"/>
    <p:sldId id="329" r:id="rId9"/>
    <p:sldId id="330" r:id="rId10"/>
    <p:sldId id="331" r:id="rId11"/>
    <p:sldId id="332" r:id="rId12"/>
    <p:sldId id="333" r:id="rId13"/>
    <p:sldId id="369" r:id="rId14"/>
    <p:sldId id="334" r:id="rId15"/>
    <p:sldId id="384" r:id="rId16"/>
    <p:sldId id="335" r:id="rId17"/>
    <p:sldId id="336" r:id="rId18"/>
    <p:sldId id="337" r:id="rId19"/>
    <p:sldId id="370" r:id="rId20"/>
    <p:sldId id="338" r:id="rId21"/>
    <p:sldId id="339" r:id="rId22"/>
    <p:sldId id="340" r:id="rId23"/>
    <p:sldId id="365" r:id="rId24"/>
    <p:sldId id="367" r:id="rId25"/>
    <p:sldId id="368" r:id="rId26"/>
    <p:sldId id="364" r:id="rId27"/>
    <p:sldId id="371" r:id="rId28"/>
    <p:sldId id="308" r:id="rId29"/>
    <p:sldId id="289" r:id="rId30"/>
    <p:sldId id="290" r:id="rId31"/>
    <p:sldId id="309" r:id="rId32"/>
    <p:sldId id="292" r:id="rId33"/>
    <p:sldId id="310" r:id="rId34"/>
    <p:sldId id="307" r:id="rId35"/>
    <p:sldId id="295" r:id="rId36"/>
    <p:sldId id="296" r:id="rId37"/>
    <p:sldId id="297" r:id="rId38"/>
    <p:sldId id="298" r:id="rId39"/>
    <p:sldId id="299" r:id="rId40"/>
    <p:sldId id="311" r:id="rId41"/>
    <p:sldId id="312" r:id="rId42"/>
    <p:sldId id="313" r:id="rId43"/>
    <p:sldId id="314" r:id="rId44"/>
    <p:sldId id="372" r:id="rId45"/>
    <p:sldId id="373" r:id="rId46"/>
    <p:sldId id="302" r:id="rId47"/>
    <p:sldId id="303" r:id="rId48"/>
    <p:sldId id="304" r:id="rId49"/>
    <p:sldId id="305" r:id="rId50"/>
    <p:sldId id="374" r:id="rId51"/>
    <p:sldId id="375" r:id="rId52"/>
    <p:sldId id="376" r:id="rId53"/>
    <p:sldId id="377" r:id="rId54"/>
    <p:sldId id="378" r:id="rId55"/>
    <p:sldId id="385" r:id="rId56"/>
    <p:sldId id="379" r:id="rId57"/>
    <p:sldId id="380" r:id="rId58"/>
    <p:sldId id="381" r:id="rId59"/>
    <p:sldId id="382" r:id="rId60"/>
    <p:sldId id="383" r:id="rId61"/>
    <p:sldId id="27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ED0EBA-C8BF-403A-90E4-C470BD0B3F70}" v="3" dt="2026-02-03T16:31:14.8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4T18:20:59.067" v="460" actId="962"/>
      <pc:docMkLst>
        <pc:docMk/>
      </pc:docMkLst>
      <pc:sldChg chg="modSp mod">
        <pc:chgData name="Caitlin Coleman" userId="96f87ca1-0e64-4ae8-8d77-98757b85df0b" providerId="ADAL" clId="{DDA6BCD5-DC0D-434C-93A0-51E2BCD25B34}" dt="2026-01-14T16:19:39.575" v="6" actId="962"/>
        <pc:sldMkLst>
          <pc:docMk/>
          <pc:sldMk cId="561987701" sldId="256"/>
        </pc:sldMkLst>
        <pc:spChg chg="mod">
          <ac:chgData name="Caitlin Coleman" userId="96f87ca1-0e64-4ae8-8d77-98757b85df0b" providerId="ADAL" clId="{DDA6BCD5-DC0D-434C-93A0-51E2BCD25B34}" dt="2026-01-14T16:19:28.83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4T16:19:34.30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4T16:19:38.938"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4T16:19:39.575"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4T18:20:59.067" v="460" actId="962"/>
        <pc:sldMkLst>
          <pc:docMk/>
          <pc:sldMk cId="4240033176" sldId="278"/>
        </pc:sldMkLst>
        <pc:spChg chg="mod ord">
          <ac:chgData name="Caitlin Coleman" userId="96f87ca1-0e64-4ae8-8d77-98757b85df0b" providerId="ADAL" clId="{DDA6BCD5-DC0D-434C-93A0-51E2BCD25B34}" dt="2026-01-14T18:20:55.476" v="455"/>
          <ac:spMkLst>
            <pc:docMk/>
            <pc:sldMk cId="4240033176" sldId="278"/>
            <ac:spMk id="5" creationId="{00000000-0000-0000-0000-000000000000}"/>
          </ac:spMkLst>
        </pc:spChg>
        <pc:picChg chg="mod">
          <ac:chgData name="Caitlin Coleman" userId="96f87ca1-0e64-4ae8-8d77-98757b85df0b" providerId="ADAL" clId="{DDA6BCD5-DC0D-434C-93A0-51E2BCD25B34}" dt="2026-01-14T18:20:57.552" v="457"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4T18:20:58.090" v="458"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4T18:20:58.614" v="459"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4T18:20:59.067" v="460"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4T18:20:57.009" v="456"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4T17:32:40.621" v="197" actId="962"/>
        <pc:sldMkLst>
          <pc:docMk/>
          <pc:sldMk cId="4190631026" sldId="289"/>
        </pc:sldMkLst>
        <pc:spChg chg="mod">
          <ac:chgData name="Caitlin Coleman" userId="96f87ca1-0e64-4ae8-8d77-98757b85df0b" providerId="ADAL" clId="{DDA6BCD5-DC0D-434C-93A0-51E2BCD25B34}" dt="2026-01-14T17:32:11.470" v="19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4T17:32:21.515" v="194" actId="962"/>
          <ac:grpSpMkLst>
            <pc:docMk/>
            <pc:sldMk cId="4190631026" sldId="289"/>
            <ac:grpSpMk id="6" creationId="{E38E3255-B33D-424B-A1AC-FBB97C1F30A8}"/>
          </ac:grpSpMkLst>
        </pc:grpChg>
        <pc:grpChg chg="mod">
          <ac:chgData name="Caitlin Coleman" userId="96f87ca1-0e64-4ae8-8d77-98757b85df0b" providerId="ADAL" clId="{DDA6BCD5-DC0D-434C-93A0-51E2BCD25B34}" dt="2026-01-14T17:32:28.238" v="195" actId="962"/>
          <ac:grpSpMkLst>
            <pc:docMk/>
            <pc:sldMk cId="4190631026" sldId="289"/>
            <ac:grpSpMk id="10" creationId="{51C113C4-0AD0-499D-A70B-958389D7B5DB}"/>
          </ac:grpSpMkLst>
        </pc:grpChg>
        <pc:grpChg chg="mod">
          <ac:chgData name="Caitlin Coleman" userId="96f87ca1-0e64-4ae8-8d77-98757b85df0b" providerId="ADAL" clId="{DDA6BCD5-DC0D-434C-93A0-51E2BCD25B34}" dt="2026-01-14T17:32:34.745" v="196" actId="962"/>
          <ac:grpSpMkLst>
            <pc:docMk/>
            <pc:sldMk cId="4190631026" sldId="289"/>
            <ac:grpSpMk id="13" creationId="{51E80C67-C714-4795-939F-435D6075A6B8}"/>
          </ac:grpSpMkLst>
        </pc:grpChg>
        <pc:grpChg chg="mod">
          <ac:chgData name="Caitlin Coleman" userId="96f87ca1-0e64-4ae8-8d77-98757b85df0b" providerId="ADAL" clId="{DDA6BCD5-DC0D-434C-93A0-51E2BCD25B34}" dt="2026-01-14T17:32:40.621" v="197" actId="962"/>
          <ac:grpSpMkLst>
            <pc:docMk/>
            <pc:sldMk cId="4190631026" sldId="289"/>
            <ac:grpSpMk id="16" creationId="{0E1A2D74-0920-460A-B321-2327371AE3D4}"/>
          </ac:grpSpMkLst>
        </pc:grpChg>
        <pc:cxnChg chg="mod">
          <ac:chgData name="Caitlin Coleman" userId="96f87ca1-0e64-4ae8-8d77-98757b85df0b" providerId="ADAL" clId="{DDA6BCD5-DC0D-434C-93A0-51E2BCD25B34}" dt="2026-01-14T17:32:15.276" v="19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4T17:32:53.265" v="200" actId="962"/>
        <pc:sldMkLst>
          <pc:docMk/>
          <pc:sldMk cId="1806453256" sldId="290"/>
        </pc:sldMkLst>
        <pc:spChg chg="mod">
          <ac:chgData name="Caitlin Coleman" userId="96f87ca1-0e64-4ae8-8d77-98757b85df0b" providerId="ADAL" clId="{DDA6BCD5-DC0D-434C-93A0-51E2BCD25B34}" dt="2026-01-14T17:32:47.408" v="198" actId="33553"/>
          <ac:spMkLst>
            <pc:docMk/>
            <pc:sldMk cId="1806453256" sldId="290"/>
            <ac:spMk id="26" creationId="{00000000-0000-0000-0000-000000000000}"/>
          </ac:spMkLst>
        </pc:spChg>
        <pc:picChg chg="mod">
          <ac:chgData name="Caitlin Coleman" userId="96f87ca1-0e64-4ae8-8d77-98757b85df0b" providerId="ADAL" clId="{DDA6BCD5-DC0D-434C-93A0-51E2BCD25B34}" dt="2026-01-14T17:32:53.265" v="200" actId="962"/>
          <ac:picMkLst>
            <pc:docMk/>
            <pc:sldMk cId="1806453256" sldId="290"/>
            <ac:picMk id="3" creationId="{CA31E0DB-FD93-42BF-8544-BF87907F9187}"/>
          </ac:picMkLst>
        </pc:picChg>
        <pc:cxnChg chg="mod">
          <ac:chgData name="Caitlin Coleman" userId="96f87ca1-0e64-4ae8-8d77-98757b85df0b" providerId="ADAL" clId="{DDA6BCD5-DC0D-434C-93A0-51E2BCD25B34}" dt="2026-01-14T17:32:51.515" v="199"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4T17:34:07.727" v="215" actId="962"/>
        <pc:sldMkLst>
          <pc:docMk/>
          <pc:sldMk cId="3024257165" sldId="292"/>
        </pc:sldMkLst>
        <pc:spChg chg="ord">
          <ac:chgData name="Caitlin Coleman" userId="96f87ca1-0e64-4ae8-8d77-98757b85df0b" providerId="ADAL" clId="{DDA6BCD5-DC0D-434C-93A0-51E2BCD25B34}" dt="2026-01-14T17:34:04.737" v="212"/>
          <ac:spMkLst>
            <pc:docMk/>
            <pc:sldMk cId="3024257165" sldId="292"/>
            <ac:spMk id="9" creationId="{2653EDF3-75A7-4D0D-BA31-3C0283B59BAC}"/>
          </ac:spMkLst>
        </pc:spChg>
        <pc:spChg chg="mod">
          <ac:chgData name="Caitlin Coleman" userId="96f87ca1-0e64-4ae8-8d77-98757b85df0b" providerId="ADAL" clId="{DDA6BCD5-DC0D-434C-93A0-51E2BCD25B34}" dt="2026-01-14T17:33:47.289" v="209" actId="33553"/>
          <ac:spMkLst>
            <pc:docMk/>
            <pc:sldMk cId="3024257165" sldId="292"/>
            <ac:spMk id="26" creationId="{00000000-0000-0000-0000-000000000000}"/>
          </ac:spMkLst>
        </pc:spChg>
        <pc:picChg chg="mod">
          <ac:chgData name="Caitlin Coleman" userId="96f87ca1-0e64-4ae8-8d77-98757b85df0b" providerId="ADAL" clId="{DDA6BCD5-DC0D-434C-93A0-51E2BCD25B34}" dt="2026-01-14T17:34:07.727" v="215" actId="962"/>
          <ac:picMkLst>
            <pc:docMk/>
            <pc:sldMk cId="3024257165" sldId="292"/>
            <ac:picMk id="3" creationId="{7D6AD36A-7D92-4AD2-A324-73AFC799E847}"/>
          </ac:picMkLst>
        </pc:picChg>
        <pc:picChg chg="mod">
          <ac:chgData name="Caitlin Coleman" userId="96f87ca1-0e64-4ae8-8d77-98757b85df0b" providerId="ADAL" clId="{DDA6BCD5-DC0D-434C-93A0-51E2BCD25B34}" dt="2026-01-14T17:34:05.879" v="213" actId="962"/>
          <ac:picMkLst>
            <pc:docMk/>
            <pc:sldMk cId="3024257165" sldId="292"/>
            <ac:picMk id="8" creationId="{E8D94CD6-C957-4305-8569-2E5400E658F5}"/>
          </ac:picMkLst>
        </pc:picChg>
        <pc:picChg chg="mod">
          <ac:chgData name="Caitlin Coleman" userId="96f87ca1-0e64-4ae8-8d77-98757b85df0b" providerId="ADAL" clId="{DDA6BCD5-DC0D-434C-93A0-51E2BCD25B34}" dt="2026-01-14T17:34:06.821" v="214" actId="962"/>
          <ac:picMkLst>
            <pc:docMk/>
            <pc:sldMk cId="3024257165" sldId="292"/>
            <ac:picMk id="10" creationId="{B08FB983-F5BC-4C7B-9F1D-4ACD8C69F92F}"/>
          </ac:picMkLst>
        </pc:picChg>
        <pc:cxnChg chg="mod">
          <ac:chgData name="Caitlin Coleman" userId="96f87ca1-0e64-4ae8-8d77-98757b85df0b" providerId="ADAL" clId="{DDA6BCD5-DC0D-434C-93A0-51E2BCD25B34}" dt="2026-01-14T17:33:51.419" v="210"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4T17:37:21.947" v="240" actId="962"/>
        <pc:sldMkLst>
          <pc:docMk/>
          <pc:sldMk cId="3792717607" sldId="295"/>
        </pc:sldMkLst>
        <pc:spChg chg="mod">
          <ac:chgData name="Caitlin Coleman" userId="96f87ca1-0e64-4ae8-8d77-98757b85df0b" providerId="ADAL" clId="{DDA6BCD5-DC0D-434C-93A0-51E2BCD25B34}" dt="2026-01-14T17:37:14.927" v="237" actId="33553"/>
          <ac:spMkLst>
            <pc:docMk/>
            <pc:sldMk cId="3792717607" sldId="295"/>
            <ac:spMk id="26" creationId="{00000000-0000-0000-0000-000000000000}"/>
          </ac:spMkLst>
        </pc:spChg>
        <pc:picChg chg="mod">
          <ac:chgData name="Caitlin Coleman" userId="96f87ca1-0e64-4ae8-8d77-98757b85df0b" providerId="ADAL" clId="{DDA6BCD5-DC0D-434C-93A0-51E2BCD25B34}" dt="2026-01-14T17:37:21.429" v="239" actId="962"/>
          <ac:picMkLst>
            <pc:docMk/>
            <pc:sldMk cId="3792717607" sldId="295"/>
            <ac:picMk id="3" creationId="{8E1D85FB-2B84-4DEF-A235-A88987952602}"/>
          </ac:picMkLst>
        </pc:picChg>
        <pc:picChg chg="mod">
          <ac:chgData name="Caitlin Coleman" userId="96f87ca1-0e64-4ae8-8d77-98757b85df0b" providerId="ADAL" clId="{DDA6BCD5-DC0D-434C-93A0-51E2BCD25B34}" dt="2026-01-14T17:37:21.947" v="240" actId="962"/>
          <ac:picMkLst>
            <pc:docMk/>
            <pc:sldMk cId="3792717607" sldId="295"/>
            <ac:picMk id="6" creationId="{0B392110-4A7C-477C-BF1A-5BD51ED0DB65}"/>
          </ac:picMkLst>
        </pc:picChg>
        <pc:cxnChg chg="mod">
          <ac:chgData name="Caitlin Coleman" userId="96f87ca1-0e64-4ae8-8d77-98757b85df0b" providerId="ADAL" clId="{DDA6BCD5-DC0D-434C-93A0-51E2BCD25B34}" dt="2026-01-14T17:37:19.438" v="238" actId="962"/>
          <ac:cxnSpMkLst>
            <pc:docMk/>
            <pc:sldMk cId="3792717607" sldId="295"/>
            <ac:cxnSpMk id="55" creationId="{00000000-0000-0000-0000-000000000000}"/>
          </ac:cxnSpMkLst>
        </pc:cxnChg>
      </pc:sldChg>
      <pc:sldChg chg="modSp mod">
        <pc:chgData name="Caitlin Coleman" userId="96f87ca1-0e64-4ae8-8d77-98757b85df0b" providerId="ADAL" clId="{DDA6BCD5-DC0D-434C-93A0-51E2BCD25B34}" dt="2026-01-14T17:39:44.036" v="244" actId="962"/>
        <pc:sldMkLst>
          <pc:docMk/>
          <pc:sldMk cId="3058561255" sldId="296"/>
        </pc:sldMkLst>
        <pc:spChg chg="mod">
          <ac:chgData name="Caitlin Coleman" userId="96f87ca1-0e64-4ae8-8d77-98757b85df0b" providerId="ADAL" clId="{DDA6BCD5-DC0D-434C-93A0-51E2BCD25B34}" dt="2026-01-14T17:39:44.036" v="244" actId="962"/>
          <ac:spMkLst>
            <pc:docMk/>
            <pc:sldMk cId="3058561255" sldId="296"/>
            <ac:spMk id="4" creationId="{F2F7BB66-4761-481E-A2B7-46BF33E3B49E}"/>
          </ac:spMkLst>
        </pc:spChg>
        <pc:spChg chg="mod">
          <ac:chgData name="Caitlin Coleman" userId="96f87ca1-0e64-4ae8-8d77-98757b85df0b" providerId="ADAL" clId="{DDA6BCD5-DC0D-434C-93A0-51E2BCD25B34}" dt="2026-01-14T17:39:36.725" v="241" actId="33553"/>
          <ac:spMkLst>
            <pc:docMk/>
            <pc:sldMk cId="3058561255" sldId="296"/>
            <ac:spMk id="26" creationId="{00000000-0000-0000-0000-000000000000}"/>
          </ac:spMkLst>
        </pc:spChg>
        <pc:picChg chg="mod">
          <ac:chgData name="Caitlin Coleman" userId="96f87ca1-0e64-4ae8-8d77-98757b85df0b" providerId="ADAL" clId="{DDA6BCD5-DC0D-434C-93A0-51E2BCD25B34}" dt="2026-01-14T17:39:43.169" v="243" actId="962"/>
          <ac:picMkLst>
            <pc:docMk/>
            <pc:sldMk cId="3058561255" sldId="296"/>
            <ac:picMk id="3" creationId="{B854EFE1-45E1-4E72-8BF5-63D8C095BA45}"/>
          </ac:picMkLst>
        </pc:picChg>
        <pc:cxnChg chg="mod">
          <ac:chgData name="Caitlin Coleman" userId="96f87ca1-0e64-4ae8-8d77-98757b85df0b" providerId="ADAL" clId="{DDA6BCD5-DC0D-434C-93A0-51E2BCD25B34}" dt="2026-01-14T17:39:41.936" v="242" actId="962"/>
          <ac:cxnSpMkLst>
            <pc:docMk/>
            <pc:sldMk cId="3058561255" sldId="296"/>
            <ac:cxnSpMk id="55" creationId="{00000000-0000-0000-0000-000000000000}"/>
          </ac:cxnSpMkLst>
        </pc:cxnChg>
      </pc:sldChg>
      <pc:sldChg chg="modSp mod">
        <pc:chgData name="Caitlin Coleman" userId="96f87ca1-0e64-4ae8-8d77-98757b85df0b" providerId="ADAL" clId="{DDA6BCD5-DC0D-434C-93A0-51E2BCD25B34}" dt="2026-01-14T17:39:58.778" v="247" actId="962"/>
        <pc:sldMkLst>
          <pc:docMk/>
          <pc:sldMk cId="1007945655" sldId="297"/>
        </pc:sldMkLst>
        <pc:spChg chg="mod">
          <ac:chgData name="Caitlin Coleman" userId="96f87ca1-0e64-4ae8-8d77-98757b85df0b" providerId="ADAL" clId="{DDA6BCD5-DC0D-434C-93A0-51E2BCD25B34}" dt="2026-01-14T17:39:52.434" v="245" actId="33553"/>
          <ac:spMkLst>
            <pc:docMk/>
            <pc:sldMk cId="1007945655" sldId="297"/>
            <ac:spMk id="26" creationId="{00000000-0000-0000-0000-000000000000}"/>
          </ac:spMkLst>
        </pc:spChg>
        <pc:picChg chg="mod">
          <ac:chgData name="Caitlin Coleman" userId="96f87ca1-0e64-4ae8-8d77-98757b85df0b" providerId="ADAL" clId="{DDA6BCD5-DC0D-434C-93A0-51E2BCD25B34}" dt="2026-01-14T17:39:58.778" v="247" actId="962"/>
          <ac:picMkLst>
            <pc:docMk/>
            <pc:sldMk cId="1007945655" sldId="297"/>
            <ac:picMk id="3" creationId="{5D9BDF1C-6031-42D9-BDBF-7E068947AF27}"/>
          </ac:picMkLst>
        </pc:picChg>
        <pc:cxnChg chg="mod">
          <ac:chgData name="Caitlin Coleman" userId="96f87ca1-0e64-4ae8-8d77-98757b85df0b" providerId="ADAL" clId="{DDA6BCD5-DC0D-434C-93A0-51E2BCD25B34}" dt="2026-01-14T17:39:57.082" v="246" actId="962"/>
          <ac:cxnSpMkLst>
            <pc:docMk/>
            <pc:sldMk cId="1007945655" sldId="297"/>
            <ac:cxnSpMk id="55" creationId="{00000000-0000-0000-0000-000000000000}"/>
          </ac:cxnSpMkLst>
        </pc:cxnChg>
      </pc:sldChg>
      <pc:sldChg chg="modSp mod">
        <pc:chgData name="Caitlin Coleman" userId="96f87ca1-0e64-4ae8-8d77-98757b85df0b" providerId="ADAL" clId="{DDA6BCD5-DC0D-434C-93A0-51E2BCD25B34}" dt="2026-01-14T17:41:06.419" v="251" actId="962"/>
        <pc:sldMkLst>
          <pc:docMk/>
          <pc:sldMk cId="2611239069" sldId="298"/>
        </pc:sldMkLst>
        <pc:spChg chg="mod">
          <ac:chgData name="Caitlin Coleman" userId="96f87ca1-0e64-4ae8-8d77-98757b85df0b" providerId="ADAL" clId="{DDA6BCD5-DC0D-434C-93A0-51E2BCD25B34}" dt="2026-01-14T17:40:06.630" v="248" actId="33553"/>
          <ac:spMkLst>
            <pc:docMk/>
            <pc:sldMk cId="2611239069" sldId="298"/>
            <ac:spMk id="26" creationId="{00000000-0000-0000-0000-000000000000}"/>
          </ac:spMkLst>
        </pc:spChg>
        <pc:picChg chg="mod">
          <ac:chgData name="Caitlin Coleman" userId="96f87ca1-0e64-4ae8-8d77-98757b85df0b" providerId="ADAL" clId="{DDA6BCD5-DC0D-434C-93A0-51E2BCD25B34}" dt="2026-01-14T17:41:05.445" v="250" actId="962"/>
          <ac:picMkLst>
            <pc:docMk/>
            <pc:sldMk cId="2611239069" sldId="298"/>
            <ac:picMk id="3" creationId="{6443CA4A-30D9-49A7-8A6F-72DDBAEF3946}"/>
          </ac:picMkLst>
        </pc:picChg>
        <pc:picChg chg="mod">
          <ac:chgData name="Caitlin Coleman" userId="96f87ca1-0e64-4ae8-8d77-98757b85df0b" providerId="ADAL" clId="{DDA6BCD5-DC0D-434C-93A0-51E2BCD25B34}" dt="2026-01-14T17:41:06.419" v="251" actId="962"/>
          <ac:picMkLst>
            <pc:docMk/>
            <pc:sldMk cId="2611239069" sldId="298"/>
            <ac:picMk id="6" creationId="{93CD3A7A-AF90-4438-8F6B-833C96D732EF}"/>
          </ac:picMkLst>
        </pc:picChg>
        <pc:cxnChg chg="mod">
          <ac:chgData name="Caitlin Coleman" userId="96f87ca1-0e64-4ae8-8d77-98757b85df0b" providerId="ADAL" clId="{DDA6BCD5-DC0D-434C-93A0-51E2BCD25B34}" dt="2026-01-14T17:41:03.588" v="249" actId="962"/>
          <ac:cxnSpMkLst>
            <pc:docMk/>
            <pc:sldMk cId="2611239069" sldId="298"/>
            <ac:cxnSpMk id="55" creationId="{00000000-0000-0000-0000-000000000000}"/>
          </ac:cxnSpMkLst>
        </pc:cxnChg>
      </pc:sldChg>
      <pc:sldChg chg="modSp mod">
        <pc:chgData name="Caitlin Coleman" userId="96f87ca1-0e64-4ae8-8d77-98757b85df0b" providerId="ADAL" clId="{DDA6BCD5-DC0D-434C-93A0-51E2BCD25B34}" dt="2026-01-14T17:41:41.764" v="255" actId="962"/>
        <pc:sldMkLst>
          <pc:docMk/>
          <pc:sldMk cId="3720723785" sldId="299"/>
        </pc:sldMkLst>
        <pc:spChg chg="mod">
          <ac:chgData name="Caitlin Coleman" userId="96f87ca1-0e64-4ae8-8d77-98757b85df0b" providerId="ADAL" clId="{DDA6BCD5-DC0D-434C-93A0-51E2BCD25B34}" dt="2026-01-14T17:41:38.374" v="254" actId="33553"/>
          <ac:spMkLst>
            <pc:docMk/>
            <pc:sldMk cId="3720723785" sldId="299"/>
            <ac:spMk id="26" creationId="{00000000-0000-0000-0000-000000000000}"/>
          </ac:spMkLst>
        </pc:spChg>
        <pc:cxnChg chg="mod">
          <ac:chgData name="Caitlin Coleman" userId="96f87ca1-0e64-4ae8-8d77-98757b85df0b" providerId="ADAL" clId="{DDA6BCD5-DC0D-434C-93A0-51E2BCD25B34}" dt="2026-01-14T17:41:41.764" v="255" actId="962"/>
          <ac:cxnSpMkLst>
            <pc:docMk/>
            <pc:sldMk cId="3720723785" sldId="299"/>
            <ac:cxnSpMk id="55" creationId="{00000000-0000-0000-0000-000000000000}"/>
          </ac:cxnSpMkLst>
        </pc:cxnChg>
      </pc:sldChg>
      <pc:sldChg chg="addSp delSp modSp mod">
        <pc:chgData name="Caitlin Coleman" userId="96f87ca1-0e64-4ae8-8d77-98757b85df0b" providerId="ADAL" clId="{DDA6BCD5-DC0D-434C-93A0-51E2BCD25B34}" dt="2026-01-14T18:00:07.756" v="307" actId="962"/>
        <pc:sldMkLst>
          <pc:docMk/>
          <pc:sldMk cId="447934538" sldId="302"/>
        </pc:sldMkLst>
        <pc:spChg chg="mod">
          <ac:chgData name="Caitlin Coleman" userId="96f87ca1-0e64-4ae8-8d77-98757b85df0b" providerId="ADAL" clId="{DDA6BCD5-DC0D-434C-93A0-51E2BCD25B34}" dt="2026-01-14T17:59:04.285" v="299" actId="33553"/>
          <ac:spMkLst>
            <pc:docMk/>
            <pc:sldMk cId="447934538" sldId="302"/>
            <ac:spMk id="26" creationId="{00000000-0000-0000-0000-000000000000}"/>
          </ac:spMkLst>
        </pc:spChg>
        <pc:picChg chg="add mod">
          <ac:chgData name="Caitlin Coleman" userId="96f87ca1-0e64-4ae8-8d77-98757b85df0b" providerId="ADAL" clId="{DDA6BCD5-DC0D-434C-93A0-51E2BCD25B34}" dt="2026-01-14T18:00:07.756" v="307" actId="962"/>
          <ac:picMkLst>
            <pc:docMk/>
            <pc:sldMk cId="447934538" sldId="302"/>
            <ac:picMk id="3" creationId="{56AF1D77-3F40-E666-51DF-F85313401C04}"/>
          </ac:picMkLst>
        </pc:picChg>
        <pc:cxnChg chg="mod">
          <ac:chgData name="Caitlin Coleman" userId="96f87ca1-0e64-4ae8-8d77-98757b85df0b" providerId="ADAL" clId="{DDA6BCD5-DC0D-434C-93A0-51E2BCD25B34}" dt="2026-01-14T17:59:07.349" v="300" actId="962"/>
          <ac:cxnSpMkLst>
            <pc:docMk/>
            <pc:sldMk cId="447934538" sldId="302"/>
            <ac:cxnSpMk id="55" creationId="{00000000-0000-0000-0000-000000000000}"/>
          </ac:cxnSpMkLst>
        </pc:cxnChg>
      </pc:sldChg>
      <pc:sldChg chg="addSp delSp modSp mod">
        <pc:chgData name="Caitlin Coleman" userId="96f87ca1-0e64-4ae8-8d77-98757b85df0b" providerId="ADAL" clId="{DDA6BCD5-DC0D-434C-93A0-51E2BCD25B34}" dt="2026-01-14T18:05:10.422" v="315" actId="962"/>
        <pc:sldMkLst>
          <pc:docMk/>
          <pc:sldMk cId="4055019646" sldId="303"/>
        </pc:sldMkLst>
        <pc:spChg chg="mod">
          <ac:chgData name="Caitlin Coleman" userId="96f87ca1-0e64-4ae8-8d77-98757b85df0b" providerId="ADAL" clId="{DDA6BCD5-DC0D-434C-93A0-51E2BCD25B34}" dt="2026-01-14T18:00:16.963" v="308" actId="33553"/>
          <ac:spMkLst>
            <pc:docMk/>
            <pc:sldMk cId="4055019646" sldId="303"/>
            <ac:spMk id="26" creationId="{00000000-0000-0000-0000-000000000000}"/>
          </ac:spMkLst>
        </pc:spChg>
        <pc:picChg chg="add mod">
          <ac:chgData name="Caitlin Coleman" userId="96f87ca1-0e64-4ae8-8d77-98757b85df0b" providerId="ADAL" clId="{DDA6BCD5-DC0D-434C-93A0-51E2BCD25B34}" dt="2026-01-14T18:05:10.422" v="315" actId="962"/>
          <ac:picMkLst>
            <pc:docMk/>
            <pc:sldMk cId="4055019646" sldId="303"/>
            <ac:picMk id="3" creationId="{213F5521-3B1B-BD43-F3AB-4CEF8EC9DF11}"/>
          </ac:picMkLst>
        </pc:picChg>
        <pc:cxnChg chg="mod">
          <ac:chgData name="Caitlin Coleman" userId="96f87ca1-0e64-4ae8-8d77-98757b85df0b" providerId="ADAL" clId="{DDA6BCD5-DC0D-434C-93A0-51E2BCD25B34}" dt="2026-01-14T18:00:20.831" v="309" actId="962"/>
          <ac:cxnSpMkLst>
            <pc:docMk/>
            <pc:sldMk cId="4055019646" sldId="303"/>
            <ac:cxnSpMk id="55" creationId="{00000000-0000-0000-0000-000000000000}"/>
          </ac:cxnSpMkLst>
        </pc:cxnChg>
      </pc:sldChg>
      <pc:sldChg chg="addSp delSp modSp mod">
        <pc:chgData name="Caitlin Coleman" userId="96f87ca1-0e64-4ae8-8d77-98757b85df0b" providerId="ADAL" clId="{DDA6BCD5-DC0D-434C-93A0-51E2BCD25B34}" dt="2026-01-14T18:06:04.501" v="323" actId="962"/>
        <pc:sldMkLst>
          <pc:docMk/>
          <pc:sldMk cId="2098113233" sldId="304"/>
        </pc:sldMkLst>
        <pc:spChg chg="mod">
          <ac:chgData name="Caitlin Coleman" userId="96f87ca1-0e64-4ae8-8d77-98757b85df0b" providerId="ADAL" clId="{DDA6BCD5-DC0D-434C-93A0-51E2BCD25B34}" dt="2026-01-14T18:05:19.532" v="316" actId="33553"/>
          <ac:spMkLst>
            <pc:docMk/>
            <pc:sldMk cId="2098113233" sldId="304"/>
            <ac:spMk id="26" creationId="{00000000-0000-0000-0000-000000000000}"/>
          </ac:spMkLst>
        </pc:spChg>
        <pc:picChg chg="add mod">
          <ac:chgData name="Caitlin Coleman" userId="96f87ca1-0e64-4ae8-8d77-98757b85df0b" providerId="ADAL" clId="{DDA6BCD5-DC0D-434C-93A0-51E2BCD25B34}" dt="2026-01-14T18:06:04.501" v="323" actId="962"/>
          <ac:picMkLst>
            <pc:docMk/>
            <pc:sldMk cId="2098113233" sldId="304"/>
            <ac:picMk id="3" creationId="{EEAA70C0-B89B-E92C-1098-CA9365C1C01D}"/>
          </ac:picMkLst>
        </pc:picChg>
        <pc:cxnChg chg="mod">
          <ac:chgData name="Caitlin Coleman" userId="96f87ca1-0e64-4ae8-8d77-98757b85df0b" providerId="ADAL" clId="{DDA6BCD5-DC0D-434C-93A0-51E2BCD25B34}" dt="2026-01-14T18:05:23.754" v="317" actId="962"/>
          <ac:cxnSpMkLst>
            <pc:docMk/>
            <pc:sldMk cId="2098113233" sldId="304"/>
            <ac:cxnSpMk id="55" creationId="{00000000-0000-0000-0000-000000000000}"/>
          </ac:cxnSpMkLst>
        </pc:cxnChg>
      </pc:sldChg>
      <pc:sldChg chg="addSp delSp modSp mod">
        <pc:chgData name="Caitlin Coleman" userId="96f87ca1-0e64-4ae8-8d77-98757b85df0b" providerId="ADAL" clId="{DDA6BCD5-DC0D-434C-93A0-51E2BCD25B34}" dt="2026-01-14T18:07:19.973" v="332" actId="962"/>
        <pc:sldMkLst>
          <pc:docMk/>
          <pc:sldMk cId="4025620625" sldId="305"/>
        </pc:sldMkLst>
        <pc:spChg chg="mod">
          <ac:chgData name="Caitlin Coleman" userId="96f87ca1-0e64-4ae8-8d77-98757b85df0b" providerId="ADAL" clId="{DDA6BCD5-DC0D-434C-93A0-51E2BCD25B34}" dt="2026-01-14T18:06:12.686" v="324" actId="33553"/>
          <ac:spMkLst>
            <pc:docMk/>
            <pc:sldMk cId="4025620625" sldId="305"/>
            <ac:spMk id="26" creationId="{00000000-0000-0000-0000-000000000000}"/>
          </ac:spMkLst>
        </pc:spChg>
        <pc:picChg chg="add mod">
          <ac:chgData name="Caitlin Coleman" userId="96f87ca1-0e64-4ae8-8d77-98757b85df0b" providerId="ADAL" clId="{DDA6BCD5-DC0D-434C-93A0-51E2BCD25B34}" dt="2026-01-14T18:07:19.973" v="332" actId="962"/>
          <ac:picMkLst>
            <pc:docMk/>
            <pc:sldMk cId="4025620625" sldId="305"/>
            <ac:picMk id="3" creationId="{D4E3B670-99E8-06FF-CC8A-51DFDCEAEA3E}"/>
          </ac:picMkLst>
        </pc:picChg>
        <pc:cxnChg chg="mod">
          <ac:chgData name="Caitlin Coleman" userId="96f87ca1-0e64-4ae8-8d77-98757b85df0b" providerId="ADAL" clId="{DDA6BCD5-DC0D-434C-93A0-51E2BCD25B34}" dt="2026-01-14T18:06:16.139" v="325" actId="962"/>
          <ac:cxnSpMkLst>
            <pc:docMk/>
            <pc:sldMk cId="4025620625" sldId="305"/>
            <ac:cxnSpMk id="55" creationId="{00000000-0000-0000-0000-000000000000}"/>
          </ac:cxnSpMkLst>
        </pc:cxnChg>
      </pc:sldChg>
      <pc:sldChg chg="modSp mod">
        <pc:chgData name="Caitlin Coleman" userId="96f87ca1-0e64-4ae8-8d77-98757b85df0b" providerId="ADAL" clId="{DDA6BCD5-DC0D-434C-93A0-51E2BCD25B34}" dt="2026-01-14T17:35:47.326" v="236" actId="962"/>
        <pc:sldMkLst>
          <pc:docMk/>
          <pc:sldMk cId="3864980392" sldId="307"/>
        </pc:sldMkLst>
        <pc:spChg chg="mod">
          <ac:chgData name="Caitlin Coleman" userId="96f87ca1-0e64-4ae8-8d77-98757b85df0b" providerId="ADAL" clId="{DDA6BCD5-DC0D-434C-93A0-51E2BCD25B34}" dt="2026-01-14T17:35:03.502" v="224" actId="33553"/>
          <ac:spMkLst>
            <pc:docMk/>
            <pc:sldMk cId="3864980392" sldId="307"/>
            <ac:spMk id="26" creationId="{00000000-0000-0000-0000-000000000000}"/>
          </ac:spMkLst>
        </pc:spChg>
        <pc:grpChg chg="mod">
          <ac:chgData name="Caitlin Coleman" userId="96f87ca1-0e64-4ae8-8d77-98757b85df0b" providerId="ADAL" clId="{DDA6BCD5-DC0D-434C-93A0-51E2BCD25B34}" dt="2026-01-14T17:35:23.658" v="232" actId="962"/>
          <ac:grpSpMkLst>
            <pc:docMk/>
            <pc:sldMk cId="3864980392" sldId="307"/>
            <ac:grpSpMk id="6" creationId="{9A1D184A-74F1-4DC9-A2AA-D6F31117241C}"/>
          </ac:grpSpMkLst>
        </pc:grpChg>
        <pc:grpChg chg="mod ord">
          <ac:chgData name="Caitlin Coleman" userId="96f87ca1-0e64-4ae8-8d77-98757b85df0b" providerId="ADAL" clId="{DDA6BCD5-DC0D-434C-93A0-51E2BCD25B34}" dt="2026-01-14T17:35:42.625" v="235" actId="962"/>
          <ac:grpSpMkLst>
            <pc:docMk/>
            <pc:sldMk cId="3864980392" sldId="307"/>
            <ac:grpSpMk id="9" creationId="{65CF04AD-E9A5-46F5-8B11-293DAD8042D5}"/>
          </ac:grpSpMkLst>
        </pc:grpChg>
        <pc:grpChg chg="mod">
          <ac:chgData name="Caitlin Coleman" userId="96f87ca1-0e64-4ae8-8d77-98757b85df0b" providerId="ADAL" clId="{DDA6BCD5-DC0D-434C-93A0-51E2BCD25B34}" dt="2026-01-14T17:35:35.266" v="234" actId="962"/>
          <ac:grpSpMkLst>
            <pc:docMk/>
            <pc:sldMk cId="3864980392" sldId="307"/>
            <ac:grpSpMk id="12" creationId="{109EC552-D1A9-4977-A60F-33C1722E6564}"/>
          </ac:grpSpMkLst>
        </pc:grpChg>
        <pc:grpChg chg="mod">
          <ac:chgData name="Caitlin Coleman" userId="96f87ca1-0e64-4ae8-8d77-98757b85df0b" providerId="ADAL" clId="{DDA6BCD5-DC0D-434C-93A0-51E2BCD25B34}" dt="2026-01-14T17:35:47.326" v="236" actId="962"/>
          <ac:grpSpMkLst>
            <pc:docMk/>
            <pc:sldMk cId="3864980392" sldId="307"/>
            <ac:grpSpMk id="15" creationId="{9777E1DF-A842-4068-BBD2-2785C9EC54A7}"/>
          </ac:grpSpMkLst>
        </pc:grpChg>
        <pc:grpChg chg="mod ord">
          <ac:chgData name="Caitlin Coleman" userId="96f87ca1-0e64-4ae8-8d77-98757b85df0b" providerId="ADAL" clId="{DDA6BCD5-DC0D-434C-93A0-51E2BCD25B34}" dt="2026-01-14T17:35:17.396" v="231" actId="962"/>
          <ac:grpSpMkLst>
            <pc:docMk/>
            <pc:sldMk cId="3864980392" sldId="307"/>
            <ac:grpSpMk id="18" creationId="{694325DE-653E-4D68-BC68-0AABA60E7126}"/>
          </ac:grpSpMkLst>
        </pc:grpChg>
        <pc:cxnChg chg="mod">
          <ac:chgData name="Caitlin Coleman" userId="96f87ca1-0e64-4ae8-8d77-98757b85df0b" providerId="ADAL" clId="{DDA6BCD5-DC0D-434C-93A0-51E2BCD25B34}" dt="2026-01-14T17:35:07.582" v="225" actId="962"/>
          <ac:cxnSpMkLst>
            <pc:docMk/>
            <pc:sldMk cId="3864980392" sldId="307"/>
            <ac:cxnSpMk id="55" creationId="{00000000-0000-0000-0000-000000000000}"/>
          </ac:cxnSpMkLst>
        </pc:cxnChg>
      </pc:sldChg>
      <pc:sldChg chg="modSp mod">
        <pc:chgData name="Caitlin Coleman" userId="96f87ca1-0e64-4ae8-8d77-98757b85df0b" providerId="ADAL" clId="{DDA6BCD5-DC0D-434C-93A0-51E2BCD25B34}" dt="2026-01-14T17:29:45.413" v="191" actId="962"/>
        <pc:sldMkLst>
          <pc:docMk/>
          <pc:sldMk cId="2211786077" sldId="308"/>
        </pc:sldMkLst>
        <pc:spChg chg="mod">
          <ac:chgData name="Caitlin Coleman" userId="96f87ca1-0e64-4ae8-8d77-98757b85df0b" providerId="ADAL" clId="{DDA6BCD5-DC0D-434C-93A0-51E2BCD25B34}" dt="2026-01-14T17:24:43.865" v="156" actId="33553"/>
          <ac:spMkLst>
            <pc:docMk/>
            <pc:sldMk cId="2211786077" sldId="308"/>
            <ac:spMk id="26" creationId="{00000000-0000-0000-0000-000000000000}"/>
          </ac:spMkLst>
        </pc:spChg>
        <pc:grpChg chg="mod">
          <ac:chgData name="Caitlin Coleman" userId="96f87ca1-0e64-4ae8-8d77-98757b85df0b" providerId="ADAL" clId="{DDA6BCD5-DC0D-434C-93A0-51E2BCD25B34}" dt="2026-01-14T17:28:21.398" v="171" actId="962"/>
          <ac:grpSpMkLst>
            <pc:docMk/>
            <pc:sldMk cId="2211786077" sldId="308"/>
            <ac:grpSpMk id="10" creationId="{A6EC4D8F-5967-461A-9C95-ED5598BE6FB5}"/>
          </ac:grpSpMkLst>
        </pc:grpChg>
        <pc:grpChg chg="mod">
          <ac:chgData name="Caitlin Coleman" userId="96f87ca1-0e64-4ae8-8d77-98757b85df0b" providerId="ADAL" clId="{DDA6BCD5-DC0D-434C-93A0-51E2BCD25B34}" dt="2026-01-14T17:28:28.864" v="172" actId="962"/>
          <ac:grpSpMkLst>
            <pc:docMk/>
            <pc:sldMk cId="2211786077" sldId="308"/>
            <ac:grpSpMk id="13" creationId="{7C1DB956-3913-4A02-849A-D8FF95EA6144}"/>
          </ac:grpSpMkLst>
        </pc:grpChg>
        <pc:grpChg chg="mod">
          <ac:chgData name="Caitlin Coleman" userId="96f87ca1-0e64-4ae8-8d77-98757b85df0b" providerId="ADAL" clId="{DDA6BCD5-DC0D-434C-93A0-51E2BCD25B34}" dt="2026-01-14T17:28:36.990" v="173" actId="962"/>
          <ac:grpSpMkLst>
            <pc:docMk/>
            <pc:sldMk cId="2211786077" sldId="308"/>
            <ac:grpSpMk id="16" creationId="{9563D1A5-A978-41D3-AA5C-8AE4E756BEFC}"/>
          </ac:grpSpMkLst>
        </pc:grpChg>
        <pc:grpChg chg="mod">
          <ac:chgData name="Caitlin Coleman" userId="96f87ca1-0e64-4ae8-8d77-98757b85df0b" providerId="ADAL" clId="{DDA6BCD5-DC0D-434C-93A0-51E2BCD25B34}" dt="2026-01-14T17:28:45.722" v="174" actId="962"/>
          <ac:grpSpMkLst>
            <pc:docMk/>
            <pc:sldMk cId="2211786077" sldId="308"/>
            <ac:grpSpMk id="19" creationId="{1E64E46A-C0AC-4E61-9F80-37BD25861CFA}"/>
          </ac:grpSpMkLst>
        </pc:grpChg>
        <pc:grpChg chg="mod">
          <ac:chgData name="Caitlin Coleman" userId="96f87ca1-0e64-4ae8-8d77-98757b85df0b" providerId="ADAL" clId="{DDA6BCD5-DC0D-434C-93A0-51E2BCD25B34}" dt="2026-01-14T17:28:54.568" v="175" actId="962"/>
          <ac:grpSpMkLst>
            <pc:docMk/>
            <pc:sldMk cId="2211786077" sldId="308"/>
            <ac:grpSpMk id="22" creationId="{0EF7456C-3931-4DA4-B348-55CD5836174A}"/>
          </ac:grpSpMkLst>
        </pc:grpChg>
        <pc:grpChg chg="mod">
          <ac:chgData name="Caitlin Coleman" userId="96f87ca1-0e64-4ae8-8d77-98757b85df0b" providerId="ADAL" clId="{DDA6BCD5-DC0D-434C-93A0-51E2BCD25B34}" dt="2026-01-14T17:29:02.818" v="176" actId="962"/>
          <ac:grpSpMkLst>
            <pc:docMk/>
            <pc:sldMk cId="2211786077" sldId="308"/>
            <ac:grpSpMk id="25" creationId="{0A1B768A-591F-4B0D-A8FC-AF1D66AA1E51}"/>
          </ac:grpSpMkLst>
        </pc:grpChg>
        <pc:grpChg chg="mod ord">
          <ac:chgData name="Caitlin Coleman" userId="96f87ca1-0e64-4ae8-8d77-98757b85df0b" providerId="ADAL" clId="{DDA6BCD5-DC0D-434C-93A0-51E2BCD25B34}" dt="2026-01-14T17:29:39.551" v="188" actId="962"/>
          <ac:grpSpMkLst>
            <pc:docMk/>
            <pc:sldMk cId="2211786077" sldId="308"/>
            <ac:grpSpMk id="29" creationId="{3E9FA889-6941-437B-AC3F-4B776F358589}"/>
          </ac:grpSpMkLst>
        </pc:grpChg>
        <pc:grpChg chg="mod ord">
          <ac:chgData name="Caitlin Coleman" userId="96f87ca1-0e64-4ae8-8d77-98757b85df0b" providerId="ADAL" clId="{DDA6BCD5-DC0D-434C-93A0-51E2BCD25B34}" dt="2026-01-14T17:29:26.649" v="185" actId="962"/>
          <ac:grpSpMkLst>
            <pc:docMk/>
            <pc:sldMk cId="2211786077" sldId="308"/>
            <ac:grpSpMk id="32" creationId="{F0F998E6-8DBB-4156-8DC2-D6D6742BBA0C}"/>
          </ac:grpSpMkLst>
        </pc:grpChg>
        <pc:grpChg chg="mod">
          <ac:chgData name="Caitlin Coleman" userId="96f87ca1-0e64-4ae8-8d77-98757b85df0b" providerId="ADAL" clId="{DDA6BCD5-DC0D-434C-93A0-51E2BCD25B34}" dt="2026-01-14T17:29:33.333" v="187" actId="962"/>
          <ac:grpSpMkLst>
            <pc:docMk/>
            <pc:sldMk cId="2211786077" sldId="308"/>
            <ac:grpSpMk id="35" creationId="{90823F73-55B3-4E64-8624-CDC14E205AC3}"/>
          </ac:grpSpMkLst>
        </pc:grpChg>
        <pc:grpChg chg="mod ord">
          <ac:chgData name="Caitlin Coleman" userId="96f87ca1-0e64-4ae8-8d77-98757b85df0b" providerId="ADAL" clId="{DDA6BCD5-DC0D-434C-93A0-51E2BCD25B34}" dt="2026-01-14T17:28:13.766" v="170" actId="962"/>
          <ac:grpSpMkLst>
            <pc:docMk/>
            <pc:sldMk cId="2211786077" sldId="308"/>
            <ac:grpSpMk id="42" creationId="{1B700FF9-F8E1-4C57-B2ED-66A4375BF7C7}"/>
          </ac:grpSpMkLst>
        </pc:grpChg>
        <pc:grpChg chg="mod ord">
          <ac:chgData name="Caitlin Coleman" userId="96f87ca1-0e64-4ae8-8d77-98757b85df0b" providerId="ADAL" clId="{DDA6BCD5-DC0D-434C-93A0-51E2BCD25B34}" dt="2026-01-14T17:29:16.365" v="183" actId="962"/>
          <ac:grpSpMkLst>
            <pc:docMk/>
            <pc:sldMk cId="2211786077" sldId="308"/>
            <ac:grpSpMk id="45" creationId="{EE68F12D-8091-4424-93B7-6C48C44C6190}"/>
          </ac:grpSpMkLst>
        </pc:grpChg>
        <pc:picChg chg="mod">
          <ac:chgData name="Caitlin Coleman" userId="96f87ca1-0e64-4ae8-8d77-98757b85df0b" providerId="ADAL" clId="{DDA6BCD5-DC0D-434C-93A0-51E2BCD25B34}" dt="2026-01-14T17:29:41.843" v="189" actId="962"/>
          <ac:picMkLst>
            <pc:docMk/>
            <pc:sldMk cId="2211786077" sldId="308"/>
            <ac:picMk id="38" creationId="{46E1CC32-6B62-4801-92AC-451B4B8DA421}"/>
          </ac:picMkLst>
        </pc:picChg>
        <pc:picChg chg="mod">
          <ac:chgData name="Caitlin Coleman" userId="96f87ca1-0e64-4ae8-8d77-98757b85df0b" providerId="ADAL" clId="{DDA6BCD5-DC0D-434C-93A0-51E2BCD25B34}" dt="2026-01-14T17:29:42.577" v="190" actId="962"/>
          <ac:picMkLst>
            <pc:docMk/>
            <pc:sldMk cId="2211786077" sldId="308"/>
            <ac:picMk id="39" creationId="{8C360649-1E5D-46BD-8B27-EB48A48A65D2}"/>
          </ac:picMkLst>
        </pc:picChg>
        <pc:picChg chg="mod">
          <ac:chgData name="Caitlin Coleman" userId="96f87ca1-0e64-4ae8-8d77-98757b85df0b" providerId="ADAL" clId="{DDA6BCD5-DC0D-434C-93A0-51E2BCD25B34}" dt="2026-01-14T17:29:45.413" v="191" actId="962"/>
          <ac:picMkLst>
            <pc:docMk/>
            <pc:sldMk cId="2211786077" sldId="308"/>
            <ac:picMk id="40" creationId="{7B134AF0-1191-487A-9E43-D3085624D0ED}"/>
          </ac:picMkLst>
        </pc:picChg>
        <pc:cxnChg chg="mod">
          <ac:chgData name="Caitlin Coleman" userId="96f87ca1-0e64-4ae8-8d77-98757b85df0b" providerId="ADAL" clId="{DDA6BCD5-DC0D-434C-93A0-51E2BCD25B34}" dt="2026-01-14T17:24:57.101" v="157" actId="962"/>
          <ac:cxnSpMkLst>
            <pc:docMk/>
            <pc:sldMk cId="2211786077" sldId="308"/>
            <ac:cxnSpMk id="55" creationId="{00000000-0000-0000-0000-000000000000}"/>
          </ac:cxnSpMkLst>
        </pc:cxnChg>
      </pc:sldChg>
      <pc:sldChg chg="modSp mod">
        <pc:chgData name="Caitlin Coleman" userId="96f87ca1-0e64-4ae8-8d77-98757b85df0b" providerId="ADAL" clId="{DDA6BCD5-DC0D-434C-93A0-51E2BCD25B34}" dt="2026-01-14T17:33:31.784" v="206" actId="962"/>
        <pc:sldMkLst>
          <pc:docMk/>
          <pc:sldMk cId="2589428568" sldId="309"/>
        </pc:sldMkLst>
        <pc:spChg chg="mod">
          <ac:chgData name="Caitlin Coleman" userId="96f87ca1-0e64-4ae8-8d77-98757b85df0b" providerId="ADAL" clId="{DDA6BCD5-DC0D-434C-93A0-51E2BCD25B34}" dt="2026-01-14T17:33:16.342" v="203" actId="33553"/>
          <ac:spMkLst>
            <pc:docMk/>
            <pc:sldMk cId="2589428568" sldId="309"/>
            <ac:spMk id="26" creationId="{00000000-0000-0000-0000-000000000000}"/>
          </ac:spMkLst>
        </pc:spChg>
        <pc:grpChg chg="mod">
          <ac:chgData name="Caitlin Coleman" userId="96f87ca1-0e64-4ae8-8d77-98757b85df0b" providerId="ADAL" clId="{DDA6BCD5-DC0D-434C-93A0-51E2BCD25B34}" dt="2026-01-14T17:33:25.313" v="205" actId="962"/>
          <ac:grpSpMkLst>
            <pc:docMk/>
            <pc:sldMk cId="2589428568" sldId="309"/>
            <ac:grpSpMk id="10" creationId="{51C113C4-0AD0-499D-A70B-958389D7B5DB}"/>
          </ac:grpSpMkLst>
        </pc:grpChg>
        <pc:grpChg chg="mod">
          <ac:chgData name="Caitlin Coleman" userId="96f87ca1-0e64-4ae8-8d77-98757b85df0b" providerId="ADAL" clId="{DDA6BCD5-DC0D-434C-93A0-51E2BCD25B34}" dt="2026-01-14T17:33:31.784" v="206" actId="962"/>
          <ac:grpSpMkLst>
            <pc:docMk/>
            <pc:sldMk cId="2589428568" sldId="309"/>
            <ac:grpSpMk id="13" creationId="{51E80C67-C714-4795-939F-435D6075A6B8}"/>
          </ac:grpSpMkLst>
        </pc:grpChg>
        <pc:cxnChg chg="mod">
          <ac:chgData name="Caitlin Coleman" userId="96f87ca1-0e64-4ae8-8d77-98757b85df0b" providerId="ADAL" clId="{DDA6BCD5-DC0D-434C-93A0-51E2BCD25B34}" dt="2026-01-14T17:33:19.448" v="204" actId="962"/>
          <ac:cxnSpMkLst>
            <pc:docMk/>
            <pc:sldMk cId="2589428568" sldId="309"/>
            <ac:cxnSpMk id="55" creationId="{00000000-0000-0000-0000-000000000000}"/>
          </ac:cxnSpMkLst>
        </pc:cxnChg>
      </pc:sldChg>
      <pc:sldChg chg="modSp mod">
        <pc:chgData name="Caitlin Coleman" userId="96f87ca1-0e64-4ae8-8d77-98757b85df0b" providerId="ADAL" clId="{DDA6BCD5-DC0D-434C-93A0-51E2BCD25B34}" dt="2026-01-14T17:34:44.196" v="221" actId="962"/>
        <pc:sldMkLst>
          <pc:docMk/>
          <pc:sldMk cId="2318767539" sldId="310"/>
        </pc:sldMkLst>
        <pc:spChg chg="mod">
          <ac:chgData name="Caitlin Coleman" userId="96f87ca1-0e64-4ae8-8d77-98757b85df0b" providerId="ADAL" clId="{DDA6BCD5-DC0D-434C-93A0-51E2BCD25B34}" dt="2026-01-14T17:34:27.048" v="218" actId="33553"/>
          <ac:spMkLst>
            <pc:docMk/>
            <pc:sldMk cId="2318767539" sldId="310"/>
            <ac:spMk id="26" creationId="{00000000-0000-0000-0000-000000000000}"/>
          </ac:spMkLst>
        </pc:spChg>
        <pc:grpChg chg="mod">
          <ac:chgData name="Caitlin Coleman" userId="96f87ca1-0e64-4ae8-8d77-98757b85df0b" providerId="ADAL" clId="{DDA6BCD5-DC0D-434C-93A0-51E2BCD25B34}" dt="2026-01-14T17:34:37.478" v="220" actId="962"/>
          <ac:grpSpMkLst>
            <pc:docMk/>
            <pc:sldMk cId="2318767539" sldId="310"/>
            <ac:grpSpMk id="6" creationId="{E38E3255-B33D-424B-A1AC-FBB97C1F30A8}"/>
          </ac:grpSpMkLst>
        </pc:grpChg>
        <pc:grpChg chg="mod">
          <ac:chgData name="Caitlin Coleman" userId="96f87ca1-0e64-4ae8-8d77-98757b85df0b" providerId="ADAL" clId="{DDA6BCD5-DC0D-434C-93A0-51E2BCD25B34}" dt="2026-01-14T17:34:44.196" v="221" actId="962"/>
          <ac:grpSpMkLst>
            <pc:docMk/>
            <pc:sldMk cId="2318767539" sldId="310"/>
            <ac:grpSpMk id="10" creationId="{51C113C4-0AD0-499D-A70B-958389D7B5DB}"/>
          </ac:grpSpMkLst>
        </pc:grpChg>
        <pc:cxnChg chg="mod">
          <ac:chgData name="Caitlin Coleman" userId="96f87ca1-0e64-4ae8-8d77-98757b85df0b" providerId="ADAL" clId="{DDA6BCD5-DC0D-434C-93A0-51E2BCD25B34}" dt="2026-01-14T17:34:31.119" v="219" actId="962"/>
          <ac:cxnSpMkLst>
            <pc:docMk/>
            <pc:sldMk cId="2318767539" sldId="310"/>
            <ac:cxnSpMk id="55" creationId="{00000000-0000-0000-0000-000000000000}"/>
          </ac:cxnSpMkLst>
        </pc:cxnChg>
      </pc:sldChg>
      <pc:sldChg chg="addSp delSp modSp mod">
        <pc:chgData name="Caitlin Coleman" userId="96f87ca1-0e64-4ae8-8d77-98757b85df0b" providerId="ADAL" clId="{DDA6BCD5-DC0D-434C-93A0-51E2BCD25B34}" dt="2026-01-14T17:49:09.397" v="269" actId="962"/>
        <pc:sldMkLst>
          <pc:docMk/>
          <pc:sldMk cId="910200229" sldId="311"/>
        </pc:sldMkLst>
        <pc:spChg chg="mod">
          <ac:chgData name="Caitlin Coleman" userId="96f87ca1-0e64-4ae8-8d77-98757b85df0b" providerId="ADAL" clId="{DDA6BCD5-DC0D-434C-93A0-51E2BCD25B34}" dt="2026-01-14T17:41:59.537" v="258" actId="33553"/>
          <ac:spMkLst>
            <pc:docMk/>
            <pc:sldMk cId="910200229" sldId="311"/>
            <ac:spMk id="26" creationId="{00000000-0000-0000-0000-000000000000}"/>
          </ac:spMkLst>
        </pc:spChg>
        <pc:picChg chg="add mod">
          <ac:chgData name="Caitlin Coleman" userId="96f87ca1-0e64-4ae8-8d77-98757b85df0b" providerId="ADAL" clId="{DDA6BCD5-DC0D-434C-93A0-51E2BCD25B34}" dt="2026-01-14T17:49:09.397" v="269" actId="962"/>
          <ac:picMkLst>
            <pc:docMk/>
            <pc:sldMk cId="910200229" sldId="311"/>
            <ac:picMk id="3" creationId="{C988E738-3F19-08F0-8552-5D9A68F45E4B}"/>
          </ac:picMkLst>
        </pc:picChg>
        <pc:cxnChg chg="mod">
          <ac:chgData name="Caitlin Coleman" userId="96f87ca1-0e64-4ae8-8d77-98757b85df0b" providerId="ADAL" clId="{DDA6BCD5-DC0D-434C-93A0-51E2BCD25B34}" dt="2026-01-14T17:42:04.305" v="259" actId="962"/>
          <ac:cxnSpMkLst>
            <pc:docMk/>
            <pc:sldMk cId="910200229" sldId="311"/>
            <ac:cxnSpMk id="55" creationId="{00000000-0000-0000-0000-000000000000}"/>
          </ac:cxnSpMkLst>
        </pc:cxnChg>
      </pc:sldChg>
      <pc:sldChg chg="modSp mod">
        <pc:chgData name="Caitlin Coleman" userId="96f87ca1-0e64-4ae8-8d77-98757b85df0b" providerId="ADAL" clId="{DDA6BCD5-DC0D-434C-93A0-51E2BCD25B34}" dt="2026-01-14T17:49:48.593" v="275" actId="962"/>
        <pc:sldMkLst>
          <pc:docMk/>
          <pc:sldMk cId="222940042" sldId="312"/>
        </pc:sldMkLst>
        <pc:spChg chg="mod">
          <ac:chgData name="Caitlin Coleman" userId="96f87ca1-0e64-4ae8-8d77-98757b85df0b" providerId="ADAL" clId="{DDA6BCD5-DC0D-434C-93A0-51E2BCD25B34}" dt="2026-01-14T17:49:16.979" v="270" actId="33553"/>
          <ac:spMkLst>
            <pc:docMk/>
            <pc:sldMk cId="222940042" sldId="312"/>
            <ac:spMk id="26" creationId="{00000000-0000-0000-0000-000000000000}"/>
          </ac:spMkLst>
        </pc:spChg>
        <pc:grpChg chg="mod">
          <ac:chgData name="Caitlin Coleman" userId="96f87ca1-0e64-4ae8-8d77-98757b85df0b" providerId="ADAL" clId="{DDA6BCD5-DC0D-434C-93A0-51E2BCD25B34}" dt="2026-01-14T17:49:27.332" v="272" actId="962"/>
          <ac:grpSpMkLst>
            <pc:docMk/>
            <pc:sldMk cId="222940042" sldId="312"/>
            <ac:grpSpMk id="6" creationId="{E38E3255-B33D-424B-A1AC-FBB97C1F30A8}"/>
          </ac:grpSpMkLst>
        </pc:grpChg>
        <pc:grpChg chg="mod">
          <ac:chgData name="Caitlin Coleman" userId="96f87ca1-0e64-4ae8-8d77-98757b85df0b" providerId="ADAL" clId="{DDA6BCD5-DC0D-434C-93A0-51E2BCD25B34}" dt="2026-01-14T17:49:34.620" v="273" actId="962"/>
          <ac:grpSpMkLst>
            <pc:docMk/>
            <pc:sldMk cId="222940042" sldId="312"/>
            <ac:grpSpMk id="10" creationId="{51C113C4-0AD0-499D-A70B-958389D7B5DB}"/>
          </ac:grpSpMkLst>
        </pc:grpChg>
        <pc:grpChg chg="mod">
          <ac:chgData name="Caitlin Coleman" userId="96f87ca1-0e64-4ae8-8d77-98757b85df0b" providerId="ADAL" clId="{DDA6BCD5-DC0D-434C-93A0-51E2BCD25B34}" dt="2026-01-14T17:49:41.388" v="274" actId="962"/>
          <ac:grpSpMkLst>
            <pc:docMk/>
            <pc:sldMk cId="222940042" sldId="312"/>
            <ac:grpSpMk id="13" creationId="{51E80C67-C714-4795-939F-435D6075A6B8}"/>
          </ac:grpSpMkLst>
        </pc:grpChg>
        <pc:grpChg chg="mod">
          <ac:chgData name="Caitlin Coleman" userId="96f87ca1-0e64-4ae8-8d77-98757b85df0b" providerId="ADAL" clId="{DDA6BCD5-DC0D-434C-93A0-51E2BCD25B34}" dt="2026-01-14T17:49:48.593" v="275" actId="962"/>
          <ac:grpSpMkLst>
            <pc:docMk/>
            <pc:sldMk cId="222940042" sldId="312"/>
            <ac:grpSpMk id="16" creationId="{0E1A2D74-0920-460A-B321-2327371AE3D4}"/>
          </ac:grpSpMkLst>
        </pc:grpChg>
        <pc:cxnChg chg="mod">
          <ac:chgData name="Caitlin Coleman" userId="96f87ca1-0e64-4ae8-8d77-98757b85df0b" providerId="ADAL" clId="{DDA6BCD5-DC0D-434C-93A0-51E2BCD25B34}" dt="2026-01-14T17:49:21.496" v="271" actId="962"/>
          <ac:cxnSpMkLst>
            <pc:docMk/>
            <pc:sldMk cId="222940042" sldId="312"/>
            <ac:cxnSpMk id="55" creationId="{00000000-0000-0000-0000-000000000000}"/>
          </ac:cxnSpMkLst>
        </pc:cxnChg>
      </pc:sldChg>
      <pc:sldChg chg="modSp mod">
        <pc:chgData name="Caitlin Coleman" userId="96f87ca1-0e64-4ae8-8d77-98757b85df0b" providerId="ADAL" clId="{DDA6BCD5-DC0D-434C-93A0-51E2BCD25B34}" dt="2026-01-14T17:51:17.517" v="281" actId="962"/>
        <pc:sldMkLst>
          <pc:docMk/>
          <pc:sldMk cId="2784059801" sldId="313"/>
        </pc:sldMkLst>
        <pc:spChg chg="mod">
          <ac:chgData name="Caitlin Coleman" userId="96f87ca1-0e64-4ae8-8d77-98757b85df0b" providerId="ADAL" clId="{DDA6BCD5-DC0D-434C-93A0-51E2BCD25B34}" dt="2026-01-14T17:50:47.626" v="276" actId="33553"/>
          <ac:spMkLst>
            <pc:docMk/>
            <pc:sldMk cId="2784059801" sldId="313"/>
            <ac:spMk id="26" creationId="{00000000-0000-0000-0000-000000000000}"/>
          </ac:spMkLst>
        </pc:spChg>
        <pc:grpChg chg="mod">
          <ac:chgData name="Caitlin Coleman" userId="96f87ca1-0e64-4ae8-8d77-98757b85df0b" providerId="ADAL" clId="{DDA6BCD5-DC0D-434C-93A0-51E2BCD25B34}" dt="2026-01-14T17:50:58.249" v="278" actId="962"/>
          <ac:grpSpMkLst>
            <pc:docMk/>
            <pc:sldMk cId="2784059801" sldId="313"/>
            <ac:grpSpMk id="6" creationId="{E38E3255-B33D-424B-A1AC-FBB97C1F30A8}"/>
          </ac:grpSpMkLst>
        </pc:grpChg>
        <pc:grpChg chg="mod">
          <ac:chgData name="Caitlin Coleman" userId="96f87ca1-0e64-4ae8-8d77-98757b85df0b" providerId="ADAL" clId="{DDA6BCD5-DC0D-434C-93A0-51E2BCD25B34}" dt="2026-01-14T17:51:04.319" v="279" actId="962"/>
          <ac:grpSpMkLst>
            <pc:docMk/>
            <pc:sldMk cId="2784059801" sldId="313"/>
            <ac:grpSpMk id="10" creationId="{51C113C4-0AD0-499D-A70B-958389D7B5DB}"/>
          </ac:grpSpMkLst>
        </pc:grpChg>
        <pc:grpChg chg="mod">
          <ac:chgData name="Caitlin Coleman" userId="96f87ca1-0e64-4ae8-8d77-98757b85df0b" providerId="ADAL" clId="{DDA6BCD5-DC0D-434C-93A0-51E2BCD25B34}" dt="2026-01-14T17:51:10.452" v="280" actId="962"/>
          <ac:grpSpMkLst>
            <pc:docMk/>
            <pc:sldMk cId="2784059801" sldId="313"/>
            <ac:grpSpMk id="13" creationId="{51E80C67-C714-4795-939F-435D6075A6B8}"/>
          </ac:grpSpMkLst>
        </pc:grpChg>
        <pc:grpChg chg="mod">
          <ac:chgData name="Caitlin Coleman" userId="96f87ca1-0e64-4ae8-8d77-98757b85df0b" providerId="ADAL" clId="{DDA6BCD5-DC0D-434C-93A0-51E2BCD25B34}" dt="2026-01-14T17:51:17.517" v="281" actId="962"/>
          <ac:grpSpMkLst>
            <pc:docMk/>
            <pc:sldMk cId="2784059801" sldId="313"/>
            <ac:grpSpMk id="16" creationId="{0E1A2D74-0920-460A-B321-2327371AE3D4}"/>
          </ac:grpSpMkLst>
        </pc:grpChg>
        <pc:cxnChg chg="mod">
          <ac:chgData name="Caitlin Coleman" userId="96f87ca1-0e64-4ae8-8d77-98757b85df0b" providerId="ADAL" clId="{DDA6BCD5-DC0D-434C-93A0-51E2BCD25B34}" dt="2026-01-14T17:50:51.273" v="277" actId="962"/>
          <ac:cxnSpMkLst>
            <pc:docMk/>
            <pc:sldMk cId="2784059801" sldId="313"/>
            <ac:cxnSpMk id="55" creationId="{00000000-0000-0000-0000-000000000000}"/>
          </ac:cxnSpMkLst>
        </pc:cxnChg>
      </pc:sldChg>
      <pc:sldChg chg="modSp mod">
        <pc:chgData name="Caitlin Coleman" userId="96f87ca1-0e64-4ae8-8d77-98757b85df0b" providerId="ADAL" clId="{DDA6BCD5-DC0D-434C-93A0-51E2BCD25B34}" dt="2026-01-14T17:54:11.923" v="286" actId="962"/>
        <pc:sldMkLst>
          <pc:docMk/>
          <pc:sldMk cId="4104371056" sldId="314"/>
        </pc:sldMkLst>
        <pc:spChg chg="mod">
          <ac:chgData name="Caitlin Coleman" userId="96f87ca1-0e64-4ae8-8d77-98757b85df0b" providerId="ADAL" clId="{DDA6BCD5-DC0D-434C-93A0-51E2BCD25B34}" dt="2026-01-14T17:53:50.109" v="282" actId="33553"/>
          <ac:spMkLst>
            <pc:docMk/>
            <pc:sldMk cId="4104371056" sldId="314"/>
            <ac:spMk id="26" creationId="{00000000-0000-0000-0000-000000000000}"/>
          </ac:spMkLst>
        </pc:spChg>
        <pc:grpChg chg="mod">
          <ac:chgData name="Caitlin Coleman" userId="96f87ca1-0e64-4ae8-8d77-98757b85df0b" providerId="ADAL" clId="{DDA6BCD5-DC0D-434C-93A0-51E2BCD25B34}" dt="2026-01-14T17:53:59.409" v="284" actId="962"/>
          <ac:grpSpMkLst>
            <pc:docMk/>
            <pc:sldMk cId="4104371056" sldId="314"/>
            <ac:grpSpMk id="6" creationId="{E38E3255-B33D-424B-A1AC-FBB97C1F30A8}"/>
          </ac:grpSpMkLst>
        </pc:grpChg>
        <pc:grpChg chg="mod">
          <ac:chgData name="Caitlin Coleman" userId="96f87ca1-0e64-4ae8-8d77-98757b85df0b" providerId="ADAL" clId="{DDA6BCD5-DC0D-434C-93A0-51E2BCD25B34}" dt="2026-01-14T17:54:06.033" v="285" actId="962"/>
          <ac:grpSpMkLst>
            <pc:docMk/>
            <pc:sldMk cId="4104371056" sldId="314"/>
            <ac:grpSpMk id="10" creationId="{51C113C4-0AD0-499D-A70B-958389D7B5DB}"/>
          </ac:grpSpMkLst>
        </pc:grpChg>
        <pc:grpChg chg="mod">
          <ac:chgData name="Caitlin Coleman" userId="96f87ca1-0e64-4ae8-8d77-98757b85df0b" providerId="ADAL" clId="{DDA6BCD5-DC0D-434C-93A0-51E2BCD25B34}" dt="2026-01-14T17:54:11.923" v="286" actId="962"/>
          <ac:grpSpMkLst>
            <pc:docMk/>
            <pc:sldMk cId="4104371056" sldId="314"/>
            <ac:grpSpMk id="13" creationId="{51E80C67-C714-4795-939F-435D6075A6B8}"/>
          </ac:grpSpMkLst>
        </pc:grpChg>
        <pc:cxnChg chg="mod">
          <ac:chgData name="Caitlin Coleman" userId="96f87ca1-0e64-4ae8-8d77-98757b85df0b" providerId="ADAL" clId="{DDA6BCD5-DC0D-434C-93A0-51E2BCD25B34}" dt="2026-01-14T17:53:53.379" v="283" actId="962"/>
          <ac:cxnSpMkLst>
            <pc:docMk/>
            <pc:sldMk cId="4104371056" sldId="314"/>
            <ac:cxnSpMk id="55" creationId="{00000000-0000-0000-0000-000000000000}"/>
          </ac:cxnSpMkLst>
        </pc:cxnChg>
      </pc:sldChg>
      <pc:sldChg chg="modSp mod">
        <pc:chgData name="Caitlin Coleman" userId="96f87ca1-0e64-4ae8-8d77-98757b85df0b" providerId="ADAL" clId="{DDA6BCD5-DC0D-434C-93A0-51E2BCD25B34}" dt="2026-01-14T16:20:09.463" v="12" actId="962"/>
        <pc:sldMkLst>
          <pc:docMk/>
          <pc:sldMk cId="3024314416" sldId="317"/>
        </pc:sldMkLst>
        <pc:spChg chg="mod">
          <ac:chgData name="Caitlin Coleman" userId="96f87ca1-0e64-4ae8-8d77-98757b85df0b" providerId="ADAL" clId="{DDA6BCD5-DC0D-434C-93A0-51E2BCD25B34}" dt="2026-01-14T16:19:57.371" v="9" actId="33553"/>
          <ac:spMkLst>
            <pc:docMk/>
            <pc:sldMk cId="3024314416" sldId="317"/>
            <ac:spMk id="26" creationId="{00000000-0000-0000-0000-000000000000}"/>
          </ac:spMkLst>
        </pc:spChg>
        <pc:grpChg chg="mod">
          <ac:chgData name="Caitlin Coleman" userId="96f87ca1-0e64-4ae8-8d77-98757b85df0b" providerId="ADAL" clId="{DDA6BCD5-DC0D-434C-93A0-51E2BCD25B34}" dt="2026-01-14T16:20:09.463" v="12" actId="962"/>
          <ac:grpSpMkLst>
            <pc:docMk/>
            <pc:sldMk cId="3024314416" sldId="317"/>
            <ac:grpSpMk id="6" creationId="{F3A2BD79-A975-4431-9CD0-8EBE2238BEB0}"/>
          </ac:grpSpMkLst>
        </pc:grpChg>
        <pc:picChg chg="mod">
          <ac:chgData name="Caitlin Coleman" userId="96f87ca1-0e64-4ae8-8d77-98757b85df0b" providerId="ADAL" clId="{DDA6BCD5-DC0D-434C-93A0-51E2BCD25B34}" dt="2026-01-14T16:20:02.936" v="11"/>
          <ac:picMkLst>
            <pc:docMk/>
            <pc:sldMk cId="3024314416" sldId="317"/>
            <ac:picMk id="1026" creationId="{78F3FC41-81EC-46EF-8BD1-D6FF81099007}"/>
          </ac:picMkLst>
        </pc:picChg>
        <pc:cxnChg chg="mod">
          <ac:chgData name="Caitlin Coleman" userId="96f87ca1-0e64-4ae8-8d77-98757b85df0b" providerId="ADAL" clId="{DDA6BCD5-DC0D-434C-93A0-51E2BCD25B34}" dt="2026-01-14T16:20:01.741" v="10" actId="962"/>
          <ac:cxnSpMkLst>
            <pc:docMk/>
            <pc:sldMk cId="3024314416" sldId="317"/>
            <ac:cxnSpMk id="55" creationId="{00000000-0000-0000-0000-000000000000}"/>
          </ac:cxnSpMkLst>
        </pc:cxnChg>
      </pc:sldChg>
      <pc:sldChg chg="modSp mod">
        <pc:chgData name="Caitlin Coleman" userId="96f87ca1-0e64-4ae8-8d77-98757b85df0b" providerId="ADAL" clId="{DDA6BCD5-DC0D-434C-93A0-51E2BCD25B34}" dt="2026-01-14T16:21:08.608" v="17" actId="962"/>
        <pc:sldMkLst>
          <pc:docMk/>
          <pc:sldMk cId="1535530685" sldId="328"/>
        </pc:sldMkLst>
        <pc:spChg chg="mod">
          <ac:chgData name="Caitlin Coleman" userId="96f87ca1-0e64-4ae8-8d77-98757b85df0b" providerId="ADAL" clId="{DDA6BCD5-DC0D-434C-93A0-51E2BCD25B34}" dt="2026-01-14T16:20:44.023" v="13"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4T16:20:54.087" v="15"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4T16:21:00.332" v="16"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4T16:21:08.608" v="17" actId="962"/>
          <ac:grpSpMkLst>
            <pc:docMk/>
            <pc:sldMk cId="1535530685" sldId="328"/>
            <ac:grpSpMk id="20" creationId="{4A0713FB-980E-497E-A670-6EADB7900DE0}"/>
          </ac:grpSpMkLst>
        </pc:grpChg>
        <pc:cxnChg chg="mod">
          <ac:chgData name="Caitlin Coleman" userId="96f87ca1-0e64-4ae8-8d77-98757b85df0b" providerId="ADAL" clId="{DDA6BCD5-DC0D-434C-93A0-51E2BCD25B34}" dt="2026-01-14T16:20:47.844" v="14" actId="962"/>
          <ac:cxnSpMkLst>
            <pc:docMk/>
            <pc:sldMk cId="1535530685" sldId="328"/>
            <ac:cxnSpMk id="55" creationId="{00000000-0000-0000-0000-000000000000}"/>
          </ac:cxnSpMkLst>
        </pc:cxnChg>
      </pc:sldChg>
      <pc:sldChg chg="modSp mod">
        <pc:chgData name="Caitlin Coleman" userId="96f87ca1-0e64-4ae8-8d77-98757b85df0b" providerId="ADAL" clId="{DDA6BCD5-DC0D-434C-93A0-51E2BCD25B34}" dt="2026-01-14T16:21:57.099" v="25" actId="962"/>
        <pc:sldMkLst>
          <pc:docMk/>
          <pc:sldMk cId="2988089332" sldId="329"/>
        </pc:sldMkLst>
        <pc:spChg chg="mod">
          <ac:chgData name="Caitlin Coleman" userId="96f87ca1-0e64-4ae8-8d77-98757b85df0b" providerId="ADAL" clId="{DDA6BCD5-DC0D-434C-93A0-51E2BCD25B34}" dt="2026-01-14T16:21:28.497" v="20" actId="33553"/>
          <ac:spMkLst>
            <pc:docMk/>
            <pc:sldMk cId="2988089332" sldId="329"/>
            <ac:spMk id="26" creationId="{00000000-0000-0000-0000-000000000000}"/>
          </ac:spMkLst>
        </pc:spChg>
        <pc:grpChg chg="mod">
          <ac:chgData name="Caitlin Coleman" userId="96f87ca1-0e64-4ae8-8d77-98757b85df0b" providerId="ADAL" clId="{DDA6BCD5-DC0D-434C-93A0-51E2BCD25B34}" dt="2026-01-14T16:21:57.099" v="25" actId="962"/>
          <ac:grpSpMkLst>
            <pc:docMk/>
            <pc:sldMk cId="2988089332" sldId="329"/>
            <ac:grpSpMk id="13" creationId="{5425FB99-7BD4-4090-836C-42A068E29AC2}"/>
          </ac:grpSpMkLst>
        </pc:grpChg>
        <pc:grpChg chg="mod">
          <ac:chgData name="Caitlin Coleman" userId="96f87ca1-0e64-4ae8-8d77-98757b85df0b" providerId="ADAL" clId="{DDA6BCD5-DC0D-434C-93A0-51E2BCD25B34}" dt="2026-01-14T16:21:38.834" v="22" actId="962"/>
          <ac:grpSpMkLst>
            <pc:docMk/>
            <pc:sldMk cId="2988089332" sldId="329"/>
            <ac:grpSpMk id="14" creationId="{07A8CF69-5CD1-4892-82FC-34A3EA082138}"/>
          </ac:grpSpMkLst>
        </pc:grpChg>
        <pc:grpChg chg="mod">
          <ac:chgData name="Caitlin Coleman" userId="96f87ca1-0e64-4ae8-8d77-98757b85df0b" providerId="ADAL" clId="{DDA6BCD5-DC0D-434C-93A0-51E2BCD25B34}" dt="2026-01-14T16:21:44.629" v="23" actId="962"/>
          <ac:grpSpMkLst>
            <pc:docMk/>
            <pc:sldMk cId="2988089332" sldId="329"/>
            <ac:grpSpMk id="17" creationId="{814C246D-55AE-40B3-8B12-FA1A95C318E6}"/>
          </ac:grpSpMkLst>
        </pc:grpChg>
        <pc:grpChg chg="mod">
          <ac:chgData name="Caitlin Coleman" userId="96f87ca1-0e64-4ae8-8d77-98757b85df0b" providerId="ADAL" clId="{DDA6BCD5-DC0D-434C-93A0-51E2BCD25B34}" dt="2026-01-14T16:21:50.402" v="24" actId="962"/>
          <ac:grpSpMkLst>
            <pc:docMk/>
            <pc:sldMk cId="2988089332" sldId="329"/>
            <ac:grpSpMk id="20" creationId="{4A0713FB-980E-497E-A670-6EADB7900DE0}"/>
          </ac:grpSpMkLst>
        </pc:grpChg>
        <pc:cxnChg chg="mod">
          <ac:chgData name="Caitlin Coleman" userId="96f87ca1-0e64-4ae8-8d77-98757b85df0b" providerId="ADAL" clId="{DDA6BCD5-DC0D-434C-93A0-51E2BCD25B34}" dt="2026-01-14T16:21:32.587" v="21" actId="962"/>
          <ac:cxnSpMkLst>
            <pc:docMk/>
            <pc:sldMk cId="2988089332" sldId="329"/>
            <ac:cxnSpMk id="55" creationId="{00000000-0000-0000-0000-000000000000}"/>
          </ac:cxnSpMkLst>
        </pc:cxnChg>
      </pc:sldChg>
      <pc:sldChg chg="modSp mod">
        <pc:chgData name="Caitlin Coleman" userId="96f87ca1-0e64-4ae8-8d77-98757b85df0b" providerId="ADAL" clId="{DDA6BCD5-DC0D-434C-93A0-51E2BCD25B34}" dt="2026-01-14T16:22:23.766" v="30" actId="962"/>
        <pc:sldMkLst>
          <pc:docMk/>
          <pc:sldMk cId="1536446751" sldId="330"/>
        </pc:sldMkLst>
        <pc:spChg chg="mod">
          <ac:chgData name="Caitlin Coleman" userId="96f87ca1-0e64-4ae8-8d77-98757b85df0b" providerId="ADAL" clId="{DDA6BCD5-DC0D-434C-93A0-51E2BCD25B34}" dt="2026-01-14T16:22:11.088" v="28" actId="33553"/>
          <ac:spMkLst>
            <pc:docMk/>
            <pc:sldMk cId="1536446751" sldId="330"/>
            <ac:spMk id="26" creationId="{00000000-0000-0000-0000-000000000000}"/>
          </ac:spMkLst>
        </pc:spChg>
        <pc:grpChg chg="mod">
          <ac:chgData name="Caitlin Coleman" userId="96f87ca1-0e64-4ae8-8d77-98757b85df0b" providerId="ADAL" clId="{DDA6BCD5-DC0D-434C-93A0-51E2BCD25B34}" dt="2026-01-14T16:22:23.766" v="30" actId="962"/>
          <ac:grpSpMkLst>
            <pc:docMk/>
            <pc:sldMk cId="1536446751" sldId="330"/>
            <ac:grpSpMk id="14" creationId="{07A8CF69-5CD1-4892-82FC-34A3EA082138}"/>
          </ac:grpSpMkLst>
        </pc:grpChg>
        <pc:cxnChg chg="mod">
          <ac:chgData name="Caitlin Coleman" userId="96f87ca1-0e64-4ae8-8d77-98757b85df0b" providerId="ADAL" clId="{DDA6BCD5-DC0D-434C-93A0-51E2BCD25B34}" dt="2026-01-14T16:22:14.204" v="29" actId="962"/>
          <ac:cxnSpMkLst>
            <pc:docMk/>
            <pc:sldMk cId="1536446751" sldId="330"/>
            <ac:cxnSpMk id="55" creationId="{00000000-0000-0000-0000-000000000000}"/>
          </ac:cxnSpMkLst>
        </pc:cxnChg>
      </pc:sldChg>
      <pc:sldChg chg="modSp mod">
        <pc:chgData name="Caitlin Coleman" userId="96f87ca1-0e64-4ae8-8d77-98757b85df0b" providerId="ADAL" clId="{DDA6BCD5-DC0D-434C-93A0-51E2BCD25B34}" dt="2026-01-14T16:29:44.884" v="35" actId="962"/>
        <pc:sldMkLst>
          <pc:docMk/>
          <pc:sldMk cId="3739543587" sldId="331"/>
        </pc:sldMkLst>
        <pc:spChg chg="mod">
          <ac:chgData name="Caitlin Coleman" userId="96f87ca1-0e64-4ae8-8d77-98757b85df0b" providerId="ADAL" clId="{DDA6BCD5-DC0D-434C-93A0-51E2BCD25B34}" dt="2026-01-14T16:29:35.214" v="33" actId="947"/>
          <ac:spMkLst>
            <pc:docMk/>
            <pc:sldMk cId="3739543587" sldId="331"/>
            <ac:spMk id="26" creationId="{00000000-0000-0000-0000-000000000000}"/>
          </ac:spMkLst>
        </pc:spChg>
        <pc:grpChg chg="mod">
          <ac:chgData name="Caitlin Coleman" userId="96f87ca1-0e64-4ae8-8d77-98757b85df0b" providerId="ADAL" clId="{DDA6BCD5-DC0D-434C-93A0-51E2BCD25B34}" dt="2026-01-14T16:29:44.884" v="35" actId="962"/>
          <ac:grpSpMkLst>
            <pc:docMk/>
            <pc:sldMk cId="3739543587" sldId="331"/>
            <ac:grpSpMk id="14" creationId="{07A8CF69-5CD1-4892-82FC-34A3EA082138}"/>
          </ac:grpSpMkLst>
        </pc:grpChg>
        <pc:cxnChg chg="mod">
          <ac:chgData name="Caitlin Coleman" userId="96f87ca1-0e64-4ae8-8d77-98757b85df0b" providerId="ADAL" clId="{DDA6BCD5-DC0D-434C-93A0-51E2BCD25B34}" dt="2026-01-14T16:29:39.193" v="34" actId="962"/>
          <ac:cxnSpMkLst>
            <pc:docMk/>
            <pc:sldMk cId="3739543587" sldId="331"/>
            <ac:cxnSpMk id="55" creationId="{00000000-0000-0000-0000-000000000000}"/>
          </ac:cxnSpMkLst>
        </pc:cxnChg>
      </pc:sldChg>
      <pc:sldChg chg="modSp mod">
        <pc:chgData name="Caitlin Coleman" userId="96f87ca1-0e64-4ae8-8d77-98757b85df0b" providerId="ADAL" clId="{DDA6BCD5-DC0D-434C-93A0-51E2BCD25B34}" dt="2026-01-14T16:30:31.715" v="42" actId="962"/>
        <pc:sldMkLst>
          <pc:docMk/>
          <pc:sldMk cId="2913118055" sldId="332"/>
        </pc:sldMkLst>
        <pc:spChg chg="mod">
          <ac:chgData name="Caitlin Coleman" userId="96f87ca1-0e64-4ae8-8d77-98757b85df0b" providerId="ADAL" clId="{DDA6BCD5-DC0D-434C-93A0-51E2BCD25B34}" dt="2026-01-14T16:29:59.169" v="36" actId="20577"/>
          <ac:spMkLst>
            <pc:docMk/>
            <pc:sldMk cId="2913118055" sldId="332"/>
            <ac:spMk id="16" creationId="{D21E5F1A-81E0-4970-83AD-D79FB967E25A}"/>
          </ac:spMkLst>
        </pc:spChg>
        <pc:spChg chg="mod">
          <ac:chgData name="Caitlin Coleman" userId="96f87ca1-0e64-4ae8-8d77-98757b85df0b" providerId="ADAL" clId="{DDA6BCD5-DC0D-434C-93A0-51E2BCD25B34}" dt="2026-01-14T16:30:03.288" v="37" actId="33553"/>
          <ac:spMkLst>
            <pc:docMk/>
            <pc:sldMk cId="2913118055" sldId="332"/>
            <ac:spMk id="26" creationId="{00000000-0000-0000-0000-000000000000}"/>
          </ac:spMkLst>
        </pc:spChg>
        <pc:grpChg chg="mod">
          <ac:chgData name="Caitlin Coleman" userId="96f87ca1-0e64-4ae8-8d77-98757b85df0b" providerId="ADAL" clId="{DDA6BCD5-DC0D-434C-93A0-51E2BCD25B34}" dt="2026-01-14T16:30:13.025" v="39" actId="962"/>
          <ac:grpSpMkLst>
            <pc:docMk/>
            <pc:sldMk cId="2913118055" sldId="332"/>
            <ac:grpSpMk id="14" creationId="{07A8CF69-5CD1-4892-82FC-34A3EA082138}"/>
          </ac:grpSpMkLst>
        </pc:grpChg>
        <pc:grpChg chg="mod">
          <ac:chgData name="Caitlin Coleman" userId="96f87ca1-0e64-4ae8-8d77-98757b85df0b" providerId="ADAL" clId="{DDA6BCD5-DC0D-434C-93A0-51E2BCD25B34}" dt="2026-01-14T16:30:18.589" v="40" actId="962"/>
          <ac:grpSpMkLst>
            <pc:docMk/>
            <pc:sldMk cId="2913118055" sldId="332"/>
            <ac:grpSpMk id="17" creationId="{814C246D-55AE-40B3-8B12-FA1A95C318E6}"/>
          </ac:grpSpMkLst>
        </pc:grpChg>
        <pc:grpChg chg="mod">
          <ac:chgData name="Caitlin Coleman" userId="96f87ca1-0e64-4ae8-8d77-98757b85df0b" providerId="ADAL" clId="{DDA6BCD5-DC0D-434C-93A0-51E2BCD25B34}" dt="2026-01-14T16:30:25.466" v="41" actId="962"/>
          <ac:grpSpMkLst>
            <pc:docMk/>
            <pc:sldMk cId="2913118055" sldId="332"/>
            <ac:grpSpMk id="20" creationId="{4A0713FB-980E-497E-A670-6EADB7900DE0}"/>
          </ac:grpSpMkLst>
        </pc:grpChg>
        <pc:grpChg chg="mod">
          <ac:chgData name="Caitlin Coleman" userId="96f87ca1-0e64-4ae8-8d77-98757b85df0b" providerId="ADAL" clId="{DDA6BCD5-DC0D-434C-93A0-51E2BCD25B34}" dt="2026-01-14T16:30:31.715" v="42" actId="962"/>
          <ac:grpSpMkLst>
            <pc:docMk/>
            <pc:sldMk cId="2913118055" sldId="332"/>
            <ac:grpSpMk id="25" creationId="{A144C51C-519C-44F6-A845-818D4F4D4327}"/>
          </ac:grpSpMkLst>
        </pc:grpChg>
        <pc:cxnChg chg="mod">
          <ac:chgData name="Caitlin Coleman" userId="96f87ca1-0e64-4ae8-8d77-98757b85df0b" providerId="ADAL" clId="{DDA6BCD5-DC0D-434C-93A0-51E2BCD25B34}" dt="2026-01-14T16:30:06.910" v="38" actId="962"/>
          <ac:cxnSpMkLst>
            <pc:docMk/>
            <pc:sldMk cId="2913118055" sldId="332"/>
            <ac:cxnSpMk id="55" creationId="{00000000-0000-0000-0000-000000000000}"/>
          </ac:cxnSpMkLst>
        </pc:cxnChg>
      </pc:sldChg>
      <pc:sldChg chg="modSp mod">
        <pc:chgData name="Caitlin Coleman" userId="96f87ca1-0e64-4ae8-8d77-98757b85df0b" providerId="ADAL" clId="{DDA6BCD5-DC0D-434C-93A0-51E2BCD25B34}" dt="2026-01-14T16:30:57.727" v="47" actId="962"/>
        <pc:sldMkLst>
          <pc:docMk/>
          <pc:sldMk cId="1667137555" sldId="333"/>
        </pc:sldMkLst>
        <pc:spChg chg="mod">
          <ac:chgData name="Caitlin Coleman" userId="96f87ca1-0e64-4ae8-8d77-98757b85df0b" providerId="ADAL" clId="{DDA6BCD5-DC0D-434C-93A0-51E2BCD25B34}" dt="2026-01-14T16:30:48.635" v="45" actId="33553"/>
          <ac:spMkLst>
            <pc:docMk/>
            <pc:sldMk cId="1667137555" sldId="333"/>
            <ac:spMk id="26" creationId="{00000000-0000-0000-0000-000000000000}"/>
          </ac:spMkLst>
        </pc:spChg>
        <pc:grpChg chg="mod">
          <ac:chgData name="Caitlin Coleman" userId="96f87ca1-0e64-4ae8-8d77-98757b85df0b" providerId="ADAL" clId="{DDA6BCD5-DC0D-434C-93A0-51E2BCD25B34}" dt="2026-01-14T16:30:57.727" v="47" actId="962"/>
          <ac:grpSpMkLst>
            <pc:docMk/>
            <pc:sldMk cId="1667137555" sldId="333"/>
            <ac:grpSpMk id="14" creationId="{07A8CF69-5CD1-4892-82FC-34A3EA082138}"/>
          </ac:grpSpMkLst>
        </pc:grpChg>
        <pc:cxnChg chg="mod">
          <ac:chgData name="Caitlin Coleman" userId="96f87ca1-0e64-4ae8-8d77-98757b85df0b" providerId="ADAL" clId="{DDA6BCD5-DC0D-434C-93A0-51E2BCD25B34}" dt="2026-01-14T16:30:51.535" v="46" actId="962"/>
          <ac:cxnSpMkLst>
            <pc:docMk/>
            <pc:sldMk cId="1667137555" sldId="333"/>
            <ac:cxnSpMk id="55" creationId="{00000000-0000-0000-0000-000000000000}"/>
          </ac:cxnSpMkLst>
        </pc:cxnChg>
      </pc:sldChg>
      <pc:sldChg chg="modSp mod">
        <pc:chgData name="Caitlin Coleman" userId="96f87ca1-0e64-4ae8-8d77-98757b85df0b" providerId="ADAL" clId="{DDA6BCD5-DC0D-434C-93A0-51E2BCD25B34}" dt="2026-01-14T16:42:32.588" v="60" actId="962"/>
        <pc:sldMkLst>
          <pc:docMk/>
          <pc:sldMk cId="418636713" sldId="334"/>
        </pc:sldMkLst>
        <pc:spChg chg="mod">
          <ac:chgData name="Caitlin Coleman" userId="96f87ca1-0e64-4ae8-8d77-98757b85df0b" providerId="ADAL" clId="{DDA6BCD5-DC0D-434C-93A0-51E2BCD25B34}" dt="2026-01-14T16:41:57.603" v="54" actId="33553"/>
          <ac:spMkLst>
            <pc:docMk/>
            <pc:sldMk cId="418636713" sldId="334"/>
            <ac:spMk id="26" creationId="{00000000-0000-0000-0000-000000000000}"/>
          </ac:spMkLst>
        </pc:spChg>
        <pc:grpChg chg="mod">
          <ac:chgData name="Caitlin Coleman" userId="96f87ca1-0e64-4ae8-8d77-98757b85df0b" providerId="ADAL" clId="{DDA6BCD5-DC0D-434C-93A0-51E2BCD25B34}" dt="2026-01-14T16:42:13.321" v="57" actId="962"/>
          <ac:grpSpMkLst>
            <pc:docMk/>
            <pc:sldMk cId="418636713" sldId="334"/>
            <ac:grpSpMk id="14" creationId="{07A8CF69-5CD1-4892-82FC-34A3EA082138}"/>
          </ac:grpSpMkLst>
        </pc:grpChg>
        <pc:grpChg chg="mod">
          <ac:chgData name="Caitlin Coleman" userId="96f87ca1-0e64-4ae8-8d77-98757b85df0b" providerId="ADAL" clId="{DDA6BCD5-DC0D-434C-93A0-51E2BCD25B34}" dt="2026-01-14T16:42:19.287" v="58" actId="962"/>
          <ac:grpSpMkLst>
            <pc:docMk/>
            <pc:sldMk cId="418636713" sldId="334"/>
            <ac:grpSpMk id="17" creationId="{814C246D-55AE-40B3-8B12-FA1A95C318E6}"/>
          </ac:grpSpMkLst>
        </pc:grpChg>
        <pc:grpChg chg="mod">
          <ac:chgData name="Caitlin Coleman" userId="96f87ca1-0e64-4ae8-8d77-98757b85df0b" providerId="ADAL" clId="{DDA6BCD5-DC0D-434C-93A0-51E2BCD25B34}" dt="2026-01-14T16:42:26.429" v="59" actId="962"/>
          <ac:grpSpMkLst>
            <pc:docMk/>
            <pc:sldMk cId="418636713" sldId="334"/>
            <ac:grpSpMk id="20" creationId="{4A0713FB-980E-497E-A670-6EADB7900DE0}"/>
          </ac:grpSpMkLst>
        </pc:grpChg>
        <pc:grpChg chg="mod">
          <ac:chgData name="Caitlin Coleman" userId="96f87ca1-0e64-4ae8-8d77-98757b85df0b" providerId="ADAL" clId="{DDA6BCD5-DC0D-434C-93A0-51E2BCD25B34}" dt="2026-01-14T16:42:32.588" v="60" actId="962"/>
          <ac:grpSpMkLst>
            <pc:docMk/>
            <pc:sldMk cId="418636713" sldId="334"/>
            <ac:grpSpMk id="25" creationId="{A144C51C-519C-44F6-A845-818D4F4D4327}"/>
          </ac:grpSpMkLst>
        </pc:grpChg>
        <pc:cxnChg chg="mod">
          <ac:chgData name="Caitlin Coleman" userId="96f87ca1-0e64-4ae8-8d77-98757b85df0b" providerId="ADAL" clId="{DDA6BCD5-DC0D-434C-93A0-51E2BCD25B34}" dt="2026-01-14T16:42:06.217" v="56" actId="962"/>
          <ac:cxnSpMkLst>
            <pc:docMk/>
            <pc:sldMk cId="418636713" sldId="334"/>
            <ac:cxnSpMk id="55" creationId="{00000000-0000-0000-0000-000000000000}"/>
          </ac:cxnSpMkLst>
        </pc:cxnChg>
      </pc:sldChg>
      <pc:sldChg chg="modSp mod">
        <pc:chgData name="Caitlin Coleman" userId="96f87ca1-0e64-4ae8-8d77-98757b85df0b" providerId="ADAL" clId="{DDA6BCD5-DC0D-434C-93A0-51E2BCD25B34}" dt="2026-01-14T16:43:57.308" v="72" actId="962"/>
        <pc:sldMkLst>
          <pc:docMk/>
          <pc:sldMk cId="430278215" sldId="335"/>
        </pc:sldMkLst>
        <pc:spChg chg="mod">
          <ac:chgData name="Caitlin Coleman" userId="96f87ca1-0e64-4ae8-8d77-98757b85df0b" providerId="ADAL" clId="{DDA6BCD5-DC0D-434C-93A0-51E2BCD25B34}" dt="2026-01-14T16:43:30.866" v="67" actId="33553"/>
          <ac:spMkLst>
            <pc:docMk/>
            <pc:sldMk cId="430278215" sldId="335"/>
            <ac:spMk id="26" creationId="{00000000-0000-0000-0000-000000000000}"/>
          </ac:spMkLst>
        </pc:spChg>
        <pc:grpChg chg="mod">
          <ac:chgData name="Caitlin Coleman" userId="96f87ca1-0e64-4ae8-8d77-98757b85df0b" providerId="ADAL" clId="{DDA6BCD5-DC0D-434C-93A0-51E2BCD25B34}" dt="2026-01-14T16:43:40.236" v="69" actId="962"/>
          <ac:grpSpMkLst>
            <pc:docMk/>
            <pc:sldMk cId="430278215" sldId="335"/>
            <ac:grpSpMk id="14" creationId="{07A8CF69-5CD1-4892-82FC-34A3EA082138}"/>
          </ac:grpSpMkLst>
        </pc:grpChg>
        <pc:grpChg chg="mod">
          <ac:chgData name="Caitlin Coleman" userId="96f87ca1-0e64-4ae8-8d77-98757b85df0b" providerId="ADAL" clId="{DDA6BCD5-DC0D-434C-93A0-51E2BCD25B34}" dt="2026-01-14T16:43:46.051" v="70" actId="962"/>
          <ac:grpSpMkLst>
            <pc:docMk/>
            <pc:sldMk cId="430278215" sldId="335"/>
            <ac:grpSpMk id="17" creationId="{814C246D-55AE-40B3-8B12-FA1A95C318E6}"/>
          </ac:grpSpMkLst>
        </pc:grpChg>
        <pc:grpChg chg="mod">
          <ac:chgData name="Caitlin Coleman" userId="96f87ca1-0e64-4ae8-8d77-98757b85df0b" providerId="ADAL" clId="{DDA6BCD5-DC0D-434C-93A0-51E2BCD25B34}" dt="2026-01-14T16:43:51.171" v="71" actId="962"/>
          <ac:grpSpMkLst>
            <pc:docMk/>
            <pc:sldMk cId="430278215" sldId="335"/>
            <ac:grpSpMk id="20" creationId="{4A0713FB-980E-497E-A670-6EADB7900DE0}"/>
          </ac:grpSpMkLst>
        </pc:grpChg>
        <pc:grpChg chg="mod">
          <ac:chgData name="Caitlin Coleman" userId="96f87ca1-0e64-4ae8-8d77-98757b85df0b" providerId="ADAL" clId="{DDA6BCD5-DC0D-434C-93A0-51E2BCD25B34}" dt="2026-01-14T16:43:57.308" v="72" actId="962"/>
          <ac:grpSpMkLst>
            <pc:docMk/>
            <pc:sldMk cId="430278215" sldId="335"/>
            <ac:grpSpMk id="25" creationId="{A144C51C-519C-44F6-A845-818D4F4D4327}"/>
          </ac:grpSpMkLst>
        </pc:grpChg>
        <pc:cxnChg chg="mod">
          <ac:chgData name="Caitlin Coleman" userId="96f87ca1-0e64-4ae8-8d77-98757b85df0b" providerId="ADAL" clId="{DDA6BCD5-DC0D-434C-93A0-51E2BCD25B34}" dt="2026-01-14T16:43:33.934" v="68" actId="962"/>
          <ac:cxnSpMkLst>
            <pc:docMk/>
            <pc:sldMk cId="430278215" sldId="335"/>
            <ac:cxnSpMk id="55" creationId="{00000000-0000-0000-0000-000000000000}"/>
          </ac:cxnSpMkLst>
        </pc:cxnChg>
      </pc:sldChg>
      <pc:sldChg chg="addSp delSp modSp mod">
        <pc:chgData name="Caitlin Coleman" userId="96f87ca1-0e64-4ae8-8d77-98757b85df0b" providerId="ADAL" clId="{DDA6BCD5-DC0D-434C-93A0-51E2BCD25B34}" dt="2026-01-14T16:46:53.172" v="80" actId="478"/>
        <pc:sldMkLst>
          <pc:docMk/>
          <pc:sldMk cId="1992802672" sldId="336"/>
        </pc:sldMkLst>
        <pc:spChg chg="mod">
          <ac:chgData name="Caitlin Coleman" userId="96f87ca1-0e64-4ae8-8d77-98757b85df0b" providerId="ADAL" clId="{DDA6BCD5-DC0D-434C-93A0-51E2BCD25B34}" dt="2026-01-14T16:44:08.274" v="73" actId="33553"/>
          <ac:spMkLst>
            <pc:docMk/>
            <pc:sldMk cId="1992802672" sldId="336"/>
            <ac:spMk id="26" creationId="{00000000-0000-0000-0000-000000000000}"/>
          </ac:spMkLst>
        </pc:spChg>
        <pc:picChg chg="add mod">
          <ac:chgData name="Caitlin Coleman" userId="96f87ca1-0e64-4ae8-8d77-98757b85df0b" providerId="ADAL" clId="{DDA6BCD5-DC0D-434C-93A0-51E2BCD25B34}" dt="2026-01-14T16:46:50.531" v="79" actId="1076"/>
          <ac:picMkLst>
            <pc:docMk/>
            <pc:sldMk cId="1992802672" sldId="336"/>
            <ac:picMk id="4" creationId="{C1B5F500-BB50-D53F-EDD8-A998F01191B4}"/>
          </ac:picMkLst>
        </pc:picChg>
        <pc:cxnChg chg="mod">
          <ac:chgData name="Caitlin Coleman" userId="96f87ca1-0e64-4ae8-8d77-98757b85df0b" providerId="ADAL" clId="{DDA6BCD5-DC0D-434C-93A0-51E2BCD25B34}" dt="2026-01-14T16:44:11.852" v="74" actId="962"/>
          <ac:cxnSpMkLst>
            <pc:docMk/>
            <pc:sldMk cId="1992802672" sldId="336"/>
            <ac:cxnSpMk id="55" creationId="{00000000-0000-0000-0000-000000000000}"/>
          </ac:cxnSpMkLst>
        </pc:cxnChg>
      </pc:sldChg>
      <pc:sldChg chg="modSp mod">
        <pc:chgData name="Caitlin Coleman" userId="96f87ca1-0e64-4ae8-8d77-98757b85df0b" providerId="ADAL" clId="{DDA6BCD5-DC0D-434C-93A0-51E2BCD25B34}" dt="2026-01-14T16:48:02.723" v="88" actId="962"/>
        <pc:sldMkLst>
          <pc:docMk/>
          <pc:sldMk cId="1593903949" sldId="337"/>
        </pc:sldMkLst>
        <pc:spChg chg="mod">
          <ac:chgData name="Caitlin Coleman" userId="96f87ca1-0e64-4ae8-8d77-98757b85df0b" providerId="ADAL" clId="{DDA6BCD5-DC0D-434C-93A0-51E2BCD25B34}" dt="2026-01-14T16:47:10.477" v="83" actId="33553"/>
          <ac:spMkLst>
            <pc:docMk/>
            <pc:sldMk cId="1593903949" sldId="337"/>
            <ac:spMk id="26" creationId="{00000000-0000-0000-0000-000000000000}"/>
          </ac:spMkLst>
        </pc:spChg>
        <pc:grpChg chg="mod">
          <ac:chgData name="Caitlin Coleman" userId="96f87ca1-0e64-4ae8-8d77-98757b85df0b" providerId="ADAL" clId="{DDA6BCD5-DC0D-434C-93A0-51E2BCD25B34}" dt="2026-01-14T16:47:29.460" v="85" actId="962"/>
          <ac:grpSpMkLst>
            <pc:docMk/>
            <pc:sldMk cId="1593903949" sldId="337"/>
            <ac:grpSpMk id="14" creationId="{07A8CF69-5CD1-4892-82FC-34A3EA082138}"/>
          </ac:grpSpMkLst>
        </pc:grpChg>
        <pc:grpChg chg="mod">
          <ac:chgData name="Caitlin Coleman" userId="96f87ca1-0e64-4ae8-8d77-98757b85df0b" providerId="ADAL" clId="{DDA6BCD5-DC0D-434C-93A0-51E2BCD25B34}" dt="2026-01-14T16:47:37.341" v="86" actId="962"/>
          <ac:grpSpMkLst>
            <pc:docMk/>
            <pc:sldMk cId="1593903949" sldId="337"/>
            <ac:grpSpMk id="17" creationId="{814C246D-55AE-40B3-8B12-FA1A95C318E6}"/>
          </ac:grpSpMkLst>
        </pc:grpChg>
        <pc:grpChg chg="mod">
          <ac:chgData name="Caitlin Coleman" userId="96f87ca1-0e64-4ae8-8d77-98757b85df0b" providerId="ADAL" clId="{DDA6BCD5-DC0D-434C-93A0-51E2BCD25B34}" dt="2026-01-14T16:47:46.924" v="87" actId="962"/>
          <ac:grpSpMkLst>
            <pc:docMk/>
            <pc:sldMk cId="1593903949" sldId="337"/>
            <ac:grpSpMk id="20" creationId="{4A0713FB-980E-497E-A670-6EADB7900DE0}"/>
          </ac:grpSpMkLst>
        </pc:grpChg>
        <pc:grpChg chg="mod">
          <ac:chgData name="Caitlin Coleman" userId="96f87ca1-0e64-4ae8-8d77-98757b85df0b" providerId="ADAL" clId="{DDA6BCD5-DC0D-434C-93A0-51E2BCD25B34}" dt="2026-01-14T16:48:02.723" v="88" actId="962"/>
          <ac:grpSpMkLst>
            <pc:docMk/>
            <pc:sldMk cId="1593903949" sldId="337"/>
            <ac:grpSpMk id="25" creationId="{A144C51C-519C-44F6-A845-818D4F4D4327}"/>
          </ac:grpSpMkLst>
        </pc:grpChg>
        <pc:cxnChg chg="mod">
          <ac:chgData name="Caitlin Coleman" userId="96f87ca1-0e64-4ae8-8d77-98757b85df0b" providerId="ADAL" clId="{DDA6BCD5-DC0D-434C-93A0-51E2BCD25B34}" dt="2026-01-14T16:47:23.544" v="84" actId="962"/>
          <ac:cxnSpMkLst>
            <pc:docMk/>
            <pc:sldMk cId="1593903949" sldId="337"/>
            <ac:cxnSpMk id="55" creationId="{00000000-0000-0000-0000-000000000000}"/>
          </ac:cxnSpMkLst>
        </pc:cxnChg>
      </pc:sldChg>
      <pc:sldChg chg="modSp mod">
        <pc:chgData name="Caitlin Coleman" userId="96f87ca1-0e64-4ae8-8d77-98757b85df0b" providerId="ADAL" clId="{DDA6BCD5-DC0D-434C-93A0-51E2BCD25B34}" dt="2026-01-14T16:50:09.051" v="101" actId="962"/>
        <pc:sldMkLst>
          <pc:docMk/>
          <pc:sldMk cId="2646129117" sldId="338"/>
        </pc:sldMkLst>
        <pc:spChg chg="mod">
          <ac:chgData name="Caitlin Coleman" userId="96f87ca1-0e64-4ae8-8d77-98757b85df0b" providerId="ADAL" clId="{DDA6BCD5-DC0D-434C-93A0-51E2BCD25B34}" dt="2026-01-14T16:49:49.090" v="97" actId="33553"/>
          <ac:spMkLst>
            <pc:docMk/>
            <pc:sldMk cId="2646129117" sldId="338"/>
            <ac:spMk id="26" creationId="{00000000-0000-0000-0000-000000000000}"/>
          </ac:spMkLst>
        </pc:spChg>
        <pc:grpChg chg="mod">
          <ac:chgData name="Caitlin Coleman" userId="96f87ca1-0e64-4ae8-8d77-98757b85df0b" providerId="ADAL" clId="{DDA6BCD5-DC0D-434C-93A0-51E2BCD25B34}" dt="2026-01-14T16:49:57.438" v="99" actId="962"/>
          <ac:grpSpMkLst>
            <pc:docMk/>
            <pc:sldMk cId="2646129117" sldId="338"/>
            <ac:grpSpMk id="14" creationId="{07A8CF69-5CD1-4892-82FC-34A3EA082138}"/>
          </ac:grpSpMkLst>
        </pc:grpChg>
        <pc:grpChg chg="mod">
          <ac:chgData name="Caitlin Coleman" userId="96f87ca1-0e64-4ae8-8d77-98757b85df0b" providerId="ADAL" clId="{DDA6BCD5-DC0D-434C-93A0-51E2BCD25B34}" dt="2026-01-14T16:50:03.239" v="100" actId="962"/>
          <ac:grpSpMkLst>
            <pc:docMk/>
            <pc:sldMk cId="2646129117" sldId="338"/>
            <ac:grpSpMk id="17" creationId="{814C246D-55AE-40B3-8B12-FA1A95C318E6}"/>
          </ac:grpSpMkLst>
        </pc:grpChg>
        <pc:grpChg chg="mod">
          <ac:chgData name="Caitlin Coleman" userId="96f87ca1-0e64-4ae8-8d77-98757b85df0b" providerId="ADAL" clId="{DDA6BCD5-DC0D-434C-93A0-51E2BCD25B34}" dt="2026-01-14T16:50:09.051" v="101" actId="962"/>
          <ac:grpSpMkLst>
            <pc:docMk/>
            <pc:sldMk cId="2646129117" sldId="338"/>
            <ac:grpSpMk id="20" creationId="{4A0713FB-980E-497E-A670-6EADB7900DE0}"/>
          </ac:grpSpMkLst>
        </pc:grpChg>
        <pc:cxnChg chg="mod">
          <ac:chgData name="Caitlin Coleman" userId="96f87ca1-0e64-4ae8-8d77-98757b85df0b" providerId="ADAL" clId="{DDA6BCD5-DC0D-434C-93A0-51E2BCD25B34}" dt="2026-01-14T16:49:52.687" v="98" actId="962"/>
          <ac:cxnSpMkLst>
            <pc:docMk/>
            <pc:sldMk cId="2646129117" sldId="338"/>
            <ac:cxnSpMk id="55" creationId="{00000000-0000-0000-0000-000000000000}"/>
          </ac:cxnSpMkLst>
        </pc:cxnChg>
      </pc:sldChg>
      <pc:sldChg chg="modSp mod">
        <pc:chgData name="Caitlin Coleman" userId="96f87ca1-0e64-4ae8-8d77-98757b85df0b" providerId="ADAL" clId="{DDA6BCD5-DC0D-434C-93A0-51E2BCD25B34}" dt="2026-01-14T16:59:06.261" v="107" actId="962"/>
        <pc:sldMkLst>
          <pc:docMk/>
          <pc:sldMk cId="2597233512" sldId="339"/>
        </pc:sldMkLst>
        <pc:spChg chg="mod">
          <ac:chgData name="Caitlin Coleman" userId="96f87ca1-0e64-4ae8-8d77-98757b85df0b" providerId="ADAL" clId="{DDA6BCD5-DC0D-434C-93A0-51E2BCD25B34}" dt="2026-01-14T16:58:36.723" v="102" actId="33553"/>
          <ac:spMkLst>
            <pc:docMk/>
            <pc:sldMk cId="2597233512" sldId="339"/>
            <ac:spMk id="26" creationId="{00000000-0000-0000-0000-000000000000}"/>
          </ac:spMkLst>
        </pc:spChg>
        <pc:grpChg chg="mod">
          <ac:chgData name="Caitlin Coleman" userId="96f87ca1-0e64-4ae8-8d77-98757b85df0b" providerId="ADAL" clId="{DDA6BCD5-DC0D-434C-93A0-51E2BCD25B34}" dt="2026-01-14T16:59:06.261" v="107" actId="962"/>
          <ac:grpSpMkLst>
            <pc:docMk/>
            <pc:sldMk cId="2597233512" sldId="339"/>
            <ac:grpSpMk id="13" creationId="{63020D6A-6300-4A7F-BFE6-10F8C6F34241}"/>
          </ac:grpSpMkLst>
        </pc:grpChg>
        <pc:grpChg chg="mod">
          <ac:chgData name="Caitlin Coleman" userId="96f87ca1-0e64-4ae8-8d77-98757b85df0b" providerId="ADAL" clId="{DDA6BCD5-DC0D-434C-93A0-51E2BCD25B34}" dt="2026-01-14T16:58:46.121" v="104" actId="962"/>
          <ac:grpSpMkLst>
            <pc:docMk/>
            <pc:sldMk cId="2597233512" sldId="339"/>
            <ac:grpSpMk id="14" creationId="{07A8CF69-5CD1-4892-82FC-34A3EA082138}"/>
          </ac:grpSpMkLst>
        </pc:grpChg>
        <pc:grpChg chg="mod">
          <ac:chgData name="Caitlin Coleman" userId="96f87ca1-0e64-4ae8-8d77-98757b85df0b" providerId="ADAL" clId="{DDA6BCD5-DC0D-434C-93A0-51E2BCD25B34}" dt="2026-01-14T16:58:51.934" v="105" actId="962"/>
          <ac:grpSpMkLst>
            <pc:docMk/>
            <pc:sldMk cId="2597233512" sldId="339"/>
            <ac:grpSpMk id="17" creationId="{814C246D-55AE-40B3-8B12-FA1A95C318E6}"/>
          </ac:grpSpMkLst>
        </pc:grpChg>
        <pc:grpChg chg="mod">
          <ac:chgData name="Caitlin Coleman" userId="96f87ca1-0e64-4ae8-8d77-98757b85df0b" providerId="ADAL" clId="{DDA6BCD5-DC0D-434C-93A0-51E2BCD25B34}" dt="2026-01-14T16:59:00.061" v="106" actId="962"/>
          <ac:grpSpMkLst>
            <pc:docMk/>
            <pc:sldMk cId="2597233512" sldId="339"/>
            <ac:grpSpMk id="20" creationId="{4A0713FB-980E-497E-A670-6EADB7900DE0}"/>
          </ac:grpSpMkLst>
        </pc:grpChg>
        <pc:cxnChg chg="mod">
          <ac:chgData name="Caitlin Coleman" userId="96f87ca1-0e64-4ae8-8d77-98757b85df0b" providerId="ADAL" clId="{DDA6BCD5-DC0D-434C-93A0-51E2BCD25B34}" dt="2026-01-14T16:58:40.451" v="103" actId="962"/>
          <ac:cxnSpMkLst>
            <pc:docMk/>
            <pc:sldMk cId="2597233512" sldId="339"/>
            <ac:cxnSpMk id="55" creationId="{00000000-0000-0000-0000-000000000000}"/>
          </ac:cxnSpMkLst>
        </pc:cxnChg>
      </pc:sldChg>
      <pc:sldChg chg="modSp mod">
        <pc:chgData name="Caitlin Coleman" userId="96f87ca1-0e64-4ae8-8d77-98757b85df0b" providerId="ADAL" clId="{DDA6BCD5-DC0D-434C-93A0-51E2BCD25B34}" dt="2026-01-14T16:59:42.079" v="113" actId="962"/>
        <pc:sldMkLst>
          <pc:docMk/>
          <pc:sldMk cId="3929263533" sldId="340"/>
        </pc:sldMkLst>
        <pc:spChg chg="mod">
          <ac:chgData name="Caitlin Coleman" userId="96f87ca1-0e64-4ae8-8d77-98757b85df0b" providerId="ADAL" clId="{DDA6BCD5-DC0D-434C-93A0-51E2BCD25B34}" dt="2026-01-14T16:59:13.331" v="108" actId="33553"/>
          <ac:spMkLst>
            <pc:docMk/>
            <pc:sldMk cId="3929263533" sldId="340"/>
            <ac:spMk id="26" creationId="{00000000-0000-0000-0000-000000000000}"/>
          </ac:spMkLst>
        </pc:spChg>
        <pc:grpChg chg="mod">
          <ac:chgData name="Caitlin Coleman" userId="96f87ca1-0e64-4ae8-8d77-98757b85df0b" providerId="ADAL" clId="{DDA6BCD5-DC0D-434C-93A0-51E2BCD25B34}" dt="2026-01-14T16:59:42.079" v="113" actId="962"/>
          <ac:grpSpMkLst>
            <pc:docMk/>
            <pc:sldMk cId="3929263533" sldId="340"/>
            <ac:grpSpMk id="13" creationId="{63020D6A-6300-4A7F-BFE6-10F8C6F34241}"/>
          </ac:grpSpMkLst>
        </pc:grpChg>
        <pc:grpChg chg="mod">
          <ac:chgData name="Caitlin Coleman" userId="96f87ca1-0e64-4ae8-8d77-98757b85df0b" providerId="ADAL" clId="{DDA6BCD5-DC0D-434C-93A0-51E2BCD25B34}" dt="2026-01-14T16:59:22.840" v="110" actId="962"/>
          <ac:grpSpMkLst>
            <pc:docMk/>
            <pc:sldMk cId="3929263533" sldId="340"/>
            <ac:grpSpMk id="14" creationId="{07A8CF69-5CD1-4892-82FC-34A3EA082138}"/>
          </ac:grpSpMkLst>
        </pc:grpChg>
        <pc:grpChg chg="mod">
          <ac:chgData name="Caitlin Coleman" userId="96f87ca1-0e64-4ae8-8d77-98757b85df0b" providerId="ADAL" clId="{DDA6BCD5-DC0D-434C-93A0-51E2BCD25B34}" dt="2026-01-14T16:59:28.647" v="111" actId="962"/>
          <ac:grpSpMkLst>
            <pc:docMk/>
            <pc:sldMk cId="3929263533" sldId="340"/>
            <ac:grpSpMk id="17" creationId="{814C246D-55AE-40B3-8B12-FA1A95C318E6}"/>
          </ac:grpSpMkLst>
        </pc:grpChg>
        <pc:grpChg chg="mod">
          <ac:chgData name="Caitlin Coleman" userId="96f87ca1-0e64-4ae8-8d77-98757b85df0b" providerId="ADAL" clId="{DDA6BCD5-DC0D-434C-93A0-51E2BCD25B34}" dt="2026-01-14T16:59:35.623" v="112" actId="962"/>
          <ac:grpSpMkLst>
            <pc:docMk/>
            <pc:sldMk cId="3929263533" sldId="340"/>
            <ac:grpSpMk id="20" creationId="{4A0713FB-980E-497E-A670-6EADB7900DE0}"/>
          </ac:grpSpMkLst>
        </pc:grpChg>
        <pc:cxnChg chg="mod">
          <ac:chgData name="Caitlin Coleman" userId="96f87ca1-0e64-4ae8-8d77-98757b85df0b" providerId="ADAL" clId="{DDA6BCD5-DC0D-434C-93A0-51E2BCD25B34}" dt="2026-01-14T16:59:16.753" v="109" actId="962"/>
          <ac:cxnSpMkLst>
            <pc:docMk/>
            <pc:sldMk cId="3929263533" sldId="340"/>
            <ac:cxnSpMk id="55" creationId="{00000000-0000-0000-0000-000000000000}"/>
          </ac:cxnSpMkLst>
        </pc:cxnChg>
      </pc:sldChg>
      <pc:sldChg chg="delSp modSp mod">
        <pc:chgData name="Caitlin Coleman" userId="96f87ca1-0e64-4ae8-8d77-98757b85df0b" providerId="ADAL" clId="{DDA6BCD5-DC0D-434C-93A0-51E2BCD25B34}" dt="2026-01-14T17:18:17.786" v="148" actId="5793"/>
        <pc:sldMkLst>
          <pc:docMk/>
          <pc:sldMk cId="1744979055" sldId="364"/>
        </pc:sldMkLst>
        <pc:spChg chg="mod">
          <ac:chgData name="Caitlin Coleman" userId="96f87ca1-0e64-4ae8-8d77-98757b85df0b" providerId="ADAL" clId="{DDA6BCD5-DC0D-434C-93A0-51E2BCD25B34}" dt="2026-01-14T17:18:17.786" v="148"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14T17:18:03.640" v="14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4T17:18:11.163" v="14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4T17:03:14.845" v="118" actId="962"/>
        <pc:sldMkLst>
          <pc:docMk/>
          <pc:sldMk cId="4055693292" sldId="365"/>
        </pc:sldMkLst>
        <pc:spChg chg="mod">
          <ac:chgData name="Caitlin Coleman" userId="96f87ca1-0e64-4ae8-8d77-98757b85df0b" providerId="ADAL" clId="{DDA6BCD5-DC0D-434C-93A0-51E2BCD25B34}" dt="2026-01-14T17:02:52.413" v="114" actId="33553"/>
          <ac:spMkLst>
            <pc:docMk/>
            <pc:sldMk cId="4055693292" sldId="365"/>
            <ac:spMk id="26" creationId="{00000000-0000-0000-0000-000000000000}"/>
          </ac:spMkLst>
        </pc:spChg>
        <pc:grpChg chg="mod">
          <ac:chgData name="Caitlin Coleman" userId="96f87ca1-0e64-4ae8-8d77-98757b85df0b" providerId="ADAL" clId="{DDA6BCD5-DC0D-434C-93A0-51E2BCD25B34}" dt="2026-01-14T17:03:03.389" v="116" actId="962"/>
          <ac:grpSpMkLst>
            <pc:docMk/>
            <pc:sldMk cId="4055693292" sldId="365"/>
            <ac:grpSpMk id="14" creationId="{07A8CF69-5CD1-4892-82FC-34A3EA082138}"/>
          </ac:grpSpMkLst>
        </pc:grpChg>
        <pc:grpChg chg="mod">
          <ac:chgData name="Caitlin Coleman" userId="96f87ca1-0e64-4ae8-8d77-98757b85df0b" providerId="ADAL" clId="{DDA6BCD5-DC0D-434C-93A0-51E2BCD25B34}" dt="2026-01-14T17:03:08.821" v="117" actId="962"/>
          <ac:grpSpMkLst>
            <pc:docMk/>
            <pc:sldMk cId="4055693292" sldId="365"/>
            <ac:grpSpMk id="17" creationId="{814C246D-55AE-40B3-8B12-FA1A95C318E6}"/>
          </ac:grpSpMkLst>
        </pc:grpChg>
        <pc:grpChg chg="mod">
          <ac:chgData name="Caitlin Coleman" userId="96f87ca1-0e64-4ae8-8d77-98757b85df0b" providerId="ADAL" clId="{DDA6BCD5-DC0D-434C-93A0-51E2BCD25B34}" dt="2026-01-14T17:03:14.845" v="118" actId="962"/>
          <ac:grpSpMkLst>
            <pc:docMk/>
            <pc:sldMk cId="4055693292" sldId="365"/>
            <ac:grpSpMk id="20" creationId="{4A0713FB-980E-497E-A670-6EADB7900DE0}"/>
          </ac:grpSpMkLst>
        </pc:grpChg>
        <pc:cxnChg chg="mod">
          <ac:chgData name="Caitlin Coleman" userId="96f87ca1-0e64-4ae8-8d77-98757b85df0b" providerId="ADAL" clId="{DDA6BCD5-DC0D-434C-93A0-51E2BCD25B34}" dt="2026-01-14T17:02:56.296" v="115" actId="962"/>
          <ac:cxnSpMkLst>
            <pc:docMk/>
            <pc:sldMk cId="4055693292" sldId="365"/>
            <ac:cxnSpMk id="55" creationId="{00000000-0000-0000-0000-000000000000}"/>
          </ac:cxnSpMkLst>
        </pc:cxnChg>
      </pc:sldChg>
      <pc:sldChg chg="addSp delSp modSp mod">
        <pc:chgData name="Caitlin Coleman" userId="96f87ca1-0e64-4ae8-8d77-98757b85df0b" providerId="ADAL" clId="{DDA6BCD5-DC0D-434C-93A0-51E2BCD25B34}" dt="2026-01-14T17:04:22.312" v="128" actId="962"/>
        <pc:sldMkLst>
          <pc:docMk/>
          <pc:sldMk cId="3614448108" sldId="367"/>
        </pc:sldMkLst>
        <pc:spChg chg="mod">
          <ac:chgData name="Caitlin Coleman" userId="96f87ca1-0e64-4ae8-8d77-98757b85df0b" providerId="ADAL" clId="{DDA6BCD5-DC0D-434C-93A0-51E2BCD25B34}" dt="2026-01-14T17:04:05.827" v="124" actId="33553"/>
          <ac:spMkLst>
            <pc:docMk/>
            <pc:sldMk cId="3614448108" sldId="367"/>
            <ac:spMk id="14" creationId="{4A3C89F5-5AC7-42CA-B269-E0EF8850E061}"/>
          </ac:spMkLst>
        </pc:spChg>
        <pc:spChg chg="mod topLvl">
          <ac:chgData name="Caitlin Coleman" userId="96f87ca1-0e64-4ae8-8d77-98757b85df0b" providerId="ADAL" clId="{DDA6BCD5-DC0D-434C-93A0-51E2BCD25B34}" dt="2026-01-14T17:04:15.061" v="126" actId="33553"/>
          <ac:spMkLst>
            <pc:docMk/>
            <pc:sldMk cId="3614448108" sldId="367"/>
            <ac:spMk id="26" creationId="{00000000-0000-0000-0000-000000000000}"/>
          </ac:spMkLst>
        </pc:spChg>
        <pc:cxnChg chg="mod">
          <ac:chgData name="Caitlin Coleman" userId="96f87ca1-0e64-4ae8-8d77-98757b85df0b" providerId="ADAL" clId="{DDA6BCD5-DC0D-434C-93A0-51E2BCD25B34}" dt="2026-01-14T17:04:22.312" v="128" actId="962"/>
          <ac:cxnSpMkLst>
            <pc:docMk/>
            <pc:sldMk cId="3614448108" sldId="367"/>
            <ac:cxnSpMk id="55" creationId="{00000000-0000-0000-0000-000000000000}"/>
          </ac:cxnSpMkLst>
        </pc:cxnChg>
      </pc:sldChg>
      <pc:sldChg chg="addSp delSp modSp mod">
        <pc:chgData name="Caitlin Coleman" userId="96f87ca1-0e64-4ae8-8d77-98757b85df0b" providerId="ADAL" clId="{DDA6BCD5-DC0D-434C-93A0-51E2BCD25B34}" dt="2026-01-14T17:17:33.598" v="139" actId="962"/>
        <pc:sldMkLst>
          <pc:docMk/>
          <pc:sldMk cId="1855156326" sldId="368"/>
        </pc:sldMkLst>
        <pc:spChg chg="mod topLvl">
          <ac:chgData name="Caitlin Coleman" userId="96f87ca1-0e64-4ae8-8d77-98757b85df0b" providerId="ADAL" clId="{DDA6BCD5-DC0D-434C-93A0-51E2BCD25B34}" dt="2026-01-14T17:15:39.783" v="135" actId="33553"/>
          <ac:spMkLst>
            <pc:docMk/>
            <pc:sldMk cId="1855156326" sldId="368"/>
            <ac:spMk id="26" creationId="{00000000-0000-0000-0000-000000000000}"/>
          </ac:spMkLst>
        </pc:spChg>
        <pc:picChg chg="add mod">
          <ac:chgData name="Caitlin Coleman" userId="96f87ca1-0e64-4ae8-8d77-98757b85df0b" providerId="ADAL" clId="{DDA6BCD5-DC0D-434C-93A0-51E2BCD25B34}" dt="2026-01-14T17:17:33.598" v="139" actId="962"/>
          <ac:picMkLst>
            <pc:docMk/>
            <pc:sldMk cId="1855156326" sldId="368"/>
            <ac:picMk id="5" creationId="{8A5D854A-1D02-FC90-4AC7-4E69F09C87D3}"/>
          </ac:picMkLst>
        </pc:picChg>
        <pc:cxnChg chg="mod">
          <ac:chgData name="Caitlin Coleman" userId="96f87ca1-0e64-4ae8-8d77-98757b85df0b" providerId="ADAL" clId="{DDA6BCD5-DC0D-434C-93A0-51E2BCD25B34}" dt="2026-01-14T17:15:48.572" v="137" actId="962"/>
          <ac:cxnSpMkLst>
            <pc:docMk/>
            <pc:sldMk cId="1855156326" sldId="368"/>
            <ac:cxnSpMk id="55" creationId="{00000000-0000-0000-0000-000000000000}"/>
          </ac:cxnSpMkLst>
        </pc:cxnChg>
      </pc:sldChg>
      <pc:sldChg chg="modSp mod">
        <pc:chgData name="Caitlin Coleman" userId="96f87ca1-0e64-4ae8-8d77-98757b85df0b" providerId="ADAL" clId="{DDA6BCD5-DC0D-434C-93A0-51E2BCD25B34}" dt="2026-01-14T16:31:31.554" v="53" actId="962"/>
        <pc:sldMkLst>
          <pc:docMk/>
          <pc:sldMk cId="3760581523" sldId="369"/>
        </pc:sldMkLst>
        <pc:spChg chg="mod">
          <ac:chgData name="Caitlin Coleman" userId="96f87ca1-0e64-4ae8-8d77-98757b85df0b" providerId="ADAL" clId="{DDA6BCD5-DC0D-434C-93A0-51E2BCD25B34}" dt="2026-01-14T16:31:18.077" v="50" actId="33553"/>
          <ac:spMkLst>
            <pc:docMk/>
            <pc:sldMk cId="3760581523" sldId="369"/>
            <ac:spMk id="26" creationId="{00000000-0000-0000-0000-000000000000}"/>
          </ac:spMkLst>
        </pc:spChg>
        <pc:grpChg chg="mod">
          <ac:chgData name="Caitlin Coleman" userId="96f87ca1-0e64-4ae8-8d77-98757b85df0b" providerId="ADAL" clId="{DDA6BCD5-DC0D-434C-93A0-51E2BCD25B34}" dt="2026-01-14T16:31:31.554" v="53" actId="962"/>
          <ac:grpSpMkLst>
            <pc:docMk/>
            <pc:sldMk cId="3760581523" sldId="369"/>
            <ac:grpSpMk id="6" creationId="{F3A2BD79-A975-4431-9CD0-8EBE2238BEB0}"/>
          </ac:grpSpMkLst>
        </pc:grpChg>
        <pc:picChg chg="mod">
          <ac:chgData name="Caitlin Coleman" userId="96f87ca1-0e64-4ae8-8d77-98757b85df0b" providerId="ADAL" clId="{DDA6BCD5-DC0D-434C-93A0-51E2BCD25B34}" dt="2026-01-14T16:31:24.314" v="52"/>
          <ac:picMkLst>
            <pc:docMk/>
            <pc:sldMk cId="3760581523" sldId="369"/>
            <ac:picMk id="2" creationId="{43854C9C-304A-4D89-B641-89218373C24E}"/>
          </ac:picMkLst>
        </pc:picChg>
        <pc:cxnChg chg="mod">
          <ac:chgData name="Caitlin Coleman" userId="96f87ca1-0e64-4ae8-8d77-98757b85df0b" providerId="ADAL" clId="{DDA6BCD5-DC0D-434C-93A0-51E2BCD25B34}" dt="2026-01-14T16:31:22.554" v="51" actId="962"/>
          <ac:cxnSpMkLst>
            <pc:docMk/>
            <pc:sldMk cId="3760581523" sldId="369"/>
            <ac:cxnSpMk id="55" creationId="{00000000-0000-0000-0000-000000000000}"/>
          </ac:cxnSpMkLst>
        </pc:cxnChg>
      </pc:sldChg>
      <pc:sldChg chg="modSp mod">
        <pc:chgData name="Caitlin Coleman" userId="96f87ca1-0e64-4ae8-8d77-98757b85df0b" providerId="ADAL" clId="{DDA6BCD5-DC0D-434C-93A0-51E2BCD25B34}" dt="2026-01-14T16:49:30.114" v="94" actId="962"/>
        <pc:sldMkLst>
          <pc:docMk/>
          <pc:sldMk cId="355954123" sldId="370"/>
        </pc:sldMkLst>
        <pc:spChg chg="mod">
          <ac:chgData name="Caitlin Coleman" userId="96f87ca1-0e64-4ae8-8d77-98757b85df0b" providerId="ADAL" clId="{DDA6BCD5-DC0D-434C-93A0-51E2BCD25B34}" dt="2026-01-14T16:49:16.663" v="91" actId="33553"/>
          <ac:spMkLst>
            <pc:docMk/>
            <pc:sldMk cId="355954123" sldId="370"/>
            <ac:spMk id="26" creationId="{00000000-0000-0000-0000-000000000000}"/>
          </ac:spMkLst>
        </pc:spChg>
        <pc:grpChg chg="mod">
          <ac:chgData name="Caitlin Coleman" userId="96f87ca1-0e64-4ae8-8d77-98757b85df0b" providerId="ADAL" clId="{DDA6BCD5-DC0D-434C-93A0-51E2BCD25B34}" dt="2026-01-14T16:49:30.114" v="94" actId="962"/>
          <ac:grpSpMkLst>
            <pc:docMk/>
            <pc:sldMk cId="355954123" sldId="370"/>
            <ac:grpSpMk id="6" creationId="{F3A2BD79-A975-4431-9CD0-8EBE2238BEB0}"/>
          </ac:grpSpMkLst>
        </pc:grpChg>
        <pc:picChg chg="mod">
          <ac:chgData name="Caitlin Coleman" userId="96f87ca1-0e64-4ae8-8d77-98757b85df0b" providerId="ADAL" clId="{DDA6BCD5-DC0D-434C-93A0-51E2BCD25B34}" dt="2026-01-14T16:49:22.830" v="93"/>
          <ac:picMkLst>
            <pc:docMk/>
            <pc:sldMk cId="355954123" sldId="370"/>
            <ac:picMk id="2050" creationId="{2CF3956F-4389-4CC6-98F6-430D4F8D220F}"/>
          </ac:picMkLst>
        </pc:picChg>
        <pc:cxnChg chg="mod">
          <ac:chgData name="Caitlin Coleman" userId="96f87ca1-0e64-4ae8-8d77-98757b85df0b" providerId="ADAL" clId="{DDA6BCD5-DC0D-434C-93A0-51E2BCD25B34}" dt="2026-01-14T16:49:20.753" v="92" actId="962"/>
          <ac:cxnSpMkLst>
            <pc:docMk/>
            <pc:sldMk cId="355954123" sldId="370"/>
            <ac:cxnSpMk id="55" creationId="{00000000-0000-0000-0000-000000000000}"/>
          </ac:cxnSpMkLst>
        </pc:cxnChg>
      </pc:sldChg>
      <pc:sldChg chg="modSp mod">
        <pc:chgData name="Caitlin Coleman" userId="96f87ca1-0e64-4ae8-8d77-98757b85df0b" providerId="ADAL" clId="{DDA6BCD5-DC0D-434C-93A0-51E2BCD25B34}" dt="2026-01-14T17:24:31.704" v="155" actId="962"/>
        <pc:sldMkLst>
          <pc:docMk/>
          <pc:sldMk cId="3286266728" sldId="371"/>
        </pc:sldMkLst>
        <pc:spChg chg="mod">
          <ac:chgData name="Caitlin Coleman" userId="96f87ca1-0e64-4ae8-8d77-98757b85df0b" providerId="ADAL" clId="{DDA6BCD5-DC0D-434C-93A0-51E2BCD25B34}" dt="2026-01-14T17:24:19.532" v="149" actId="33553"/>
          <ac:spMkLst>
            <pc:docMk/>
            <pc:sldMk cId="3286266728" sldId="371"/>
            <ac:spMk id="9" creationId="{00000000-0000-0000-0000-000000000000}"/>
          </ac:spMkLst>
        </pc:spChg>
        <pc:spChg chg="mod">
          <ac:chgData name="Caitlin Coleman" userId="96f87ca1-0e64-4ae8-8d77-98757b85df0b" providerId="ADAL" clId="{DDA6BCD5-DC0D-434C-93A0-51E2BCD25B34}" dt="2026-01-14T17:24:25.822" v="150" actId="962"/>
          <ac:spMkLst>
            <pc:docMk/>
            <pc:sldMk cId="3286266728" sldId="371"/>
            <ac:spMk id="10" creationId="{00000000-0000-0000-0000-000000000000}"/>
          </ac:spMkLst>
        </pc:spChg>
        <pc:cxnChg chg="mod ord">
          <ac:chgData name="Caitlin Coleman" userId="96f87ca1-0e64-4ae8-8d77-98757b85df0b" providerId="ADAL" clId="{DDA6BCD5-DC0D-434C-93A0-51E2BCD25B34}" dt="2026-01-14T17:24:30.789" v="154" actId="962"/>
          <ac:cxnSpMkLst>
            <pc:docMk/>
            <pc:sldMk cId="3286266728" sldId="371"/>
            <ac:cxnSpMk id="11" creationId="{00000000-0000-0000-0000-000000000000}"/>
          </ac:cxnSpMkLst>
        </pc:cxnChg>
        <pc:cxnChg chg="mod">
          <ac:chgData name="Caitlin Coleman" userId="96f87ca1-0e64-4ae8-8d77-98757b85df0b" providerId="ADAL" clId="{DDA6BCD5-DC0D-434C-93A0-51E2BCD25B34}" dt="2026-01-14T17:24:31.704" v="155" actId="962"/>
          <ac:cxnSpMkLst>
            <pc:docMk/>
            <pc:sldMk cId="3286266728" sldId="371"/>
            <ac:cxnSpMk id="14" creationId="{00000000-0000-0000-0000-000000000000}"/>
          </ac:cxnSpMkLst>
        </pc:cxnChg>
      </pc:sldChg>
      <pc:sldChg chg="delSp modSp mod">
        <pc:chgData name="Caitlin Coleman" userId="96f87ca1-0e64-4ae8-8d77-98757b85df0b" providerId="ADAL" clId="{DDA6BCD5-DC0D-434C-93A0-51E2BCD25B34}" dt="2026-01-14T17:55:03.157" v="292" actId="962"/>
        <pc:sldMkLst>
          <pc:docMk/>
          <pc:sldMk cId="3120020000" sldId="372"/>
        </pc:sldMkLst>
        <pc:spChg chg="mod topLvl">
          <ac:chgData name="Caitlin Coleman" userId="96f87ca1-0e64-4ae8-8d77-98757b85df0b" providerId="ADAL" clId="{DDA6BCD5-DC0D-434C-93A0-51E2BCD25B34}" dt="2026-01-14T17:54:54.740" v="290" actId="33553"/>
          <ac:spMkLst>
            <pc:docMk/>
            <pc:sldMk cId="3120020000" sldId="372"/>
            <ac:spMk id="26" creationId="{00000000-0000-0000-0000-000000000000}"/>
          </ac:spMkLst>
        </pc:spChg>
        <pc:cxnChg chg="mod">
          <ac:chgData name="Caitlin Coleman" userId="96f87ca1-0e64-4ae8-8d77-98757b85df0b" providerId="ADAL" clId="{DDA6BCD5-DC0D-434C-93A0-51E2BCD25B34}" dt="2026-01-14T17:55:03.157" v="292" actId="962"/>
          <ac:cxnSpMkLst>
            <pc:docMk/>
            <pc:sldMk cId="3120020000" sldId="372"/>
            <ac:cxnSpMk id="55" creationId="{00000000-0000-0000-0000-000000000000}"/>
          </ac:cxnSpMkLst>
        </pc:cxnChg>
      </pc:sldChg>
      <pc:sldChg chg="delSp modSp mod">
        <pc:chgData name="Caitlin Coleman" userId="96f87ca1-0e64-4ae8-8d77-98757b85df0b" providerId="ADAL" clId="{DDA6BCD5-DC0D-434C-93A0-51E2BCD25B34}" dt="2026-01-14T17:55:31.839" v="298" actId="962"/>
        <pc:sldMkLst>
          <pc:docMk/>
          <pc:sldMk cId="2426967080" sldId="373"/>
        </pc:sldMkLst>
        <pc:spChg chg="mod topLvl">
          <ac:chgData name="Caitlin Coleman" userId="96f87ca1-0e64-4ae8-8d77-98757b85df0b" providerId="ADAL" clId="{DDA6BCD5-DC0D-434C-93A0-51E2BCD25B34}" dt="2026-01-14T17:55:25.284" v="296" actId="33553"/>
          <ac:spMkLst>
            <pc:docMk/>
            <pc:sldMk cId="2426967080" sldId="373"/>
            <ac:spMk id="26" creationId="{00000000-0000-0000-0000-000000000000}"/>
          </ac:spMkLst>
        </pc:spChg>
        <pc:cxnChg chg="mod">
          <ac:chgData name="Caitlin Coleman" userId="96f87ca1-0e64-4ae8-8d77-98757b85df0b" providerId="ADAL" clId="{DDA6BCD5-DC0D-434C-93A0-51E2BCD25B34}" dt="2026-01-14T17:55:31.839" v="298" actId="962"/>
          <ac:cxnSpMkLst>
            <pc:docMk/>
            <pc:sldMk cId="2426967080" sldId="373"/>
            <ac:cxnSpMk id="55" creationId="{00000000-0000-0000-0000-000000000000}"/>
          </ac:cxnSpMkLst>
        </pc:cxnChg>
      </pc:sldChg>
      <pc:sldChg chg="delSp modSp mod">
        <pc:chgData name="Caitlin Coleman" userId="96f87ca1-0e64-4ae8-8d77-98757b85df0b" providerId="ADAL" clId="{DDA6BCD5-DC0D-434C-93A0-51E2BCD25B34}" dt="2026-01-14T18:08:04.491" v="341" actId="5793"/>
        <pc:sldMkLst>
          <pc:docMk/>
          <pc:sldMk cId="3254095877" sldId="374"/>
        </pc:sldMkLst>
        <pc:spChg chg="mod">
          <ac:chgData name="Caitlin Coleman" userId="96f87ca1-0e64-4ae8-8d77-98757b85df0b" providerId="ADAL" clId="{DDA6BCD5-DC0D-434C-93A0-51E2BCD25B34}" dt="2026-01-14T18:08:04.491" v="341" actId="5793"/>
          <ac:spMkLst>
            <pc:docMk/>
            <pc:sldMk cId="3254095877" sldId="374"/>
            <ac:spMk id="14" creationId="{4A3C89F5-5AC7-42CA-B269-E0EF8850E061}"/>
          </ac:spMkLst>
        </pc:spChg>
        <pc:spChg chg="mod topLvl">
          <ac:chgData name="Caitlin Coleman" userId="96f87ca1-0e64-4ae8-8d77-98757b85df0b" providerId="ADAL" clId="{DDA6BCD5-DC0D-434C-93A0-51E2BCD25B34}" dt="2026-01-14T18:07:52.256" v="336" actId="33553"/>
          <ac:spMkLst>
            <pc:docMk/>
            <pc:sldMk cId="3254095877" sldId="374"/>
            <ac:spMk id="26" creationId="{00000000-0000-0000-0000-000000000000}"/>
          </ac:spMkLst>
        </pc:spChg>
        <pc:cxnChg chg="mod">
          <ac:chgData name="Caitlin Coleman" userId="96f87ca1-0e64-4ae8-8d77-98757b85df0b" providerId="ADAL" clId="{DDA6BCD5-DC0D-434C-93A0-51E2BCD25B34}" dt="2026-01-14T18:07:58.202" v="338" actId="962"/>
          <ac:cxnSpMkLst>
            <pc:docMk/>
            <pc:sldMk cId="3254095877" sldId="374"/>
            <ac:cxnSpMk id="55" creationId="{00000000-0000-0000-0000-000000000000}"/>
          </ac:cxnSpMkLst>
        </pc:cxnChg>
      </pc:sldChg>
      <pc:sldChg chg="modSp mod">
        <pc:chgData name="Caitlin Coleman" userId="96f87ca1-0e64-4ae8-8d77-98757b85df0b" providerId="ADAL" clId="{DDA6BCD5-DC0D-434C-93A0-51E2BCD25B34}" dt="2026-01-14T18:09:21.482" v="348" actId="962"/>
        <pc:sldMkLst>
          <pc:docMk/>
          <pc:sldMk cId="1479888320" sldId="375"/>
        </pc:sldMkLst>
        <pc:spChg chg="mod">
          <ac:chgData name="Caitlin Coleman" userId="96f87ca1-0e64-4ae8-8d77-98757b85df0b" providerId="ADAL" clId="{DDA6BCD5-DC0D-434C-93A0-51E2BCD25B34}" dt="2026-01-14T18:09:12.334" v="342" actId="33553"/>
          <ac:spMkLst>
            <pc:docMk/>
            <pc:sldMk cId="1479888320" sldId="375"/>
            <ac:spMk id="9" creationId="{00000000-0000-0000-0000-000000000000}"/>
          </ac:spMkLst>
        </pc:spChg>
        <pc:spChg chg="mod">
          <ac:chgData name="Caitlin Coleman" userId="96f87ca1-0e64-4ae8-8d77-98757b85df0b" providerId="ADAL" clId="{DDA6BCD5-DC0D-434C-93A0-51E2BCD25B34}" dt="2026-01-14T18:09:16.957" v="343" actId="962"/>
          <ac:spMkLst>
            <pc:docMk/>
            <pc:sldMk cId="1479888320" sldId="375"/>
            <ac:spMk id="10" creationId="{00000000-0000-0000-0000-000000000000}"/>
          </ac:spMkLst>
        </pc:spChg>
        <pc:cxnChg chg="mod ord">
          <ac:chgData name="Caitlin Coleman" userId="96f87ca1-0e64-4ae8-8d77-98757b85df0b" providerId="ADAL" clId="{DDA6BCD5-DC0D-434C-93A0-51E2BCD25B34}" dt="2026-01-14T18:09:20.742" v="347" actId="962"/>
          <ac:cxnSpMkLst>
            <pc:docMk/>
            <pc:sldMk cId="1479888320" sldId="375"/>
            <ac:cxnSpMk id="11" creationId="{00000000-0000-0000-0000-000000000000}"/>
          </ac:cxnSpMkLst>
        </pc:cxnChg>
        <pc:cxnChg chg="mod">
          <ac:chgData name="Caitlin Coleman" userId="96f87ca1-0e64-4ae8-8d77-98757b85df0b" providerId="ADAL" clId="{DDA6BCD5-DC0D-434C-93A0-51E2BCD25B34}" dt="2026-01-14T18:09:21.482" v="348" actId="962"/>
          <ac:cxnSpMkLst>
            <pc:docMk/>
            <pc:sldMk cId="1479888320" sldId="375"/>
            <ac:cxnSpMk id="14" creationId="{00000000-0000-0000-0000-000000000000}"/>
          </ac:cxnSpMkLst>
        </pc:cxnChg>
      </pc:sldChg>
      <pc:sldChg chg="modSp mod">
        <pc:chgData name="Caitlin Coleman" userId="96f87ca1-0e64-4ae8-8d77-98757b85df0b" providerId="ADAL" clId="{DDA6BCD5-DC0D-434C-93A0-51E2BCD25B34}" dt="2026-01-14T18:10:45.508" v="353" actId="962"/>
        <pc:sldMkLst>
          <pc:docMk/>
          <pc:sldMk cId="870897902" sldId="376"/>
        </pc:sldMkLst>
        <pc:spChg chg="mod">
          <ac:chgData name="Caitlin Coleman" userId="96f87ca1-0e64-4ae8-8d77-98757b85df0b" providerId="ADAL" clId="{DDA6BCD5-DC0D-434C-93A0-51E2BCD25B34}" dt="2026-01-14T18:10:26.032" v="349" actId="20577"/>
          <ac:spMkLst>
            <pc:docMk/>
            <pc:sldMk cId="870897902" sldId="376"/>
            <ac:spMk id="8" creationId="{D9218A78-7F11-4043-9FA6-BFED0B51910C}"/>
          </ac:spMkLst>
        </pc:spChg>
        <pc:spChg chg="mod">
          <ac:chgData name="Caitlin Coleman" userId="96f87ca1-0e64-4ae8-8d77-98757b85df0b" providerId="ADAL" clId="{DDA6BCD5-DC0D-434C-93A0-51E2BCD25B34}" dt="2026-01-14T18:10:29.938" v="350" actId="33553"/>
          <ac:spMkLst>
            <pc:docMk/>
            <pc:sldMk cId="870897902" sldId="376"/>
            <ac:spMk id="26" creationId="{00000000-0000-0000-0000-000000000000}"/>
          </ac:spMkLst>
        </pc:spChg>
        <pc:grpChg chg="mod ord">
          <ac:chgData name="Caitlin Coleman" userId="96f87ca1-0e64-4ae8-8d77-98757b85df0b" providerId="ADAL" clId="{DDA6BCD5-DC0D-434C-93A0-51E2BCD25B34}" dt="2026-01-14T18:10:45.508" v="353" actId="962"/>
          <ac:grpSpMkLst>
            <pc:docMk/>
            <pc:sldMk cId="870897902" sldId="376"/>
            <ac:grpSpMk id="6" creationId="{F3A2BD79-A975-4431-9CD0-8EBE2238BEB0}"/>
          </ac:grpSpMkLst>
        </pc:grpChg>
        <pc:cxnChg chg="mod">
          <ac:chgData name="Caitlin Coleman" userId="96f87ca1-0e64-4ae8-8d77-98757b85df0b" providerId="ADAL" clId="{DDA6BCD5-DC0D-434C-93A0-51E2BCD25B34}" dt="2026-01-14T18:10:34.701" v="351" actId="962"/>
          <ac:cxnSpMkLst>
            <pc:docMk/>
            <pc:sldMk cId="870897902" sldId="376"/>
            <ac:cxnSpMk id="55" creationId="{00000000-0000-0000-0000-000000000000}"/>
          </ac:cxnSpMkLst>
        </pc:cxnChg>
      </pc:sldChg>
      <pc:sldChg chg="modSp mod">
        <pc:chgData name="Caitlin Coleman" userId="96f87ca1-0e64-4ae8-8d77-98757b85df0b" providerId="ADAL" clId="{DDA6BCD5-DC0D-434C-93A0-51E2BCD25B34}" dt="2026-01-14T18:11:21.760" v="359" actId="962"/>
        <pc:sldMkLst>
          <pc:docMk/>
          <pc:sldMk cId="3886516244" sldId="377"/>
        </pc:sldMkLst>
        <pc:spChg chg="mod">
          <ac:chgData name="Caitlin Coleman" userId="96f87ca1-0e64-4ae8-8d77-98757b85df0b" providerId="ADAL" clId="{DDA6BCD5-DC0D-434C-93A0-51E2BCD25B34}" dt="2026-01-14T18:10:52.928" v="354" actId="33553"/>
          <ac:spMkLst>
            <pc:docMk/>
            <pc:sldMk cId="3886516244" sldId="377"/>
            <ac:spMk id="26" creationId="{00000000-0000-0000-0000-000000000000}"/>
          </ac:spMkLst>
        </pc:spChg>
        <pc:grpChg chg="mod">
          <ac:chgData name="Caitlin Coleman" userId="96f87ca1-0e64-4ae8-8d77-98757b85df0b" providerId="ADAL" clId="{DDA6BCD5-DC0D-434C-93A0-51E2BCD25B34}" dt="2026-01-14T18:11:21.760" v="359" actId="962"/>
          <ac:grpSpMkLst>
            <pc:docMk/>
            <pc:sldMk cId="3886516244" sldId="377"/>
            <ac:grpSpMk id="13" creationId="{C8D41D51-0B27-4C6E-95CB-12C6BD0BD92F}"/>
          </ac:grpSpMkLst>
        </pc:grpChg>
        <pc:grpChg chg="mod">
          <ac:chgData name="Caitlin Coleman" userId="96f87ca1-0e64-4ae8-8d77-98757b85df0b" providerId="ADAL" clId="{DDA6BCD5-DC0D-434C-93A0-51E2BCD25B34}" dt="2026-01-14T18:11:01.939" v="356" actId="962"/>
          <ac:grpSpMkLst>
            <pc:docMk/>
            <pc:sldMk cId="3886516244" sldId="377"/>
            <ac:grpSpMk id="14" creationId="{07A8CF69-5CD1-4892-82FC-34A3EA082138}"/>
          </ac:grpSpMkLst>
        </pc:grpChg>
        <pc:grpChg chg="mod">
          <ac:chgData name="Caitlin Coleman" userId="96f87ca1-0e64-4ae8-8d77-98757b85df0b" providerId="ADAL" clId="{DDA6BCD5-DC0D-434C-93A0-51E2BCD25B34}" dt="2026-01-14T18:11:08.154" v="357" actId="962"/>
          <ac:grpSpMkLst>
            <pc:docMk/>
            <pc:sldMk cId="3886516244" sldId="377"/>
            <ac:grpSpMk id="17" creationId="{814C246D-55AE-40B3-8B12-FA1A95C318E6}"/>
          </ac:grpSpMkLst>
        </pc:grpChg>
        <pc:grpChg chg="mod">
          <ac:chgData name="Caitlin Coleman" userId="96f87ca1-0e64-4ae8-8d77-98757b85df0b" providerId="ADAL" clId="{DDA6BCD5-DC0D-434C-93A0-51E2BCD25B34}" dt="2026-01-14T18:11:14.303" v="358" actId="962"/>
          <ac:grpSpMkLst>
            <pc:docMk/>
            <pc:sldMk cId="3886516244" sldId="377"/>
            <ac:grpSpMk id="20" creationId="{4A0713FB-980E-497E-A670-6EADB7900DE0}"/>
          </ac:grpSpMkLst>
        </pc:grpChg>
        <pc:cxnChg chg="mod">
          <ac:chgData name="Caitlin Coleman" userId="96f87ca1-0e64-4ae8-8d77-98757b85df0b" providerId="ADAL" clId="{DDA6BCD5-DC0D-434C-93A0-51E2BCD25B34}" dt="2026-01-14T18:10:56.472" v="355" actId="962"/>
          <ac:cxnSpMkLst>
            <pc:docMk/>
            <pc:sldMk cId="3886516244" sldId="377"/>
            <ac:cxnSpMk id="55" creationId="{00000000-0000-0000-0000-000000000000}"/>
          </ac:cxnSpMkLst>
        </pc:cxnChg>
      </pc:sldChg>
      <pc:sldChg chg="modSp mod">
        <pc:chgData name="Caitlin Coleman" userId="96f87ca1-0e64-4ae8-8d77-98757b85df0b" providerId="ADAL" clId="{DDA6BCD5-DC0D-434C-93A0-51E2BCD25B34}" dt="2026-01-14T18:13:14.665" v="364" actId="962"/>
        <pc:sldMkLst>
          <pc:docMk/>
          <pc:sldMk cId="388959047" sldId="378"/>
        </pc:sldMkLst>
        <pc:spChg chg="mod">
          <ac:chgData name="Caitlin Coleman" userId="96f87ca1-0e64-4ae8-8d77-98757b85df0b" providerId="ADAL" clId="{DDA6BCD5-DC0D-434C-93A0-51E2BCD25B34}" dt="2026-01-14T18:12:52.898" v="360" actId="33553"/>
          <ac:spMkLst>
            <pc:docMk/>
            <pc:sldMk cId="388959047" sldId="378"/>
            <ac:spMk id="26" creationId="{00000000-0000-0000-0000-000000000000}"/>
          </ac:spMkLst>
        </pc:spChg>
        <pc:grpChg chg="mod">
          <ac:chgData name="Caitlin Coleman" userId="96f87ca1-0e64-4ae8-8d77-98757b85df0b" providerId="ADAL" clId="{DDA6BCD5-DC0D-434C-93A0-51E2BCD25B34}" dt="2026-01-14T18:13:01.793" v="362" actId="962"/>
          <ac:grpSpMkLst>
            <pc:docMk/>
            <pc:sldMk cId="388959047" sldId="378"/>
            <ac:grpSpMk id="14" creationId="{07A8CF69-5CD1-4892-82FC-34A3EA082138}"/>
          </ac:grpSpMkLst>
        </pc:grpChg>
        <pc:grpChg chg="mod">
          <ac:chgData name="Caitlin Coleman" userId="96f87ca1-0e64-4ae8-8d77-98757b85df0b" providerId="ADAL" clId="{DDA6BCD5-DC0D-434C-93A0-51E2BCD25B34}" dt="2026-01-14T18:13:07.619" v="363" actId="962"/>
          <ac:grpSpMkLst>
            <pc:docMk/>
            <pc:sldMk cId="388959047" sldId="378"/>
            <ac:grpSpMk id="17" creationId="{814C246D-55AE-40B3-8B12-FA1A95C318E6}"/>
          </ac:grpSpMkLst>
        </pc:grpChg>
        <pc:grpChg chg="mod">
          <ac:chgData name="Caitlin Coleman" userId="96f87ca1-0e64-4ae8-8d77-98757b85df0b" providerId="ADAL" clId="{DDA6BCD5-DC0D-434C-93A0-51E2BCD25B34}" dt="2026-01-14T18:13:14.665" v="364" actId="962"/>
          <ac:grpSpMkLst>
            <pc:docMk/>
            <pc:sldMk cId="388959047" sldId="378"/>
            <ac:grpSpMk id="20" creationId="{4A0713FB-980E-497E-A670-6EADB7900DE0}"/>
          </ac:grpSpMkLst>
        </pc:grpChg>
        <pc:cxnChg chg="mod">
          <ac:chgData name="Caitlin Coleman" userId="96f87ca1-0e64-4ae8-8d77-98757b85df0b" providerId="ADAL" clId="{DDA6BCD5-DC0D-434C-93A0-51E2BCD25B34}" dt="2026-01-14T18:12:56.314" v="361" actId="962"/>
          <ac:cxnSpMkLst>
            <pc:docMk/>
            <pc:sldMk cId="388959047" sldId="378"/>
            <ac:cxnSpMk id="55" creationId="{00000000-0000-0000-0000-000000000000}"/>
          </ac:cxnSpMkLst>
        </pc:cxnChg>
      </pc:sldChg>
      <pc:sldChg chg="addSp modSp mod">
        <pc:chgData name="Caitlin Coleman" userId="96f87ca1-0e64-4ae8-8d77-98757b85df0b" providerId="ADAL" clId="{DDA6BCD5-DC0D-434C-93A0-51E2BCD25B34}" dt="2026-01-14T18:18:10.989" v="419" actId="962"/>
        <pc:sldMkLst>
          <pc:docMk/>
          <pc:sldMk cId="1988713537" sldId="379"/>
        </pc:sldMkLst>
        <pc:spChg chg="mod">
          <ac:chgData name="Caitlin Coleman" userId="96f87ca1-0e64-4ae8-8d77-98757b85df0b" providerId="ADAL" clId="{DDA6BCD5-DC0D-434C-93A0-51E2BCD25B34}" dt="2026-01-14T18:16:52.676" v="413" actId="20577"/>
          <ac:spMkLst>
            <pc:docMk/>
            <pc:sldMk cId="1988713537" sldId="379"/>
            <ac:spMk id="2" creationId="{8D6D04CE-F44B-40FF-94E0-F65B070E874A}"/>
          </ac:spMkLst>
        </pc:spChg>
        <pc:spChg chg="mod">
          <ac:chgData name="Caitlin Coleman" userId="96f87ca1-0e64-4ae8-8d77-98757b85df0b" providerId="ADAL" clId="{DDA6BCD5-DC0D-434C-93A0-51E2BCD25B34}" dt="2026-01-14T18:17:15.639" v="417" actId="33553"/>
          <ac:spMkLst>
            <pc:docMk/>
            <pc:sldMk cId="1988713537" sldId="379"/>
            <ac:spMk id="26" creationId="{00000000-0000-0000-0000-000000000000}"/>
          </ac:spMkLst>
        </pc:spChg>
        <pc:picChg chg="add mod">
          <ac:chgData name="Caitlin Coleman" userId="96f87ca1-0e64-4ae8-8d77-98757b85df0b" providerId="ADAL" clId="{DDA6BCD5-DC0D-434C-93A0-51E2BCD25B34}" dt="2026-01-14T18:18:10.989" v="419" actId="962"/>
          <ac:picMkLst>
            <pc:docMk/>
            <pc:sldMk cId="1988713537" sldId="379"/>
            <ac:picMk id="4" creationId="{16068019-3F8F-C887-44C9-090659B7FE11}"/>
          </ac:picMkLst>
        </pc:picChg>
        <pc:cxnChg chg="mod">
          <ac:chgData name="Caitlin Coleman" userId="96f87ca1-0e64-4ae8-8d77-98757b85df0b" providerId="ADAL" clId="{DDA6BCD5-DC0D-434C-93A0-51E2BCD25B34}" dt="2026-01-14T18:17:19.736" v="418" actId="962"/>
          <ac:cxnSpMkLst>
            <pc:docMk/>
            <pc:sldMk cId="1988713537" sldId="379"/>
            <ac:cxnSpMk id="55" creationId="{00000000-0000-0000-0000-000000000000}"/>
          </ac:cxnSpMkLst>
        </pc:cxnChg>
      </pc:sldChg>
      <pc:sldChg chg="modSp mod">
        <pc:chgData name="Caitlin Coleman" userId="96f87ca1-0e64-4ae8-8d77-98757b85df0b" providerId="ADAL" clId="{DDA6BCD5-DC0D-434C-93A0-51E2BCD25B34}" dt="2026-01-14T18:18:28.567" v="422"/>
        <pc:sldMkLst>
          <pc:docMk/>
          <pc:sldMk cId="1691080649" sldId="380"/>
        </pc:sldMkLst>
        <pc:spChg chg="ord">
          <ac:chgData name="Caitlin Coleman" userId="96f87ca1-0e64-4ae8-8d77-98757b85df0b" providerId="ADAL" clId="{DDA6BCD5-DC0D-434C-93A0-51E2BCD25B34}" dt="2026-01-14T18:18:28.567" v="422"/>
          <ac:spMkLst>
            <pc:docMk/>
            <pc:sldMk cId="1691080649" sldId="380"/>
            <ac:spMk id="3" creationId="{41EC32B9-5D80-452A-82D4-3103F0FA0B33}"/>
          </ac:spMkLst>
        </pc:spChg>
        <pc:spChg chg="mod">
          <ac:chgData name="Caitlin Coleman" userId="96f87ca1-0e64-4ae8-8d77-98757b85df0b" providerId="ADAL" clId="{DDA6BCD5-DC0D-434C-93A0-51E2BCD25B34}" dt="2026-01-14T18:18:20.268" v="420" actId="33553"/>
          <ac:spMkLst>
            <pc:docMk/>
            <pc:sldMk cId="1691080649" sldId="380"/>
            <ac:spMk id="26" creationId="{00000000-0000-0000-0000-000000000000}"/>
          </ac:spMkLst>
        </pc:spChg>
        <pc:cxnChg chg="mod">
          <ac:chgData name="Caitlin Coleman" userId="96f87ca1-0e64-4ae8-8d77-98757b85df0b" providerId="ADAL" clId="{DDA6BCD5-DC0D-434C-93A0-51E2BCD25B34}" dt="2026-01-14T18:18:24.565" v="421" actId="962"/>
          <ac:cxnSpMkLst>
            <pc:docMk/>
            <pc:sldMk cId="1691080649" sldId="380"/>
            <ac:cxnSpMk id="55" creationId="{00000000-0000-0000-0000-000000000000}"/>
          </ac:cxnSpMkLst>
        </pc:cxnChg>
      </pc:sldChg>
      <pc:sldChg chg="modSp mod">
        <pc:chgData name="Caitlin Coleman" userId="96f87ca1-0e64-4ae8-8d77-98757b85df0b" providerId="ADAL" clId="{DDA6BCD5-DC0D-434C-93A0-51E2BCD25B34}" dt="2026-01-14T18:19:02.758" v="430" actId="5793"/>
        <pc:sldMkLst>
          <pc:docMk/>
          <pc:sldMk cId="2280147360" sldId="381"/>
        </pc:sldMkLst>
        <pc:spChg chg="mod">
          <ac:chgData name="Caitlin Coleman" userId="96f87ca1-0e64-4ae8-8d77-98757b85df0b" providerId="ADAL" clId="{DDA6BCD5-DC0D-434C-93A0-51E2BCD25B34}" dt="2026-01-14T18:19:02.758" v="430" actId="5793"/>
          <ac:spMkLst>
            <pc:docMk/>
            <pc:sldMk cId="2280147360" sldId="381"/>
            <ac:spMk id="13" creationId="{8400D334-D53C-4D33-99FE-106586D7773B}"/>
          </ac:spMkLst>
        </pc:spChg>
        <pc:spChg chg="mod">
          <ac:chgData name="Caitlin Coleman" userId="96f87ca1-0e64-4ae8-8d77-98757b85df0b" providerId="ADAL" clId="{DDA6BCD5-DC0D-434C-93A0-51E2BCD25B34}" dt="2026-01-14T18:18:40.332" v="423" actId="33553"/>
          <ac:spMkLst>
            <pc:docMk/>
            <pc:sldMk cId="2280147360" sldId="381"/>
            <ac:spMk id="26" creationId="{00000000-0000-0000-0000-000000000000}"/>
          </ac:spMkLst>
        </pc:spChg>
        <pc:grpChg chg="mod">
          <ac:chgData name="Caitlin Coleman" userId="96f87ca1-0e64-4ae8-8d77-98757b85df0b" providerId="ADAL" clId="{DDA6BCD5-DC0D-434C-93A0-51E2BCD25B34}" dt="2026-01-14T18:18:51.203" v="425" actId="962"/>
          <ac:grpSpMkLst>
            <pc:docMk/>
            <pc:sldMk cId="2280147360" sldId="381"/>
            <ac:grpSpMk id="14" creationId="{07A8CF69-5CD1-4892-82FC-34A3EA082138}"/>
          </ac:grpSpMkLst>
        </pc:grpChg>
        <pc:cxnChg chg="mod">
          <ac:chgData name="Caitlin Coleman" userId="96f87ca1-0e64-4ae8-8d77-98757b85df0b" providerId="ADAL" clId="{DDA6BCD5-DC0D-434C-93A0-51E2BCD25B34}" dt="2026-01-14T18:18:43.340" v="424" actId="962"/>
          <ac:cxnSpMkLst>
            <pc:docMk/>
            <pc:sldMk cId="2280147360" sldId="381"/>
            <ac:cxnSpMk id="55" creationId="{00000000-0000-0000-0000-000000000000}"/>
          </ac:cxnSpMkLst>
        </pc:cxnChg>
      </pc:sldChg>
      <pc:sldChg chg="modSp mod">
        <pc:chgData name="Caitlin Coleman" userId="96f87ca1-0e64-4ae8-8d77-98757b85df0b" providerId="ADAL" clId="{DDA6BCD5-DC0D-434C-93A0-51E2BCD25B34}" dt="2026-01-14T18:20:02.402" v="446" actId="20577"/>
        <pc:sldMkLst>
          <pc:docMk/>
          <pc:sldMk cId="3504443080" sldId="382"/>
        </pc:sldMkLst>
        <pc:spChg chg="mod">
          <ac:chgData name="Caitlin Coleman" userId="96f87ca1-0e64-4ae8-8d77-98757b85df0b" providerId="ADAL" clId="{DDA6BCD5-DC0D-434C-93A0-51E2BCD25B34}" dt="2026-01-14T18:20:02.402" v="446" actId="20577"/>
          <ac:spMkLst>
            <pc:docMk/>
            <pc:sldMk cId="3504443080" sldId="382"/>
            <ac:spMk id="2" creationId="{8D6D04CE-F44B-40FF-94E0-F65B070E874A}"/>
          </ac:spMkLst>
        </pc:spChg>
        <pc:spChg chg="mod">
          <ac:chgData name="Caitlin Coleman" userId="96f87ca1-0e64-4ae8-8d77-98757b85df0b" providerId="ADAL" clId="{DDA6BCD5-DC0D-434C-93A0-51E2BCD25B34}" dt="2026-01-14T18:19:35.148" v="433" actId="33553"/>
          <ac:spMkLst>
            <pc:docMk/>
            <pc:sldMk cId="3504443080" sldId="382"/>
            <ac:spMk id="26" creationId="{00000000-0000-0000-0000-000000000000}"/>
          </ac:spMkLst>
        </pc:spChg>
        <pc:cxnChg chg="mod">
          <ac:chgData name="Caitlin Coleman" userId="96f87ca1-0e64-4ae8-8d77-98757b85df0b" providerId="ADAL" clId="{DDA6BCD5-DC0D-434C-93A0-51E2BCD25B34}" dt="2026-01-14T18:19:40.496" v="434" actId="962"/>
          <ac:cxnSpMkLst>
            <pc:docMk/>
            <pc:sldMk cId="3504443080" sldId="382"/>
            <ac:cxnSpMk id="55" creationId="{00000000-0000-0000-0000-000000000000}"/>
          </ac:cxnSpMkLst>
        </pc:cxnChg>
      </pc:sldChg>
      <pc:sldChg chg="delSp modSp mod">
        <pc:chgData name="Caitlin Coleman" userId="96f87ca1-0e64-4ae8-8d77-98757b85df0b" providerId="ADAL" clId="{DDA6BCD5-DC0D-434C-93A0-51E2BCD25B34}" dt="2026-01-14T18:20:41.934" v="453" actId="5793"/>
        <pc:sldMkLst>
          <pc:docMk/>
          <pc:sldMk cId="2100320291" sldId="383"/>
        </pc:sldMkLst>
        <pc:spChg chg="mod">
          <ac:chgData name="Caitlin Coleman" userId="96f87ca1-0e64-4ae8-8d77-98757b85df0b" providerId="ADAL" clId="{DDA6BCD5-DC0D-434C-93A0-51E2BCD25B34}" dt="2026-01-14T18:20:41.934" v="453" actId="5793"/>
          <ac:spMkLst>
            <pc:docMk/>
            <pc:sldMk cId="2100320291" sldId="383"/>
            <ac:spMk id="14" creationId="{4A3C89F5-5AC7-42CA-B269-E0EF8850E061}"/>
          </ac:spMkLst>
        </pc:spChg>
        <pc:spChg chg="mod topLvl">
          <ac:chgData name="Caitlin Coleman" userId="96f87ca1-0e64-4ae8-8d77-98757b85df0b" providerId="ADAL" clId="{DDA6BCD5-DC0D-434C-93A0-51E2BCD25B34}" dt="2026-01-14T18:20:31.875" v="450" actId="33553"/>
          <ac:spMkLst>
            <pc:docMk/>
            <pc:sldMk cId="2100320291" sldId="383"/>
            <ac:spMk id="26" creationId="{00000000-0000-0000-0000-000000000000}"/>
          </ac:spMkLst>
        </pc:spChg>
        <pc:cxnChg chg="mod">
          <ac:chgData name="Caitlin Coleman" userId="96f87ca1-0e64-4ae8-8d77-98757b85df0b" providerId="ADAL" clId="{DDA6BCD5-DC0D-434C-93A0-51E2BCD25B34}" dt="2026-01-14T18:20:39.796" v="452" actId="962"/>
          <ac:cxnSpMkLst>
            <pc:docMk/>
            <pc:sldMk cId="2100320291" sldId="383"/>
            <ac:cxnSpMk id="55" creationId="{00000000-0000-0000-0000-000000000000}"/>
          </ac:cxnSpMkLst>
        </pc:cxnChg>
      </pc:sldChg>
      <pc:sldChg chg="delSp modSp mod">
        <pc:chgData name="Caitlin Coleman" userId="96f87ca1-0e64-4ae8-8d77-98757b85df0b" providerId="ADAL" clId="{DDA6BCD5-DC0D-434C-93A0-51E2BCD25B34}" dt="2026-01-14T16:43:19.941" v="66" actId="962"/>
        <pc:sldMkLst>
          <pc:docMk/>
          <pc:sldMk cId="2090882230" sldId="384"/>
        </pc:sldMkLst>
        <pc:spChg chg="mod topLvl">
          <ac:chgData name="Caitlin Coleman" userId="96f87ca1-0e64-4ae8-8d77-98757b85df0b" providerId="ADAL" clId="{DDA6BCD5-DC0D-434C-93A0-51E2BCD25B34}" dt="2026-01-14T16:43:12.970" v="64" actId="33553"/>
          <ac:spMkLst>
            <pc:docMk/>
            <pc:sldMk cId="2090882230" sldId="384"/>
            <ac:spMk id="26" creationId="{00000000-0000-0000-0000-000000000000}"/>
          </ac:spMkLst>
        </pc:spChg>
        <pc:cxnChg chg="mod">
          <ac:chgData name="Caitlin Coleman" userId="96f87ca1-0e64-4ae8-8d77-98757b85df0b" providerId="ADAL" clId="{DDA6BCD5-DC0D-434C-93A0-51E2BCD25B34}" dt="2026-01-14T16:43:19.941" v="66" actId="962"/>
          <ac:cxnSpMkLst>
            <pc:docMk/>
            <pc:sldMk cId="2090882230" sldId="384"/>
            <ac:cxnSpMk id="55" creationId="{00000000-0000-0000-0000-000000000000}"/>
          </ac:cxnSpMkLst>
        </pc:cxnChg>
      </pc:sldChg>
      <pc:sldChg chg="delSp modSp mod">
        <pc:chgData name="Caitlin Coleman" userId="96f87ca1-0e64-4ae8-8d77-98757b85df0b" providerId="ADAL" clId="{DDA6BCD5-DC0D-434C-93A0-51E2BCD25B34}" dt="2026-01-14T18:14:40.621" v="390" actId="962"/>
        <pc:sldMkLst>
          <pc:docMk/>
          <pc:sldMk cId="3400941310" sldId="385"/>
        </pc:sldMkLst>
        <pc:spChg chg="ord">
          <ac:chgData name="Caitlin Coleman" userId="96f87ca1-0e64-4ae8-8d77-98757b85df0b" providerId="ADAL" clId="{DDA6BCD5-DC0D-434C-93A0-51E2BCD25B34}" dt="2026-01-14T18:14:05.287" v="378"/>
          <ac:spMkLst>
            <pc:docMk/>
            <pc:sldMk cId="3400941310" sldId="385"/>
            <ac:spMk id="17" creationId="{CFA6F33B-015B-49C4-A494-904E18A1BD56}"/>
          </ac:spMkLst>
        </pc:spChg>
        <pc:spChg chg="ord">
          <ac:chgData name="Caitlin Coleman" userId="96f87ca1-0e64-4ae8-8d77-98757b85df0b" providerId="ADAL" clId="{DDA6BCD5-DC0D-434C-93A0-51E2BCD25B34}" dt="2026-01-14T18:14:21.371" v="385"/>
          <ac:spMkLst>
            <pc:docMk/>
            <pc:sldMk cId="3400941310" sldId="385"/>
            <ac:spMk id="20" creationId="{1CA2A982-81FB-49A2-9A84-9703C40D1F5B}"/>
          </ac:spMkLst>
        </pc:spChg>
        <pc:spChg chg="ord">
          <ac:chgData name="Caitlin Coleman" userId="96f87ca1-0e64-4ae8-8d77-98757b85df0b" providerId="ADAL" clId="{DDA6BCD5-DC0D-434C-93A0-51E2BCD25B34}" dt="2026-01-14T18:14:34.890" v="388"/>
          <ac:spMkLst>
            <pc:docMk/>
            <pc:sldMk cId="3400941310" sldId="385"/>
            <ac:spMk id="21" creationId="{CEF6AD75-8647-4736-BEB5-60A7FCE85647}"/>
          </ac:spMkLst>
        </pc:spChg>
        <pc:spChg chg="mod">
          <ac:chgData name="Caitlin Coleman" userId="96f87ca1-0e64-4ae8-8d77-98757b85df0b" providerId="ADAL" clId="{DDA6BCD5-DC0D-434C-93A0-51E2BCD25B34}" dt="2026-01-14T18:13:26.593" v="365" actId="33553"/>
          <ac:spMkLst>
            <pc:docMk/>
            <pc:sldMk cId="3400941310" sldId="385"/>
            <ac:spMk id="26" creationId="{00000000-0000-0000-0000-000000000000}"/>
          </ac:spMkLst>
        </pc:spChg>
        <pc:picChg chg="mod topLvl">
          <ac:chgData name="Caitlin Coleman" userId="96f87ca1-0e64-4ae8-8d77-98757b85df0b" providerId="ADAL" clId="{DDA6BCD5-DC0D-434C-93A0-51E2BCD25B34}" dt="2026-01-14T18:13:50.753" v="368" actId="962"/>
          <ac:picMkLst>
            <pc:docMk/>
            <pc:sldMk cId="3400941310" sldId="385"/>
            <ac:picMk id="3" creationId="{E9FC29B6-A009-437C-B299-4339B9C78862}"/>
          </ac:picMkLst>
        </pc:picChg>
        <pc:picChg chg="mod topLvl">
          <ac:chgData name="Caitlin Coleman" userId="96f87ca1-0e64-4ae8-8d77-98757b85df0b" providerId="ADAL" clId="{DDA6BCD5-DC0D-434C-93A0-51E2BCD25B34}" dt="2026-01-14T18:13:51.262" v="369" actId="962"/>
          <ac:picMkLst>
            <pc:docMk/>
            <pc:sldMk cId="3400941310" sldId="385"/>
            <ac:picMk id="6" creationId="{C0BF90B2-F8F0-4A68-B9E1-B703040EDEE8}"/>
          </ac:picMkLst>
        </pc:picChg>
        <pc:cxnChg chg="mod ord">
          <ac:chgData name="Caitlin Coleman" userId="96f87ca1-0e64-4ae8-8d77-98757b85df0b" providerId="ADAL" clId="{DDA6BCD5-DC0D-434C-93A0-51E2BCD25B34}" dt="2026-01-14T18:14:17.523" v="381" actId="962"/>
          <ac:cxnSpMkLst>
            <pc:docMk/>
            <pc:sldMk cId="3400941310" sldId="385"/>
            <ac:cxnSpMk id="13" creationId="{22254108-1441-4965-8845-341323EBA4FC}"/>
          </ac:cxnSpMkLst>
        </pc:cxnChg>
        <pc:cxnChg chg="mod ord">
          <ac:chgData name="Caitlin Coleman" userId="96f87ca1-0e64-4ae8-8d77-98757b85df0b" providerId="ADAL" clId="{DDA6BCD5-DC0D-434C-93A0-51E2BCD25B34}" dt="2026-01-14T18:14:36.887" v="389" actId="962"/>
          <ac:cxnSpMkLst>
            <pc:docMk/>
            <pc:sldMk cId="3400941310" sldId="385"/>
            <ac:cxnSpMk id="16" creationId="{CA8E8E46-28DC-4C7E-9C8D-50E3CBF26614}"/>
          </ac:cxnSpMkLst>
        </pc:cxnChg>
        <pc:cxnChg chg="mod">
          <ac:chgData name="Caitlin Coleman" userId="96f87ca1-0e64-4ae8-8d77-98757b85df0b" providerId="ADAL" clId="{DDA6BCD5-DC0D-434C-93A0-51E2BCD25B34}" dt="2026-01-14T18:14:40.621" v="390" actId="962"/>
          <ac:cxnSpMkLst>
            <pc:docMk/>
            <pc:sldMk cId="3400941310" sldId="385"/>
            <ac:cxnSpMk id="18" creationId="{FC1F7182-1E0B-4DF6-B665-4FB3FAF2B611}"/>
          </ac:cxnSpMkLst>
        </pc:cxnChg>
        <pc:cxnChg chg="mod">
          <ac:chgData name="Caitlin Coleman" userId="96f87ca1-0e64-4ae8-8d77-98757b85df0b" providerId="ADAL" clId="{DDA6BCD5-DC0D-434C-93A0-51E2BCD25B34}" dt="2026-01-14T18:13:30.693" v="366" actId="962"/>
          <ac:cxnSpMkLst>
            <pc:docMk/>
            <pc:sldMk cId="3400941310" sldId="385"/>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4T18:52:07.429" v="8" actId="5793"/>
      <pc:docMkLst>
        <pc:docMk/>
      </pc:docMkLst>
      <pc:sldChg chg="modSp mod">
        <pc:chgData name="Caitlin Coleman" userId="96f87ca1-0e64-4ae8-8d77-98757b85df0b" providerId="ADAL" clId="{E17250EC-7FAD-477C-A51D-3B241717B98D}" dt="2026-01-14T18:35:01.886" v="3" actId="962"/>
        <pc:sldMkLst>
          <pc:docMk/>
          <pc:sldMk cId="1855156326" sldId="368"/>
        </pc:sldMkLst>
        <pc:picChg chg="mod">
          <ac:chgData name="Caitlin Coleman" userId="96f87ca1-0e64-4ae8-8d77-98757b85df0b" providerId="ADAL" clId="{E17250EC-7FAD-477C-A51D-3B241717B98D}" dt="2026-01-14T18:35:01.886" v="3" actId="962"/>
          <ac:picMkLst>
            <pc:docMk/>
            <pc:sldMk cId="1855156326" sldId="368"/>
            <ac:picMk id="5" creationId="{8A5D854A-1D02-FC90-4AC7-4E69F09C87D3}"/>
          </ac:picMkLst>
        </pc:picChg>
      </pc:sldChg>
      <pc:sldChg chg="modSp mod">
        <pc:chgData name="Caitlin Coleman" userId="96f87ca1-0e64-4ae8-8d77-98757b85df0b" providerId="ADAL" clId="{E17250EC-7FAD-477C-A51D-3B241717B98D}" dt="2026-01-14T18:49:14.382" v="5" actId="5793"/>
        <pc:sldMkLst>
          <pc:docMk/>
          <pc:sldMk cId="1988713537" sldId="379"/>
        </pc:sldMkLst>
        <pc:spChg chg="mod">
          <ac:chgData name="Caitlin Coleman" userId="96f87ca1-0e64-4ae8-8d77-98757b85df0b" providerId="ADAL" clId="{E17250EC-7FAD-477C-A51D-3B241717B98D}" dt="2026-01-14T18:49:14.382" v="5" actId="5793"/>
          <ac:spMkLst>
            <pc:docMk/>
            <pc:sldMk cId="1988713537" sldId="379"/>
            <ac:spMk id="2" creationId="{8D6D04CE-F44B-40FF-94E0-F65B070E874A}"/>
          </ac:spMkLst>
        </pc:spChg>
      </pc:sldChg>
      <pc:sldChg chg="modSp mod">
        <pc:chgData name="Caitlin Coleman" userId="96f87ca1-0e64-4ae8-8d77-98757b85df0b" providerId="ADAL" clId="{E17250EC-7FAD-477C-A51D-3B241717B98D}" dt="2026-01-14T18:52:07.429" v="8" actId="5793"/>
        <pc:sldMkLst>
          <pc:docMk/>
          <pc:sldMk cId="3504443080" sldId="382"/>
        </pc:sldMkLst>
        <pc:spChg chg="mod">
          <ac:chgData name="Caitlin Coleman" userId="96f87ca1-0e64-4ae8-8d77-98757b85df0b" providerId="ADAL" clId="{E17250EC-7FAD-477C-A51D-3B241717B98D}" dt="2026-01-14T18:52:07.429" v="8" actId="5793"/>
          <ac:spMkLst>
            <pc:docMk/>
            <pc:sldMk cId="3504443080" sldId="382"/>
            <ac:spMk id="2" creationId="{8D6D04CE-F44B-40FF-94E0-F65B070E874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businesses raise financial capital. By the end of this lesson, you will be able to describe financial capital and how it relates to profits; discuss the purpose and process of borrowing, bonds, and corporate stock; and explain how firms choose between sources of financial capital.</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61908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firms are earning profits, they can choose to reinvest some of these profits in equipment, structures, and research and development. For many established companies, reinvesting their own profits is one primary source of financial capital. Companies and firms just getting started may have numerous attractive investment opportunities but not enough profits to invest. Firms often need to find financial capital sources other than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12005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and your roommate have plans to open a startup business that delivers groceries to college students. What source of financial capital would you likely use? Explain why you would choose this source.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45425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has a record of earning profits, the firm can make a credible promise to pay interest, so the firm can borrow money. Firms have two main borrowing methods: banks and bonds. A bank loan for a firm works in much the same way as a loan for an individual who is buying a car or a house. A bond is a financial contract: a borrower agrees to repay the amount that it borrowed and also an interest rate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00574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Different types of bonds come from different places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572264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a:t>
            </a:r>
            <a:r>
              <a:rPr lang="en-US" sz="1200" b="1" dirty="0">
                <a:solidFill>
                  <a:schemeClr val="bg1"/>
                </a:solidFill>
              </a:rPr>
              <a:t>corporation</a:t>
            </a:r>
            <a:r>
              <a:rPr lang="en-US" sz="1200" dirty="0">
                <a:solidFill>
                  <a:schemeClr val="bg1"/>
                </a:solidFill>
              </a:rPr>
              <a:t> is a business owned by shareholders that have limited liability for the company's debt but share in its profits (and losses). Those who buy the stock become the firm's owners, or </a:t>
            </a:r>
            <a:r>
              <a:rPr lang="en-US" sz="1200" b="1" dirty="0">
                <a:solidFill>
                  <a:schemeClr val="bg1"/>
                </a:solidFill>
              </a:rPr>
              <a:t>shareholders</a:t>
            </a:r>
            <a:r>
              <a:rPr lang="en-US" sz="1200" dirty="0">
                <a:solidFill>
                  <a:schemeClr val="bg1"/>
                </a:solidFill>
              </a:rPr>
              <a:t>. </a:t>
            </a:r>
            <a:r>
              <a:rPr lang="en-US" sz="1200" b="1" dirty="0">
                <a:solidFill>
                  <a:schemeClr val="bg1"/>
                </a:solidFill>
              </a:rPr>
              <a:t>Stock</a:t>
            </a:r>
            <a:r>
              <a:rPr lang="en-US" sz="1200" dirty="0">
                <a:solidFill>
                  <a:schemeClr val="bg1"/>
                </a:solidFill>
              </a:rPr>
              <a:t> represents firm ownership; that is, a person who owns 100% of a company's stock, by definition, owns the entire company. The company's stock is divided into </a:t>
            </a:r>
            <a:r>
              <a:rPr lang="en-US" sz="1200" b="1" dirty="0">
                <a:solidFill>
                  <a:schemeClr val="bg1"/>
                </a:solidFill>
              </a:rPr>
              <a:t>shares</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123233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shareholders have diverse interests, they vote for a board of directors that will ensure the company acts in their best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71359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We call a firm's first stock sale to the public an initial public offering (IPO). A firm can make a direct payment to its shareholders, called a dividend. The increase in the stock value (or of any asset) between when it is bought and sold is called a </a:t>
            </a:r>
            <a:r>
              <a:rPr lang="en-US" sz="1200" b="0" dirty="0">
                <a:solidFill>
                  <a:schemeClr val="bg1"/>
                </a:solidFill>
              </a:rPr>
              <a:t>capital gain</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742973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private company is owned by the people who run it on a day-to-day basis. We call it a </a:t>
            </a:r>
            <a:r>
              <a:rPr lang="en-US" sz="1200" b="1" dirty="0">
                <a:solidFill>
                  <a:schemeClr val="bg1"/>
                </a:solidFill>
              </a:rPr>
              <a:t>sole proprietorship </a:t>
            </a:r>
            <a:r>
              <a:rPr lang="en-US" sz="1200" dirty="0">
                <a:solidFill>
                  <a:schemeClr val="bg1"/>
                </a:solidFill>
              </a:rPr>
              <a:t>if the business is unincorporated and only one owner is legally liable for anything done by the business. We call it a partnership if it is unincorporated and owned by two or more people who are jointly liable for anything done by the business. A private company can also be a corporation, but with no publicly issued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544835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decides to sell stock, which financial investors can buy and sell, we call it a public company. Shareholders own a public company. The shareholders vote for a board of directors, who in turn hire top executives to run the firm on a day-to-day basis. The more stock a shareholder owns, the more votes that shareholder is entitled to cast for the company's board of directors.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131016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Corporate governance is the name economists give to the institutions that are supposed to watch over top executives. Accurate information is sometimes not available because corporate governance fails. For example, in the case of Lehman Brothers, corporate governance failed to provide investors with accurate financial information about the firm’s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203260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people choose to purchase their homes rather than rent. This chapter explores how the global financial crisis has influenced home ownership.</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850780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904050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583486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show the relationship between savers, banks, and borrowers; calculate bond yield; contrast bonds, stocks, mutual funds, and assets; and explain the tradeoffs between return and risk.</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879436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divide the mechanisms for savings available to households into several categories: deposits in bank accounts; bonds; stocks; money market mutual funds; stock and bond mutual funds; and housing and other tangible assets like owning gold. We need to analyze each of these investments in terms of three factors: the expected rate of return it will pay; the risk that the return will be much lower or higher than expected; and the investment's liquidity, which refers to how easily one can exchange money or financial assets for a good or service.</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764363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expected rate of return refers to how much a project or investment is expected to return to the investor. Rate of return can be measured in future interest payments, capital gains, or increased profitability; often expressed as a percentage rate. Risk measures the uncertainty of that project's profitability. The actual rate of return refers to the total rate of return at the end of a time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measures the uncertainty of that project’s profitability. There are several types of risk. Default risk is the risk that the borrower fails to pay back the bond or loan. Interest rate risk is the danger that you might buy a long-term bond at a lower interest rate right before market rates suddenly rise, causing you to lose out on the increase. A high-risk investment is one for which a wide range of potential payoffs is reasonably probable. A high-risk investment will have actual returns that are much higher than the expected rate of return in some months or years and much lower in other months or years. A low-risk investment may have actual returns that are fairly close to its expected rate of return year after year.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intermediary is one who stands between two other parties. For example, a person who arranges a blind date between two other people is one kind of intermediary. In financial capital markets, banks are an example of a financial intermediary: an institution that operates between a saver who deposits funds in a bank and a borrower who receives a loan from that bank. When a bank serves as a financial intermediary, unlike the situation with a couple on a blind date, the saver and the borrower never meet.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308950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Banks offer a range of accounts to serve different needs. This includes checking accounts, savings accounts, and certificates of deposit. A checking account typically pays little or no interest, but it facilitates transactions by giving easy access to liquid money. A savings account typically pays some interest rate, but money is less liquid. With a CD, you agree to deposit a certain amount of money, often measured in thousands of dollars, in the account for a stated period of time, typically ranging from a few months to several years. In exchange, the bank agrees to pay a higher interest rate than for a regular savings account.</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Bonds vary in the rates of return that they offer, according to the riskiness of the borrower. </a:t>
            </a:r>
            <a:r>
              <a:rPr lang="en-US" sz="1200" dirty="0">
                <a:solidFill>
                  <a:schemeClr val="bg1"/>
                </a:solidFill>
              </a:rPr>
              <a:t>An interest rate can be divided into three components: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compensation for delaying 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adjustment for an inflationary rise in the overall level of prices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risk premium that takes the borrower's riskiness into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517293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needs to buy new equipment or build a new facility, it often must go to the financial market to raise funds. Usually, firms will add capacity during an economic expansion when profits are on the rise and consumer demand is high. Business investment is one of the critical ingredients needed to sustain economic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bonds that offer high interest rates to compensate for their relatively high chance of default ”high-yield bonds” or ”junk bonds.” In financial terms, a bond has several parts. A bond is basically an “I owe you” note that an investor receives in exchange for capital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7366265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face value. This is the amount the borrower agrees to pay the investor at maturity.</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877623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coupon rate or interest rate, which is usually semi-annual but can be paid at different times throughout the year.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13711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maturity date: when the borrower will pay back its face value as well as its last interest payment. Combining the bond’s face value, interest rate, maturity date, and market interest rates allows a buyer to compute a bond’s present value, which is the most that a buyer would be willing to pay for a given bond.</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2623289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yield measures the rate of return a bond is expected to pay over time. Investors can buy bonds when they are issued, and they can buy and sell them during their lifetimes.</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841392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bond with a maturity date one year from now has a face value of $10,000 and a coupon rate of 4%. Interest rates have increased in the market, changing the bond's price to $9454.54. For an investor purchasing the bond today, what is the bond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04197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3835826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rate of return on a financial investment in a share of stock can come in two forms: as dividends and capital gain. There are different ways to measure the overall performance of the stock market, based on averaging different subsets of stock prices. A popular stock market measure is the Dow Jones Industrial Average, which is based on 30 large U.S. companies' stock prices. Another stock market performance gauge, the Standard &amp; Poor's 500, follows the stock prices of the 500 largest U.S.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517447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Buying stocks or bonds issued by a single company is always somewhat risky. Companies offer mutual funds, which consist of a variety of stocks or bonds from different companies. We call a mutual fund that seeks only to mimic the market's overall performance an index fund. Diversification can offset some of the risks of individual stocks rising or falling.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7654037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Households can also seek a rate of return by purchasing tangible assets, especially housing. An owner's equity in a house is the monetary value the owner would have after selling the house and repaying any outstanding bank loans. Other tangible assets include precious metals, commodities, and collectibles.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97901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firms, from huge companies to startup firms, do not have the financial resources to make all the desired investments. Firms may need financial capital from outside investors, and they are willing to pay interest. Financial capital suppliers, like households, wish to use their savings in a way that will provide a return. Financial capital markets take the inflow of funds from financial capital suppliers and transform it into the funds that demanders desire.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132361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begin your first job, you decide to save 10% of your income each month. In which of the financial assets are you likely to invest? Why? How would your choice change many years later as you approach retirement?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103703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 bonds or even CDs, to avoid risk.</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712613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for bonds: rate of return: low to moderate, depending on the borrower's risk. Risk: low to moderate, depending on whether interest rates in the economy change substantially after the bond is issued. Liquidity: moderate because the investor needs to sell the bond before the investor regains the cash.</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367764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stocks is that the rate of return over time will be high, but the risks are also high, especially in the short run. Liquidity is also high since one can sell stock in publicly held companies readily for spendable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168987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mutual funds is that the rate of return over time will be high. The risks are also high, but the risks and returns for an individual mutual fund will be lower than those for an individual stock. As with stocks, liquidity is also high, provided the mutual fund or stock index fund is readily traded.</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54233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tangible assets: rate of return is moderate, especially if you can receive nonfinancial benefits from them. Risk is moderate for housing or high for collectibles. Liquidity is low because it often takes considerable time and energy to sell a house and turn your capital gain into cash. </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5632321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1161076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3777341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chief problem with buying stock in companies that will have high prices in the future is that many other investors are doing the same. The idea that stock prices are based on expectations about the future has a powerful and unexpected implication. If expectations determine stock price, shifts in expectations will determine shifts in the stock price. Investors must find a company that analysts widely believe at present to have poor prospects but will actually turn out to be a shining star.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These financial markets include the following: stocks, bonds, bank loans, and other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6256765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U.S. citizens can accumulate a large amount of wealth during their lifetimes if they make two key choices. The first is to complete additional education and training. The second key choice is to start saving money early in life and to give the power of compound interest a chance.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22903898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2020, the U.S. Census Bureau reported median earnings for households obtaining different levels of education. Where the main earner had a high school degree, the median earning was $60,583. For those with a two-year associate’s degree, it was $82,738, and for those with a four-year bachelor’s degree, it was $119,690.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6187259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Imagine that at age 25, you save $3,000 and place that money into an account that you do not touch. Assume the rate of return is 7%. In the long run, it is not unreasonable to assume a 7% real annual rate of return (that is, 7% above the rate of inflation) on money invested in a well-diversified stock portfolio. After 40 years, using the formula for compound interest, the original $3,000 investment will have multiplied nearly fifteen-fold: 3,000(1+.07)40 =$44,923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3275313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Simple interest is the interest rate calculation only on the principal amount. Compound interest is the interest rate calculation on the principal plus the accumulated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2646262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Financial capital markets have the power to repackage money as it moves from those who supply financial capital to those who demand it: Banks accept checking account deposits and turn them into long-term loans to companies. Individual firms sell shares of stock and issue bonds to raise capital. Firms make and sell an astonishing array of goods and services, but an investor can receive a return on the company's decisions by buying stock in that company. Financial investors sell and resell stocks and bonds to one another. Venture capitalists and angel investors search for promising small companies. Mutual funds combine the stocks and bonds—and thus, indirectly, the products and investments—of many different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0340093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Assume there are several individuals with different investment strategies: Whitt researches stocks daily and attempts to maintain a portfolio that consistently outperforms the market. Wes invests in slowly growing index funds, hoping wealth will accumulate over the course of several decades. Dale chooses not to invest at all, as he assumes it is too risky. Which investment strategy do you agree with the most, and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70668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often make decisions that involve spending money in the present and expecting to earn profits in the future. Firms can raise the financial capital they need to pay for such projects in four main ways: from early-stage investors, by borrowing through banks or bonds, by reinvesting profits, and by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97563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that are just beginning often have an idea or prototype for a product or service to sell but have few or no customers, and thus are not earning profits. Such firms face a difficult problem when it comes to raising financial capital: how can a firm that has not yet demonstrated any ability to earn profits pay a rate of return to financial investors? For many small businesses, the original source of money is the business owner. Alternatively, many cities have a network of well-to-do individuals, known as "angel investors," who will put their own money into small new companies at an early development stage in exchange for owning some portion of the firm. Angel investors end up owning a small portion of the firm for their investment.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354932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Venture capital firms make financial investments in new companies that are still relatively small in size but have potential to grow substantially. These firms gather money from a variety of individual or institutional investors. These investors come from a number of places: banks, insurance companies that hold financial reserves, institutions like college endowments, and corporate pension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670178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Venture capital firms invest in young, emerging firms that have promising growth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251788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9.png"/><Relationship Id="rId4" Type="http://schemas.openxmlformats.org/officeDocument/2006/relationships/image" Target="../media/image1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Businesses Raise Financial Capital</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as a Source of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firms are earning profits, they can choose to reinvest some of these profits in equipment, structures, and research and development.">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firms are earning profits, they can choose to reinvest some of these profits in equipment, structures, and research and development.</a:t>
              </a:r>
            </a:p>
          </p:txBody>
        </p:sp>
      </p:grpSp>
      <p:grpSp>
        <p:nvGrpSpPr>
          <p:cNvPr id="17" name="Group 16" descr="For many established companies, reinvesting their own profits is one primary source of financial capital.">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established companies, reinvesting their own profits is one primary source of financial capital.</a:t>
              </a:r>
            </a:p>
          </p:txBody>
        </p:sp>
      </p:grpSp>
      <p:grpSp>
        <p:nvGrpSpPr>
          <p:cNvPr id="20" name="Group 19" descr="Companies and firms just getting started may have numerous attractive investment opportunities but not enough profits to invest.">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and firms just getting started may have numerous attractive investment opportunities but not enough profits to invest.</a:t>
              </a:r>
            </a:p>
          </p:txBody>
        </p:sp>
      </p:grpSp>
      <p:grpSp>
        <p:nvGrpSpPr>
          <p:cNvPr id="25" name="Group 24" descr="Firms often need to find financial capital sources other than profits.">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often need to find financial capital sources other than profits.</a:t>
              </a:r>
            </a:p>
          </p:txBody>
        </p:sp>
      </p:grpSp>
    </p:spTree>
    <p:extLst>
      <p:ext uri="{BB962C8B-B14F-4D97-AF65-F5344CB8AC3E}">
        <p14:creationId xmlns:p14="http://schemas.microsoft.com/office/powerpoint/2010/main" val="418636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6" y="1433251"/>
            <a:ext cx="9273061" cy="15544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and your roommate have plans to open a startup business that delivers groceries to college students. What source of financial capital would you likely use? Explain why you would choose this source.</a:t>
            </a:r>
          </a:p>
        </p:txBody>
      </p:sp>
      <p:pic>
        <p:nvPicPr>
          <p:cNvPr id="1026" name="Picture 2" descr="A person in a grocery store selecting vegetables to purchase">
            <a:extLst>
              <a:ext uri="{FF2B5EF4-FFF2-40B4-BE49-F238E27FC236}">
                <a16:creationId xmlns:a16="http://schemas.microsoft.com/office/drawing/2014/main" id="{E1F02C1A-BDC5-30AE-F6EE-357B9888E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496" y="3140432"/>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882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Borrowing: Banks and 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has a record of earning profits, the firm can make a credible promise to pay interest, so the firm can borrow money.">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has a record of earning profits, the firm can make a credible promise to pay interest, so the firm can borrow money.</a:t>
              </a:r>
            </a:p>
          </p:txBody>
        </p:sp>
      </p:grpSp>
      <p:grpSp>
        <p:nvGrpSpPr>
          <p:cNvPr id="17" name="Group 16" descr="Firms have two main borrowing methods: banks and bond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have two main borrowing methods: banks and bonds.</a:t>
              </a:r>
            </a:p>
          </p:txBody>
        </p:sp>
      </p:grpSp>
      <p:grpSp>
        <p:nvGrpSpPr>
          <p:cNvPr id="20" name="Group 19" descr="A bank loan for a firm works in much the same way as a loan for an individual who is buying a car or a hou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loan for a firm works in much the same way as a loan for an individual who is buying a car or a house.</a:t>
              </a:r>
            </a:p>
          </p:txBody>
        </p:sp>
      </p:grpSp>
      <p:grpSp>
        <p:nvGrpSpPr>
          <p:cNvPr id="25" name="Group 24" descr="A bond is a financial contract: a borrower agrees to repay the amount that it borrowed and also an interest rate in the future.">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bond</a:t>
              </a:r>
              <a:r>
                <a:rPr lang="en-US" sz="2000" dirty="0">
                  <a:solidFill>
                    <a:schemeClr val="bg1"/>
                  </a:solidFill>
                </a:rPr>
                <a:t> is a financial contract: a borrower agrees to repay the amount that it borrowed and also an interest rate in the future.</a:t>
              </a:r>
            </a:p>
          </p:txBody>
        </p:sp>
      </p:grpSp>
    </p:spTree>
    <p:extLst>
      <p:ext uri="{BB962C8B-B14F-4D97-AF65-F5344CB8AC3E}">
        <p14:creationId xmlns:p14="http://schemas.microsoft.com/office/powerpoint/2010/main" val="430278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hat has four rows describing bond types and their sources: Corporate bonds come from firms. Municipal bonds come from cities. State bonds come from American states. Treasury bonds come from the federal government.">
            <a:extLst>
              <a:ext uri="{FF2B5EF4-FFF2-40B4-BE49-F238E27FC236}">
                <a16:creationId xmlns:a16="http://schemas.microsoft.com/office/drawing/2014/main" id="{C1B5F500-BB50-D53F-EDD8-A998F01191B4}"/>
              </a:ext>
            </a:extLst>
          </p:cNvPr>
          <p:cNvPicPr>
            <a:picLocks noChangeAspect="1"/>
          </p:cNvPicPr>
          <p:nvPr/>
        </p:nvPicPr>
        <p:blipFill>
          <a:blip r:embed="rId3"/>
          <a:stretch>
            <a:fillRect/>
          </a:stretch>
        </p:blipFill>
        <p:spPr>
          <a:xfrm>
            <a:off x="1881187" y="2618858"/>
            <a:ext cx="8429625" cy="1968726"/>
          </a:xfrm>
          <a:prstGeom prst="rect">
            <a:avLst/>
          </a:prstGeom>
        </p:spPr>
      </p:pic>
    </p:spTree>
    <p:extLst>
      <p:ext uri="{BB962C8B-B14F-4D97-AF65-F5344CB8AC3E}">
        <p14:creationId xmlns:p14="http://schemas.microsoft.com/office/powerpoint/2010/main" val="199280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rporation is a business owned by shareholders that have limited liability for the company's debt but share in its profits (and loss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corporation</a:t>
              </a:r>
              <a:r>
                <a:rPr lang="en-US" sz="2000" dirty="0">
                  <a:solidFill>
                    <a:schemeClr val="bg1"/>
                  </a:solidFill>
                </a:rPr>
                <a:t> is a business owned by shareholders that have limited liability for the company's debt but share in its profits (and losses).</a:t>
              </a:r>
            </a:p>
          </p:txBody>
        </p:sp>
      </p:grpSp>
      <p:grpSp>
        <p:nvGrpSpPr>
          <p:cNvPr id="17" name="Group 16" descr="Those who buy the stock become the firm's owners, or shareholder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buy the stock become the firm's owners, or </a:t>
              </a:r>
              <a:r>
                <a:rPr lang="en-US" sz="2000" b="1" dirty="0">
                  <a:solidFill>
                    <a:schemeClr val="bg1"/>
                  </a:solidFill>
                </a:rPr>
                <a:t>shareholders</a:t>
              </a:r>
              <a:r>
                <a:rPr lang="en-US" sz="2000" dirty="0">
                  <a:solidFill>
                    <a:schemeClr val="bg1"/>
                  </a:solidFill>
                </a:rPr>
                <a:t>.</a:t>
              </a:r>
            </a:p>
          </p:txBody>
        </p:sp>
      </p:grpSp>
      <p:grpSp>
        <p:nvGrpSpPr>
          <p:cNvPr id="20" name="Group 19" descr="Stock represents firm ownership; that is, a person who owns 100% of a company's stock, by definition, owns the entire company.">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Stock</a:t>
              </a:r>
              <a:r>
                <a:rPr lang="en-US" sz="2000" dirty="0">
                  <a:solidFill>
                    <a:schemeClr val="bg1"/>
                  </a:solidFill>
                </a:rPr>
                <a:t> represents firm ownership; that is, a person who owns 100% of a company's stock, by definition, owns the entire company.</a:t>
              </a:r>
            </a:p>
          </p:txBody>
        </p:sp>
      </p:grpSp>
      <p:grpSp>
        <p:nvGrpSpPr>
          <p:cNvPr id="25" name="Group 24" descr="The company's stock is divided into shares.">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company's stock is divided into </a:t>
              </a:r>
              <a:r>
                <a:rPr lang="en-US" sz="2000" b="1" dirty="0">
                  <a:solidFill>
                    <a:schemeClr val="bg1"/>
                  </a:solidFill>
                </a:rPr>
                <a:t>shares</a:t>
              </a:r>
              <a:r>
                <a:rPr lang="en-US" sz="2000" dirty="0">
                  <a:solidFill>
                    <a:schemeClr val="bg1"/>
                  </a:solidFill>
                </a:rPr>
                <a:t>.</a:t>
              </a:r>
            </a:p>
          </p:txBody>
        </p:sp>
      </p:grpSp>
    </p:spTree>
    <p:extLst>
      <p:ext uri="{BB962C8B-B14F-4D97-AF65-F5344CB8AC3E}">
        <p14:creationId xmlns:p14="http://schemas.microsoft.com/office/powerpoint/2010/main" val="1593903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several people sitting in a meeting">
            <a:extLst>
              <a:ext uri="{FF2B5EF4-FFF2-40B4-BE49-F238E27FC236}">
                <a16:creationId xmlns:a16="http://schemas.microsoft.com/office/drawing/2014/main" id="{2CF3956F-4389-4CC6-98F6-430D4F8D2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951" y="1687411"/>
            <a:ext cx="3400097" cy="340009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Since shareholders have diverse interests, they vote for a board of directors that will ensure the company acts in their best interests.">
            <a:extLst>
              <a:ext uri="{FF2B5EF4-FFF2-40B4-BE49-F238E27FC236}">
                <a16:creationId xmlns:a16="http://schemas.microsoft.com/office/drawing/2014/main" id="{F3A2BD79-A975-4431-9CD0-8EBE2238BEB0}"/>
              </a:ext>
            </a:extLst>
          </p:cNvPr>
          <p:cNvGrpSpPr/>
          <p:nvPr/>
        </p:nvGrpSpPr>
        <p:grpSpPr>
          <a:xfrm>
            <a:off x="2066923" y="5432058"/>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989883"/>
            </a:xfrm>
            <a:prstGeom prst="rect">
              <a:avLst/>
            </a:prstGeom>
            <a:grpFill/>
          </p:spPr>
          <p:txBody>
            <a:bodyPr wrap="square" rtlCol="0">
              <a:spAutoFit/>
            </a:bodyPr>
            <a:lstStyle/>
            <a:p>
              <a:pPr algn="ctr"/>
              <a:r>
                <a:rPr lang="en-US" sz="2000" dirty="0">
                  <a:solidFill>
                    <a:schemeClr val="bg1"/>
                  </a:solidFill>
                </a:rPr>
                <a:t>Since shareholders have diverse interests, they vote for a board of directors that will ensure the company acts in their best interests.</a:t>
              </a:r>
            </a:p>
          </p:txBody>
        </p:sp>
      </p:grpSp>
    </p:spTree>
    <p:extLst>
      <p:ext uri="{BB962C8B-B14F-4D97-AF65-F5344CB8AC3E}">
        <p14:creationId xmlns:p14="http://schemas.microsoft.com/office/powerpoint/2010/main" val="355954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Stock and Public Firms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e call a firm's first stock sale to the public an initial public offering (IPO).">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firm's first stock sale to the public an </a:t>
              </a:r>
              <a:r>
                <a:rPr lang="en-US" sz="2000" b="1" dirty="0">
                  <a:solidFill>
                    <a:schemeClr val="bg1"/>
                  </a:solidFill>
                </a:rPr>
                <a:t>initial public offering (IPO).</a:t>
              </a:r>
            </a:p>
          </p:txBody>
        </p:sp>
      </p:grpSp>
      <p:grpSp>
        <p:nvGrpSpPr>
          <p:cNvPr id="17" name="Group 16" descr="A firm can make a direct payment to its shareholders, called a dividend.">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make a direct payment to its shareholders, called a </a:t>
              </a:r>
              <a:r>
                <a:rPr lang="en-US" sz="2000" b="1" dirty="0">
                  <a:solidFill>
                    <a:schemeClr val="bg1"/>
                  </a:solidFill>
                </a:rPr>
                <a:t>dividend</a:t>
              </a:r>
              <a:r>
                <a:rPr lang="en-US" sz="2000" dirty="0">
                  <a:solidFill>
                    <a:schemeClr val="bg1"/>
                  </a:solidFill>
                </a:rPr>
                <a:t>.</a:t>
              </a:r>
            </a:p>
          </p:txBody>
        </p:sp>
      </p:grpSp>
      <p:grpSp>
        <p:nvGrpSpPr>
          <p:cNvPr id="20" name="Group 19" descr="The increase in the stock value (or of any asset) between when it is bought and sold is called a capital gain.">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increase in the stock value (or of any asset) between when it is bought and sold is called a </a:t>
              </a:r>
              <a:r>
                <a:rPr lang="en-US" sz="2000" b="1" dirty="0">
                  <a:solidFill>
                    <a:schemeClr val="bg1"/>
                  </a:solidFill>
                </a:rPr>
                <a:t>capital gain</a:t>
              </a:r>
              <a:r>
                <a:rPr lang="en-US" sz="2000" dirty="0">
                  <a:solidFill>
                    <a:schemeClr val="bg1"/>
                  </a:solidFill>
                </a:rPr>
                <a:t>.</a:t>
              </a:r>
            </a:p>
          </p:txBody>
        </p:sp>
      </p:grpSp>
    </p:spTree>
    <p:extLst>
      <p:ext uri="{BB962C8B-B14F-4D97-AF65-F5344CB8AC3E}">
        <p14:creationId xmlns:p14="http://schemas.microsoft.com/office/powerpoint/2010/main" val="264612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Private Company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vate company is owned by the people who run it on a day-to-day basi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private company </a:t>
              </a:r>
              <a:r>
                <a:rPr lang="en-US" sz="2000" dirty="0">
                  <a:solidFill>
                    <a:schemeClr val="bg1"/>
                  </a:solidFill>
                </a:rPr>
                <a:t>is owned by the people who run it on a day-to-day basis.</a:t>
              </a:r>
              <a:endParaRPr lang="en-US" sz="2000" b="1" dirty="0">
                <a:solidFill>
                  <a:schemeClr val="bg1"/>
                </a:solidFill>
              </a:endParaRPr>
            </a:p>
          </p:txBody>
        </p:sp>
      </p:grpSp>
      <p:grpSp>
        <p:nvGrpSpPr>
          <p:cNvPr id="17" name="Group 16" descr="We call it a sole proprietorship if the business is unincorporated and there is one owner who is legally liable for anything done by the business.">
            <a:extLst>
              <a:ext uri="{FF2B5EF4-FFF2-40B4-BE49-F238E27FC236}">
                <a16:creationId xmlns:a16="http://schemas.microsoft.com/office/drawing/2014/main" id="{814C246D-55AE-40B3-8B12-FA1A95C318E6}"/>
              </a:ext>
            </a:extLst>
          </p:cNvPr>
          <p:cNvGrpSpPr/>
          <p:nvPr/>
        </p:nvGrpSpPr>
        <p:grpSpPr>
          <a:xfrm>
            <a:off x="2135749" y="2523086"/>
            <a:ext cx="8058154" cy="1065187"/>
            <a:chOff x="542923" y="1736761"/>
            <a:chExt cx="8058154" cy="1065187"/>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sole proprietorship </a:t>
              </a:r>
              <a:r>
                <a:rPr lang="en-US" sz="2000" dirty="0">
                  <a:solidFill>
                    <a:schemeClr val="bg1"/>
                  </a:solidFill>
                </a:rPr>
                <a:t>if the business is unincorporated and there is one owner who is legally liable for anything done by the business. </a:t>
              </a:r>
            </a:p>
          </p:txBody>
        </p:sp>
      </p:grpSp>
      <p:grpSp>
        <p:nvGrpSpPr>
          <p:cNvPr id="20" name="Group 19" descr="We call it a partnership if it is unincorporated and owned by two or more people who are jointly liable for anything done by the business.">
            <a:extLst>
              <a:ext uri="{FF2B5EF4-FFF2-40B4-BE49-F238E27FC236}">
                <a16:creationId xmlns:a16="http://schemas.microsoft.com/office/drawing/2014/main" id="{4A0713FB-980E-497E-A670-6EADB7900DE0}"/>
              </a:ext>
            </a:extLst>
          </p:cNvPr>
          <p:cNvGrpSpPr/>
          <p:nvPr/>
        </p:nvGrpSpPr>
        <p:grpSpPr>
          <a:xfrm>
            <a:off x="2135749" y="368418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partnership</a:t>
              </a:r>
              <a:r>
                <a:rPr lang="en-US" sz="2000" dirty="0">
                  <a:solidFill>
                    <a:schemeClr val="bg1"/>
                  </a:solidFill>
                </a:rPr>
                <a:t> if it is unincorporated and owned by two or more people who are jointly liable for anything done by the business.</a:t>
              </a:r>
            </a:p>
          </p:txBody>
        </p:sp>
      </p:grpSp>
      <p:grpSp>
        <p:nvGrpSpPr>
          <p:cNvPr id="13" name="Group 12" descr="A private company can also be a corporation, but with no publicly issued stock.">
            <a:extLst>
              <a:ext uri="{FF2B5EF4-FFF2-40B4-BE49-F238E27FC236}">
                <a16:creationId xmlns:a16="http://schemas.microsoft.com/office/drawing/2014/main" id="{63020D6A-6300-4A7F-BFE6-10F8C6F34241}"/>
              </a:ext>
            </a:extLst>
          </p:cNvPr>
          <p:cNvGrpSpPr/>
          <p:nvPr/>
        </p:nvGrpSpPr>
        <p:grpSpPr>
          <a:xfrm>
            <a:off x="2135749" y="457126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private company can also be a corporation, but with no publicly issued stock.</a:t>
              </a:r>
            </a:p>
          </p:txBody>
        </p:sp>
      </p:grpSp>
    </p:spTree>
    <p:extLst>
      <p:ext uri="{BB962C8B-B14F-4D97-AF65-F5344CB8AC3E}">
        <p14:creationId xmlns:p14="http://schemas.microsoft.com/office/powerpoint/2010/main" val="2597233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Public Company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decides to sell stock, which financial investors can buy and sell, we call it a public company.">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decides to sell stock, which financial investors can buy and sell, we call it a </a:t>
              </a:r>
              <a:r>
                <a:rPr lang="en-US" sz="2000" b="1" dirty="0">
                  <a:solidFill>
                    <a:schemeClr val="bg1"/>
                  </a:solidFill>
                </a:rPr>
                <a:t>public company</a:t>
              </a:r>
              <a:r>
                <a:rPr lang="en-US" sz="2000" dirty="0">
                  <a:solidFill>
                    <a:schemeClr val="bg1"/>
                  </a:solidFill>
                </a:rPr>
                <a:t>.</a:t>
              </a:r>
              <a:endParaRPr lang="en-US" sz="2000" b="1" dirty="0">
                <a:solidFill>
                  <a:schemeClr val="bg1"/>
                </a:solidFill>
              </a:endParaRPr>
            </a:p>
          </p:txBody>
        </p:sp>
      </p:grpSp>
      <p:grpSp>
        <p:nvGrpSpPr>
          <p:cNvPr id="17" name="Group 16" descr="Shareholders own a public company.">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Shareholders own a public company.</a:t>
              </a:r>
            </a:p>
          </p:txBody>
        </p:sp>
      </p:grpSp>
      <p:grpSp>
        <p:nvGrpSpPr>
          <p:cNvPr id="20" name="Group 19" descr="The shareholders vote for a board of directors, who in turn hire top executives to run the firm on a day-to-day basis.">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shareholders vote for a board of directors, who in turn hire top executives to run the firm on a day-to-day basis.</a:t>
              </a:r>
            </a:p>
          </p:txBody>
        </p:sp>
      </p:grpSp>
      <p:grpSp>
        <p:nvGrpSpPr>
          <p:cNvPr id="13" name="Group 12" descr="The more stock a shareholder owns, the more votes that shareholder is entitled to cast for the company's board of directors.">
            <a:extLst>
              <a:ext uri="{FF2B5EF4-FFF2-40B4-BE49-F238E27FC236}">
                <a16:creationId xmlns:a16="http://schemas.microsoft.com/office/drawing/2014/main" id="{63020D6A-6300-4A7F-BFE6-10F8C6F34241}"/>
              </a:ext>
            </a:extLst>
          </p:cNvPr>
          <p:cNvGrpSpPr/>
          <p:nvPr/>
        </p:nvGrpSpPr>
        <p:grpSpPr>
          <a:xfrm>
            <a:off x="2135749" y="43130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stock a shareholder owns, the more votes that shareholder is entitled to cast for the company's board of directors.</a:t>
              </a:r>
            </a:p>
          </p:txBody>
        </p:sp>
      </p:grpSp>
    </p:spTree>
    <p:extLst>
      <p:ext uri="{BB962C8B-B14F-4D97-AF65-F5344CB8AC3E}">
        <p14:creationId xmlns:p14="http://schemas.microsoft.com/office/powerpoint/2010/main" val="3929263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Corporate Governance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Corporate governance is the name economists give to the institutions that are supposed to watch over top executiv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Corporate governance </a:t>
              </a:r>
              <a:r>
                <a:rPr lang="en-US" sz="2000" dirty="0">
                  <a:solidFill>
                    <a:schemeClr val="bg1"/>
                  </a:solidFill>
                </a:rPr>
                <a:t>is the name economists give to the institutions that are supposed to watch over top executives.</a:t>
              </a:r>
              <a:endParaRPr lang="en-US" sz="2000" b="1" dirty="0">
                <a:solidFill>
                  <a:schemeClr val="bg1"/>
                </a:solidFill>
              </a:endParaRPr>
            </a:p>
          </p:txBody>
        </p:sp>
      </p:grpSp>
      <p:grpSp>
        <p:nvGrpSpPr>
          <p:cNvPr id="17" name="Group 16" descr="Accurate information is sometimes not available because corporate governance fails.">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Accurate information is sometimes not available because corporate governance fails.</a:t>
              </a:r>
            </a:p>
          </p:txBody>
        </p:sp>
      </p:grpSp>
      <p:grpSp>
        <p:nvGrpSpPr>
          <p:cNvPr id="20" name="Group 19" descr="For example, in the case of Lehman Brothers, corporate governance failed to provide investors with accurate financial information about the firm’s operations.">
            <a:extLst>
              <a:ext uri="{FF2B5EF4-FFF2-40B4-BE49-F238E27FC236}">
                <a16:creationId xmlns:a16="http://schemas.microsoft.com/office/drawing/2014/main" id="{4A0713FB-980E-497E-A670-6EADB7900DE0}"/>
              </a:ext>
            </a:extLst>
          </p:cNvPr>
          <p:cNvGrpSpPr/>
          <p:nvPr/>
        </p:nvGrpSpPr>
        <p:grpSpPr>
          <a:xfrm>
            <a:off x="2135749" y="3425931"/>
            <a:ext cx="8058154" cy="1047195"/>
            <a:chOff x="542923" y="1736761"/>
            <a:chExt cx="8058154" cy="104719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case of Lehman Brothers, corporate governance failed to provide investors with accurate financial information about the firm’s operations.</a:t>
              </a:r>
            </a:p>
          </p:txBody>
        </p:sp>
      </p:grpSp>
    </p:spTree>
    <p:extLst>
      <p:ext uri="{BB962C8B-B14F-4D97-AF65-F5344CB8AC3E}">
        <p14:creationId xmlns:p14="http://schemas.microsoft.com/office/powerpoint/2010/main" val="4055693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Businesses Raise Financial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n image of a sold sign in front of a house.">
            <a:extLst>
              <a:ext uri="{FF2B5EF4-FFF2-40B4-BE49-F238E27FC236}">
                <a16:creationId xmlns:a16="http://schemas.microsoft.com/office/drawing/2014/main" id="{78F3FC41-81EC-46EF-8BD1-D6FF810990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726209"/>
            <a:ext cx="5715000" cy="29146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Many people choose to purchase their homes rather than rent. This chapter explores how the global financial crisis has influenced home ownership.">
            <a:extLst>
              <a:ext uri="{FF2B5EF4-FFF2-40B4-BE49-F238E27FC236}">
                <a16:creationId xmlns:a16="http://schemas.microsoft.com/office/drawing/2014/main" id="{F3A2BD79-A975-4431-9CD0-8EBE2238BEB0}"/>
              </a:ext>
            </a:extLst>
          </p:cNvPr>
          <p:cNvGrpSpPr/>
          <p:nvPr/>
        </p:nvGrpSpPr>
        <p:grpSpPr>
          <a:xfrm>
            <a:off x="2066923" y="5071504"/>
            <a:ext cx="8058154" cy="1065187"/>
            <a:chOff x="542923" y="1736761"/>
            <a:chExt cx="8058154" cy="106518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Many people choose to purchase their homes rather than rent. This chapter explores how the global financial crisis has influenced home ownership.</a:t>
              </a:r>
            </a:p>
          </p:txBody>
        </p:sp>
      </p:grpSp>
    </p:spTree>
    <p:extLst>
      <p:ext uri="{BB962C8B-B14F-4D97-AF65-F5344CB8AC3E}">
        <p14:creationId xmlns:p14="http://schemas.microsoft.com/office/powerpoint/2010/main" val="3024314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1. New startup firms usually raise financial capital by: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Using the owner’s savings or investment from an angel investor or venture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capital firm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Issuing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Getting a bank loan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2. The two forms of borrowing that firms can use to obtain financial capital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Stocks and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Venture capital and angel investment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Bank loans and bonds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Selling stock and bank loans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3. The two forms of income from stock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A. Interest and dividends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B. Dividends and capital gains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 Interest and capital gains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D. Profits and interest</a:t>
            </a:r>
          </a:p>
        </p:txBody>
      </p:sp>
    </p:spTree>
    <p:extLst>
      <p:ext uri="{BB962C8B-B14F-4D97-AF65-F5344CB8AC3E}">
        <p14:creationId xmlns:p14="http://schemas.microsoft.com/office/powerpoint/2010/main" val="3614448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1. New startup firms usually raise financial capital by: The correct answer is A. Using the owner’s savings or investment from an angel investor or venture capital firm&#10;2. The two forms of borrowing that firms can use to obtain financial capital are: The correct answer is C. Bank loans and bonds&#10;3. The two forms of income from stock are: The correct answer is B. Dividends and capital gains">
            <a:extLst>
              <a:ext uri="{FF2B5EF4-FFF2-40B4-BE49-F238E27FC236}">
                <a16:creationId xmlns:a16="http://schemas.microsoft.com/office/drawing/2014/main" id="{8A5D854A-1D02-FC90-4AC7-4E69F09C87D3}"/>
              </a:ext>
            </a:extLst>
          </p:cNvPr>
          <p:cNvPicPr>
            <a:picLocks noChangeAspect="1"/>
          </p:cNvPicPr>
          <p:nvPr/>
        </p:nvPicPr>
        <p:blipFill>
          <a:blip r:embed="rId3"/>
          <a:stretch>
            <a:fillRect/>
          </a:stretch>
        </p:blipFill>
        <p:spPr>
          <a:xfrm>
            <a:off x="1459468" y="1267391"/>
            <a:ext cx="9273061" cy="5441739"/>
          </a:xfrm>
          <a:prstGeom prst="rect">
            <a:avLst/>
          </a:prstGeom>
        </p:spPr>
      </p:pic>
    </p:spTree>
    <p:extLst>
      <p:ext uri="{BB962C8B-B14F-4D97-AF65-F5344CB8AC3E}">
        <p14:creationId xmlns:p14="http://schemas.microsoft.com/office/powerpoint/2010/main" val="1855156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can raise early-stage financial capital in several ways: from their owners' or managers' personal savings and credit cards or from private investors, like angel investors and venture capital firms.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bond is a financial contract through which a borrower agrees to repay the amount that it borrowed.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Stock represents firm ownership and a company's stock is divided into shares.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private company is usually owned by the people who run it on a day-to-day basis, although hired managers can run 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firm decides to sell stock that financial investors can buy and sell, the firm is owned by its shareholders, who in turn elect a board of directors to hire top day-to-day management. We call this a public company.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Households Supply Financial Capital</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86266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Household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2" name="Group 41" descr="Mechanisms for Household Savings:">
            <a:extLst>
              <a:ext uri="{FF2B5EF4-FFF2-40B4-BE49-F238E27FC236}">
                <a16:creationId xmlns:a16="http://schemas.microsoft.com/office/drawing/2014/main" id="{1B700FF9-F8E1-4C57-B2ED-66A4375BF7C7}"/>
              </a:ext>
            </a:extLst>
          </p:cNvPr>
          <p:cNvGrpSpPr/>
          <p:nvPr/>
        </p:nvGrpSpPr>
        <p:grpSpPr>
          <a:xfrm>
            <a:off x="1108623" y="1249811"/>
            <a:ext cx="5084776" cy="608874"/>
            <a:chOff x="1906953" y="1849761"/>
            <a:chExt cx="5443662" cy="693935"/>
          </a:xfrm>
          <a:solidFill>
            <a:srgbClr val="627981"/>
          </a:solidFill>
        </p:grpSpPr>
        <p:sp>
          <p:nvSpPr>
            <p:cNvPr id="43" name="Rectangle 42">
              <a:extLst>
                <a:ext uri="{FF2B5EF4-FFF2-40B4-BE49-F238E27FC236}">
                  <a16:creationId xmlns:a16="http://schemas.microsoft.com/office/drawing/2014/main" id="{393B1C91-936D-4C57-A539-237309F0AAB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4" name="TextBox 43">
              <a:extLst>
                <a:ext uri="{FF2B5EF4-FFF2-40B4-BE49-F238E27FC236}">
                  <a16:creationId xmlns:a16="http://schemas.microsoft.com/office/drawing/2014/main" id="{D714616A-75A1-49B8-B921-528867B4E817}"/>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Mechanisms for Household Savings:</a:t>
              </a:r>
            </a:p>
          </p:txBody>
        </p:sp>
      </p:grpSp>
      <p:grpSp>
        <p:nvGrpSpPr>
          <p:cNvPr id="10" name="Group 9" descr="Deposits in bank accounts">
            <a:extLst>
              <a:ext uri="{FF2B5EF4-FFF2-40B4-BE49-F238E27FC236}">
                <a16:creationId xmlns:a16="http://schemas.microsoft.com/office/drawing/2014/main" id="{A6EC4D8F-5967-461A-9C95-ED5598BE6FB5}"/>
              </a:ext>
            </a:extLst>
          </p:cNvPr>
          <p:cNvGrpSpPr/>
          <p:nvPr/>
        </p:nvGrpSpPr>
        <p:grpSpPr>
          <a:xfrm>
            <a:off x="1377224" y="1964817"/>
            <a:ext cx="4617720" cy="608874"/>
            <a:chOff x="1906953" y="1849761"/>
            <a:chExt cx="5443662" cy="693935"/>
          </a:xfrm>
          <a:solidFill>
            <a:srgbClr val="627981"/>
          </a:solidFill>
        </p:grpSpPr>
        <p:sp>
          <p:nvSpPr>
            <p:cNvPr id="11" name="Rectangle 10">
              <a:extLst>
                <a:ext uri="{FF2B5EF4-FFF2-40B4-BE49-F238E27FC236}">
                  <a16:creationId xmlns:a16="http://schemas.microsoft.com/office/drawing/2014/main" id="{A3AD9AF9-AB59-48A8-BC94-B21E44B3B5D5}"/>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6F12947-4AC0-4484-8086-82EB3D74BC1D}"/>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Deposits in bank accounts</a:t>
              </a:r>
            </a:p>
          </p:txBody>
        </p:sp>
      </p:grpSp>
      <p:grpSp>
        <p:nvGrpSpPr>
          <p:cNvPr id="13" name="Group 12" descr="Bonds">
            <a:extLst>
              <a:ext uri="{FF2B5EF4-FFF2-40B4-BE49-F238E27FC236}">
                <a16:creationId xmlns:a16="http://schemas.microsoft.com/office/drawing/2014/main" id="{7C1DB956-3913-4A02-849A-D8FF95EA6144}"/>
              </a:ext>
            </a:extLst>
          </p:cNvPr>
          <p:cNvGrpSpPr/>
          <p:nvPr/>
        </p:nvGrpSpPr>
        <p:grpSpPr>
          <a:xfrm>
            <a:off x="1377224" y="2663314"/>
            <a:ext cx="4617720" cy="608874"/>
            <a:chOff x="1906953" y="1849761"/>
            <a:chExt cx="5443662" cy="693935"/>
          </a:xfrm>
          <a:solidFill>
            <a:srgbClr val="627981"/>
          </a:solidFill>
        </p:grpSpPr>
        <p:sp>
          <p:nvSpPr>
            <p:cNvPr id="14" name="Rectangle 13">
              <a:extLst>
                <a:ext uri="{FF2B5EF4-FFF2-40B4-BE49-F238E27FC236}">
                  <a16:creationId xmlns:a16="http://schemas.microsoft.com/office/drawing/2014/main" id="{25617DBE-2534-4097-BD19-19131CAF1F0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D38FEFC-103C-4E18-892D-0485B879D1F0}"/>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Bonds</a:t>
              </a:r>
            </a:p>
          </p:txBody>
        </p:sp>
      </p:grpSp>
      <p:grpSp>
        <p:nvGrpSpPr>
          <p:cNvPr id="16" name="Group 15" descr="Stocks">
            <a:extLst>
              <a:ext uri="{FF2B5EF4-FFF2-40B4-BE49-F238E27FC236}">
                <a16:creationId xmlns:a16="http://schemas.microsoft.com/office/drawing/2014/main" id="{9563D1A5-A978-41D3-AA5C-8AE4E756BEFC}"/>
              </a:ext>
            </a:extLst>
          </p:cNvPr>
          <p:cNvGrpSpPr/>
          <p:nvPr/>
        </p:nvGrpSpPr>
        <p:grpSpPr>
          <a:xfrm>
            <a:off x="1377224" y="3414131"/>
            <a:ext cx="4617720" cy="608874"/>
            <a:chOff x="1906953" y="1849761"/>
            <a:chExt cx="5443662" cy="693935"/>
          </a:xfrm>
          <a:solidFill>
            <a:srgbClr val="627981"/>
          </a:solidFill>
        </p:grpSpPr>
        <p:sp>
          <p:nvSpPr>
            <p:cNvPr id="17" name="Rectangle 16">
              <a:extLst>
                <a:ext uri="{FF2B5EF4-FFF2-40B4-BE49-F238E27FC236}">
                  <a16:creationId xmlns:a16="http://schemas.microsoft.com/office/drawing/2014/main" id="{35E4CCEC-14CA-420C-99DA-2AF870391BB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87F21E2-6DBF-4543-B40C-EDA1DC57B8AA}"/>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Stocks</a:t>
              </a:r>
            </a:p>
          </p:txBody>
        </p:sp>
      </p:grpSp>
      <p:grpSp>
        <p:nvGrpSpPr>
          <p:cNvPr id="19" name="Group 18" descr="Money market mutual funds">
            <a:extLst>
              <a:ext uri="{FF2B5EF4-FFF2-40B4-BE49-F238E27FC236}">
                <a16:creationId xmlns:a16="http://schemas.microsoft.com/office/drawing/2014/main" id="{1E64E46A-C0AC-4E61-9F80-37BD25861CFA}"/>
              </a:ext>
            </a:extLst>
          </p:cNvPr>
          <p:cNvGrpSpPr/>
          <p:nvPr/>
        </p:nvGrpSpPr>
        <p:grpSpPr>
          <a:xfrm>
            <a:off x="1377224" y="4147131"/>
            <a:ext cx="4617720" cy="608874"/>
            <a:chOff x="1906953" y="1849761"/>
            <a:chExt cx="5443662" cy="693935"/>
          </a:xfrm>
          <a:solidFill>
            <a:srgbClr val="627981"/>
          </a:solidFill>
        </p:grpSpPr>
        <p:sp>
          <p:nvSpPr>
            <p:cNvPr id="20" name="Rectangle 19">
              <a:extLst>
                <a:ext uri="{FF2B5EF4-FFF2-40B4-BE49-F238E27FC236}">
                  <a16:creationId xmlns:a16="http://schemas.microsoft.com/office/drawing/2014/main" id="{B9C7B6E9-C0FF-4882-A3C3-92B457700B91}"/>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514DBBF-A7D0-4D7C-BA69-C5826D7C9676}"/>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Money market mutual funds</a:t>
              </a:r>
            </a:p>
          </p:txBody>
        </p:sp>
      </p:grpSp>
      <p:grpSp>
        <p:nvGrpSpPr>
          <p:cNvPr id="22" name="Group 21" descr="Stock &amp; bond mutual funds">
            <a:extLst>
              <a:ext uri="{FF2B5EF4-FFF2-40B4-BE49-F238E27FC236}">
                <a16:creationId xmlns:a16="http://schemas.microsoft.com/office/drawing/2014/main" id="{0EF7456C-3931-4DA4-B348-55CD5836174A}"/>
              </a:ext>
            </a:extLst>
          </p:cNvPr>
          <p:cNvGrpSpPr/>
          <p:nvPr/>
        </p:nvGrpSpPr>
        <p:grpSpPr>
          <a:xfrm>
            <a:off x="1377224" y="4875738"/>
            <a:ext cx="4617720" cy="608874"/>
            <a:chOff x="1906953" y="1849761"/>
            <a:chExt cx="5443662" cy="693935"/>
          </a:xfrm>
          <a:solidFill>
            <a:srgbClr val="627981"/>
          </a:solidFill>
        </p:grpSpPr>
        <p:sp>
          <p:nvSpPr>
            <p:cNvPr id="23" name="Rectangle 22">
              <a:extLst>
                <a:ext uri="{FF2B5EF4-FFF2-40B4-BE49-F238E27FC236}">
                  <a16:creationId xmlns:a16="http://schemas.microsoft.com/office/drawing/2014/main" id="{9F6F9A43-02C8-4F61-A4CF-68D89251134F}"/>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CBF9B8B6-4A04-4FC8-A1BF-05567341CF78}"/>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 &amp; bond mutual funds</a:t>
              </a:r>
            </a:p>
          </p:txBody>
        </p:sp>
      </p:grpSp>
      <p:grpSp>
        <p:nvGrpSpPr>
          <p:cNvPr id="25" name="Group 24" descr="Housing &amp; other tangible assets">
            <a:extLst>
              <a:ext uri="{FF2B5EF4-FFF2-40B4-BE49-F238E27FC236}">
                <a16:creationId xmlns:a16="http://schemas.microsoft.com/office/drawing/2014/main" id="{0A1B768A-591F-4B0D-A8FC-AF1D66AA1E51}"/>
              </a:ext>
            </a:extLst>
          </p:cNvPr>
          <p:cNvGrpSpPr/>
          <p:nvPr/>
        </p:nvGrpSpPr>
        <p:grpSpPr>
          <a:xfrm>
            <a:off x="1377224" y="5604696"/>
            <a:ext cx="4617720" cy="608874"/>
            <a:chOff x="1906953" y="1849761"/>
            <a:chExt cx="4745736" cy="693935"/>
          </a:xfrm>
          <a:solidFill>
            <a:srgbClr val="627981"/>
          </a:solidFill>
        </p:grpSpPr>
        <p:sp>
          <p:nvSpPr>
            <p:cNvPr id="27" name="Rectangle 26">
              <a:extLst>
                <a:ext uri="{FF2B5EF4-FFF2-40B4-BE49-F238E27FC236}">
                  <a16:creationId xmlns:a16="http://schemas.microsoft.com/office/drawing/2014/main" id="{DA115E35-2AB3-4CA2-8ED0-A0675DE291B9}"/>
                </a:ext>
              </a:extLst>
            </p:cNvPr>
            <p:cNvSpPr/>
            <p:nvPr/>
          </p:nvSpPr>
          <p:spPr>
            <a:xfrm>
              <a:off x="1906953" y="1849761"/>
              <a:ext cx="4745736"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3284CAA-EEAD-40C0-96ED-7FB41F1B4198}"/>
                </a:ext>
              </a:extLst>
            </p:cNvPr>
            <p:cNvSpPr txBox="1"/>
            <p:nvPr/>
          </p:nvSpPr>
          <p:spPr>
            <a:xfrm>
              <a:off x="1967835" y="1986221"/>
              <a:ext cx="4684854" cy="456006"/>
            </a:xfrm>
            <a:prstGeom prst="rect">
              <a:avLst/>
            </a:prstGeom>
            <a:grpFill/>
          </p:spPr>
          <p:txBody>
            <a:bodyPr wrap="square" rtlCol="0">
              <a:spAutoFit/>
            </a:bodyPr>
            <a:lstStyle/>
            <a:p>
              <a:pPr algn="ctr"/>
              <a:r>
                <a:rPr lang="en-US" sz="2000" dirty="0">
                  <a:solidFill>
                    <a:schemeClr val="bg1"/>
                  </a:solidFill>
                </a:rPr>
                <a:t>Housing &amp; other tangible assets</a:t>
              </a:r>
            </a:p>
          </p:txBody>
        </p:sp>
      </p:grpSp>
      <p:grpSp>
        <p:nvGrpSpPr>
          <p:cNvPr id="45" name="Group 44" descr="Analyze Investments by These Factors:">
            <a:extLst>
              <a:ext uri="{FF2B5EF4-FFF2-40B4-BE49-F238E27FC236}">
                <a16:creationId xmlns:a16="http://schemas.microsoft.com/office/drawing/2014/main" id="{EE68F12D-8091-4424-93B7-6C48C44C6190}"/>
              </a:ext>
            </a:extLst>
          </p:cNvPr>
          <p:cNvGrpSpPr/>
          <p:nvPr/>
        </p:nvGrpSpPr>
        <p:grpSpPr>
          <a:xfrm>
            <a:off x="6731052" y="1268467"/>
            <a:ext cx="4928616" cy="608874"/>
            <a:chOff x="1906953" y="1849761"/>
            <a:chExt cx="5443662" cy="693935"/>
          </a:xfrm>
          <a:solidFill>
            <a:srgbClr val="627981"/>
          </a:solidFill>
        </p:grpSpPr>
        <p:sp>
          <p:nvSpPr>
            <p:cNvPr id="46" name="Rectangle 45">
              <a:extLst>
                <a:ext uri="{FF2B5EF4-FFF2-40B4-BE49-F238E27FC236}">
                  <a16:creationId xmlns:a16="http://schemas.microsoft.com/office/drawing/2014/main" id="{C6E7AF10-E2D4-4E13-A01F-CFDBE2B3E537}"/>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7" name="TextBox 46">
              <a:extLst>
                <a:ext uri="{FF2B5EF4-FFF2-40B4-BE49-F238E27FC236}">
                  <a16:creationId xmlns:a16="http://schemas.microsoft.com/office/drawing/2014/main" id="{787448B1-DDD2-4B2A-8798-1CB1F8B90C5C}"/>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Analyze Investments by These Factors:</a:t>
              </a:r>
            </a:p>
          </p:txBody>
        </p:sp>
      </p:grpSp>
      <p:grpSp>
        <p:nvGrpSpPr>
          <p:cNvPr id="32" name="Group 31" descr="Rate of return">
            <a:extLst>
              <a:ext uri="{FF2B5EF4-FFF2-40B4-BE49-F238E27FC236}">
                <a16:creationId xmlns:a16="http://schemas.microsoft.com/office/drawing/2014/main" id="{F0F998E6-8DBB-4156-8DC2-D6D6742BBA0C}"/>
              </a:ext>
            </a:extLst>
          </p:cNvPr>
          <p:cNvGrpSpPr/>
          <p:nvPr/>
        </p:nvGrpSpPr>
        <p:grpSpPr>
          <a:xfrm>
            <a:off x="7453233" y="2005807"/>
            <a:ext cx="1554480" cy="1554480"/>
            <a:chOff x="5914363" y="1747690"/>
            <a:chExt cx="2080340" cy="1617913"/>
          </a:xfrm>
          <a:solidFill>
            <a:srgbClr val="627981"/>
          </a:solidFill>
        </p:grpSpPr>
        <p:sp>
          <p:nvSpPr>
            <p:cNvPr id="33" name="Rectangle 32">
              <a:extLst>
                <a:ext uri="{FF2B5EF4-FFF2-40B4-BE49-F238E27FC236}">
                  <a16:creationId xmlns:a16="http://schemas.microsoft.com/office/drawing/2014/main" id="{13ADEDA8-35C0-4B7C-9A24-54BBA885BFB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4" name="TextBox 33">
              <a:extLst>
                <a:ext uri="{FF2B5EF4-FFF2-40B4-BE49-F238E27FC236}">
                  <a16:creationId xmlns:a16="http://schemas.microsoft.com/office/drawing/2014/main" id="{950E8318-FBA1-46AC-9DA2-67D580AB5A34}"/>
                </a:ext>
              </a:extLst>
            </p:cNvPr>
            <p:cNvSpPr txBox="1"/>
            <p:nvPr/>
          </p:nvSpPr>
          <p:spPr>
            <a:xfrm>
              <a:off x="6122277" y="2195821"/>
              <a:ext cx="1664514" cy="736772"/>
            </a:xfrm>
            <a:prstGeom prst="rect">
              <a:avLst/>
            </a:prstGeom>
            <a:grpFill/>
          </p:spPr>
          <p:txBody>
            <a:bodyPr wrap="square" rtlCol="0" anchor="ctr">
              <a:spAutoFit/>
            </a:bodyPr>
            <a:lstStyle/>
            <a:p>
              <a:pPr algn="ctr"/>
              <a:r>
                <a:rPr lang="en-US" sz="2000" dirty="0">
                  <a:solidFill>
                    <a:schemeClr val="bg1"/>
                  </a:solidFill>
                </a:rPr>
                <a:t>Rate of return</a:t>
              </a:r>
            </a:p>
          </p:txBody>
        </p:sp>
      </p:grpSp>
      <p:grpSp>
        <p:nvGrpSpPr>
          <p:cNvPr id="35" name="Group 34" descr="Risk">
            <a:extLst>
              <a:ext uri="{FF2B5EF4-FFF2-40B4-BE49-F238E27FC236}">
                <a16:creationId xmlns:a16="http://schemas.microsoft.com/office/drawing/2014/main" id="{90823F73-55B3-4E64-8624-CDC14E205AC3}"/>
              </a:ext>
            </a:extLst>
          </p:cNvPr>
          <p:cNvGrpSpPr/>
          <p:nvPr/>
        </p:nvGrpSpPr>
        <p:grpSpPr>
          <a:xfrm>
            <a:off x="9198923" y="2007423"/>
            <a:ext cx="1554480" cy="1554480"/>
            <a:chOff x="3531827" y="1747690"/>
            <a:chExt cx="2080340" cy="1617913"/>
          </a:xfrm>
          <a:solidFill>
            <a:srgbClr val="627981"/>
          </a:solidFill>
        </p:grpSpPr>
        <p:sp>
          <p:nvSpPr>
            <p:cNvPr id="36" name="Rectangle 35">
              <a:extLst>
                <a:ext uri="{FF2B5EF4-FFF2-40B4-BE49-F238E27FC236}">
                  <a16:creationId xmlns:a16="http://schemas.microsoft.com/office/drawing/2014/main" id="{13C4B7D8-6A29-4DCB-96CF-F06D64A0723E}"/>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7" name="TextBox 36">
              <a:extLst>
                <a:ext uri="{FF2B5EF4-FFF2-40B4-BE49-F238E27FC236}">
                  <a16:creationId xmlns:a16="http://schemas.microsoft.com/office/drawing/2014/main" id="{CF1EDBC3-3B5C-4B9F-A424-940187629CDD}"/>
                </a:ext>
              </a:extLst>
            </p:cNvPr>
            <p:cNvSpPr txBox="1"/>
            <p:nvPr/>
          </p:nvSpPr>
          <p:spPr>
            <a:xfrm>
              <a:off x="3739740" y="2351309"/>
              <a:ext cx="1664514" cy="400110"/>
            </a:xfrm>
            <a:prstGeom prst="rect">
              <a:avLst/>
            </a:prstGeom>
            <a:grpFill/>
          </p:spPr>
          <p:txBody>
            <a:bodyPr wrap="square" rtlCol="0" anchor="ctr">
              <a:spAutoFit/>
            </a:bodyPr>
            <a:lstStyle/>
            <a:p>
              <a:pPr algn="ctr"/>
              <a:r>
                <a:rPr lang="en-US" sz="2000" dirty="0">
                  <a:solidFill>
                    <a:schemeClr val="bg1"/>
                  </a:solidFill>
                </a:rPr>
                <a:t>Risk</a:t>
              </a:r>
            </a:p>
          </p:txBody>
        </p:sp>
      </p:grpSp>
      <p:grpSp>
        <p:nvGrpSpPr>
          <p:cNvPr id="29" name="Group 28" descr="Liquidity">
            <a:extLst>
              <a:ext uri="{FF2B5EF4-FFF2-40B4-BE49-F238E27FC236}">
                <a16:creationId xmlns:a16="http://schemas.microsoft.com/office/drawing/2014/main" id="{3E9FA889-6941-437B-AC3F-4B776F358589}"/>
              </a:ext>
            </a:extLst>
          </p:cNvPr>
          <p:cNvGrpSpPr/>
          <p:nvPr/>
        </p:nvGrpSpPr>
        <p:grpSpPr>
          <a:xfrm>
            <a:off x="8390152" y="3695410"/>
            <a:ext cx="1554480" cy="1554480"/>
            <a:chOff x="1149291" y="1753237"/>
            <a:chExt cx="2080340" cy="1617913"/>
          </a:xfrm>
          <a:solidFill>
            <a:srgbClr val="627981"/>
          </a:solidFill>
        </p:grpSpPr>
        <p:sp>
          <p:nvSpPr>
            <p:cNvPr id="30" name="Rectangle 29">
              <a:extLst>
                <a:ext uri="{FF2B5EF4-FFF2-40B4-BE49-F238E27FC236}">
                  <a16:creationId xmlns:a16="http://schemas.microsoft.com/office/drawing/2014/main" id="{DC7DDD4E-8FFB-41A8-B7AC-85496BB5A77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1" name="TextBox 30">
              <a:extLst>
                <a:ext uri="{FF2B5EF4-FFF2-40B4-BE49-F238E27FC236}">
                  <a16:creationId xmlns:a16="http://schemas.microsoft.com/office/drawing/2014/main" id="{ED9C3AC9-8A77-4856-A14A-0F9253CF37E1}"/>
                </a:ext>
              </a:extLst>
            </p:cNvPr>
            <p:cNvSpPr txBox="1"/>
            <p:nvPr/>
          </p:nvSpPr>
          <p:spPr>
            <a:xfrm>
              <a:off x="1357203" y="2356591"/>
              <a:ext cx="1664514" cy="400110"/>
            </a:xfrm>
            <a:prstGeom prst="rect">
              <a:avLst/>
            </a:prstGeom>
            <a:grpFill/>
          </p:spPr>
          <p:txBody>
            <a:bodyPr wrap="square" rtlCol="0" anchor="ctr">
              <a:spAutoFit/>
            </a:bodyPr>
            <a:lstStyle/>
            <a:p>
              <a:pPr algn="ctr"/>
              <a:r>
                <a:rPr lang="en-US" sz="2000" dirty="0">
                  <a:solidFill>
                    <a:schemeClr val="bg1"/>
                  </a:solidFill>
                </a:rPr>
                <a:t>Liquidity</a:t>
              </a:r>
            </a:p>
          </p:txBody>
        </p:sp>
      </p:grpSp>
      <p:pic>
        <p:nvPicPr>
          <p:cNvPr id="38" name="Graphic 37">
            <a:extLst>
              <a:ext uri="{FF2B5EF4-FFF2-40B4-BE49-F238E27FC236}">
                <a16:creationId xmlns:a16="http://schemas.microsoft.com/office/drawing/2014/main" id="{46E1CC32-6B62-4801-92AC-451B4B8DA42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75" y="4939545"/>
            <a:ext cx="1072737" cy="1072737"/>
          </a:xfrm>
          <a:prstGeom prst="rect">
            <a:avLst/>
          </a:prstGeom>
        </p:spPr>
      </p:pic>
      <p:pic>
        <p:nvPicPr>
          <p:cNvPr id="39" name="Graphic 38">
            <a:extLst>
              <a:ext uri="{FF2B5EF4-FFF2-40B4-BE49-F238E27FC236}">
                <a16:creationId xmlns:a16="http://schemas.microsoft.com/office/drawing/2014/main" id="{8C360649-1E5D-46BD-8B27-EB48A48A65D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3600" y="5827425"/>
            <a:ext cx="1072737" cy="1072737"/>
          </a:xfrm>
          <a:prstGeom prst="rect">
            <a:avLst/>
          </a:prstGeom>
        </p:spPr>
      </p:pic>
      <p:pic>
        <p:nvPicPr>
          <p:cNvPr id="40" name="Graphic 39">
            <a:extLst>
              <a:ext uri="{FF2B5EF4-FFF2-40B4-BE49-F238E27FC236}">
                <a16:creationId xmlns:a16="http://schemas.microsoft.com/office/drawing/2014/main" id="{7B134AF0-1191-487A-9E43-D3085624D0E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33216" y="4521148"/>
            <a:ext cx="2136769" cy="2136769"/>
          </a:xfrm>
          <a:prstGeom prst="rect">
            <a:avLst/>
          </a:prstGeom>
        </p:spPr>
      </p:pic>
    </p:spTree>
    <p:extLst>
      <p:ext uri="{BB962C8B-B14F-4D97-AF65-F5344CB8AC3E}">
        <p14:creationId xmlns:p14="http://schemas.microsoft.com/office/powerpoint/2010/main" val="2211786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Expected Rate of Return, Risk, and Actual Rate of Return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expected rate of return refers to how much a project or investment is expected to return to the investor.">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expected rate of return </a:t>
              </a:r>
              <a:r>
                <a:rPr lang="en-US" sz="2000" dirty="0">
                  <a:solidFill>
                    <a:schemeClr val="bg1"/>
                  </a:solidFill>
                </a:rPr>
                <a:t>refers to how much a project or investment is expected to return to the investor.</a:t>
              </a:r>
            </a:p>
          </p:txBody>
        </p:sp>
      </p:grpSp>
      <p:grpSp>
        <p:nvGrpSpPr>
          <p:cNvPr id="10" name="Group 9" descr="Rate of return can be measured in future interest payments, capital gains, or increased profitability; often expressed as a percentage rate.">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 of return can be measured in future interest payments, capital gains, or increased profitability; often expressed as a percentage rate.</a:t>
              </a:r>
            </a:p>
          </p:txBody>
        </p:sp>
      </p:grpSp>
      <p:grpSp>
        <p:nvGrpSpPr>
          <p:cNvPr id="13" name="Group 12" descr="Risk measures the uncertainty of that project's profitability.">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Risk</a:t>
              </a:r>
              <a:r>
                <a:rPr lang="en-US" sz="2000" dirty="0">
                  <a:solidFill>
                    <a:schemeClr val="bg1"/>
                  </a:solidFill>
                </a:rPr>
                <a:t> measures the uncertainty of that project's profitability.</a:t>
              </a:r>
            </a:p>
          </p:txBody>
        </p:sp>
      </p:grpSp>
      <p:grpSp>
        <p:nvGrpSpPr>
          <p:cNvPr id="16" name="Group 15" descr="The actual rate of return refers to the total rate of return at the end of a time period.">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actual rate of return </a:t>
              </a:r>
              <a:r>
                <a:rPr lang="en-US" sz="2000" dirty="0">
                  <a:solidFill>
                    <a:schemeClr val="bg1"/>
                  </a:solidFill>
                </a:rPr>
                <a:t>refers to the total rate of return at the end of a time period.</a:t>
              </a:r>
            </a:p>
          </p:txBody>
        </p:sp>
      </p:grpSp>
    </p:spTree>
    <p:extLst>
      <p:ext uri="{BB962C8B-B14F-4D97-AF65-F5344CB8AC3E}">
        <p14:creationId xmlns:p14="http://schemas.microsoft.com/office/powerpoint/2010/main" val="419063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Risk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CA31E0DB-FD93-42BF-8544-BF87907F918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5116" y="3547254"/>
            <a:ext cx="3001767" cy="3001767"/>
          </a:xfrm>
          <a:prstGeom prst="rect">
            <a:avLst/>
          </a:prstGeom>
        </p:spPr>
      </p:pic>
      <p:sp>
        <p:nvSpPr>
          <p:cNvPr id="2" name="Rectangle 1">
            <a:extLst>
              <a:ext uri="{FF2B5EF4-FFF2-40B4-BE49-F238E27FC236}">
                <a16:creationId xmlns:a16="http://schemas.microsoft.com/office/drawing/2014/main" id="{6A921841-2041-4E59-B8BE-70B611978EE8}"/>
              </a:ext>
            </a:extLst>
          </p:cNvPr>
          <p:cNvSpPr/>
          <p:nvPr/>
        </p:nvSpPr>
        <p:spPr>
          <a:xfrm>
            <a:off x="1077311" y="1806135"/>
            <a:ext cx="3805645" cy="24347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Default risk: the risk that the borrower fails to pay back the bond or loan</a:t>
            </a:r>
          </a:p>
        </p:txBody>
      </p:sp>
      <p:sp>
        <p:nvSpPr>
          <p:cNvPr id="11" name="Rectangle 10">
            <a:extLst>
              <a:ext uri="{FF2B5EF4-FFF2-40B4-BE49-F238E27FC236}">
                <a16:creationId xmlns:a16="http://schemas.microsoft.com/office/drawing/2014/main" id="{F0D79CDE-A7E6-4A46-92DE-1A98CF0ECB14}"/>
              </a:ext>
            </a:extLst>
          </p:cNvPr>
          <p:cNvSpPr/>
          <p:nvPr/>
        </p:nvSpPr>
        <p:spPr>
          <a:xfrm>
            <a:off x="7309045" y="1806111"/>
            <a:ext cx="3805645" cy="2434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Interest rate risk: the danger that you might buy a long-term bond at a lower interest rate right before market rates suddenly rise, causing you to lose out on the increase  </a:t>
            </a:r>
          </a:p>
        </p:txBody>
      </p:sp>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27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Bank Accounts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financial capital markets, banks are an example of a financial intermediary: an institution that operates between a saver who deposits funds in a bank and a borrower who receives a loan from that bank.">
            <a:extLst>
              <a:ext uri="{FF2B5EF4-FFF2-40B4-BE49-F238E27FC236}">
                <a16:creationId xmlns:a16="http://schemas.microsoft.com/office/drawing/2014/main" id="{51C113C4-0AD0-499D-A70B-958389D7B5DB}"/>
              </a:ext>
            </a:extLst>
          </p:cNvPr>
          <p:cNvGrpSpPr/>
          <p:nvPr/>
        </p:nvGrpSpPr>
        <p:grpSpPr>
          <a:xfrm>
            <a:off x="1881187" y="1341691"/>
            <a:ext cx="8429625" cy="1090224"/>
            <a:chOff x="542923" y="1736761"/>
            <a:chExt cx="8058154" cy="1354971"/>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capital markets, banks are an example of a </a:t>
              </a:r>
              <a:r>
                <a:rPr lang="en-US" sz="2000" b="1" dirty="0">
                  <a:solidFill>
                    <a:schemeClr val="bg1"/>
                  </a:solidFill>
                </a:rPr>
                <a:t>financial intermediary: </a:t>
              </a:r>
              <a:r>
                <a:rPr lang="en-US" sz="2000" dirty="0">
                  <a:solidFill>
                    <a:schemeClr val="bg1"/>
                  </a:solidFill>
                </a:rPr>
                <a:t>an institution that operates between a saver who deposits funds in a bank and a borrower who receives a loan from that bank.</a:t>
              </a:r>
            </a:p>
          </p:txBody>
        </p:sp>
      </p:grpSp>
      <p:grpSp>
        <p:nvGrpSpPr>
          <p:cNvPr id="13" name="Group 12" descr="When a bank serves as a financial intermediary, the saver and the borrower never meet.">
            <a:extLst>
              <a:ext uri="{FF2B5EF4-FFF2-40B4-BE49-F238E27FC236}">
                <a16:creationId xmlns:a16="http://schemas.microsoft.com/office/drawing/2014/main" id="{51E80C67-C714-4795-939F-435D6075A6B8}"/>
              </a:ext>
            </a:extLst>
          </p:cNvPr>
          <p:cNvGrpSpPr/>
          <p:nvPr/>
        </p:nvGrpSpPr>
        <p:grpSpPr>
          <a:xfrm>
            <a:off x="1881187" y="2553971"/>
            <a:ext cx="842962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bank serves as a financial intermediary, the saver and the borrower never meet.</a:t>
              </a:r>
            </a:p>
          </p:txBody>
        </p:sp>
      </p:grpSp>
      <p:pic>
        <p:nvPicPr>
          <p:cNvPr id="3" name="Picture 2" descr="An illustration of the circular transactions between savers, banks, and borrowers.">
            <a:extLst>
              <a:ext uri="{FF2B5EF4-FFF2-40B4-BE49-F238E27FC236}">
                <a16:creationId xmlns:a16="http://schemas.microsoft.com/office/drawing/2014/main" id="{39C67FD2-BCC0-4405-805F-592D3F34FA60}"/>
              </a:ext>
            </a:extLst>
          </p:cNvPr>
          <p:cNvPicPr>
            <a:picLocks noChangeAspect="1"/>
          </p:cNvPicPr>
          <p:nvPr/>
        </p:nvPicPr>
        <p:blipFill>
          <a:blip r:embed="rId3"/>
          <a:stretch>
            <a:fillRect/>
          </a:stretch>
        </p:blipFill>
        <p:spPr>
          <a:xfrm>
            <a:off x="2649813" y="3497095"/>
            <a:ext cx="6892374" cy="3035223"/>
          </a:xfrm>
          <a:prstGeom prst="rect">
            <a:avLst/>
          </a:prstGeom>
        </p:spPr>
      </p:pic>
    </p:spTree>
    <p:extLst>
      <p:ext uri="{BB962C8B-B14F-4D97-AF65-F5344CB8AC3E}">
        <p14:creationId xmlns:p14="http://schemas.microsoft.com/office/powerpoint/2010/main" val="2589428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Bank Accounts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DD66198-90A2-44D5-BD6E-6A07EA2F049C}"/>
              </a:ext>
            </a:extLst>
          </p:cNvPr>
          <p:cNvSpPr/>
          <p:nvPr/>
        </p:nvSpPr>
        <p:spPr>
          <a:xfrm>
            <a:off x="4784166" y="1485547"/>
            <a:ext cx="2623667" cy="584775"/>
          </a:xfrm>
          <a:prstGeom prst="rect">
            <a:avLst/>
          </a:prstGeom>
          <a:solidFill>
            <a:srgbClr val="627981"/>
          </a:solidFill>
        </p:spPr>
        <p:txBody>
          <a:bodyPr wrap="none">
            <a:spAutoFit/>
          </a:bodyPr>
          <a:lstStyle/>
          <a:p>
            <a:r>
              <a:rPr lang="en-US" sz="3200" dirty="0">
                <a:solidFill>
                  <a:schemeClr val="bg1"/>
                </a:solidFill>
              </a:rPr>
              <a:t>Bank Accounts</a:t>
            </a:r>
          </a:p>
        </p:txBody>
      </p:sp>
      <p:sp>
        <p:nvSpPr>
          <p:cNvPr id="5" name="Rectangle 4">
            <a:extLst>
              <a:ext uri="{FF2B5EF4-FFF2-40B4-BE49-F238E27FC236}">
                <a16:creationId xmlns:a16="http://schemas.microsoft.com/office/drawing/2014/main" id="{8FD4AB1F-02AF-4D20-8DC9-C6870EA776E4}"/>
              </a:ext>
            </a:extLst>
          </p:cNvPr>
          <p:cNvSpPr/>
          <p:nvPr/>
        </p:nvSpPr>
        <p:spPr>
          <a:xfrm>
            <a:off x="992320" y="4861022"/>
            <a:ext cx="2519601" cy="461665"/>
          </a:xfrm>
          <a:prstGeom prst="rect">
            <a:avLst/>
          </a:prstGeom>
          <a:solidFill>
            <a:srgbClr val="627981"/>
          </a:solidFill>
        </p:spPr>
        <p:txBody>
          <a:bodyPr wrap="none">
            <a:spAutoFit/>
          </a:bodyPr>
          <a:lstStyle/>
          <a:p>
            <a:pPr algn="ctr"/>
            <a:r>
              <a:rPr lang="en-US" sz="2400" dirty="0">
                <a:solidFill>
                  <a:schemeClr val="bg1"/>
                </a:solidFill>
              </a:rPr>
              <a:t>Checking Accounts</a:t>
            </a:r>
          </a:p>
        </p:txBody>
      </p:sp>
      <p:sp>
        <p:nvSpPr>
          <p:cNvPr id="6" name="Rectangle 5">
            <a:extLst>
              <a:ext uri="{FF2B5EF4-FFF2-40B4-BE49-F238E27FC236}">
                <a16:creationId xmlns:a16="http://schemas.microsoft.com/office/drawing/2014/main" id="{B8D250C6-5C12-4FD1-8768-24378C22AEE5}"/>
              </a:ext>
            </a:extLst>
          </p:cNvPr>
          <p:cNvSpPr/>
          <p:nvPr/>
        </p:nvSpPr>
        <p:spPr>
          <a:xfrm>
            <a:off x="4938952" y="4861022"/>
            <a:ext cx="2314095" cy="461665"/>
          </a:xfrm>
          <a:prstGeom prst="rect">
            <a:avLst/>
          </a:prstGeom>
          <a:solidFill>
            <a:srgbClr val="627981"/>
          </a:solidFill>
        </p:spPr>
        <p:txBody>
          <a:bodyPr wrap="none">
            <a:spAutoFit/>
          </a:bodyPr>
          <a:lstStyle/>
          <a:p>
            <a:pPr algn="ctr"/>
            <a:r>
              <a:rPr lang="en-US" sz="2400" dirty="0">
                <a:solidFill>
                  <a:schemeClr val="bg1"/>
                </a:solidFill>
              </a:rPr>
              <a:t>Savings Accounts</a:t>
            </a:r>
          </a:p>
        </p:txBody>
      </p:sp>
      <p:sp>
        <p:nvSpPr>
          <p:cNvPr id="9" name="Rectangle 8">
            <a:extLst>
              <a:ext uri="{FF2B5EF4-FFF2-40B4-BE49-F238E27FC236}">
                <a16:creationId xmlns:a16="http://schemas.microsoft.com/office/drawing/2014/main" id="{2653EDF3-75A7-4D0D-BA31-3C0283B59BAC}"/>
              </a:ext>
            </a:extLst>
          </p:cNvPr>
          <p:cNvSpPr/>
          <p:nvPr/>
        </p:nvSpPr>
        <p:spPr>
          <a:xfrm>
            <a:off x="8680078" y="4861022"/>
            <a:ext cx="2314096" cy="830997"/>
          </a:xfrm>
          <a:prstGeom prst="rect">
            <a:avLst/>
          </a:prstGeom>
          <a:solidFill>
            <a:srgbClr val="627981"/>
          </a:solidFill>
        </p:spPr>
        <p:txBody>
          <a:bodyPr wrap="square">
            <a:spAutoFit/>
          </a:bodyPr>
          <a:lstStyle/>
          <a:p>
            <a:pPr algn="ctr"/>
            <a:r>
              <a:rPr lang="en-US" sz="2400" dirty="0">
                <a:solidFill>
                  <a:schemeClr val="bg1"/>
                </a:solidFill>
              </a:rPr>
              <a:t>Certificates of Deposits</a:t>
            </a:r>
          </a:p>
        </p:txBody>
      </p:sp>
      <p:pic>
        <p:nvPicPr>
          <p:cNvPr id="8" name="Graphic 7">
            <a:extLst>
              <a:ext uri="{FF2B5EF4-FFF2-40B4-BE49-F238E27FC236}">
                <a16:creationId xmlns:a16="http://schemas.microsoft.com/office/drawing/2014/main" id="{E8D94CD6-C957-4305-8569-2E5400E658F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3619" y="3002736"/>
            <a:ext cx="1717001" cy="1717001"/>
          </a:xfrm>
          <a:prstGeom prst="rect">
            <a:avLst/>
          </a:prstGeom>
        </p:spPr>
      </p:pic>
      <p:pic>
        <p:nvPicPr>
          <p:cNvPr id="10" name="Graphic 9">
            <a:extLst>
              <a:ext uri="{FF2B5EF4-FFF2-40B4-BE49-F238E27FC236}">
                <a16:creationId xmlns:a16="http://schemas.microsoft.com/office/drawing/2014/main" id="{B08FB983-F5BC-4C7B-9F1D-4ACD8C69F92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37498" y="3002736"/>
            <a:ext cx="1717001" cy="1717001"/>
          </a:xfrm>
          <a:prstGeom prst="rect">
            <a:avLst/>
          </a:prstGeom>
        </p:spPr>
      </p:pic>
      <p:pic>
        <p:nvPicPr>
          <p:cNvPr id="3" name="Graphic 2">
            <a:extLst>
              <a:ext uri="{FF2B5EF4-FFF2-40B4-BE49-F238E27FC236}">
                <a16:creationId xmlns:a16="http://schemas.microsoft.com/office/drawing/2014/main" id="{7D6AD36A-7D92-4AD2-A324-73AFC799E84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70764" y="3209598"/>
            <a:ext cx="1303276" cy="1303276"/>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27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onds vary in the rates of return that they offer, according to the riskiness of the borrower.">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vary in the rates of return that they offer, according to the riskiness of the borrower.</a:t>
              </a:r>
            </a:p>
          </p:txBody>
        </p:sp>
      </p:grpSp>
      <p:grpSp>
        <p:nvGrpSpPr>
          <p:cNvPr id="10" name="Group 9" descr="An interest rate can be divided into three component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interest rate can be divided into three components:</a:t>
              </a:r>
            </a:p>
          </p:txBody>
        </p:sp>
      </p:grpSp>
      <p:sp>
        <p:nvSpPr>
          <p:cNvPr id="2" name="Rectangle 1">
            <a:extLst>
              <a:ext uri="{FF2B5EF4-FFF2-40B4-BE49-F238E27FC236}">
                <a16:creationId xmlns:a16="http://schemas.microsoft.com/office/drawing/2014/main" id="{84699272-B355-43CE-9ADB-7D1827D34306}"/>
              </a:ext>
            </a:extLst>
          </p:cNvPr>
          <p:cNvSpPr/>
          <p:nvPr/>
        </p:nvSpPr>
        <p:spPr>
          <a:xfrm>
            <a:off x="213574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Compensation for delaying consumption</a:t>
            </a:r>
          </a:p>
        </p:txBody>
      </p:sp>
      <p:sp>
        <p:nvSpPr>
          <p:cNvPr id="19" name="Rectangle 18">
            <a:extLst>
              <a:ext uri="{FF2B5EF4-FFF2-40B4-BE49-F238E27FC236}">
                <a16:creationId xmlns:a16="http://schemas.microsoft.com/office/drawing/2014/main" id="{C7812452-32E8-4EF5-9409-17382400DA19}"/>
              </a:ext>
            </a:extLst>
          </p:cNvPr>
          <p:cNvSpPr/>
          <p:nvPr/>
        </p:nvSpPr>
        <p:spPr>
          <a:xfrm>
            <a:off x="4887043"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 adjustment for an inflationary rise in the overall level of prices</a:t>
            </a:r>
          </a:p>
        </p:txBody>
      </p:sp>
      <p:sp>
        <p:nvSpPr>
          <p:cNvPr id="20" name="Rectangle 19">
            <a:extLst>
              <a:ext uri="{FF2B5EF4-FFF2-40B4-BE49-F238E27FC236}">
                <a16:creationId xmlns:a16="http://schemas.microsoft.com/office/drawing/2014/main" id="{36F3A8A5-5963-4B78-8445-97C593B1AB7F}"/>
              </a:ext>
            </a:extLst>
          </p:cNvPr>
          <p:cNvSpPr/>
          <p:nvPr/>
        </p:nvSpPr>
        <p:spPr>
          <a:xfrm>
            <a:off x="766305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risk premium that takes the borrower's riskiness into account</a:t>
            </a:r>
          </a:p>
        </p:txBody>
      </p:sp>
    </p:spTree>
    <p:extLst>
      <p:ext uri="{BB962C8B-B14F-4D97-AF65-F5344CB8AC3E}">
        <p14:creationId xmlns:p14="http://schemas.microsoft.com/office/powerpoint/2010/main" val="2318767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a firm needs to buy new equipment or build a new facility, it often must go to the financial market to raise fund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needs to buy new equipment or build a new facility, it often must go to the financial market to raise funds.</a:t>
              </a:r>
            </a:p>
          </p:txBody>
        </p:sp>
      </p:grpSp>
      <p:grpSp>
        <p:nvGrpSpPr>
          <p:cNvPr id="17" name="Group 16" descr="Usually, firms will add capacity during an economic expansion when profits are on the rise and consumer demand is high.">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Usually, firms will add capacity during an economic expansion when profits are on the rise and consumer demand is high.</a:t>
              </a:r>
            </a:p>
          </p:txBody>
        </p:sp>
      </p:grpSp>
      <p:grpSp>
        <p:nvGrpSpPr>
          <p:cNvPr id="20" name="Group 19" descr="Business investment is one of the critical ingredients needed to sustain economic growth.">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 investment is one of the critical ingredients needed to sustain economic growth.</a:t>
              </a:r>
            </a:p>
          </p:txBody>
        </p:sp>
      </p:grpSp>
    </p:spTree>
    <p:extLst>
      <p:ext uri="{BB962C8B-B14F-4D97-AF65-F5344CB8AC3E}">
        <p14:creationId xmlns:p14="http://schemas.microsoft.com/office/powerpoint/2010/main" val="1535530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Bonds that offer high interest rates to compensate for their relatively high chance of default are called high-yield bonds or junk bonds.">
            <a:extLst>
              <a:ext uri="{FF2B5EF4-FFF2-40B4-BE49-F238E27FC236}">
                <a16:creationId xmlns:a16="http://schemas.microsoft.com/office/drawing/2014/main" id="{694325DE-653E-4D68-BC68-0AABA60E7126}"/>
              </a:ext>
            </a:extLst>
          </p:cNvPr>
          <p:cNvGrpSpPr/>
          <p:nvPr/>
        </p:nvGrpSpPr>
        <p:grpSpPr>
          <a:xfrm>
            <a:off x="2135749" y="16202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0728DBB-D856-4499-9EEF-1928AF9B23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0C94F768-60BA-4767-B6C4-1FB12A5B8FCD}"/>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Bonds that offer high interest rates to compensate for their relatively high chance of default are called </a:t>
              </a:r>
              <a:r>
                <a:rPr lang="en-US" sz="2000" b="1" dirty="0">
                  <a:solidFill>
                    <a:schemeClr val="bg1"/>
                  </a:solidFill>
                </a:rPr>
                <a:t>high-yield bonds </a:t>
              </a:r>
              <a:r>
                <a:rPr lang="en-US" sz="2000" dirty="0">
                  <a:solidFill>
                    <a:schemeClr val="bg1"/>
                  </a:solidFill>
                </a:rPr>
                <a:t>or </a:t>
              </a:r>
              <a:r>
                <a:rPr lang="en-US" sz="2000" b="1" dirty="0">
                  <a:solidFill>
                    <a:schemeClr val="bg1"/>
                  </a:solidFill>
                </a:rPr>
                <a:t>junk bonds</a:t>
              </a:r>
              <a:r>
                <a:rPr lang="en-US" sz="2000" dirty="0">
                  <a:solidFill>
                    <a:schemeClr val="bg1"/>
                  </a:solidFill>
                </a:rPr>
                <a:t>.</a:t>
              </a:r>
            </a:p>
          </p:txBody>
        </p:sp>
      </p:grpSp>
      <p:sp>
        <p:nvSpPr>
          <p:cNvPr id="5" name="Rectangle 4">
            <a:extLst>
              <a:ext uri="{FF2B5EF4-FFF2-40B4-BE49-F238E27FC236}">
                <a16:creationId xmlns:a16="http://schemas.microsoft.com/office/drawing/2014/main" id="{B7C19BAB-5BF1-42C9-A262-D419BE18CD6E}"/>
              </a:ext>
            </a:extLst>
          </p:cNvPr>
          <p:cNvSpPr/>
          <p:nvPr/>
        </p:nvSpPr>
        <p:spPr>
          <a:xfrm>
            <a:off x="5010417" y="2967335"/>
            <a:ext cx="2171172" cy="461665"/>
          </a:xfrm>
          <a:prstGeom prst="rect">
            <a:avLst/>
          </a:prstGeom>
          <a:solidFill>
            <a:srgbClr val="627981"/>
          </a:solidFill>
        </p:spPr>
        <p:txBody>
          <a:bodyPr wrap="none">
            <a:spAutoFit/>
          </a:bodyPr>
          <a:lstStyle/>
          <a:p>
            <a:pPr algn="ctr"/>
            <a:r>
              <a:rPr lang="en-US" sz="2400" dirty="0">
                <a:solidFill>
                  <a:schemeClr val="bg1"/>
                </a:solidFill>
              </a:rPr>
              <a:t>Bond Key Terms</a:t>
            </a:r>
          </a:p>
        </p:txBody>
      </p:sp>
      <p:grpSp>
        <p:nvGrpSpPr>
          <p:cNvPr id="6" name="Group 5" descr="Face Value">
            <a:extLst>
              <a:ext uri="{FF2B5EF4-FFF2-40B4-BE49-F238E27FC236}">
                <a16:creationId xmlns:a16="http://schemas.microsoft.com/office/drawing/2014/main" id="{9A1D184A-74F1-4DC9-A2AA-D6F31117241C}"/>
              </a:ext>
            </a:extLst>
          </p:cNvPr>
          <p:cNvGrpSpPr/>
          <p:nvPr/>
        </p:nvGrpSpPr>
        <p:grpSpPr>
          <a:xfrm>
            <a:off x="1497980" y="4102179"/>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CB8887CA-9F8B-479D-AC9E-81FE6D8E423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72534699-F038-4B1F-9C9A-3226A09E8103}"/>
                </a:ext>
              </a:extLst>
            </p:cNvPr>
            <p:cNvSpPr txBox="1"/>
            <p:nvPr/>
          </p:nvSpPr>
          <p:spPr>
            <a:xfrm>
              <a:off x="1357203" y="2341202"/>
              <a:ext cx="1664514" cy="430887"/>
            </a:xfrm>
            <a:prstGeom prst="rect">
              <a:avLst/>
            </a:prstGeom>
            <a:grpFill/>
          </p:spPr>
          <p:txBody>
            <a:bodyPr wrap="square" rtlCol="0" anchor="ctr">
              <a:spAutoFit/>
            </a:bodyPr>
            <a:lstStyle/>
            <a:p>
              <a:pPr algn="ctr"/>
              <a:r>
                <a:rPr lang="en-US" sz="2200" dirty="0">
                  <a:solidFill>
                    <a:schemeClr val="bg1"/>
                  </a:solidFill>
                </a:rPr>
                <a:t>Face Value</a:t>
              </a:r>
            </a:p>
          </p:txBody>
        </p:sp>
      </p:grpSp>
      <p:grpSp>
        <p:nvGrpSpPr>
          <p:cNvPr id="12" name="Group 11" descr="Interest Rate">
            <a:extLst>
              <a:ext uri="{FF2B5EF4-FFF2-40B4-BE49-F238E27FC236}">
                <a16:creationId xmlns:a16="http://schemas.microsoft.com/office/drawing/2014/main" id="{109EC552-D1A9-4977-A60F-33C1722E6564}"/>
              </a:ext>
            </a:extLst>
          </p:cNvPr>
          <p:cNvGrpSpPr/>
          <p:nvPr/>
        </p:nvGrpSpPr>
        <p:grpSpPr>
          <a:xfrm>
            <a:off x="3880516" y="409663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317C52F5-6D66-4A38-83D8-9D0468176AC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77B687E7-FEEA-442E-8833-6BAA86763EF3}"/>
                </a:ext>
              </a:extLst>
            </p:cNvPr>
            <p:cNvSpPr txBox="1"/>
            <p:nvPr/>
          </p:nvSpPr>
          <p:spPr>
            <a:xfrm>
              <a:off x="3739740" y="2335920"/>
              <a:ext cx="1664514" cy="430887"/>
            </a:xfrm>
            <a:prstGeom prst="rect">
              <a:avLst/>
            </a:prstGeom>
            <a:grpFill/>
          </p:spPr>
          <p:txBody>
            <a:bodyPr wrap="square" rtlCol="0" anchor="ctr">
              <a:spAutoFit/>
            </a:bodyPr>
            <a:lstStyle/>
            <a:p>
              <a:pPr algn="ctr"/>
              <a:r>
                <a:rPr lang="en-US" sz="2200" dirty="0">
                  <a:solidFill>
                    <a:schemeClr val="bg1"/>
                  </a:solidFill>
                </a:rPr>
                <a:t>Interest Rate</a:t>
              </a:r>
            </a:p>
          </p:txBody>
        </p:sp>
      </p:grpSp>
      <p:grpSp>
        <p:nvGrpSpPr>
          <p:cNvPr id="9" name="Group 8" descr="Maturity Date">
            <a:extLst>
              <a:ext uri="{FF2B5EF4-FFF2-40B4-BE49-F238E27FC236}">
                <a16:creationId xmlns:a16="http://schemas.microsoft.com/office/drawing/2014/main" id="{65CF04AD-E9A5-46F5-8B11-293DAD8042D5}"/>
              </a:ext>
            </a:extLst>
          </p:cNvPr>
          <p:cNvGrpSpPr/>
          <p:nvPr/>
        </p:nvGrpSpPr>
        <p:grpSpPr>
          <a:xfrm>
            <a:off x="6263052" y="4096632"/>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6EF7ECDA-7A91-47DE-8B7F-ABD30872D1CA}"/>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3954FF0E-D9AB-496B-8AA1-CB6914CAC72D}"/>
                </a:ext>
              </a:extLst>
            </p:cNvPr>
            <p:cNvSpPr txBox="1"/>
            <p:nvPr/>
          </p:nvSpPr>
          <p:spPr>
            <a:xfrm>
              <a:off x="6054667" y="2341201"/>
              <a:ext cx="1799732" cy="430887"/>
            </a:xfrm>
            <a:prstGeom prst="rect">
              <a:avLst/>
            </a:prstGeom>
            <a:grpFill/>
          </p:spPr>
          <p:txBody>
            <a:bodyPr wrap="square" rtlCol="0" anchor="ctr">
              <a:spAutoFit/>
            </a:bodyPr>
            <a:lstStyle/>
            <a:p>
              <a:pPr algn="ctr"/>
              <a:r>
                <a:rPr lang="en-US" sz="2200" dirty="0">
                  <a:solidFill>
                    <a:schemeClr val="bg1"/>
                  </a:solidFill>
                </a:rPr>
                <a:t>Maturity Date</a:t>
              </a:r>
            </a:p>
          </p:txBody>
        </p:sp>
      </p:grpSp>
      <p:grpSp>
        <p:nvGrpSpPr>
          <p:cNvPr id="15" name="Group 14" descr="Bond Yield">
            <a:extLst>
              <a:ext uri="{FF2B5EF4-FFF2-40B4-BE49-F238E27FC236}">
                <a16:creationId xmlns:a16="http://schemas.microsoft.com/office/drawing/2014/main" id="{9777E1DF-A842-4068-BBD2-2785C9EC54A7}"/>
              </a:ext>
            </a:extLst>
          </p:cNvPr>
          <p:cNvGrpSpPr/>
          <p:nvPr/>
        </p:nvGrpSpPr>
        <p:grpSpPr>
          <a:xfrm>
            <a:off x="8645588" y="4091349"/>
            <a:ext cx="2080340" cy="1617913"/>
            <a:chOff x="5914363" y="1747690"/>
            <a:chExt cx="2080340" cy="1617913"/>
          </a:xfrm>
          <a:solidFill>
            <a:srgbClr val="627981"/>
          </a:solidFill>
        </p:grpSpPr>
        <p:sp>
          <p:nvSpPr>
            <p:cNvPr id="16" name="Rectangle 15">
              <a:extLst>
                <a:ext uri="{FF2B5EF4-FFF2-40B4-BE49-F238E27FC236}">
                  <a16:creationId xmlns:a16="http://schemas.microsoft.com/office/drawing/2014/main" id="{3D8769BC-1D7A-4C10-B3E7-3863AD04C84B}"/>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17D25482-23C7-4C61-A837-ADE8678F74E9}"/>
                </a:ext>
              </a:extLst>
            </p:cNvPr>
            <p:cNvSpPr txBox="1"/>
            <p:nvPr/>
          </p:nvSpPr>
          <p:spPr>
            <a:xfrm>
              <a:off x="6122276" y="2335920"/>
              <a:ext cx="1664514" cy="430887"/>
            </a:xfrm>
            <a:prstGeom prst="rect">
              <a:avLst/>
            </a:prstGeom>
            <a:grpFill/>
            <a:ln>
              <a:noFill/>
            </a:ln>
          </p:spPr>
          <p:txBody>
            <a:bodyPr wrap="square" rtlCol="0" anchor="ctr">
              <a:spAutoFit/>
            </a:bodyPr>
            <a:lstStyle/>
            <a:p>
              <a:pPr algn="ctr"/>
              <a:r>
                <a:rPr lang="en-US" sz="2200" dirty="0">
                  <a:solidFill>
                    <a:schemeClr val="bg1"/>
                  </a:solidFill>
                </a:rPr>
                <a:t>Bond Yield</a:t>
              </a:r>
            </a:p>
          </p:txBody>
        </p:sp>
      </p:grpSp>
    </p:spTree>
    <p:extLst>
      <p:ext uri="{BB962C8B-B14F-4D97-AF65-F5344CB8AC3E}">
        <p14:creationId xmlns:p14="http://schemas.microsoft.com/office/powerpoint/2010/main" val="3864980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Face Value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0C02AE7-6B06-4532-B0A1-F9DFF77385F9}"/>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the amount the borrower agrees to pay the investor at maturity</a:t>
            </a:r>
          </a:p>
        </p:txBody>
      </p:sp>
      <p:pic>
        <p:nvPicPr>
          <p:cNvPr id="3" name="Graphic 2">
            <a:extLst>
              <a:ext uri="{FF2B5EF4-FFF2-40B4-BE49-F238E27FC236}">
                <a16:creationId xmlns:a16="http://schemas.microsoft.com/office/drawing/2014/main" id="{8E1D85FB-2B84-4DEF-A235-A8898795260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798" y="1873822"/>
            <a:ext cx="914400" cy="914400"/>
          </a:xfrm>
          <a:prstGeom prst="rect">
            <a:avLst/>
          </a:prstGeom>
        </p:spPr>
      </p:pic>
      <p:pic>
        <p:nvPicPr>
          <p:cNvPr id="6" name="Graphic 5">
            <a:extLst>
              <a:ext uri="{FF2B5EF4-FFF2-40B4-BE49-F238E27FC236}">
                <a16:creationId xmlns:a16="http://schemas.microsoft.com/office/drawing/2014/main" id="{0B392110-4A7C-477C-BF1A-5BD51ED0DB65}"/>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02229" y="2419465"/>
            <a:ext cx="1987539" cy="1987539"/>
          </a:xfrm>
          <a:prstGeom prst="rect">
            <a:avLst/>
          </a:prstGeom>
        </p:spPr>
      </p:pic>
    </p:spTree>
    <p:extLst>
      <p:ext uri="{BB962C8B-B14F-4D97-AF65-F5344CB8AC3E}">
        <p14:creationId xmlns:p14="http://schemas.microsoft.com/office/powerpoint/2010/main" val="3792717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Coupon or Interest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B854EFE1-45E1-4E72-8BF5-63D8C095BA4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97512" y="1383374"/>
            <a:ext cx="3196975" cy="3196975"/>
          </a:xfrm>
          <a:prstGeom prst="rect">
            <a:avLst/>
          </a:prstGeom>
        </p:spPr>
      </p:pic>
      <p:sp>
        <p:nvSpPr>
          <p:cNvPr id="4" name="TextBox 3">
            <a:extLst>
              <a:ext uri="{FF2B5EF4-FFF2-40B4-BE49-F238E27FC236}">
                <a16:creationId xmlns:a16="http://schemas.microsoft.com/office/drawing/2014/main" id="{F2F7BB66-4761-481E-A2B7-46BF33E3B49E}"/>
              </a:ext>
              <a:ext uri="{C183D7F6-B498-43B3-948B-1728B52AA6E4}">
                <adec:decorative xmlns:adec="http://schemas.microsoft.com/office/drawing/2017/decorative" val="1"/>
              </a:ext>
            </a:extLst>
          </p:cNvPr>
          <p:cNvSpPr txBox="1"/>
          <p:nvPr/>
        </p:nvSpPr>
        <p:spPr>
          <a:xfrm>
            <a:off x="5563641" y="2334589"/>
            <a:ext cx="1064715" cy="1569660"/>
          </a:xfrm>
          <a:prstGeom prst="rect">
            <a:avLst/>
          </a:prstGeom>
          <a:noFill/>
        </p:spPr>
        <p:txBody>
          <a:bodyPr wrap="none" rtlCol="0">
            <a:spAutoFit/>
          </a:bodyPr>
          <a:lstStyle/>
          <a:p>
            <a:r>
              <a:rPr lang="en-US" sz="9600" dirty="0">
                <a:solidFill>
                  <a:schemeClr val="bg1"/>
                </a:solidFill>
              </a:rPr>
              <a:t>%</a:t>
            </a:r>
          </a:p>
        </p:txBody>
      </p:sp>
      <p:sp>
        <p:nvSpPr>
          <p:cNvPr id="6" name="TextBox 5">
            <a:extLst>
              <a:ext uri="{FF2B5EF4-FFF2-40B4-BE49-F238E27FC236}">
                <a16:creationId xmlns:a16="http://schemas.microsoft.com/office/drawing/2014/main" id="{24384815-3FF0-47CA-A04B-93EACF48F2E4}"/>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usually semi-annual but can be paid at different times throughout the year</a:t>
            </a:r>
          </a:p>
        </p:txBody>
      </p:sp>
    </p:spTree>
    <p:extLst>
      <p:ext uri="{BB962C8B-B14F-4D97-AF65-F5344CB8AC3E}">
        <p14:creationId xmlns:p14="http://schemas.microsoft.com/office/powerpoint/2010/main" val="3058561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Maturity Date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279D38A-6A3A-4418-A473-2E0ECA0F2BD9}"/>
              </a:ext>
            </a:extLst>
          </p:cNvPr>
          <p:cNvSpPr txBox="1"/>
          <p:nvPr/>
        </p:nvSpPr>
        <p:spPr>
          <a:xfrm>
            <a:off x="642990" y="4387164"/>
            <a:ext cx="10906019" cy="804672"/>
          </a:xfrm>
          <a:prstGeom prst="rect">
            <a:avLst/>
          </a:prstGeom>
          <a:solidFill>
            <a:srgbClr val="627981"/>
          </a:solidFill>
        </p:spPr>
        <p:txBody>
          <a:bodyPr wrap="square" rtlCol="0" anchor="ctr" anchorCtr="0">
            <a:noAutofit/>
          </a:bodyPr>
          <a:lstStyle/>
          <a:p>
            <a:pPr algn="ctr"/>
            <a:r>
              <a:rPr lang="en-US" sz="2400" dirty="0">
                <a:solidFill>
                  <a:schemeClr val="bg1"/>
                </a:solidFill>
              </a:rPr>
              <a:t>when the borrower will pay back bond face value as well as the last interest payment</a:t>
            </a:r>
          </a:p>
        </p:txBody>
      </p:sp>
      <p:pic>
        <p:nvPicPr>
          <p:cNvPr id="3" name="Graphic 2">
            <a:extLst>
              <a:ext uri="{FF2B5EF4-FFF2-40B4-BE49-F238E27FC236}">
                <a16:creationId xmlns:a16="http://schemas.microsoft.com/office/drawing/2014/main" id="{5D9BDF1C-6031-42D9-BDBF-7E068947AF2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9777" y="1489253"/>
            <a:ext cx="2652445" cy="2652445"/>
          </a:xfrm>
          <a:prstGeom prst="rect">
            <a:avLst/>
          </a:prstGeom>
        </p:spPr>
      </p:pic>
    </p:spTree>
    <p:extLst>
      <p:ext uri="{BB962C8B-B14F-4D97-AF65-F5344CB8AC3E}">
        <p14:creationId xmlns:p14="http://schemas.microsoft.com/office/powerpoint/2010/main" val="1007945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Bond Yield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F57CC3D-3842-46BF-9B3F-ABE65CC72325}"/>
              </a:ext>
            </a:extLst>
          </p:cNvPr>
          <p:cNvSpPr txBox="1"/>
          <p:nvPr/>
        </p:nvSpPr>
        <p:spPr>
          <a:xfrm>
            <a:off x="1609189" y="4469357"/>
            <a:ext cx="8973621" cy="804672"/>
          </a:xfrm>
          <a:prstGeom prst="rect">
            <a:avLst/>
          </a:prstGeom>
          <a:solidFill>
            <a:srgbClr val="627981"/>
          </a:solidFill>
        </p:spPr>
        <p:txBody>
          <a:bodyPr wrap="square" rtlCol="0" anchor="ctr" anchorCtr="0">
            <a:noAutofit/>
          </a:bodyPr>
          <a:lstStyle/>
          <a:p>
            <a:pPr algn="ctr"/>
            <a:r>
              <a:rPr lang="en-US" sz="2400" dirty="0">
                <a:solidFill>
                  <a:schemeClr val="bg1"/>
                </a:solidFill>
              </a:rPr>
              <a:t>measures the rate of return a bond is expected to pay over time</a:t>
            </a:r>
          </a:p>
        </p:txBody>
      </p:sp>
      <p:pic>
        <p:nvPicPr>
          <p:cNvPr id="3" name="Graphic 2">
            <a:extLst>
              <a:ext uri="{FF2B5EF4-FFF2-40B4-BE49-F238E27FC236}">
                <a16:creationId xmlns:a16="http://schemas.microsoft.com/office/drawing/2014/main" id="{6443CA4A-30D9-49A7-8A6F-72DDBAEF394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3389" y="1516058"/>
            <a:ext cx="2725221" cy="2725221"/>
          </a:xfrm>
          <a:prstGeom prst="rect">
            <a:avLst/>
          </a:prstGeom>
        </p:spPr>
      </p:pic>
      <p:pic>
        <p:nvPicPr>
          <p:cNvPr id="6" name="Graphic 5">
            <a:extLst>
              <a:ext uri="{FF2B5EF4-FFF2-40B4-BE49-F238E27FC236}">
                <a16:creationId xmlns:a16="http://schemas.microsoft.com/office/drawing/2014/main" id="{93CD3A7A-AF90-4438-8F6B-833C96D732E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76189" y="3309491"/>
            <a:ext cx="914400" cy="914400"/>
          </a:xfrm>
          <a:prstGeom prst="rect">
            <a:avLst/>
          </a:prstGeom>
        </p:spPr>
      </p:pic>
    </p:spTree>
    <p:extLst>
      <p:ext uri="{BB962C8B-B14F-4D97-AF65-F5344CB8AC3E}">
        <p14:creationId xmlns:p14="http://schemas.microsoft.com/office/powerpoint/2010/main" val="261123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DA9ED97-90B5-4B0A-9BD5-8FD302AC1A5D}"/>
              </a:ext>
            </a:extLst>
          </p:cNvPr>
          <p:cNvSpPr/>
          <p:nvPr/>
        </p:nvSpPr>
        <p:spPr>
          <a:xfrm>
            <a:off x="1881188" y="1466194"/>
            <a:ext cx="8429625" cy="19628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p:txBody>
      </p:sp>
    </p:spTree>
    <p:extLst>
      <p:ext uri="{BB962C8B-B14F-4D97-AF65-F5344CB8AC3E}">
        <p14:creationId xmlns:p14="http://schemas.microsoft.com/office/powerpoint/2010/main" val="3720723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bond with a maturity date one year from now has a face value of $10,000 and a coupon rate of 4%. Interest rates have increased in the market, changing the bond's price to $9,454.54. For an investor purchasing the bond today, what is the bond yield? 1. The bond yield is the rate of return that a bond is expected to pay at the time of purchase. First, calculate the expected payments one year from now, which include the interest payment as well as the face value of the bond. $10,000 + ($10,000 times 0.04) = $10,400&#10;2. To find the bond yield, solve the following formula, using the expected payments you calculated in the previous step. ($10,400 minus $9,454.54) divided by $9,454.54 = 10%">
            <a:extLst>
              <a:ext uri="{FF2B5EF4-FFF2-40B4-BE49-F238E27FC236}">
                <a16:creationId xmlns:a16="http://schemas.microsoft.com/office/drawing/2014/main" id="{C988E738-3F19-08F0-8552-5D9A68F45E4B}"/>
              </a:ext>
            </a:extLst>
          </p:cNvPr>
          <p:cNvPicPr>
            <a:picLocks noChangeAspect="1"/>
          </p:cNvPicPr>
          <p:nvPr/>
        </p:nvPicPr>
        <p:blipFill>
          <a:blip r:embed="rId3"/>
          <a:stretch>
            <a:fillRect/>
          </a:stretch>
        </p:blipFill>
        <p:spPr>
          <a:xfrm>
            <a:off x="1881187" y="1428173"/>
            <a:ext cx="8429625" cy="5091367"/>
          </a:xfrm>
          <a:prstGeom prst="rect">
            <a:avLst/>
          </a:prstGeom>
        </p:spPr>
      </p:pic>
    </p:spTree>
    <p:extLst>
      <p:ext uri="{BB962C8B-B14F-4D97-AF65-F5344CB8AC3E}">
        <p14:creationId xmlns:p14="http://schemas.microsoft.com/office/powerpoint/2010/main" val="910200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Stocks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rate of return on a financial investment in a share of stock can come in two forms: as a dividend and as a capital gain.">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rate of return on a financial investment in a share of stock can come in two forms: as a dividend and as a capital gain.</a:t>
              </a:r>
            </a:p>
          </p:txBody>
        </p:sp>
      </p:grpSp>
      <p:grpSp>
        <p:nvGrpSpPr>
          <p:cNvPr id="10" name="Group 9" descr="There are different ways to measure the overall performance of the stock market, based on averaging different subsets of stock price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ways to measure the overall performance of the stock market, based on averaging different subsets of stock prices.</a:t>
              </a:r>
            </a:p>
          </p:txBody>
        </p:sp>
      </p:grpSp>
      <p:grpSp>
        <p:nvGrpSpPr>
          <p:cNvPr id="13" name="Group 12" descr="A popular stock market measure is the Dow Jones Industrial Average, which is based on 30 large U.S. companies' stock prices.">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popular stock market measure is the Dow Jones Industrial Average, which is based on 30 large U.S. companies' stock prices. </a:t>
              </a:r>
            </a:p>
          </p:txBody>
        </p:sp>
      </p:grpSp>
      <p:grpSp>
        <p:nvGrpSpPr>
          <p:cNvPr id="16" name="Group 15" descr="Another stock market performance gauge, the Standard &amp; Poor's 500, follows the stock prices of the 500 largest U.S. companies.">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stock market performance gauge, the Standard &amp; Poor's 500, follows the stock prices of the 500 largest U.S. companies.</a:t>
              </a:r>
            </a:p>
          </p:txBody>
        </p:sp>
      </p:grpSp>
    </p:spTree>
    <p:extLst>
      <p:ext uri="{BB962C8B-B14F-4D97-AF65-F5344CB8AC3E}">
        <p14:creationId xmlns:p14="http://schemas.microsoft.com/office/powerpoint/2010/main" val="222940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 Funds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uying stocks or bonds issued by a single company is always somewhat risky.">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Buying stocks or bonds issued by a single company is always somewhat risky. </a:t>
              </a:r>
            </a:p>
          </p:txBody>
        </p:sp>
      </p:grpSp>
      <p:grpSp>
        <p:nvGrpSpPr>
          <p:cNvPr id="10" name="Group 9" descr="Companies offer mutual funds, which consist of a variety of stocks or bonds from different companie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offer </a:t>
              </a:r>
              <a:r>
                <a:rPr lang="en-US" sz="2000" b="1" dirty="0">
                  <a:solidFill>
                    <a:schemeClr val="bg1"/>
                  </a:solidFill>
                </a:rPr>
                <a:t>mutual funds</a:t>
              </a:r>
              <a:r>
                <a:rPr lang="en-US" sz="2000" dirty="0">
                  <a:solidFill>
                    <a:schemeClr val="bg1"/>
                  </a:solidFill>
                </a:rPr>
                <a:t>, which consist of a variety of stocks or bonds from different companies.</a:t>
              </a:r>
            </a:p>
          </p:txBody>
        </p:sp>
      </p:grpSp>
      <p:grpSp>
        <p:nvGrpSpPr>
          <p:cNvPr id="13" name="Group 12" descr="We call a mutual fund that seeks only to mimic the market's overall performance an index fund.">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mutual fund that seeks only to mimic the market's overall performance an </a:t>
              </a:r>
              <a:r>
                <a:rPr lang="en-US" sz="2000" b="1" dirty="0">
                  <a:solidFill>
                    <a:schemeClr val="bg1"/>
                  </a:solidFill>
                </a:rPr>
                <a:t>index fund</a:t>
              </a:r>
              <a:r>
                <a:rPr lang="en-US" sz="2000" dirty="0">
                  <a:solidFill>
                    <a:schemeClr val="bg1"/>
                  </a:solidFill>
                </a:rPr>
                <a:t>.</a:t>
              </a:r>
            </a:p>
          </p:txBody>
        </p:sp>
      </p:grpSp>
      <p:grpSp>
        <p:nvGrpSpPr>
          <p:cNvPr id="16" name="Group 15" descr="Diversification can offset some of the risks of individual stocks rising or falling.">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Diversification</a:t>
              </a:r>
              <a:r>
                <a:rPr lang="en-US" sz="2000" dirty="0">
                  <a:solidFill>
                    <a:schemeClr val="bg1"/>
                  </a:solidFill>
                </a:rPr>
                <a:t> can offset some of the risks of individual stocks rising or falling.</a:t>
              </a:r>
            </a:p>
          </p:txBody>
        </p:sp>
      </p:grpSp>
    </p:spTree>
    <p:extLst>
      <p:ext uri="{BB962C8B-B14F-4D97-AF65-F5344CB8AC3E}">
        <p14:creationId xmlns:p14="http://schemas.microsoft.com/office/powerpoint/2010/main" val="2784059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2249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Housing and Other Tangible Assets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Households can also seek a rate of return by purchasing tangible assets, especially housing.">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can also seek a rate of return by purchasing tangible assets, especially housing.</a:t>
              </a:r>
            </a:p>
          </p:txBody>
        </p:sp>
      </p:grpSp>
      <p:grpSp>
        <p:nvGrpSpPr>
          <p:cNvPr id="10" name="Group 9" descr="An owner's equity in a house is the monetary value the owner would have after selling the house and repaying any outstanding bank loans.">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owner's </a:t>
              </a:r>
              <a:r>
                <a:rPr lang="en-US" sz="2000" b="1" dirty="0">
                  <a:solidFill>
                    <a:schemeClr val="bg1"/>
                  </a:solidFill>
                </a:rPr>
                <a:t>equity</a:t>
              </a:r>
              <a:r>
                <a:rPr lang="en-US" sz="2000" dirty="0">
                  <a:solidFill>
                    <a:schemeClr val="bg1"/>
                  </a:solidFill>
                </a:rPr>
                <a:t> in a house is the monetary value the owner would have after selling the house and repaying any outstanding bank loans.</a:t>
              </a:r>
            </a:p>
          </p:txBody>
        </p:sp>
      </p:grpSp>
      <p:grpSp>
        <p:nvGrpSpPr>
          <p:cNvPr id="13" name="Group 12" descr="Other tangible assets include precious metals, commodities, and collectibles.">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tangible assets include precious metals, commodities, and collectibles.</a:t>
              </a:r>
            </a:p>
          </p:txBody>
        </p:sp>
      </p:grpSp>
    </p:spTree>
    <p:extLst>
      <p:ext uri="{BB962C8B-B14F-4D97-AF65-F5344CB8AC3E}">
        <p14:creationId xmlns:p14="http://schemas.microsoft.com/office/powerpoint/2010/main" val="410437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Capital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firms, from huge companies to startup firms, do not have the financial resources to make all the desired investment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from huge companies to startup firms, do not have the financial resources to make all the desired investments.</a:t>
              </a:r>
            </a:p>
          </p:txBody>
        </p:sp>
      </p:grpSp>
      <p:grpSp>
        <p:nvGrpSpPr>
          <p:cNvPr id="17" name="Group 16" descr="Firms may need financial capital from outside investors, and they are willing to pay interest for the opportunity to obtain a rate of return on the investment for financial capital.">
            <a:extLst>
              <a:ext uri="{FF2B5EF4-FFF2-40B4-BE49-F238E27FC236}">
                <a16:creationId xmlns:a16="http://schemas.microsoft.com/office/drawing/2014/main" id="{814C246D-55AE-40B3-8B12-FA1A95C318E6}"/>
              </a:ext>
            </a:extLst>
          </p:cNvPr>
          <p:cNvGrpSpPr/>
          <p:nvPr/>
        </p:nvGrpSpPr>
        <p:grpSpPr>
          <a:xfrm>
            <a:off x="2135749" y="2523086"/>
            <a:ext cx="8058154" cy="1047195"/>
            <a:chOff x="542923" y="1736761"/>
            <a:chExt cx="8058154" cy="104719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need financial capital from outside investors, and they are willing to pay interest for the opportunity to obtain a rate of return on the investment for financial capital.</a:t>
              </a:r>
            </a:p>
          </p:txBody>
        </p:sp>
      </p:grpSp>
      <p:grpSp>
        <p:nvGrpSpPr>
          <p:cNvPr id="20" name="Group 19" descr="Financial capital suppliers, like households, wish to use their savings in a way that will provide a return.">
            <a:extLst>
              <a:ext uri="{FF2B5EF4-FFF2-40B4-BE49-F238E27FC236}">
                <a16:creationId xmlns:a16="http://schemas.microsoft.com/office/drawing/2014/main" id="{4A0713FB-980E-497E-A670-6EADB7900DE0}"/>
              </a:ext>
            </a:extLst>
          </p:cNvPr>
          <p:cNvGrpSpPr/>
          <p:nvPr/>
        </p:nvGrpSpPr>
        <p:grpSpPr>
          <a:xfrm>
            <a:off x="2135749" y="366619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suppliers, like households, wish to use their savings in a way that will provide a return.</a:t>
              </a:r>
            </a:p>
          </p:txBody>
        </p:sp>
      </p:grpSp>
      <p:grpSp>
        <p:nvGrpSpPr>
          <p:cNvPr id="13" name="Group 12" descr="Financial capital markets take the inflow of funds from financial capital suppliers and transform it into the funds that demanders desire.">
            <a:extLst>
              <a:ext uri="{FF2B5EF4-FFF2-40B4-BE49-F238E27FC236}">
                <a16:creationId xmlns:a16="http://schemas.microsoft.com/office/drawing/2014/main" id="{5425FB99-7BD4-4090-836C-42A068E29AC2}"/>
              </a:ext>
            </a:extLst>
          </p:cNvPr>
          <p:cNvGrpSpPr/>
          <p:nvPr/>
        </p:nvGrpSpPr>
        <p:grpSpPr>
          <a:xfrm>
            <a:off x="2135749" y="456903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7EA004-F4F6-4C0A-9856-FCBE5D5549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92F8CE0-DFC3-45AF-AC0A-EDFC3360D105}"/>
                </a:ext>
              </a:extLst>
            </p:cNvPr>
            <p:cNvSpPr txBox="1"/>
            <p:nvPr/>
          </p:nvSpPr>
          <p:spPr>
            <a:xfrm>
              <a:off x="599388"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markets take the inflow of funds from financial capital suppliers and transform it into the funds that demanders desire. </a:t>
              </a:r>
            </a:p>
          </p:txBody>
        </p:sp>
      </p:grpSp>
    </p:spTree>
    <p:extLst>
      <p:ext uri="{BB962C8B-B14F-4D97-AF65-F5344CB8AC3E}">
        <p14:creationId xmlns:p14="http://schemas.microsoft.com/office/powerpoint/2010/main" val="2988089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01561"/>
            <a:ext cx="9273061" cy="137160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p:txBody>
      </p:sp>
      <p:pic>
        <p:nvPicPr>
          <p:cNvPr id="5" name="Picture 4" descr="Diploma being handed out">
            <a:extLst>
              <a:ext uri="{FF2B5EF4-FFF2-40B4-BE49-F238E27FC236}">
                <a16:creationId xmlns:a16="http://schemas.microsoft.com/office/drawing/2014/main" id="{C0DCA652-7E85-4A02-85C0-93BCF44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6459" y="3236814"/>
            <a:ext cx="4919078" cy="3257923"/>
          </a:xfrm>
          <a:prstGeom prst="rect">
            <a:avLst/>
          </a:prstGeom>
        </p:spPr>
      </p:pic>
    </p:spTree>
    <p:extLst>
      <p:ext uri="{BB962C8B-B14F-4D97-AF65-F5344CB8AC3E}">
        <p14:creationId xmlns:p14="http://schemas.microsoft.com/office/powerpoint/2010/main" val="31200200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8427"/>
            <a:ext cx="9273061" cy="409342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a:p>
            <a:pPr algn="ctr"/>
            <a:endParaRPr lang="en-US" sz="2000" dirty="0">
              <a:solidFill>
                <a:schemeClr val="bg1"/>
              </a:solidFill>
            </a:endParaRPr>
          </a:p>
          <a:p>
            <a:pPr algn="ctr"/>
            <a:r>
              <a:rPr lang="en-US" sz="2000" i="1" dirty="0">
                <a:solidFill>
                  <a:schemeClr val="bg1"/>
                </a:solidFill>
              </a:rPr>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a:t>
            </a:r>
          </a:p>
          <a:p>
            <a:pPr algn="ctr"/>
            <a:r>
              <a:rPr lang="en-US" sz="2000" i="1" dirty="0">
                <a:solidFill>
                  <a:schemeClr val="bg1"/>
                </a:solidFill>
              </a:rPr>
              <a:t>bonds or even CDs, to avoid risk.</a:t>
            </a:r>
          </a:p>
          <a:p>
            <a:pPr algn="ctr"/>
            <a:endParaRPr lang="en-US" sz="2000" i="1" dirty="0">
              <a:solidFill>
                <a:schemeClr val="bg1"/>
              </a:solidFill>
            </a:endParaRPr>
          </a:p>
        </p:txBody>
      </p:sp>
    </p:spTree>
    <p:extLst>
      <p:ext uri="{BB962C8B-B14F-4D97-AF65-F5344CB8AC3E}">
        <p14:creationId xmlns:p14="http://schemas.microsoft.com/office/powerpoint/2010/main" val="2426967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D0242E0B-13B6-4A25-9392-693EA6E5FF3A}"/>
              </a:ext>
            </a:extLst>
          </p:cNvPr>
          <p:cNvSpPr/>
          <p:nvPr/>
        </p:nvSpPr>
        <p:spPr>
          <a:xfrm>
            <a:off x="5359260" y="1754581"/>
            <a:ext cx="1473480" cy="707886"/>
          </a:xfrm>
          <a:prstGeom prst="rect">
            <a:avLst/>
          </a:prstGeom>
          <a:solidFill>
            <a:srgbClr val="627981"/>
          </a:solidFill>
        </p:spPr>
        <p:txBody>
          <a:bodyPr wrap="none">
            <a:spAutoFit/>
          </a:bodyPr>
          <a:lstStyle/>
          <a:p>
            <a:r>
              <a:rPr lang="en-US" sz="4000" dirty="0">
                <a:solidFill>
                  <a:schemeClr val="bg1"/>
                </a:solidFill>
              </a:rPr>
              <a:t>Bonds</a:t>
            </a:r>
          </a:p>
        </p:txBody>
      </p:sp>
      <p:pic>
        <p:nvPicPr>
          <p:cNvPr id="3" name="Picture 2" descr="rate of return: low to moderate; risk: low to moderate; liquidity: moderate">
            <a:extLst>
              <a:ext uri="{FF2B5EF4-FFF2-40B4-BE49-F238E27FC236}">
                <a16:creationId xmlns:a16="http://schemas.microsoft.com/office/drawing/2014/main" id="{56AF1D77-3F40-E666-51DF-F85313401C04}"/>
              </a:ext>
            </a:extLst>
          </p:cNvPr>
          <p:cNvPicPr>
            <a:picLocks noChangeAspect="1"/>
          </p:cNvPicPr>
          <p:nvPr/>
        </p:nvPicPr>
        <p:blipFill>
          <a:blip r:embed="rId3"/>
          <a:stretch>
            <a:fillRect/>
          </a:stretch>
        </p:blipFill>
        <p:spPr>
          <a:xfrm>
            <a:off x="3330400" y="3079139"/>
            <a:ext cx="5531199" cy="1694710"/>
          </a:xfrm>
          <a:prstGeom prst="rect">
            <a:avLst/>
          </a:prstGeom>
        </p:spPr>
      </p:pic>
    </p:spTree>
    <p:extLst>
      <p:ext uri="{BB962C8B-B14F-4D97-AF65-F5344CB8AC3E}">
        <p14:creationId xmlns:p14="http://schemas.microsoft.com/office/powerpoint/2010/main" val="447934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Stocks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941FC3C-FAE7-49BF-96B3-088C9D0CC390}"/>
              </a:ext>
            </a:extLst>
          </p:cNvPr>
          <p:cNvSpPr/>
          <p:nvPr/>
        </p:nvSpPr>
        <p:spPr>
          <a:xfrm>
            <a:off x="5344897" y="1754581"/>
            <a:ext cx="1502206" cy="707886"/>
          </a:xfrm>
          <a:prstGeom prst="rect">
            <a:avLst/>
          </a:prstGeom>
          <a:solidFill>
            <a:srgbClr val="627981"/>
          </a:solidFill>
        </p:spPr>
        <p:txBody>
          <a:bodyPr wrap="none">
            <a:spAutoFit/>
          </a:bodyPr>
          <a:lstStyle/>
          <a:p>
            <a:r>
              <a:rPr lang="en-US" sz="4000" dirty="0">
                <a:solidFill>
                  <a:schemeClr val="bg1"/>
                </a:solidFill>
              </a:rPr>
              <a:t>Stocks</a:t>
            </a:r>
          </a:p>
        </p:txBody>
      </p:sp>
      <p:pic>
        <p:nvPicPr>
          <p:cNvPr id="3" name="Picture 2" descr="rate of return: high; risk: high; liquidity: high">
            <a:extLst>
              <a:ext uri="{FF2B5EF4-FFF2-40B4-BE49-F238E27FC236}">
                <a16:creationId xmlns:a16="http://schemas.microsoft.com/office/drawing/2014/main" id="{213F5521-3B1B-BD43-F3AB-4CEF8EC9DF11}"/>
              </a:ext>
            </a:extLst>
          </p:cNvPr>
          <p:cNvPicPr>
            <a:picLocks noChangeAspect="1"/>
          </p:cNvPicPr>
          <p:nvPr/>
        </p:nvPicPr>
        <p:blipFill>
          <a:blip r:embed="rId3"/>
          <a:stretch>
            <a:fillRect/>
          </a:stretch>
        </p:blipFill>
        <p:spPr>
          <a:xfrm>
            <a:off x="3315116" y="3079138"/>
            <a:ext cx="5561767" cy="1737410"/>
          </a:xfrm>
          <a:prstGeom prst="rect">
            <a:avLst/>
          </a:prstGeom>
        </p:spPr>
      </p:pic>
    </p:spTree>
    <p:extLst>
      <p:ext uri="{BB962C8B-B14F-4D97-AF65-F5344CB8AC3E}">
        <p14:creationId xmlns:p14="http://schemas.microsoft.com/office/powerpoint/2010/main" val="4055019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Mutual Funds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7C64543-0050-4902-AFE2-4CD5FA728D1E}"/>
              </a:ext>
            </a:extLst>
          </p:cNvPr>
          <p:cNvSpPr/>
          <p:nvPr/>
        </p:nvSpPr>
        <p:spPr>
          <a:xfrm>
            <a:off x="4568177" y="1754581"/>
            <a:ext cx="3055645" cy="707886"/>
          </a:xfrm>
          <a:prstGeom prst="rect">
            <a:avLst/>
          </a:prstGeom>
          <a:solidFill>
            <a:srgbClr val="627981"/>
          </a:solidFill>
        </p:spPr>
        <p:txBody>
          <a:bodyPr wrap="none">
            <a:spAutoFit/>
          </a:bodyPr>
          <a:lstStyle/>
          <a:p>
            <a:r>
              <a:rPr lang="en-US" sz="4000" dirty="0">
                <a:solidFill>
                  <a:schemeClr val="bg1"/>
                </a:solidFill>
              </a:rPr>
              <a:t>Mutual Funds</a:t>
            </a:r>
          </a:p>
        </p:txBody>
      </p:sp>
      <p:pic>
        <p:nvPicPr>
          <p:cNvPr id="3" name="Picture 2" descr="rate of return: high; risk: high; liquidity: high">
            <a:extLst>
              <a:ext uri="{FF2B5EF4-FFF2-40B4-BE49-F238E27FC236}">
                <a16:creationId xmlns:a16="http://schemas.microsoft.com/office/drawing/2014/main" id="{EEAA70C0-B89B-E92C-1098-CA9365C1C01D}"/>
              </a:ext>
            </a:extLst>
          </p:cNvPr>
          <p:cNvPicPr>
            <a:picLocks noChangeAspect="1"/>
          </p:cNvPicPr>
          <p:nvPr/>
        </p:nvPicPr>
        <p:blipFill>
          <a:blip r:embed="rId3"/>
          <a:stretch>
            <a:fillRect/>
          </a:stretch>
        </p:blipFill>
        <p:spPr>
          <a:xfrm>
            <a:off x="3227550" y="3079139"/>
            <a:ext cx="5736898" cy="1858280"/>
          </a:xfrm>
          <a:prstGeom prst="rect">
            <a:avLst/>
          </a:prstGeom>
        </p:spPr>
      </p:pic>
    </p:spTree>
    <p:extLst>
      <p:ext uri="{BB962C8B-B14F-4D97-AF65-F5344CB8AC3E}">
        <p14:creationId xmlns:p14="http://schemas.microsoft.com/office/powerpoint/2010/main" val="2098113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Return, Risk, Liquidity: Tangible Assets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25ED4BE-A24E-4F39-86E1-CDA93B3F301B}"/>
              </a:ext>
            </a:extLst>
          </p:cNvPr>
          <p:cNvSpPr/>
          <p:nvPr/>
        </p:nvSpPr>
        <p:spPr>
          <a:xfrm>
            <a:off x="4422881" y="1758183"/>
            <a:ext cx="3346237" cy="707886"/>
          </a:xfrm>
          <a:prstGeom prst="rect">
            <a:avLst/>
          </a:prstGeom>
          <a:solidFill>
            <a:srgbClr val="627981"/>
          </a:solidFill>
        </p:spPr>
        <p:txBody>
          <a:bodyPr wrap="none">
            <a:spAutoFit/>
          </a:bodyPr>
          <a:lstStyle/>
          <a:p>
            <a:r>
              <a:rPr lang="en-US" sz="4000" dirty="0">
                <a:solidFill>
                  <a:schemeClr val="bg1"/>
                </a:solidFill>
              </a:rPr>
              <a:t>Tangible Assets</a:t>
            </a:r>
          </a:p>
        </p:txBody>
      </p:sp>
      <p:pic>
        <p:nvPicPr>
          <p:cNvPr id="3" name="Picture 2" descr="rate of return: moderate; risk: moderate to high; liquidity: low">
            <a:extLst>
              <a:ext uri="{FF2B5EF4-FFF2-40B4-BE49-F238E27FC236}">
                <a16:creationId xmlns:a16="http://schemas.microsoft.com/office/drawing/2014/main" id="{D4E3B670-99E8-06FF-CC8A-51DFDCEAEA3E}"/>
              </a:ext>
            </a:extLst>
          </p:cNvPr>
          <p:cNvPicPr>
            <a:picLocks noChangeAspect="1"/>
          </p:cNvPicPr>
          <p:nvPr/>
        </p:nvPicPr>
        <p:blipFill>
          <a:blip r:embed="rId3"/>
          <a:stretch>
            <a:fillRect/>
          </a:stretch>
        </p:blipFill>
        <p:spPr>
          <a:xfrm>
            <a:off x="3195792" y="2982211"/>
            <a:ext cx="5800415" cy="1770539"/>
          </a:xfrm>
          <a:prstGeom prst="rect">
            <a:avLst/>
          </a:prstGeom>
        </p:spPr>
      </p:pic>
    </p:spTree>
    <p:extLst>
      <p:ext uri="{BB962C8B-B14F-4D97-AF65-F5344CB8AC3E}">
        <p14:creationId xmlns:p14="http://schemas.microsoft.com/office/powerpoint/2010/main" val="4025620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categorize all investments according to three key characteristics: average expected return, degree of risk, and liquidity.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Banks and their products, as well as tangible assets, offer a variety of investment choices for consumers, all with varying degrees of risk, liquidity, and return.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typical bond promises the financial investor a series of payments over time, based on the interest rate at the time the financial institution issues the bond and when the borrower repays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Investing in any individual firm is somewhat risky, so investors are wise to practice diversification, which means investing in a range of companies.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also regard housing and other tangible assets as forms of financial investment, which pay a rate of return in the form of capital gains.</a:t>
            </a:r>
          </a:p>
          <a:p>
            <a:endParaRPr lang="en-US" sz="2000" dirty="0">
              <a:solidFill>
                <a:schemeClr val="bg1"/>
              </a:solidFill>
            </a:endParaRPr>
          </a:p>
        </p:txBody>
      </p:sp>
    </p:spTree>
    <p:extLst>
      <p:ext uri="{BB962C8B-B14F-4D97-AF65-F5344CB8AC3E}">
        <p14:creationId xmlns:p14="http://schemas.microsoft.com/office/powerpoint/2010/main" val="32540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to Accumulate Personal Wealth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479888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Wealth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tack of coins in front of a clock">
            <a:extLst>
              <a:ext uri="{FF2B5EF4-FFF2-40B4-BE49-F238E27FC236}">
                <a16:creationId xmlns:a16="http://schemas.microsoft.com/office/drawing/2014/main" id="{CD281D9F-8861-40BC-957F-E8CA6A5B2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019" y="1387597"/>
            <a:ext cx="4549962" cy="2897975"/>
          </a:xfrm>
          <a:prstGeom prst="rect">
            <a:avLst/>
          </a:prstGeom>
        </p:spPr>
      </p:pic>
      <p:grpSp>
        <p:nvGrpSpPr>
          <p:cNvPr id="6" name="Group 5" descr="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
            <a:extLst>
              <a:ext uri="{FF2B5EF4-FFF2-40B4-BE49-F238E27FC236}">
                <a16:creationId xmlns:a16="http://schemas.microsoft.com/office/drawing/2014/main" id="{F3A2BD79-A975-4431-9CD0-8EBE2238BEB0}"/>
              </a:ext>
            </a:extLst>
          </p:cNvPr>
          <p:cNvGrpSpPr/>
          <p:nvPr/>
        </p:nvGrpSpPr>
        <p:grpSpPr>
          <a:xfrm>
            <a:off x="2066923" y="4531038"/>
            <a:ext cx="8058154" cy="1988517"/>
            <a:chOff x="542923" y="1736760"/>
            <a:chExt cx="8058154" cy="198851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0"/>
              <a:ext cx="8058154" cy="19885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938992"/>
            </a:xfrm>
            <a:prstGeom prst="rect">
              <a:avLst/>
            </a:prstGeom>
            <a:grpFill/>
          </p:spPr>
          <p:txBody>
            <a:bodyPr wrap="square" rtlCol="0">
              <a:spAutoFit/>
            </a:bodyPr>
            <a:lstStyle/>
            <a:p>
              <a:pPr algn="ctr"/>
              <a:r>
                <a:rPr lang="en-US" sz="2000" dirty="0">
                  <a:solidFill>
                    <a:schemeClr val="bg1"/>
                  </a:solidFill>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grpSp>
    </p:spTree>
    <p:extLst>
      <p:ext uri="{BB962C8B-B14F-4D97-AF65-F5344CB8AC3E}">
        <p14:creationId xmlns:p14="http://schemas.microsoft.com/office/powerpoint/2010/main" val="8708979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It Is Hard to Get Rich Quick: The Random Walk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chief problem with buying stock in companies that will have high prices in the future is that many other investors are doing the same.">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chief problem with buying stock in companies that will have high prices in the future is that many other investors are doing the same.</a:t>
              </a:r>
            </a:p>
          </p:txBody>
        </p:sp>
      </p:grpSp>
      <p:grpSp>
        <p:nvGrpSpPr>
          <p:cNvPr id="17" name="Group 16" descr="The idea that stock prices are based on expectations about the future has a powerful and unexpected implication.">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stock prices are based on expectations about the future has a powerful and unexpected implication.</a:t>
              </a:r>
            </a:p>
          </p:txBody>
        </p:sp>
      </p:grpSp>
      <p:grpSp>
        <p:nvGrpSpPr>
          <p:cNvPr id="20" name="Group 19" descr="If expectations determine stock price, shifts in expectations will determine shifts in the stock pric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expectations determine stock price, shifts in expectations will determine shifts in the stock price.</a:t>
              </a:r>
            </a:p>
          </p:txBody>
        </p:sp>
      </p:grpSp>
      <p:grpSp>
        <p:nvGrpSpPr>
          <p:cNvPr id="13" name="Group 12" descr="Investors must find a company that analysts widely believe at present to have poor prospects but will actually turn out to be a shining star.">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Investors must find a company that analysts widely believe at present to have poor prospects but will actually turn out to be a shining star.</a:t>
              </a:r>
            </a:p>
          </p:txBody>
        </p:sp>
      </p:grpSp>
    </p:spTree>
    <p:extLst>
      <p:ext uri="{BB962C8B-B14F-4D97-AF65-F5344CB8AC3E}">
        <p14:creationId xmlns:p14="http://schemas.microsoft.com/office/powerpoint/2010/main" val="3886516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Capital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se financial markets include the following:">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50735"/>
              <a:ext cx="7807571" cy="400110"/>
            </a:xfrm>
            <a:prstGeom prst="rect">
              <a:avLst/>
            </a:prstGeom>
            <a:grpFill/>
          </p:spPr>
          <p:txBody>
            <a:bodyPr wrap="square" rtlCol="0">
              <a:spAutoFit/>
            </a:bodyPr>
            <a:lstStyle/>
            <a:p>
              <a:pPr algn="ctr"/>
              <a:r>
                <a:rPr lang="en-US" sz="2000" dirty="0">
                  <a:solidFill>
                    <a:schemeClr val="bg1"/>
                  </a:solidFill>
                </a:rPr>
                <a:t>These financial markets include the following:</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Stocks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 loans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Other financial investments</a:t>
            </a:r>
          </a:p>
        </p:txBody>
      </p:sp>
    </p:spTree>
    <p:extLst>
      <p:ext uri="{BB962C8B-B14F-4D97-AF65-F5344CB8AC3E}">
        <p14:creationId xmlns:p14="http://schemas.microsoft.com/office/powerpoint/2010/main" val="1536446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Getting Rich the Slow, Boring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ny U.S. citizens can accumulate a large amount of wealth during their lifetimes if they make two key choice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U.S. citizens can accumulate a large amount of wealth during their lifetimes if they make two key choices.</a:t>
              </a:r>
            </a:p>
          </p:txBody>
        </p:sp>
      </p:grpSp>
      <p:grpSp>
        <p:nvGrpSpPr>
          <p:cNvPr id="17" name="Group 16" descr="The first is to complete additional education and training.">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229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is to complete additional education and training.</a:t>
              </a:r>
            </a:p>
          </p:txBody>
        </p:sp>
      </p:grpSp>
      <p:grpSp>
        <p:nvGrpSpPr>
          <p:cNvPr id="20" name="Group 19" descr="The second key choice is to start saving money early in life and to give the power of compound interest a chanc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key choice is to start saving money early in life and to give the power of compound interest a chance.</a:t>
              </a:r>
            </a:p>
          </p:txBody>
        </p:sp>
      </p:grpSp>
    </p:spTree>
    <p:extLst>
      <p:ext uri="{BB962C8B-B14F-4D97-AF65-F5344CB8AC3E}">
        <p14:creationId xmlns:p14="http://schemas.microsoft.com/office/powerpoint/2010/main" val="3889590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D03E3C-DB85-4E8A-B3D2-8792C127AA2D}"/>
              </a:ext>
            </a:extLst>
          </p:cNvPr>
          <p:cNvSpPr txBox="1"/>
          <p:nvPr/>
        </p:nvSpPr>
        <p:spPr>
          <a:xfrm>
            <a:off x="4417141" y="1383374"/>
            <a:ext cx="3357717" cy="523220"/>
          </a:xfrm>
          <a:prstGeom prst="rect">
            <a:avLst/>
          </a:prstGeom>
          <a:solidFill>
            <a:srgbClr val="627981"/>
          </a:solidFill>
        </p:spPr>
        <p:txBody>
          <a:bodyPr wrap="square" rtlCol="0">
            <a:spAutoFit/>
          </a:bodyPr>
          <a:lstStyle/>
          <a:p>
            <a:pPr algn="ctr"/>
            <a:r>
              <a:rPr lang="en-US" sz="2800" dirty="0">
                <a:solidFill>
                  <a:schemeClr val="bg1"/>
                </a:solidFill>
              </a:rPr>
              <a:t>Payment Scale</a:t>
            </a:r>
          </a:p>
        </p:txBody>
      </p:sp>
      <p:pic>
        <p:nvPicPr>
          <p:cNvPr id="3" name="Graphic 2">
            <a:extLst>
              <a:ext uri="{FF2B5EF4-FFF2-40B4-BE49-F238E27FC236}">
                <a16:creationId xmlns:a16="http://schemas.microsoft.com/office/drawing/2014/main" id="{E9FC29B6-A009-437C-B299-4339B9C7886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22789" y="1886025"/>
            <a:ext cx="1346419" cy="1346419"/>
          </a:xfrm>
          <a:prstGeom prst="rect">
            <a:avLst/>
          </a:prstGeom>
        </p:spPr>
      </p:pic>
      <p:pic>
        <p:nvPicPr>
          <p:cNvPr id="6" name="Graphic 5">
            <a:extLst>
              <a:ext uri="{FF2B5EF4-FFF2-40B4-BE49-F238E27FC236}">
                <a16:creationId xmlns:a16="http://schemas.microsoft.com/office/drawing/2014/main" id="{C0BF90B2-F8F0-4A68-B9E1-B703040EDEE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23260"/>
          <a:stretch/>
        </p:blipFill>
        <p:spPr>
          <a:xfrm>
            <a:off x="4872812" y="2743200"/>
            <a:ext cx="2446374" cy="1877362"/>
          </a:xfrm>
          <a:prstGeom prst="rect">
            <a:avLst/>
          </a:prstGeom>
        </p:spPr>
      </p:pic>
      <p:sp>
        <p:nvSpPr>
          <p:cNvPr id="17" name="TextBox 16">
            <a:extLst>
              <a:ext uri="{FF2B5EF4-FFF2-40B4-BE49-F238E27FC236}">
                <a16:creationId xmlns:a16="http://schemas.microsoft.com/office/drawing/2014/main" id="{CFA6F33B-015B-49C4-A494-904E18A1BD56}"/>
              </a:ext>
            </a:extLst>
          </p:cNvPr>
          <p:cNvSpPr txBox="1"/>
          <p:nvPr/>
        </p:nvSpPr>
        <p:spPr>
          <a:xfrm>
            <a:off x="7319186" y="3931153"/>
            <a:ext cx="3712608" cy="707886"/>
          </a:xfrm>
          <a:prstGeom prst="rect">
            <a:avLst/>
          </a:prstGeom>
          <a:solidFill>
            <a:srgbClr val="627981"/>
          </a:solidFill>
        </p:spPr>
        <p:txBody>
          <a:bodyPr wrap="square" rtlCol="0">
            <a:spAutoFit/>
          </a:bodyPr>
          <a:lstStyle/>
          <a:p>
            <a:pPr algn="ctr"/>
            <a:r>
              <a:rPr lang="en-US" sz="2000" dirty="0">
                <a:solidFill>
                  <a:schemeClr val="bg1"/>
                </a:solidFill>
              </a:rPr>
              <a:t>Median Earnings for Households by Educational Attainment</a:t>
            </a:r>
          </a:p>
        </p:txBody>
      </p:sp>
      <p:sp>
        <p:nvSpPr>
          <p:cNvPr id="10" name="TextBox 9">
            <a:extLst>
              <a:ext uri="{FF2B5EF4-FFF2-40B4-BE49-F238E27FC236}">
                <a16:creationId xmlns:a16="http://schemas.microsoft.com/office/drawing/2014/main" id="{A837532B-E825-497C-BA55-B4A303D413EE}"/>
              </a:ext>
            </a:extLst>
          </p:cNvPr>
          <p:cNvSpPr txBox="1"/>
          <p:nvPr/>
        </p:nvSpPr>
        <p:spPr>
          <a:xfrm>
            <a:off x="1736541" y="4751352"/>
            <a:ext cx="2680600" cy="400110"/>
          </a:xfrm>
          <a:prstGeom prst="rect">
            <a:avLst/>
          </a:prstGeom>
          <a:solidFill>
            <a:srgbClr val="627981"/>
          </a:solidFill>
        </p:spPr>
        <p:txBody>
          <a:bodyPr wrap="square" rtlCol="0">
            <a:spAutoFit/>
          </a:bodyPr>
          <a:lstStyle/>
          <a:p>
            <a:pPr algn="ctr"/>
            <a:r>
              <a:rPr lang="en-US" sz="2000" dirty="0">
                <a:solidFill>
                  <a:schemeClr val="bg1"/>
                </a:solidFill>
              </a:rPr>
              <a:t>High School Degree</a:t>
            </a:r>
          </a:p>
        </p:txBody>
      </p:sp>
      <p:cxnSp>
        <p:nvCxnSpPr>
          <p:cNvPr id="13" name="Straight Arrow Connector 12">
            <a:extLst>
              <a:ext uri="{FF2B5EF4-FFF2-40B4-BE49-F238E27FC236}">
                <a16:creationId xmlns:a16="http://schemas.microsoft.com/office/drawing/2014/main" id="{22254108-1441-4965-8845-341323EBA4FC}"/>
              </a:ext>
              <a:ext uri="{C183D7F6-B498-43B3-948B-1728B52AA6E4}">
                <adec:decorative xmlns:adec="http://schemas.microsoft.com/office/drawing/2017/decorative" val="1"/>
              </a:ext>
            </a:extLst>
          </p:cNvPr>
          <p:cNvCxnSpPr>
            <a:cxnSpLocks/>
          </p:cNvCxnSpPr>
          <p:nvPr/>
        </p:nvCxnSpPr>
        <p:spPr>
          <a:xfrm>
            <a:off x="4872812" y="4951407"/>
            <a:ext cx="2668530"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CA2A982-81FB-49A2-9A84-9703C40D1F5B}"/>
              </a:ext>
            </a:extLst>
          </p:cNvPr>
          <p:cNvSpPr txBox="1"/>
          <p:nvPr/>
        </p:nvSpPr>
        <p:spPr>
          <a:xfrm>
            <a:off x="6953093" y="4720574"/>
            <a:ext cx="3357717" cy="461665"/>
          </a:xfrm>
          <a:prstGeom prst="rect">
            <a:avLst/>
          </a:prstGeom>
          <a:noFill/>
        </p:spPr>
        <p:txBody>
          <a:bodyPr wrap="square" rtlCol="0">
            <a:spAutoFit/>
          </a:bodyPr>
          <a:lstStyle/>
          <a:p>
            <a:pPr algn="ctr"/>
            <a:r>
              <a:rPr lang="en-US" sz="2400" dirty="0"/>
              <a:t>$60,583</a:t>
            </a:r>
          </a:p>
        </p:txBody>
      </p:sp>
      <p:sp>
        <p:nvSpPr>
          <p:cNvPr id="11" name="TextBox 10">
            <a:extLst>
              <a:ext uri="{FF2B5EF4-FFF2-40B4-BE49-F238E27FC236}">
                <a16:creationId xmlns:a16="http://schemas.microsoft.com/office/drawing/2014/main" id="{83671E4D-CC00-4AF0-BFA7-5F42771CA4C0}"/>
              </a:ext>
            </a:extLst>
          </p:cNvPr>
          <p:cNvSpPr txBox="1"/>
          <p:nvPr/>
        </p:nvSpPr>
        <p:spPr>
          <a:xfrm>
            <a:off x="1736541" y="5365393"/>
            <a:ext cx="3248414" cy="400110"/>
          </a:xfrm>
          <a:prstGeom prst="rect">
            <a:avLst/>
          </a:prstGeom>
          <a:solidFill>
            <a:srgbClr val="627981"/>
          </a:solidFill>
        </p:spPr>
        <p:txBody>
          <a:bodyPr wrap="square" rtlCol="0">
            <a:spAutoFit/>
          </a:bodyPr>
          <a:lstStyle/>
          <a:p>
            <a:pPr algn="ctr"/>
            <a:r>
              <a:rPr lang="en-US" sz="2000" dirty="0">
                <a:solidFill>
                  <a:schemeClr val="bg1"/>
                </a:solidFill>
              </a:rPr>
              <a:t>Two-Year Associate’s Degree</a:t>
            </a:r>
          </a:p>
        </p:txBody>
      </p:sp>
      <p:cxnSp>
        <p:nvCxnSpPr>
          <p:cNvPr id="16" name="Straight Arrow Connector 15">
            <a:extLst>
              <a:ext uri="{FF2B5EF4-FFF2-40B4-BE49-F238E27FC236}">
                <a16:creationId xmlns:a16="http://schemas.microsoft.com/office/drawing/2014/main" id="{CA8E8E46-28DC-4C7E-9C8D-50E3CBF26614}"/>
              </a:ext>
              <a:ext uri="{C183D7F6-B498-43B3-948B-1728B52AA6E4}">
                <adec:decorative xmlns:adec="http://schemas.microsoft.com/office/drawing/2017/decorative" val="1"/>
              </a:ext>
            </a:extLst>
          </p:cNvPr>
          <p:cNvCxnSpPr>
            <a:cxnSpLocks/>
          </p:cNvCxnSpPr>
          <p:nvPr/>
        </p:nvCxnSpPr>
        <p:spPr>
          <a:xfrm>
            <a:off x="5342767" y="5576145"/>
            <a:ext cx="2198575"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EF6AD75-8647-4736-BEB5-60A7FCE85647}"/>
              </a:ext>
            </a:extLst>
          </p:cNvPr>
          <p:cNvSpPr txBox="1"/>
          <p:nvPr/>
        </p:nvSpPr>
        <p:spPr>
          <a:xfrm>
            <a:off x="6953093" y="5334615"/>
            <a:ext cx="3357717" cy="461665"/>
          </a:xfrm>
          <a:prstGeom prst="rect">
            <a:avLst/>
          </a:prstGeom>
          <a:noFill/>
          <a:ln>
            <a:noFill/>
          </a:ln>
        </p:spPr>
        <p:txBody>
          <a:bodyPr wrap="square" rtlCol="0">
            <a:spAutoFit/>
          </a:bodyPr>
          <a:lstStyle/>
          <a:p>
            <a:pPr algn="ctr"/>
            <a:r>
              <a:rPr lang="en-US" sz="2400" dirty="0"/>
              <a:t>$82,738</a:t>
            </a:r>
          </a:p>
        </p:txBody>
      </p:sp>
      <p:sp>
        <p:nvSpPr>
          <p:cNvPr id="12" name="TextBox 11">
            <a:extLst>
              <a:ext uri="{FF2B5EF4-FFF2-40B4-BE49-F238E27FC236}">
                <a16:creationId xmlns:a16="http://schemas.microsoft.com/office/drawing/2014/main" id="{7BA644E9-E0FB-4365-A0EE-38F5993BDB14}"/>
              </a:ext>
            </a:extLst>
          </p:cNvPr>
          <p:cNvSpPr txBox="1"/>
          <p:nvPr/>
        </p:nvSpPr>
        <p:spPr>
          <a:xfrm>
            <a:off x="1736541" y="5979434"/>
            <a:ext cx="2373343" cy="400110"/>
          </a:xfrm>
          <a:prstGeom prst="rect">
            <a:avLst/>
          </a:prstGeom>
          <a:solidFill>
            <a:srgbClr val="627981"/>
          </a:solidFill>
        </p:spPr>
        <p:txBody>
          <a:bodyPr wrap="square" rtlCol="0">
            <a:spAutoFit/>
          </a:bodyPr>
          <a:lstStyle/>
          <a:p>
            <a:pPr algn="ctr"/>
            <a:r>
              <a:rPr lang="en-US" sz="2000" dirty="0">
                <a:solidFill>
                  <a:schemeClr val="bg1"/>
                </a:solidFill>
              </a:rPr>
              <a:t>Bachelor’s Degree</a:t>
            </a:r>
          </a:p>
        </p:txBody>
      </p:sp>
      <p:cxnSp>
        <p:nvCxnSpPr>
          <p:cNvPr id="18" name="Straight Arrow Connector 17">
            <a:extLst>
              <a:ext uri="{FF2B5EF4-FFF2-40B4-BE49-F238E27FC236}">
                <a16:creationId xmlns:a16="http://schemas.microsoft.com/office/drawing/2014/main" id="{FC1F7182-1E0B-4DF6-B665-4FB3FAF2B611}"/>
              </a:ext>
              <a:ext uri="{C183D7F6-B498-43B3-948B-1728B52AA6E4}">
                <adec:decorative xmlns:adec="http://schemas.microsoft.com/office/drawing/2017/decorative" val="1"/>
              </a:ext>
            </a:extLst>
          </p:cNvPr>
          <p:cNvCxnSpPr>
            <a:cxnSpLocks/>
          </p:cNvCxnSpPr>
          <p:nvPr/>
        </p:nvCxnSpPr>
        <p:spPr>
          <a:xfrm>
            <a:off x="4511941" y="6161164"/>
            <a:ext cx="3029401"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C8DCBB2-7BE1-4150-96C5-55371785F033}"/>
              </a:ext>
            </a:extLst>
          </p:cNvPr>
          <p:cNvSpPr txBox="1"/>
          <p:nvPr/>
        </p:nvSpPr>
        <p:spPr>
          <a:xfrm>
            <a:off x="6953094" y="5930330"/>
            <a:ext cx="3357717" cy="461665"/>
          </a:xfrm>
          <a:prstGeom prst="rect">
            <a:avLst/>
          </a:prstGeom>
          <a:noFill/>
        </p:spPr>
        <p:txBody>
          <a:bodyPr wrap="square" rtlCol="0">
            <a:spAutoFit/>
          </a:bodyPr>
          <a:lstStyle/>
          <a:p>
            <a:pPr algn="ctr"/>
            <a:r>
              <a:rPr lang="en-US" sz="2400" dirty="0"/>
              <a:t>$119,690</a:t>
            </a:r>
          </a:p>
        </p:txBody>
      </p:sp>
    </p:spTree>
    <p:extLst>
      <p:ext uri="{BB962C8B-B14F-4D97-AF65-F5344CB8AC3E}">
        <p14:creationId xmlns:p14="http://schemas.microsoft.com/office/powerpoint/2010/main" val="34009413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Power of Compound Interest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554480"/>
            <a:ext cx="8056180" cy="3749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 Imagine that at age 25, you save $3,000 and place that money into an account that you do not touch.</a:t>
            </a:r>
          </a:p>
          <a:p>
            <a:pPr algn="ctr"/>
            <a:endParaRPr lang="en-US" dirty="0"/>
          </a:p>
          <a:p>
            <a:pPr algn="ctr"/>
            <a:r>
              <a:rPr lang="en-US" dirty="0"/>
              <a:t>2. Assume the rate of return is 7%. In the long run, it is not unreasonable to assume a 7% real annual rate of return (that is, 7% above the rate of inflation) on money invested in a well-diversified stock portfolio.</a:t>
            </a:r>
          </a:p>
          <a:p>
            <a:pPr algn="ctr"/>
            <a:endParaRPr lang="en-US" dirty="0"/>
          </a:p>
          <a:p>
            <a:pPr algn="ctr"/>
            <a:r>
              <a:rPr lang="en-US" dirty="0"/>
              <a:t>3. After 40 years, using the formula for compound interest, the original $3,000 investment will have multiplied nearly fifteen-fold:</a:t>
            </a:r>
          </a:p>
        </p:txBody>
      </p:sp>
      <p:pic>
        <p:nvPicPr>
          <p:cNvPr id="4" name="Picture 3" descr="3,000 times (1 plus .07) to the 40th power equals $44,923">
            <a:extLst>
              <a:ext uri="{FF2B5EF4-FFF2-40B4-BE49-F238E27FC236}">
                <a16:creationId xmlns:a16="http://schemas.microsoft.com/office/drawing/2014/main" id="{16068019-3F8F-C887-44C9-090659B7FE11}"/>
              </a:ext>
            </a:extLst>
          </p:cNvPr>
          <p:cNvPicPr>
            <a:picLocks noChangeAspect="1"/>
          </p:cNvPicPr>
          <p:nvPr/>
        </p:nvPicPr>
        <p:blipFill>
          <a:blip r:embed="rId3"/>
          <a:stretch>
            <a:fillRect/>
          </a:stretch>
        </p:blipFill>
        <p:spPr>
          <a:xfrm>
            <a:off x="4781453" y="4746358"/>
            <a:ext cx="2629091" cy="421066"/>
          </a:xfrm>
          <a:prstGeom prst="rect">
            <a:avLst/>
          </a:prstGeom>
        </p:spPr>
      </p:pic>
    </p:spTree>
    <p:extLst>
      <p:ext uri="{BB962C8B-B14F-4D97-AF65-F5344CB8AC3E}">
        <p14:creationId xmlns:p14="http://schemas.microsoft.com/office/powerpoint/2010/main" val="1988713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Interest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Notched Right 1">
            <a:extLst>
              <a:ext uri="{FF2B5EF4-FFF2-40B4-BE49-F238E27FC236}">
                <a16:creationId xmlns:a16="http://schemas.microsoft.com/office/drawing/2014/main" id="{ECDC08C3-6C51-443F-95DE-83BF706D7A67}"/>
              </a:ext>
            </a:extLst>
          </p:cNvPr>
          <p:cNvSpPr/>
          <p:nvPr/>
        </p:nvSpPr>
        <p:spPr>
          <a:xfrm>
            <a:off x="2207171" y="1743403"/>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Simple Interest</a:t>
            </a:r>
          </a:p>
        </p:txBody>
      </p:sp>
      <p:sp>
        <p:nvSpPr>
          <p:cNvPr id="3" name="Rectangle 2">
            <a:extLst>
              <a:ext uri="{FF2B5EF4-FFF2-40B4-BE49-F238E27FC236}">
                <a16:creationId xmlns:a16="http://schemas.microsoft.com/office/drawing/2014/main" id="{41EC32B9-5D80-452A-82D4-3103F0FA0B33}"/>
              </a:ext>
            </a:extLst>
          </p:cNvPr>
          <p:cNvSpPr/>
          <p:nvPr/>
        </p:nvSpPr>
        <p:spPr>
          <a:xfrm>
            <a:off x="6936827" y="1845881"/>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only on the principal amount</a:t>
            </a:r>
          </a:p>
        </p:txBody>
      </p:sp>
      <p:sp>
        <p:nvSpPr>
          <p:cNvPr id="23" name="Arrow: Notched Right 22">
            <a:extLst>
              <a:ext uri="{FF2B5EF4-FFF2-40B4-BE49-F238E27FC236}">
                <a16:creationId xmlns:a16="http://schemas.microsoft.com/office/drawing/2014/main" id="{BFA8D8B6-8CF8-4A18-AC4C-A9A5299C4B23}"/>
              </a:ext>
            </a:extLst>
          </p:cNvPr>
          <p:cNvSpPr/>
          <p:nvPr/>
        </p:nvSpPr>
        <p:spPr>
          <a:xfrm>
            <a:off x="2207170" y="4193462"/>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Compound Interest</a:t>
            </a:r>
          </a:p>
        </p:txBody>
      </p:sp>
      <p:sp>
        <p:nvSpPr>
          <p:cNvPr id="24" name="Rectangle 23">
            <a:extLst>
              <a:ext uri="{FF2B5EF4-FFF2-40B4-BE49-F238E27FC236}">
                <a16:creationId xmlns:a16="http://schemas.microsoft.com/office/drawing/2014/main" id="{08210C5B-1D28-4663-9852-80025E0EC18D}"/>
              </a:ext>
            </a:extLst>
          </p:cNvPr>
          <p:cNvSpPr/>
          <p:nvPr/>
        </p:nvSpPr>
        <p:spPr>
          <a:xfrm>
            <a:off x="6936827" y="4295940"/>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 the principal plus the accumulated interest</a:t>
            </a:r>
          </a:p>
        </p:txBody>
      </p:sp>
    </p:spTree>
    <p:extLst>
      <p:ext uri="{BB962C8B-B14F-4D97-AF65-F5344CB8AC3E}">
        <p14:creationId xmlns:p14="http://schemas.microsoft.com/office/powerpoint/2010/main" val="1691080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Capital Markets Transform Financial Flows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Financial capital markets have the power to repackage money as it moves from those who supply financial capital to those who demand it.">
            <a:extLst>
              <a:ext uri="{FF2B5EF4-FFF2-40B4-BE49-F238E27FC236}">
                <a16:creationId xmlns:a16="http://schemas.microsoft.com/office/drawing/2014/main" id="{07A8CF69-5CD1-4892-82FC-34A3EA082138}"/>
              </a:ext>
            </a:extLst>
          </p:cNvPr>
          <p:cNvGrpSpPr/>
          <p:nvPr/>
        </p:nvGrpSpPr>
        <p:grpSpPr>
          <a:xfrm>
            <a:off x="2066923" y="1478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Financial capital markets have the power to repackage money as it moves from those who supply financial capital to those who demand it.</a:t>
              </a:r>
            </a:p>
          </p:txBody>
        </p:sp>
      </p:grpSp>
      <p:sp>
        <p:nvSpPr>
          <p:cNvPr id="13" name="Rectangle 12">
            <a:extLst>
              <a:ext uri="{FF2B5EF4-FFF2-40B4-BE49-F238E27FC236}">
                <a16:creationId xmlns:a16="http://schemas.microsoft.com/office/drawing/2014/main" id="{8400D334-D53C-4D33-99FE-106586D7773B}"/>
              </a:ext>
            </a:extLst>
          </p:cNvPr>
          <p:cNvSpPr/>
          <p:nvPr/>
        </p:nvSpPr>
        <p:spPr>
          <a:xfrm>
            <a:off x="2068897" y="2455531"/>
            <a:ext cx="8056180" cy="42343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Banks accept checking account deposits and turn them into long-term loans to companies.</a:t>
            </a:r>
          </a:p>
          <a:p>
            <a:endParaRPr lang="en-US" dirty="0"/>
          </a:p>
          <a:p>
            <a:pPr marL="285750" indent="-285750">
              <a:buFont typeface="Arial" panose="020B0604020202020204" pitchFamily="34" charset="0"/>
              <a:buChar char="•"/>
            </a:pPr>
            <a:r>
              <a:rPr lang="en-US" dirty="0"/>
              <a:t>Individual firms sell shares of stock and issue bonds to raise capital.</a:t>
            </a:r>
          </a:p>
          <a:p>
            <a:endParaRPr lang="en-US" dirty="0"/>
          </a:p>
          <a:p>
            <a:pPr marL="285750" indent="-285750">
              <a:buFont typeface="Arial" panose="020B0604020202020204" pitchFamily="34" charset="0"/>
              <a:buChar char="•"/>
            </a:pPr>
            <a:r>
              <a:rPr lang="en-US" dirty="0"/>
              <a:t>Firms make and sell an astonishing array of goods and services, but an investor can receive a return on the company's decisions by buying stock in that company.</a:t>
            </a:r>
          </a:p>
          <a:p>
            <a:endParaRPr lang="en-US" dirty="0"/>
          </a:p>
          <a:p>
            <a:pPr marL="285750" indent="-285750">
              <a:buFont typeface="Arial" panose="020B0604020202020204" pitchFamily="34" charset="0"/>
              <a:buChar char="•"/>
            </a:pPr>
            <a:r>
              <a:rPr lang="en-US" dirty="0"/>
              <a:t>Financial investors sell and resell stocks and bonds to one another.</a:t>
            </a:r>
          </a:p>
          <a:p>
            <a:endParaRPr lang="en-US" dirty="0"/>
          </a:p>
          <a:p>
            <a:pPr marL="285750" indent="-285750">
              <a:buFont typeface="Arial" panose="020B0604020202020204" pitchFamily="34" charset="0"/>
              <a:buChar char="•"/>
            </a:pPr>
            <a:r>
              <a:rPr lang="en-US" dirty="0"/>
              <a:t>Venture capitalists and angel investors search for promising small companies.</a:t>
            </a:r>
          </a:p>
          <a:p>
            <a:endParaRPr lang="en-US" dirty="0"/>
          </a:p>
          <a:p>
            <a:pPr marL="285750" indent="-285750">
              <a:buFont typeface="Arial" panose="020B0604020202020204" pitchFamily="34" charset="0"/>
              <a:buChar char="•"/>
            </a:pPr>
            <a:r>
              <a:rPr lang="en-US" dirty="0"/>
              <a:t>Mutual funds combine the stocks and bonds—and thus, indirectly, the products and investments—of many different companies.</a:t>
            </a:r>
          </a:p>
        </p:txBody>
      </p:sp>
    </p:spTree>
    <p:extLst>
      <p:ext uri="{BB962C8B-B14F-4D97-AF65-F5344CB8AC3E}">
        <p14:creationId xmlns:p14="http://schemas.microsoft.com/office/powerpoint/2010/main" val="2280147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343242"/>
            <a:ext cx="8056180" cy="4916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Assume that there are several individuals with different investment strategies:</a:t>
            </a:r>
          </a:p>
          <a:p>
            <a:pPr algn="ctr"/>
            <a:endParaRPr lang="en-US" sz="2400" b="1" dirty="0"/>
          </a:p>
          <a:p>
            <a:pPr algn="ctr"/>
            <a:r>
              <a:rPr lang="en-US" sz="2400" b="1" dirty="0"/>
              <a:t>1. Whitt researches stocks daily and attempts to maintain a portfolio that consistently outperforms the market. </a:t>
            </a:r>
          </a:p>
          <a:p>
            <a:pPr algn="ctr"/>
            <a:endParaRPr lang="en-US" sz="2400" dirty="0"/>
          </a:p>
          <a:p>
            <a:pPr algn="ctr"/>
            <a:r>
              <a:rPr lang="en-US" sz="2400" b="1" dirty="0"/>
              <a:t>2. Wes invests in slowly growing index funds, hoping wealth will accumulate over the course of several decades.</a:t>
            </a:r>
          </a:p>
          <a:p>
            <a:pPr algn="ctr"/>
            <a:endParaRPr lang="en-US" sz="2400" dirty="0"/>
          </a:p>
          <a:p>
            <a:pPr algn="ctr"/>
            <a:r>
              <a:rPr lang="en-US" sz="2400" b="1" dirty="0"/>
              <a:t>3. Dale chooses not to invest at all, as he assumes it is too risky.</a:t>
            </a:r>
          </a:p>
          <a:p>
            <a:pPr algn="ctr"/>
            <a:endParaRPr lang="en-US" sz="2400" dirty="0"/>
          </a:p>
          <a:p>
            <a:pPr algn="ctr"/>
            <a:r>
              <a:rPr lang="en-US" sz="2400" dirty="0"/>
              <a:t>Which investment strategy do you agree with the most? Why?</a:t>
            </a:r>
          </a:p>
        </p:txBody>
      </p:sp>
    </p:spTree>
    <p:extLst>
      <p:ext uri="{BB962C8B-B14F-4D97-AF65-F5344CB8AC3E}">
        <p14:creationId xmlns:p14="http://schemas.microsoft.com/office/powerpoint/2010/main" val="3504443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extremely difficult, even for financial professionals, to predict changes in future expectations and thus choose the stocks whose prices will rise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Most Americans can accumulate considerable financial wealth if they follow two rules: complete significant additional education and training after graduating from high school and start saving money early in life.</a:t>
            </a:r>
          </a:p>
          <a:p>
            <a:endParaRPr lang="en-US" sz="2000" dirty="0">
              <a:solidFill>
                <a:schemeClr val="bg1"/>
              </a:solidFill>
            </a:endParaRPr>
          </a:p>
        </p:txBody>
      </p:sp>
    </p:spTree>
    <p:extLst>
      <p:ext uri="{BB962C8B-B14F-4D97-AF65-F5344CB8AC3E}">
        <p14:creationId xmlns:p14="http://schemas.microsoft.com/office/powerpoint/2010/main" val="21003202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Businesses Raise Financial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Firms often make decisions that involve spending money in the present and expecting to earn profits in the future. Firms can raise the financial capital they need to pay for such projects in four main ways:">
            <a:extLst>
              <a:ext uri="{FF2B5EF4-FFF2-40B4-BE49-F238E27FC236}">
                <a16:creationId xmlns:a16="http://schemas.microsoft.com/office/drawing/2014/main" id="{07A8CF69-5CD1-4892-82FC-34A3EA082138}"/>
              </a:ext>
            </a:extLst>
          </p:cNvPr>
          <p:cNvGrpSpPr/>
          <p:nvPr/>
        </p:nvGrpSpPr>
        <p:grpSpPr>
          <a:xfrm>
            <a:off x="2066923" y="1411014"/>
            <a:ext cx="8058154" cy="1062517"/>
            <a:chOff x="542923" y="1736761"/>
            <a:chExt cx="8058154" cy="1062517"/>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10625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52084"/>
              <a:ext cx="7807571" cy="1015663"/>
            </a:xfrm>
            <a:prstGeom prst="rect">
              <a:avLst/>
            </a:prstGeom>
            <a:grpFill/>
          </p:spPr>
          <p:txBody>
            <a:bodyPr wrap="square" rtlCol="0">
              <a:spAutoFit/>
            </a:bodyPr>
            <a:lstStyle/>
            <a:p>
              <a:pPr algn="ctr"/>
              <a:r>
                <a:rPr lang="en-US" sz="2000" dirty="0">
                  <a:solidFill>
                    <a:schemeClr val="bg1"/>
                  </a:solidFill>
                </a:rPr>
                <a:t>Firms often make decisions that involve spending money in the present and expecting to earn profits in the future. Firms can raise the financial capital they need to pay for such projects in four main ways:</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From early-stage investors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reinvesting profits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borrowing through banks or 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selling stock</a:t>
            </a:r>
          </a:p>
        </p:txBody>
      </p:sp>
    </p:spTree>
    <p:extLst>
      <p:ext uri="{BB962C8B-B14F-4D97-AF65-F5344CB8AC3E}">
        <p14:creationId xmlns:p14="http://schemas.microsoft.com/office/powerpoint/2010/main" val="3739543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Early-Stage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New firms often have an idea or prototype for a product or service to sell but have few or no customers and thus are not earning profits.">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firms often have an idea or prototype for a product or service to sell but have few or no customers and thus are not earning profits.</a:t>
              </a:r>
            </a:p>
          </p:txBody>
        </p:sp>
      </p:grpSp>
      <p:grpSp>
        <p:nvGrpSpPr>
          <p:cNvPr id="17" name="Group 16" descr="For many small businesses, the original source of money is the business owner.">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small businesses, the original source of money is the business owner.</a:t>
              </a:r>
            </a:p>
          </p:txBody>
        </p:sp>
      </p:grpSp>
      <p:grpSp>
        <p:nvGrpSpPr>
          <p:cNvPr id="20" name="Group 19" descr="Many cities have a network of well-to-do individuals, known as &quot;angel investors,&quot; who will put their own money into small new companies.">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cities have a network of well-to-do individuals, known as "angel investors," who will put their own money into small new companies.</a:t>
              </a:r>
            </a:p>
          </p:txBody>
        </p:sp>
      </p:grpSp>
      <p:grpSp>
        <p:nvGrpSpPr>
          <p:cNvPr id="25" name="Group 24" descr="Angel investors end up owning a small portion of the firm for their investment.">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Angel investors end up owning a small portion of the firm for their investment.</a:t>
              </a:r>
            </a:p>
          </p:txBody>
        </p:sp>
      </p:grpSp>
    </p:spTree>
    <p:extLst>
      <p:ext uri="{BB962C8B-B14F-4D97-AF65-F5344CB8AC3E}">
        <p14:creationId xmlns:p14="http://schemas.microsoft.com/office/powerpoint/2010/main" val="2913118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Venture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Venture capital firms make financial investments in new companies that are still relatively small in size but have potential to grow substantially. These firms gather money from a variety of individual or institutional investors. These investors come from a number of places:">
            <a:extLst>
              <a:ext uri="{FF2B5EF4-FFF2-40B4-BE49-F238E27FC236}">
                <a16:creationId xmlns:a16="http://schemas.microsoft.com/office/drawing/2014/main" id="{07A8CF69-5CD1-4892-82FC-34A3EA082138}"/>
              </a:ext>
            </a:extLst>
          </p:cNvPr>
          <p:cNvGrpSpPr/>
          <p:nvPr/>
        </p:nvGrpSpPr>
        <p:grpSpPr>
          <a:xfrm>
            <a:off x="2135749" y="1620241"/>
            <a:ext cx="8058154" cy="1438269"/>
            <a:chOff x="542923" y="1736760"/>
            <a:chExt cx="8058154" cy="1955744"/>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0"/>
              <a:ext cx="8058154" cy="19557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1906219"/>
            </a:xfrm>
            <a:prstGeom prst="rect">
              <a:avLst/>
            </a:prstGeom>
            <a:grpFill/>
          </p:spPr>
          <p:txBody>
            <a:bodyPr wrap="square" rtlCol="0">
              <a:spAutoFit/>
            </a:bodyPr>
            <a:lstStyle/>
            <a:p>
              <a:pPr algn="ctr"/>
              <a:r>
                <a:rPr lang="en-US" sz="2000" b="1" dirty="0">
                  <a:solidFill>
                    <a:schemeClr val="bg1"/>
                  </a:solidFill>
                </a:rPr>
                <a:t>Venture capital </a:t>
              </a:r>
              <a:r>
                <a:rPr lang="en-US" sz="2000" dirty="0">
                  <a:solidFill>
                    <a:schemeClr val="bg1"/>
                  </a:solidFill>
                </a:rPr>
                <a:t>firms make financial investments in new companies that are still relatively small in size but have potential to grow substantially. These firms gather money from a variety of individual or institutional investors. These investors come from a number of places:</a:t>
              </a:r>
            </a:p>
            <a:p>
              <a:endParaRPr lang="en-US" sz="2000" dirty="0">
                <a:solidFill>
                  <a:schemeClr val="bg1"/>
                </a:solidFill>
              </a:endParaRPr>
            </a:p>
          </p:txBody>
        </p:sp>
      </p:grpSp>
      <p:sp>
        <p:nvSpPr>
          <p:cNvPr id="23" name="Rectangle 22">
            <a:extLst>
              <a:ext uri="{FF2B5EF4-FFF2-40B4-BE49-F238E27FC236}">
                <a16:creationId xmlns:a16="http://schemas.microsoft.com/office/drawing/2014/main" id="{8C9C0436-C39D-4F24-A82E-74460863C379}"/>
              </a:ext>
            </a:extLst>
          </p:cNvPr>
          <p:cNvSpPr/>
          <p:nvPr/>
        </p:nvSpPr>
        <p:spPr>
          <a:xfrm>
            <a:off x="2816238"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Banks</a:t>
            </a:r>
          </a:p>
        </p:txBody>
      </p:sp>
      <p:sp>
        <p:nvSpPr>
          <p:cNvPr id="24" name="Rectangle 23">
            <a:extLst>
              <a:ext uri="{FF2B5EF4-FFF2-40B4-BE49-F238E27FC236}">
                <a16:creationId xmlns:a16="http://schemas.microsoft.com/office/drawing/2014/main" id="{1324DC07-F2A6-450D-B03B-677D6C9A91FA}"/>
              </a:ext>
            </a:extLst>
          </p:cNvPr>
          <p:cNvSpPr/>
          <p:nvPr/>
        </p:nvSpPr>
        <p:spPr>
          <a:xfrm>
            <a:off x="6437587"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Institutions, like college endowments</a:t>
            </a:r>
          </a:p>
        </p:txBody>
      </p:sp>
      <p:sp>
        <p:nvSpPr>
          <p:cNvPr id="29" name="Rectangle 28">
            <a:extLst>
              <a:ext uri="{FF2B5EF4-FFF2-40B4-BE49-F238E27FC236}">
                <a16:creationId xmlns:a16="http://schemas.microsoft.com/office/drawing/2014/main" id="{4FF36185-4C49-4498-8FB3-65622F2494D3}"/>
              </a:ext>
            </a:extLst>
          </p:cNvPr>
          <p:cNvSpPr/>
          <p:nvPr/>
        </p:nvSpPr>
        <p:spPr>
          <a:xfrm>
            <a:off x="2816238"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Insurance companies that hold financial reserves</a:t>
            </a:r>
          </a:p>
        </p:txBody>
      </p:sp>
      <p:sp>
        <p:nvSpPr>
          <p:cNvPr id="30" name="Rectangle 29">
            <a:extLst>
              <a:ext uri="{FF2B5EF4-FFF2-40B4-BE49-F238E27FC236}">
                <a16:creationId xmlns:a16="http://schemas.microsoft.com/office/drawing/2014/main" id="{53E26164-5E01-492D-8012-6D2F83E48E4E}"/>
              </a:ext>
            </a:extLst>
          </p:cNvPr>
          <p:cNvSpPr/>
          <p:nvPr/>
        </p:nvSpPr>
        <p:spPr>
          <a:xfrm>
            <a:off x="6437589"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Corporate pension funds</a:t>
            </a:r>
          </a:p>
        </p:txBody>
      </p:sp>
    </p:spTree>
    <p:extLst>
      <p:ext uri="{BB962C8B-B14F-4D97-AF65-F5344CB8AC3E}">
        <p14:creationId xmlns:p14="http://schemas.microsoft.com/office/powerpoint/2010/main" val="166713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Venture Capital</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graphic of a hand holding out a light bulb and four other hands offering stacks of cash for the light bulb">
            <a:extLst>
              <a:ext uri="{FF2B5EF4-FFF2-40B4-BE49-F238E27FC236}">
                <a16:creationId xmlns:a16="http://schemas.microsoft.com/office/drawing/2014/main" id="{43854C9C-304A-4D89-B641-89218373C2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435" y="1349418"/>
            <a:ext cx="5109129" cy="348159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descr="Venture capital firms invest in young, emerging firms that have promising growth potential.">
            <a:extLst>
              <a:ext uri="{FF2B5EF4-FFF2-40B4-BE49-F238E27FC236}">
                <a16:creationId xmlns:a16="http://schemas.microsoft.com/office/drawing/2014/main" id="{F3A2BD79-A975-4431-9CD0-8EBE2238BEB0}"/>
              </a:ext>
            </a:extLst>
          </p:cNvPr>
          <p:cNvGrpSpPr/>
          <p:nvPr/>
        </p:nvGrpSpPr>
        <p:grpSpPr>
          <a:xfrm>
            <a:off x="2066923" y="5071505"/>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Venture capital firms invest in young, emerging firms that have promising growth potential.</a:t>
              </a:r>
            </a:p>
          </p:txBody>
        </p:sp>
      </p:grpSp>
    </p:spTree>
    <p:extLst>
      <p:ext uri="{BB962C8B-B14F-4D97-AF65-F5344CB8AC3E}">
        <p14:creationId xmlns:p14="http://schemas.microsoft.com/office/powerpoint/2010/main" val="3760581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C48620-076A-4D53-8FF8-804175DA7783}">
  <ds:schemaRefs>
    <ds:schemaRef ds:uri="http://schemas.microsoft.com/sharepoint/v3/contenttype/forms"/>
  </ds:schemaRefs>
</ds:datastoreItem>
</file>

<file path=customXml/itemProps2.xml><?xml version="1.0" encoding="utf-8"?>
<ds:datastoreItem xmlns:ds="http://schemas.openxmlformats.org/officeDocument/2006/customXml" ds:itemID="{5197477D-71F2-4FE5-BCA8-043F5A55812B}">
  <ds:schemaRefs>
    <ds:schemaRef ds:uri="fdab59f7-c3a7-48e5-acd8-618ce834776e"/>
    <ds:schemaRef ds:uri="http://schemas.microsoft.com/office/infopath/2007/PartnerControls"/>
    <ds:schemaRef ds:uri="http://schemas.microsoft.com/office/2006/documentManagement/types"/>
    <ds:schemaRef ds:uri="http://www.w3.org/XML/1998/namespace"/>
    <ds:schemaRef ds:uri="http://purl.org/dc/terms/"/>
    <ds:schemaRef ds:uri="http://schemas.microsoft.com/office/2006/metadata/properties"/>
    <ds:schemaRef ds:uri="http://purl.org/dc/dcmitype/"/>
    <ds:schemaRef ds:uri="http://purl.org/dc/elements/1.1/"/>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CED3BC56-606D-4C28-ACA2-EF0175DF1F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606</TotalTime>
  <Words>6324</Words>
  <Application>Microsoft Office PowerPoint</Application>
  <PresentationFormat>Widescreen</PresentationFormat>
  <Paragraphs>744</Paragraphs>
  <Slides>57</Slides>
  <Notes>55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57</vt:i4>
      </vt:variant>
    </vt:vector>
  </HeadingPairs>
  <TitlesOfParts>
    <vt:vector size="63" baseType="lpstr">
      <vt:lpstr>Arial</vt:lpstr>
      <vt:lpstr>Calibri</vt:lpstr>
      <vt:lpstr>Calibri Light</vt:lpstr>
      <vt:lpstr>Century Gothic</vt:lpstr>
      <vt:lpstr>Office Theme</vt:lpstr>
      <vt:lpstr>1_Office Theme</vt:lpstr>
      <vt:lpstr>How Businesses Raise Financial Capital</vt:lpstr>
      <vt:lpstr>How Businesses Raise Financial Capital1</vt:lpstr>
      <vt:lpstr>Introduction</vt:lpstr>
      <vt:lpstr>Financial Capital Markets1</vt:lpstr>
      <vt:lpstr>Financial Capital Markets2</vt:lpstr>
      <vt:lpstr>How Businesses Raise Financial Capital2</vt:lpstr>
      <vt:lpstr>Early-Stage Financial Capital</vt:lpstr>
      <vt:lpstr>Venture Capital1</vt:lpstr>
      <vt:lpstr>Venture Capital2</vt:lpstr>
      <vt:lpstr>Profits as a Source of Financial Capital</vt:lpstr>
      <vt:lpstr>Real World Example1</vt:lpstr>
      <vt:lpstr>Borrowing: Banks and Bonds</vt:lpstr>
      <vt:lpstr>Bonds</vt:lpstr>
      <vt:lpstr>Corporate Stock and Public Firms1</vt:lpstr>
      <vt:lpstr>Corporate Stock and Public Firms2</vt:lpstr>
      <vt:lpstr>Corporate Stock and Public Firms3</vt:lpstr>
      <vt:lpstr>Private Company</vt:lpstr>
      <vt:lpstr>Public Company</vt:lpstr>
      <vt:lpstr>Corporate Governance</vt:lpstr>
      <vt:lpstr>On Your Own1</vt:lpstr>
      <vt:lpstr>On Your Own2</vt:lpstr>
      <vt:lpstr>Summary1</vt:lpstr>
      <vt:lpstr>How Households Supply Financial Capital</vt:lpstr>
      <vt:lpstr>Household Savings</vt:lpstr>
      <vt:lpstr>Expected Rate of Return, Risk, and Actual Rate of Return</vt:lpstr>
      <vt:lpstr>Risk</vt:lpstr>
      <vt:lpstr>Bank Accounts1</vt:lpstr>
      <vt:lpstr>Bank Accounts2</vt:lpstr>
      <vt:lpstr>Bonds1</vt:lpstr>
      <vt:lpstr>Bonds2</vt:lpstr>
      <vt:lpstr>Face Value</vt:lpstr>
      <vt:lpstr>Coupon or Interest Rate</vt:lpstr>
      <vt:lpstr>Maturity Date</vt:lpstr>
      <vt:lpstr>Bond Yield</vt:lpstr>
      <vt:lpstr>On Your Own3</vt:lpstr>
      <vt:lpstr>On Your Own4</vt:lpstr>
      <vt:lpstr>Stocks</vt:lpstr>
      <vt:lpstr>Mutual Funds</vt:lpstr>
      <vt:lpstr>Housing and Other Tangible Assets</vt:lpstr>
      <vt:lpstr>Real World Example2</vt:lpstr>
      <vt:lpstr>Real World Example3</vt:lpstr>
      <vt:lpstr>Return, Risk, Liquidity: Bonds</vt:lpstr>
      <vt:lpstr>Return, Risk, Liquidity: Stocks</vt:lpstr>
      <vt:lpstr>Return, Risk, Liquidity: Mutual Funds</vt:lpstr>
      <vt:lpstr>Return, Risk, Liquidity: Tangible Assets</vt:lpstr>
      <vt:lpstr>Summary2</vt:lpstr>
      <vt:lpstr>How to Accumulate Personal Wealth</vt:lpstr>
      <vt:lpstr>Personal Wealth</vt:lpstr>
      <vt:lpstr>Why It Is Hard to Get Rich Quick: The Random Walk Theory</vt:lpstr>
      <vt:lpstr>Getting Rich the Slow, Boring Way</vt:lpstr>
      <vt:lpstr>Education</vt:lpstr>
      <vt:lpstr>Power of Compound Interest</vt:lpstr>
      <vt:lpstr>Interest</vt:lpstr>
      <vt:lpstr>How Capital Markets Transform Financial Flows</vt:lpstr>
      <vt:lpstr>On Your Own5</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49</cp:revision>
  <dcterms:created xsi:type="dcterms:W3CDTF">2017-06-16T13:06:21Z</dcterms:created>
  <dcterms:modified xsi:type="dcterms:W3CDTF">2026-02-03T16:31:24Z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