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6"/>
  </p:notesMasterIdLst>
  <p:sldIdLst>
    <p:sldId id="256" r:id="rId6"/>
    <p:sldId id="367" r:id="rId7"/>
    <p:sldId id="293" r:id="rId8"/>
    <p:sldId id="368" r:id="rId9"/>
    <p:sldId id="369" r:id="rId10"/>
    <p:sldId id="294" r:id="rId11"/>
    <p:sldId id="370" r:id="rId12"/>
    <p:sldId id="371" r:id="rId13"/>
    <p:sldId id="372" r:id="rId14"/>
    <p:sldId id="373" r:id="rId15"/>
    <p:sldId id="289" r:id="rId16"/>
    <p:sldId id="290" r:id="rId17"/>
    <p:sldId id="291" r:id="rId18"/>
    <p:sldId id="297" r:id="rId19"/>
    <p:sldId id="374" r:id="rId20"/>
    <p:sldId id="364" r:id="rId21"/>
    <p:sldId id="375" r:id="rId22"/>
    <p:sldId id="376" r:id="rId23"/>
    <p:sldId id="377" r:id="rId24"/>
    <p:sldId id="378" r:id="rId25"/>
    <p:sldId id="379" r:id="rId26"/>
    <p:sldId id="403" r:id="rId27"/>
    <p:sldId id="381" r:id="rId28"/>
    <p:sldId id="382" r:id="rId29"/>
    <p:sldId id="383" r:id="rId30"/>
    <p:sldId id="384" r:id="rId31"/>
    <p:sldId id="385" r:id="rId32"/>
    <p:sldId id="386" r:id="rId33"/>
    <p:sldId id="387" r:id="rId34"/>
    <p:sldId id="388" r:id="rId35"/>
    <p:sldId id="389" r:id="rId36"/>
    <p:sldId id="390" r:id="rId37"/>
    <p:sldId id="257" r:id="rId38"/>
    <p:sldId id="391" r:id="rId39"/>
    <p:sldId id="392" r:id="rId40"/>
    <p:sldId id="292" r:id="rId41"/>
    <p:sldId id="393" r:id="rId42"/>
    <p:sldId id="394" r:id="rId43"/>
    <p:sldId id="395" r:id="rId44"/>
    <p:sldId id="396" r:id="rId45"/>
    <p:sldId id="397" r:id="rId46"/>
    <p:sldId id="398" r:id="rId47"/>
    <p:sldId id="399" r:id="rId48"/>
    <p:sldId id="298" r:id="rId49"/>
    <p:sldId id="299" r:id="rId50"/>
    <p:sldId id="300" r:id="rId51"/>
    <p:sldId id="400" r:id="rId52"/>
    <p:sldId id="401" r:id="rId53"/>
    <p:sldId id="402" r:id="rId54"/>
    <p:sldId id="278"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9F9F"/>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05A354-75F4-43EB-BBD9-784BBD8E0FD6}" v="3" dt="2026-02-03T15:25:46.0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pc:chgData name="Caitlin Coleman" userId="96f87ca1-0e64-4ae8-8d77-98757b85df0b" providerId="ADAL" clId="{DDA6BCD5-DC0D-434C-93A0-51E2BCD25B34}" dt="2026-01-09T17:31:12.949" v="395" actId="962"/>
      <pc:docMkLst>
        <pc:docMk/>
      </pc:docMkLst>
      <pc:sldChg chg="modSp mod">
        <pc:chgData name="Caitlin Coleman" userId="96f87ca1-0e64-4ae8-8d77-98757b85df0b" providerId="ADAL" clId="{DDA6BCD5-DC0D-434C-93A0-51E2BCD25B34}" dt="2026-01-09T15:03:53.537" v="6" actId="962"/>
        <pc:sldMkLst>
          <pc:docMk/>
          <pc:sldMk cId="561987701" sldId="256"/>
        </pc:sldMkLst>
        <pc:spChg chg="mod">
          <ac:chgData name="Caitlin Coleman" userId="96f87ca1-0e64-4ae8-8d77-98757b85df0b" providerId="ADAL" clId="{DDA6BCD5-DC0D-434C-93A0-51E2BCD25B34}" dt="2026-01-09T15:03:44.218"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9T15:03:48.52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9T15:03:52.754"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9T15:03:53.537"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9T16:17:16.612" v="264" actId="962"/>
        <pc:sldMkLst>
          <pc:docMk/>
          <pc:sldMk cId="443456503" sldId="257"/>
        </pc:sldMkLst>
        <pc:spChg chg="mod">
          <ac:chgData name="Caitlin Coleman" userId="96f87ca1-0e64-4ae8-8d77-98757b85df0b" providerId="ADAL" clId="{DDA6BCD5-DC0D-434C-93A0-51E2BCD25B34}" dt="2026-01-09T16:16:36.356" v="260" actId="33553"/>
          <ac:spMkLst>
            <pc:docMk/>
            <pc:sldMk cId="443456503" sldId="257"/>
            <ac:spMk id="26" creationId="{00000000-0000-0000-0000-000000000000}"/>
          </ac:spMkLst>
        </pc:spChg>
        <pc:grpChg chg="mod">
          <ac:chgData name="Caitlin Coleman" userId="96f87ca1-0e64-4ae8-8d77-98757b85df0b" providerId="ADAL" clId="{DDA6BCD5-DC0D-434C-93A0-51E2BCD25B34}" dt="2026-01-09T16:16:51.230" v="262" actId="962"/>
          <ac:grpSpMkLst>
            <pc:docMk/>
            <pc:sldMk cId="443456503" sldId="257"/>
            <ac:grpSpMk id="12" creationId="{1389D93F-0AF4-4EE8-B48B-F9B1229FD211}"/>
          </ac:grpSpMkLst>
        </pc:grpChg>
        <pc:grpChg chg="mod">
          <ac:chgData name="Caitlin Coleman" userId="96f87ca1-0e64-4ae8-8d77-98757b85df0b" providerId="ADAL" clId="{DDA6BCD5-DC0D-434C-93A0-51E2BCD25B34}" dt="2026-01-09T16:17:02.152" v="263" actId="962"/>
          <ac:grpSpMkLst>
            <pc:docMk/>
            <pc:sldMk cId="443456503" sldId="257"/>
            <ac:grpSpMk id="16" creationId="{A45E1DD0-784A-435F-8454-359DB1077E1F}"/>
          </ac:grpSpMkLst>
        </pc:grpChg>
        <pc:grpChg chg="mod">
          <ac:chgData name="Caitlin Coleman" userId="96f87ca1-0e64-4ae8-8d77-98757b85df0b" providerId="ADAL" clId="{DDA6BCD5-DC0D-434C-93A0-51E2BCD25B34}" dt="2026-01-09T16:17:16.612" v="264" actId="962"/>
          <ac:grpSpMkLst>
            <pc:docMk/>
            <pc:sldMk cId="443456503" sldId="257"/>
            <ac:grpSpMk id="19" creationId="{FAD34CCB-D30E-4EA1-8962-CF0E888B3F77}"/>
          </ac:grpSpMkLst>
        </pc:grpChg>
        <pc:cxnChg chg="mod">
          <ac:chgData name="Caitlin Coleman" userId="96f87ca1-0e64-4ae8-8d77-98757b85df0b" providerId="ADAL" clId="{DDA6BCD5-DC0D-434C-93A0-51E2BCD25B34}" dt="2026-01-09T16:16:40.980" v="261"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9T16:54:47.261" v="393" actId="962"/>
        <pc:sldMkLst>
          <pc:docMk/>
          <pc:sldMk cId="4240033176" sldId="278"/>
        </pc:sldMkLst>
        <pc:spChg chg="mod ord">
          <ac:chgData name="Caitlin Coleman" userId="96f87ca1-0e64-4ae8-8d77-98757b85df0b" providerId="ADAL" clId="{DDA6BCD5-DC0D-434C-93A0-51E2BCD25B34}" dt="2026-01-09T16:54:42.825" v="387"/>
          <ac:spMkLst>
            <pc:docMk/>
            <pc:sldMk cId="4240033176" sldId="278"/>
            <ac:spMk id="5" creationId="{00000000-0000-0000-0000-000000000000}"/>
          </ac:spMkLst>
        </pc:spChg>
        <pc:picChg chg="mod ord">
          <ac:chgData name="Caitlin Coleman" userId="96f87ca1-0e64-4ae8-8d77-98757b85df0b" providerId="ADAL" clId="{DDA6BCD5-DC0D-434C-93A0-51E2BCD25B34}" dt="2026-01-09T16:54:45.717" v="390"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9T16:54:46.290" v="391"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9T16:54:46.807" v="392"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9T16:54:47.261" v="393"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9T16:54:44.047" v="388"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9T15:32:04.024" v="112" actId="962"/>
        <pc:sldMkLst>
          <pc:docMk/>
          <pc:sldMk cId="4190631026" sldId="289"/>
        </pc:sldMkLst>
        <pc:spChg chg="mod">
          <ac:chgData name="Caitlin Coleman" userId="96f87ca1-0e64-4ae8-8d77-98757b85df0b" providerId="ADAL" clId="{DDA6BCD5-DC0D-434C-93A0-51E2BCD25B34}" dt="2026-01-09T15:31:33.641" v="107" actId="33553"/>
          <ac:spMkLst>
            <pc:docMk/>
            <pc:sldMk cId="4190631026" sldId="289"/>
            <ac:spMk id="26" creationId="{00000000-0000-0000-0000-000000000000}"/>
          </ac:spMkLst>
        </pc:spChg>
        <pc:grpChg chg="mod">
          <ac:chgData name="Caitlin Coleman" userId="96f87ca1-0e64-4ae8-8d77-98757b85df0b" providerId="ADAL" clId="{DDA6BCD5-DC0D-434C-93A0-51E2BCD25B34}" dt="2026-01-09T15:31:45.394" v="109" actId="962"/>
          <ac:grpSpMkLst>
            <pc:docMk/>
            <pc:sldMk cId="4190631026" sldId="289"/>
            <ac:grpSpMk id="7" creationId="{966FE6D9-C00E-4058-A2AA-75EA5CAAA691}"/>
          </ac:grpSpMkLst>
        </pc:grpChg>
        <pc:grpChg chg="mod">
          <ac:chgData name="Caitlin Coleman" userId="96f87ca1-0e64-4ae8-8d77-98757b85df0b" providerId="ADAL" clId="{DDA6BCD5-DC0D-434C-93A0-51E2BCD25B34}" dt="2026-01-09T15:31:51.515" v="110" actId="962"/>
          <ac:grpSpMkLst>
            <pc:docMk/>
            <pc:sldMk cId="4190631026" sldId="289"/>
            <ac:grpSpMk id="11" creationId="{D9E961F6-EA53-42AC-B718-4BB4837E2640}"/>
          </ac:grpSpMkLst>
        </pc:grpChg>
        <pc:grpChg chg="mod">
          <ac:chgData name="Caitlin Coleman" userId="96f87ca1-0e64-4ae8-8d77-98757b85df0b" providerId="ADAL" clId="{DDA6BCD5-DC0D-434C-93A0-51E2BCD25B34}" dt="2026-01-09T15:31:58.031" v="111" actId="962"/>
          <ac:grpSpMkLst>
            <pc:docMk/>
            <pc:sldMk cId="4190631026" sldId="289"/>
            <ac:grpSpMk id="14" creationId="{F2141488-8BD5-4BEF-B231-B51F78786302}"/>
          </ac:grpSpMkLst>
        </pc:grpChg>
        <pc:grpChg chg="mod">
          <ac:chgData name="Caitlin Coleman" userId="96f87ca1-0e64-4ae8-8d77-98757b85df0b" providerId="ADAL" clId="{DDA6BCD5-DC0D-434C-93A0-51E2BCD25B34}" dt="2026-01-09T15:32:04.024" v="112" actId="962"/>
          <ac:grpSpMkLst>
            <pc:docMk/>
            <pc:sldMk cId="4190631026" sldId="289"/>
            <ac:grpSpMk id="17" creationId="{E18CA31A-7038-4811-957E-8B25F101A09A}"/>
          </ac:grpSpMkLst>
        </pc:grpChg>
        <pc:cxnChg chg="mod">
          <ac:chgData name="Caitlin Coleman" userId="96f87ca1-0e64-4ae8-8d77-98757b85df0b" providerId="ADAL" clId="{DDA6BCD5-DC0D-434C-93A0-51E2BCD25B34}" dt="2026-01-09T15:31:37.891" v="108" actId="962"/>
          <ac:cxnSpMkLst>
            <pc:docMk/>
            <pc:sldMk cId="4190631026" sldId="289"/>
            <ac:cxnSpMk id="55" creationId="{00000000-0000-0000-0000-000000000000}"/>
          </ac:cxnSpMkLst>
        </pc:cxnChg>
      </pc:sldChg>
      <pc:sldChg chg="addSp delSp modSp mod">
        <pc:chgData name="Caitlin Coleman" userId="96f87ca1-0e64-4ae8-8d77-98757b85df0b" providerId="ADAL" clId="{DDA6BCD5-DC0D-434C-93A0-51E2BCD25B34}" dt="2026-01-09T15:35:23.888" v="128" actId="962"/>
        <pc:sldMkLst>
          <pc:docMk/>
          <pc:sldMk cId="1806453256" sldId="290"/>
        </pc:sldMkLst>
        <pc:spChg chg="ord">
          <ac:chgData name="Caitlin Coleman" userId="96f87ca1-0e64-4ae8-8d77-98757b85df0b" providerId="ADAL" clId="{DDA6BCD5-DC0D-434C-93A0-51E2BCD25B34}" dt="2026-01-09T15:32:25.313" v="117"/>
          <ac:spMkLst>
            <pc:docMk/>
            <pc:sldMk cId="1806453256" sldId="290"/>
            <ac:spMk id="2" creationId="{67B16C5C-1D64-4C22-9428-E64144A523F8}"/>
          </ac:spMkLst>
        </pc:spChg>
        <pc:spChg chg="mod">
          <ac:chgData name="Caitlin Coleman" userId="96f87ca1-0e64-4ae8-8d77-98757b85df0b" providerId="ADAL" clId="{DDA6BCD5-DC0D-434C-93A0-51E2BCD25B34}" dt="2026-01-09T15:32:13.239" v="11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9T15:32:32.594" v="118" actId="962"/>
          <ac:grpSpMkLst>
            <pc:docMk/>
            <pc:sldMk cId="1806453256" sldId="290"/>
            <ac:grpSpMk id="8" creationId="{F7466BDA-1E8E-45A7-A7F0-B1C58F6B2C32}"/>
          </ac:grpSpMkLst>
        </pc:grpChg>
        <pc:grpChg chg="mod">
          <ac:chgData name="Caitlin Coleman" userId="96f87ca1-0e64-4ae8-8d77-98757b85df0b" providerId="ADAL" clId="{DDA6BCD5-DC0D-434C-93A0-51E2BCD25B34}" dt="2026-01-09T15:32:38.810" v="119" actId="962"/>
          <ac:grpSpMkLst>
            <pc:docMk/>
            <pc:sldMk cId="1806453256" sldId="290"/>
            <ac:grpSpMk id="11" creationId="{55DA4BAD-E6B9-49DE-B8F2-78DB82DFD045}"/>
          </ac:grpSpMkLst>
        </pc:grpChg>
        <pc:picChg chg="add mod ord">
          <ac:chgData name="Caitlin Coleman" userId="96f87ca1-0e64-4ae8-8d77-98757b85df0b" providerId="ADAL" clId="{DDA6BCD5-DC0D-434C-93A0-51E2BCD25B34}" dt="2026-01-09T15:35:23.888" v="128" actId="962"/>
          <ac:picMkLst>
            <pc:docMk/>
            <pc:sldMk cId="1806453256" sldId="290"/>
            <ac:picMk id="5" creationId="{ADB0C85B-208C-076B-7174-3A27E77925FB}"/>
          </ac:picMkLst>
        </pc:picChg>
        <pc:cxnChg chg="mod">
          <ac:chgData name="Caitlin Coleman" userId="96f87ca1-0e64-4ae8-8d77-98757b85df0b" providerId="ADAL" clId="{DDA6BCD5-DC0D-434C-93A0-51E2BCD25B34}" dt="2026-01-09T15:32:18.991" v="11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9T15:40:00.525" v="132" actId="962"/>
        <pc:sldMkLst>
          <pc:docMk/>
          <pc:sldMk cId="1336995091" sldId="291"/>
        </pc:sldMkLst>
        <pc:spChg chg="mod">
          <ac:chgData name="Caitlin Coleman" userId="96f87ca1-0e64-4ae8-8d77-98757b85df0b" providerId="ADAL" clId="{DDA6BCD5-DC0D-434C-93A0-51E2BCD25B34}" dt="2026-01-09T15:39:42.827" v="129" actId="33553"/>
          <ac:spMkLst>
            <pc:docMk/>
            <pc:sldMk cId="1336995091" sldId="291"/>
            <ac:spMk id="26" creationId="{00000000-0000-0000-0000-000000000000}"/>
          </ac:spMkLst>
        </pc:spChg>
        <pc:grpChg chg="mod">
          <ac:chgData name="Caitlin Coleman" userId="96f87ca1-0e64-4ae8-8d77-98757b85df0b" providerId="ADAL" clId="{DDA6BCD5-DC0D-434C-93A0-51E2BCD25B34}" dt="2026-01-09T15:39:53.444" v="131" actId="962"/>
          <ac:grpSpMkLst>
            <pc:docMk/>
            <pc:sldMk cId="1336995091" sldId="291"/>
            <ac:grpSpMk id="11" creationId="{5A466E8E-DE62-41AF-8820-96E54F4EAB92}"/>
          </ac:grpSpMkLst>
        </pc:grpChg>
        <pc:grpChg chg="mod">
          <ac:chgData name="Caitlin Coleman" userId="96f87ca1-0e64-4ae8-8d77-98757b85df0b" providerId="ADAL" clId="{DDA6BCD5-DC0D-434C-93A0-51E2BCD25B34}" dt="2026-01-09T15:40:00.525" v="132" actId="962"/>
          <ac:grpSpMkLst>
            <pc:docMk/>
            <pc:sldMk cId="1336995091" sldId="291"/>
            <ac:grpSpMk id="14" creationId="{76652A55-B3B0-4B6C-8E1E-408DCC31E08E}"/>
          </ac:grpSpMkLst>
        </pc:grpChg>
        <pc:cxnChg chg="mod">
          <ac:chgData name="Caitlin Coleman" userId="96f87ca1-0e64-4ae8-8d77-98757b85df0b" providerId="ADAL" clId="{DDA6BCD5-DC0D-434C-93A0-51E2BCD25B34}" dt="2026-01-09T15:39:46.470" v="13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9T16:24:48.380" v="290" actId="962"/>
        <pc:sldMkLst>
          <pc:docMk/>
          <pc:sldMk cId="3024257165" sldId="292"/>
        </pc:sldMkLst>
        <pc:spChg chg="mod">
          <ac:chgData name="Caitlin Coleman" userId="96f87ca1-0e64-4ae8-8d77-98757b85df0b" providerId="ADAL" clId="{DDA6BCD5-DC0D-434C-93A0-51E2BCD25B34}" dt="2026-01-09T16:23:55.652" v="285"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9T16:24:12.640" v="287" actId="962"/>
          <ac:grpSpMkLst>
            <pc:docMk/>
            <pc:sldMk cId="3024257165" sldId="292"/>
            <ac:grpSpMk id="9" creationId="{7606FCA3-F798-4992-9374-51BB75CAC63F}"/>
          </ac:grpSpMkLst>
        </pc:grpChg>
        <pc:grpChg chg="mod">
          <ac:chgData name="Caitlin Coleman" userId="96f87ca1-0e64-4ae8-8d77-98757b85df0b" providerId="ADAL" clId="{DDA6BCD5-DC0D-434C-93A0-51E2BCD25B34}" dt="2026-01-09T16:24:23.784" v="288" actId="962"/>
          <ac:grpSpMkLst>
            <pc:docMk/>
            <pc:sldMk cId="3024257165" sldId="292"/>
            <ac:grpSpMk id="13" creationId="{329D0464-A25F-45E6-B729-2B0E64C05487}"/>
          </ac:grpSpMkLst>
        </pc:grpChg>
        <pc:grpChg chg="mod">
          <ac:chgData name="Caitlin Coleman" userId="96f87ca1-0e64-4ae8-8d77-98757b85df0b" providerId="ADAL" clId="{DDA6BCD5-DC0D-434C-93A0-51E2BCD25B34}" dt="2026-01-09T16:24:35.759" v="289" actId="962"/>
          <ac:grpSpMkLst>
            <pc:docMk/>
            <pc:sldMk cId="3024257165" sldId="292"/>
            <ac:grpSpMk id="16" creationId="{BE18EC23-3213-4A05-9540-D48953A9D44F}"/>
          </ac:grpSpMkLst>
        </pc:grpChg>
        <pc:grpChg chg="mod">
          <ac:chgData name="Caitlin Coleman" userId="96f87ca1-0e64-4ae8-8d77-98757b85df0b" providerId="ADAL" clId="{DDA6BCD5-DC0D-434C-93A0-51E2BCD25B34}" dt="2026-01-09T16:24:48.380" v="290" actId="962"/>
          <ac:grpSpMkLst>
            <pc:docMk/>
            <pc:sldMk cId="3024257165" sldId="292"/>
            <ac:grpSpMk id="19" creationId="{C904B098-7432-4CF1-9FF5-2E6C29133256}"/>
          </ac:grpSpMkLst>
        </pc:grpChg>
        <pc:cxnChg chg="mod">
          <ac:chgData name="Caitlin Coleman" userId="96f87ca1-0e64-4ae8-8d77-98757b85df0b" providerId="ADAL" clId="{DDA6BCD5-DC0D-434C-93A0-51E2BCD25B34}" dt="2026-01-09T16:24:00.146" v="286"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09T15:11:58.357" v="28" actId="962"/>
        <pc:sldMkLst>
          <pc:docMk/>
          <pc:sldMk cId="2858252509" sldId="293"/>
        </pc:sldMkLst>
        <pc:spChg chg="mod">
          <ac:chgData name="Caitlin Coleman" userId="96f87ca1-0e64-4ae8-8d77-98757b85df0b" providerId="ADAL" clId="{DDA6BCD5-DC0D-434C-93A0-51E2BCD25B34}" dt="2026-01-09T15:04:23.394" v="10" actId="33553"/>
          <ac:spMkLst>
            <pc:docMk/>
            <pc:sldMk cId="2858252509" sldId="293"/>
            <ac:spMk id="26" creationId="{00000000-0000-0000-0000-000000000000}"/>
          </ac:spMkLst>
        </pc:spChg>
        <pc:grpChg chg="mod ord">
          <ac:chgData name="Caitlin Coleman" userId="96f87ca1-0e64-4ae8-8d77-98757b85df0b" providerId="ADAL" clId="{DDA6BCD5-DC0D-434C-93A0-51E2BCD25B34}" dt="2026-01-09T15:04:38.899" v="13" actId="962"/>
          <ac:grpSpMkLst>
            <pc:docMk/>
            <pc:sldMk cId="2858252509" sldId="293"/>
            <ac:grpSpMk id="11" creationId="{205A15C8-CF47-4F7A-8EA3-65D71C040867}"/>
          </ac:grpSpMkLst>
        </pc:grpChg>
        <pc:picChg chg="add mod ord">
          <ac:chgData name="Caitlin Coleman" userId="96f87ca1-0e64-4ae8-8d77-98757b85df0b" providerId="ADAL" clId="{DDA6BCD5-DC0D-434C-93A0-51E2BCD25B34}" dt="2026-01-09T15:11:58.357" v="28" actId="962"/>
          <ac:picMkLst>
            <pc:docMk/>
            <pc:sldMk cId="2858252509" sldId="293"/>
            <ac:picMk id="5" creationId="{976C6048-F477-8019-DE8A-6274AEAEEFAE}"/>
          </ac:picMkLst>
        </pc:picChg>
        <pc:picChg chg="mod">
          <ac:chgData name="Caitlin Coleman" userId="96f87ca1-0e64-4ae8-8d77-98757b85df0b" providerId="ADAL" clId="{DDA6BCD5-DC0D-434C-93A0-51E2BCD25B34}" dt="2026-01-09T15:04:41.801" v="14" actId="962"/>
          <ac:picMkLst>
            <pc:docMk/>
            <pc:sldMk cId="2858252509" sldId="293"/>
            <ac:picMk id="25" creationId="{38063706-49C5-408B-918D-0D0DB86DC724}"/>
          </ac:picMkLst>
        </pc:picChg>
        <pc:cxnChg chg="mod">
          <ac:chgData name="Caitlin Coleman" userId="96f87ca1-0e64-4ae8-8d77-98757b85df0b" providerId="ADAL" clId="{DDA6BCD5-DC0D-434C-93A0-51E2BCD25B34}" dt="2026-01-09T15:04:27.853" v="11" actId="962"/>
          <ac:cxnSpMkLst>
            <pc:docMk/>
            <pc:sldMk cId="2858252509" sldId="293"/>
            <ac:cxnSpMk id="55" creationId="{00000000-0000-0000-0000-000000000000}"/>
          </ac:cxnSpMkLst>
        </pc:cxnChg>
      </pc:sldChg>
      <pc:sldChg chg="modSp mod">
        <pc:chgData name="Caitlin Coleman" userId="96f87ca1-0e64-4ae8-8d77-98757b85df0b" providerId="ADAL" clId="{DDA6BCD5-DC0D-434C-93A0-51E2BCD25B34}" dt="2026-01-09T15:14:26.802" v="56" actId="962"/>
        <pc:sldMkLst>
          <pc:docMk/>
          <pc:sldMk cId="3447604157" sldId="294"/>
        </pc:sldMkLst>
        <pc:spChg chg="mod">
          <ac:chgData name="Caitlin Coleman" userId="96f87ca1-0e64-4ae8-8d77-98757b85df0b" providerId="ADAL" clId="{DDA6BCD5-DC0D-434C-93A0-51E2BCD25B34}" dt="2026-01-09T15:13:59.006" v="51" actId="962"/>
          <ac:spMkLst>
            <pc:docMk/>
            <pc:sldMk cId="3447604157" sldId="294"/>
            <ac:spMk id="14" creationId="{63595F65-C6D9-432E-BE85-E1F74F162028}"/>
          </ac:spMkLst>
        </pc:spChg>
        <pc:spChg chg="mod">
          <ac:chgData name="Caitlin Coleman" userId="96f87ca1-0e64-4ae8-8d77-98757b85df0b" providerId="ADAL" clId="{DDA6BCD5-DC0D-434C-93A0-51E2BCD25B34}" dt="2026-01-09T15:13:37.816" v="40" actId="33553"/>
          <ac:spMkLst>
            <pc:docMk/>
            <pc:sldMk cId="3447604157" sldId="294"/>
            <ac:spMk id="26" creationId="{00000000-0000-0000-0000-000000000000}"/>
          </ac:spMkLst>
        </pc:spChg>
        <pc:grpChg chg="mod ord">
          <ac:chgData name="Caitlin Coleman" userId="96f87ca1-0e64-4ae8-8d77-98757b85df0b" providerId="ADAL" clId="{DDA6BCD5-DC0D-434C-93A0-51E2BCD25B34}" dt="2026-01-09T15:14:13.662" v="54" actId="962"/>
          <ac:grpSpMkLst>
            <pc:docMk/>
            <pc:sldMk cId="3447604157" sldId="294"/>
            <ac:grpSpMk id="10" creationId="{A0BECEC8-E77F-4C74-8AB5-CEB80504E824}"/>
          </ac:grpSpMkLst>
        </pc:grpChg>
        <pc:grpChg chg="mod ord">
          <ac:chgData name="Caitlin Coleman" userId="96f87ca1-0e64-4ae8-8d77-98757b85df0b" providerId="ADAL" clId="{DDA6BCD5-DC0D-434C-93A0-51E2BCD25B34}" dt="2026-01-09T15:14:20.322" v="55" actId="962"/>
          <ac:grpSpMkLst>
            <pc:docMk/>
            <pc:sldMk cId="3447604157" sldId="294"/>
            <ac:grpSpMk id="15" creationId="{2D3B7EB1-39D4-467A-9787-15A8E4C31175}"/>
          </ac:grpSpMkLst>
        </pc:grpChg>
        <pc:grpChg chg="mod ord">
          <ac:chgData name="Caitlin Coleman" userId="96f87ca1-0e64-4ae8-8d77-98757b85df0b" providerId="ADAL" clId="{DDA6BCD5-DC0D-434C-93A0-51E2BCD25B34}" dt="2026-01-09T15:14:26.802" v="56" actId="962"/>
          <ac:grpSpMkLst>
            <pc:docMk/>
            <pc:sldMk cId="3447604157" sldId="294"/>
            <ac:grpSpMk id="18" creationId="{DC7C8A2F-F65A-4A21-A747-FD8BABAE19D9}"/>
          </ac:grpSpMkLst>
        </pc:grpChg>
        <pc:picChg chg="mod">
          <ac:chgData name="Caitlin Coleman" userId="96f87ca1-0e64-4ae8-8d77-98757b85df0b" providerId="ADAL" clId="{DDA6BCD5-DC0D-434C-93A0-51E2BCD25B34}" dt="2026-01-09T15:14:01.452" v="53" actId="962"/>
          <ac:picMkLst>
            <pc:docMk/>
            <pc:sldMk cId="3447604157" sldId="294"/>
            <ac:picMk id="8" creationId="{E2CD4976-BFE2-4C10-9EAC-57E244DC292D}"/>
          </ac:picMkLst>
        </pc:picChg>
        <pc:picChg chg="mod">
          <ac:chgData name="Caitlin Coleman" userId="96f87ca1-0e64-4ae8-8d77-98757b85df0b" providerId="ADAL" clId="{DDA6BCD5-DC0D-434C-93A0-51E2BCD25B34}" dt="2026-01-09T15:14:00.673" v="52" actId="962"/>
          <ac:picMkLst>
            <pc:docMk/>
            <pc:sldMk cId="3447604157" sldId="294"/>
            <ac:picMk id="12" creationId="{3B977EEC-BBFE-47A6-8378-9002DDB09169}"/>
          </ac:picMkLst>
        </pc:picChg>
        <pc:cxnChg chg="mod">
          <ac:chgData name="Caitlin Coleman" userId="96f87ca1-0e64-4ae8-8d77-98757b85df0b" providerId="ADAL" clId="{DDA6BCD5-DC0D-434C-93A0-51E2BCD25B34}" dt="2026-01-09T15:13:42.143" v="41" actId="962"/>
          <ac:cxnSpMkLst>
            <pc:docMk/>
            <pc:sldMk cId="3447604157" sldId="294"/>
            <ac:cxnSpMk id="55" creationId="{00000000-0000-0000-0000-000000000000}"/>
          </ac:cxnSpMkLst>
        </pc:cxnChg>
      </pc:sldChg>
      <pc:sldChg chg="modSp mod">
        <pc:chgData name="Caitlin Coleman" userId="96f87ca1-0e64-4ae8-8d77-98757b85df0b" providerId="ADAL" clId="{DDA6BCD5-DC0D-434C-93A0-51E2BCD25B34}" dt="2026-01-09T15:41:44.941" v="135" actId="962"/>
        <pc:sldMkLst>
          <pc:docMk/>
          <pc:sldMk cId="1967626417" sldId="297"/>
        </pc:sldMkLst>
        <pc:spChg chg="mod">
          <ac:chgData name="Caitlin Coleman" userId="96f87ca1-0e64-4ae8-8d77-98757b85df0b" providerId="ADAL" clId="{DDA6BCD5-DC0D-434C-93A0-51E2BCD25B34}" dt="2026-01-09T15:41:36.484" v="133" actId="33553"/>
          <ac:spMkLst>
            <pc:docMk/>
            <pc:sldMk cId="1967626417" sldId="297"/>
            <ac:spMk id="26" creationId="{00000000-0000-0000-0000-000000000000}"/>
          </ac:spMkLst>
        </pc:spChg>
        <pc:picChg chg="mod">
          <ac:chgData name="Caitlin Coleman" userId="96f87ca1-0e64-4ae8-8d77-98757b85df0b" providerId="ADAL" clId="{DDA6BCD5-DC0D-434C-93A0-51E2BCD25B34}" dt="2026-01-09T15:41:44.941" v="135" actId="962"/>
          <ac:picMkLst>
            <pc:docMk/>
            <pc:sldMk cId="1967626417" sldId="297"/>
            <ac:picMk id="7" creationId="{0B0A393E-19E6-4EA2-B502-18B59847F3C4}"/>
          </ac:picMkLst>
        </pc:picChg>
        <pc:cxnChg chg="mod">
          <ac:chgData name="Caitlin Coleman" userId="96f87ca1-0e64-4ae8-8d77-98757b85df0b" providerId="ADAL" clId="{DDA6BCD5-DC0D-434C-93A0-51E2BCD25B34}" dt="2026-01-09T15:41:40.734" v="134" actId="962"/>
          <ac:cxnSpMkLst>
            <pc:docMk/>
            <pc:sldMk cId="1967626417" sldId="297"/>
            <ac:cxnSpMk id="55" creationId="{00000000-0000-0000-0000-000000000000}"/>
          </ac:cxnSpMkLst>
        </pc:cxnChg>
      </pc:sldChg>
      <pc:sldChg chg="modSp mod">
        <pc:chgData name="Caitlin Coleman" userId="96f87ca1-0e64-4ae8-8d77-98757b85df0b" providerId="ADAL" clId="{DDA6BCD5-DC0D-434C-93A0-51E2BCD25B34}" dt="2026-01-09T16:49:18.861" v="342" actId="962"/>
        <pc:sldMkLst>
          <pc:docMk/>
          <pc:sldMk cId="2833612335" sldId="298"/>
        </pc:sldMkLst>
        <pc:spChg chg="mod">
          <ac:chgData name="Caitlin Coleman" userId="96f87ca1-0e64-4ae8-8d77-98757b85df0b" providerId="ADAL" clId="{DDA6BCD5-DC0D-434C-93A0-51E2BCD25B34}" dt="2026-01-09T16:48:56.139" v="338" actId="33553"/>
          <ac:spMkLst>
            <pc:docMk/>
            <pc:sldMk cId="2833612335" sldId="298"/>
            <ac:spMk id="26" creationId="{00000000-0000-0000-0000-000000000000}"/>
          </ac:spMkLst>
        </pc:spChg>
        <pc:grpChg chg="mod">
          <ac:chgData name="Caitlin Coleman" userId="96f87ca1-0e64-4ae8-8d77-98757b85df0b" providerId="ADAL" clId="{DDA6BCD5-DC0D-434C-93A0-51E2BCD25B34}" dt="2026-01-09T16:49:18.861" v="342" actId="962"/>
          <ac:grpSpMkLst>
            <pc:docMk/>
            <pc:sldMk cId="2833612335" sldId="298"/>
            <ac:grpSpMk id="13" creationId="{857B2F43-D8F9-4AEF-B699-515AD4A60A26}"/>
          </ac:grpSpMkLst>
        </pc:grpChg>
        <pc:picChg chg="mod">
          <ac:chgData name="Caitlin Coleman" userId="96f87ca1-0e64-4ae8-8d77-98757b85df0b" providerId="ADAL" clId="{DDA6BCD5-DC0D-434C-93A0-51E2BCD25B34}" dt="2026-01-09T16:49:06.792" v="341" actId="962"/>
          <ac:picMkLst>
            <pc:docMk/>
            <pc:sldMk cId="2833612335" sldId="298"/>
            <ac:picMk id="3" creationId="{598B1420-8E14-4BA3-A1EB-2B6BDB157506}"/>
          </ac:picMkLst>
        </pc:picChg>
        <pc:picChg chg="mod">
          <ac:chgData name="Caitlin Coleman" userId="96f87ca1-0e64-4ae8-8d77-98757b85df0b" providerId="ADAL" clId="{DDA6BCD5-DC0D-434C-93A0-51E2BCD25B34}" dt="2026-01-09T16:49:06.272" v="340" actId="962"/>
          <ac:picMkLst>
            <pc:docMk/>
            <pc:sldMk cId="2833612335" sldId="298"/>
            <ac:picMk id="7" creationId="{4AE265C0-BF4C-4F1F-BC11-694D907ABD5B}"/>
          </ac:picMkLst>
        </pc:picChg>
        <pc:cxnChg chg="mod">
          <ac:chgData name="Caitlin Coleman" userId="96f87ca1-0e64-4ae8-8d77-98757b85df0b" providerId="ADAL" clId="{DDA6BCD5-DC0D-434C-93A0-51E2BCD25B34}" dt="2026-01-09T16:48:59.774" v="339" actId="962"/>
          <ac:cxnSpMkLst>
            <pc:docMk/>
            <pc:sldMk cId="2833612335" sldId="298"/>
            <ac:cxnSpMk id="55" creationId="{00000000-0000-0000-0000-000000000000}"/>
          </ac:cxnSpMkLst>
        </pc:cxnChg>
      </pc:sldChg>
      <pc:sldChg chg="modSp mod">
        <pc:chgData name="Caitlin Coleman" userId="96f87ca1-0e64-4ae8-8d77-98757b85df0b" providerId="ADAL" clId="{DDA6BCD5-DC0D-434C-93A0-51E2BCD25B34}" dt="2026-01-09T17:31:12.949" v="395" actId="962"/>
        <pc:sldMkLst>
          <pc:docMk/>
          <pc:sldMk cId="1670211154" sldId="299"/>
        </pc:sldMkLst>
        <pc:spChg chg="mod">
          <ac:chgData name="Caitlin Coleman" userId="96f87ca1-0e64-4ae8-8d77-98757b85df0b" providerId="ADAL" clId="{DDA6BCD5-DC0D-434C-93A0-51E2BCD25B34}" dt="2026-01-09T17:31:07.511" v="394" actId="6549"/>
          <ac:spMkLst>
            <pc:docMk/>
            <pc:sldMk cId="1670211154" sldId="299"/>
            <ac:spMk id="11" creationId="{3351AF49-0C7A-4347-A6BA-9B7B2E5698EA}"/>
          </ac:spMkLst>
        </pc:spChg>
        <pc:spChg chg="mod">
          <ac:chgData name="Caitlin Coleman" userId="96f87ca1-0e64-4ae8-8d77-98757b85df0b" providerId="ADAL" clId="{DDA6BCD5-DC0D-434C-93A0-51E2BCD25B34}" dt="2026-01-09T16:49:27.903" v="343" actId="33553"/>
          <ac:spMkLst>
            <pc:docMk/>
            <pc:sldMk cId="1670211154" sldId="299"/>
            <ac:spMk id="26" creationId="{00000000-0000-0000-0000-000000000000}"/>
          </ac:spMkLst>
        </pc:spChg>
        <pc:grpChg chg="mod ord">
          <ac:chgData name="Caitlin Coleman" userId="96f87ca1-0e64-4ae8-8d77-98757b85df0b" providerId="ADAL" clId="{DDA6BCD5-DC0D-434C-93A0-51E2BCD25B34}" dt="2026-01-09T17:31:12.949" v="395" actId="962"/>
          <ac:grpSpMkLst>
            <pc:docMk/>
            <pc:sldMk cId="1670211154" sldId="299"/>
            <ac:grpSpMk id="8" creationId="{AA24FBBE-F8BE-46C5-AD68-53F6F02E0580}"/>
          </ac:grpSpMkLst>
        </pc:grpChg>
        <pc:picChg chg="mod">
          <ac:chgData name="Caitlin Coleman" userId="96f87ca1-0e64-4ae8-8d77-98757b85df0b" providerId="ADAL" clId="{DDA6BCD5-DC0D-434C-93A0-51E2BCD25B34}" dt="2026-01-09T16:49:45.694" v="349" actId="962"/>
          <ac:picMkLst>
            <pc:docMk/>
            <pc:sldMk cId="1670211154" sldId="299"/>
            <ac:picMk id="4" creationId="{17E1F7C0-2997-4032-8EBA-863E001C1FB6}"/>
          </ac:picMkLst>
        </pc:picChg>
        <pc:picChg chg="mod">
          <ac:chgData name="Caitlin Coleman" userId="96f87ca1-0e64-4ae8-8d77-98757b85df0b" providerId="ADAL" clId="{DDA6BCD5-DC0D-434C-93A0-51E2BCD25B34}" dt="2026-01-09T16:49:46.395" v="350" actId="962"/>
          <ac:picMkLst>
            <pc:docMk/>
            <pc:sldMk cId="1670211154" sldId="299"/>
            <ac:picMk id="29" creationId="{D63E08BF-D23E-4ADA-848A-7F2E9A71F911}"/>
          </ac:picMkLst>
        </pc:picChg>
        <pc:cxnChg chg="mod">
          <ac:chgData name="Caitlin Coleman" userId="96f87ca1-0e64-4ae8-8d77-98757b85df0b" providerId="ADAL" clId="{DDA6BCD5-DC0D-434C-93A0-51E2BCD25B34}" dt="2026-01-09T16:49:31.574" v="344" actId="962"/>
          <ac:cxnSpMkLst>
            <pc:docMk/>
            <pc:sldMk cId="1670211154" sldId="299"/>
            <ac:cxnSpMk id="55" creationId="{00000000-0000-0000-0000-000000000000}"/>
          </ac:cxnSpMkLst>
        </pc:cxnChg>
      </pc:sldChg>
      <pc:sldChg chg="modSp mod">
        <pc:chgData name="Caitlin Coleman" userId="96f87ca1-0e64-4ae8-8d77-98757b85df0b" providerId="ADAL" clId="{DDA6BCD5-DC0D-434C-93A0-51E2BCD25B34}" dt="2026-01-09T16:50:15.349" v="357" actId="962"/>
        <pc:sldMkLst>
          <pc:docMk/>
          <pc:sldMk cId="3321303305" sldId="300"/>
        </pc:sldMkLst>
        <pc:spChg chg="mod ord">
          <ac:chgData name="Caitlin Coleman" userId="96f87ca1-0e64-4ae8-8d77-98757b85df0b" providerId="ADAL" clId="{DDA6BCD5-DC0D-434C-93A0-51E2BCD25B34}" dt="2026-01-09T16:50:15.349" v="357" actId="962"/>
          <ac:spMkLst>
            <pc:docMk/>
            <pc:sldMk cId="3321303305" sldId="300"/>
            <ac:spMk id="3" creationId="{0931D04F-8AB1-4578-AA04-CEA1FF79337B}"/>
          </ac:spMkLst>
        </pc:spChg>
        <pc:spChg chg="mod">
          <ac:chgData name="Caitlin Coleman" userId="96f87ca1-0e64-4ae8-8d77-98757b85df0b" providerId="ADAL" clId="{DDA6BCD5-DC0D-434C-93A0-51E2BCD25B34}" dt="2026-01-09T16:49:55.307" v="351" actId="33553"/>
          <ac:spMkLst>
            <pc:docMk/>
            <pc:sldMk cId="3321303305" sldId="300"/>
            <ac:spMk id="26" creationId="{00000000-0000-0000-0000-000000000000}"/>
          </ac:spMkLst>
        </pc:spChg>
        <pc:cxnChg chg="mod">
          <ac:chgData name="Caitlin Coleman" userId="96f87ca1-0e64-4ae8-8d77-98757b85df0b" providerId="ADAL" clId="{DDA6BCD5-DC0D-434C-93A0-51E2BCD25B34}" dt="2026-01-09T16:49:59.507" v="352" actId="962"/>
          <ac:cxnSpMkLst>
            <pc:docMk/>
            <pc:sldMk cId="3321303305" sldId="300"/>
            <ac:cxnSpMk id="55" creationId="{00000000-0000-0000-0000-000000000000}"/>
          </ac:cxnSpMkLst>
        </pc:cxnChg>
      </pc:sldChg>
      <pc:sldChg chg="delSp modSp mod">
        <pc:chgData name="Caitlin Coleman" userId="96f87ca1-0e64-4ae8-8d77-98757b85df0b" providerId="ADAL" clId="{DDA6BCD5-DC0D-434C-93A0-51E2BCD25B34}" dt="2026-01-09T15:43:36.760" v="152" actId="5793"/>
        <pc:sldMkLst>
          <pc:docMk/>
          <pc:sldMk cId="1744979055" sldId="364"/>
        </pc:sldMkLst>
        <pc:spChg chg="mod">
          <ac:chgData name="Caitlin Coleman" userId="96f87ca1-0e64-4ae8-8d77-98757b85df0b" providerId="ADAL" clId="{DDA6BCD5-DC0D-434C-93A0-51E2BCD25B34}" dt="2026-01-09T15:43:36.760" v="152"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9T15:42:33.958" v="14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9T15:43:28.332" v="147"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9T15:56:32.008" v="161" actId="947"/>
        <pc:sldMkLst>
          <pc:docMk/>
          <pc:sldMk cId="1565769691" sldId="367"/>
        </pc:sldMkLst>
        <pc:spChg chg="mod">
          <ac:chgData name="Caitlin Coleman" userId="96f87ca1-0e64-4ae8-8d77-98757b85df0b" providerId="ADAL" clId="{DDA6BCD5-DC0D-434C-93A0-51E2BCD25B34}" dt="2026-01-09T15:56:32.008" v="161" actId="947"/>
          <ac:spMkLst>
            <pc:docMk/>
            <pc:sldMk cId="1565769691" sldId="367"/>
            <ac:spMk id="26" creationId="{00000000-0000-0000-0000-000000000000}"/>
          </ac:spMkLst>
        </pc:spChg>
        <pc:grpChg chg="mod">
          <ac:chgData name="Caitlin Coleman" userId="96f87ca1-0e64-4ae8-8d77-98757b85df0b" providerId="ADAL" clId="{DDA6BCD5-DC0D-434C-93A0-51E2BCD25B34}" dt="2026-01-09T15:04:14.989" v="9" actId="962"/>
          <ac:grpSpMkLst>
            <pc:docMk/>
            <pc:sldMk cId="1565769691" sldId="367"/>
            <ac:grpSpMk id="17" creationId="{635484E1-69B7-45C0-93D1-3E34A99FCB56}"/>
          </ac:grpSpMkLst>
        </pc:grpChg>
        <pc:cxnChg chg="mod">
          <ac:chgData name="Caitlin Coleman" userId="96f87ca1-0e64-4ae8-8d77-98757b85df0b" providerId="ADAL" clId="{DDA6BCD5-DC0D-434C-93A0-51E2BCD25B34}" dt="2026-01-09T15:04:06.932"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9T15:13:10.963" v="36" actId="962"/>
        <pc:sldMkLst>
          <pc:docMk/>
          <pc:sldMk cId="3821471232" sldId="368"/>
        </pc:sldMkLst>
        <pc:spChg chg="mod">
          <ac:chgData name="Caitlin Coleman" userId="96f87ca1-0e64-4ae8-8d77-98757b85df0b" providerId="ADAL" clId="{DDA6BCD5-DC0D-434C-93A0-51E2BCD25B34}" dt="2026-01-09T15:12:42.222" v="31" actId="33553"/>
          <ac:spMkLst>
            <pc:docMk/>
            <pc:sldMk cId="3821471232" sldId="368"/>
            <ac:spMk id="26" creationId="{00000000-0000-0000-0000-000000000000}"/>
          </ac:spMkLst>
        </pc:spChg>
        <pc:grpChg chg="mod">
          <ac:chgData name="Caitlin Coleman" userId="96f87ca1-0e64-4ae8-8d77-98757b85df0b" providerId="ADAL" clId="{DDA6BCD5-DC0D-434C-93A0-51E2BCD25B34}" dt="2026-01-09T15:12:52.297" v="33" actId="962"/>
          <ac:grpSpMkLst>
            <pc:docMk/>
            <pc:sldMk cId="3821471232" sldId="368"/>
            <ac:grpSpMk id="10" creationId="{A0BECEC8-E77F-4C74-8AB5-CEB80504E824}"/>
          </ac:grpSpMkLst>
        </pc:grpChg>
        <pc:grpChg chg="mod">
          <ac:chgData name="Caitlin Coleman" userId="96f87ca1-0e64-4ae8-8d77-98757b85df0b" providerId="ADAL" clId="{DDA6BCD5-DC0D-434C-93A0-51E2BCD25B34}" dt="2026-01-09T15:12:58.216" v="34" actId="962"/>
          <ac:grpSpMkLst>
            <pc:docMk/>
            <pc:sldMk cId="3821471232" sldId="368"/>
            <ac:grpSpMk id="15" creationId="{2D3B7EB1-39D4-467A-9787-15A8E4C31175}"/>
          </ac:grpSpMkLst>
        </pc:grpChg>
        <pc:grpChg chg="mod">
          <ac:chgData name="Caitlin Coleman" userId="96f87ca1-0e64-4ae8-8d77-98757b85df0b" providerId="ADAL" clId="{DDA6BCD5-DC0D-434C-93A0-51E2BCD25B34}" dt="2026-01-09T15:13:04.697" v="35" actId="962"/>
          <ac:grpSpMkLst>
            <pc:docMk/>
            <pc:sldMk cId="3821471232" sldId="368"/>
            <ac:grpSpMk id="18" creationId="{DC7C8A2F-F65A-4A21-A747-FD8BABAE19D9}"/>
          </ac:grpSpMkLst>
        </pc:grpChg>
        <pc:grpChg chg="mod">
          <ac:chgData name="Caitlin Coleman" userId="96f87ca1-0e64-4ae8-8d77-98757b85df0b" providerId="ADAL" clId="{DDA6BCD5-DC0D-434C-93A0-51E2BCD25B34}" dt="2026-01-09T15:13:10.963" v="36" actId="962"/>
          <ac:grpSpMkLst>
            <pc:docMk/>
            <pc:sldMk cId="3821471232" sldId="368"/>
            <ac:grpSpMk id="21" creationId="{37DE7DA5-C556-41C2-8599-E1E29D8E86D6}"/>
          </ac:grpSpMkLst>
        </pc:grpChg>
        <pc:cxnChg chg="mod">
          <ac:chgData name="Caitlin Coleman" userId="96f87ca1-0e64-4ae8-8d77-98757b85df0b" providerId="ADAL" clId="{DDA6BCD5-DC0D-434C-93A0-51E2BCD25B34}" dt="2026-01-09T15:12:45.591" v="32" actId="962"/>
          <ac:cxnSpMkLst>
            <pc:docMk/>
            <pc:sldMk cId="3821471232" sldId="368"/>
            <ac:cxnSpMk id="55" creationId="{00000000-0000-0000-0000-000000000000}"/>
          </ac:cxnSpMkLst>
        </pc:cxnChg>
      </pc:sldChg>
      <pc:sldChg chg="modSp mod">
        <pc:chgData name="Caitlin Coleman" userId="96f87ca1-0e64-4ae8-8d77-98757b85df0b" providerId="ADAL" clId="{DDA6BCD5-DC0D-434C-93A0-51E2BCD25B34}" dt="2026-01-09T15:13:29.327" v="39" actId="962"/>
        <pc:sldMkLst>
          <pc:docMk/>
          <pc:sldMk cId="240312038" sldId="369"/>
        </pc:sldMkLst>
        <pc:spChg chg="mod">
          <ac:chgData name="Caitlin Coleman" userId="96f87ca1-0e64-4ae8-8d77-98757b85df0b" providerId="ADAL" clId="{DDA6BCD5-DC0D-434C-93A0-51E2BCD25B34}" dt="2026-01-09T15:13:19.367" v="37" actId="33553"/>
          <ac:spMkLst>
            <pc:docMk/>
            <pc:sldMk cId="240312038" sldId="369"/>
            <ac:spMk id="26" creationId="{00000000-0000-0000-0000-000000000000}"/>
          </ac:spMkLst>
        </pc:spChg>
        <pc:grpChg chg="mod">
          <ac:chgData name="Caitlin Coleman" userId="96f87ca1-0e64-4ae8-8d77-98757b85df0b" providerId="ADAL" clId="{DDA6BCD5-DC0D-434C-93A0-51E2BCD25B34}" dt="2026-01-09T15:13:29.327" v="39" actId="962"/>
          <ac:grpSpMkLst>
            <pc:docMk/>
            <pc:sldMk cId="240312038" sldId="369"/>
            <ac:grpSpMk id="17" creationId="{635484E1-69B7-45C0-93D1-3E34A99FCB56}"/>
          </ac:grpSpMkLst>
        </pc:grpChg>
        <pc:cxnChg chg="mod">
          <ac:chgData name="Caitlin Coleman" userId="96f87ca1-0e64-4ae8-8d77-98757b85df0b" providerId="ADAL" clId="{DDA6BCD5-DC0D-434C-93A0-51E2BCD25B34}" dt="2026-01-09T15:13:23.394" v="38" actId="962"/>
          <ac:cxnSpMkLst>
            <pc:docMk/>
            <pc:sldMk cId="240312038" sldId="369"/>
            <ac:cxnSpMk id="55" creationId="{00000000-0000-0000-0000-000000000000}"/>
          </ac:cxnSpMkLst>
        </pc:cxnChg>
      </pc:sldChg>
      <pc:sldChg chg="modSp mod">
        <pc:chgData name="Caitlin Coleman" userId="96f87ca1-0e64-4ae8-8d77-98757b85df0b" providerId="ADAL" clId="{DDA6BCD5-DC0D-434C-93A0-51E2BCD25B34}" dt="2026-01-09T15:15:00.101" v="62" actId="962"/>
        <pc:sldMkLst>
          <pc:docMk/>
          <pc:sldMk cId="722471566" sldId="370"/>
        </pc:sldMkLst>
        <pc:spChg chg="mod">
          <ac:chgData name="Caitlin Coleman" userId="96f87ca1-0e64-4ae8-8d77-98757b85df0b" providerId="ADAL" clId="{DDA6BCD5-DC0D-434C-93A0-51E2BCD25B34}" dt="2026-01-09T15:14:33.995" v="57" actId="33553"/>
          <ac:spMkLst>
            <pc:docMk/>
            <pc:sldMk cId="722471566" sldId="370"/>
            <ac:spMk id="26" creationId="{00000000-0000-0000-0000-000000000000}"/>
          </ac:spMkLst>
        </pc:spChg>
        <pc:grpChg chg="mod">
          <ac:chgData name="Caitlin Coleman" userId="96f87ca1-0e64-4ae8-8d77-98757b85df0b" providerId="ADAL" clId="{DDA6BCD5-DC0D-434C-93A0-51E2BCD25B34}" dt="2026-01-09T15:14:42.599" v="59" actId="962"/>
          <ac:grpSpMkLst>
            <pc:docMk/>
            <pc:sldMk cId="722471566" sldId="370"/>
            <ac:grpSpMk id="10" creationId="{A0BECEC8-E77F-4C74-8AB5-CEB80504E824}"/>
          </ac:grpSpMkLst>
        </pc:grpChg>
        <pc:grpChg chg="mod">
          <ac:chgData name="Caitlin Coleman" userId="96f87ca1-0e64-4ae8-8d77-98757b85df0b" providerId="ADAL" clId="{DDA6BCD5-DC0D-434C-93A0-51E2BCD25B34}" dt="2026-01-09T15:14:48.279" v="60" actId="962"/>
          <ac:grpSpMkLst>
            <pc:docMk/>
            <pc:sldMk cId="722471566" sldId="370"/>
            <ac:grpSpMk id="15" creationId="{2D3B7EB1-39D4-467A-9787-15A8E4C31175}"/>
          </ac:grpSpMkLst>
        </pc:grpChg>
        <pc:grpChg chg="mod">
          <ac:chgData name="Caitlin Coleman" userId="96f87ca1-0e64-4ae8-8d77-98757b85df0b" providerId="ADAL" clId="{DDA6BCD5-DC0D-434C-93A0-51E2BCD25B34}" dt="2026-01-09T15:14:54.066" v="61" actId="962"/>
          <ac:grpSpMkLst>
            <pc:docMk/>
            <pc:sldMk cId="722471566" sldId="370"/>
            <ac:grpSpMk id="21" creationId="{27A35828-F917-4AC6-81B2-0571D9721EAE}"/>
          </ac:grpSpMkLst>
        </pc:grpChg>
        <pc:grpChg chg="mod">
          <ac:chgData name="Caitlin Coleman" userId="96f87ca1-0e64-4ae8-8d77-98757b85df0b" providerId="ADAL" clId="{DDA6BCD5-DC0D-434C-93A0-51E2BCD25B34}" dt="2026-01-09T15:15:00.101" v="62" actId="962"/>
          <ac:grpSpMkLst>
            <pc:docMk/>
            <pc:sldMk cId="722471566" sldId="370"/>
            <ac:grpSpMk id="24" creationId="{F87B74DD-1BD1-4D14-80DC-2E54B373A535}"/>
          </ac:grpSpMkLst>
        </pc:grpChg>
        <pc:cxnChg chg="mod">
          <ac:chgData name="Caitlin Coleman" userId="96f87ca1-0e64-4ae8-8d77-98757b85df0b" providerId="ADAL" clId="{DDA6BCD5-DC0D-434C-93A0-51E2BCD25B34}" dt="2026-01-09T15:14:37.281" v="58" actId="962"/>
          <ac:cxnSpMkLst>
            <pc:docMk/>
            <pc:sldMk cId="722471566" sldId="370"/>
            <ac:cxnSpMk id="55" creationId="{00000000-0000-0000-0000-000000000000}"/>
          </ac:cxnSpMkLst>
        </pc:cxnChg>
      </pc:sldChg>
      <pc:sldChg chg="modSp mod">
        <pc:chgData name="Caitlin Coleman" userId="96f87ca1-0e64-4ae8-8d77-98757b85df0b" providerId="ADAL" clId="{DDA6BCD5-DC0D-434C-93A0-51E2BCD25B34}" dt="2026-01-09T15:15:18.825" v="65" actId="962"/>
        <pc:sldMkLst>
          <pc:docMk/>
          <pc:sldMk cId="2011547748" sldId="371"/>
        </pc:sldMkLst>
        <pc:spChg chg="mod">
          <ac:chgData name="Caitlin Coleman" userId="96f87ca1-0e64-4ae8-8d77-98757b85df0b" providerId="ADAL" clId="{DDA6BCD5-DC0D-434C-93A0-51E2BCD25B34}" dt="2026-01-09T15:15:08.395" v="63" actId="33553"/>
          <ac:spMkLst>
            <pc:docMk/>
            <pc:sldMk cId="2011547748" sldId="371"/>
            <ac:spMk id="26" creationId="{00000000-0000-0000-0000-000000000000}"/>
          </ac:spMkLst>
        </pc:spChg>
        <pc:grpChg chg="mod">
          <ac:chgData name="Caitlin Coleman" userId="96f87ca1-0e64-4ae8-8d77-98757b85df0b" providerId="ADAL" clId="{DDA6BCD5-DC0D-434C-93A0-51E2BCD25B34}" dt="2026-01-09T15:15:18.825" v="65" actId="962"/>
          <ac:grpSpMkLst>
            <pc:docMk/>
            <pc:sldMk cId="2011547748" sldId="371"/>
            <ac:grpSpMk id="17" creationId="{635484E1-69B7-45C0-93D1-3E34A99FCB56}"/>
          </ac:grpSpMkLst>
        </pc:grpChg>
        <pc:cxnChg chg="mod">
          <ac:chgData name="Caitlin Coleman" userId="96f87ca1-0e64-4ae8-8d77-98757b85df0b" providerId="ADAL" clId="{DDA6BCD5-DC0D-434C-93A0-51E2BCD25B34}" dt="2026-01-09T15:15:12.649" v="64" actId="962"/>
          <ac:cxnSpMkLst>
            <pc:docMk/>
            <pc:sldMk cId="2011547748" sldId="371"/>
            <ac:cxnSpMk id="55" creationId="{00000000-0000-0000-0000-000000000000}"/>
          </ac:cxnSpMkLst>
        </pc:cxnChg>
      </pc:sldChg>
      <pc:sldChg chg="modSp mod">
        <pc:chgData name="Caitlin Coleman" userId="96f87ca1-0e64-4ae8-8d77-98757b85df0b" providerId="ADAL" clId="{DDA6BCD5-DC0D-434C-93A0-51E2BCD25B34}" dt="2026-01-09T15:21:29.202" v="82" actId="947"/>
        <pc:sldMkLst>
          <pc:docMk/>
          <pc:sldMk cId="3405024578" sldId="372"/>
        </pc:sldMkLst>
        <pc:spChg chg="mod">
          <ac:chgData name="Caitlin Coleman" userId="96f87ca1-0e64-4ae8-8d77-98757b85df0b" providerId="ADAL" clId="{DDA6BCD5-DC0D-434C-93A0-51E2BCD25B34}" dt="2026-01-09T15:20:16.190" v="70" actId="20577"/>
          <ac:spMkLst>
            <pc:docMk/>
            <pc:sldMk cId="3405024578" sldId="372"/>
            <ac:spMk id="19" creationId="{9628E02D-7FD9-4887-AA9D-EB09F76610E6}"/>
          </ac:spMkLst>
        </pc:spChg>
        <pc:spChg chg="mod">
          <ac:chgData name="Caitlin Coleman" userId="96f87ca1-0e64-4ae8-8d77-98757b85df0b" providerId="ADAL" clId="{DDA6BCD5-DC0D-434C-93A0-51E2BCD25B34}" dt="2026-01-09T15:20:26.105" v="76" actId="20577"/>
          <ac:spMkLst>
            <pc:docMk/>
            <pc:sldMk cId="3405024578" sldId="372"/>
            <ac:spMk id="22" creationId="{3DBEF414-2CC4-44AC-A09D-D4E2C14D60D1}"/>
          </ac:spMkLst>
        </pc:spChg>
        <pc:spChg chg="mod">
          <ac:chgData name="Caitlin Coleman" userId="96f87ca1-0e64-4ae8-8d77-98757b85df0b" providerId="ADAL" clId="{DDA6BCD5-DC0D-434C-93A0-51E2BCD25B34}" dt="2026-01-09T15:21:29.202" v="82" actId="947"/>
          <ac:spMkLst>
            <pc:docMk/>
            <pc:sldMk cId="3405024578" sldId="372"/>
            <ac:spMk id="26" creationId="{00000000-0000-0000-0000-000000000000}"/>
          </ac:spMkLst>
        </pc:spChg>
        <pc:grpChg chg="mod">
          <ac:chgData name="Caitlin Coleman" userId="96f87ca1-0e64-4ae8-8d77-98757b85df0b" providerId="ADAL" clId="{DDA6BCD5-DC0D-434C-93A0-51E2BCD25B34}" dt="2026-01-09T15:20:44.366" v="78" actId="962"/>
          <ac:grpSpMkLst>
            <pc:docMk/>
            <pc:sldMk cId="3405024578" sldId="372"/>
            <ac:grpSpMk id="13" creationId="{1930D234-C25C-481B-AC8D-FF76911C7A4F}"/>
          </ac:grpSpMkLst>
        </pc:grpChg>
        <pc:grpChg chg="mod">
          <ac:chgData name="Caitlin Coleman" userId="96f87ca1-0e64-4ae8-8d77-98757b85df0b" providerId="ADAL" clId="{DDA6BCD5-DC0D-434C-93A0-51E2BCD25B34}" dt="2026-01-09T15:20:57.476" v="79" actId="962"/>
          <ac:grpSpMkLst>
            <pc:docMk/>
            <pc:sldMk cId="3405024578" sldId="372"/>
            <ac:grpSpMk id="17" creationId="{54857644-C96A-4305-9499-28D3EC324C5F}"/>
          </ac:grpSpMkLst>
        </pc:grpChg>
        <pc:grpChg chg="mod">
          <ac:chgData name="Caitlin Coleman" userId="96f87ca1-0e64-4ae8-8d77-98757b85df0b" providerId="ADAL" clId="{DDA6BCD5-DC0D-434C-93A0-51E2BCD25B34}" dt="2026-01-09T15:21:13.907" v="80" actId="962"/>
          <ac:grpSpMkLst>
            <pc:docMk/>
            <pc:sldMk cId="3405024578" sldId="372"/>
            <ac:grpSpMk id="20" creationId="{E1135888-959E-4043-88F5-1290D252D583}"/>
          </ac:grpSpMkLst>
        </pc:grpChg>
        <pc:cxnChg chg="mod">
          <ac:chgData name="Caitlin Coleman" userId="96f87ca1-0e64-4ae8-8d77-98757b85df0b" providerId="ADAL" clId="{DDA6BCD5-DC0D-434C-93A0-51E2BCD25B34}" dt="2026-01-09T15:20:35.614" v="77" actId="962"/>
          <ac:cxnSpMkLst>
            <pc:docMk/>
            <pc:sldMk cId="3405024578" sldId="372"/>
            <ac:cxnSpMk id="55" creationId="{00000000-0000-0000-0000-000000000000}"/>
          </ac:cxnSpMkLst>
        </pc:cxnChg>
      </pc:sldChg>
      <pc:sldChg chg="modSp mod">
        <pc:chgData name="Caitlin Coleman" userId="96f87ca1-0e64-4ae8-8d77-98757b85df0b" providerId="ADAL" clId="{DDA6BCD5-DC0D-434C-93A0-51E2BCD25B34}" dt="2026-01-09T15:31:18.008" v="106" actId="14100"/>
        <pc:sldMkLst>
          <pc:docMk/>
          <pc:sldMk cId="2422398543" sldId="373"/>
        </pc:sldMkLst>
        <pc:spChg chg="mod">
          <ac:chgData name="Caitlin Coleman" userId="96f87ca1-0e64-4ae8-8d77-98757b85df0b" providerId="ADAL" clId="{DDA6BCD5-DC0D-434C-93A0-51E2BCD25B34}" dt="2026-01-09T15:31:14.725" v="105" actId="1076"/>
          <ac:spMkLst>
            <pc:docMk/>
            <pc:sldMk cId="2422398543" sldId="373"/>
            <ac:spMk id="15" creationId="{1EF0DE40-3B9A-4DC8-99F0-FB86589DD9B1}"/>
          </ac:spMkLst>
        </pc:spChg>
        <pc:spChg chg="mod">
          <ac:chgData name="Caitlin Coleman" userId="96f87ca1-0e64-4ae8-8d77-98757b85df0b" providerId="ADAL" clId="{DDA6BCD5-DC0D-434C-93A0-51E2BCD25B34}" dt="2026-01-09T15:31:07.659" v="103" actId="1076"/>
          <ac:spMkLst>
            <pc:docMk/>
            <pc:sldMk cId="2422398543" sldId="373"/>
            <ac:spMk id="23" creationId="{B0C8B2A5-552A-46F3-9E7F-1AAA8F0A7B2E}"/>
          </ac:spMkLst>
        </pc:spChg>
        <pc:spChg chg="mod ord">
          <ac:chgData name="Caitlin Coleman" userId="96f87ca1-0e64-4ae8-8d77-98757b85df0b" providerId="ADAL" clId="{DDA6BCD5-DC0D-434C-93A0-51E2BCD25B34}" dt="2026-01-09T15:22:15.306" v="86"/>
          <ac:spMkLst>
            <pc:docMk/>
            <pc:sldMk cId="2422398543" sldId="373"/>
            <ac:spMk id="26" creationId="{00000000-0000-0000-0000-000000000000}"/>
          </ac:spMkLst>
        </pc:spChg>
        <pc:picChg chg="mod ord">
          <ac:chgData name="Caitlin Coleman" userId="96f87ca1-0e64-4ae8-8d77-98757b85df0b" providerId="ADAL" clId="{DDA6BCD5-DC0D-434C-93A0-51E2BCD25B34}" dt="2026-01-09T15:30:53.429" v="100" actId="1076"/>
          <ac:picMkLst>
            <pc:docMk/>
            <pc:sldMk cId="2422398543" sldId="373"/>
            <ac:picMk id="3" creationId="{44C67EF5-6F9C-4E12-857D-94A2238C7A1A}"/>
          </ac:picMkLst>
        </pc:picChg>
        <pc:cxnChg chg="mod">
          <ac:chgData name="Caitlin Coleman" userId="96f87ca1-0e64-4ae8-8d77-98757b85df0b" providerId="ADAL" clId="{DDA6BCD5-DC0D-434C-93A0-51E2BCD25B34}" dt="2026-01-09T15:31:18.008" v="106" actId="14100"/>
          <ac:cxnSpMkLst>
            <pc:docMk/>
            <pc:sldMk cId="2422398543" sldId="373"/>
            <ac:cxnSpMk id="24" creationId="{D24B20D6-1222-4AFB-BA02-BAE442DE23F4}"/>
          </ac:cxnSpMkLst>
        </pc:cxnChg>
        <pc:cxnChg chg="mod">
          <ac:chgData name="Caitlin Coleman" userId="96f87ca1-0e64-4ae8-8d77-98757b85df0b" providerId="ADAL" clId="{DDA6BCD5-DC0D-434C-93A0-51E2BCD25B34}" dt="2026-01-09T15:31:10.725" v="104" actId="14100"/>
          <ac:cxnSpMkLst>
            <pc:docMk/>
            <pc:sldMk cId="2422398543" sldId="373"/>
            <ac:cxnSpMk id="25" creationId="{E9AF35EE-0883-426B-A0E0-5F593D6EA15F}"/>
          </ac:cxnSpMkLst>
        </pc:cxnChg>
        <pc:cxnChg chg="mod ord">
          <ac:chgData name="Caitlin Coleman" userId="96f87ca1-0e64-4ae8-8d77-98757b85df0b" providerId="ADAL" clId="{DDA6BCD5-DC0D-434C-93A0-51E2BCD25B34}" dt="2026-01-09T15:22:18.209" v="88" actId="962"/>
          <ac:cxnSpMkLst>
            <pc:docMk/>
            <pc:sldMk cId="2422398543" sldId="373"/>
            <ac:cxnSpMk id="55" creationId="{00000000-0000-0000-0000-000000000000}"/>
          </ac:cxnSpMkLst>
        </pc:cxnChg>
      </pc:sldChg>
      <pc:sldChg chg="delSp modSp mod">
        <pc:chgData name="Caitlin Coleman" userId="96f87ca1-0e64-4ae8-8d77-98757b85df0b" providerId="ADAL" clId="{DDA6BCD5-DC0D-434C-93A0-51E2BCD25B34}" dt="2026-01-09T16:02:54.694" v="219" actId="947"/>
        <pc:sldMkLst>
          <pc:docMk/>
          <pc:sldMk cId="123484396" sldId="374"/>
        </pc:sldMkLst>
        <pc:spChg chg="mod ord topLvl">
          <ac:chgData name="Caitlin Coleman" userId="96f87ca1-0e64-4ae8-8d77-98757b85df0b" providerId="ADAL" clId="{DDA6BCD5-DC0D-434C-93A0-51E2BCD25B34}" dt="2026-01-09T16:02:54.694" v="219" actId="947"/>
          <ac:spMkLst>
            <pc:docMk/>
            <pc:sldMk cId="123484396" sldId="374"/>
            <ac:spMk id="26" creationId="{00000000-0000-0000-0000-000000000000}"/>
          </ac:spMkLst>
        </pc:spChg>
        <pc:cxnChg chg="mod ord">
          <ac:chgData name="Caitlin Coleman" userId="96f87ca1-0e64-4ae8-8d77-98757b85df0b" providerId="ADAL" clId="{DDA6BCD5-DC0D-434C-93A0-51E2BCD25B34}" dt="2026-01-09T15:42:08.191" v="141" actId="962"/>
          <ac:cxnSpMkLst>
            <pc:docMk/>
            <pc:sldMk cId="123484396" sldId="374"/>
            <ac:cxnSpMk id="55" creationId="{00000000-0000-0000-0000-000000000000}"/>
          </ac:cxnSpMkLst>
        </pc:cxnChg>
      </pc:sldChg>
      <pc:sldChg chg="modSp mod">
        <pc:chgData name="Caitlin Coleman" userId="96f87ca1-0e64-4ae8-8d77-98757b85df0b" providerId="ADAL" clId="{DDA6BCD5-DC0D-434C-93A0-51E2BCD25B34}" dt="2026-01-09T15:56:14.398" v="159" actId="962"/>
        <pc:sldMkLst>
          <pc:docMk/>
          <pc:sldMk cId="3039387681" sldId="375"/>
        </pc:sldMkLst>
        <pc:spChg chg="mod">
          <ac:chgData name="Caitlin Coleman" userId="96f87ca1-0e64-4ae8-8d77-98757b85df0b" providerId="ADAL" clId="{DDA6BCD5-DC0D-434C-93A0-51E2BCD25B34}" dt="2026-01-09T15:56:05.175" v="153" actId="33553"/>
          <ac:spMkLst>
            <pc:docMk/>
            <pc:sldMk cId="3039387681" sldId="375"/>
            <ac:spMk id="9" creationId="{00000000-0000-0000-0000-000000000000}"/>
          </ac:spMkLst>
        </pc:spChg>
        <pc:spChg chg="mod">
          <ac:chgData name="Caitlin Coleman" userId="96f87ca1-0e64-4ae8-8d77-98757b85df0b" providerId="ADAL" clId="{DDA6BCD5-DC0D-434C-93A0-51E2BCD25B34}" dt="2026-01-09T15:56:10.204" v="154" actId="962"/>
          <ac:spMkLst>
            <pc:docMk/>
            <pc:sldMk cId="3039387681" sldId="375"/>
            <ac:spMk id="10" creationId="{00000000-0000-0000-0000-000000000000}"/>
          </ac:spMkLst>
        </pc:spChg>
        <pc:cxnChg chg="mod ord">
          <ac:chgData name="Caitlin Coleman" userId="96f87ca1-0e64-4ae8-8d77-98757b85df0b" providerId="ADAL" clId="{DDA6BCD5-DC0D-434C-93A0-51E2BCD25B34}" dt="2026-01-09T15:56:13.657" v="158" actId="962"/>
          <ac:cxnSpMkLst>
            <pc:docMk/>
            <pc:sldMk cId="3039387681" sldId="375"/>
            <ac:cxnSpMk id="11" creationId="{00000000-0000-0000-0000-000000000000}"/>
          </ac:cxnSpMkLst>
        </pc:cxnChg>
        <pc:cxnChg chg="mod">
          <ac:chgData name="Caitlin Coleman" userId="96f87ca1-0e64-4ae8-8d77-98757b85df0b" providerId="ADAL" clId="{DDA6BCD5-DC0D-434C-93A0-51E2BCD25B34}" dt="2026-01-09T15:56:14.398" v="159" actId="962"/>
          <ac:cxnSpMkLst>
            <pc:docMk/>
            <pc:sldMk cId="3039387681" sldId="375"/>
            <ac:cxnSpMk id="14" creationId="{00000000-0000-0000-0000-000000000000}"/>
          </ac:cxnSpMkLst>
        </pc:cxnChg>
      </pc:sldChg>
      <pc:sldChg chg="modSp mod">
        <pc:chgData name="Caitlin Coleman" userId="96f87ca1-0e64-4ae8-8d77-98757b85df0b" providerId="ADAL" clId="{DDA6BCD5-DC0D-434C-93A0-51E2BCD25B34}" dt="2026-01-09T15:56:59.421" v="167" actId="962"/>
        <pc:sldMkLst>
          <pc:docMk/>
          <pc:sldMk cId="3113513088" sldId="376"/>
        </pc:sldMkLst>
        <pc:spChg chg="mod">
          <ac:chgData name="Caitlin Coleman" userId="96f87ca1-0e64-4ae8-8d77-98757b85df0b" providerId="ADAL" clId="{DDA6BCD5-DC0D-434C-93A0-51E2BCD25B34}" dt="2026-01-09T15:56:46.790" v="164" actId="33553"/>
          <ac:spMkLst>
            <pc:docMk/>
            <pc:sldMk cId="3113513088" sldId="376"/>
            <ac:spMk id="26" creationId="{00000000-0000-0000-0000-000000000000}"/>
          </ac:spMkLst>
        </pc:spChg>
        <pc:grpChg chg="mod">
          <ac:chgData name="Caitlin Coleman" userId="96f87ca1-0e64-4ae8-8d77-98757b85df0b" providerId="ADAL" clId="{DDA6BCD5-DC0D-434C-93A0-51E2BCD25B34}" dt="2026-01-09T15:56:59.421" v="167" actId="962"/>
          <ac:grpSpMkLst>
            <pc:docMk/>
            <pc:sldMk cId="3113513088" sldId="376"/>
            <ac:grpSpMk id="17" creationId="{635484E1-69B7-45C0-93D1-3E34A99FCB56}"/>
          </ac:grpSpMkLst>
        </pc:grpChg>
        <pc:picChg chg="ord">
          <ac:chgData name="Caitlin Coleman" userId="96f87ca1-0e64-4ae8-8d77-98757b85df0b" providerId="ADAL" clId="{DDA6BCD5-DC0D-434C-93A0-51E2BCD25B34}" dt="2026-01-09T15:56:52.779" v="166"/>
          <ac:picMkLst>
            <pc:docMk/>
            <pc:sldMk cId="3113513088" sldId="376"/>
            <ac:picMk id="3" creationId="{19072443-72A5-447F-9490-4A360D3A3C93}"/>
          </ac:picMkLst>
        </pc:picChg>
        <pc:cxnChg chg="mod">
          <ac:chgData name="Caitlin Coleman" userId="96f87ca1-0e64-4ae8-8d77-98757b85df0b" providerId="ADAL" clId="{DDA6BCD5-DC0D-434C-93A0-51E2BCD25B34}" dt="2026-01-09T15:56:50.766" v="165" actId="962"/>
          <ac:cxnSpMkLst>
            <pc:docMk/>
            <pc:sldMk cId="3113513088" sldId="376"/>
            <ac:cxnSpMk id="55" creationId="{00000000-0000-0000-0000-000000000000}"/>
          </ac:cxnSpMkLst>
        </pc:cxnChg>
      </pc:sldChg>
      <pc:sldChg chg="modSp mod">
        <pc:chgData name="Caitlin Coleman" userId="96f87ca1-0e64-4ae8-8d77-98757b85df0b" providerId="ADAL" clId="{DDA6BCD5-DC0D-434C-93A0-51E2BCD25B34}" dt="2026-01-09T15:57:23.127" v="171" actId="962"/>
        <pc:sldMkLst>
          <pc:docMk/>
          <pc:sldMk cId="747677836" sldId="377"/>
        </pc:sldMkLst>
        <pc:spChg chg="mod">
          <ac:chgData name="Caitlin Coleman" userId="96f87ca1-0e64-4ae8-8d77-98757b85df0b" providerId="ADAL" clId="{DDA6BCD5-DC0D-434C-93A0-51E2BCD25B34}" dt="2026-01-09T15:57:06.481" v="168" actId="33553"/>
          <ac:spMkLst>
            <pc:docMk/>
            <pc:sldMk cId="747677836" sldId="377"/>
            <ac:spMk id="26" creationId="{00000000-0000-0000-0000-000000000000}"/>
          </ac:spMkLst>
        </pc:spChg>
        <pc:grpChg chg="mod">
          <ac:chgData name="Caitlin Coleman" userId="96f87ca1-0e64-4ae8-8d77-98757b85df0b" providerId="ADAL" clId="{DDA6BCD5-DC0D-434C-93A0-51E2BCD25B34}" dt="2026-01-09T15:57:16.775" v="170" actId="962"/>
          <ac:grpSpMkLst>
            <pc:docMk/>
            <pc:sldMk cId="747677836" sldId="377"/>
            <ac:grpSpMk id="10" creationId="{A0BECEC8-E77F-4C74-8AB5-CEB80504E824}"/>
          </ac:grpSpMkLst>
        </pc:grpChg>
        <pc:grpChg chg="mod">
          <ac:chgData name="Caitlin Coleman" userId="96f87ca1-0e64-4ae8-8d77-98757b85df0b" providerId="ADAL" clId="{DDA6BCD5-DC0D-434C-93A0-51E2BCD25B34}" dt="2026-01-09T15:57:23.127" v="171" actId="962"/>
          <ac:grpSpMkLst>
            <pc:docMk/>
            <pc:sldMk cId="747677836" sldId="377"/>
            <ac:grpSpMk id="15" creationId="{2D3B7EB1-39D4-467A-9787-15A8E4C31175}"/>
          </ac:grpSpMkLst>
        </pc:grpChg>
        <pc:cxnChg chg="mod">
          <ac:chgData name="Caitlin Coleman" userId="96f87ca1-0e64-4ae8-8d77-98757b85df0b" providerId="ADAL" clId="{DDA6BCD5-DC0D-434C-93A0-51E2BCD25B34}" dt="2026-01-09T15:57:10.172" v="169" actId="962"/>
          <ac:cxnSpMkLst>
            <pc:docMk/>
            <pc:sldMk cId="747677836" sldId="377"/>
            <ac:cxnSpMk id="55" creationId="{00000000-0000-0000-0000-000000000000}"/>
          </ac:cxnSpMkLst>
        </pc:cxnChg>
      </pc:sldChg>
      <pc:sldChg chg="modSp mod">
        <pc:chgData name="Caitlin Coleman" userId="96f87ca1-0e64-4ae8-8d77-98757b85df0b" providerId="ADAL" clId="{DDA6BCD5-DC0D-434C-93A0-51E2BCD25B34}" dt="2026-01-09T15:58:03.417" v="177" actId="962"/>
        <pc:sldMkLst>
          <pc:docMk/>
          <pc:sldMk cId="667033762" sldId="378"/>
        </pc:sldMkLst>
        <pc:spChg chg="mod">
          <ac:chgData name="Caitlin Coleman" userId="96f87ca1-0e64-4ae8-8d77-98757b85df0b" providerId="ADAL" clId="{DDA6BCD5-DC0D-434C-93A0-51E2BCD25B34}" dt="2026-01-09T15:57:32.147" v="172" actId="33553"/>
          <ac:spMkLst>
            <pc:docMk/>
            <pc:sldMk cId="667033762" sldId="378"/>
            <ac:spMk id="26" creationId="{00000000-0000-0000-0000-000000000000}"/>
          </ac:spMkLst>
        </pc:spChg>
        <pc:grpChg chg="mod">
          <ac:chgData name="Caitlin Coleman" userId="96f87ca1-0e64-4ae8-8d77-98757b85df0b" providerId="ADAL" clId="{DDA6BCD5-DC0D-434C-93A0-51E2BCD25B34}" dt="2026-01-09T15:57:41.339" v="174" actId="962"/>
          <ac:grpSpMkLst>
            <pc:docMk/>
            <pc:sldMk cId="667033762" sldId="378"/>
            <ac:grpSpMk id="10" creationId="{A0BECEC8-E77F-4C74-8AB5-CEB80504E824}"/>
          </ac:grpSpMkLst>
        </pc:grpChg>
        <pc:grpChg chg="mod">
          <ac:chgData name="Caitlin Coleman" userId="96f87ca1-0e64-4ae8-8d77-98757b85df0b" providerId="ADAL" clId="{DDA6BCD5-DC0D-434C-93A0-51E2BCD25B34}" dt="2026-01-09T15:57:55.942" v="176" actId="962"/>
          <ac:grpSpMkLst>
            <pc:docMk/>
            <pc:sldMk cId="667033762" sldId="378"/>
            <ac:grpSpMk id="12" creationId="{140C630E-7C20-4B84-9A77-438C9F3139AC}"/>
          </ac:grpSpMkLst>
        </pc:grpChg>
        <pc:grpChg chg="mod">
          <ac:chgData name="Caitlin Coleman" userId="96f87ca1-0e64-4ae8-8d77-98757b85df0b" providerId="ADAL" clId="{DDA6BCD5-DC0D-434C-93A0-51E2BCD25B34}" dt="2026-01-09T15:57:48.614" v="175" actId="962"/>
          <ac:grpSpMkLst>
            <pc:docMk/>
            <pc:sldMk cId="667033762" sldId="378"/>
            <ac:grpSpMk id="15" creationId="{2D3B7EB1-39D4-467A-9787-15A8E4C31175}"/>
          </ac:grpSpMkLst>
        </pc:grpChg>
        <pc:grpChg chg="mod">
          <ac:chgData name="Caitlin Coleman" userId="96f87ca1-0e64-4ae8-8d77-98757b85df0b" providerId="ADAL" clId="{DDA6BCD5-DC0D-434C-93A0-51E2BCD25B34}" dt="2026-01-09T15:58:03.417" v="177" actId="962"/>
          <ac:grpSpMkLst>
            <pc:docMk/>
            <pc:sldMk cId="667033762" sldId="378"/>
            <ac:grpSpMk id="19" creationId="{F1CC2CE5-A73A-4033-A752-EA7A20188156}"/>
          </ac:grpSpMkLst>
        </pc:grpChg>
        <pc:cxnChg chg="mod">
          <ac:chgData name="Caitlin Coleman" userId="96f87ca1-0e64-4ae8-8d77-98757b85df0b" providerId="ADAL" clId="{DDA6BCD5-DC0D-434C-93A0-51E2BCD25B34}" dt="2026-01-09T15:57:35.679" v="173" actId="962"/>
          <ac:cxnSpMkLst>
            <pc:docMk/>
            <pc:sldMk cId="667033762" sldId="378"/>
            <ac:cxnSpMk id="55" creationId="{00000000-0000-0000-0000-000000000000}"/>
          </ac:cxnSpMkLst>
        </pc:cxnChg>
      </pc:sldChg>
      <pc:sldChg chg="modSp mod">
        <pc:chgData name="Caitlin Coleman" userId="96f87ca1-0e64-4ae8-8d77-98757b85df0b" providerId="ADAL" clId="{DDA6BCD5-DC0D-434C-93A0-51E2BCD25B34}" dt="2026-01-09T15:58:56.450" v="185" actId="947"/>
        <pc:sldMkLst>
          <pc:docMk/>
          <pc:sldMk cId="829231414" sldId="379"/>
        </pc:sldMkLst>
        <pc:spChg chg="mod">
          <ac:chgData name="Caitlin Coleman" userId="96f87ca1-0e64-4ae8-8d77-98757b85df0b" providerId="ADAL" clId="{DDA6BCD5-DC0D-434C-93A0-51E2BCD25B34}" dt="2026-01-09T15:58:56.450" v="185" actId="947"/>
          <ac:spMkLst>
            <pc:docMk/>
            <pc:sldMk cId="829231414" sldId="379"/>
            <ac:spMk id="26" creationId="{00000000-0000-0000-0000-000000000000}"/>
          </ac:spMkLst>
        </pc:spChg>
        <pc:grpChg chg="mod">
          <ac:chgData name="Caitlin Coleman" userId="96f87ca1-0e64-4ae8-8d77-98757b85df0b" providerId="ADAL" clId="{DDA6BCD5-DC0D-434C-93A0-51E2BCD25B34}" dt="2026-01-09T15:58:21.650" v="180" actId="962"/>
          <ac:grpSpMkLst>
            <pc:docMk/>
            <pc:sldMk cId="829231414" sldId="379"/>
            <ac:grpSpMk id="10" creationId="{A0BECEC8-E77F-4C74-8AB5-CEB80504E824}"/>
          </ac:grpSpMkLst>
        </pc:grpChg>
        <pc:grpChg chg="mod">
          <ac:chgData name="Caitlin Coleman" userId="96f87ca1-0e64-4ae8-8d77-98757b85df0b" providerId="ADAL" clId="{DDA6BCD5-DC0D-434C-93A0-51E2BCD25B34}" dt="2026-01-09T15:58:36.897" v="182" actId="962"/>
          <ac:grpSpMkLst>
            <pc:docMk/>
            <pc:sldMk cId="829231414" sldId="379"/>
            <ac:grpSpMk id="12" creationId="{140C630E-7C20-4B84-9A77-438C9F3139AC}"/>
          </ac:grpSpMkLst>
        </pc:grpChg>
        <pc:grpChg chg="mod">
          <ac:chgData name="Caitlin Coleman" userId="96f87ca1-0e64-4ae8-8d77-98757b85df0b" providerId="ADAL" clId="{DDA6BCD5-DC0D-434C-93A0-51E2BCD25B34}" dt="2026-01-09T15:58:28.718" v="181" actId="962"/>
          <ac:grpSpMkLst>
            <pc:docMk/>
            <pc:sldMk cId="829231414" sldId="379"/>
            <ac:grpSpMk id="15" creationId="{2D3B7EB1-39D4-467A-9787-15A8E4C31175}"/>
          </ac:grpSpMkLst>
        </pc:grpChg>
        <pc:grpChg chg="mod">
          <ac:chgData name="Caitlin Coleman" userId="96f87ca1-0e64-4ae8-8d77-98757b85df0b" providerId="ADAL" clId="{DDA6BCD5-DC0D-434C-93A0-51E2BCD25B34}" dt="2026-01-09T15:58:43.248" v="183" actId="962"/>
          <ac:grpSpMkLst>
            <pc:docMk/>
            <pc:sldMk cId="829231414" sldId="379"/>
            <ac:grpSpMk id="19" creationId="{F1CC2CE5-A73A-4033-A752-EA7A20188156}"/>
          </ac:grpSpMkLst>
        </pc:grpChg>
        <pc:cxnChg chg="mod">
          <ac:chgData name="Caitlin Coleman" userId="96f87ca1-0e64-4ae8-8d77-98757b85df0b" providerId="ADAL" clId="{DDA6BCD5-DC0D-434C-93A0-51E2BCD25B34}" dt="2026-01-09T15:58:15.311" v="179" actId="962"/>
          <ac:cxnSpMkLst>
            <pc:docMk/>
            <pc:sldMk cId="829231414" sldId="379"/>
            <ac:cxnSpMk id="55" creationId="{00000000-0000-0000-0000-000000000000}"/>
          </ac:cxnSpMkLst>
        </pc:cxnChg>
      </pc:sldChg>
      <pc:sldChg chg="delSp modSp mod">
        <pc:chgData name="Caitlin Coleman" userId="96f87ca1-0e64-4ae8-8d77-98757b85df0b" providerId="ADAL" clId="{DDA6BCD5-DC0D-434C-93A0-51E2BCD25B34}" dt="2026-01-09T15:59:42.390" v="195" actId="5793"/>
        <pc:sldMkLst>
          <pc:docMk/>
          <pc:sldMk cId="2770306186" sldId="381"/>
        </pc:sldMkLst>
        <pc:spChg chg="mod">
          <ac:chgData name="Caitlin Coleman" userId="96f87ca1-0e64-4ae8-8d77-98757b85df0b" providerId="ADAL" clId="{DDA6BCD5-DC0D-434C-93A0-51E2BCD25B34}" dt="2026-01-09T15:59:42.390" v="195" actId="5793"/>
          <ac:spMkLst>
            <pc:docMk/>
            <pc:sldMk cId="2770306186" sldId="381"/>
            <ac:spMk id="14" creationId="{4A3C89F5-5AC7-42CA-B269-E0EF8850E061}"/>
          </ac:spMkLst>
        </pc:spChg>
        <pc:spChg chg="mod topLvl">
          <ac:chgData name="Caitlin Coleman" userId="96f87ca1-0e64-4ae8-8d77-98757b85df0b" providerId="ADAL" clId="{DDA6BCD5-DC0D-434C-93A0-51E2BCD25B34}" dt="2026-01-09T15:59:32.731" v="192" actId="33553"/>
          <ac:spMkLst>
            <pc:docMk/>
            <pc:sldMk cId="2770306186" sldId="381"/>
            <ac:spMk id="26" creationId="{00000000-0000-0000-0000-000000000000}"/>
          </ac:spMkLst>
        </pc:spChg>
        <pc:cxnChg chg="mod">
          <ac:chgData name="Caitlin Coleman" userId="96f87ca1-0e64-4ae8-8d77-98757b85df0b" providerId="ADAL" clId="{DDA6BCD5-DC0D-434C-93A0-51E2BCD25B34}" dt="2026-01-09T15:59:40.200" v="194" actId="962"/>
          <ac:cxnSpMkLst>
            <pc:docMk/>
            <pc:sldMk cId="2770306186" sldId="381"/>
            <ac:cxnSpMk id="55" creationId="{00000000-0000-0000-0000-000000000000}"/>
          </ac:cxnSpMkLst>
        </pc:cxnChg>
      </pc:sldChg>
      <pc:sldChg chg="modSp mod">
        <pc:chgData name="Caitlin Coleman" userId="96f87ca1-0e64-4ae8-8d77-98757b85df0b" providerId="ADAL" clId="{DDA6BCD5-DC0D-434C-93A0-51E2BCD25B34}" dt="2026-01-09T16:00:48.277" v="200" actId="962"/>
        <pc:sldMkLst>
          <pc:docMk/>
          <pc:sldMk cId="2342077903" sldId="382"/>
        </pc:sldMkLst>
        <pc:spChg chg="mod">
          <ac:chgData name="Caitlin Coleman" userId="96f87ca1-0e64-4ae8-8d77-98757b85df0b" providerId="ADAL" clId="{DDA6BCD5-DC0D-434C-93A0-51E2BCD25B34}" dt="2026-01-09T16:00:39.865" v="196" actId="33553"/>
          <ac:spMkLst>
            <pc:docMk/>
            <pc:sldMk cId="2342077903" sldId="382"/>
            <ac:spMk id="26" creationId="{00000000-0000-0000-0000-000000000000}"/>
          </ac:spMkLst>
        </pc:spChg>
        <pc:picChg chg="mod">
          <ac:chgData name="Caitlin Coleman" userId="96f87ca1-0e64-4ae8-8d77-98757b85df0b" providerId="ADAL" clId="{DDA6BCD5-DC0D-434C-93A0-51E2BCD25B34}" dt="2026-01-09T16:00:46.429" v="198" actId="962"/>
          <ac:picMkLst>
            <pc:docMk/>
            <pc:sldMk cId="2342077903" sldId="382"/>
            <ac:picMk id="12" creationId="{C5B64A9F-B013-432C-BB4D-880696D74CF1}"/>
          </ac:picMkLst>
        </pc:picChg>
        <pc:picChg chg="mod">
          <ac:chgData name="Caitlin Coleman" userId="96f87ca1-0e64-4ae8-8d77-98757b85df0b" providerId="ADAL" clId="{DDA6BCD5-DC0D-434C-93A0-51E2BCD25B34}" dt="2026-01-09T16:00:47.635" v="199" actId="962"/>
          <ac:picMkLst>
            <pc:docMk/>
            <pc:sldMk cId="2342077903" sldId="382"/>
            <ac:picMk id="13" creationId="{F5EC6491-323A-4D32-BA79-95DD2E436C39}"/>
          </ac:picMkLst>
        </pc:picChg>
        <pc:picChg chg="mod">
          <ac:chgData name="Caitlin Coleman" userId="96f87ca1-0e64-4ae8-8d77-98757b85df0b" providerId="ADAL" clId="{DDA6BCD5-DC0D-434C-93A0-51E2BCD25B34}" dt="2026-01-09T16:00:48.277" v="200" actId="962"/>
          <ac:picMkLst>
            <pc:docMk/>
            <pc:sldMk cId="2342077903" sldId="382"/>
            <ac:picMk id="14" creationId="{E1E8ED99-A033-4F1B-935A-30B61B91584B}"/>
          </ac:picMkLst>
        </pc:picChg>
        <pc:cxnChg chg="mod">
          <ac:chgData name="Caitlin Coleman" userId="96f87ca1-0e64-4ae8-8d77-98757b85df0b" providerId="ADAL" clId="{DDA6BCD5-DC0D-434C-93A0-51E2BCD25B34}" dt="2026-01-09T16:00:44.280" v="197" actId="962"/>
          <ac:cxnSpMkLst>
            <pc:docMk/>
            <pc:sldMk cId="2342077903" sldId="382"/>
            <ac:cxnSpMk id="55" creationId="{00000000-0000-0000-0000-000000000000}"/>
          </ac:cxnSpMkLst>
        </pc:cxnChg>
      </pc:sldChg>
      <pc:sldChg chg="modSp mod">
        <pc:chgData name="Caitlin Coleman" userId="96f87ca1-0e64-4ae8-8d77-98757b85df0b" providerId="ADAL" clId="{DDA6BCD5-DC0D-434C-93A0-51E2BCD25B34}" dt="2026-01-09T16:01:23.978" v="205" actId="962"/>
        <pc:sldMkLst>
          <pc:docMk/>
          <pc:sldMk cId="1278048054" sldId="383"/>
        </pc:sldMkLst>
        <pc:spChg chg="mod">
          <ac:chgData name="Caitlin Coleman" userId="96f87ca1-0e64-4ae8-8d77-98757b85df0b" providerId="ADAL" clId="{DDA6BCD5-DC0D-434C-93A0-51E2BCD25B34}" dt="2026-01-09T16:00:58.787" v="201" actId="33553"/>
          <ac:spMkLst>
            <pc:docMk/>
            <pc:sldMk cId="1278048054" sldId="383"/>
            <ac:spMk id="26" creationId="{00000000-0000-0000-0000-000000000000}"/>
          </ac:spMkLst>
        </pc:spChg>
        <pc:grpChg chg="mod">
          <ac:chgData name="Caitlin Coleman" userId="96f87ca1-0e64-4ae8-8d77-98757b85df0b" providerId="ADAL" clId="{DDA6BCD5-DC0D-434C-93A0-51E2BCD25B34}" dt="2026-01-09T16:01:09.902" v="203" actId="962"/>
          <ac:grpSpMkLst>
            <pc:docMk/>
            <pc:sldMk cId="1278048054" sldId="383"/>
            <ac:grpSpMk id="10" creationId="{A0BECEC8-E77F-4C74-8AB5-CEB80504E824}"/>
          </ac:grpSpMkLst>
        </pc:grpChg>
        <pc:grpChg chg="mod">
          <ac:chgData name="Caitlin Coleman" userId="96f87ca1-0e64-4ae8-8d77-98757b85df0b" providerId="ADAL" clId="{DDA6BCD5-DC0D-434C-93A0-51E2BCD25B34}" dt="2026-01-09T16:01:23.978" v="205" actId="962"/>
          <ac:grpSpMkLst>
            <pc:docMk/>
            <pc:sldMk cId="1278048054" sldId="383"/>
            <ac:grpSpMk id="12" creationId="{140C630E-7C20-4B84-9A77-438C9F3139AC}"/>
          </ac:grpSpMkLst>
        </pc:grpChg>
        <pc:grpChg chg="mod">
          <ac:chgData name="Caitlin Coleman" userId="96f87ca1-0e64-4ae8-8d77-98757b85df0b" providerId="ADAL" clId="{DDA6BCD5-DC0D-434C-93A0-51E2BCD25B34}" dt="2026-01-09T16:01:16.586" v="204" actId="962"/>
          <ac:grpSpMkLst>
            <pc:docMk/>
            <pc:sldMk cId="1278048054" sldId="383"/>
            <ac:grpSpMk id="15" creationId="{2D3B7EB1-39D4-467A-9787-15A8E4C31175}"/>
          </ac:grpSpMkLst>
        </pc:grpChg>
        <pc:cxnChg chg="mod">
          <ac:chgData name="Caitlin Coleman" userId="96f87ca1-0e64-4ae8-8d77-98757b85df0b" providerId="ADAL" clId="{DDA6BCD5-DC0D-434C-93A0-51E2BCD25B34}" dt="2026-01-09T16:01:02.960" v="202" actId="962"/>
          <ac:cxnSpMkLst>
            <pc:docMk/>
            <pc:sldMk cId="1278048054" sldId="383"/>
            <ac:cxnSpMk id="55" creationId="{00000000-0000-0000-0000-000000000000}"/>
          </ac:cxnSpMkLst>
        </pc:cxnChg>
      </pc:sldChg>
      <pc:sldChg chg="modSp mod">
        <pc:chgData name="Caitlin Coleman" userId="96f87ca1-0e64-4ae8-8d77-98757b85df0b" providerId="ADAL" clId="{DDA6BCD5-DC0D-434C-93A0-51E2BCD25B34}" dt="2026-01-09T16:02:11.233" v="213" actId="962"/>
        <pc:sldMkLst>
          <pc:docMk/>
          <pc:sldMk cId="4086919053" sldId="384"/>
        </pc:sldMkLst>
        <pc:spChg chg="mod ord">
          <ac:chgData name="Caitlin Coleman" userId="96f87ca1-0e64-4ae8-8d77-98757b85df0b" providerId="ADAL" clId="{DDA6BCD5-DC0D-434C-93A0-51E2BCD25B34}" dt="2026-01-09T16:02:06.112" v="212" actId="962"/>
          <ac:spMkLst>
            <pc:docMk/>
            <pc:sldMk cId="4086919053" sldId="384"/>
            <ac:spMk id="25" creationId="{5F14DEBE-3C70-4FD0-95E5-DA478875C1A1}"/>
          </ac:spMkLst>
        </pc:spChg>
        <pc:spChg chg="mod">
          <ac:chgData name="Caitlin Coleman" userId="96f87ca1-0e64-4ae8-8d77-98757b85df0b" providerId="ADAL" clId="{DDA6BCD5-DC0D-434C-93A0-51E2BCD25B34}" dt="2026-01-09T16:01:31.260" v="206" actId="33553"/>
          <ac:spMkLst>
            <pc:docMk/>
            <pc:sldMk cId="4086919053" sldId="384"/>
            <ac:spMk id="26" creationId="{00000000-0000-0000-0000-000000000000}"/>
          </ac:spMkLst>
        </pc:spChg>
        <pc:grpChg chg="mod">
          <ac:chgData name="Caitlin Coleman" userId="96f87ca1-0e64-4ae8-8d77-98757b85df0b" providerId="ADAL" clId="{DDA6BCD5-DC0D-434C-93A0-51E2BCD25B34}" dt="2026-01-09T16:01:41.384" v="208" actId="962"/>
          <ac:grpSpMkLst>
            <pc:docMk/>
            <pc:sldMk cId="4086919053" sldId="384"/>
            <ac:grpSpMk id="10" creationId="{A0BECEC8-E77F-4C74-8AB5-CEB80504E824}"/>
          </ac:grpSpMkLst>
        </pc:grpChg>
        <pc:grpChg chg="mod">
          <ac:chgData name="Caitlin Coleman" userId="96f87ca1-0e64-4ae8-8d77-98757b85df0b" providerId="ADAL" clId="{DDA6BCD5-DC0D-434C-93A0-51E2BCD25B34}" dt="2026-01-09T16:01:48.328" v="209" actId="962"/>
          <ac:grpSpMkLst>
            <pc:docMk/>
            <pc:sldMk cId="4086919053" sldId="384"/>
            <ac:grpSpMk id="15" creationId="{2D3B7EB1-39D4-467A-9787-15A8E4C31175}"/>
          </ac:grpSpMkLst>
        </pc:grpChg>
        <pc:grpChg chg="mod">
          <ac:chgData name="Caitlin Coleman" userId="96f87ca1-0e64-4ae8-8d77-98757b85df0b" providerId="ADAL" clId="{DDA6BCD5-DC0D-434C-93A0-51E2BCD25B34}" dt="2026-01-09T16:01:55.822" v="210" actId="962"/>
          <ac:grpSpMkLst>
            <pc:docMk/>
            <pc:sldMk cId="4086919053" sldId="384"/>
            <ac:grpSpMk id="19" creationId="{3BB7BC93-772F-48FE-828E-1C68E14DA139}"/>
          </ac:grpSpMkLst>
        </pc:grpChg>
        <pc:grpChg chg="mod">
          <ac:chgData name="Caitlin Coleman" userId="96f87ca1-0e64-4ae8-8d77-98757b85df0b" providerId="ADAL" clId="{DDA6BCD5-DC0D-434C-93A0-51E2BCD25B34}" dt="2026-01-09T16:02:11.233" v="213" actId="962"/>
          <ac:grpSpMkLst>
            <pc:docMk/>
            <pc:sldMk cId="4086919053" sldId="384"/>
            <ac:grpSpMk id="22" creationId="{A0D271D1-039B-4BB0-A5E3-9F6B8815E300}"/>
          </ac:grpSpMkLst>
        </pc:grpChg>
        <pc:cxnChg chg="mod">
          <ac:chgData name="Caitlin Coleman" userId="96f87ca1-0e64-4ae8-8d77-98757b85df0b" providerId="ADAL" clId="{DDA6BCD5-DC0D-434C-93A0-51E2BCD25B34}" dt="2026-01-09T16:01:35.974" v="207" actId="962"/>
          <ac:cxnSpMkLst>
            <pc:docMk/>
            <pc:sldMk cId="4086919053" sldId="384"/>
            <ac:cxnSpMk id="55" creationId="{00000000-0000-0000-0000-000000000000}"/>
          </ac:cxnSpMkLst>
        </pc:cxnChg>
      </pc:sldChg>
      <pc:sldChg chg="modSp mod">
        <pc:chgData name="Caitlin Coleman" userId="96f87ca1-0e64-4ae8-8d77-98757b85df0b" providerId="ADAL" clId="{DDA6BCD5-DC0D-434C-93A0-51E2BCD25B34}" dt="2026-01-09T16:02:35.389" v="217" actId="962"/>
        <pc:sldMkLst>
          <pc:docMk/>
          <pc:sldMk cId="1050112235" sldId="385"/>
        </pc:sldMkLst>
        <pc:spChg chg="mod">
          <ac:chgData name="Caitlin Coleman" userId="96f87ca1-0e64-4ae8-8d77-98757b85df0b" providerId="ADAL" clId="{DDA6BCD5-DC0D-434C-93A0-51E2BCD25B34}" dt="2026-01-09T16:02:19.142" v="214" actId="33553"/>
          <ac:spMkLst>
            <pc:docMk/>
            <pc:sldMk cId="1050112235" sldId="385"/>
            <ac:spMk id="26" creationId="{00000000-0000-0000-0000-000000000000}"/>
          </ac:spMkLst>
        </pc:spChg>
        <pc:grpChg chg="mod">
          <ac:chgData name="Caitlin Coleman" userId="96f87ca1-0e64-4ae8-8d77-98757b85df0b" providerId="ADAL" clId="{DDA6BCD5-DC0D-434C-93A0-51E2BCD25B34}" dt="2026-01-09T16:02:29.635" v="216" actId="962"/>
          <ac:grpSpMkLst>
            <pc:docMk/>
            <pc:sldMk cId="1050112235" sldId="385"/>
            <ac:grpSpMk id="10" creationId="{A0BECEC8-E77F-4C74-8AB5-CEB80504E824}"/>
          </ac:grpSpMkLst>
        </pc:grpChg>
        <pc:grpChg chg="mod">
          <ac:chgData name="Caitlin Coleman" userId="96f87ca1-0e64-4ae8-8d77-98757b85df0b" providerId="ADAL" clId="{DDA6BCD5-DC0D-434C-93A0-51E2BCD25B34}" dt="2026-01-09T16:02:35.389" v="217" actId="962"/>
          <ac:grpSpMkLst>
            <pc:docMk/>
            <pc:sldMk cId="1050112235" sldId="385"/>
            <ac:grpSpMk id="15" creationId="{2D3B7EB1-39D4-467A-9787-15A8E4C31175}"/>
          </ac:grpSpMkLst>
        </pc:grpChg>
        <pc:cxnChg chg="mod">
          <ac:chgData name="Caitlin Coleman" userId="96f87ca1-0e64-4ae8-8d77-98757b85df0b" providerId="ADAL" clId="{DDA6BCD5-DC0D-434C-93A0-51E2BCD25B34}" dt="2026-01-09T16:02:23.935" v="215" actId="962"/>
          <ac:cxnSpMkLst>
            <pc:docMk/>
            <pc:sldMk cId="1050112235" sldId="385"/>
            <ac:cxnSpMk id="55" creationId="{00000000-0000-0000-0000-000000000000}"/>
          </ac:cxnSpMkLst>
        </pc:cxnChg>
      </pc:sldChg>
      <pc:sldChg chg="delSp modSp mod">
        <pc:chgData name="Caitlin Coleman" userId="96f87ca1-0e64-4ae8-8d77-98757b85df0b" providerId="ADAL" clId="{DDA6BCD5-DC0D-434C-93A0-51E2BCD25B34}" dt="2026-01-09T16:03:59.756" v="228" actId="478"/>
        <pc:sldMkLst>
          <pc:docMk/>
          <pc:sldMk cId="1708557731" sldId="386"/>
        </pc:sldMkLst>
        <pc:spChg chg="mod ord topLvl">
          <ac:chgData name="Caitlin Coleman" userId="96f87ca1-0e64-4ae8-8d77-98757b85df0b" providerId="ADAL" clId="{DDA6BCD5-DC0D-434C-93A0-51E2BCD25B34}" dt="2026-01-09T16:03:45.336" v="224"/>
          <ac:spMkLst>
            <pc:docMk/>
            <pc:sldMk cId="1708557731" sldId="386"/>
            <ac:spMk id="26" creationId="{00000000-0000-0000-0000-000000000000}"/>
          </ac:spMkLst>
        </pc:spChg>
        <pc:cxnChg chg="mod ord">
          <ac:chgData name="Caitlin Coleman" userId="96f87ca1-0e64-4ae8-8d77-98757b85df0b" providerId="ADAL" clId="{DDA6BCD5-DC0D-434C-93A0-51E2BCD25B34}" dt="2026-01-09T16:03:57.872" v="227" actId="962"/>
          <ac:cxnSpMkLst>
            <pc:docMk/>
            <pc:sldMk cId="1708557731" sldId="386"/>
            <ac:cxnSpMk id="55" creationId="{00000000-0000-0000-0000-000000000000}"/>
          </ac:cxnSpMkLst>
        </pc:cxnChg>
      </pc:sldChg>
      <pc:sldChg chg="delSp modSp mod">
        <pc:chgData name="Caitlin Coleman" userId="96f87ca1-0e64-4ae8-8d77-98757b85df0b" providerId="ADAL" clId="{DDA6BCD5-DC0D-434C-93A0-51E2BCD25B34}" dt="2026-01-09T16:04:33.085" v="236" actId="962"/>
        <pc:sldMkLst>
          <pc:docMk/>
          <pc:sldMk cId="901289534" sldId="387"/>
        </pc:sldMkLst>
        <pc:spChg chg="mod ord topLvl">
          <ac:chgData name="Caitlin Coleman" userId="96f87ca1-0e64-4ae8-8d77-98757b85df0b" providerId="ADAL" clId="{DDA6BCD5-DC0D-434C-93A0-51E2BCD25B34}" dt="2026-01-09T16:04:27.258" v="233"/>
          <ac:spMkLst>
            <pc:docMk/>
            <pc:sldMk cId="901289534" sldId="387"/>
            <ac:spMk id="26" creationId="{00000000-0000-0000-0000-000000000000}"/>
          </ac:spMkLst>
        </pc:spChg>
        <pc:cxnChg chg="mod ord">
          <ac:chgData name="Caitlin Coleman" userId="96f87ca1-0e64-4ae8-8d77-98757b85df0b" providerId="ADAL" clId="{DDA6BCD5-DC0D-434C-93A0-51E2BCD25B34}" dt="2026-01-09T16:04:33.085" v="236" actId="962"/>
          <ac:cxnSpMkLst>
            <pc:docMk/>
            <pc:sldMk cId="901289534" sldId="387"/>
            <ac:cxnSpMk id="55" creationId="{00000000-0000-0000-0000-000000000000}"/>
          </ac:cxnSpMkLst>
        </pc:cxnChg>
      </pc:sldChg>
      <pc:sldChg chg="delSp modSp mod">
        <pc:chgData name="Caitlin Coleman" userId="96f87ca1-0e64-4ae8-8d77-98757b85df0b" providerId="ADAL" clId="{DDA6BCD5-DC0D-434C-93A0-51E2BCD25B34}" dt="2026-01-09T16:05:19.361" v="243" actId="5793"/>
        <pc:sldMkLst>
          <pc:docMk/>
          <pc:sldMk cId="2601792875" sldId="388"/>
        </pc:sldMkLst>
        <pc:spChg chg="mod">
          <ac:chgData name="Caitlin Coleman" userId="96f87ca1-0e64-4ae8-8d77-98757b85df0b" providerId="ADAL" clId="{DDA6BCD5-DC0D-434C-93A0-51E2BCD25B34}" dt="2026-01-09T16:05:19.361" v="243" actId="5793"/>
          <ac:spMkLst>
            <pc:docMk/>
            <pc:sldMk cId="2601792875" sldId="388"/>
            <ac:spMk id="14" creationId="{4A3C89F5-5AC7-42CA-B269-E0EF8850E061}"/>
          </ac:spMkLst>
        </pc:spChg>
        <pc:spChg chg="mod topLvl">
          <ac:chgData name="Caitlin Coleman" userId="96f87ca1-0e64-4ae8-8d77-98757b85df0b" providerId="ADAL" clId="{DDA6BCD5-DC0D-434C-93A0-51E2BCD25B34}" dt="2026-01-09T16:05:09.425" v="240" actId="33553"/>
          <ac:spMkLst>
            <pc:docMk/>
            <pc:sldMk cId="2601792875" sldId="388"/>
            <ac:spMk id="26" creationId="{00000000-0000-0000-0000-000000000000}"/>
          </ac:spMkLst>
        </pc:spChg>
        <pc:cxnChg chg="mod">
          <ac:chgData name="Caitlin Coleman" userId="96f87ca1-0e64-4ae8-8d77-98757b85df0b" providerId="ADAL" clId="{DDA6BCD5-DC0D-434C-93A0-51E2BCD25B34}" dt="2026-01-09T16:05:16.655" v="242" actId="962"/>
          <ac:cxnSpMkLst>
            <pc:docMk/>
            <pc:sldMk cId="2601792875" sldId="388"/>
            <ac:cxnSpMk id="55" creationId="{00000000-0000-0000-0000-000000000000}"/>
          </ac:cxnSpMkLst>
        </pc:cxnChg>
      </pc:sldChg>
      <pc:sldChg chg="modSp mod">
        <pc:chgData name="Caitlin Coleman" userId="96f87ca1-0e64-4ae8-8d77-98757b85df0b" providerId="ADAL" clId="{DDA6BCD5-DC0D-434C-93A0-51E2BCD25B34}" dt="2026-01-09T16:14:37.603" v="250" actId="962"/>
        <pc:sldMkLst>
          <pc:docMk/>
          <pc:sldMk cId="3991692793" sldId="389"/>
        </pc:sldMkLst>
        <pc:spChg chg="mod">
          <ac:chgData name="Caitlin Coleman" userId="96f87ca1-0e64-4ae8-8d77-98757b85df0b" providerId="ADAL" clId="{DDA6BCD5-DC0D-434C-93A0-51E2BCD25B34}" dt="2026-01-09T16:14:27.694" v="244" actId="33553"/>
          <ac:spMkLst>
            <pc:docMk/>
            <pc:sldMk cId="3991692793" sldId="389"/>
            <ac:spMk id="9" creationId="{00000000-0000-0000-0000-000000000000}"/>
          </ac:spMkLst>
        </pc:spChg>
        <pc:spChg chg="mod">
          <ac:chgData name="Caitlin Coleman" userId="96f87ca1-0e64-4ae8-8d77-98757b85df0b" providerId="ADAL" clId="{DDA6BCD5-DC0D-434C-93A0-51E2BCD25B34}" dt="2026-01-09T16:14:32.444" v="245" actId="962"/>
          <ac:spMkLst>
            <pc:docMk/>
            <pc:sldMk cId="3991692793" sldId="389"/>
            <ac:spMk id="10" creationId="{00000000-0000-0000-0000-000000000000}"/>
          </ac:spMkLst>
        </pc:spChg>
        <pc:cxnChg chg="mod ord">
          <ac:chgData name="Caitlin Coleman" userId="96f87ca1-0e64-4ae8-8d77-98757b85df0b" providerId="ADAL" clId="{DDA6BCD5-DC0D-434C-93A0-51E2BCD25B34}" dt="2026-01-09T16:14:36.682" v="249" actId="962"/>
          <ac:cxnSpMkLst>
            <pc:docMk/>
            <pc:sldMk cId="3991692793" sldId="389"/>
            <ac:cxnSpMk id="11" creationId="{00000000-0000-0000-0000-000000000000}"/>
          </ac:cxnSpMkLst>
        </pc:cxnChg>
        <pc:cxnChg chg="mod">
          <ac:chgData name="Caitlin Coleman" userId="96f87ca1-0e64-4ae8-8d77-98757b85df0b" providerId="ADAL" clId="{DDA6BCD5-DC0D-434C-93A0-51E2BCD25B34}" dt="2026-01-09T16:14:37.603" v="250" actId="962"/>
          <ac:cxnSpMkLst>
            <pc:docMk/>
            <pc:sldMk cId="3991692793" sldId="389"/>
            <ac:cxnSpMk id="14" creationId="{00000000-0000-0000-0000-000000000000}"/>
          </ac:cxnSpMkLst>
        </pc:cxnChg>
      </pc:sldChg>
      <pc:sldChg chg="modSp mod">
        <pc:chgData name="Caitlin Coleman" userId="96f87ca1-0e64-4ae8-8d77-98757b85df0b" providerId="ADAL" clId="{DDA6BCD5-DC0D-434C-93A0-51E2BCD25B34}" dt="2026-01-09T16:15:14.122" v="259" actId="962"/>
        <pc:sldMkLst>
          <pc:docMk/>
          <pc:sldMk cId="2709594242" sldId="390"/>
        </pc:sldMkLst>
        <pc:spChg chg="mod">
          <ac:chgData name="Caitlin Coleman" userId="96f87ca1-0e64-4ae8-8d77-98757b85df0b" providerId="ADAL" clId="{DDA6BCD5-DC0D-434C-93A0-51E2BCD25B34}" dt="2026-01-09T16:15:01.059" v="256" actId="962"/>
          <ac:spMkLst>
            <pc:docMk/>
            <pc:sldMk cId="2709594242" sldId="390"/>
            <ac:spMk id="26" creationId="{00000000-0000-0000-0000-000000000000}"/>
          </ac:spMkLst>
        </pc:spChg>
        <pc:grpChg chg="mod">
          <ac:chgData name="Caitlin Coleman" userId="96f87ca1-0e64-4ae8-8d77-98757b85df0b" providerId="ADAL" clId="{DDA6BCD5-DC0D-434C-93A0-51E2BCD25B34}" dt="2026-01-09T16:15:14.122" v="259" actId="962"/>
          <ac:grpSpMkLst>
            <pc:docMk/>
            <pc:sldMk cId="2709594242" sldId="390"/>
            <ac:grpSpMk id="17" creationId="{635484E1-69B7-45C0-93D1-3E34A99FCB56}"/>
          </ac:grpSpMkLst>
        </pc:grpChg>
        <pc:picChg chg="mod">
          <ac:chgData name="Caitlin Coleman" userId="96f87ca1-0e64-4ae8-8d77-98757b85df0b" providerId="ADAL" clId="{DDA6BCD5-DC0D-434C-93A0-51E2BCD25B34}" dt="2026-01-09T16:15:03.231" v="258"/>
          <ac:picMkLst>
            <pc:docMk/>
            <pc:sldMk cId="2709594242" sldId="390"/>
            <ac:picMk id="2050" creationId="{7F72E11F-EAA7-46CE-BFD1-6A40C54CE018}"/>
          </ac:picMkLst>
        </pc:picChg>
        <pc:cxnChg chg="mod">
          <ac:chgData name="Caitlin Coleman" userId="96f87ca1-0e64-4ae8-8d77-98757b85df0b" providerId="ADAL" clId="{DDA6BCD5-DC0D-434C-93A0-51E2BCD25B34}" dt="2026-01-09T16:15:01.772" v="257" actId="962"/>
          <ac:cxnSpMkLst>
            <pc:docMk/>
            <pc:sldMk cId="2709594242" sldId="390"/>
            <ac:cxnSpMk id="55" creationId="{00000000-0000-0000-0000-000000000000}"/>
          </ac:cxnSpMkLst>
        </pc:cxnChg>
      </pc:sldChg>
      <pc:sldChg chg="modSp mod">
        <pc:chgData name="Caitlin Coleman" userId="96f87ca1-0e64-4ae8-8d77-98757b85df0b" providerId="ADAL" clId="{DDA6BCD5-DC0D-434C-93A0-51E2BCD25B34}" dt="2026-01-09T16:18:00.245" v="270" actId="962"/>
        <pc:sldMkLst>
          <pc:docMk/>
          <pc:sldMk cId="2213397351" sldId="391"/>
        </pc:sldMkLst>
        <pc:spChg chg="mod">
          <ac:chgData name="Caitlin Coleman" userId="96f87ca1-0e64-4ae8-8d77-98757b85df0b" providerId="ADAL" clId="{DDA6BCD5-DC0D-434C-93A0-51E2BCD25B34}" dt="2026-01-09T16:17:26.749" v="265" actId="33553"/>
          <ac:spMkLst>
            <pc:docMk/>
            <pc:sldMk cId="2213397351" sldId="391"/>
            <ac:spMk id="26" creationId="{00000000-0000-0000-0000-000000000000}"/>
          </ac:spMkLst>
        </pc:spChg>
        <pc:grpChg chg="mod ord">
          <ac:chgData name="Caitlin Coleman" userId="96f87ca1-0e64-4ae8-8d77-98757b85df0b" providerId="ADAL" clId="{DDA6BCD5-DC0D-434C-93A0-51E2BCD25B34}" dt="2026-01-09T16:17:44.022" v="268" actId="962"/>
          <ac:grpSpMkLst>
            <pc:docMk/>
            <pc:sldMk cId="2213397351" sldId="391"/>
            <ac:grpSpMk id="7" creationId="{46523F48-DD29-432F-8BC6-514B9DDDBF5D}"/>
          </ac:grpSpMkLst>
        </pc:grpChg>
        <pc:grpChg chg="mod">
          <ac:chgData name="Caitlin Coleman" userId="96f87ca1-0e64-4ae8-8d77-98757b85df0b" providerId="ADAL" clId="{DDA6BCD5-DC0D-434C-93A0-51E2BCD25B34}" dt="2026-01-09T16:18:00.245" v="270" actId="962"/>
          <ac:grpSpMkLst>
            <pc:docMk/>
            <pc:sldMk cId="2213397351" sldId="391"/>
            <ac:grpSpMk id="10" creationId="{C4EC938A-6407-41F7-87ED-6D08C595347C}"/>
          </ac:grpSpMkLst>
        </pc:grpChg>
        <pc:picChg chg="mod">
          <ac:chgData name="Caitlin Coleman" userId="96f87ca1-0e64-4ae8-8d77-98757b85df0b" providerId="ADAL" clId="{DDA6BCD5-DC0D-434C-93A0-51E2BCD25B34}" dt="2026-01-09T16:17:47.493" v="269" actId="962"/>
          <ac:picMkLst>
            <pc:docMk/>
            <pc:sldMk cId="2213397351" sldId="391"/>
            <ac:picMk id="5" creationId="{FE2D20C6-1035-457C-A353-CAE7FD78C834}"/>
          </ac:picMkLst>
        </pc:picChg>
        <pc:cxnChg chg="mod">
          <ac:chgData name="Caitlin Coleman" userId="96f87ca1-0e64-4ae8-8d77-98757b85df0b" providerId="ADAL" clId="{DDA6BCD5-DC0D-434C-93A0-51E2BCD25B34}" dt="2026-01-09T16:17:32.398" v="266" actId="962"/>
          <ac:cxnSpMkLst>
            <pc:docMk/>
            <pc:sldMk cId="2213397351" sldId="391"/>
            <ac:cxnSpMk id="55" creationId="{00000000-0000-0000-0000-000000000000}"/>
          </ac:cxnSpMkLst>
        </pc:cxnChg>
      </pc:sldChg>
      <pc:sldChg chg="modSp mod">
        <pc:chgData name="Caitlin Coleman" userId="96f87ca1-0e64-4ae8-8d77-98757b85df0b" providerId="ADAL" clId="{DDA6BCD5-DC0D-434C-93A0-51E2BCD25B34}" dt="2026-01-09T16:20:16.465" v="284" actId="962"/>
        <pc:sldMkLst>
          <pc:docMk/>
          <pc:sldMk cId="3963907962" sldId="392"/>
        </pc:sldMkLst>
        <pc:spChg chg="mod">
          <ac:chgData name="Caitlin Coleman" userId="96f87ca1-0e64-4ae8-8d77-98757b85df0b" providerId="ADAL" clId="{DDA6BCD5-DC0D-434C-93A0-51E2BCD25B34}" dt="2026-01-09T16:19:45.813" v="276" actId="20577"/>
          <ac:spMkLst>
            <pc:docMk/>
            <pc:sldMk cId="3963907962" sldId="392"/>
            <ac:spMk id="9" creationId="{E53F59C6-45E1-416F-BCA9-5EEEED3669F8}"/>
          </ac:spMkLst>
        </pc:spChg>
        <pc:spChg chg="mod">
          <ac:chgData name="Caitlin Coleman" userId="96f87ca1-0e64-4ae8-8d77-98757b85df0b" providerId="ADAL" clId="{DDA6BCD5-DC0D-434C-93A0-51E2BCD25B34}" dt="2026-01-09T16:19:24.944" v="271" actId="33553"/>
          <ac:spMkLst>
            <pc:docMk/>
            <pc:sldMk cId="3963907962" sldId="392"/>
            <ac:spMk id="26" creationId="{00000000-0000-0000-0000-000000000000}"/>
          </ac:spMkLst>
        </pc:spChg>
        <pc:grpChg chg="mod">
          <ac:chgData name="Caitlin Coleman" userId="96f87ca1-0e64-4ae8-8d77-98757b85df0b" providerId="ADAL" clId="{DDA6BCD5-DC0D-434C-93A0-51E2BCD25B34}" dt="2026-01-09T16:19:57.250" v="277" actId="962"/>
          <ac:grpSpMkLst>
            <pc:docMk/>
            <pc:sldMk cId="3963907962" sldId="392"/>
            <ac:grpSpMk id="7" creationId="{46523F48-DD29-432F-8BC6-514B9DDDBF5D}"/>
          </ac:grpSpMkLst>
        </pc:grpChg>
        <pc:grpChg chg="mod">
          <ac:chgData name="Caitlin Coleman" userId="96f87ca1-0e64-4ae8-8d77-98757b85df0b" providerId="ADAL" clId="{DDA6BCD5-DC0D-434C-93A0-51E2BCD25B34}" dt="2026-01-09T16:20:16.465" v="284" actId="962"/>
          <ac:grpSpMkLst>
            <pc:docMk/>
            <pc:sldMk cId="3963907962" sldId="392"/>
            <ac:grpSpMk id="10" creationId="{C4EC938A-6407-41F7-87ED-6D08C595347C}"/>
          </ac:grpSpMkLst>
        </pc:grpChg>
        <pc:picChg chg="mod">
          <ac:chgData name="Caitlin Coleman" userId="96f87ca1-0e64-4ae8-8d77-98757b85df0b" providerId="ADAL" clId="{DDA6BCD5-DC0D-434C-93A0-51E2BCD25B34}" dt="2026-01-09T16:20:02.162" v="279" actId="962"/>
          <ac:picMkLst>
            <pc:docMk/>
            <pc:sldMk cId="3963907962" sldId="392"/>
            <ac:picMk id="13" creationId="{5DA77E35-0284-487B-AEBF-9F08694843B5}"/>
          </ac:picMkLst>
        </pc:picChg>
        <pc:picChg chg="mod">
          <ac:chgData name="Caitlin Coleman" userId="96f87ca1-0e64-4ae8-8d77-98757b85df0b" providerId="ADAL" clId="{DDA6BCD5-DC0D-434C-93A0-51E2BCD25B34}" dt="2026-01-09T16:20:02.724" v="280" actId="962"/>
          <ac:picMkLst>
            <pc:docMk/>
            <pc:sldMk cId="3963907962" sldId="392"/>
            <ac:picMk id="14" creationId="{605036CE-965C-4437-BEBB-04918C21257F}"/>
          </ac:picMkLst>
        </pc:picChg>
        <pc:picChg chg="mod">
          <ac:chgData name="Caitlin Coleman" userId="96f87ca1-0e64-4ae8-8d77-98757b85df0b" providerId="ADAL" clId="{DDA6BCD5-DC0D-434C-93A0-51E2BCD25B34}" dt="2026-01-09T16:20:03.625" v="281" actId="962"/>
          <ac:picMkLst>
            <pc:docMk/>
            <pc:sldMk cId="3963907962" sldId="392"/>
            <ac:picMk id="15" creationId="{378587BF-2F59-4F9D-8C89-488C03B3D514}"/>
          </ac:picMkLst>
        </pc:picChg>
        <pc:picChg chg="mod">
          <ac:chgData name="Caitlin Coleman" userId="96f87ca1-0e64-4ae8-8d77-98757b85df0b" providerId="ADAL" clId="{DDA6BCD5-DC0D-434C-93A0-51E2BCD25B34}" dt="2026-01-09T16:20:04.472" v="282" actId="962"/>
          <ac:picMkLst>
            <pc:docMk/>
            <pc:sldMk cId="3963907962" sldId="392"/>
            <ac:picMk id="16" creationId="{0AD14DF1-1296-479A-B2E7-D800E53CA726}"/>
          </ac:picMkLst>
        </pc:picChg>
        <pc:picChg chg="mod">
          <ac:chgData name="Caitlin Coleman" userId="96f87ca1-0e64-4ae8-8d77-98757b85df0b" providerId="ADAL" clId="{DDA6BCD5-DC0D-434C-93A0-51E2BCD25B34}" dt="2026-01-09T16:20:05.516" v="283" actId="962"/>
          <ac:picMkLst>
            <pc:docMk/>
            <pc:sldMk cId="3963907962" sldId="392"/>
            <ac:picMk id="17" creationId="{902C3F06-01DE-41AC-A3F3-254EF1D67791}"/>
          </ac:picMkLst>
        </pc:picChg>
        <pc:cxnChg chg="mod">
          <ac:chgData name="Caitlin Coleman" userId="96f87ca1-0e64-4ae8-8d77-98757b85df0b" providerId="ADAL" clId="{DDA6BCD5-DC0D-434C-93A0-51E2BCD25B34}" dt="2026-01-09T16:19:59.772" v="278" actId="962"/>
          <ac:cxnSpMkLst>
            <pc:docMk/>
            <pc:sldMk cId="3963907962" sldId="392"/>
            <ac:cxnSpMk id="55" creationId="{00000000-0000-0000-0000-000000000000}"/>
          </ac:cxnSpMkLst>
        </pc:cxnChg>
      </pc:sldChg>
      <pc:sldChg chg="modSp mod">
        <pc:chgData name="Caitlin Coleman" userId="96f87ca1-0e64-4ae8-8d77-98757b85df0b" providerId="ADAL" clId="{DDA6BCD5-DC0D-434C-93A0-51E2BCD25B34}" dt="2026-01-09T16:26:10.450" v="298" actId="947"/>
        <pc:sldMkLst>
          <pc:docMk/>
          <pc:sldMk cId="265917489" sldId="393"/>
        </pc:sldMkLst>
        <pc:spChg chg="mod">
          <ac:chgData name="Caitlin Coleman" userId="96f87ca1-0e64-4ae8-8d77-98757b85df0b" providerId="ADAL" clId="{DDA6BCD5-DC0D-434C-93A0-51E2BCD25B34}" dt="2026-01-09T16:26:10.450" v="298" actId="947"/>
          <ac:spMkLst>
            <pc:docMk/>
            <pc:sldMk cId="265917489" sldId="393"/>
            <ac:spMk id="26" creationId="{00000000-0000-0000-0000-000000000000}"/>
          </ac:spMkLst>
        </pc:spChg>
        <pc:grpChg chg="mod">
          <ac:chgData name="Caitlin Coleman" userId="96f87ca1-0e64-4ae8-8d77-98757b85df0b" providerId="ADAL" clId="{DDA6BCD5-DC0D-434C-93A0-51E2BCD25B34}" dt="2026-01-09T16:25:17.607" v="293" actId="962"/>
          <ac:grpSpMkLst>
            <pc:docMk/>
            <pc:sldMk cId="265917489" sldId="393"/>
            <ac:grpSpMk id="9" creationId="{7606FCA3-F798-4992-9374-51BB75CAC63F}"/>
          </ac:grpSpMkLst>
        </pc:grpChg>
        <pc:grpChg chg="mod">
          <ac:chgData name="Caitlin Coleman" userId="96f87ca1-0e64-4ae8-8d77-98757b85df0b" providerId="ADAL" clId="{DDA6BCD5-DC0D-434C-93A0-51E2BCD25B34}" dt="2026-01-09T16:25:28.887" v="294" actId="962"/>
          <ac:grpSpMkLst>
            <pc:docMk/>
            <pc:sldMk cId="265917489" sldId="393"/>
            <ac:grpSpMk id="13" creationId="{329D0464-A25F-45E6-B729-2B0E64C05487}"/>
          </ac:grpSpMkLst>
        </pc:grpChg>
        <pc:grpChg chg="mod">
          <ac:chgData name="Caitlin Coleman" userId="96f87ca1-0e64-4ae8-8d77-98757b85df0b" providerId="ADAL" clId="{DDA6BCD5-DC0D-434C-93A0-51E2BCD25B34}" dt="2026-01-09T16:25:41.277" v="295" actId="962"/>
          <ac:grpSpMkLst>
            <pc:docMk/>
            <pc:sldMk cId="265917489" sldId="393"/>
            <ac:grpSpMk id="16" creationId="{BE18EC23-3213-4A05-9540-D48953A9D44F}"/>
          </ac:grpSpMkLst>
        </pc:grpChg>
        <pc:grpChg chg="mod">
          <ac:chgData name="Caitlin Coleman" userId="96f87ca1-0e64-4ae8-8d77-98757b85df0b" providerId="ADAL" clId="{DDA6BCD5-DC0D-434C-93A0-51E2BCD25B34}" dt="2026-01-09T16:25:52.980" v="296" actId="962"/>
          <ac:grpSpMkLst>
            <pc:docMk/>
            <pc:sldMk cId="265917489" sldId="393"/>
            <ac:grpSpMk id="19" creationId="{C904B098-7432-4CF1-9FF5-2E6C29133256}"/>
          </ac:grpSpMkLst>
        </pc:grpChg>
        <pc:cxnChg chg="mod">
          <ac:chgData name="Caitlin Coleman" userId="96f87ca1-0e64-4ae8-8d77-98757b85df0b" providerId="ADAL" clId="{DDA6BCD5-DC0D-434C-93A0-51E2BCD25B34}" dt="2026-01-09T16:25:02.708" v="292" actId="962"/>
          <ac:cxnSpMkLst>
            <pc:docMk/>
            <pc:sldMk cId="265917489" sldId="393"/>
            <ac:cxnSpMk id="55" creationId="{00000000-0000-0000-0000-000000000000}"/>
          </ac:cxnSpMkLst>
        </pc:cxnChg>
      </pc:sldChg>
      <pc:sldChg chg="modSp mod">
        <pc:chgData name="Caitlin Coleman" userId="96f87ca1-0e64-4ae8-8d77-98757b85df0b" providerId="ADAL" clId="{DDA6BCD5-DC0D-434C-93A0-51E2BCD25B34}" dt="2026-01-09T16:26:33.833" v="302" actId="962"/>
        <pc:sldMkLst>
          <pc:docMk/>
          <pc:sldMk cId="2271722344" sldId="394"/>
        </pc:sldMkLst>
        <pc:spChg chg="mod">
          <ac:chgData name="Caitlin Coleman" userId="96f87ca1-0e64-4ae8-8d77-98757b85df0b" providerId="ADAL" clId="{DDA6BCD5-DC0D-434C-93A0-51E2BCD25B34}" dt="2026-01-09T16:26:29.401" v="301" actId="33553"/>
          <ac:spMkLst>
            <pc:docMk/>
            <pc:sldMk cId="2271722344" sldId="394"/>
            <ac:spMk id="26" creationId="{00000000-0000-0000-0000-000000000000}"/>
          </ac:spMkLst>
        </pc:spChg>
        <pc:cxnChg chg="mod">
          <ac:chgData name="Caitlin Coleman" userId="96f87ca1-0e64-4ae8-8d77-98757b85df0b" providerId="ADAL" clId="{DDA6BCD5-DC0D-434C-93A0-51E2BCD25B34}" dt="2026-01-09T16:26:33.833" v="302" actId="962"/>
          <ac:cxnSpMkLst>
            <pc:docMk/>
            <pc:sldMk cId="2271722344" sldId="394"/>
            <ac:cxnSpMk id="55" creationId="{00000000-0000-0000-0000-000000000000}"/>
          </ac:cxnSpMkLst>
        </pc:cxnChg>
      </pc:sldChg>
      <pc:sldChg chg="delSp modSp mod">
        <pc:chgData name="Caitlin Coleman" userId="96f87ca1-0e64-4ae8-8d77-98757b85df0b" providerId="ADAL" clId="{DDA6BCD5-DC0D-434C-93A0-51E2BCD25B34}" dt="2026-01-09T16:27:29.758" v="310" actId="962"/>
        <pc:sldMkLst>
          <pc:docMk/>
          <pc:sldMk cId="207093003" sldId="395"/>
        </pc:sldMkLst>
        <pc:spChg chg="mod ord topLvl">
          <ac:chgData name="Caitlin Coleman" userId="96f87ca1-0e64-4ae8-8d77-98757b85df0b" providerId="ADAL" clId="{DDA6BCD5-DC0D-434C-93A0-51E2BCD25B34}" dt="2026-01-09T16:27:22.957" v="307"/>
          <ac:spMkLst>
            <pc:docMk/>
            <pc:sldMk cId="207093003" sldId="395"/>
            <ac:spMk id="26" creationId="{00000000-0000-0000-0000-000000000000}"/>
          </ac:spMkLst>
        </pc:spChg>
        <pc:cxnChg chg="mod ord">
          <ac:chgData name="Caitlin Coleman" userId="96f87ca1-0e64-4ae8-8d77-98757b85df0b" providerId="ADAL" clId="{DDA6BCD5-DC0D-434C-93A0-51E2BCD25B34}" dt="2026-01-09T16:27:29.758" v="310" actId="962"/>
          <ac:cxnSpMkLst>
            <pc:docMk/>
            <pc:sldMk cId="207093003" sldId="395"/>
            <ac:cxnSpMk id="55" creationId="{00000000-0000-0000-0000-000000000000}"/>
          </ac:cxnSpMkLst>
        </pc:cxnChg>
      </pc:sldChg>
      <pc:sldChg chg="delSp modSp mod">
        <pc:chgData name="Caitlin Coleman" userId="96f87ca1-0e64-4ae8-8d77-98757b85df0b" providerId="ADAL" clId="{DDA6BCD5-DC0D-434C-93A0-51E2BCD25B34}" dt="2026-01-09T16:46:31.328" v="318" actId="962"/>
        <pc:sldMkLst>
          <pc:docMk/>
          <pc:sldMk cId="3226116372" sldId="396"/>
        </pc:sldMkLst>
        <pc:spChg chg="mod ord topLvl">
          <ac:chgData name="Caitlin Coleman" userId="96f87ca1-0e64-4ae8-8d77-98757b85df0b" providerId="ADAL" clId="{DDA6BCD5-DC0D-434C-93A0-51E2BCD25B34}" dt="2026-01-09T16:46:24.129" v="315"/>
          <ac:spMkLst>
            <pc:docMk/>
            <pc:sldMk cId="3226116372" sldId="396"/>
            <ac:spMk id="26" creationId="{00000000-0000-0000-0000-000000000000}"/>
          </ac:spMkLst>
        </pc:spChg>
        <pc:cxnChg chg="mod ord">
          <ac:chgData name="Caitlin Coleman" userId="96f87ca1-0e64-4ae8-8d77-98757b85df0b" providerId="ADAL" clId="{DDA6BCD5-DC0D-434C-93A0-51E2BCD25B34}" dt="2026-01-09T16:46:31.328" v="318" actId="962"/>
          <ac:cxnSpMkLst>
            <pc:docMk/>
            <pc:sldMk cId="3226116372" sldId="396"/>
            <ac:cxnSpMk id="55" creationId="{00000000-0000-0000-0000-000000000000}"/>
          </ac:cxnSpMkLst>
        </pc:cxnChg>
      </pc:sldChg>
      <pc:sldChg chg="modSp mod">
        <pc:chgData name="Caitlin Coleman" userId="96f87ca1-0e64-4ae8-8d77-98757b85df0b" providerId="ADAL" clId="{DDA6BCD5-DC0D-434C-93A0-51E2BCD25B34}" dt="2026-01-09T16:47:39.058" v="326" actId="947"/>
        <pc:sldMkLst>
          <pc:docMk/>
          <pc:sldMk cId="1309596373" sldId="397"/>
        </pc:sldMkLst>
        <pc:spChg chg="mod">
          <ac:chgData name="Caitlin Coleman" userId="96f87ca1-0e64-4ae8-8d77-98757b85df0b" providerId="ADAL" clId="{DDA6BCD5-DC0D-434C-93A0-51E2BCD25B34}" dt="2026-01-09T16:47:39.058" v="326" actId="947"/>
          <ac:spMkLst>
            <pc:docMk/>
            <pc:sldMk cId="1309596373" sldId="397"/>
            <ac:spMk id="26" creationId="{00000000-0000-0000-0000-000000000000}"/>
          </ac:spMkLst>
        </pc:spChg>
        <pc:grpChg chg="mod">
          <ac:chgData name="Caitlin Coleman" userId="96f87ca1-0e64-4ae8-8d77-98757b85df0b" providerId="ADAL" clId="{DDA6BCD5-DC0D-434C-93A0-51E2BCD25B34}" dt="2026-01-09T16:47:00.832" v="321" actId="962"/>
          <ac:grpSpMkLst>
            <pc:docMk/>
            <pc:sldMk cId="1309596373" sldId="397"/>
            <ac:grpSpMk id="9" creationId="{7606FCA3-F798-4992-9374-51BB75CAC63F}"/>
          </ac:grpSpMkLst>
        </pc:grpChg>
        <pc:grpChg chg="mod">
          <ac:chgData name="Caitlin Coleman" userId="96f87ca1-0e64-4ae8-8d77-98757b85df0b" providerId="ADAL" clId="{DDA6BCD5-DC0D-434C-93A0-51E2BCD25B34}" dt="2026-01-09T16:47:07.864" v="322" actId="962"/>
          <ac:grpSpMkLst>
            <pc:docMk/>
            <pc:sldMk cId="1309596373" sldId="397"/>
            <ac:grpSpMk id="13" creationId="{329D0464-A25F-45E6-B729-2B0E64C05487}"/>
          </ac:grpSpMkLst>
        </pc:grpChg>
        <pc:grpChg chg="mod">
          <ac:chgData name="Caitlin Coleman" userId="96f87ca1-0e64-4ae8-8d77-98757b85df0b" providerId="ADAL" clId="{DDA6BCD5-DC0D-434C-93A0-51E2BCD25B34}" dt="2026-01-09T16:47:15.104" v="323" actId="962"/>
          <ac:grpSpMkLst>
            <pc:docMk/>
            <pc:sldMk cId="1309596373" sldId="397"/>
            <ac:grpSpMk id="16" creationId="{BE18EC23-3213-4A05-9540-D48953A9D44F}"/>
          </ac:grpSpMkLst>
        </pc:grpChg>
        <pc:grpChg chg="mod">
          <ac:chgData name="Caitlin Coleman" userId="96f87ca1-0e64-4ae8-8d77-98757b85df0b" providerId="ADAL" clId="{DDA6BCD5-DC0D-434C-93A0-51E2BCD25B34}" dt="2026-01-09T16:47:22.106" v="324" actId="962"/>
          <ac:grpSpMkLst>
            <pc:docMk/>
            <pc:sldMk cId="1309596373" sldId="397"/>
            <ac:grpSpMk id="19" creationId="{C904B098-7432-4CF1-9FF5-2E6C29133256}"/>
          </ac:grpSpMkLst>
        </pc:grpChg>
        <pc:cxnChg chg="mod">
          <ac:chgData name="Caitlin Coleman" userId="96f87ca1-0e64-4ae8-8d77-98757b85df0b" providerId="ADAL" clId="{DDA6BCD5-DC0D-434C-93A0-51E2BCD25B34}" dt="2026-01-09T16:46:46.186" v="320" actId="962"/>
          <ac:cxnSpMkLst>
            <pc:docMk/>
            <pc:sldMk cId="1309596373" sldId="397"/>
            <ac:cxnSpMk id="55" creationId="{00000000-0000-0000-0000-000000000000}"/>
          </ac:cxnSpMkLst>
        </pc:cxnChg>
      </pc:sldChg>
      <pc:sldChg chg="modSp mod">
        <pc:chgData name="Caitlin Coleman" userId="96f87ca1-0e64-4ae8-8d77-98757b85df0b" providerId="ADAL" clId="{DDA6BCD5-DC0D-434C-93A0-51E2BCD25B34}" dt="2026-01-09T16:47:57.899" v="331"/>
        <pc:sldMkLst>
          <pc:docMk/>
          <pc:sldMk cId="790244579" sldId="398"/>
        </pc:sldMkLst>
        <pc:spChg chg="mod">
          <ac:chgData name="Caitlin Coleman" userId="96f87ca1-0e64-4ae8-8d77-98757b85df0b" providerId="ADAL" clId="{DDA6BCD5-DC0D-434C-93A0-51E2BCD25B34}" dt="2026-01-09T16:47:51.318" v="329" actId="33553"/>
          <ac:spMkLst>
            <pc:docMk/>
            <pc:sldMk cId="790244579" sldId="398"/>
            <ac:spMk id="26" creationId="{00000000-0000-0000-0000-000000000000}"/>
          </ac:spMkLst>
        </pc:spChg>
        <pc:picChg chg="ord">
          <ac:chgData name="Caitlin Coleman" userId="96f87ca1-0e64-4ae8-8d77-98757b85df0b" providerId="ADAL" clId="{DDA6BCD5-DC0D-434C-93A0-51E2BCD25B34}" dt="2026-01-09T16:47:57.899" v="331"/>
          <ac:picMkLst>
            <pc:docMk/>
            <pc:sldMk cId="790244579" sldId="398"/>
            <ac:picMk id="3" creationId="{537FB2F8-DAF6-446A-BA3E-68808EE040D6}"/>
          </ac:picMkLst>
        </pc:picChg>
        <pc:cxnChg chg="mod">
          <ac:chgData name="Caitlin Coleman" userId="96f87ca1-0e64-4ae8-8d77-98757b85df0b" providerId="ADAL" clId="{DDA6BCD5-DC0D-434C-93A0-51E2BCD25B34}" dt="2026-01-09T16:47:56.203" v="330" actId="962"/>
          <ac:cxnSpMkLst>
            <pc:docMk/>
            <pc:sldMk cId="790244579" sldId="398"/>
            <ac:cxnSpMk id="55" creationId="{00000000-0000-0000-0000-000000000000}"/>
          </ac:cxnSpMkLst>
        </pc:cxnChg>
      </pc:sldChg>
      <pc:sldChg chg="modSp mod">
        <pc:chgData name="Caitlin Coleman" userId="96f87ca1-0e64-4ae8-8d77-98757b85df0b" providerId="ADAL" clId="{DDA6BCD5-DC0D-434C-93A0-51E2BCD25B34}" dt="2026-01-09T16:48:40.667" v="337" actId="962"/>
        <pc:sldMkLst>
          <pc:docMk/>
          <pc:sldMk cId="1783654856" sldId="399"/>
        </pc:sldMkLst>
        <pc:spChg chg="mod">
          <ac:chgData name="Caitlin Coleman" userId="96f87ca1-0e64-4ae8-8d77-98757b85df0b" providerId="ADAL" clId="{DDA6BCD5-DC0D-434C-93A0-51E2BCD25B34}" dt="2026-01-09T16:48:10.102" v="332" actId="33553"/>
          <ac:spMkLst>
            <pc:docMk/>
            <pc:sldMk cId="1783654856" sldId="399"/>
            <ac:spMk id="26" creationId="{00000000-0000-0000-0000-000000000000}"/>
          </ac:spMkLst>
        </pc:spChg>
        <pc:grpChg chg="mod">
          <ac:chgData name="Caitlin Coleman" userId="96f87ca1-0e64-4ae8-8d77-98757b85df0b" providerId="ADAL" clId="{DDA6BCD5-DC0D-434C-93A0-51E2BCD25B34}" dt="2026-01-09T16:48:20.156" v="334" actId="962"/>
          <ac:grpSpMkLst>
            <pc:docMk/>
            <pc:sldMk cId="1783654856" sldId="399"/>
            <ac:grpSpMk id="9" creationId="{7606FCA3-F798-4992-9374-51BB75CAC63F}"/>
          </ac:grpSpMkLst>
        </pc:grpChg>
        <pc:grpChg chg="mod">
          <ac:chgData name="Caitlin Coleman" userId="96f87ca1-0e64-4ae8-8d77-98757b85df0b" providerId="ADAL" clId="{DDA6BCD5-DC0D-434C-93A0-51E2BCD25B34}" dt="2026-01-09T16:48:26.252" v="335" actId="962"/>
          <ac:grpSpMkLst>
            <pc:docMk/>
            <pc:sldMk cId="1783654856" sldId="399"/>
            <ac:grpSpMk id="13" creationId="{329D0464-A25F-45E6-B729-2B0E64C05487}"/>
          </ac:grpSpMkLst>
        </pc:grpChg>
        <pc:grpChg chg="mod">
          <ac:chgData name="Caitlin Coleman" userId="96f87ca1-0e64-4ae8-8d77-98757b85df0b" providerId="ADAL" clId="{DDA6BCD5-DC0D-434C-93A0-51E2BCD25B34}" dt="2026-01-09T16:48:32.963" v="336" actId="962"/>
          <ac:grpSpMkLst>
            <pc:docMk/>
            <pc:sldMk cId="1783654856" sldId="399"/>
            <ac:grpSpMk id="16" creationId="{BE18EC23-3213-4A05-9540-D48953A9D44F}"/>
          </ac:grpSpMkLst>
        </pc:grpChg>
        <pc:grpChg chg="mod">
          <ac:chgData name="Caitlin Coleman" userId="96f87ca1-0e64-4ae8-8d77-98757b85df0b" providerId="ADAL" clId="{DDA6BCD5-DC0D-434C-93A0-51E2BCD25B34}" dt="2026-01-09T16:48:40.667" v="337" actId="962"/>
          <ac:grpSpMkLst>
            <pc:docMk/>
            <pc:sldMk cId="1783654856" sldId="399"/>
            <ac:grpSpMk id="19" creationId="{C904B098-7432-4CF1-9FF5-2E6C29133256}"/>
          </ac:grpSpMkLst>
        </pc:grpChg>
        <pc:cxnChg chg="mod">
          <ac:chgData name="Caitlin Coleman" userId="96f87ca1-0e64-4ae8-8d77-98757b85df0b" providerId="ADAL" clId="{DDA6BCD5-DC0D-434C-93A0-51E2BCD25B34}" dt="2026-01-09T16:48:13.107" v="333" actId="962"/>
          <ac:cxnSpMkLst>
            <pc:docMk/>
            <pc:sldMk cId="1783654856" sldId="399"/>
            <ac:cxnSpMk id="55" creationId="{00000000-0000-0000-0000-000000000000}"/>
          </ac:cxnSpMkLst>
        </pc:cxnChg>
      </pc:sldChg>
      <pc:sldChg chg="modSp mod">
        <pc:chgData name="Caitlin Coleman" userId="96f87ca1-0e64-4ae8-8d77-98757b85df0b" providerId="ADAL" clId="{DDA6BCD5-DC0D-434C-93A0-51E2BCD25B34}" dt="2026-01-09T16:51:14.344" v="363" actId="962"/>
        <pc:sldMkLst>
          <pc:docMk/>
          <pc:sldMk cId="1243452670" sldId="400"/>
        </pc:sldMkLst>
        <pc:spChg chg="mod ord">
          <ac:chgData name="Caitlin Coleman" userId="96f87ca1-0e64-4ae8-8d77-98757b85df0b" providerId="ADAL" clId="{DDA6BCD5-DC0D-434C-93A0-51E2BCD25B34}" dt="2026-01-09T16:51:11.881" v="361"/>
          <ac:spMkLst>
            <pc:docMk/>
            <pc:sldMk cId="1243452670" sldId="400"/>
            <ac:spMk id="26" creationId="{00000000-0000-0000-0000-000000000000}"/>
          </ac:spMkLst>
        </pc:spChg>
        <pc:cxnChg chg="mod ord">
          <ac:chgData name="Caitlin Coleman" userId="96f87ca1-0e64-4ae8-8d77-98757b85df0b" providerId="ADAL" clId="{DDA6BCD5-DC0D-434C-93A0-51E2BCD25B34}" dt="2026-01-09T16:51:14.344" v="363" actId="962"/>
          <ac:cxnSpMkLst>
            <pc:docMk/>
            <pc:sldMk cId="1243452670" sldId="400"/>
            <ac:cxnSpMk id="55" creationId="{00000000-0000-0000-0000-000000000000}"/>
          </ac:cxnSpMkLst>
        </pc:cxnChg>
      </pc:sldChg>
      <pc:sldChg chg="addSp delSp modSp mod">
        <pc:chgData name="Caitlin Coleman" userId="96f87ca1-0e64-4ae8-8d77-98757b85df0b" providerId="ADAL" clId="{DDA6BCD5-DC0D-434C-93A0-51E2BCD25B34}" dt="2026-01-09T16:53:40.677" v="378" actId="962"/>
        <pc:sldMkLst>
          <pc:docMk/>
          <pc:sldMk cId="3360100688" sldId="401"/>
        </pc:sldMkLst>
        <pc:spChg chg="mod ord">
          <ac:chgData name="Caitlin Coleman" userId="96f87ca1-0e64-4ae8-8d77-98757b85df0b" providerId="ADAL" clId="{DDA6BCD5-DC0D-434C-93A0-51E2BCD25B34}" dt="2026-01-09T16:51:39.122" v="367"/>
          <ac:spMkLst>
            <pc:docMk/>
            <pc:sldMk cId="3360100688" sldId="401"/>
            <ac:spMk id="26" creationId="{00000000-0000-0000-0000-000000000000}"/>
          </ac:spMkLst>
        </pc:spChg>
        <pc:picChg chg="add mod">
          <ac:chgData name="Caitlin Coleman" userId="96f87ca1-0e64-4ae8-8d77-98757b85df0b" providerId="ADAL" clId="{DDA6BCD5-DC0D-434C-93A0-51E2BCD25B34}" dt="2026-01-09T16:53:40.677" v="378" actId="962"/>
          <ac:picMkLst>
            <pc:docMk/>
            <pc:sldMk cId="3360100688" sldId="401"/>
            <ac:picMk id="4" creationId="{1E293173-F731-A1A5-347F-5B335FD799C0}"/>
          </ac:picMkLst>
        </pc:picChg>
        <pc:cxnChg chg="mod ord">
          <ac:chgData name="Caitlin Coleman" userId="96f87ca1-0e64-4ae8-8d77-98757b85df0b" providerId="ADAL" clId="{DDA6BCD5-DC0D-434C-93A0-51E2BCD25B34}" dt="2026-01-09T16:51:42.108" v="369" actId="962"/>
          <ac:cxnSpMkLst>
            <pc:docMk/>
            <pc:sldMk cId="3360100688" sldId="401"/>
            <ac:cxnSpMk id="55" creationId="{00000000-0000-0000-0000-000000000000}"/>
          </ac:cxnSpMkLst>
        </pc:cxnChg>
      </pc:sldChg>
      <pc:sldChg chg="delSp modSp mod">
        <pc:chgData name="Caitlin Coleman" userId="96f87ca1-0e64-4ae8-8d77-98757b85df0b" providerId="ADAL" clId="{DDA6BCD5-DC0D-434C-93A0-51E2BCD25B34}" dt="2026-01-09T16:54:22.847" v="385" actId="5793"/>
        <pc:sldMkLst>
          <pc:docMk/>
          <pc:sldMk cId="3824531993" sldId="402"/>
        </pc:sldMkLst>
        <pc:spChg chg="mod">
          <ac:chgData name="Caitlin Coleman" userId="96f87ca1-0e64-4ae8-8d77-98757b85df0b" providerId="ADAL" clId="{DDA6BCD5-DC0D-434C-93A0-51E2BCD25B34}" dt="2026-01-09T16:54:22.847" v="385" actId="5793"/>
          <ac:spMkLst>
            <pc:docMk/>
            <pc:sldMk cId="3824531993" sldId="402"/>
            <ac:spMk id="14" creationId="{4A3C89F5-5AC7-42CA-B269-E0EF8850E061}"/>
          </ac:spMkLst>
        </pc:spChg>
        <pc:spChg chg="mod topLvl">
          <ac:chgData name="Caitlin Coleman" userId="96f87ca1-0e64-4ae8-8d77-98757b85df0b" providerId="ADAL" clId="{DDA6BCD5-DC0D-434C-93A0-51E2BCD25B34}" dt="2026-01-09T16:54:13.001" v="382" actId="33553"/>
          <ac:spMkLst>
            <pc:docMk/>
            <pc:sldMk cId="3824531993" sldId="402"/>
            <ac:spMk id="26" creationId="{00000000-0000-0000-0000-000000000000}"/>
          </ac:spMkLst>
        </pc:spChg>
        <pc:cxnChg chg="mod">
          <ac:chgData name="Caitlin Coleman" userId="96f87ca1-0e64-4ae8-8d77-98757b85df0b" providerId="ADAL" clId="{DDA6BCD5-DC0D-434C-93A0-51E2BCD25B34}" dt="2026-01-09T16:54:20.388" v="384" actId="962"/>
          <ac:cxnSpMkLst>
            <pc:docMk/>
            <pc:sldMk cId="3824531993" sldId="402"/>
            <ac:cxnSpMk id="55" creationId="{00000000-0000-0000-0000-000000000000}"/>
          </ac:cxnSpMkLst>
        </pc:cxnChg>
      </pc:sldChg>
      <pc:sldChg chg="modSp mod">
        <pc:chgData name="Caitlin Coleman" userId="96f87ca1-0e64-4ae8-8d77-98757b85df0b" providerId="ADAL" clId="{DDA6BCD5-DC0D-434C-93A0-51E2BCD25B34}" dt="2026-01-09T15:59:18.127" v="190" actId="962"/>
        <pc:sldMkLst>
          <pc:docMk/>
          <pc:sldMk cId="2989904622" sldId="403"/>
        </pc:sldMkLst>
        <pc:spChg chg="mod">
          <ac:chgData name="Caitlin Coleman" userId="96f87ca1-0e64-4ae8-8d77-98757b85df0b" providerId="ADAL" clId="{DDA6BCD5-DC0D-434C-93A0-51E2BCD25B34}" dt="2026-01-09T15:59:08.794" v="188" actId="33553"/>
          <ac:spMkLst>
            <pc:docMk/>
            <pc:sldMk cId="2989904622" sldId="403"/>
            <ac:spMk id="26" creationId="{00000000-0000-0000-0000-000000000000}"/>
          </ac:spMkLst>
        </pc:spChg>
        <pc:grpChg chg="mod">
          <ac:chgData name="Caitlin Coleman" userId="96f87ca1-0e64-4ae8-8d77-98757b85df0b" providerId="ADAL" clId="{DDA6BCD5-DC0D-434C-93A0-51E2BCD25B34}" dt="2026-01-09T15:59:18.127" v="190" actId="962"/>
          <ac:grpSpMkLst>
            <pc:docMk/>
            <pc:sldMk cId="2989904622" sldId="403"/>
            <ac:grpSpMk id="25" creationId="{E9034890-0C07-4A8F-811C-66361D13F7A9}"/>
          </ac:grpSpMkLst>
        </pc:grpChg>
        <pc:cxnChg chg="mod">
          <ac:chgData name="Caitlin Coleman" userId="96f87ca1-0e64-4ae8-8d77-98757b85df0b" providerId="ADAL" clId="{DDA6BCD5-DC0D-434C-93A0-51E2BCD25B34}" dt="2026-01-09T15:59:12.165" v="189" actId="962"/>
          <ac:cxnSpMkLst>
            <pc:docMk/>
            <pc:sldMk cId="2989904622" sldId="403"/>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9T17:01:49.784" v="2" actId="20577"/>
      <pc:docMkLst>
        <pc:docMk/>
      </pc:docMkLst>
      <pc:sldChg chg="modSp mod">
        <pc:chgData name="Caitlin Coleman" userId="96f87ca1-0e64-4ae8-8d77-98757b85df0b" providerId="ADAL" clId="{E17250EC-7FAD-477C-A51D-3B241717B98D}" dt="2026-01-09T17:01:49.784" v="2" actId="20577"/>
        <pc:sldMkLst>
          <pc:docMk/>
          <pc:sldMk cId="1565769691" sldId="367"/>
        </pc:sldMkLst>
        <pc:spChg chg="mod">
          <ac:chgData name="Caitlin Coleman" userId="96f87ca1-0e64-4ae8-8d77-98757b85df0b" providerId="ADAL" clId="{E17250EC-7FAD-477C-A51D-3B241717B98D}" dt="2026-01-09T17:01:49.784" v="2" actId="20577"/>
          <ac:spMkLst>
            <pc:docMk/>
            <pc:sldMk cId="1565769691" sldId="367"/>
            <ac:spMk id="19" creationId="{3BA1613B-4FD4-4AE6-8FFB-1A1AD1551B09}"/>
          </ac:spMkLst>
        </pc:spChg>
        <pc:picChg chg="mod">
          <ac:chgData name="Caitlin Coleman" userId="96f87ca1-0e64-4ae8-8d77-98757b85df0b" providerId="ADAL" clId="{E17250EC-7FAD-477C-A51D-3B241717B98D}" dt="2026-01-09T17:01:38.144" v="0"/>
          <ac:picMkLst>
            <pc:docMk/>
            <pc:sldMk cId="1565769691" sldId="367"/>
            <ac:picMk id="1026" creationId="{472B0937-C896-4B29-9450-54D92A591BE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587950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drug company only receives the private benefits, it would under-invest. If the drug company received the social benefits, it would invest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677446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investment in anything, such as a new power plant, usually requires a certain upfront cost with an uncertain future benefit. The investment in education, or human capital, is no different. </a:t>
            </a:r>
            <a:r>
              <a:rPr lang="en-US" sz="1200">
                <a:solidFill>
                  <a:schemeClr val="bg1"/>
                </a:solidFill>
              </a:rPr>
              <a:t>The idea is that higher levels of educational attainment will eventually  increase the student's future productivity and subsequent ability to earn. </a:t>
            </a:r>
            <a:r>
              <a:rPr lang="en-US" sz="1200" kern="1200">
                <a:solidFill>
                  <a:schemeClr val="tx1"/>
                </a:solidFill>
                <a:effectLst/>
                <a:latin typeface="+mn-lt"/>
                <a:ea typeface="+mn-ea"/>
                <a:cs typeface="+mn-cs"/>
              </a:rPr>
              <a:t>Once the student crunches the numbers, does this investment pay off?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Almost universally, economists have found that education does indeed pay off as an investment. The estimated returns to education go primarily to the individual worker, so these returns are private rates of return to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are also social returns to education, which justify government support for education. The social returns are the positive externality from education. These external benefits from education include better health outcomes, lower levels of crime, a cleaner environment and a more stable, democratic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focus of this chapter was on innovation, but there are other examples of positive externalities that tend to be under-delivered by private markets. These include getting vaccinated, washing your hands and planting a garden.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201528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One way to increase new technology is to guarantee the innovator an exclusive right to that new product or process. Intellectual property rights include patents, trademarks, and copyrights.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Copyright laws give an author the exclusive legal right over works of literature, music, film/video, and pictures. For example, in 2003, copyright protection for Mickey Mouse was scheduled to run out. Once the copyright had expired, anyone would be able to copy Mickey Mouse cartoons or draw and sell new ones. In 1998, however, the Sonny Bono Copyright Term Extension Act extended the copyright from 75 years to 95 years after publication.</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608828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Patents give an inventor the exclusive legal right to make, use, or sell their invention for a limited time. For example, if a pharmaceutical firm has a patent on a new drug, no other firm can manufacture or sell that drug for 20 years. Without a patent, the pharmaceutical firm would have to face competition and could earn no more than a normal rate of profit. With a patent, a firm is able to earn monopoly profits on its product for a period of time.</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90577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The number of applications filed for patents increased substantially beginning in the 1990s, due in part to the invention of the internet.</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391188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patents provide an incentive to innovate by protecting the innovator, they are not perfect. For </a:t>
            </a:r>
            <a:r>
              <a:rPr lang="en-US" err="1"/>
              <a:t>example:In</a:t>
            </a:r>
            <a:r>
              <a:rPr lang="en-US"/>
              <a:t> countries that already have patents, economic studies show that inventors receive only one-third to one-half of the total economic value of their inventions. In a fast-moving, high-technology industry like biotechnology or semiconductor design, patents may be almost irrelevant because technology is advancing so quickly. Not every new idea can be protected with a patent or a copyright, like a new way of organizing a factory or a new way of training employees. Patents may sometimes cover too much or be granted too easily. In the early 1970s, Xerox had received over 1,700 patents on various elements of the photocopy machine. Every time Xerox improved the photocopier, it received a patent on the improvement. The 20-year time period for a patent is somewhat arbitrary. Ideally, a patent should cover a long enough period of time for the inventor to earn a good return but not so long that it allows the inventor to charge a monopoly price permanently.</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842571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patents and copyright laws are…. laws, there are also other policies that the government can put in place to increase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If the private sector does not have sufficient incentive to carry out R&amp;D, one possibility is for the government to fund such work directly. While government spending on R&amp;D produces technology that is broadly available for firms to use, it costs taxpayers money. Government spending on R&amp;D can sometimes be directed more for political than scientific or economic reasons.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24384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 complementary approach to supporting R&amp;D is to give firms a reduction in taxes depending on how much R&amp;D they do. The federal government refers to this policy as the research and experimentation (R&amp;E) tax credit. Tax breaks for research and development give firms an incentive to invest in research and development.</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58915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Cooperation between government-funded universities and the private sector can spur product innovation and create whole new industries. For example, the National Academy of Scientists and the National Academy of Engineers receive federal grants for innovative projects.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71376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 </a:t>
            </a:r>
          </a:p>
          <a:p>
            <a:pPr algn="l"/>
            <a:r>
              <a:rPr lang="en-US" sz="120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575328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Economists have a strict definition of a public good, and it does not necessarily include all goods financed through taxes. The first characteristic, that a public good is nonexcludable, means that it is costly or impossible to exclude someone from using the good. The second characteristic of a public good, that it is nonrival, means that when one person uses the public good, another can also use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When we speak of innovation, we really are referring to new technologies. Technological breakthroughs have revolutionized consumer products. Some examples of this include GPS tracking devices, hybrid cars, the internet and search engines and social networking, like Facebook and Twitter. Technological investments include invention of new products, new ways of producing goods and services, and new ways to manage a company more efficiently.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Nonexcludable</a:t>
            </a:r>
            <a:r>
              <a:rPr lang="en-US" sz="1200" kern="1200">
                <a:solidFill>
                  <a:schemeClr val="tx1"/>
                </a:solidFill>
                <a:effectLst/>
                <a:latin typeface="+mn-lt"/>
                <a:ea typeface="+mn-ea"/>
                <a:cs typeface="+mn-cs"/>
              </a:rPr>
              <a:t> means that it is impossible, or at least cost-prohibitive, to exclude someone from using the good. Using the earlier example of national defense, it protects everyone in a nation, no one is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Nonrival </a:t>
            </a:r>
            <a:r>
              <a:rPr lang="en-US" sz="1200" kern="1200">
                <a:solidFill>
                  <a:schemeClr val="tx1"/>
                </a:solidFill>
                <a:effectLst/>
                <a:latin typeface="+mn-lt"/>
                <a:ea typeface="+mn-ea"/>
                <a:cs typeface="+mn-cs"/>
              </a:rPr>
              <a:t>means that people can use it without taking away use from anyone else - no two people are rivals to consume that good. In other words, my use of national defense doesn’t mean there is less for you to use.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69393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Positive externalities and public goods are closely related concepts. Public goods have positive externalities, like police protection or public health funding. Not all goods and services with positive externalities, however, are public goods. Private companies can invest in new inventions, such as the iPad, and reap profits that may not capture all the social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Private companies find it difficult to produce public goods. When individuals make decisions about buying a public good, a free rider problem can arise. People may have an incentive to let others pay for the public good and "free ride" on the purchases of others. The free rider problem can be reduced by government actions, social pressures, and specific actions, such as collecting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2081463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Suppose a group of neighbors decided to improve the neighborhood playground by purchasing and installing new equipment. Other neighbors who use the park but did not contribute to the new equipment are considered free riders.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784522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73208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key insights in paying for public goods are to find a way of ensuring that everyone will contribute and to prevent free riders. For example, if people agree to pay taxes and make decisions about the quantity of public goods, they can defeat the free rider problem. However, government spending and taxes are not the only way to provide public goods. In some cases, markets can produce public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071054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Radio is nonexcludable since it would be very difficult to stop someone from receiving the signal once it is broadcast. </a:t>
            </a:r>
            <a:r>
              <a:rPr lang="en-US" sz="1200" kern="1200">
                <a:solidFill>
                  <a:schemeClr val="tx1"/>
                </a:solidFill>
                <a:effectLst/>
                <a:latin typeface="+mn-lt"/>
                <a:ea typeface="+mn-ea"/>
                <a:cs typeface="+mn-cs"/>
              </a:rPr>
              <a:t>It is nonrival since one person listening to the signal does not prevent others from listening as well. Because of these features, it is practically impossible to charge listeners directly for listening to conventional radio broadcasts.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59537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are some goods that do not fall neatly into the categories of private good or public good. While it is easy to classify a pizza as a private good and a city park as a public good, what about an item that is nonexcludable and rivalrous? We call goods that are nonexcludable and rivalrous common resources. For example, in the Caribbean, the queen conch is a large marine mollusk that lives in shallow waters of sea grass.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51249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Market competition can provide an incentive for discovering new technology. A firm earns higher profits by finding a way to produce products more cheaply or to create products with characteristics consumers want. In certain cases, however, competition can discourage new technology, especially when other firms can quickly copy a new idea. Many inventors over the years have discovered that their inventions brought them less profit than they might have reasonably expected.</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the Caribbean, the queen conch is a large marine mollusk that lives in shallow waters of sea grass. These waters are so shallow and clear that a single diver may harvest many conch in a single day. Not only is conch meat a local delicacy and an important part of the local diet, but artists use the large ornate shells, and craftsmen transform them. Because almost anyone with a small boat, snorkel, and mask can participate in the conch harvest, it is essentially nonexcludable. At the same time, fishing for conch is rivalrous. Once a diver catches one conch, another diver cannot catch it.</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910230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Common resources can lead to overharvesting or overuse, wiping out the population. Typical fixes in cases like the conchs would be the government requiring fishing licenses, limiting harvests or shortening the fishing season.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0457017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rise in life expectancy seems to stem from three primary factors. First, systems for providing clean water and disposing of human waste helped to prevent the transmission of many diseases. Second, changes in public behavior have advanced health. Third, medicine has played a large role.</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95673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303809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900825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An externality is the external benefit or harm from an action not experienced by the firm or person taking the action. An example of a positive externality is innovation. An example of a negative externality is pollution.</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If a firm builds a factory or buys a piece of equipment, the firm receives all the economic benefits that result from the investments. When a firm invests in new technology, the private benefits, or profits, the firm receives are only a portion of overall social benefits. The social benefits of an innovation account for the value of all the positive externalities of the new idea or product. The positive externalities are beneficial spillovers to a third party or parties.</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495465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invention of new technology does not only benefit the individual company but others as well.</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142858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Assume a drug company faces a cost of borrowing of 8%. If the firm receives only the private benefits of investing in R&amp;D, its demand curve for financial capital is shown by Dprivate. If the firm could keep the social benefits of its investment for itself, its demand curve is shown by Dsocial.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3943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2444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2012"/>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Why the Private Sector Underinvests in Innovation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Underinvestment in Innovation: Drug Company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44C67EF5-6F9C-4E12-857D-94A2238C7A1A}"/>
              </a:ext>
            </a:extLst>
          </p:cNvPr>
          <p:cNvPicPr>
            <a:picLocks noChangeAspect="1"/>
          </p:cNvPicPr>
          <p:nvPr/>
        </p:nvPicPr>
        <p:blipFill>
          <a:blip r:embed="rId3"/>
          <a:stretch>
            <a:fillRect/>
          </a:stretch>
        </p:blipFill>
        <p:spPr>
          <a:xfrm>
            <a:off x="2787111" y="1230974"/>
            <a:ext cx="6625526" cy="4323157"/>
          </a:xfrm>
          <a:prstGeom prst="rect">
            <a:avLst/>
          </a:prstGeom>
        </p:spPr>
      </p:pic>
      <p:sp>
        <p:nvSpPr>
          <p:cNvPr id="15" name="TextBox 14">
            <a:extLst>
              <a:ext uri="{FF2B5EF4-FFF2-40B4-BE49-F238E27FC236}">
                <a16:creationId xmlns:a16="http://schemas.microsoft.com/office/drawing/2014/main" id="{1EF0DE40-3B9A-4DC8-99F0-FB86589DD9B1}"/>
              </a:ext>
            </a:extLst>
          </p:cNvPr>
          <p:cNvSpPr txBox="1"/>
          <p:nvPr/>
        </p:nvSpPr>
        <p:spPr>
          <a:xfrm>
            <a:off x="359179" y="5014886"/>
            <a:ext cx="2427932" cy="1323439"/>
          </a:xfrm>
          <a:prstGeom prst="rect">
            <a:avLst/>
          </a:prstGeom>
          <a:solidFill>
            <a:srgbClr val="627981"/>
          </a:solidFill>
        </p:spPr>
        <p:txBody>
          <a:bodyPr wrap="square" rtlCol="0">
            <a:spAutoFit/>
          </a:bodyPr>
          <a:lstStyle/>
          <a:p>
            <a:pPr algn="ctr"/>
            <a:r>
              <a:rPr lang="en-US" sz="2000">
                <a:solidFill>
                  <a:schemeClr val="bg1"/>
                </a:solidFill>
              </a:rPr>
              <a:t>If the drug company only receives the private benefits, it will under-invest.</a:t>
            </a:r>
          </a:p>
        </p:txBody>
      </p:sp>
      <p:sp>
        <p:nvSpPr>
          <p:cNvPr id="23" name="TextBox 22">
            <a:extLst>
              <a:ext uri="{FF2B5EF4-FFF2-40B4-BE49-F238E27FC236}">
                <a16:creationId xmlns:a16="http://schemas.microsoft.com/office/drawing/2014/main" id="{B0C8B2A5-552A-46F3-9E7F-1AAA8F0A7B2E}"/>
              </a:ext>
            </a:extLst>
          </p:cNvPr>
          <p:cNvSpPr txBox="1"/>
          <p:nvPr/>
        </p:nvSpPr>
        <p:spPr>
          <a:xfrm>
            <a:off x="9581323" y="5025935"/>
            <a:ext cx="2510727" cy="1312390"/>
          </a:xfrm>
          <a:prstGeom prst="rect">
            <a:avLst/>
          </a:prstGeom>
          <a:solidFill>
            <a:srgbClr val="627981"/>
          </a:solidFill>
        </p:spPr>
        <p:txBody>
          <a:bodyPr wrap="square" rtlCol="0">
            <a:spAutoFit/>
          </a:bodyPr>
          <a:lstStyle/>
          <a:p>
            <a:pPr algn="ctr"/>
            <a:r>
              <a:rPr lang="en-US" sz="2000">
                <a:solidFill>
                  <a:schemeClr val="bg1"/>
                </a:solidFill>
              </a:rPr>
              <a:t>If the drug company receives the social benefits, it will invest more.</a:t>
            </a:r>
          </a:p>
        </p:txBody>
      </p:sp>
      <p:cxnSp>
        <p:nvCxnSpPr>
          <p:cNvPr id="24" name="Straight Arrow Connector 23">
            <a:extLst>
              <a:ext uri="{FF2B5EF4-FFF2-40B4-BE49-F238E27FC236}">
                <a16:creationId xmlns:a16="http://schemas.microsoft.com/office/drawing/2014/main" id="{D24B20D6-1222-4AFB-BA02-BAE442DE23F4}"/>
              </a:ext>
              <a:ext uri="{C183D7F6-B498-43B3-948B-1728B52AA6E4}">
                <adec:decorative xmlns:adec="http://schemas.microsoft.com/office/drawing/2017/decorative" val="1"/>
              </a:ext>
            </a:extLst>
          </p:cNvPr>
          <p:cNvCxnSpPr>
            <a:cxnSpLocks/>
            <a:stCxn id="15" idx="3"/>
          </p:cNvCxnSpPr>
          <p:nvPr/>
        </p:nvCxnSpPr>
        <p:spPr>
          <a:xfrm flipV="1">
            <a:off x="2787111" y="4850568"/>
            <a:ext cx="2632073" cy="826038"/>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E9AF35EE-0883-426B-A0E0-5F593D6EA15F}"/>
              </a:ext>
              <a:ext uri="{C183D7F6-B498-43B3-948B-1728B52AA6E4}">
                <adec:decorative xmlns:adec="http://schemas.microsoft.com/office/drawing/2017/decorative" val="1"/>
              </a:ext>
            </a:extLst>
          </p:cNvPr>
          <p:cNvCxnSpPr>
            <a:cxnSpLocks/>
            <a:stCxn id="23" idx="1"/>
          </p:cNvCxnSpPr>
          <p:nvPr/>
        </p:nvCxnSpPr>
        <p:spPr>
          <a:xfrm flipH="1" flipV="1">
            <a:off x="6877879" y="4850568"/>
            <a:ext cx="2703444" cy="831562"/>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22398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Why Invest in Human Capital?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investment in anything, such as a new power plant, usually requires a certain upfront cost with an uncertain future benefit.">
            <a:extLst>
              <a:ext uri="{FF2B5EF4-FFF2-40B4-BE49-F238E27FC236}">
                <a16:creationId xmlns:a16="http://schemas.microsoft.com/office/drawing/2014/main" id="{966FE6D9-C00E-4058-A2AA-75EA5CAAA691}"/>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50741D9B-B817-41BF-BCE4-66FDFD34A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0" name="TextBox 9">
              <a:extLst>
                <a:ext uri="{FF2B5EF4-FFF2-40B4-BE49-F238E27FC236}">
                  <a16:creationId xmlns:a16="http://schemas.microsoft.com/office/drawing/2014/main" id="{6CB38AAB-54E1-436C-8C6B-74CA84BAAE4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investment in anything, such as a new power plant, usually requires a certain upfront cost with an uncertain future benefit.</a:t>
              </a:r>
            </a:p>
          </p:txBody>
        </p:sp>
      </p:grpSp>
      <p:grpSp>
        <p:nvGrpSpPr>
          <p:cNvPr id="11" name="Group 10" descr="The investment in education, or human capital, is no different.">
            <a:extLst>
              <a:ext uri="{FF2B5EF4-FFF2-40B4-BE49-F238E27FC236}">
                <a16:creationId xmlns:a16="http://schemas.microsoft.com/office/drawing/2014/main" id="{D9E961F6-EA53-42AC-B718-4BB4837E2640}"/>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A396341-894B-4D8A-960C-7F109445C28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B95E59D-DC56-4968-954D-251C9AC3CA99}"/>
                </a:ext>
              </a:extLst>
            </p:cNvPr>
            <p:cNvSpPr txBox="1"/>
            <p:nvPr/>
          </p:nvSpPr>
          <p:spPr>
            <a:xfrm>
              <a:off x="59938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investment in education, or human capital, is no different.</a:t>
              </a:r>
            </a:p>
          </p:txBody>
        </p:sp>
      </p:grpSp>
      <p:grpSp>
        <p:nvGrpSpPr>
          <p:cNvPr id="14" name="Group 13" descr="The idea is that higher levels of educational attainment will eventually  increase the student's future productivity and subsequent ability to earn.">
            <a:extLst>
              <a:ext uri="{FF2B5EF4-FFF2-40B4-BE49-F238E27FC236}">
                <a16:creationId xmlns:a16="http://schemas.microsoft.com/office/drawing/2014/main" id="{F2141488-8BD5-4BEF-B231-B51F78786302}"/>
              </a:ext>
            </a:extLst>
          </p:cNvPr>
          <p:cNvGrpSpPr/>
          <p:nvPr/>
        </p:nvGrpSpPr>
        <p:grpSpPr>
          <a:xfrm>
            <a:off x="2135749" y="3420572"/>
            <a:ext cx="8058154" cy="1080953"/>
            <a:chOff x="542923" y="1736761"/>
            <a:chExt cx="8058154" cy="1080953"/>
          </a:xfrm>
          <a:solidFill>
            <a:srgbClr val="627981"/>
          </a:solidFill>
        </p:grpSpPr>
        <p:sp>
          <p:nvSpPr>
            <p:cNvPr id="15" name="Rectangle 14">
              <a:extLst>
                <a:ext uri="{FF2B5EF4-FFF2-40B4-BE49-F238E27FC236}">
                  <a16:creationId xmlns:a16="http://schemas.microsoft.com/office/drawing/2014/main" id="{442011E0-E5BF-42E3-A88C-917E5D954D0E}"/>
                </a:ext>
              </a:extLst>
            </p:cNvPr>
            <p:cNvSpPr/>
            <p:nvPr/>
          </p:nvSpPr>
          <p:spPr>
            <a:xfrm>
              <a:off x="542923" y="1736761"/>
              <a:ext cx="8058154" cy="1080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6F8988A9-33C8-4EC3-BB63-7180075E4468}"/>
                </a:ext>
              </a:extLst>
            </p:cNvPr>
            <p:cNvSpPr txBox="1"/>
            <p:nvPr/>
          </p:nvSpPr>
          <p:spPr>
            <a:xfrm>
              <a:off x="599388" y="1802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idea is that higher levels of educational attainment will eventually  increase the student's future productivity and subsequent ability to earn.</a:t>
              </a:r>
            </a:p>
          </p:txBody>
        </p:sp>
      </p:grpSp>
      <p:grpSp>
        <p:nvGrpSpPr>
          <p:cNvPr id="17" name="Group 16" descr="Once the student crunches the numbers, does this investment pay off?">
            <a:extLst>
              <a:ext uri="{FF2B5EF4-FFF2-40B4-BE49-F238E27FC236}">
                <a16:creationId xmlns:a16="http://schemas.microsoft.com/office/drawing/2014/main" id="{E18CA31A-7038-4811-957E-8B25F101A09A}"/>
              </a:ext>
            </a:extLst>
          </p:cNvPr>
          <p:cNvGrpSpPr/>
          <p:nvPr/>
        </p:nvGrpSpPr>
        <p:grpSpPr>
          <a:xfrm>
            <a:off x="2135749" y="458930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9BAF89F-65BA-4A61-8D08-DFA547BCA7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Box 18">
              <a:extLst>
                <a:ext uri="{FF2B5EF4-FFF2-40B4-BE49-F238E27FC236}">
                  <a16:creationId xmlns:a16="http://schemas.microsoft.com/office/drawing/2014/main" id="{57A6659A-9B92-4B5D-87F3-82B76FE7CC4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Once the student crunches the numbers, does this investment pay off?</a:t>
              </a:r>
            </a:p>
          </p:txBody>
        </p:sp>
      </p:grpSp>
    </p:spTree>
    <p:extLst>
      <p:ext uri="{BB962C8B-B14F-4D97-AF65-F5344CB8AC3E}">
        <p14:creationId xmlns:p14="http://schemas.microsoft.com/office/powerpoint/2010/main" val="419063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Rates of Return to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7B16C5C-1D64-4C22-9428-E64144A523F8}"/>
              </a:ext>
            </a:extLst>
          </p:cNvPr>
          <p:cNvSpPr txBox="1"/>
          <p:nvPr/>
        </p:nvSpPr>
        <p:spPr>
          <a:xfrm>
            <a:off x="1922911" y="1392467"/>
            <a:ext cx="8346177" cy="646331"/>
          </a:xfrm>
          <a:prstGeom prst="rect">
            <a:avLst/>
          </a:prstGeom>
          <a:noFill/>
        </p:spPr>
        <p:txBody>
          <a:bodyPr wrap="square" rtlCol="0">
            <a:spAutoFit/>
          </a:bodyPr>
          <a:lstStyle/>
          <a:p>
            <a:pPr algn="ctr"/>
            <a:r>
              <a:rPr lang="en-US"/>
              <a:t>Usual Weekly Earnings of Wage and Salary Workers, 2021 </a:t>
            </a:r>
          </a:p>
          <a:p>
            <a:pPr algn="ctr"/>
            <a:r>
              <a:rPr lang="en-US"/>
              <a:t>(Source: Bureau of Labor Statistics [hawkes.biz/</a:t>
            </a:r>
            <a:r>
              <a:rPr lang="en-US" err="1"/>
              <a:t>wkearnings</a:t>
            </a:r>
            <a:r>
              <a:rPr lang="en-US"/>
              <a:t>])</a:t>
            </a:r>
          </a:p>
        </p:txBody>
      </p:sp>
      <p:pic>
        <p:nvPicPr>
          <p:cNvPr id="5" name="Picture 4" descr="Median weekly earnings for full-time works over the age of 25 with less than a high school degree is $626, with a high school degree but no college is $809, and with a bachelor's degree and higher is $1,685.">
            <a:extLst>
              <a:ext uri="{FF2B5EF4-FFF2-40B4-BE49-F238E27FC236}">
                <a16:creationId xmlns:a16="http://schemas.microsoft.com/office/drawing/2014/main" id="{ADB0C85B-208C-076B-7174-3A27E77925FB}"/>
              </a:ext>
            </a:extLst>
          </p:cNvPr>
          <p:cNvPicPr>
            <a:picLocks noChangeAspect="1"/>
          </p:cNvPicPr>
          <p:nvPr/>
        </p:nvPicPr>
        <p:blipFill>
          <a:blip r:embed="rId3"/>
          <a:stretch>
            <a:fillRect/>
          </a:stretch>
        </p:blipFill>
        <p:spPr>
          <a:xfrm>
            <a:off x="1274636" y="2239064"/>
            <a:ext cx="9642728" cy="1402579"/>
          </a:xfrm>
          <a:prstGeom prst="rect">
            <a:avLst/>
          </a:prstGeom>
        </p:spPr>
      </p:pic>
      <p:grpSp>
        <p:nvGrpSpPr>
          <p:cNvPr id="8" name="Group 7" descr="Almost universally, economists have found that education does indeed pay off as an investment.">
            <a:extLst>
              <a:ext uri="{FF2B5EF4-FFF2-40B4-BE49-F238E27FC236}">
                <a16:creationId xmlns:a16="http://schemas.microsoft.com/office/drawing/2014/main" id="{F7466BDA-1E8E-45A7-A7F0-B1C58F6B2C32}"/>
              </a:ext>
            </a:extLst>
          </p:cNvPr>
          <p:cNvGrpSpPr/>
          <p:nvPr/>
        </p:nvGrpSpPr>
        <p:grpSpPr>
          <a:xfrm>
            <a:off x="2066923" y="38889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007CB1CE-9EA5-4203-9DA4-5E35FC56E0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0" name="TextBox 9">
              <a:extLst>
                <a:ext uri="{FF2B5EF4-FFF2-40B4-BE49-F238E27FC236}">
                  <a16:creationId xmlns:a16="http://schemas.microsoft.com/office/drawing/2014/main" id="{F32D0AAC-EC5A-40F2-9FBD-152A4F550F4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Almost universally, economists have found that education does indeed pay off as an investment.</a:t>
              </a:r>
            </a:p>
          </p:txBody>
        </p:sp>
      </p:grpSp>
      <p:grpSp>
        <p:nvGrpSpPr>
          <p:cNvPr id="11" name="Group 10" descr="The estimated returns to education go primarily to the individual worker, so these returns are private rates of return to education.">
            <a:extLst>
              <a:ext uri="{FF2B5EF4-FFF2-40B4-BE49-F238E27FC236}">
                <a16:creationId xmlns:a16="http://schemas.microsoft.com/office/drawing/2014/main" id="{55DA4BAD-E6B9-49DE-B8F2-78DB82DFD045}"/>
              </a:ext>
            </a:extLst>
          </p:cNvPr>
          <p:cNvGrpSpPr/>
          <p:nvPr/>
        </p:nvGrpSpPr>
        <p:grpSpPr>
          <a:xfrm>
            <a:off x="2066923" y="47836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CCE9E9E-B58B-48DB-BDAC-C9D2EE5420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EC763493-AE2F-42B7-A364-457F5D3D5775}"/>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estimated returns to education go primarily to the individual worker, so these returns are </a:t>
              </a:r>
              <a:r>
                <a:rPr lang="en-US" sz="2000" b="1">
                  <a:solidFill>
                    <a:schemeClr val="bg1"/>
                  </a:solidFill>
                </a:rPr>
                <a:t>private rates of return </a:t>
              </a:r>
              <a:r>
                <a:rPr lang="en-US" sz="2000">
                  <a:solidFill>
                    <a:schemeClr val="bg1"/>
                  </a:solidFill>
                </a:rPr>
                <a:t>to education.</a:t>
              </a:r>
            </a:p>
          </p:txBody>
        </p:sp>
      </p:grpSp>
    </p:spTree>
    <p:extLst>
      <p:ext uri="{BB962C8B-B14F-4D97-AF65-F5344CB8AC3E}">
        <p14:creationId xmlns:p14="http://schemas.microsoft.com/office/powerpoint/2010/main" val="1806453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vs. Social Returns to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re are also social returns to education, which justify government support for education.">
            <a:extLst>
              <a:ext uri="{FF2B5EF4-FFF2-40B4-BE49-F238E27FC236}">
                <a16:creationId xmlns:a16="http://schemas.microsoft.com/office/drawing/2014/main" id="{5A466E8E-DE62-41AF-8820-96E54F4EAB9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FB82E6F-9EF0-4756-9363-82F0212694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194AC307-F721-4A69-86A7-4432EECE7DBE}"/>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There are also </a:t>
              </a:r>
              <a:r>
                <a:rPr lang="en-US" sz="2000" b="1">
                  <a:solidFill>
                    <a:schemeClr val="bg1"/>
                  </a:solidFill>
                </a:rPr>
                <a:t>social returns </a:t>
              </a:r>
              <a:r>
                <a:rPr lang="en-US" sz="2000">
                  <a:solidFill>
                    <a:schemeClr val="bg1"/>
                  </a:solidFill>
                </a:rPr>
                <a:t>to education, which justify government support for education.</a:t>
              </a:r>
            </a:p>
          </p:txBody>
        </p:sp>
      </p:grpSp>
      <p:grpSp>
        <p:nvGrpSpPr>
          <p:cNvPr id="14" name="Group 13" descr="The social returns are the positive externalities from education:&#10;Better health outcomes&#10;Lower levels of crime&#10;Cleaner environment&#10;More stable, democratic government">
            <a:extLst>
              <a:ext uri="{FF2B5EF4-FFF2-40B4-BE49-F238E27FC236}">
                <a16:creationId xmlns:a16="http://schemas.microsoft.com/office/drawing/2014/main" id="{76652A55-B3B0-4B6C-8E1E-408DCC31E08E}"/>
              </a:ext>
            </a:extLst>
          </p:cNvPr>
          <p:cNvGrpSpPr/>
          <p:nvPr/>
        </p:nvGrpSpPr>
        <p:grpSpPr>
          <a:xfrm>
            <a:off x="2135749" y="2525854"/>
            <a:ext cx="8058154" cy="2129490"/>
            <a:chOff x="542923" y="1736761"/>
            <a:chExt cx="8058154" cy="2273850"/>
          </a:xfrm>
          <a:solidFill>
            <a:srgbClr val="627981"/>
          </a:solidFill>
        </p:grpSpPr>
        <p:sp>
          <p:nvSpPr>
            <p:cNvPr id="15" name="Rectangle 14">
              <a:extLst>
                <a:ext uri="{FF2B5EF4-FFF2-40B4-BE49-F238E27FC236}">
                  <a16:creationId xmlns:a16="http://schemas.microsoft.com/office/drawing/2014/main" id="{2C915F86-58A1-483C-AF55-17F0D59EE9D3}"/>
                </a:ext>
              </a:extLst>
            </p:cNvPr>
            <p:cNvSpPr/>
            <p:nvPr/>
          </p:nvSpPr>
          <p:spPr>
            <a:xfrm>
              <a:off x="542923" y="1736761"/>
              <a:ext cx="8058154" cy="227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DEE5A214-3ABB-48C8-9DDF-75FED2C52C42}"/>
                </a:ext>
              </a:extLst>
            </p:cNvPr>
            <p:cNvSpPr txBox="1"/>
            <p:nvPr/>
          </p:nvSpPr>
          <p:spPr>
            <a:xfrm>
              <a:off x="599386" y="1940173"/>
              <a:ext cx="7807571" cy="2070438"/>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social returns are the </a:t>
              </a:r>
              <a:r>
                <a:rPr lang="en-US" sz="2000" b="1">
                  <a:solidFill>
                    <a:schemeClr val="bg1"/>
                  </a:solidFill>
                </a:rPr>
                <a:t>positive externalities </a:t>
              </a:r>
              <a:r>
                <a:rPr lang="en-US" sz="2000">
                  <a:solidFill>
                    <a:schemeClr val="bg1"/>
                  </a:solidFill>
                </a:rPr>
                <a:t>from education:</a:t>
              </a:r>
            </a:p>
            <a:p>
              <a:pPr marL="1371600" lvl="2" indent="-457200">
                <a:buFont typeface="Courier New" panose="02070309020205020404" pitchFamily="49" charset="0"/>
                <a:buChar char="o"/>
              </a:pPr>
              <a:r>
                <a:rPr lang="en-US" sz="2000">
                  <a:solidFill>
                    <a:schemeClr val="bg1"/>
                  </a:solidFill>
                </a:rPr>
                <a:t>Better health outcomes</a:t>
              </a:r>
            </a:p>
            <a:p>
              <a:pPr marL="1371600" lvl="2" indent="-457200">
                <a:buFont typeface="Courier New" panose="02070309020205020404" pitchFamily="49" charset="0"/>
                <a:buChar char="o"/>
              </a:pPr>
              <a:r>
                <a:rPr lang="en-US" sz="2000">
                  <a:solidFill>
                    <a:schemeClr val="bg1"/>
                  </a:solidFill>
                </a:rPr>
                <a:t>Lower levels of crime</a:t>
              </a:r>
            </a:p>
            <a:p>
              <a:pPr marL="1371600" lvl="2" indent="-457200">
                <a:buFont typeface="Courier New" panose="02070309020205020404" pitchFamily="49" charset="0"/>
                <a:buChar char="o"/>
              </a:pPr>
              <a:r>
                <a:rPr lang="en-US" sz="2000">
                  <a:solidFill>
                    <a:schemeClr val="bg1"/>
                  </a:solidFill>
                </a:rPr>
                <a:t>Cleaner environment</a:t>
              </a:r>
            </a:p>
            <a:p>
              <a:pPr marL="1371600" lvl="2" indent="-457200">
                <a:buFont typeface="Courier New" panose="02070309020205020404" pitchFamily="49" charset="0"/>
                <a:buChar char="o"/>
              </a:pPr>
              <a:r>
                <a:rPr lang="en-US" sz="2000">
                  <a:solidFill>
                    <a:schemeClr val="bg1"/>
                  </a:solidFill>
                </a:rPr>
                <a:t>More stable, democratic government</a:t>
              </a:r>
            </a:p>
            <a:p>
              <a:pPr lvl="2"/>
              <a:endParaRPr lang="en-US" sz="2000">
                <a:solidFill>
                  <a:schemeClr val="bg1"/>
                </a:solidFill>
              </a:endParaRPr>
            </a:p>
          </p:txBody>
        </p:sp>
      </p:grpSp>
    </p:spTree>
    <p:extLst>
      <p:ext uri="{BB962C8B-B14F-4D97-AF65-F5344CB8AC3E}">
        <p14:creationId xmlns:p14="http://schemas.microsoft.com/office/powerpoint/2010/main" val="1336995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Other Positive 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9E477B0-49D7-4360-89C7-FDCA2CC1C6F8}"/>
              </a:ext>
            </a:extLst>
          </p:cNvPr>
          <p:cNvSpPr/>
          <p:nvPr/>
        </p:nvSpPr>
        <p:spPr>
          <a:xfrm>
            <a:off x="4463993" y="1581221"/>
            <a:ext cx="2893248" cy="7132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Getting vaccinated</a:t>
            </a:r>
          </a:p>
        </p:txBody>
      </p:sp>
      <p:sp>
        <p:nvSpPr>
          <p:cNvPr id="5" name="Rectangle 4">
            <a:extLst>
              <a:ext uri="{FF2B5EF4-FFF2-40B4-BE49-F238E27FC236}">
                <a16:creationId xmlns:a16="http://schemas.microsoft.com/office/drawing/2014/main" id="{1F775BBC-4C29-4F38-B789-877390B81418}"/>
              </a:ext>
            </a:extLst>
          </p:cNvPr>
          <p:cNvSpPr/>
          <p:nvPr/>
        </p:nvSpPr>
        <p:spPr>
          <a:xfrm>
            <a:off x="4463993" y="2567273"/>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Washing your hands</a:t>
            </a:r>
          </a:p>
        </p:txBody>
      </p:sp>
      <p:sp>
        <p:nvSpPr>
          <p:cNvPr id="6" name="Rectangle 5">
            <a:extLst>
              <a:ext uri="{FF2B5EF4-FFF2-40B4-BE49-F238E27FC236}">
                <a16:creationId xmlns:a16="http://schemas.microsoft.com/office/drawing/2014/main" id="{F4BAD342-8657-4151-B660-FE4486A5FD32}"/>
              </a:ext>
            </a:extLst>
          </p:cNvPr>
          <p:cNvSpPr/>
          <p:nvPr/>
        </p:nvSpPr>
        <p:spPr>
          <a:xfrm>
            <a:off x="4463993" y="3553325"/>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a:solidFill>
                  <a:schemeClr val="bg1"/>
                </a:solidFill>
              </a:rPr>
              <a:t>Planting a garden</a:t>
            </a:r>
          </a:p>
        </p:txBody>
      </p:sp>
      <p:pic>
        <p:nvPicPr>
          <p:cNvPr id="7" name="Graphic 6">
            <a:extLst>
              <a:ext uri="{FF2B5EF4-FFF2-40B4-BE49-F238E27FC236}">
                <a16:creationId xmlns:a16="http://schemas.microsoft.com/office/drawing/2014/main" id="{0B0A393E-19E6-4EA2-B502-18B59847F3C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46412" y="4704555"/>
            <a:ext cx="1499176" cy="1499176"/>
          </a:xfrm>
          <a:prstGeom prst="rect">
            <a:avLst/>
          </a:prstGeom>
        </p:spPr>
      </p:pic>
    </p:spTree>
    <p:extLst>
      <p:ext uri="{BB962C8B-B14F-4D97-AF65-F5344CB8AC3E}">
        <p14:creationId xmlns:p14="http://schemas.microsoft.com/office/powerpoint/2010/main" val="1967626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p:txBody>
      </p:sp>
    </p:spTree>
    <p:extLst>
      <p:ext uri="{BB962C8B-B14F-4D97-AF65-F5344CB8AC3E}">
        <p14:creationId xmlns:p14="http://schemas.microsoft.com/office/powerpoint/2010/main" val="123484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Competition creates pressure to innovate.</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If one can easily copy new inventions, the original inventor loses the incentive to invest further in research and development.</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New technology often has positive externalities; that is, there are often spillovers from the invention of new technology that benefit firms other than the innovator.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The social benefit of an invention, once the firm accounts for these spillovers, typically exceeds the private benefit to the inventor.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If inventors could receive a greater share of the broader social benefits for their work, they would have a greater incentive to seek out new inventions.</a:t>
            </a:r>
          </a:p>
          <a:p>
            <a:endParaRPr lang="en-US" sz="200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How Governments Can Encourage Innovation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80663" y="36429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39387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Image of two people shaking hands superimposed over a city skyline">
            <a:extLst>
              <a:ext uri="{FF2B5EF4-FFF2-40B4-BE49-F238E27FC236}">
                <a16:creationId xmlns:a16="http://schemas.microsoft.com/office/drawing/2014/main" id="{19072443-72A5-447F-9490-4A360D3A3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7544" y="1477161"/>
            <a:ext cx="4436911" cy="2946387"/>
          </a:xfrm>
          <a:prstGeom prst="rect">
            <a:avLst/>
          </a:prstGeom>
        </p:spPr>
      </p:pic>
      <p:grpSp>
        <p:nvGrpSpPr>
          <p:cNvPr id="17" name="Group 16" descr="A number of different government policies can increase the incentives to innovate, including guaranteeing intellectual property rights, government assistance with the costs of research and development (R&amp;D), and cooperative research ventures between universities and companies.">
            <a:extLst>
              <a:ext uri="{FF2B5EF4-FFF2-40B4-BE49-F238E27FC236}">
                <a16:creationId xmlns:a16="http://schemas.microsoft.com/office/drawing/2014/main" id="{635484E1-69B7-45C0-93D1-3E34A99FCB56}"/>
              </a:ext>
            </a:extLst>
          </p:cNvPr>
          <p:cNvGrpSpPr/>
          <p:nvPr/>
        </p:nvGrpSpPr>
        <p:grpSpPr>
          <a:xfrm>
            <a:off x="1881187" y="4669014"/>
            <a:ext cx="8429626" cy="1463040"/>
            <a:chOff x="542920" y="1664820"/>
            <a:chExt cx="8492548"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0" y="1715075"/>
              <a:ext cx="8492547" cy="1523159"/>
            </a:xfrm>
            <a:prstGeom prst="rect">
              <a:avLst/>
            </a:prstGeom>
            <a:grpFill/>
          </p:spPr>
          <p:txBody>
            <a:bodyPr wrap="square" rtlCol="0">
              <a:spAutoFit/>
            </a:bodyPr>
            <a:lstStyle/>
            <a:p>
              <a:pPr algn="ctr"/>
              <a:r>
                <a:rPr lang="en-US" sz="210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grpSp>
    </p:spTree>
    <p:extLst>
      <p:ext uri="{BB962C8B-B14F-4D97-AF65-F5344CB8AC3E}">
        <p14:creationId xmlns:p14="http://schemas.microsoft.com/office/powerpoint/2010/main" val="3113513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Intellectual Property Rights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ne way to increase new technology is to guarantee the innovator an exclusive right to that new product or proces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One way to increase new technology is to guarantee the innovator an exclusive right to that new product or process.</a:t>
              </a:r>
            </a:p>
          </p:txBody>
        </p:sp>
      </p:grpSp>
      <p:grpSp>
        <p:nvGrpSpPr>
          <p:cNvPr id="15" name="Group 14" descr="Intellectual property rights include patents, trademarks, and copyrigh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a:solidFill>
                    <a:schemeClr val="bg1"/>
                  </a:solidFill>
                </a:rPr>
                <a:t>Intellectual property </a:t>
              </a:r>
              <a:r>
                <a:rPr lang="en-US" sz="2000">
                  <a:solidFill>
                    <a:schemeClr val="bg1"/>
                  </a:solidFill>
                </a:rPr>
                <a:t>rights</a:t>
              </a:r>
              <a:r>
                <a:rPr lang="en-US" sz="2000" b="1">
                  <a:solidFill>
                    <a:schemeClr val="bg1"/>
                  </a:solidFill>
                </a:rPr>
                <a:t> </a:t>
              </a:r>
              <a:r>
                <a:rPr lang="en-US" sz="2000">
                  <a:solidFill>
                    <a:schemeClr val="bg1"/>
                  </a:solidFill>
                </a:rPr>
                <a:t>include patents, trademarks, and copyrights.</a:t>
              </a:r>
            </a:p>
          </p:txBody>
        </p:sp>
      </p:grpSp>
    </p:spTree>
    <p:extLst>
      <p:ext uri="{BB962C8B-B14F-4D97-AF65-F5344CB8AC3E}">
        <p14:creationId xmlns:p14="http://schemas.microsoft.com/office/powerpoint/2010/main" val="74767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This image is a photograph of Jupiter taken from Voyager 1.">
            <a:extLst>
              <a:ext uri="{FF2B5EF4-FFF2-40B4-BE49-F238E27FC236}">
                <a16:creationId xmlns:a16="http://schemas.microsoft.com/office/drawing/2014/main" id="{472B0937-C896-4B29-9450-54D92A591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296" y="1321882"/>
            <a:ext cx="6001408" cy="28778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
            <a:extLst>
              <a:ext uri="{FF2B5EF4-FFF2-40B4-BE49-F238E27FC236}">
                <a16:creationId xmlns:a16="http://schemas.microsoft.com/office/drawing/2014/main" id="{635484E1-69B7-45C0-93D1-3E34A99FCB56}"/>
              </a:ext>
            </a:extLst>
          </p:cNvPr>
          <p:cNvGrpSpPr/>
          <p:nvPr/>
        </p:nvGrpSpPr>
        <p:grpSpPr>
          <a:xfrm>
            <a:off x="1881187" y="4383655"/>
            <a:ext cx="8429625" cy="213589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530213"/>
            </a:xfrm>
            <a:prstGeom prst="rect">
              <a:avLst/>
            </a:prstGeom>
            <a:grpFill/>
          </p:spPr>
          <p:txBody>
            <a:bodyPr wrap="square" rtlCol="0">
              <a:spAutoFit/>
            </a:bodyPr>
            <a:lstStyle/>
            <a:p>
              <a:pPr algn="ctr"/>
              <a:r>
                <a:rPr lang="en-US" sz="2100">
                  <a:solidFill>
                    <a:schemeClr val="bg1"/>
                  </a:solidFill>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Copyright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pyright laws give an author the exclusive legal right over works of literature, music, film/video, and picture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Copyright laws give an author the exclusive legal right over works of literature, music, film/video, and pictures.</a:t>
              </a:r>
            </a:p>
          </p:txBody>
        </p:sp>
      </p:grpSp>
      <p:grpSp>
        <p:nvGrpSpPr>
          <p:cNvPr id="15" name="Group 14" descr="For example, in 2003, copyright protection for Mickey Mouse was scheduled to run ou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in 2003, copyright protection for Mickey Mouse was scheduled to run out.</a:t>
              </a:r>
            </a:p>
          </p:txBody>
        </p:sp>
      </p:grpSp>
      <p:grpSp>
        <p:nvGrpSpPr>
          <p:cNvPr id="12" name="Group 11" descr="Once the copyright had expired, anyone would be able to copy Mickey Mouse cartoons or draw and sell new ones.">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Once the copyright had expired, anyone would be able to copy Mickey Mouse cartoons or draw and sell new ones.</a:t>
              </a:r>
            </a:p>
          </p:txBody>
        </p:sp>
      </p:grpSp>
      <p:grpSp>
        <p:nvGrpSpPr>
          <p:cNvPr id="19" name="Group 18" descr="In 1998, however, the Sonny Bono Copyright Term Extension Act extended the copyright from 75 years to 95 years after publication.">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1998, however, the Sonny Bono Copyright Term Extension Act extended the copyright from 75 years to 95 years after publication.</a:t>
              </a:r>
            </a:p>
          </p:txBody>
        </p:sp>
      </p:grpSp>
    </p:spTree>
    <p:extLst>
      <p:ext uri="{BB962C8B-B14F-4D97-AF65-F5344CB8AC3E}">
        <p14:creationId xmlns:p14="http://schemas.microsoft.com/office/powerpoint/2010/main" val="667033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Patents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atents give an inventor the exclusive legal right to make, use, or sell their invention for a limited time.">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Patents give an inventor the exclusive legal right to make, use, or sell their invention for a limited time.</a:t>
              </a:r>
            </a:p>
          </p:txBody>
        </p:sp>
      </p:grpSp>
      <p:grpSp>
        <p:nvGrpSpPr>
          <p:cNvPr id="15" name="Group 14" descr="For example, if a pharmaceutical firm has a patent on a new drug, no other firm can manufacture or sell that drug for 20 year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if a pharmaceutical firm has a patent on a new drug, no other firm can manufacture or sell that drug for 20 years.</a:t>
              </a:r>
            </a:p>
          </p:txBody>
        </p:sp>
      </p:grpSp>
      <p:grpSp>
        <p:nvGrpSpPr>
          <p:cNvPr id="12" name="Group 11" descr="Without a patent, the pharmaceutical firm would have to face competition and could earn no more than a normal rate of profit.">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Without a patent, the pharmaceutical firm would have to face competition and could earn no more than a normal rate of profit.</a:t>
              </a:r>
            </a:p>
          </p:txBody>
        </p:sp>
      </p:grpSp>
      <p:grpSp>
        <p:nvGrpSpPr>
          <p:cNvPr id="19" name="Group 18" descr="With a patent, a firm is able to earn monopoly profits on its product for a period of time.">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With a patent, a firm is able to earn monopoly profits on its product for a period of time.</a:t>
              </a:r>
            </a:p>
          </p:txBody>
        </p:sp>
      </p:grpSp>
    </p:spTree>
    <p:extLst>
      <p:ext uri="{BB962C8B-B14F-4D97-AF65-F5344CB8AC3E}">
        <p14:creationId xmlns:p14="http://schemas.microsoft.com/office/powerpoint/2010/main" val="829231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Patents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The number of applications filed for patents increased substantially in the late 1990s, due in part to the invention of the internet.">
            <a:extLst>
              <a:ext uri="{FF2B5EF4-FFF2-40B4-BE49-F238E27FC236}">
                <a16:creationId xmlns:a16="http://schemas.microsoft.com/office/drawing/2014/main" id="{E9034890-0C07-4A8F-811C-66361D13F7A9}"/>
              </a:ext>
            </a:extLst>
          </p:cNvPr>
          <p:cNvGrpSpPr/>
          <p:nvPr/>
        </p:nvGrpSpPr>
        <p:grpSpPr>
          <a:xfrm>
            <a:off x="2066921" y="1416537"/>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8E10E6-75E1-4A0B-91C1-E8A5EF8ECB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8" name="TextBox 27">
              <a:extLst>
                <a:ext uri="{FF2B5EF4-FFF2-40B4-BE49-F238E27FC236}">
                  <a16:creationId xmlns:a16="http://schemas.microsoft.com/office/drawing/2014/main" id="{A5B5C570-25C5-4396-896C-1BE55195089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number of applications filed for patents increased substantially in the late 1990s, due in part to the invention of the internet.</a:t>
              </a:r>
            </a:p>
          </p:txBody>
        </p:sp>
      </p:grpSp>
      <p:pic>
        <p:nvPicPr>
          <p:cNvPr id="4" name="Picture 3" descr="A bar graph showing the number of patents filed and granted from 1999 to 2020. The number of patents filed grew substantially. The number of patents granted also grew substantially, but to a lesser degree than patents filed.">
            <a:extLst>
              <a:ext uri="{FF2B5EF4-FFF2-40B4-BE49-F238E27FC236}">
                <a16:creationId xmlns:a16="http://schemas.microsoft.com/office/drawing/2014/main" id="{61B94207-320C-3DC6-0918-3C0DF12379B1}"/>
              </a:ext>
            </a:extLst>
          </p:cNvPr>
          <p:cNvPicPr>
            <a:picLocks noChangeAspect="1"/>
          </p:cNvPicPr>
          <p:nvPr/>
        </p:nvPicPr>
        <p:blipFill>
          <a:blip r:embed="rId3"/>
          <a:stretch>
            <a:fillRect/>
          </a:stretch>
        </p:blipFill>
        <p:spPr>
          <a:xfrm>
            <a:off x="2858323" y="2393045"/>
            <a:ext cx="6023292" cy="4227835"/>
          </a:xfrm>
          <a:prstGeom prst="rect">
            <a:avLst/>
          </a:prstGeom>
        </p:spPr>
      </p:pic>
    </p:spTree>
    <p:extLst>
      <p:ext uri="{BB962C8B-B14F-4D97-AF65-F5344CB8AC3E}">
        <p14:creationId xmlns:p14="http://schemas.microsoft.com/office/powerpoint/2010/main" val="29899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Imperfections of Patents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In countries that already have patents, economic studies show that inventors receive only one-third to one-half of the total economic value of their inventions.</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In a fast-moving, high-technology industry like biotechnology or semiconductor design, patents may be almost irrelevant because technology is advancing so quickly.</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Not every new idea can be protected with a patent or a copyright, like a new way of organizing a factory or a new way of training employees.</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Patents may sometimes cover too much or be granted too easily.</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The 20-year time period for a patent is somewhat arbitrary. Ideally, a patent should cover a long enough period of time for the inventor to earn a good return but not so long that it allows the inventor to charge a monopoly price permanently.</a:t>
            </a:r>
          </a:p>
          <a:p>
            <a:endParaRPr lang="en-US" sz="2000">
              <a:solidFill>
                <a:schemeClr val="bg1"/>
              </a:solidFill>
            </a:endParaRPr>
          </a:p>
        </p:txBody>
      </p:sp>
    </p:spTree>
    <p:extLst>
      <p:ext uri="{BB962C8B-B14F-4D97-AF65-F5344CB8AC3E}">
        <p14:creationId xmlns:p14="http://schemas.microsoft.com/office/powerpoint/2010/main" val="2770306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515426"/>
            <a:ext cx="9144000"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Alternative Policies to Encourage Research &amp;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EA6C6A-7F70-4E78-B6DE-EA3566D351CD}"/>
              </a:ext>
            </a:extLst>
          </p:cNvPr>
          <p:cNvSpPr txBox="1"/>
          <p:nvPr/>
        </p:nvSpPr>
        <p:spPr>
          <a:xfrm>
            <a:off x="1459469" y="1446647"/>
            <a:ext cx="9273061" cy="2246769"/>
          </a:xfrm>
          <a:prstGeom prst="rect">
            <a:avLst/>
          </a:prstGeom>
          <a:solidFill>
            <a:srgbClr val="627981"/>
          </a:solidFill>
          <a:ln>
            <a:solidFill>
              <a:srgbClr val="627981"/>
            </a:solidFill>
          </a:ln>
        </p:spPr>
        <p:txBody>
          <a:bodyPr wrap="square" rtlCol="0" anchor="ctr">
            <a:spAutoFit/>
          </a:bodyPr>
          <a:lstStyle/>
          <a:p>
            <a:r>
              <a:rPr lang="en-US" sz="2000">
                <a:solidFill>
                  <a:schemeClr val="bg1"/>
                </a:solidFill>
              </a:rPr>
              <a:t>Because patents are imperfect and do not apply well to all situations, alternative methods of improving the rate of return for inventors of new technology are desirable. </a:t>
            </a:r>
          </a:p>
          <a:p>
            <a:endParaRPr lang="en-US" sz="2000">
              <a:solidFill>
                <a:schemeClr val="bg1"/>
              </a:solidFill>
            </a:endParaRPr>
          </a:p>
          <a:p>
            <a:r>
              <a:rPr lang="en-US" sz="2000">
                <a:solidFill>
                  <a:schemeClr val="bg1"/>
                </a:solidFill>
              </a:rPr>
              <a:t>Possible alternative policies:</a:t>
            </a:r>
          </a:p>
          <a:p>
            <a:pPr marL="342900" indent="-342900">
              <a:buFont typeface="Arial" panose="020B0604020202020204" pitchFamily="34" charset="0"/>
              <a:buChar char="•"/>
            </a:pPr>
            <a:r>
              <a:rPr lang="en-US" sz="2000">
                <a:solidFill>
                  <a:schemeClr val="bg1"/>
                </a:solidFill>
              </a:rPr>
              <a:t>Policy #1: Government Spending on Research and Development</a:t>
            </a:r>
          </a:p>
          <a:p>
            <a:pPr marL="342900" indent="-342900">
              <a:buFont typeface="Arial" panose="020B0604020202020204" pitchFamily="34" charset="0"/>
              <a:buChar char="•"/>
            </a:pPr>
            <a:r>
              <a:rPr lang="en-US" sz="2000">
                <a:solidFill>
                  <a:schemeClr val="bg1"/>
                </a:solidFill>
              </a:rPr>
              <a:t>Policy #2: Tax Breaks for Research and Development</a:t>
            </a:r>
          </a:p>
          <a:p>
            <a:pPr marL="342900" indent="-342900">
              <a:buFont typeface="Arial" panose="020B0604020202020204" pitchFamily="34" charset="0"/>
              <a:buChar char="•"/>
            </a:pPr>
            <a:r>
              <a:rPr lang="en-US" sz="2000">
                <a:solidFill>
                  <a:schemeClr val="bg1"/>
                </a:solidFill>
              </a:rPr>
              <a:t>Policy #3: Cooperative Research</a:t>
            </a:r>
          </a:p>
        </p:txBody>
      </p:sp>
      <p:pic>
        <p:nvPicPr>
          <p:cNvPr id="12" name="Graphic 11">
            <a:extLst>
              <a:ext uri="{FF2B5EF4-FFF2-40B4-BE49-F238E27FC236}">
                <a16:creationId xmlns:a16="http://schemas.microsoft.com/office/drawing/2014/main" id="{C5B64A9F-B013-432C-BB4D-880696D74CF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4168" y="3917261"/>
            <a:ext cx="2425313" cy="2425313"/>
          </a:xfrm>
          <a:prstGeom prst="rect">
            <a:avLst/>
          </a:prstGeom>
        </p:spPr>
      </p:pic>
      <p:pic>
        <p:nvPicPr>
          <p:cNvPr id="13" name="Graphic 12">
            <a:extLst>
              <a:ext uri="{FF2B5EF4-FFF2-40B4-BE49-F238E27FC236}">
                <a16:creationId xmlns:a16="http://schemas.microsoft.com/office/drawing/2014/main" id="{F5EC6491-323A-4D32-BA79-95DD2E436C3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6517" y="3917261"/>
            <a:ext cx="2425313" cy="2425313"/>
          </a:xfrm>
          <a:prstGeom prst="rect">
            <a:avLst/>
          </a:prstGeom>
        </p:spPr>
      </p:pic>
      <p:pic>
        <p:nvPicPr>
          <p:cNvPr id="14" name="Graphic 13">
            <a:extLst>
              <a:ext uri="{FF2B5EF4-FFF2-40B4-BE49-F238E27FC236}">
                <a16:creationId xmlns:a16="http://schemas.microsoft.com/office/drawing/2014/main" id="{E1E8ED99-A033-4F1B-935A-30B61B91584B}"/>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4000" y="4073351"/>
            <a:ext cx="2200800" cy="2200800"/>
          </a:xfrm>
          <a:prstGeom prst="rect">
            <a:avLst/>
          </a:prstGeom>
        </p:spPr>
      </p:pic>
    </p:spTree>
    <p:extLst>
      <p:ext uri="{BB962C8B-B14F-4D97-AF65-F5344CB8AC3E}">
        <p14:creationId xmlns:p14="http://schemas.microsoft.com/office/powerpoint/2010/main" val="2342077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#1: Government Spending on Research and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f the private sector does not have sufficient incentive to carry out R&amp;D, one possibility is for the government to fund such work directly.">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private sector does not have sufficient incentive to carry out R&amp;D, one possibility is for the government to fund such work directly.</a:t>
              </a:r>
            </a:p>
          </p:txBody>
        </p:sp>
      </p:grpSp>
      <p:grpSp>
        <p:nvGrpSpPr>
          <p:cNvPr id="15" name="Group 14" descr="While government spending on R&amp;D produces technology that is broadly available for firms to use, it costs taxpayers money.">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While government spending on R&amp;D produces technology that is broadly available for firms to use, it costs taxpayers money.</a:t>
              </a:r>
            </a:p>
          </p:txBody>
        </p:sp>
      </p:grpSp>
      <p:grpSp>
        <p:nvGrpSpPr>
          <p:cNvPr id="12" name="Group 11" descr="Government spending on R&amp;D can sometimes be directed more for political than scientific or economic reasons.">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Government spending on R&amp;D can sometimes be directed more for political than scientific or economic reasons.</a:t>
              </a:r>
            </a:p>
          </p:txBody>
        </p:sp>
      </p:grpSp>
    </p:spTree>
    <p:extLst>
      <p:ext uri="{BB962C8B-B14F-4D97-AF65-F5344CB8AC3E}">
        <p14:creationId xmlns:p14="http://schemas.microsoft.com/office/powerpoint/2010/main" val="127804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#2: Tax Breaks for Research and Development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complementary approach to supporting R&amp;D is to give firms a reduction in taxes depending on how much R&amp;D they do.">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 complementary approach to supporting R&amp;D is to give firms a reduction in taxes depending on how much R&amp;D they do.</a:t>
              </a:r>
            </a:p>
          </p:txBody>
        </p:sp>
      </p:grpSp>
      <p:grpSp>
        <p:nvGrpSpPr>
          <p:cNvPr id="15" name="Group 14" descr="The federal government refers to this policy as the research and experimentation (R&amp;E) tax credi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federal government refers to this policy as the research and experimentation (R&amp;E) tax credit.</a:t>
              </a:r>
            </a:p>
          </p:txBody>
        </p:sp>
      </p:grpSp>
      <p:grpSp>
        <p:nvGrpSpPr>
          <p:cNvPr id="19" name="Group 18" descr="Tax breaks for research and development">
            <a:extLst>
              <a:ext uri="{FF2B5EF4-FFF2-40B4-BE49-F238E27FC236}">
                <a16:creationId xmlns:a16="http://schemas.microsoft.com/office/drawing/2014/main" id="{3BB7BC93-772F-48FE-828E-1C68E14DA139}"/>
              </a:ext>
            </a:extLst>
          </p:cNvPr>
          <p:cNvGrpSpPr/>
          <p:nvPr/>
        </p:nvGrpSpPr>
        <p:grpSpPr>
          <a:xfrm>
            <a:off x="2192214" y="4131841"/>
            <a:ext cx="2262810" cy="1950907"/>
            <a:chOff x="542923" y="1736761"/>
            <a:chExt cx="8058153" cy="806935"/>
          </a:xfrm>
          <a:solidFill>
            <a:srgbClr val="627981"/>
          </a:solidFill>
        </p:grpSpPr>
        <p:sp>
          <p:nvSpPr>
            <p:cNvPr id="20" name="Rectangle 19">
              <a:extLst>
                <a:ext uri="{FF2B5EF4-FFF2-40B4-BE49-F238E27FC236}">
                  <a16:creationId xmlns:a16="http://schemas.microsoft.com/office/drawing/2014/main" id="{DAF52DEB-6AC5-4233-B013-CD670AECD0F2}"/>
                </a:ext>
              </a:extLst>
            </p:cNvPr>
            <p:cNvSpPr/>
            <p:nvPr/>
          </p:nvSpPr>
          <p:spPr>
            <a:xfrm>
              <a:off x="542923" y="1736761"/>
              <a:ext cx="8058153"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
          <p:nvSpPr>
            <p:cNvPr id="21" name="TextBox 20">
              <a:extLst>
                <a:ext uri="{FF2B5EF4-FFF2-40B4-BE49-F238E27FC236}">
                  <a16:creationId xmlns:a16="http://schemas.microsoft.com/office/drawing/2014/main" id="{F2ACE96B-387E-4163-A78E-C3C4D0C1E639}"/>
                </a:ext>
              </a:extLst>
            </p:cNvPr>
            <p:cNvSpPr txBox="1"/>
            <p:nvPr/>
          </p:nvSpPr>
          <p:spPr>
            <a:xfrm>
              <a:off x="668214" y="1907671"/>
              <a:ext cx="7807571" cy="270362"/>
            </a:xfrm>
            <a:prstGeom prst="rect">
              <a:avLst/>
            </a:prstGeom>
            <a:grpFill/>
          </p:spPr>
          <p:txBody>
            <a:bodyPr wrap="square" rtlCol="0">
              <a:spAutoFit/>
            </a:bodyPr>
            <a:lstStyle/>
            <a:p>
              <a:pPr algn="ctr"/>
              <a:r>
                <a:rPr lang="en-US" sz="2000">
                  <a:solidFill>
                    <a:schemeClr val="bg1"/>
                  </a:solidFill>
                </a:rPr>
                <a:t>Tax breaks for research and development</a:t>
              </a:r>
            </a:p>
          </p:txBody>
        </p:sp>
      </p:grpSp>
      <p:sp>
        <p:nvSpPr>
          <p:cNvPr id="25" name="Arrow: Right 24" descr="leads to">
            <a:extLst>
              <a:ext uri="{FF2B5EF4-FFF2-40B4-BE49-F238E27FC236}">
                <a16:creationId xmlns:a16="http://schemas.microsoft.com/office/drawing/2014/main" id="{5F14DEBE-3C70-4FD0-95E5-DA478875C1A1}"/>
              </a:ext>
            </a:extLst>
          </p:cNvPr>
          <p:cNvSpPr/>
          <p:nvPr/>
        </p:nvSpPr>
        <p:spPr>
          <a:xfrm>
            <a:off x="5183635" y="4816041"/>
            <a:ext cx="1958009" cy="76530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descr="Incentive to invest in research and development">
            <a:extLst>
              <a:ext uri="{FF2B5EF4-FFF2-40B4-BE49-F238E27FC236}">
                <a16:creationId xmlns:a16="http://schemas.microsoft.com/office/drawing/2014/main" id="{A0D271D1-039B-4BB0-A5E3-9F6B8815E300}"/>
              </a:ext>
            </a:extLst>
          </p:cNvPr>
          <p:cNvGrpSpPr/>
          <p:nvPr/>
        </p:nvGrpSpPr>
        <p:grpSpPr>
          <a:xfrm>
            <a:off x="7870255" y="4131841"/>
            <a:ext cx="2267712" cy="1947672"/>
            <a:chOff x="542923" y="1736761"/>
            <a:chExt cx="8058154" cy="806935"/>
          </a:xfrm>
          <a:solidFill>
            <a:srgbClr val="627981"/>
          </a:solidFill>
        </p:grpSpPr>
        <p:sp>
          <p:nvSpPr>
            <p:cNvPr id="23" name="Rectangle 22">
              <a:extLst>
                <a:ext uri="{FF2B5EF4-FFF2-40B4-BE49-F238E27FC236}">
                  <a16:creationId xmlns:a16="http://schemas.microsoft.com/office/drawing/2014/main" id="{4B0FD00C-A03F-4AE1-8876-8E281DA3D9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endParaRPr>
            </a:p>
          </p:txBody>
        </p:sp>
        <p:sp>
          <p:nvSpPr>
            <p:cNvPr id="24" name="TextBox 23">
              <a:extLst>
                <a:ext uri="{FF2B5EF4-FFF2-40B4-BE49-F238E27FC236}">
                  <a16:creationId xmlns:a16="http://schemas.microsoft.com/office/drawing/2014/main" id="{DF05A8DC-1F4E-4398-B47A-01B86E40DE06}"/>
                </a:ext>
              </a:extLst>
            </p:cNvPr>
            <p:cNvSpPr txBox="1"/>
            <p:nvPr/>
          </p:nvSpPr>
          <p:spPr>
            <a:xfrm>
              <a:off x="668213" y="1907955"/>
              <a:ext cx="7807570" cy="387911"/>
            </a:xfrm>
            <a:prstGeom prst="rect">
              <a:avLst/>
            </a:prstGeom>
            <a:grpFill/>
            <a:ln>
              <a:noFill/>
            </a:ln>
          </p:spPr>
          <p:txBody>
            <a:bodyPr wrap="square" rtlCol="0">
              <a:spAutoFit/>
            </a:bodyPr>
            <a:lstStyle/>
            <a:p>
              <a:pPr algn="ctr"/>
              <a:r>
                <a:rPr lang="en-US" sz="2000">
                  <a:solidFill>
                    <a:schemeClr val="bg1"/>
                  </a:solidFill>
                </a:rPr>
                <a:t>Incentive to invest in research and development</a:t>
              </a:r>
            </a:p>
          </p:txBody>
        </p:sp>
      </p:grpSp>
    </p:spTree>
    <p:extLst>
      <p:ext uri="{BB962C8B-B14F-4D97-AF65-F5344CB8AC3E}">
        <p14:creationId xmlns:p14="http://schemas.microsoft.com/office/powerpoint/2010/main" val="4086919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Policy #3: Cooperative Research</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operation between government-funded universities and the private sector can spur product innovation and create whole new industrie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Cooperation between government-funded universities and the private sector can spur product innovation and create whole new industries.</a:t>
              </a:r>
            </a:p>
          </p:txBody>
        </p:sp>
      </p:grpSp>
      <p:grpSp>
        <p:nvGrpSpPr>
          <p:cNvPr id="15" name="Group 14" descr="For example, the National Academy of Scientists and the National Academy of Engineers receive federal grants for innovative projec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the National Academy of Scientists and the National Academy of Engineers receive federal grants for innovative projects.</a:t>
              </a:r>
            </a:p>
          </p:txBody>
        </p:sp>
      </p:grpSp>
      <p:pic>
        <p:nvPicPr>
          <p:cNvPr id="1026" name="Picture 2" descr="A photograph of scientists conducting research using test tubes and microscopes">
            <a:extLst>
              <a:ext uri="{FF2B5EF4-FFF2-40B4-BE49-F238E27FC236}">
                <a16:creationId xmlns:a16="http://schemas.microsoft.com/office/drawing/2014/main" id="{5F59EC7B-2BD7-42E0-8722-2F17F82572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243" y="3659565"/>
            <a:ext cx="4649513" cy="261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1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p:txBody>
      </p:sp>
    </p:spTree>
    <p:extLst>
      <p:ext uri="{BB962C8B-B14F-4D97-AF65-F5344CB8AC3E}">
        <p14:creationId xmlns:p14="http://schemas.microsoft.com/office/powerpoint/2010/main" val="1708557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1" y="1566246"/>
            <a:ext cx="9144001" cy="4401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a:p>
            <a:pPr algn="ctr"/>
            <a:endParaRPr lang="en-US" sz="2000"/>
          </a:p>
          <a:p>
            <a:pPr algn="ctr"/>
            <a:r>
              <a:rPr lang="en-US" sz="2000" i="1"/>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p>
        </p:txBody>
      </p:sp>
    </p:spTree>
    <p:extLst>
      <p:ext uri="{BB962C8B-B14F-4D97-AF65-F5344CB8AC3E}">
        <p14:creationId xmlns:p14="http://schemas.microsoft.com/office/powerpoint/2010/main" val="901289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echnological breakthroughs have revolutionized consumer products.">
            <a:extLst>
              <a:ext uri="{FF2B5EF4-FFF2-40B4-BE49-F238E27FC236}">
                <a16:creationId xmlns:a16="http://schemas.microsoft.com/office/drawing/2014/main" id="{205A15C8-CF47-4F7A-8EA3-65D71C04086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2B9DAA0-FC0D-4112-8ABE-1D22556FA9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4" name="TextBox 13">
              <a:extLst>
                <a:ext uri="{FF2B5EF4-FFF2-40B4-BE49-F238E27FC236}">
                  <a16:creationId xmlns:a16="http://schemas.microsoft.com/office/drawing/2014/main" id="{A3A39A06-83E2-430F-B5AA-08DAF77F727A}"/>
                </a:ext>
              </a:extLst>
            </p:cNvPr>
            <p:cNvSpPr txBox="1"/>
            <p:nvPr/>
          </p:nvSpPr>
          <p:spPr>
            <a:xfrm>
              <a:off x="677329" y="19126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Technological breakthroughs have revolutionized consumer products.</a:t>
              </a:r>
            </a:p>
          </p:txBody>
        </p:sp>
      </p:grpSp>
      <p:sp>
        <p:nvSpPr>
          <p:cNvPr id="2" name="TextBox 1">
            <a:extLst>
              <a:ext uri="{FF2B5EF4-FFF2-40B4-BE49-F238E27FC236}">
                <a16:creationId xmlns:a16="http://schemas.microsoft.com/office/drawing/2014/main" id="{39985CFE-F06C-4CE8-9530-0DB876195E42}"/>
              </a:ext>
            </a:extLst>
          </p:cNvPr>
          <p:cNvSpPr txBox="1"/>
          <p:nvPr/>
        </p:nvSpPr>
        <p:spPr>
          <a:xfrm>
            <a:off x="2135749" y="2791976"/>
            <a:ext cx="3713258" cy="2011680"/>
          </a:xfrm>
          <a:prstGeom prst="rect">
            <a:avLst/>
          </a:prstGeom>
          <a:solidFill>
            <a:srgbClr val="627981"/>
          </a:solidFill>
        </p:spPr>
        <p:txBody>
          <a:bodyPr wrap="square" rtlCol="0">
            <a:spAutoFit/>
          </a:bodyPr>
          <a:lstStyle/>
          <a:p>
            <a:r>
              <a:rPr lang="en-US" sz="2000">
                <a:solidFill>
                  <a:schemeClr val="bg1"/>
                </a:solidFill>
              </a:rPr>
              <a:t>Examples: </a:t>
            </a:r>
          </a:p>
          <a:p>
            <a:endParaRPr lang="en-US" sz="2000">
              <a:solidFill>
                <a:schemeClr val="bg1"/>
              </a:solidFill>
            </a:endParaRPr>
          </a:p>
          <a:p>
            <a:pPr marL="457200" indent="-457200">
              <a:buFont typeface="Arial" panose="020B0604020202020204" pitchFamily="34" charset="0"/>
              <a:buChar char="•"/>
            </a:pPr>
            <a:r>
              <a:rPr lang="en-US" sz="2000">
                <a:solidFill>
                  <a:schemeClr val="bg1"/>
                </a:solidFill>
              </a:rPr>
              <a:t>GPS Tracking Devices</a:t>
            </a:r>
          </a:p>
          <a:p>
            <a:pPr marL="457200" indent="-457200">
              <a:buFont typeface="Arial" panose="020B0604020202020204" pitchFamily="34" charset="0"/>
              <a:buChar char="•"/>
            </a:pPr>
            <a:r>
              <a:rPr lang="en-US" sz="2000">
                <a:solidFill>
                  <a:schemeClr val="bg1"/>
                </a:solidFill>
              </a:rPr>
              <a:t>Hybrid Cars</a:t>
            </a:r>
          </a:p>
          <a:p>
            <a:pPr marL="457200" indent="-457200">
              <a:buFont typeface="Arial" panose="020B0604020202020204" pitchFamily="34" charset="0"/>
              <a:buChar char="•"/>
            </a:pPr>
            <a:r>
              <a:rPr lang="en-US" sz="2000">
                <a:solidFill>
                  <a:schemeClr val="bg1"/>
                </a:solidFill>
              </a:rPr>
              <a:t>Internet and Search Engines</a:t>
            </a:r>
          </a:p>
          <a:p>
            <a:pPr marL="457200" indent="-457200">
              <a:buFont typeface="Arial" panose="020B0604020202020204" pitchFamily="34" charset="0"/>
              <a:buChar char="•"/>
            </a:pPr>
            <a:r>
              <a:rPr lang="en-US" sz="2000">
                <a:solidFill>
                  <a:schemeClr val="bg1"/>
                </a:solidFill>
              </a:rPr>
              <a:t>Social Networking - Facebook</a:t>
            </a:r>
          </a:p>
        </p:txBody>
      </p:sp>
      <p:pic>
        <p:nvPicPr>
          <p:cNvPr id="5" name="Picture 4" descr="Technological advancements are invention of new products, new ways of producing goods and services, and new ways to manage a company more efficiently.">
            <a:extLst>
              <a:ext uri="{FF2B5EF4-FFF2-40B4-BE49-F238E27FC236}">
                <a16:creationId xmlns:a16="http://schemas.microsoft.com/office/drawing/2014/main" id="{976C6048-F477-8019-DE8A-6274AEAEEFAE}"/>
              </a:ext>
            </a:extLst>
          </p:cNvPr>
          <p:cNvPicPr>
            <a:picLocks noChangeAspect="1"/>
          </p:cNvPicPr>
          <p:nvPr/>
        </p:nvPicPr>
        <p:blipFill>
          <a:blip r:embed="rId3"/>
          <a:stretch>
            <a:fillRect/>
          </a:stretch>
        </p:blipFill>
        <p:spPr>
          <a:xfrm>
            <a:off x="7136124" y="2791976"/>
            <a:ext cx="2920127" cy="3810167"/>
          </a:xfrm>
          <a:prstGeom prst="rect">
            <a:avLst/>
          </a:prstGeom>
        </p:spPr>
      </p:pic>
      <p:pic>
        <p:nvPicPr>
          <p:cNvPr id="25" name="Graphic 24">
            <a:extLst>
              <a:ext uri="{FF2B5EF4-FFF2-40B4-BE49-F238E27FC236}">
                <a16:creationId xmlns:a16="http://schemas.microsoft.com/office/drawing/2014/main" id="{38063706-49C5-408B-918D-0D0DB86DC72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77978" y="4868997"/>
            <a:ext cx="1783057" cy="1783057"/>
          </a:xfrm>
          <a:prstGeom prst="rect">
            <a:avLst/>
          </a:prstGeom>
        </p:spPr>
      </p:pic>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17504"/>
            <a:ext cx="9273061" cy="3170099"/>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Public policy with regard to technology must often strike a balance. For example, patents provide an incentive for inventors, but they should be limited to genuinely new inventions and not extend forever.</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Government has a variety of policy tools for increasing the rate of return for new technology and encouraging its development, including direct government funding of R&amp;D, tax incentives for R&amp;D, protection of intellectual property, and forming cooperative relationships between universities and the private sector.</a:t>
            </a:r>
          </a:p>
          <a:p>
            <a:endParaRPr lang="en-US" sz="2000">
              <a:solidFill>
                <a:schemeClr val="bg1"/>
              </a:solidFill>
            </a:endParaRPr>
          </a:p>
        </p:txBody>
      </p:sp>
    </p:spTree>
    <p:extLst>
      <p:ext uri="{BB962C8B-B14F-4D97-AF65-F5344CB8AC3E}">
        <p14:creationId xmlns:p14="http://schemas.microsoft.com/office/powerpoint/2010/main" val="2601792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2329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314603"/>
            <a:ext cx="9265024"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Public Goods</a:t>
            </a:r>
            <a:endParaRPr kumimoji="0" lang="en-US" sz="80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37507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991692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C183D7F6-B498-43B3-948B-1728B52AA6E4}">
                <adec:decorative xmlns:adec="http://schemas.microsoft.com/office/drawing/2017/decorative" val="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Public Goods</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photograph of individuals in the army lined up and saluting">
            <a:extLst>
              <a:ext uri="{FF2B5EF4-FFF2-40B4-BE49-F238E27FC236}">
                <a16:creationId xmlns:a16="http://schemas.microsoft.com/office/drawing/2014/main" id="{7F72E11F-EAA7-46CE-BFD1-6A40C54CE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3877" y="1363045"/>
            <a:ext cx="4238742" cy="302783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71959"/>
              <a:ext cx="8058152" cy="1286771"/>
            </a:xfrm>
            <a:prstGeom prst="rect">
              <a:avLst/>
            </a:prstGeom>
            <a:grpFill/>
          </p:spPr>
          <p:txBody>
            <a:bodyPr wrap="square" rtlCol="0">
              <a:spAutoFit/>
            </a:bodyPr>
            <a:lstStyle/>
            <a:p>
              <a:pPr algn="ctr"/>
              <a:r>
                <a:rPr lang="en-US" sz="2100">
                  <a:solidFill>
                    <a:schemeClr val="bg1"/>
                  </a:solidFill>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a:t>
              </a:r>
              <a:r>
                <a:rPr lang="en-US" sz="2100" b="1">
                  <a:solidFill>
                    <a:schemeClr val="bg1"/>
                  </a:solidFill>
                </a:rPr>
                <a:t>public good</a:t>
              </a:r>
              <a:r>
                <a:rPr lang="en-US" sz="2100">
                  <a:solidFill>
                    <a:schemeClr val="bg1"/>
                  </a:solidFill>
                </a:rPr>
                <a:t>.</a:t>
              </a:r>
            </a:p>
          </p:txBody>
        </p:sp>
      </p:grpSp>
    </p:spTree>
    <p:extLst>
      <p:ext uri="{BB962C8B-B14F-4D97-AF65-F5344CB8AC3E}">
        <p14:creationId xmlns:p14="http://schemas.microsoft.com/office/powerpoint/2010/main" val="2709594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Definition of a Public Good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Economists have a strict definition of a public good, and it does not necessarily include all goods financed through taxe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Economists have a strict definition of a public good, and it does not necessarily include all goods financed through taxes.</a:t>
              </a:r>
            </a:p>
          </p:txBody>
        </p:sp>
      </p:grpSp>
      <p:grpSp>
        <p:nvGrpSpPr>
          <p:cNvPr id="16" name="Group 15" descr="The first characteristic, that a public good is nonexcludable, means that it is costly or impossible to exclude someone from using the good.">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first characteristic, that a public good is </a:t>
              </a:r>
              <a:r>
                <a:rPr lang="en-US" sz="2000" b="1">
                  <a:solidFill>
                    <a:schemeClr val="bg1"/>
                  </a:solidFill>
                </a:rPr>
                <a:t>nonexcludable</a:t>
              </a:r>
              <a:r>
                <a:rPr lang="en-US" sz="2000">
                  <a:solidFill>
                    <a:schemeClr val="bg1"/>
                  </a:solidFill>
                </a:rPr>
                <a:t>, means that it is costly or impossible to exclude someone from using the good.</a:t>
              </a:r>
            </a:p>
          </p:txBody>
        </p:sp>
      </p:grpSp>
      <p:grpSp>
        <p:nvGrpSpPr>
          <p:cNvPr id="19" name="Group 18" descr="The second characteristic of a public good, that it is nonrival, means that when one person uses the public good, another can also use it.">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second characteristic of a public good, that it is </a:t>
              </a:r>
              <a:r>
                <a:rPr lang="en-US" sz="2000" b="1">
                  <a:solidFill>
                    <a:schemeClr val="bg1"/>
                  </a:solidFill>
                </a:rPr>
                <a:t>nonrival</a:t>
              </a:r>
              <a:r>
                <a:rPr lang="en-US" sz="2000">
                  <a:solidFill>
                    <a:schemeClr val="bg1"/>
                  </a:solidFill>
                </a:rPr>
                <a:t>, means that when one person uses the public good, another can also use it.</a:t>
              </a:r>
            </a:p>
          </p:txBody>
        </p:sp>
      </p:grpSp>
    </p:spTree>
    <p:extLst>
      <p:ext uri="{BB962C8B-B14F-4D97-AF65-F5344CB8AC3E}">
        <p14:creationId xmlns:p14="http://schemas.microsoft.com/office/powerpoint/2010/main" val="443456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Nonexcludable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costly or impossible to exclude someone from using the good.">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940173"/>
              <a:ext cx="7807571" cy="400110"/>
            </a:xfrm>
            <a:prstGeom prst="rect">
              <a:avLst/>
            </a:prstGeom>
            <a:grpFill/>
          </p:spPr>
          <p:txBody>
            <a:bodyPr wrap="square" rtlCol="0">
              <a:spAutoFit/>
            </a:bodyPr>
            <a:lstStyle/>
            <a:p>
              <a:pPr algn="ctr"/>
              <a:r>
                <a:rPr lang="en-US" sz="2000">
                  <a:solidFill>
                    <a:schemeClr val="bg1"/>
                  </a:solidFill>
                </a:rPr>
                <a:t>It is costly or impossible to exclude someone from using the good.</a:t>
              </a:r>
            </a:p>
          </p:txBody>
        </p:sp>
      </p:grpSp>
      <p:pic>
        <p:nvPicPr>
          <p:cNvPr id="5" name="Graphic 4">
            <a:extLst>
              <a:ext uri="{FF2B5EF4-FFF2-40B4-BE49-F238E27FC236}">
                <a16:creationId xmlns:a16="http://schemas.microsoft.com/office/drawing/2014/main" id="{FE2D20C6-1035-457C-A353-CAE7FD78C83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65950" y="2059993"/>
            <a:ext cx="3660099" cy="3660099"/>
          </a:xfrm>
          <a:prstGeom prst="rect">
            <a:avLst/>
          </a:prstGeom>
        </p:spPr>
      </p:pic>
      <p:grpSp>
        <p:nvGrpSpPr>
          <p:cNvPr id="10" name="Group 9" descr="Example: National defense protects everyone, and no one in the country is excluded.">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Example: National defense protects everyone, and no one in the country is excluded.</a:t>
              </a:r>
            </a:p>
          </p:txBody>
        </p:sp>
      </p:grpSp>
    </p:spTree>
    <p:extLst>
      <p:ext uri="{BB962C8B-B14F-4D97-AF65-F5344CB8AC3E}">
        <p14:creationId xmlns:p14="http://schemas.microsoft.com/office/powerpoint/2010/main" val="221339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Nonrival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People can use the good without taking away use from anyone else; no two people are rivals to consume that good.">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People can use the good without taking away use from anyone else; no two people are rivals to consume that good.</a:t>
              </a:r>
            </a:p>
          </p:txBody>
        </p:sp>
      </p:grpSp>
      <p:grpSp>
        <p:nvGrpSpPr>
          <p:cNvPr id="10" name="Group 9" descr="Example: One person’s use of national defense does not reduce the amount left for another to use.">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a:solidFill>
                    <a:schemeClr val="bg1"/>
                  </a:solidFill>
                </a:rPr>
                <a:t>Example: One person’s use of national defense does not reduce the amount left for another to use.</a:t>
              </a:r>
            </a:p>
          </p:txBody>
        </p:sp>
      </p:grpSp>
      <p:pic>
        <p:nvPicPr>
          <p:cNvPr id="13" name="Graphic 12">
            <a:extLst>
              <a:ext uri="{FF2B5EF4-FFF2-40B4-BE49-F238E27FC236}">
                <a16:creationId xmlns:a16="http://schemas.microsoft.com/office/drawing/2014/main" id="{5DA77E35-0284-487B-AEBF-9F08694843B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2869" y="2951180"/>
            <a:ext cx="2226261" cy="2226261"/>
          </a:xfrm>
          <a:prstGeom prst="rect">
            <a:avLst/>
          </a:prstGeom>
        </p:spPr>
      </p:pic>
      <p:pic>
        <p:nvPicPr>
          <p:cNvPr id="14" name="Graphic 13">
            <a:extLst>
              <a:ext uri="{FF2B5EF4-FFF2-40B4-BE49-F238E27FC236}">
                <a16:creationId xmlns:a16="http://schemas.microsoft.com/office/drawing/2014/main" id="{605036CE-965C-4437-BEBB-04918C21257F}"/>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1" y="2821780"/>
            <a:ext cx="2226261" cy="2226261"/>
          </a:xfrm>
          <a:prstGeom prst="rect">
            <a:avLst/>
          </a:prstGeom>
        </p:spPr>
      </p:pic>
      <p:pic>
        <p:nvPicPr>
          <p:cNvPr id="15" name="Graphic 14">
            <a:extLst>
              <a:ext uri="{FF2B5EF4-FFF2-40B4-BE49-F238E27FC236}">
                <a16:creationId xmlns:a16="http://schemas.microsoft.com/office/drawing/2014/main" id="{378587BF-2F59-4F9D-8C89-488C03B3D51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41737" y="2815586"/>
            <a:ext cx="2226261" cy="2226261"/>
          </a:xfrm>
          <a:prstGeom prst="rect">
            <a:avLst/>
          </a:prstGeom>
        </p:spPr>
      </p:pic>
      <p:pic>
        <p:nvPicPr>
          <p:cNvPr id="16" name="Graphic 15">
            <a:extLst>
              <a:ext uri="{FF2B5EF4-FFF2-40B4-BE49-F238E27FC236}">
                <a16:creationId xmlns:a16="http://schemas.microsoft.com/office/drawing/2014/main" id="{0AD14DF1-1296-479A-B2E7-D800E53CA72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68233" y="3607110"/>
            <a:ext cx="914400" cy="914400"/>
          </a:xfrm>
          <a:prstGeom prst="rect">
            <a:avLst/>
          </a:prstGeom>
        </p:spPr>
      </p:pic>
      <p:pic>
        <p:nvPicPr>
          <p:cNvPr id="17" name="Graphic 16">
            <a:extLst>
              <a:ext uri="{FF2B5EF4-FFF2-40B4-BE49-F238E27FC236}">
                <a16:creationId xmlns:a16="http://schemas.microsoft.com/office/drawing/2014/main" id="{902C3F06-01DE-41AC-A3F3-254EF1D67791}"/>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3909365" y="3607110"/>
            <a:ext cx="914400" cy="914400"/>
          </a:xfrm>
          <a:prstGeom prst="rect">
            <a:avLst/>
          </a:prstGeom>
        </p:spPr>
      </p:pic>
    </p:spTree>
    <p:extLst>
      <p:ext uri="{BB962C8B-B14F-4D97-AF65-F5344CB8AC3E}">
        <p14:creationId xmlns:p14="http://schemas.microsoft.com/office/powerpoint/2010/main" val="3963907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Public Goods: Positive 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ositive externalities and public goods are closely related concept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Positive externalities and public goods are closely related concepts.</a:t>
              </a:r>
            </a:p>
          </p:txBody>
        </p:sp>
      </p:grpSp>
      <p:grpSp>
        <p:nvGrpSpPr>
          <p:cNvPr id="13" name="Group 12" descr="Public goods have positive externalities, like police protection or public health funding.">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Public goods have positive externalities, like police protection or public health funding.</a:t>
              </a:r>
            </a:p>
          </p:txBody>
        </p:sp>
      </p:grpSp>
      <p:grpSp>
        <p:nvGrpSpPr>
          <p:cNvPr id="16" name="Group 15" descr="Not all goods and services with positive externalities, however, are public good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Not all goods and services with positive externalities, however, are public goods.</a:t>
              </a:r>
            </a:p>
          </p:txBody>
        </p:sp>
      </p:grpSp>
      <p:grpSp>
        <p:nvGrpSpPr>
          <p:cNvPr id="19" name="Group 18" descr="Private companies can invest in new inventions, such as the iPad, and reap profits that may not capture all the social benefit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Private companies can invest in new inventions, such as the iPad, and reap profits that may not capture all the social benefits.</a:t>
              </a:r>
            </a:p>
          </p:txBody>
        </p:sp>
      </p:grpSp>
    </p:spTree>
    <p:extLst>
      <p:ext uri="{BB962C8B-B14F-4D97-AF65-F5344CB8AC3E}">
        <p14:creationId xmlns:p14="http://schemas.microsoft.com/office/powerpoint/2010/main" val="3024257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Free Rider Problem of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vate companies find it difficult to produce public good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Private companies find it difficult to produce public goods.</a:t>
              </a:r>
            </a:p>
          </p:txBody>
        </p:sp>
      </p:grpSp>
      <p:grpSp>
        <p:nvGrpSpPr>
          <p:cNvPr id="13" name="Group 12" descr="When individuals make decisions about buying a public good, a free rider problem can arise.">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When individuals make decisions about buying a public good, a </a:t>
              </a:r>
              <a:r>
                <a:rPr lang="en-US" sz="2000" b="1">
                  <a:solidFill>
                    <a:schemeClr val="bg1"/>
                  </a:solidFill>
                </a:rPr>
                <a:t>free rider </a:t>
              </a:r>
              <a:r>
                <a:rPr lang="en-US" sz="2000">
                  <a:solidFill>
                    <a:schemeClr val="bg1"/>
                  </a:solidFill>
                </a:rPr>
                <a:t>problem can arise.</a:t>
              </a:r>
            </a:p>
          </p:txBody>
        </p:sp>
      </p:grpSp>
      <p:grpSp>
        <p:nvGrpSpPr>
          <p:cNvPr id="16" name="Group 15" descr="People may have an incentive to let others pay for the public good and &quot;free ride&quot; on the purchases of other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People may have an incentive to let others pay for the public good and "free ride" on the purchases of others. </a:t>
              </a:r>
            </a:p>
          </p:txBody>
        </p:sp>
      </p:grpSp>
      <p:grpSp>
        <p:nvGrpSpPr>
          <p:cNvPr id="19" name="Group 18" descr="The free rider problem can be reduced by government actions, social pressures, and specific actions, such as collecting payment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free rider problem can be reduced by government actions, social pressures, and specific actions, such as collecting payments.</a:t>
              </a:r>
            </a:p>
          </p:txBody>
        </p:sp>
      </p:grpSp>
    </p:spTree>
    <p:extLst>
      <p:ext uri="{BB962C8B-B14F-4D97-AF65-F5344CB8AC3E}">
        <p14:creationId xmlns:p14="http://schemas.microsoft.com/office/powerpoint/2010/main" val="265917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Free Rider Problem of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playground">
            <a:extLst>
              <a:ext uri="{FF2B5EF4-FFF2-40B4-BE49-F238E27FC236}">
                <a16:creationId xmlns:a16="http://schemas.microsoft.com/office/drawing/2014/main" id="{856B8C4A-1067-4C6E-B693-FCEA927F9C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85850"/>
            <a:ext cx="5715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D36BEC80-228F-462D-8F45-D4AC7F1DB6CF}"/>
              </a:ext>
            </a:extLst>
          </p:cNvPr>
          <p:cNvSpPr txBox="1"/>
          <p:nvPr/>
        </p:nvSpPr>
        <p:spPr>
          <a:xfrm>
            <a:off x="2096776" y="5091341"/>
            <a:ext cx="7998448" cy="1384995"/>
          </a:xfrm>
          <a:prstGeom prst="rect">
            <a:avLst/>
          </a:prstGeom>
          <a:solidFill>
            <a:srgbClr val="627981"/>
          </a:solidFill>
        </p:spPr>
        <p:txBody>
          <a:bodyPr wrap="square" rtlCol="0">
            <a:spAutoFit/>
          </a:bodyPr>
          <a:lstStyle/>
          <a:p>
            <a:pPr algn="ctr"/>
            <a:r>
              <a:rPr lang="en-US" sz="2100">
                <a:solidFill>
                  <a:schemeClr val="bg1"/>
                </a:solidFill>
              </a:rPr>
              <a:t>Suppose a group of neighbors decided to improve the neighborhood playground by purchasing and installing new equipment. Other neighbors who use the park but did not contribute to the new equipment are considered free riders.</a:t>
            </a:r>
          </a:p>
        </p:txBody>
      </p:sp>
    </p:spTree>
    <p:extLst>
      <p:ext uri="{BB962C8B-B14F-4D97-AF65-F5344CB8AC3E}">
        <p14:creationId xmlns:p14="http://schemas.microsoft.com/office/powerpoint/2010/main" val="2271722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p:txBody>
      </p:sp>
    </p:spTree>
    <p:extLst>
      <p:ext uri="{BB962C8B-B14F-4D97-AF65-F5344CB8AC3E}">
        <p14:creationId xmlns:p14="http://schemas.microsoft.com/office/powerpoint/2010/main" val="20709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150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Why the Private Sector Underinvests in Innovation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Market competition can provide an incentive for discovering new technology.">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Market competition can provide an incentive for discovering new technology.</a:t>
              </a:r>
            </a:p>
          </p:txBody>
        </p:sp>
      </p:grpSp>
      <p:grpSp>
        <p:nvGrpSpPr>
          <p:cNvPr id="15" name="Group 14" descr="A firm earns higher profits by finding a way to produce products more cheaply or create products with characteristics consumers want.">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 firm earns higher profits by finding a way to produce products more cheaply or create products with characteristics consumers want.</a:t>
              </a:r>
            </a:p>
          </p:txBody>
        </p:sp>
      </p:grpSp>
      <p:grpSp>
        <p:nvGrpSpPr>
          <p:cNvPr id="18" name="Group 17" descr="In certain cases, however, competition discourages new technology, especially when other firms can quickly copy a new idea.">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certain cases, however, competition discourages new technology, especially when other firms can quickly copy a new idea.</a:t>
              </a:r>
            </a:p>
          </p:txBody>
        </p:sp>
      </p:grpSp>
      <p:grpSp>
        <p:nvGrpSpPr>
          <p:cNvPr id="21" name="Group 20" descr="Many inventors over the years have discovered that their inventions brought them less profit than they might have reasonably expected.">
            <a:extLst>
              <a:ext uri="{FF2B5EF4-FFF2-40B4-BE49-F238E27FC236}">
                <a16:creationId xmlns:a16="http://schemas.microsoft.com/office/drawing/2014/main" id="{37DE7DA5-C556-41C2-8599-E1E29D8E86D6}"/>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469201A-97C4-4CFD-B05E-40A8AF194D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3" name="TextBox 22">
              <a:extLst>
                <a:ext uri="{FF2B5EF4-FFF2-40B4-BE49-F238E27FC236}">
                  <a16:creationId xmlns:a16="http://schemas.microsoft.com/office/drawing/2014/main" id="{D4CA690A-BAB0-4A7F-93E8-7DE661D9B3E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Many inventors over the years have discovered that their inventions brought them less profit than they might have reasonably expected.</a:t>
              </a:r>
            </a:p>
          </p:txBody>
        </p:sp>
      </p:grpSp>
    </p:spTree>
    <p:extLst>
      <p:ext uri="{BB962C8B-B14F-4D97-AF65-F5344CB8AC3E}">
        <p14:creationId xmlns:p14="http://schemas.microsoft.com/office/powerpoint/2010/main" val="3821471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38404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pPr algn="ctr"/>
            <a:endParaRPr lang="en-US" sz="2000"/>
          </a:p>
          <a:p>
            <a:pPr algn="ctr"/>
            <a:r>
              <a:rPr lang="en-US" sz="2000" i="1"/>
              <a:t>Most likely, the government would ban using the park completely for a period of time to try to ensure that the land could recover and that any needed repairs to the playground could be performed.</a:t>
            </a:r>
          </a:p>
        </p:txBody>
      </p:sp>
    </p:spTree>
    <p:extLst>
      <p:ext uri="{BB962C8B-B14F-4D97-AF65-F5344CB8AC3E}">
        <p14:creationId xmlns:p14="http://schemas.microsoft.com/office/powerpoint/2010/main" val="3226116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Role of Government in Paying for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key elements of paying for public goods are ensuring that everyone will make a contribution and preventing free rider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key elements of paying for public goods are ensuring that everyone will make a contribution and preventing free riders.</a:t>
              </a:r>
            </a:p>
          </p:txBody>
        </p:sp>
      </p:grpSp>
      <p:grpSp>
        <p:nvGrpSpPr>
          <p:cNvPr id="13" name="Group 12" descr="For example, if people agree to pay taxes and make decisions about the quantity of public goods, they can defeat the free rider problem.">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if people agree to pay taxes and make decisions about the quantity of public goods, they can defeat the free rider problem.</a:t>
              </a:r>
            </a:p>
          </p:txBody>
        </p:sp>
      </p:grpSp>
      <p:grpSp>
        <p:nvGrpSpPr>
          <p:cNvPr id="16" name="Group 15" descr="However, government spending and taxes are not the only way to provide public good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However, government spending and taxes are not the only way to provide public goods.</a:t>
              </a:r>
            </a:p>
          </p:txBody>
        </p:sp>
      </p:grpSp>
      <p:grpSp>
        <p:nvGrpSpPr>
          <p:cNvPr id="19" name="Group 18" descr="In some cases, markets can produce public goods.">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89287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In some cases, markets can produce public goods.</a:t>
              </a:r>
            </a:p>
          </p:txBody>
        </p:sp>
      </p:grpSp>
    </p:spTree>
    <p:extLst>
      <p:ext uri="{BB962C8B-B14F-4D97-AF65-F5344CB8AC3E}">
        <p14:creationId xmlns:p14="http://schemas.microsoft.com/office/powerpoint/2010/main" val="1309596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The Role of Government in Paying for Public Goods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person turning on their car radio">
            <a:extLst>
              <a:ext uri="{FF2B5EF4-FFF2-40B4-BE49-F238E27FC236}">
                <a16:creationId xmlns:a16="http://schemas.microsoft.com/office/drawing/2014/main" id="{537FB2F8-DAF6-446A-BA3E-68808EE04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900" y="1415890"/>
            <a:ext cx="3594919" cy="3142819"/>
          </a:xfrm>
          <a:prstGeom prst="rect">
            <a:avLst/>
          </a:prstGeom>
        </p:spPr>
      </p:pic>
      <p:sp>
        <p:nvSpPr>
          <p:cNvPr id="22" name="TextBox 21">
            <a:extLst>
              <a:ext uri="{FF2B5EF4-FFF2-40B4-BE49-F238E27FC236}">
                <a16:creationId xmlns:a16="http://schemas.microsoft.com/office/drawing/2014/main" id="{C04355F1-F6EE-43FD-BC3E-383F01FD762B}"/>
              </a:ext>
            </a:extLst>
          </p:cNvPr>
          <p:cNvSpPr txBox="1"/>
          <p:nvPr/>
        </p:nvSpPr>
        <p:spPr>
          <a:xfrm>
            <a:off x="2096776" y="4836690"/>
            <a:ext cx="7998448" cy="1708160"/>
          </a:xfrm>
          <a:prstGeom prst="rect">
            <a:avLst/>
          </a:prstGeom>
          <a:solidFill>
            <a:srgbClr val="627981"/>
          </a:solidFill>
        </p:spPr>
        <p:txBody>
          <a:bodyPr wrap="square" rtlCol="0">
            <a:spAutoFit/>
          </a:bodyPr>
          <a:lstStyle/>
          <a:p>
            <a:pPr algn="ctr"/>
            <a:r>
              <a:rPr lang="en-US" sz="2100">
                <a:solidFill>
                  <a:schemeClr val="bg1"/>
                </a:solidFill>
              </a:rPr>
              <a:t>Radio is nonexcludable since it would be very difficult to stop someone from receiving the signal once it is broadcast. It is nonrival since one person listening to the signal does not prevent others from listening as well. Because of these features, it is practically impossible to charge listeners directly for listening to conventional radio broadcasts.</a:t>
            </a:r>
          </a:p>
        </p:txBody>
      </p:sp>
    </p:spTree>
    <p:extLst>
      <p:ext uri="{BB962C8B-B14F-4D97-AF65-F5344CB8AC3E}">
        <p14:creationId xmlns:p14="http://schemas.microsoft.com/office/powerpoint/2010/main" val="7902445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Common Resources and the "Tragedy of the Commons"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re are some goods that do not fall neatly into the categories of private good or public good.">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There are some goods that do not fall neatly into the categories of private good or public good.</a:t>
              </a:r>
            </a:p>
          </p:txBody>
        </p:sp>
      </p:grpSp>
      <p:grpSp>
        <p:nvGrpSpPr>
          <p:cNvPr id="13" name="Group 12" descr="While it is easy to classify a pizza as a private good and a city park as a public good, what about an item that is nonexcludable and rivalrous?">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While it is easy to classify a pizza as a private good and a city park as a public good, what about an item that is nonexcludable and rivalrous?</a:t>
              </a:r>
            </a:p>
          </p:txBody>
        </p:sp>
      </p:grpSp>
      <p:grpSp>
        <p:nvGrpSpPr>
          <p:cNvPr id="16" name="Group 15" descr="We call goods that are nonexcludable and rivalrous common resource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We call goods that are nonexcludable and rivalrous common resources.</a:t>
              </a:r>
            </a:p>
          </p:txBody>
        </p:sp>
      </p:grpSp>
      <p:grpSp>
        <p:nvGrpSpPr>
          <p:cNvPr id="19" name="Group 18" descr="For example, in the Caribbean, the queen conch is a large marine mollusk that lives in shallow waters of sea grass and is considered a common resource.">
            <a:extLst>
              <a:ext uri="{FF2B5EF4-FFF2-40B4-BE49-F238E27FC236}">
                <a16:creationId xmlns:a16="http://schemas.microsoft.com/office/drawing/2014/main" id="{C904B098-7432-4CF1-9FF5-2E6C29133256}"/>
              </a:ext>
            </a:extLst>
          </p:cNvPr>
          <p:cNvGrpSpPr/>
          <p:nvPr/>
        </p:nvGrpSpPr>
        <p:grpSpPr>
          <a:xfrm>
            <a:off x="2135749" y="4315290"/>
            <a:ext cx="8058154" cy="1065187"/>
            <a:chOff x="542923" y="1736761"/>
            <a:chExt cx="8058154" cy="1065187"/>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For example, in the Caribbean, the queen conch is a large marine mollusk that lives in shallow waters of sea grass and is considered a common resource.</a:t>
              </a:r>
            </a:p>
          </p:txBody>
        </p:sp>
      </p:grpSp>
    </p:spTree>
    <p:extLst>
      <p:ext uri="{BB962C8B-B14F-4D97-AF65-F5344CB8AC3E}">
        <p14:creationId xmlns:p14="http://schemas.microsoft.com/office/powerpoint/2010/main" val="17836548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Common Resources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881188" y="1603460"/>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The queen conch is free, available to most everyone, making it nonexcludable.</a:t>
            </a:r>
          </a:p>
        </p:txBody>
      </p:sp>
      <p:sp>
        <p:nvSpPr>
          <p:cNvPr id="10" name="Rectangle 9">
            <a:extLst>
              <a:ext uri="{FF2B5EF4-FFF2-40B4-BE49-F238E27FC236}">
                <a16:creationId xmlns:a16="http://schemas.microsoft.com/office/drawing/2014/main" id="{24220BD7-D41E-42AF-9FF8-A0EC5229600D}"/>
              </a:ext>
            </a:extLst>
          </p:cNvPr>
          <p:cNvSpPr/>
          <p:nvPr/>
        </p:nvSpPr>
        <p:spPr>
          <a:xfrm>
            <a:off x="6991183" y="1603459"/>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But if I get a conch out of the ocean, you can't get that conch, making it rivalrous.</a:t>
            </a:r>
          </a:p>
        </p:txBody>
      </p:sp>
      <p:pic>
        <p:nvPicPr>
          <p:cNvPr id="3" name="Graphic 2">
            <a:extLst>
              <a:ext uri="{FF2B5EF4-FFF2-40B4-BE49-F238E27FC236}">
                <a16:creationId xmlns:a16="http://schemas.microsoft.com/office/drawing/2014/main" id="{598B1420-8E14-4BA3-A1EB-2B6BDB15750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4664" y="3590201"/>
            <a:ext cx="2129891" cy="2129891"/>
          </a:xfrm>
          <a:prstGeom prst="rect">
            <a:avLst/>
          </a:prstGeom>
        </p:spPr>
      </p:pic>
      <p:pic>
        <p:nvPicPr>
          <p:cNvPr id="7" name="Graphic 6">
            <a:extLst>
              <a:ext uri="{FF2B5EF4-FFF2-40B4-BE49-F238E27FC236}">
                <a16:creationId xmlns:a16="http://schemas.microsoft.com/office/drawing/2014/main" id="{4AE265C0-BF4C-4F1F-BC11-694D907ABD5B}"/>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3304" y="3633540"/>
            <a:ext cx="1774032" cy="1774032"/>
          </a:xfrm>
          <a:prstGeom prst="rect">
            <a:avLst/>
          </a:prstGeom>
        </p:spPr>
      </p:pic>
      <p:grpSp>
        <p:nvGrpSpPr>
          <p:cNvPr id="13" name="Group 12" descr="Difficult to categorize!">
            <a:extLst>
              <a:ext uri="{FF2B5EF4-FFF2-40B4-BE49-F238E27FC236}">
                <a16:creationId xmlns:a16="http://schemas.microsoft.com/office/drawing/2014/main" id="{857B2F43-D8F9-4AEF-B699-515AD4A60A26}"/>
              </a:ext>
            </a:extLst>
          </p:cNvPr>
          <p:cNvGrpSpPr/>
          <p:nvPr/>
        </p:nvGrpSpPr>
        <p:grpSpPr>
          <a:xfrm>
            <a:off x="4777184" y="5720092"/>
            <a:ext cx="2637632" cy="806935"/>
            <a:chOff x="542923" y="1736761"/>
            <a:chExt cx="8058154" cy="806935"/>
          </a:xfrm>
          <a:solidFill>
            <a:srgbClr val="627981"/>
          </a:solidFill>
        </p:grpSpPr>
        <p:sp>
          <p:nvSpPr>
            <p:cNvPr id="14" name="Rectangle 13">
              <a:extLst>
                <a:ext uri="{FF2B5EF4-FFF2-40B4-BE49-F238E27FC236}">
                  <a16:creationId xmlns:a16="http://schemas.microsoft.com/office/drawing/2014/main" id="{2A95476B-0220-463C-A1C3-41154B48C7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4">
              <a:extLst>
                <a:ext uri="{FF2B5EF4-FFF2-40B4-BE49-F238E27FC236}">
                  <a16:creationId xmlns:a16="http://schemas.microsoft.com/office/drawing/2014/main" id="{4497820A-32A3-43BE-BCAF-192EC51AC482}"/>
                </a:ext>
              </a:extLst>
            </p:cNvPr>
            <p:cNvSpPr txBox="1"/>
            <p:nvPr/>
          </p:nvSpPr>
          <p:spPr>
            <a:xfrm>
              <a:off x="542923" y="1940173"/>
              <a:ext cx="7807571" cy="400110"/>
            </a:xfrm>
            <a:prstGeom prst="rect">
              <a:avLst/>
            </a:prstGeom>
            <a:grpFill/>
          </p:spPr>
          <p:txBody>
            <a:bodyPr wrap="square" rtlCol="0">
              <a:spAutoFit/>
            </a:bodyPr>
            <a:lstStyle/>
            <a:p>
              <a:pPr algn="ctr"/>
              <a:r>
                <a:rPr lang="en-US" sz="2000">
                  <a:solidFill>
                    <a:schemeClr val="bg1"/>
                  </a:solidFill>
                </a:rPr>
                <a:t>Difficult to categorize!</a:t>
              </a:r>
            </a:p>
          </p:txBody>
        </p:sp>
      </p:grpSp>
    </p:spTree>
    <p:extLst>
      <p:ext uri="{BB962C8B-B14F-4D97-AF65-F5344CB8AC3E}">
        <p14:creationId xmlns:p14="http://schemas.microsoft.com/office/powerpoint/2010/main" val="283361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Overharvesting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an lead to populations being wiped out">
            <a:extLst>
              <a:ext uri="{FF2B5EF4-FFF2-40B4-BE49-F238E27FC236}">
                <a16:creationId xmlns:a16="http://schemas.microsoft.com/office/drawing/2014/main" id="{AA24FBBE-F8BE-46C5-AD68-53F6F02E058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CED80D9C-F663-4515-A403-1B9CDE834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1" name="TextBox 10">
              <a:extLst>
                <a:ext uri="{FF2B5EF4-FFF2-40B4-BE49-F238E27FC236}">
                  <a16:creationId xmlns:a16="http://schemas.microsoft.com/office/drawing/2014/main" id="{3351AF49-0C7A-4347-A6BA-9B7B2E5698EA}"/>
                </a:ext>
              </a:extLst>
            </p:cNvPr>
            <p:cNvSpPr txBox="1"/>
            <p:nvPr/>
          </p:nvSpPr>
          <p:spPr>
            <a:xfrm>
              <a:off x="655854" y="1878619"/>
              <a:ext cx="7807571" cy="523220"/>
            </a:xfrm>
            <a:prstGeom prst="rect">
              <a:avLst/>
            </a:prstGeom>
            <a:grpFill/>
          </p:spPr>
          <p:txBody>
            <a:bodyPr wrap="square" rtlCol="0" anchor="ctr">
              <a:spAutoFit/>
            </a:bodyPr>
            <a:lstStyle/>
            <a:p>
              <a:pPr algn="ctr"/>
              <a:r>
                <a:rPr lang="en-US" sz="2800">
                  <a:solidFill>
                    <a:schemeClr val="bg1"/>
                  </a:solidFill>
                </a:rPr>
                <a:t>Can lead to populations being wiped out</a:t>
              </a:r>
            </a:p>
          </p:txBody>
        </p:sp>
      </p:grpSp>
      <p:sp>
        <p:nvSpPr>
          <p:cNvPr id="2" name="TextBox 1">
            <a:extLst>
              <a:ext uri="{FF2B5EF4-FFF2-40B4-BE49-F238E27FC236}">
                <a16:creationId xmlns:a16="http://schemas.microsoft.com/office/drawing/2014/main" id="{48E9406B-66ED-40D5-BF1A-FC28F994C6C3}"/>
              </a:ext>
            </a:extLst>
          </p:cNvPr>
          <p:cNvSpPr txBox="1"/>
          <p:nvPr/>
        </p:nvSpPr>
        <p:spPr>
          <a:xfrm>
            <a:off x="2293495" y="3313624"/>
            <a:ext cx="4197944" cy="1815882"/>
          </a:xfrm>
          <a:prstGeom prst="rect">
            <a:avLst/>
          </a:prstGeom>
          <a:solidFill>
            <a:srgbClr val="627981"/>
          </a:solidFill>
        </p:spPr>
        <p:txBody>
          <a:bodyPr wrap="none" rtlCol="0">
            <a:spAutoFit/>
          </a:bodyPr>
          <a:lstStyle/>
          <a:p>
            <a:r>
              <a:rPr lang="en-US" sz="2800">
                <a:solidFill>
                  <a:schemeClr val="bg1"/>
                </a:solidFill>
              </a:rPr>
              <a:t>Ways to reduce:</a:t>
            </a:r>
          </a:p>
          <a:p>
            <a:pPr marL="285750" indent="-285750">
              <a:buFont typeface="Arial" panose="020B0604020202020204" pitchFamily="34" charset="0"/>
              <a:buChar char="•"/>
            </a:pPr>
            <a:r>
              <a:rPr lang="en-US" sz="2800">
                <a:solidFill>
                  <a:schemeClr val="bg1"/>
                </a:solidFill>
              </a:rPr>
              <a:t>Requiring fishing licenses</a:t>
            </a:r>
          </a:p>
          <a:p>
            <a:pPr marL="285750" indent="-285750">
              <a:buFont typeface="Arial" panose="020B0604020202020204" pitchFamily="34" charset="0"/>
              <a:buChar char="•"/>
            </a:pPr>
            <a:r>
              <a:rPr lang="en-US" sz="2800">
                <a:solidFill>
                  <a:schemeClr val="bg1"/>
                </a:solidFill>
              </a:rPr>
              <a:t>Limiting harvests</a:t>
            </a:r>
          </a:p>
          <a:p>
            <a:pPr marL="285750" indent="-285750">
              <a:buFont typeface="Arial" panose="020B0604020202020204" pitchFamily="34" charset="0"/>
              <a:buChar char="•"/>
            </a:pPr>
            <a:r>
              <a:rPr lang="en-US" sz="2800">
                <a:solidFill>
                  <a:schemeClr val="bg1"/>
                </a:solidFill>
              </a:rPr>
              <a:t>Shortening fishing season</a:t>
            </a:r>
          </a:p>
        </p:txBody>
      </p:sp>
      <p:pic>
        <p:nvPicPr>
          <p:cNvPr id="4" name="Graphic 3">
            <a:extLst>
              <a:ext uri="{FF2B5EF4-FFF2-40B4-BE49-F238E27FC236}">
                <a16:creationId xmlns:a16="http://schemas.microsoft.com/office/drawing/2014/main" id="{17E1F7C0-2997-4032-8EBA-863E001C1FB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90821" y="2550430"/>
            <a:ext cx="3342269" cy="3342269"/>
          </a:xfrm>
          <a:prstGeom prst="rect">
            <a:avLst/>
          </a:prstGeom>
        </p:spPr>
      </p:pic>
      <p:pic>
        <p:nvPicPr>
          <p:cNvPr id="29" name="Graphic 28">
            <a:extLst>
              <a:ext uri="{FF2B5EF4-FFF2-40B4-BE49-F238E27FC236}">
                <a16:creationId xmlns:a16="http://schemas.microsoft.com/office/drawing/2014/main" id="{D63E08BF-D23E-4ADA-848A-7F2E9A71F91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51136" y="3088772"/>
            <a:ext cx="2247369" cy="2247369"/>
          </a:xfrm>
          <a:prstGeom prst="rect">
            <a:avLst/>
          </a:prstGeom>
        </p:spPr>
      </p:pic>
    </p:spTree>
    <p:extLst>
      <p:ext uri="{BB962C8B-B14F-4D97-AF65-F5344CB8AC3E}">
        <p14:creationId xmlns:p14="http://schemas.microsoft.com/office/powerpoint/2010/main" val="1670211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Positive Externalities in Public Health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52400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Public goods + positive externalities (clean water, public behavior, medicine, etc.)</a:t>
            </a:r>
          </a:p>
        </p:txBody>
      </p:sp>
      <p:sp>
        <p:nvSpPr>
          <p:cNvPr id="3" name="Arrow: Right 2" descr="leads to">
            <a:extLst>
              <a:ext uri="{FF2B5EF4-FFF2-40B4-BE49-F238E27FC236}">
                <a16:creationId xmlns:a16="http://schemas.microsoft.com/office/drawing/2014/main" id="{0931D04F-8AB1-4578-AA04-CEA1FF79337B}"/>
              </a:ext>
              <a:ext uri="{C183D7F6-B498-43B3-948B-1728B52AA6E4}">
                <adec:decorative xmlns:adec="http://schemas.microsoft.com/office/drawing/2017/decorative" val="0"/>
              </a:ext>
            </a:extLst>
          </p:cNvPr>
          <p:cNvSpPr/>
          <p:nvPr/>
        </p:nvSpPr>
        <p:spPr>
          <a:xfrm>
            <a:off x="5231568" y="3016770"/>
            <a:ext cx="1753849" cy="82445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257C4AC-C0CE-40A9-A6EF-D4F69CB81B0A}"/>
              </a:ext>
            </a:extLst>
          </p:cNvPr>
          <p:cNvSpPr/>
          <p:nvPr/>
        </p:nvSpPr>
        <p:spPr>
          <a:xfrm>
            <a:off x="746829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rPr>
              <a:t>Longer life expectancy + healthier lives</a:t>
            </a:r>
          </a:p>
        </p:txBody>
      </p:sp>
    </p:spTree>
    <p:extLst>
      <p:ext uri="{BB962C8B-B14F-4D97-AF65-F5344CB8AC3E}">
        <p14:creationId xmlns:p14="http://schemas.microsoft.com/office/powerpoint/2010/main" val="33213033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a:t>Choose the answer that best completes each of the following sentences.</a:t>
            </a:r>
          </a:p>
          <a:p>
            <a:endParaRPr lang="en-US" sz="2000"/>
          </a:p>
          <a:p>
            <a:r>
              <a:rPr lang="en-US" sz="2000"/>
              <a:t>Advances in public health are linked to:</a:t>
            </a:r>
          </a:p>
          <a:p>
            <a:endParaRPr lang="en-US" sz="2000"/>
          </a:p>
          <a:p>
            <a:r>
              <a:rPr lang="en-US" sz="2000"/>
              <a:t>☐ Positive externalities</a:t>
            </a:r>
          </a:p>
          <a:p>
            <a:r>
              <a:rPr lang="en-US" sz="2000"/>
              <a:t>☐ Public goods</a:t>
            </a:r>
          </a:p>
          <a:p>
            <a:r>
              <a:rPr lang="en-US" sz="2000"/>
              <a:t>☐ Negative externalities</a:t>
            </a:r>
          </a:p>
          <a:p>
            <a:r>
              <a:rPr lang="en-US" sz="2000"/>
              <a:t>☐ Private goods</a:t>
            </a:r>
          </a:p>
          <a:p>
            <a:r>
              <a:rPr lang="en-US" sz="2000"/>
              <a:t>☐ Both positive externalities and public goods</a:t>
            </a:r>
          </a:p>
          <a:p>
            <a:endParaRPr lang="en-US" sz="2000"/>
          </a:p>
          <a:p>
            <a:r>
              <a:rPr lang="en-US" sz="2000"/>
              <a:t>The rise in life expectancy stems from the following primary factors:</a:t>
            </a:r>
          </a:p>
          <a:p>
            <a:endParaRPr lang="en-US" sz="2000"/>
          </a:p>
          <a:p>
            <a:r>
              <a:rPr lang="en-US" sz="2000"/>
              <a:t>☐ Systems of providing clean water</a:t>
            </a:r>
          </a:p>
          <a:p>
            <a:r>
              <a:rPr lang="en-US" sz="2000"/>
              <a:t>☐ Changes in public behavior</a:t>
            </a:r>
          </a:p>
          <a:p>
            <a:r>
              <a:rPr lang="en-US" sz="2000"/>
              <a:t>☐ Advances in medicine</a:t>
            </a:r>
          </a:p>
          <a:p>
            <a:r>
              <a:rPr lang="en-US" sz="2000"/>
              <a:t>☐ All of the above</a:t>
            </a:r>
          </a:p>
          <a:p>
            <a:r>
              <a:rPr lang="en-US" sz="2000"/>
              <a:t>☐ None of the above</a:t>
            </a:r>
            <a:endParaRPr lang="en-US" sz="2000" i="1"/>
          </a:p>
        </p:txBody>
      </p:sp>
    </p:spTree>
    <p:extLst>
      <p:ext uri="{BB962C8B-B14F-4D97-AF65-F5344CB8AC3E}">
        <p14:creationId xmlns:p14="http://schemas.microsoft.com/office/powerpoint/2010/main" val="1243452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that best completes each of the following sentences. Advances in public health are linked to: The correct answer is: Both positive externalities and public goods. The rise in life expectancy stems from the following primary factors: The correct answer is: All of the above.">
            <a:extLst>
              <a:ext uri="{FF2B5EF4-FFF2-40B4-BE49-F238E27FC236}">
                <a16:creationId xmlns:a16="http://schemas.microsoft.com/office/drawing/2014/main" id="{1E293173-F731-A1A5-347F-5B335FD799C0}"/>
              </a:ext>
            </a:extLst>
          </p:cNvPr>
          <p:cNvPicPr>
            <a:picLocks noChangeAspect="1"/>
          </p:cNvPicPr>
          <p:nvPr/>
        </p:nvPicPr>
        <p:blipFill>
          <a:blip r:embed="rId3"/>
          <a:stretch>
            <a:fillRect/>
          </a:stretch>
        </p:blipFill>
        <p:spPr>
          <a:xfrm>
            <a:off x="1524000" y="1230383"/>
            <a:ext cx="9144000" cy="5340181"/>
          </a:xfrm>
          <a:prstGeom prst="rect">
            <a:avLst/>
          </a:prstGeom>
        </p:spPr>
      </p:pic>
    </p:spTree>
    <p:extLst>
      <p:ext uri="{BB962C8B-B14F-4D97-AF65-F5344CB8AC3E}">
        <p14:creationId xmlns:p14="http://schemas.microsoft.com/office/powerpoint/2010/main" val="33601006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0"/>
            <a:ext cx="9273061" cy="3785652"/>
          </a:xfrm>
          <a:prstGeom prst="rect">
            <a:avLst/>
          </a:prstGeom>
          <a:solidFill>
            <a:srgbClr val="627981"/>
          </a:solidFill>
          <a:ln>
            <a:solidFill>
              <a:srgbClr val="627981"/>
            </a:solidFill>
          </a:ln>
        </p:spPr>
        <p:txBody>
          <a:bodyPr wrap="square" rtlCol="0" anchor="ctr">
            <a:spAutoFit/>
          </a:bodyPr>
          <a:lstStyle/>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A public good has two key characteristics: it is nonexcludable and nonrival.</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Nonexcludable means that it is costly or impossible for one user to exclude others from using the good.</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Nonrival means that when one person uses the good, it does not prevent others from using it.</a:t>
            </a:r>
          </a:p>
          <a:p>
            <a:endParaRPr lang="en-US" sz="2000">
              <a:solidFill>
                <a:schemeClr val="bg1"/>
              </a:solidFill>
            </a:endParaRPr>
          </a:p>
          <a:p>
            <a:pPr marL="342900" indent="-342900">
              <a:buFont typeface="Arial" panose="020B0604020202020204" pitchFamily="34" charset="0"/>
              <a:buChar char="•"/>
            </a:pPr>
            <a:r>
              <a:rPr lang="en-US" sz="2000">
                <a:solidFill>
                  <a:schemeClr val="bg1"/>
                </a:solidFill>
              </a:rPr>
              <a:t>Markets often have a difficult time producing public goods because free riders will attempt to use the public good without paying for it. </a:t>
            </a:r>
          </a:p>
          <a:p>
            <a:endParaRPr lang="en-US" sz="2000">
              <a:solidFill>
                <a:schemeClr val="bg1"/>
              </a:solidFill>
            </a:endParaRPr>
          </a:p>
        </p:txBody>
      </p:sp>
    </p:spTree>
    <p:extLst>
      <p:ext uri="{BB962C8B-B14F-4D97-AF65-F5344CB8AC3E}">
        <p14:creationId xmlns:p14="http://schemas.microsoft.com/office/powerpoint/2010/main" val="382453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Eli Whitney (1765–1825) invented the cotton gin, but then Southern cotton planters built their own seed-separating devices with a few minor changes in Whitney's design. When Whitney sued, he found that the courts in Southern states would not uphold his patent rights.">
            <a:extLst>
              <a:ext uri="{FF2B5EF4-FFF2-40B4-BE49-F238E27FC236}">
                <a16:creationId xmlns:a16="http://schemas.microsoft.com/office/drawing/2014/main" id="{635484E1-69B7-45C0-93D1-3E34A99FCB56}"/>
              </a:ext>
            </a:extLst>
          </p:cNvPr>
          <p:cNvGrpSpPr/>
          <p:nvPr/>
        </p:nvGrpSpPr>
        <p:grpSpPr>
          <a:xfrm>
            <a:off x="1881188" y="1492434"/>
            <a:ext cx="8429625" cy="1439952"/>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043328"/>
            </a:xfrm>
            <a:prstGeom prst="rect">
              <a:avLst/>
            </a:prstGeom>
            <a:grpFill/>
          </p:spPr>
          <p:txBody>
            <a:bodyPr wrap="square" rtlCol="0">
              <a:spAutoFit/>
            </a:bodyPr>
            <a:lstStyle/>
            <a:p>
              <a:pPr algn="ctr"/>
              <a:r>
                <a:rPr lang="en-US" sz="2100">
                  <a:solidFill>
                    <a:schemeClr val="bg1"/>
                  </a:solidFill>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grpSp>
      <p:pic>
        <p:nvPicPr>
          <p:cNvPr id="3" name="Picture 2" descr="An image of a cotton plant">
            <a:extLst>
              <a:ext uri="{FF2B5EF4-FFF2-40B4-BE49-F238E27FC236}">
                <a16:creationId xmlns:a16="http://schemas.microsoft.com/office/drawing/2014/main" id="{40425349-0A5C-4C65-9552-A8F8CD174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041" y="3286911"/>
            <a:ext cx="6011918" cy="3089165"/>
          </a:xfrm>
          <a:prstGeom prst="rect">
            <a:avLst/>
          </a:prstGeom>
        </p:spPr>
      </p:pic>
    </p:spTree>
    <p:extLst>
      <p:ext uri="{BB962C8B-B14F-4D97-AF65-F5344CB8AC3E}">
        <p14:creationId xmlns:p14="http://schemas.microsoft.com/office/powerpoint/2010/main" val="2403120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Externalities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externality is the external benefit or harm from an action not experienced by the firm or person taking the action.">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a:t>
              </a:r>
              <a:r>
                <a:rPr lang="en-US" sz="2000" b="1">
                  <a:solidFill>
                    <a:schemeClr val="bg1"/>
                  </a:solidFill>
                </a:rPr>
                <a:t>externality</a:t>
              </a:r>
              <a:r>
                <a:rPr lang="en-US" sz="2000">
                  <a:solidFill>
                    <a:schemeClr val="bg1"/>
                  </a:solidFill>
                </a:rPr>
                <a:t> is the external benefit or harm from an action not experienced by the firm or person taking the action.</a:t>
              </a:r>
            </a:p>
          </p:txBody>
        </p:sp>
      </p:grpSp>
      <p:grpSp>
        <p:nvGrpSpPr>
          <p:cNvPr id="15" name="Group 14" descr="An example of a positive externality is innovation.">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4"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example of a </a:t>
              </a:r>
              <a:r>
                <a:rPr lang="en-US" sz="2000" b="1">
                  <a:solidFill>
                    <a:schemeClr val="bg1"/>
                  </a:solidFill>
                </a:rPr>
                <a:t>positive externality </a:t>
              </a:r>
              <a:r>
                <a:rPr lang="en-US" sz="2000">
                  <a:solidFill>
                    <a:schemeClr val="bg1"/>
                  </a:solidFill>
                </a:rPr>
                <a:t>is innovation.</a:t>
              </a:r>
            </a:p>
          </p:txBody>
        </p:sp>
      </p:grpSp>
      <p:grpSp>
        <p:nvGrpSpPr>
          <p:cNvPr id="18" name="Group 17" descr="An example of a negative externality is pollution.">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An example of a </a:t>
              </a:r>
              <a:r>
                <a:rPr lang="en-US" sz="2000" b="1">
                  <a:solidFill>
                    <a:schemeClr val="bg1"/>
                  </a:solidFill>
                </a:rPr>
                <a:t>negative externality</a:t>
              </a:r>
              <a:r>
                <a:rPr lang="en-US" sz="2000">
                  <a:solidFill>
                    <a:schemeClr val="bg1"/>
                  </a:solidFill>
                </a:rPr>
                <a:t> is pollution.</a:t>
              </a:r>
            </a:p>
          </p:txBody>
        </p:sp>
      </p:grpSp>
      <p:pic>
        <p:nvPicPr>
          <p:cNvPr id="8" name="Graphic 7">
            <a:extLst>
              <a:ext uri="{FF2B5EF4-FFF2-40B4-BE49-F238E27FC236}">
                <a16:creationId xmlns:a16="http://schemas.microsoft.com/office/drawing/2014/main" id="{E2CD4976-BFE2-4C10-9EAC-57E244DC292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3476" y="4277032"/>
            <a:ext cx="2580968" cy="2580968"/>
          </a:xfrm>
          <a:prstGeom prst="rect">
            <a:avLst/>
          </a:prstGeom>
        </p:spPr>
      </p:pic>
      <p:pic>
        <p:nvPicPr>
          <p:cNvPr id="12" name="Graphic 11">
            <a:extLst>
              <a:ext uri="{FF2B5EF4-FFF2-40B4-BE49-F238E27FC236}">
                <a16:creationId xmlns:a16="http://schemas.microsoft.com/office/drawing/2014/main" id="{3B977EEC-BBFE-47A6-8378-9002DDB0916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2819" y="4444180"/>
            <a:ext cx="1409528" cy="1409528"/>
          </a:xfrm>
          <a:prstGeom prst="rect">
            <a:avLst/>
          </a:prstGeom>
        </p:spPr>
      </p:pic>
      <p:sp>
        <p:nvSpPr>
          <p:cNvPr id="14" name="Rectangle 13">
            <a:extLst>
              <a:ext uri="{FF2B5EF4-FFF2-40B4-BE49-F238E27FC236}">
                <a16:creationId xmlns:a16="http://schemas.microsoft.com/office/drawing/2014/main" id="{63595F65-C6D9-432E-BE85-E1F74F162028}"/>
              </a:ext>
              <a:ext uri="{C183D7F6-B498-43B3-948B-1728B52AA6E4}">
                <adec:decorative xmlns:adec="http://schemas.microsoft.com/office/drawing/2017/decorative" val="1"/>
              </a:ext>
            </a:extLst>
          </p:cNvPr>
          <p:cNvSpPr/>
          <p:nvPr/>
        </p:nvSpPr>
        <p:spPr>
          <a:xfrm>
            <a:off x="4609526" y="5739839"/>
            <a:ext cx="609600" cy="660844"/>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604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Private vs. Social Benefits of Innovation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f a firm builds a factory or buys a piece of equipment, the firm receives all the economic benefits that result from the investments.">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a firm builds a factory or buys a piece of equipment, the firm receives all the economic benefits that result from the investments.</a:t>
              </a:r>
            </a:p>
          </p:txBody>
        </p:sp>
      </p:grpSp>
      <p:grpSp>
        <p:nvGrpSpPr>
          <p:cNvPr id="15" name="Group 14" descr="When a firm invests in new technology, the private benefits, or profits, the firm receives are only a portion of the overall social benefits.">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3" y="1786285"/>
              <a:ext cx="7945224"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When a firm invests in new technology, the </a:t>
              </a:r>
              <a:r>
                <a:rPr lang="en-US" sz="2000" b="1">
                  <a:solidFill>
                    <a:schemeClr val="bg1"/>
                  </a:solidFill>
                </a:rPr>
                <a:t>private benefits</a:t>
              </a:r>
              <a:r>
                <a:rPr lang="en-US" sz="2000">
                  <a:solidFill>
                    <a:schemeClr val="bg1"/>
                  </a:solidFill>
                </a:rPr>
                <a:t>, or profits, the firm receives are only a portion of the overall social benefits</a:t>
              </a:r>
              <a:r>
                <a:rPr lang="en-US" sz="2000" b="1">
                  <a:solidFill>
                    <a:schemeClr val="bg1"/>
                  </a:solidFill>
                </a:rPr>
                <a:t>.</a:t>
              </a:r>
              <a:endParaRPr lang="en-US" sz="2000">
                <a:solidFill>
                  <a:schemeClr val="bg1"/>
                </a:solidFill>
              </a:endParaRPr>
            </a:p>
          </p:txBody>
        </p:sp>
      </p:grpSp>
      <p:grpSp>
        <p:nvGrpSpPr>
          <p:cNvPr id="21" name="Group 20" descr="The social benefits of an innovation account for the value of all the positive externalities of the new idea or product.">
            <a:extLst>
              <a:ext uri="{FF2B5EF4-FFF2-40B4-BE49-F238E27FC236}">
                <a16:creationId xmlns:a16="http://schemas.microsoft.com/office/drawing/2014/main" id="{27A35828-F917-4AC6-81B2-0571D9721EAE}"/>
              </a:ext>
            </a:extLst>
          </p:cNvPr>
          <p:cNvGrpSpPr/>
          <p:nvPr/>
        </p:nvGrpSpPr>
        <p:grpSpPr>
          <a:xfrm>
            <a:off x="2135749"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B82F6D7-B1B8-4C4B-8A80-F12288FA5A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3" name="TextBox 22">
              <a:extLst>
                <a:ext uri="{FF2B5EF4-FFF2-40B4-BE49-F238E27FC236}">
                  <a16:creationId xmlns:a16="http://schemas.microsoft.com/office/drawing/2014/main" id="{AF798E0B-8DC5-49F0-A1EF-B72EC6727F50}"/>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a:t>
              </a:r>
              <a:r>
                <a:rPr lang="en-US" sz="2000" b="1">
                  <a:solidFill>
                    <a:schemeClr val="bg1"/>
                  </a:solidFill>
                </a:rPr>
                <a:t>social benefits </a:t>
              </a:r>
              <a:r>
                <a:rPr lang="en-US" sz="2000">
                  <a:solidFill>
                    <a:schemeClr val="bg1"/>
                  </a:solidFill>
                </a:rPr>
                <a:t>of an innovation account for the value of all the positive externalities of the new idea or product.</a:t>
              </a:r>
            </a:p>
          </p:txBody>
        </p:sp>
      </p:grpSp>
      <p:grpSp>
        <p:nvGrpSpPr>
          <p:cNvPr id="24" name="Group 23" descr="The positive externalities are beneficial spillovers to a third party or parties.">
            <a:extLst>
              <a:ext uri="{FF2B5EF4-FFF2-40B4-BE49-F238E27FC236}">
                <a16:creationId xmlns:a16="http://schemas.microsoft.com/office/drawing/2014/main" id="{F87B74DD-1BD1-4D14-80DC-2E54B373A535}"/>
              </a:ext>
            </a:extLst>
          </p:cNvPr>
          <p:cNvGrpSpPr/>
          <p:nvPr/>
        </p:nvGrpSpPr>
        <p:grpSpPr>
          <a:xfrm>
            <a:off x="2135749" y="433214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1F1DEB5-C0A2-4A84-8229-5E131141C0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7" name="TextBox 26">
              <a:extLst>
                <a:ext uri="{FF2B5EF4-FFF2-40B4-BE49-F238E27FC236}">
                  <a16:creationId xmlns:a16="http://schemas.microsoft.com/office/drawing/2014/main" id="{287BACDC-1F8E-4E46-80C0-A64CAFC570C9}"/>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The positive externalities are beneficial spillovers to a third party or parties.</a:t>
              </a:r>
            </a:p>
          </p:txBody>
        </p:sp>
      </p:grpSp>
    </p:spTree>
    <p:extLst>
      <p:ext uri="{BB962C8B-B14F-4D97-AF65-F5344CB8AC3E}">
        <p14:creationId xmlns:p14="http://schemas.microsoft.com/office/powerpoint/2010/main" val="722471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chemeClr val="tx1"/>
                </a:solidFill>
                <a:effectLst/>
                <a:uLnTx/>
                <a:uFillTx/>
                <a:latin typeface="Century Gothic" panose="020B0502020202020204" pitchFamily="34" charset="0"/>
                <a:ea typeface="+mn-ea"/>
                <a:cs typeface="+mn-cs"/>
              </a:rPr>
              <a:t>Positive Externality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invention of new technology does not only benefit the individual company but others as well.">
            <a:extLst>
              <a:ext uri="{FF2B5EF4-FFF2-40B4-BE49-F238E27FC236}">
                <a16:creationId xmlns:a16="http://schemas.microsoft.com/office/drawing/2014/main" id="{635484E1-69B7-45C0-93D1-3E34A99FCB56}"/>
              </a:ext>
            </a:extLst>
          </p:cNvPr>
          <p:cNvGrpSpPr/>
          <p:nvPr/>
        </p:nvGrpSpPr>
        <p:grpSpPr>
          <a:xfrm>
            <a:off x="1881188" y="1492434"/>
            <a:ext cx="8429625" cy="8229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57294"/>
              <a:ext cx="8058152" cy="825378"/>
            </a:xfrm>
            <a:prstGeom prst="rect">
              <a:avLst/>
            </a:prstGeom>
            <a:grpFill/>
          </p:spPr>
          <p:txBody>
            <a:bodyPr wrap="square" rtlCol="0">
              <a:spAutoFit/>
            </a:bodyPr>
            <a:lstStyle/>
            <a:p>
              <a:pPr algn="ctr"/>
              <a:r>
                <a:rPr lang="en-US" sz="2100">
                  <a:solidFill>
                    <a:schemeClr val="bg1"/>
                  </a:solidFill>
                </a:rPr>
                <a:t>The invention of new technology does not only benefit the individual company but others as well.</a:t>
              </a:r>
            </a:p>
          </p:txBody>
        </p:sp>
      </p:grpSp>
      <p:pic>
        <p:nvPicPr>
          <p:cNvPr id="2050" name="Picture 2" descr="A photograph of someone working on a laptop with various symbols of interface superimposed on top of it">
            <a:extLst>
              <a:ext uri="{FF2B5EF4-FFF2-40B4-BE49-F238E27FC236}">
                <a16:creationId xmlns:a16="http://schemas.microsoft.com/office/drawing/2014/main" id="{68E7B44F-F4CA-4DF4-9E04-0BD51435F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69919"/>
            <a:ext cx="57150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4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Underinvestment in Innovation: Drug Company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ssume a drug company faces a cost of borrowing of 8%.">
            <a:extLst>
              <a:ext uri="{FF2B5EF4-FFF2-40B4-BE49-F238E27FC236}">
                <a16:creationId xmlns:a16="http://schemas.microsoft.com/office/drawing/2014/main" id="{1930D234-C25C-481B-AC8D-FF76911C7A4F}"/>
              </a:ext>
            </a:extLst>
          </p:cNvPr>
          <p:cNvGrpSpPr/>
          <p:nvPr/>
        </p:nvGrpSpPr>
        <p:grpSpPr>
          <a:xfrm>
            <a:off x="1175510" y="1468952"/>
            <a:ext cx="3873227" cy="902233"/>
            <a:chOff x="542923" y="1736761"/>
            <a:chExt cx="8058154" cy="806935"/>
          </a:xfrm>
          <a:solidFill>
            <a:srgbClr val="627981"/>
          </a:solidFill>
        </p:grpSpPr>
        <p:sp>
          <p:nvSpPr>
            <p:cNvPr id="14" name="Rectangle 13">
              <a:extLst>
                <a:ext uri="{FF2B5EF4-FFF2-40B4-BE49-F238E27FC236}">
                  <a16:creationId xmlns:a16="http://schemas.microsoft.com/office/drawing/2014/main" id="{9065986C-6317-46D9-BED5-66296AFD09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6" name="TextBox 15">
              <a:extLst>
                <a:ext uri="{FF2B5EF4-FFF2-40B4-BE49-F238E27FC236}">
                  <a16:creationId xmlns:a16="http://schemas.microsoft.com/office/drawing/2014/main" id="{E1FCA094-8731-482A-B0D9-01F84AB1252B}"/>
                </a:ext>
              </a:extLst>
            </p:cNvPr>
            <p:cNvSpPr txBox="1"/>
            <p:nvPr/>
          </p:nvSpPr>
          <p:spPr>
            <a:xfrm>
              <a:off x="542923" y="1824421"/>
              <a:ext cx="7807571" cy="315807"/>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Assume a drug company faces a cost of borrowing of 8%.</a:t>
              </a:r>
            </a:p>
          </p:txBody>
        </p:sp>
      </p:grpSp>
      <p:grpSp>
        <p:nvGrpSpPr>
          <p:cNvPr id="17" name="Group 16" descr="If the firm receives only the private benefits of investing in R&amp;D, its demand curve for financial capital is shown by D Private.">
            <a:extLst>
              <a:ext uri="{FF2B5EF4-FFF2-40B4-BE49-F238E27FC236}">
                <a16:creationId xmlns:a16="http://schemas.microsoft.com/office/drawing/2014/main" id="{54857644-C96A-4305-9499-28D3EC324C5F}"/>
              </a:ext>
            </a:extLst>
          </p:cNvPr>
          <p:cNvGrpSpPr/>
          <p:nvPr/>
        </p:nvGrpSpPr>
        <p:grpSpPr>
          <a:xfrm>
            <a:off x="1175509" y="2478605"/>
            <a:ext cx="3873227" cy="1705621"/>
            <a:chOff x="542923" y="1736761"/>
            <a:chExt cx="8058154" cy="1525465"/>
          </a:xfrm>
          <a:solidFill>
            <a:srgbClr val="627981"/>
          </a:solidFill>
        </p:grpSpPr>
        <p:sp>
          <p:nvSpPr>
            <p:cNvPr id="18" name="Rectangle 17">
              <a:extLst>
                <a:ext uri="{FF2B5EF4-FFF2-40B4-BE49-F238E27FC236}">
                  <a16:creationId xmlns:a16="http://schemas.microsoft.com/office/drawing/2014/main" id="{00637F02-F16A-4E62-A538-B303740169C1}"/>
                </a:ext>
              </a:extLst>
            </p:cNvPr>
            <p:cNvSpPr/>
            <p:nvPr/>
          </p:nvSpPr>
          <p:spPr>
            <a:xfrm>
              <a:off x="542923" y="1736761"/>
              <a:ext cx="8058154" cy="1525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Box 18">
              <a:extLst>
                <a:ext uri="{FF2B5EF4-FFF2-40B4-BE49-F238E27FC236}">
                  <a16:creationId xmlns:a16="http://schemas.microsoft.com/office/drawing/2014/main" id="{9628E02D-7FD9-4887-AA9D-EB09F76610E6}"/>
                </a:ext>
              </a:extLst>
            </p:cNvPr>
            <p:cNvSpPr txBox="1"/>
            <p:nvPr/>
          </p:nvSpPr>
          <p:spPr>
            <a:xfrm>
              <a:off x="542923" y="1782119"/>
              <a:ext cx="7807571" cy="1458919"/>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firm receives only the private benefits of investing in R&amp;D, its demand curve for financial capital is shown by    </a:t>
              </a:r>
              <a:r>
                <a:rPr lang="en-US" sz="2000" i="1">
                  <a:solidFill>
                    <a:schemeClr val="bg1"/>
                  </a:solidFill>
                </a:rPr>
                <a:t>D </a:t>
              </a:r>
              <a:r>
                <a:rPr lang="en-US" sz="2000" baseline="-25000">
                  <a:solidFill>
                    <a:schemeClr val="bg1"/>
                  </a:solidFill>
                </a:rPr>
                <a:t>Private</a:t>
              </a:r>
              <a:r>
                <a:rPr lang="en-US" sz="2000">
                  <a:solidFill>
                    <a:schemeClr val="bg1"/>
                  </a:solidFill>
                </a:rPr>
                <a:t>.</a:t>
              </a:r>
            </a:p>
          </p:txBody>
        </p:sp>
      </p:grpSp>
      <p:grpSp>
        <p:nvGrpSpPr>
          <p:cNvPr id="20" name="Group 19" descr="If the firm could keep the social benefits of its investment for itself, its demand curve is shown by D Social.">
            <a:extLst>
              <a:ext uri="{FF2B5EF4-FFF2-40B4-BE49-F238E27FC236}">
                <a16:creationId xmlns:a16="http://schemas.microsoft.com/office/drawing/2014/main" id="{E1135888-959E-4043-88F5-1290D252D583}"/>
              </a:ext>
            </a:extLst>
          </p:cNvPr>
          <p:cNvGrpSpPr/>
          <p:nvPr/>
        </p:nvGrpSpPr>
        <p:grpSpPr>
          <a:xfrm>
            <a:off x="1175509" y="4291647"/>
            <a:ext cx="3873227" cy="1705621"/>
            <a:chOff x="542923" y="1736761"/>
            <a:chExt cx="8058154" cy="2054812"/>
          </a:xfrm>
          <a:solidFill>
            <a:srgbClr val="627981"/>
          </a:solidFill>
        </p:grpSpPr>
        <p:sp>
          <p:nvSpPr>
            <p:cNvPr id="21" name="Rectangle 20">
              <a:extLst>
                <a:ext uri="{FF2B5EF4-FFF2-40B4-BE49-F238E27FC236}">
                  <a16:creationId xmlns:a16="http://schemas.microsoft.com/office/drawing/2014/main" id="{A85011EB-AAA7-475F-9B10-CCA813CBEB6E}"/>
                </a:ext>
              </a:extLst>
            </p:cNvPr>
            <p:cNvSpPr/>
            <p:nvPr/>
          </p:nvSpPr>
          <p:spPr>
            <a:xfrm>
              <a:off x="542923" y="1736761"/>
              <a:ext cx="8058154" cy="20548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2" name="TextBox 21">
              <a:extLst>
                <a:ext uri="{FF2B5EF4-FFF2-40B4-BE49-F238E27FC236}">
                  <a16:creationId xmlns:a16="http://schemas.microsoft.com/office/drawing/2014/main" id="{3DBEF414-2CC4-44AC-A09D-D4E2C14D60D1}"/>
                </a:ext>
              </a:extLst>
            </p:cNvPr>
            <p:cNvSpPr txBox="1"/>
            <p:nvPr/>
          </p:nvSpPr>
          <p:spPr>
            <a:xfrm>
              <a:off x="542923" y="1782119"/>
              <a:ext cx="7807571" cy="1965174"/>
            </a:xfrm>
            <a:prstGeom prst="rect">
              <a:avLst/>
            </a:prstGeom>
            <a:grpFill/>
          </p:spPr>
          <p:txBody>
            <a:bodyPr wrap="square" rtlCol="0">
              <a:spAutoFit/>
            </a:bodyPr>
            <a:lstStyle/>
            <a:p>
              <a:pPr marL="342900" indent="-342900">
                <a:buFont typeface="Arial" panose="020B0604020202020204" pitchFamily="34" charset="0"/>
                <a:buChar char="•"/>
              </a:pPr>
              <a:r>
                <a:rPr lang="en-US" sz="2000">
                  <a:solidFill>
                    <a:schemeClr val="bg1"/>
                  </a:solidFill>
                </a:rPr>
                <a:t>If the firm could keep the social benefits of its investment for itself, its demand curve is shown by      </a:t>
              </a:r>
              <a:r>
                <a:rPr lang="en-US" sz="2000" i="1">
                  <a:solidFill>
                    <a:schemeClr val="bg1"/>
                  </a:solidFill>
                </a:rPr>
                <a:t>D </a:t>
              </a:r>
              <a:r>
                <a:rPr lang="en-US" sz="2000" baseline="-25000">
                  <a:solidFill>
                    <a:schemeClr val="bg1"/>
                  </a:solidFill>
                </a:rPr>
                <a:t>Social</a:t>
              </a:r>
              <a:r>
                <a:rPr lang="en-US" sz="2000">
                  <a:solidFill>
                    <a:schemeClr val="bg1"/>
                  </a:solidFill>
                </a:rPr>
                <a:t>.</a:t>
              </a:r>
            </a:p>
          </p:txBody>
        </p:sp>
      </p:grpSp>
      <p:pic>
        <p:nvPicPr>
          <p:cNvPr id="15" name="Picture 14"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AB9A3F92-87F6-4026-9DB2-4869B978059F}"/>
              </a:ext>
            </a:extLst>
          </p:cNvPr>
          <p:cNvPicPr>
            <a:picLocks noChangeAspect="1"/>
          </p:cNvPicPr>
          <p:nvPr/>
        </p:nvPicPr>
        <p:blipFill>
          <a:blip r:embed="rId3"/>
          <a:stretch>
            <a:fillRect/>
          </a:stretch>
        </p:blipFill>
        <p:spPr>
          <a:xfrm>
            <a:off x="5529469" y="1890579"/>
            <a:ext cx="5943600" cy="3878200"/>
          </a:xfrm>
          <a:prstGeom prst="rect">
            <a:avLst/>
          </a:prstGeom>
        </p:spPr>
      </p:pic>
    </p:spTree>
    <p:extLst>
      <p:ext uri="{BB962C8B-B14F-4D97-AF65-F5344CB8AC3E}">
        <p14:creationId xmlns:p14="http://schemas.microsoft.com/office/powerpoint/2010/main" val="3405024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C69221-7A48-4AF7-B869-7FD3714E52BC}">
  <ds:schemaRefs>
    <ds:schemaRef ds:uri="http://schemas.microsoft.com/sharepoint/v3/contenttype/forms"/>
  </ds:schemaRefs>
</ds:datastoreItem>
</file>

<file path=customXml/itemProps2.xml><?xml version="1.0" encoding="utf-8"?>
<ds:datastoreItem xmlns:ds="http://schemas.openxmlformats.org/officeDocument/2006/customXml" ds:itemID="{84327064-5C9D-45FC-BDBF-524D804552FD}">
  <ds:schemaRef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fdab59f7-c3a7-48e5-acd8-618ce834776e"/>
    <ds:schemaRef ds:uri="http://schemas.microsoft.com/office/infopath/2007/PartnerControls"/>
    <ds:schemaRef ds:uri="http://www.w3.org/XML/1998/namespace"/>
    <ds:schemaRef ds:uri="http://purl.org/dc/dcmitype/"/>
    <ds:schemaRef ds:uri="06d9c582-05c2-476b-83d2-72ab8b1380b2"/>
    <ds:schemaRef ds:uri="http://purl.org/dc/terms/"/>
  </ds:schemaRefs>
</ds:datastoreItem>
</file>

<file path=customXml/itemProps3.xml><?xml version="1.0" encoding="utf-8"?>
<ds:datastoreItem xmlns:ds="http://schemas.openxmlformats.org/officeDocument/2006/customXml" ds:itemID="{3A9E5ED3-5AA7-4E0C-A856-4192B3472B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5587</Words>
  <Application>Microsoft Office PowerPoint</Application>
  <PresentationFormat>Widescreen</PresentationFormat>
  <Paragraphs>439</Paragraphs>
  <Slides>50</Slides>
  <Notes>44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50</vt:i4>
      </vt:variant>
    </vt:vector>
  </HeadingPairs>
  <TitlesOfParts>
    <vt:vector size="57" baseType="lpstr">
      <vt:lpstr>Arial</vt:lpstr>
      <vt:lpstr>Calibri</vt:lpstr>
      <vt:lpstr>Calibri Light</vt:lpstr>
      <vt:lpstr>Century Gothic</vt:lpstr>
      <vt:lpstr>Courier New</vt:lpstr>
      <vt:lpstr>Office Theme</vt:lpstr>
      <vt:lpstr>1_Office Theme</vt:lpstr>
      <vt:lpstr>Why the Private Sector Underinvests in Innovation</vt:lpstr>
      <vt:lpstr>Introduction1</vt:lpstr>
      <vt:lpstr>Technology</vt:lpstr>
      <vt:lpstr>Why the Private Sector Underinvests in Innovation1</vt:lpstr>
      <vt:lpstr>Example</vt:lpstr>
      <vt:lpstr>Externalities</vt:lpstr>
      <vt:lpstr>Private vs. Social Benefits of Innovation</vt:lpstr>
      <vt:lpstr>Positive Externality</vt:lpstr>
      <vt:lpstr>Underinvestment in Innovation: Drug Company1</vt:lpstr>
      <vt:lpstr>Underinvestment in Innovation: Drug Company2</vt:lpstr>
      <vt:lpstr>Why Invest in Human Capital?</vt:lpstr>
      <vt:lpstr>Private Rates of Return to Education</vt:lpstr>
      <vt:lpstr>Private vs. Social Returns to Education</vt:lpstr>
      <vt:lpstr>Other Positive Externalities</vt:lpstr>
      <vt:lpstr>Real-World Example1</vt:lpstr>
      <vt:lpstr>Summary1</vt:lpstr>
      <vt:lpstr>How Governments Can Encourage Innovation</vt:lpstr>
      <vt:lpstr>Introduction2</vt:lpstr>
      <vt:lpstr>Intellectual Property Rights</vt:lpstr>
      <vt:lpstr>Copyright Laws</vt:lpstr>
      <vt:lpstr>Patents1</vt:lpstr>
      <vt:lpstr>Patents2</vt:lpstr>
      <vt:lpstr>Imperfections of Patents</vt:lpstr>
      <vt:lpstr>Alternative Policies to Encourage Research &amp; Development</vt:lpstr>
      <vt:lpstr>Policy #1: Government Spending on Research and Development</vt:lpstr>
      <vt:lpstr>Policy #2: Tax Breaks for Research and Development</vt:lpstr>
      <vt:lpstr>Policy #3: Cooperative Research</vt:lpstr>
      <vt:lpstr>Real-World Example2</vt:lpstr>
      <vt:lpstr>Real-World Example3</vt:lpstr>
      <vt:lpstr>Summary2</vt:lpstr>
      <vt:lpstr>Public Goods</vt:lpstr>
      <vt:lpstr>Public Goods1</vt:lpstr>
      <vt:lpstr>The Definition of a Public Good</vt:lpstr>
      <vt:lpstr>Public Goods: Nonexcludable</vt:lpstr>
      <vt:lpstr>Public Goods: Nonrival</vt:lpstr>
      <vt:lpstr>Public Goods: Positive Externalities</vt:lpstr>
      <vt:lpstr>The Free Rider Problem of Public Goods1</vt:lpstr>
      <vt:lpstr>The Free Rider Problem of Public Goods2</vt:lpstr>
      <vt:lpstr>Real-World Example4</vt:lpstr>
      <vt:lpstr>Real-World Example5</vt:lpstr>
      <vt:lpstr>The Role of Government in Paying for Public Goods1</vt:lpstr>
      <vt:lpstr>The Role of Government in Paying for Public Goods2</vt:lpstr>
      <vt:lpstr>Common Resources and the "Tragedy of the Commons"</vt:lpstr>
      <vt:lpstr>Common Resources</vt:lpstr>
      <vt:lpstr>Overharvesting</vt:lpstr>
      <vt:lpstr>Positive Externalities in Public Health Programs</vt:lpstr>
      <vt:lpstr>On Your Own1</vt:lpstr>
      <vt:lpstr>On Your Own2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1</cp:revision>
  <dcterms:created xsi:type="dcterms:W3CDTF">2017-06-16T13:06:21Z</dcterms:created>
  <dcterms:modified xsi:type="dcterms:W3CDTF">2026-02-03T15:25:47Z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