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3"/>
  </p:notesMasterIdLst>
  <p:sldIdLst>
    <p:sldId id="256" r:id="rId6"/>
    <p:sldId id="367" r:id="rId7"/>
    <p:sldId id="368" r:id="rId8"/>
    <p:sldId id="371" r:id="rId9"/>
    <p:sldId id="372" r:id="rId10"/>
    <p:sldId id="373" r:id="rId11"/>
    <p:sldId id="257" r:id="rId12"/>
    <p:sldId id="289" r:id="rId13"/>
    <p:sldId id="374" r:id="rId14"/>
    <p:sldId id="375" r:id="rId15"/>
    <p:sldId id="376" r:id="rId16"/>
    <p:sldId id="377" r:id="rId17"/>
    <p:sldId id="378" r:id="rId18"/>
    <p:sldId id="379" r:id="rId19"/>
    <p:sldId id="380" r:id="rId20"/>
    <p:sldId id="381" r:id="rId21"/>
    <p:sldId id="382" r:id="rId22"/>
    <p:sldId id="383" r:id="rId23"/>
    <p:sldId id="364" r:id="rId24"/>
    <p:sldId id="396" r:id="rId25"/>
    <p:sldId id="384" r:id="rId26"/>
    <p:sldId id="385" r:id="rId27"/>
    <p:sldId id="369" r:id="rId28"/>
    <p:sldId id="370" r:id="rId29"/>
    <p:sldId id="386" r:id="rId30"/>
    <p:sldId id="387" r:id="rId31"/>
    <p:sldId id="388" r:id="rId32"/>
    <p:sldId id="389" r:id="rId33"/>
    <p:sldId id="365" r:id="rId34"/>
    <p:sldId id="366" r:id="rId35"/>
    <p:sldId id="390" r:id="rId36"/>
    <p:sldId id="391" r:id="rId37"/>
    <p:sldId id="392" r:id="rId38"/>
    <p:sldId id="393" r:id="rId39"/>
    <p:sldId id="394" r:id="rId40"/>
    <p:sldId id="395" r:id="rId41"/>
    <p:sldId id="278"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4CA62"/>
    <a:srgbClr val="FFCC99"/>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94FFB1-F7A3-4083-82B8-BFE43D4720F8}" v="3" dt="2026-02-03T14:52:46.4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custSel modSld">
      <pc:chgData name="Caitlin Coleman" userId="96f87ca1-0e64-4ae8-8d77-98757b85df0b" providerId="ADAL" clId="{DDA6BCD5-DC0D-434C-93A0-51E2BCD25B34}" dt="2026-01-07T14:05:55.419" v="302" actId="962"/>
      <pc:docMkLst>
        <pc:docMk/>
      </pc:docMkLst>
      <pc:sldChg chg="modSp mod">
        <pc:chgData name="Caitlin Coleman" userId="96f87ca1-0e64-4ae8-8d77-98757b85df0b" providerId="ADAL" clId="{DDA6BCD5-DC0D-434C-93A0-51E2BCD25B34}" dt="2026-01-06T17:37:06.610" v="6" actId="962"/>
        <pc:sldMkLst>
          <pc:docMk/>
          <pc:sldMk cId="561987701" sldId="256"/>
        </pc:sldMkLst>
        <pc:spChg chg="mod">
          <ac:chgData name="Caitlin Coleman" userId="96f87ca1-0e64-4ae8-8d77-98757b85df0b" providerId="ADAL" clId="{DDA6BCD5-DC0D-434C-93A0-51E2BCD25B34}" dt="2026-01-06T17:36:53.218" v="0" actId="33553"/>
          <ac:spMkLst>
            <pc:docMk/>
            <pc:sldMk cId="561987701" sldId="256"/>
            <ac:spMk id="9" creationId="{00000000-0000-0000-0000-000000000000}"/>
          </ac:spMkLst>
        </pc:spChg>
        <pc:spChg chg="mod">
          <ac:chgData name="Caitlin Coleman" userId="96f87ca1-0e64-4ae8-8d77-98757b85df0b" providerId="ADAL" clId="{DDA6BCD5-DC0D-434C-93A0-51E2BCD25B34}" dt="2026-01-06T17:36:59.636"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06T17:37:05.273"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06T17:37:06.610" v="6"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06T18:13:57.296" v="66" actId="962"/>
        <pc:sldMkLst>
          <pc:docMk/>
          <pc:sldMk cId="443456503" sldId="257"/>
        </pc:sldMkLst>
        <pc:spChg chg="ord">
          <ac:chgData name="Caitlin Coleman" userId="96f87ca1-0e64-4ae8-8d77-98757b85df0b" providerId="ADAL" clId="{DDA6BCD5-DC0D-434C-93A0-51E2BCD25B34}" dt="2026-01-06T18:13:30.254" v="61"/>
          <ac:spMkLst>
            <pc:docMk/>
            <pc:sldMk cId="443456503" sldId="257"/>
            <ac:spMk id="2" creationId="{96B0C2E8-9DDF-42B9-9B00-517847FFAAE8}"/>
          </ac:spMkLst>
        </pc:spChg>
        <pc:spChg chg="ord">
          <ac:chgData name="Caitlin Coleman" userId="96f87ca1-0e64-4ae8-8d77-98757b85df0b" providerId="ADAL" clId="{DDA6BCD5-DC0D-434C-93A0-51E2BCD25B34}" dt="2026-01-06T18:13:41.214" v="64"/>
          <ac:spMkLst>
            <pc:docMk/>
            <pc:sldMk cId="443456503" sldId="257"/>
            <ac:spMk id="13" creationId="{1202753E-99EC-4121-A6DB-F39005773CDE}"/>
          </ac:spMkLst>
        </pc:spChg>
        <pc:spChg chg="mod">
          <ac:chgData name="Caitlin Coleman" userId="96f87ca1-0e64-4ae8-8d77-98757b85df0b" providerId="ADAL" clId="{DDA6BCD5-DC0D-434C-93A0-51E2BCD25B34}" dt="2026-01-06T18:13:18.004" v="57" actId="33553"/>
          <ac:spMkLst>
            <pc:docMk/>
            <pc:sldMk cId="443456503" sldId="257"/>
            <ac:spMk id="26" creationId="{00000000-0000-0000-0000-000000000000}"/>
          </ac:spMkLst>
        </pc:spChg>
        <pc:grpChg chg="mod">
          <ac:chgData name="Caitlin Coleman" userId="96f87ca1-0e64-4ae8-8d77-98757b85df0b" providerId="ADAL" clId="{DDA6BCD5-DC0D-434C-93A0-51E2BCD25B34}" dt="2026-01-06T18:13:57.296" v="66" actId="962"/>
          <ac:grpSpMkLst>
            <pc:docMk/>
            <pc:sldMk cId="443456503" sldId="257"/>
            <ac:grpSpMk id="15" creationId="{95124E57-1E36-4292-8DAB-2CDEE1F65673}"/>
          </ac:grpSpMkLst>
        </pc:grpChg>
        <pc:picChg chg="mod">
          <ac:chgData name="Caitlin Coleman" userId="96f87ca1-0e64-4ae8-8d77-98757b85df0b" providerId="ADAL" clId="{DDA6BCD5-DC0D-434C-93A0-51E2BCD25B34}" dt="2026-01-06T18:13:26.155" v="59" actId="962"/>
          <ac:picMkLst>
            <pc:docMk/>
            <pc:sldMk cId="443456503" sldId="257"/>
            <ac:picMk id="3" creationId="{F34B141C-FBA8-4D5F-831C-0002C0F5BB76}"/>
          </ac:picMkLst>
        </pc:picChg>
        <pc:picChg chg="mod">
          <ac:chgData name="Caitlin Coleman" userId="96f87ca1-0e64-4ae8-8d77-98757b85df0b" providerId="ADAL" clId="{DDA6BCD5-DC0D-434C-93A0-51E2BCD25B34}" dt="2026-01-06T18:13:44.024" v="65" actId="962"/>
          <ac:picMkLst>
            <pc:docMk/>
            <pc:sldMk cId="443456503" sldId="257"/>
            <ac:picMk id="5" creationId="{DFF08078-E618-4DF1-81E6-0E0E3F82D305}"/>
          </ac:picMkLst>
        </pc:picChg>
        <pc:picChg chg="mod ord">
          <ac:chgData name="Caitlin Coleman" userId="96f87ca1-0e64-4ae8-8d77-98757b85df0b" providerId="ADAL" clId="{DDA6BCD5-DC0D-434C-93A0-51E2BCD25B34}" dt="2026-01-06T18:13:38.423" v="63" actId="962"/>
          <ac:picMkLst>
            <pc:docMk/>
            <pc:sldMk cId="443456503" sldId="257"/>
            <ac:picMk id="7" creationId="{07E9763E-5E6A-4765-8F4D-3C58364BEF3A}"/>
          </ac:picMkLst>
        </pc:picChg>
        <pc:cxnChg chg="mod">
          <ac:chgData name="Caitlin Coleman" userId="96f87ca1-0e64-4ae8-8d77-98757b85df0b" providerId="ADAL" clId="{DDA6BCD5-DC0D-434C-93A0-51E2BCD25B34}" dt="2026-01-06T18:13:24.221" v="58"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06T19:40:32.432" v="294" actId="962"/>
        <pc:sldMkLst>
          <pc:docMk/>
          <pc:sldMk cId="4240033176" sldId="278"/>
        </pc:sldMkLst>
        <pc:spChg chg="mod ord">
          <ac:chgData name="Caitlin Coleman" userId="96f87ca1-0e64-4ae8-8d77-98757b85df0b" providerId="ADAL" clId="{DDA6BCD5-DC0D-434C-93A0-51E2BCD25B34}" dt="2026-01-06T19:40:26.306" v="289"/>
          <ac:spMkLst>
            <pc:docMk/>
            <pc:sldMk cId="4240033176" sldId="278"/>
            <ac:spMk id="5" creationId="{00000000-0000-0000-0000-000000000000}"/>
          </ac:spMkLst>
        </pc:spChg>
        <pc:picChg chg="mod">
          <ac:chgData name="Caitlin Coleman" userId="96f87ca1-0e64-4ae8-8d77-98757b85df0b" providerId="ADAL" clId="{DDA6BCD5-DC0D-434C-93A0-51E2BCD25B34}" dt="2026-01-06T19:40:29.101" v="291"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06T19:40:30.118" v="292"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06T19:40:31.235" v="293"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06T19:40:32.432" v="294"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06T19:40:28.114" v="290" actId="962"/>
          <ac:cxnSpMkLst>
            <pc:docMk/>
            <pc:sldMk cId="4240033176" sldId="278"/>
            <ac:cxnSpMk id="11" creationId="{00000000-0000-0000-0000-000000000000}"/>
          </ac:cxnSpMkLst>
        </pc:cxnChg>
      </pc:sldChg>
      <pc:sldChg chg="addSp delSp modSp mod">
        <pc:chgData name="Caitlin Coleman" userId="96f87ca1-0e64-4ae8-8d77-98757b85df0b" providerId="ADAL" clId="{DDA6BCD5-DC0D-434C-93A0-51E2BCD25B34}" dt="2026-01-06T18:17:24.257" v="75" actId="962"/>
        <pc:sldMkLst>
          <pc:docMk/>
          <pc:sldMk cId="4190631026" sldId="289"/>
        </pc:sldMkLst>
        <pc:spChg chg="mod">
          <ac:chgData name="Caitlin Coleman" userId="96f87ca1-0e64-4ae8-8d77-98757b85df0b" providerId="ADAL" clId="{DDA6BCD5-DC0D-434C-93A0-51E2BCD25B34}" dt="2026-01-06T18:14:16.925" v="67" actId="33553"/>
          <ac:spMkLst>
            <pc:docMk/>
            <pc:sldMk cId="4190631026" sldId="289"/>
            <ac:spMk id="26" creationId="{00000000-0000-0000-0000-000000000000}"/>
          </ac:spMkLst>
        </pc:spChg>
        <pc:picChg chg="add mod">
          <ac:chgData name="Caitlin Coleman" userId="96f87ca1-0e64-4ae8-8d77-98757b85df0b" providerId="ADAL" clId="{DDA6BCD5-DC0D-434C-93A0-51E2BCD25B34}" dt="2026-01-06T18:17:24.257" v="75" actId="962"/>
          <ac:picMkLst>
            <pc:docMk/>
            <pc:sldMk cId="4190631026" sldId="289"/>
            <ac:picMk id="3" creationId="{07DEFD5B-D6C1-9E38-EB43-D7D886A46868}"/>
          </ac:picMkLst>
        </pc:picChg>
        <pc:cxnChg chg="mod">
          <ac:chgData name="Caitlin Coleman" userId="96f87ca1-0e64-4ae8-8d77-98757b85df0b" providerId="ADAL" clId="{DDA6BCD5-DC0D-434C-93A0-51E2BCD25B34}" dt="2026-01-06T18:14:22.473" v="68" actId="962"/>
          <ac:cxnSpMkLst>
            <pc:docMk/>
            <pc:sldMk cId="4190631026" sldId="289"/>
            <ac:cxnSpMk id="55" creationId="{00000000-0000-0000-0000-000000000000}"/>
          </ac:cxnSpMkLst>
        </pc:cxnChg>
      </pc:sldChg>
      <pc:sldChg chg="delSp modSp mod">
        <pc:chgData name="Caitlin Coleman" userId="96f87ca1-0e64-4ae8-8d77-98757b85df0b" providerId="ADAL" clId="{DDA6BCD5-DC0D-434C-93A0-51E2BCD25B34}" dt="2026-01-06T18:43:17.768" v="146" actId="5793"/>
        <pc:sldMkLst>
          <pc:docMk/>
          <pc:sldMk cId="1744979055" sldId="364"/>
        </pc:sldMkLst>
        <pc:spChg chg="mod">
          <ac:chgData name="Caitlin Coleman" userId="96f87ca1-0e64-4ae8-8d77-98757b85df0b" providerId="ADAL" clId="{DDA6BCD5-DC0D-434C-93A0-51E2BCD25B34}" dt="2026-01-06T18:43:17.768" v="146" actId="5793"/>
          <ac:spMkLst>
            <pc:docMk/>
            <pc:sldMk cId="1744979055" sldId="364"/>
            <ac:spMk id="14" creationId="{4A3C89F5-5AC7-42CA-B269-E0EF8850E061}"/>
          </ac:spMkLst>
        </pc:spChg>
        <pc:spChg chg="mod topLvl">
          <ac:chgData name="Caitlin Coleman" userId="96f87ca1-0e64-4ae8-8d77-98757b85df0b" providerId="ADAL" clId="{DDA6BCD5-DC0D-434C-93A0-51E2BCD25B34}" dt="2026-01-06T18:42:57.612" v="143" actId="33553"/>
          <ac:spMkLst>
            <pc:docMk/>
            <pc:sldMk cId="1744979055" sldId="364"/>
            <ac:spMk id="26" creationId="{00000000-0000-0000-0000-000000000000}"/>
          </ac:spMkLst>
        </pc:spChg>
        <pc:cxnChg chg="mod">
          <ac:chgData name="Caitlin Coleman" userId="96f87ca1-0e64-4ae8-8d77-98757b85df0b" providerId="ADAL" clId="{DDA6BCD5-DC0D-434C-93A0-51E2BCD25B34}" dt="2026-01-06T18:43:06.871" v="145" actId="962"/>
          <ac:cxnSpMkLst>
            <pc:docMk/>
            <pc:sldMk cId="1744979055" sldId="364"/>
            <ac:cxnSpMk id="55" creationId="{00000000-0000-0000-0000-000000000000}"/>
          </ac:cxnSpMkLst>
        </pc:cxnChg>
      </pc:sldChg>
      <pc:sldChg chg="modSp mod">
        <pc:chgData name="Caitlin Coleman" userId="96f87ca1-0e64-4ae8-8d77-98757b85df0b" providerId="ADAL" clId="{DDA6BCD5-DC0D-434C-93A0-51E2BCD25B34}" dt="2026-01-06T19:31:00.935" v="221" actId="962"/>
        <pc:sldMkLst>
          <pc:docMk/>
          <pc:sldMk cId="301011299" sldId="365"/>
        </pc:sldMkLst>
        <pc:spChg chg="mod">
          <ac:chgData name="Caitlin Coleman" userId="96f87ca1-0e64-4ae8-8d77-98757b85df0b" providerId="ADAL" clId="{DDA6BCD5-DC0D-434C-93A0-51E2BCD25B34}" dt="2026-01-06T19:30:55.832" v="220" actId="33553"/>
          <ac:spMkLst>
            <pc:docMk/>
            <pc:sldMk cId="301011299" sldId="365"/>
            <ac:spMk id="26" creationId="{00000000-0000-0000-0000-000000000000}"/>
          </ac:spMkLst>
        </pc:spChg>
        <pc:cxnChg chg="mod">
          <ac:chgData name="Caitlin Coleman" userId="96f87ca1-0e64-4ae8-8d77-98757b85df0b" providerId="ADAL" clId="{DDA6BCD5-DC0D-434C-93A0-51E2BCD25B34}" dt="2026-01-06T19:31:00.935" v="221" actId="962"/>
          <ac:cxnSpMkLst>
            <pc:docMk/>
            <pc:sldMk cId="301011299" sldId="365"/>
            <ac:cxnSpMk id="55" creationId="{00000000-0000-0000-0000-000000000000}"/>
          </ac:cxnSpMkLst>
        </pc:cxnChg>
      </pc:sldChg>
      <pc:sldChg chg="addSp delSp modSp mod">
        <pc:chgData name="Caitlin Coleman" userId="96f87ca1-0e64-4ae8-8d77-98757b85df0b" providerId="ADAL" clId="{DDA6BCD5-DC0D-434C-93A0-51E2BCD25B34}" dt="2026-01-06T19:36:12.632" v="253" actId="962"/>
        <pc:sldMkLst>
          <pc:docMk/>
          <pc:sldMk cId="335851155" sldId="366"/>
        </pc:sldMkLst>
        <pc:spChg chg="mod">
          <ac:chgData name="Caitlin Coleman" userId="96f87ca1-0e64-4ae8-8d77-98757b85df0b" providerId="ADAL" clId="{DDA6BCD5-DC0D-434C-93A0-51E2BCD25B34}" dt="2026-01-06T19:31:55.002" v="226" actId="962"/>
          <ac:spMkLst>
            <pc:docMk/>
            <pc:sldMk cId="335851155" sldId="366"/>
            <ac:spMk id="6" creationId="{BDA83CD1-FF57-4925-A2F2-344DD08A9286}"/>
          </ac:spMkLst>
        </pc:spChg>
        <pc:spChg chg="mod">
          <ac:chgData name="Caitlin Coleman" userId="96f87ca1-0e64-4ae8-8d77-98757b85df0b" providerId="ADAL" clId="{DDA6BCD5-DC0D-434C-93A0-51E2BCD25B34}" dt="2026-01-06T19:31:18.412" v="224" actId="33553"/>
          <ac:spMkLst>
            <pc:docMk/>
            <pc:sldMk cId="335851155" sldId="366"/>
            <ac:spMk id="26" creationId="{00000000-0000-0000-0000-000000000000}"/>
          </ac:spMkLst>
        </pc:spChg>
        <pc:picChg chg="add mod ord">
          <ac:chgData name="Caitlin Coleman" userId="96f87ca1-0e64-4ae8-8d77-98757b85df0b" providerId="ADAL" clId="{DDA6BCD5-DC0D-434C-93A0-51E2BCD25B34}" dt="2026-01-06T19:33:11.884" v="237" actId="962"/>
          <ac:picMkLst>
            <pc:docMk/>
            <pc:sldMk cId="335851155" sldId="366"/>
            <ac:picMk id="5" creationId="{4F3F11E7-459B-72A3-98ED-FCFFD8850EAC}"/>
          </ac:picMkLst>
        </pc:picChg>
        <pc:picChg chg="add mod ord">
          <ac:chgData name="Caitlin Coleman" userId="96f87ca1-0e64-4ae8-8d77-98757b85df0b" providerId="ADAL" clId="{DDA6BCD5-DC0D-434C-93A0-51E2BCD25B34}" dt="2026-01-06T19:34:30.559" v="247" actId="962"/>
          <ac:picMkLst>
            <pc:docMk/>
            <pc:sldMk cId="335851155" sldId="366"/>
            <ac:picMk id="8" creationId="{EFAC8F6F-E8E0-0F71-71DA-148C3ECDAE0B}"/>
          </ac:picMkLst>
        </pc:picChg>
        <pc:picChg chg="add mod">
          <ac:chgData name="Caitlin Coleman" userId="96f87ca1-0e64-4ae8-8d77-98757b85df0b" providerId="ADAL" clId="{DDA6BCD5-DC0D-434C-93A0-51E2BCD25B34}" dt="2026-01-06T19:36:12.632" v="253" actId="962"/>
          <ac:picMkLst>
            <pc:docMk/>
            <pc:sldMk cId="335851155" sldId="366"/>
            <ac:picMk id="10" creationId="{5C596AD4-82B3-D952-0A68-4C033B3B7410}"/>
          </ac:picMkLst>
        </pc:picChg>
        <pc:cxnChg chg="mod">
          <ac:chgData name="Caitlin Coleman" userId="96f87ca1-0e64-4ae8-8d77-98757b85df0b" providerId="ADAL" clId="{DDA6BCD5-DC0D-434C-93A0-51E2BCD25B34}" dt="2026-01-06T19:31:24.275" v="225" actId="962"/>
          <ac:cxnSpMkLst>
            <pc:docMk/>
            <pc:sldMk cId="335851155" sldId="366"/>
            <ac:cxnSpMk id="55" creationId="{00000000-0000-0000-0000-000000000000}"/>
          </ac:cxnSpMkLst>
        </pc:cxnChg>
      </pc:sldChg>
      <pc:sldChg chg="modSp mod">
        <pc:chgData name="Caitlin Coleman" userId="96f87ca1-0e64-4ae8-8d77-98757b85df0b" providerId="ADAL" clId="{DDA6BCD5-DC0D-434C-93A0-51E2BCD25B34}" dt="2026-01-06T17:37:42.707" v="11"/>
        <pc:sldMkLst>
          <pc:docMk/>
          <pc:sldMk cId="1565769691" sldId="367"/>
        </pc:sldMkLst>
        <pc:spChg chg="mod">
          <ac:chgData name="Caitlin Coleman" userId="96f87ca1-0e64-4ae8-8d77-98757b85df0b" providerId="ADAL" clId="{DDA6BCD5-DC0D-434C-93A0-51E2BCD25B34}" dt="2026-01-06T17:37:28.887" v="9" actId="33553"/>
          <ac:spMkLst>
            <pc:docMk/>
            <pc:sldMk cId="1565769691" sldId="367"/>
            <ac:spMk id="26" creationId="{00000000-0000-0000-0000-000000000000}"/>
          </ac:spMkLst>
        </pc:spChg>
        <pc:picChg chg="mod">
          <ac:chgData name="Caitlin Coleman" userId="96f87ca1-0e64-4ae8-8d77-98757b85df0b" providerId="ADAL" clId="{DDA6BCD5-DC0D-434C-93A0-51E2BCD25B34}" dt="2026-01-06T17:37:42.707" v="11"/>
          <ac:picMkLst>
            <pc:docMk/>
            <pc:sldMk cId="1565769691" sldId="367"/>
            <ac:picMk id="2" creationId="{B25AE489-CA98-496E-9A0F-F770DE7BA7EF}"/>
          </ac:picMkLst>
        </pc:picChg>
        <pc:cxnChg chg="mod">
          <ac:chgData name="Caitlin Coleman" userId="96f87ca1-0e64-4ae8-8d77-98757b85df0b" providerId="ADAL" clId="{DDA6BCD5-DC0D-434C-93A0-51E2BCD25B34}" dt="2026-01-06T17:37:38.509" v="10" actId="962"/>
          <ac:cxnSpMkLst>
            <pc:docMk/>
            <pc:sldMk cId="1565769691" sldId="367"/>
            <ac:cxnSpMk id="55" creationId="{00000000-0000-0000-0000-000000000000}"/>
          </ac:cxnSpMkLst>
        </pc:cxnChg>
      </pc:sldChg>
      <pc:sldChg chg="modSp mod">
        <pc:chgData name="Caitlin Coleman" userId="96f87ca1-0e64-4ae8-8d77-98757b85df0b" providerId="ADAL" clId="{DDA6BCD5-DC0D-434C-93A0-51E2BCD25B34}" dt="2026-01-06T17:44:11.110" v="18" actId="962"/>
        <pc:sldMkLst>
          <pc:docMk/>
          <pc:sldMk cId="603570810" sldId="368"/>
        </pc:sldMkLst>
        <pc:spChg chg="mod">
          <ac:chgData name="Caitlin Coleman" userId="96f87ca1-0e64-4ae8-8d77-98757b85df0b" providerId="ADAL" clId="{DDA6BCD5-DC0D-434C-93A0-51E2BCD25B34}" dt="2026-01-06T17:37:53.065" v="12" actId="33553"/>
          <ac:spMkLst>
            <pc:docMk/>
            <pc:sldMk cId="603570810" sldId="368"/>
            <ac:spMk id="26" creationId="{00000000-0000-0000-0000-000000000000}"/>
          </ac:spMkLst>
        </pc:spChg>
        <pc:grpChg chg="mod">
          <ac:chgData name="Caitlin Coleman" userId="96f87ca1-0e64-4ae8-8d77-98757b85df0b" providerId="ADAL" clId="{DDA6BCD5-DC0D-434C-93A0-51E2BCD25B34}" dt="2026-01-06T17:43:45.644" v="15" actId="962"/>
          <ac:grpSpMkLst>
            <pc:docMk/>
            <pc:sldMk cId="603570810" sldId="368"/>
            <ac:grpSpMk id="13" creationId="{1A357E55-7B4D-434C-A787-1637B31291BC}"/>
          </ac:grpSpMkLst>
        </pc:grpChg>
        <pc:grpChg chg="mod">
          <ac:chgData name="Caitlin Coleman" userId="96f87ca1-0e64-4ae8-8d77-98757b85df0b" providerId="ADAL" clId="{DDA6BCD5-DC0D-434C-93A0-51E2BCD25B34}" dt="2026-01-06T17:43:54.218" v="16" actId="962"/>
          <ac:grpSpMkLst>
            <pc:docMk/>
            <pc:sldMk cId="603570810" sldId="368"/>
            <ac:grpSpMk id="16" creationId="{0A830CD4-D4B3-4A85-B6C3-C350A127AB93}"/>
          </ac:grpSpMkLst>
        </pc:grpChg>
        <pc:grpChg chg="mod">
          <ac:chgData name="Caitlin Coleman" userId="96f87ca1-0e64-4ae8-8d77-98757b85df0b" providerId="ADAL" clId="{DDA6BCD5-DC0D-434C-93A0-51E2BCD25B34}" dt="2026-01-06T17:44:02.482" v="17" actId="962"/>
          <ac:grpSpMkLst>
            <pc:docMk/>
            <pc:sldMk cId="603570810" sldId="368"/>
            <ac:grpSpMk id="19" creationId="{ABD436D0-99BB-4620-A285-4266A232CAA7}"/>
          </ac:grpSpMkLst>
        </pc:grpChg>
        <pc:grpChg chg="mod">
          <ac:chgData name="Caitlin Coleman" userId="96f87ca1-0e64-4ae8-8d77-98757b85df0b" providerId="ADAL" clId="{DDA6BCD5-DC0D-434C-93A0-51E2BCD25B34}" dt="2026-01-06T17:44:11.110" v="18" actId="962"/>
          <ac:grpSpMkLst>
            <pc:docMk/>
            <pc:sldMk cId="603570810" sldId="368"/>
            <ac:grpSpMk id="22" creationId="{F9F04365-F00D-4BBC-834D-41C3FBA12F4D}"/>
          </ac:grpSpMkLst>
        </pc:grpChg>
        <pc:cxnChg chg="mod">
          <ac:chgData name="Caitlin Coleman" userId="96f87ca1-0e64-4ae8-8d77-98757b85df0b" providerId="ADAL" clId="{DDA6BCD5-DC0D-434C-93A0-51E2BCD25B34}" dt="2026-01-06T17:37:57.720" v="13" actId="962"/>
          <ac:cxnSpMkLst>
            <pc:docMk/>
            <pc:sldMk cId="603570810" sldId="368"/>
            <ac:cxnSpMk id="55" creationId="{00000000-0000-0000-0000-000000000000}"/>
          </ac:cxnSpMkLst>
        </pc:cxnChg>
      </pc:sldChg>
      <pc:sldChg chg="modSp mod">
        <pc:chgData name="Caitlin Coleman" userId="96f87ca1-0e64-4ae8-8d77-98757b85df0b" providerId="ADAL" clId="{DDA6BCD5-DC0D-434C-93A0-51E2BCD25B34}" dt="2026-01-06T19:06:45.081" v="186" actId="962"/>
        <pc:sldMkLst>
          <pc:docMk/>
          <pc:sldMk cId="1073039636" sldId="369"/>
        </pc:sldMkLst>
        <pc:spChg chg="mod">
          <ac:chgData name="Caitlin Coleman" userId="96f87ca1-0e64-4ae8-8d77-98757b85df0b" providerId="ADAL" clId="{DDA6BCD5-DC0D-434C-93A0-51E2BCD25B34}" dt="2026-01-06T18:58:47.791" v="182" actId="33553"/>
          <ac:spMkLst>
            <pc:docMk/>
            <pc:sldMk cId="1073039636" sldId="369"/>
            <ac:spMk id="26" creationId="{00000000-0000-0000-0000-000000000000}"/>
          </ac:spMkLst>
        </pc:spChg>
        <pc:grpChg chg="mod">
          <ac:chgData name="Caitlin Coleman" userId="96f87ca1-0e64-4ae8-8d77-98757b85df0b" providerId="ADAL" clId="{DDA6BCD5-DC0D-434C-93A0-51E2BCD25B34}" dt="2026-01-06T19:06:33.705" v="185" actId="962"/>
          <ac:grpSpMkLst>
            <pc:docMk/>
            <pc:sldMk cId="1073039636" sldId="369"/>
            <ac:grpSpMk id="31" creationId="{64F686FE-42ED-486C-8C04-5071C1F460F0}"/>
          </ac:grpSpMkLst>
        </pc:grpChg>
        <pc:grpChg chg="mod">
          <ac:chgData name="Caitlin Coleman" userId="96f87ca1-0e64-4ae8-8d77-98757b85df0b" providerId="ADAL" clId="{DDA6BCD5-DC0D-434C-93A0-51E2BCD25B34}" dt="2026-01-06T19:06:45.081" v="186" actId="962"/>
          <ac:grpSpMkLst>
            <pc:docMk/>
            <pc:sldMk cId="1073039636" sldId="369"/>
            <ac:grpSpMk id="34" creationId="{F6AAC2C7-F002-400C-B78A-E3565530C532}"/>
          </ac:grpSpMkLst>
        </pc:grpChg>
        <pc:cxnChg chg="mod">
          <ac:chgData name="Caitlin Coleman" userId="96f87ca1-0e64-4ae8-8d77-98757b85df0b" providerId="ADAL" clId="{DDA6BCD5-DC0D-434C-93A0-51E2BCD25B34}" dt="2026-01-06T18:58:53.439" v="183" actId="962"/>
          <ac:cxnSpMkLst>
            <pc:docMk/>
            <pc:sldMk cId="1073039636" sldId="369"/>
            <ac:cxnSpMk id="55" creationId="{00000000-0000-0000-0000-000000000000}"/>
          </ac:cxnSpMkLst>
        </pc:cxnChg>
      </pc:sldChg>
      <pc:sldChg chg="modSp mod">
        <pc:chgData name="Caitlin Coleman" userId="96f87ca1-0e64-4ae8-8d77-98757b85df0b" providerId="ADAL" clId="{DDA6BCD5-DC0D-434C-93A0-51E2BCD25B34}" dt="2026-01-06T19:07:24.413" v="191" actId="962"/>
        <pc:sldMkLst>
          <pc:docMk/>
          <pc:sldMk cId="3965283267" sldId="370"/>
        </pc:sldMkLst>
        <pc:spChg chg="mod">
          <ac:chgData name="Caitlin Coleman" userId="96f87ca1-0e64-4ae8-8d77-98757b85df0b" providerId="ADAL" clId="{DDA6BCD5-DC0D-434C-93A0-51E2BCD25B34}" dt="2026-01-06T19:06:54.712" v="187" actId="33553"/>
          <ac:spMkLst>
            <pc:docMk/>
            <pc:sldMk cId="3965283267" sldId="370"/>
            <ac:spMk id="26" creationId="{00000000-0000-0000-0000-000000000000}"/>
          </ac:spMkLst>
        </pc:spChg>
        <pc:grpChg chg="mod">
          <ac:chgData name="Caitlin Coleman" userId="96f87ca1-0e64-4ae8-8d77-98757b85df0b" providerId="ADAL" clId="{DDA6BCD5-DC0D-434C-93A0-51E2BCD25B34}" dt="2026-01-06T19:07:24.413" v="191" actId="962"/>
          <ac:grpSpMkLst>
            <pc:docMk/>
            <pc:sldMk cId="3965283267" sldId="370"/>
            <ac:grpSpMk id="15" creationId="{4A781804-82D2-4B76-8483-2106FBFF81F5}"/>
          </ac:grpSpMkLst>
        </pc:grpChg>
        <pc:grpChg chg="mod">
          <ac:chgData name="Caitlin Coleman" userId="96f87ca1-0e64-4ae8-8d77-98757b85df0b" providerId="ADAL" clId="{DDA6BCD5-DC0D-434C-93A0-51E2BCD25B34}" dt="2026-01-06T19:07:09.038" v="189" actId="962"/>
          <ac:grpSpMkLst>
            <pc:docMk/>
            <pc:sldMk cId="3965283267" sldId="370"/>
            <ac:grpSpMk id="31" creationId="{64F686FE-42ED-486C-8C04-5071C1F460F0}"/>
          </ac:grpSpMkLst>
        </pc:grpChg>
        <pc:grpChg chg="mod">
          <ac:chgData name="Caitlin Coleman" userId="96f87ca1-0e64-4ae8-8d77-98757b85df0b" providerId="ADAL" clId="{DDA6BCD5-DC0D-434C-93A0-51E2BCD25B34}" dt="2026-01-06T19:07:17.981" v="190" actId="962"/>
          <ac:grpSpMkLst>
            <pc:docMk/>
            <pc:sldMk cId="3965283267" sldId="370"/>
            <ac:grpSpMk id="34" creationId="{F6AAC2C7-F002-400C-B78A-E3565530C532}"/>
          </ac:grpSpMkLst>
        </pc:grpChg>
        <pc:cxnChg chg="mod">
          <ac:chgData name="Caitlin Coleman" userId="96f87ca1-0e64-4ae8-8d77-98757b85df0b" providerId="ADAL" clId="{DDA6BCD5-DC0D-434C-93A0-51E2BCD25B34}" dt="2026-01-06T19:06:59.727" v="188" actId="962"/>
          <ac:cxnSpMkLst>
            <pc:docMk/>
            <pc:sldMk cId="3965283267" sldId="370"/>
            <ac:cxnSpMk id="55" creationId="{00000000-0000-0000-0000-000000000000}"/>
          </ac:cxnSpMkLst>
        </pc:cxnChg>
      </pc:sldChg>
      <pc:sldChg chg="addSp delSp modSp mod">
        <pc:chgData name="Caitlin Coleman" userId="96f87ca1-0e64-4ae8-8d77-98757b85df0b" providerId="ADAL" clId="{DDA6BCD5-DC0D-434C-93A0-51E2BCD25B34}" dt="2026-01-06T18:11:13.685" v="45" actId="962"/>
        <pc:sldMkLst>
          <pc:docMk/>
          <pc:sldMk cId="1405247730" sldId="371"/>
        </pc:sldMkLst>
        <pc:spChg chg="mod">
          <ac:chgData name="Caitlin Coleman" userId="96f87ca1-0e64-4ae8-8d77-98757b85df0b" providerId="ADAL" clId="{DDA6BCD5-DC0D-434C-93A0-51E2BCD25B34}" dt="2026-01-06T17:44:22.077" v="19" actId="33553"/>
          <ac:spMkLst>
            <pc:docMk/>
            <pc:sldMk cId="1405247730" sldId="371"/>
            <ac:spMk id="26" creationId="{00000000-0000-0000-0000-000000000000}"/>
          </ac:spMkLst>
        </pc:spChg>
        <pc:picChg chg="add mod">
          <ac:chgData name="Caitlin Coleman" userId="96f87ca1-0e64-4ae8-8d77-98757b85df0b" providerId="ADAL" clId="{DDA6BCD5-DC0D-434C-93A0-51E2BCD25B34}" dt="2026-01-06T18:10:38.976" v="44" actId="962"/>
          <ac:picMkLst>
            <pc:docMk/>
            <pc:sldMk cId="1405247730" sldId="371"/>
            <ac:picMk id="5" creationId="{8226ED68-CDCA-3D8C-586F-E883C0A2E430}"/>
          </ac:picMkLst>
        </pc:picChg>
        <pc:picChg chg="add mod">
          <ac:chgData name="Caitlin Coleman" userId="96f87ca1-0e64-4ae8-8d77-98757b85df0b" providerId="ADAL" clId="{DDA6BCD5-DC0D-434C-93A0-51E2BCD25B34}" dt="2026-01-06T18:11:13.685" v="45" actId="962"/>
          <ac:picMkLst>
            <pc:docMk/>
            <pc:sldMk cId="1405247730" sldId="371"/>
            <ac:picMk id="8" creationId="{F13D0CBD-439A-8BEC-A81F-5D1878C5D33F}"/>
          </ac:picMkLst>
        </pc:picChg>
        <pc:cxnChg chg="mod">
          <ac:chgData name="Caitlin Coleman" userId="96f87ca1-0e64-4ae8-8d77-98757b85df0b" providerId="ADAL" clId="{DDA6BCD5-DC0D-434C-93A0-51E2BCD25B34}" dt="2026-01-06T17:44:28.265" v="20" actId="962"/>
          <ac:cxnSpMkLst>
            <pc:docMk/>
            <pc:sldMk cId="1405247730" sldId="371"/>
            <ac:cxnSpMk id="55" creationId="{00000000-0000-0000-0000-000000000000}"/>
          </ac:cxnSpMkLst>
        </pc:cxnChg>
      </pc:sldChg>
      <pc:sldChg chg="modSp mod">
        <pc:chgData name="Caitlin Coleman" userId="96f87ca1-0e64-4ae8-8d77-98757b85df0b" providerId="ADAL" clId="{DDA6BCD5-DC0D-434C-93A0-51E2BCD25B34}" dt="2026-01-06T18:11:54.410" v="49" actId="962"/>
        <pc:sldMkLst>
          <pc:docMk/>
          <pc:sldMk cId="2626084296" sldId="372"/>
        </pc:sldMkLst>
        <pc:spChg chg="mod">
          <ac:chgData name="Caitlin Coleman" userId="96f87ca1-0e64-4ae8-8d77-98757b85df0b" providerId="ADAL" clId="{DDA6BCD5-DC0D-434C-93A0-51E2BCD25B34}" dt="2026-01-06T18:11:25.113" v="46" actId="33553"/>
          <ac:spMkLst>
            <pc:docMk/>
            <pc:sldMk cId="2626084296" sldId="372"/>
            <ac:spMk id="26" creationId="{00000000-0000-0000-0000-000000000000}"/>
          </ac:spMkLst>
        </pc:spChg>
        <pc:grpChg chg="mod">
          <ac:chgData name="Caitlin Coleman" userId="96f87ca1-0e64-4ae8-8d77-98757b85df0b" providerId="ADAL" clId="{DDA6BCD5-DC0D-434C-93A0-51E2BCD25B34}" dt="2026-01-06T18:11:44.414" v="48" actId="962"/>
          <ac:grpSpMkLst>
            <pc:docMk/>
            <pc:sldMk cId="2626084296" sldId="372"/>
            <ac:grpSpMk id="13" creationId="{1A357E55-7B4D-434C-A787-1637B31291BC}"/>
          </ac:grpSpMkLst>
        </pc:grpChg>
        <pc:grpChg chg="mod">
          <ac:chgData name="Caitlin Coleman" userId="96f87ca1-0e64-4ae8-8d77-98757b85df0b" providerId="ADAL" clId="{DDA6BCD5-DC0D-434C-93A0-51E2BCD25B34}" dt="2026-01-06T18:11:54.410" v="49" actId="962"/>
          <ac:grpSpMkLst>
            <pc:docMk/>
            <pc:sldMk cId="2626084296" sldId="372"/>
            <ac:grpSpMk id="16" creationId="{0A830CD4-D4B3-4A85-B6C3-C350A127AB93}"/>
          </ac:grpSpMkLst>
        </pc:grpChg>
        <pc:cxnChg chg="mod">
          <ac:chgData name="Caitlin Coleman" userId="96f87ca1-0e64-4ae8-8d77-98757b85df0b" providerId="ADAL" clId="{DDA6BCD5-DC0D-434C-93A0-51E2BCD25B34}" dt="2026-01-06T18:11:30.990" v="47" actId="962"/>
          <ac:cxnSpMkLst>
            <pc:docMk/>
            <pc:sldMk cId="2626084296" sldId="372"/>
            <ac:cxnSpMk id="55" creationId="{00000000-0000-0000-0000-000000000000}"/>
          </ac:cxnSpMkLst>
        </pc:cxnChg>
      </pc:sldChg>
      <pc:sldChg chg="modSp mod">
        <pc:chgData name="Caitlin Coleman" userId="96f87ca1-0e64-4ae8-8d77-98757b85df0b" providerId="ADAL" clId="{DDA6BCD5-DC0D-434C-93A0-51E2BCD25B34}" dt="2026-01-06T18:12:57.631" v="56" actId="962"/>
        <pc:sldMkLst>
          <pc:docMk/>
          <pc:sldMk cId="837354546" sldId="373"/>
        </pc:sldMkLst>
        <pc:spChg chg="mod">
          <ac:chgData name="Caitlin Coleman" userId="96f87ca1-0e64-4ae8-8d77-98757b85df0b" providerId="ADAL" clId="{DDA6BCD5-DC0D-434C-93A0-51E2BCD25B34}" dt="2026-01-06T18:12:19.800" v="52" actId="33553"/>
          <ac:spMkLst>
            <pc:docMk/>
            <pc:sldMk cId="837354546" sldId="373"/>
            <ac:spMk id="26" creationId="{00000000-0000-0000-0000-000000000000}"/>
          </ac:spMkLst>
        </pc:spChg>
        <pc:grpChg chg="mod">
          <ac:chgData name="Caitlin Coleman" userId="96f87ca1-0e64-4ae8-8d77-98757b85df0b" providerId="ADAL" clId="{DDA6BCD5-DC0D-434C-93A0-51E2BCD25B34}" dt="2026-01-06T18:12:38.436" v="54" actId="962"/>
          <ac:grpSpMkLst>
            <pc:docMk/>
            <pc:sldMk cId="837354546" sldId="373"/>
            <ac:grpSpMk id="13" creationId="{1A357E55-7B4D-434C-A787-1637B31291BC}"/>
          </ac:grpSpMkLst>
        </pc:grpChg>
        <pc:grpChg chg="mod">
          <ac:chgData name="Caitlin Coleman" userId="96f87ca1-0e64-4ae8-8d77-98757b85df0b" providerId="ADAL" clId="{DDA6BCD5-DC0D-434C-93A0-51E2BCD25B34}" dt="2026-01-06T18:12:47.852" v="55" actId="962"/>
          <ac:grpSpMkLst>
            <pc:docMk/>
            <pc:sldMk cId="837354546" sldId="373"/>
            <ac:grpSpMk id="16" creationId="{0A830CD4-D4B3-4A85-B6C3-C350A127AB93}"/>
          </ac:grpSpMkLst>
        </pc:grpChg>
        <pc:grpChg chg="mod">
          <ac:chgData name="Caitlin Coleman" userId="96f87ca1-0e64-4ae8-8d77-98757b85df0b" providerId="ADAL" clId="{DDA6BCD5-DC0D-434C-93A0-51E2BCD25B34}" dt="2026-01-06T18:12:57.631" v="56" actId="962"/>
          <ac:grpSpMkLst>
            <pc:docMk/>
            <pc:sldMk cId="837354546" sldId="373"/>
            <ac:grpSpMk id="19" creationId="{ABD436D0-99BB-4620-A285-4266A232CAA7}"/>
          </ac:grpSpMkLst>
        </pc:grpChg>
        <pc:cxnChg chg="mod">
          <ac:chgData name="Caitlin Coleman" userId="96f87ca1-0e64-4ae8-8d77-98757b85df0b" providerId="ADAL" clId="{DDA6BCD5-DC0D-434C-93A0-51E2BCD25B34}" dt="2026-01-06T18:12:25.004" v="53" actId="962"/>
          <ac:cxnSpMkLst>
            <pc:docMk/>
            <pc:sldMk cId="837354546" sldId="373"/>
            <ac:cxnSpMk id="55" creationId="{00000000-0000-0000-0000-000000000000}"/>
          </ac:cxnSpMkLst>
        </pc:cxnChg>
      </pc:sldChg>
      <pc:sldChg chg="modSp mod">
        <pc:chgData name="Caitlin Coleman" userId="96f87ca1-0e64-4ae8-8d77-98757b85df0b" providerId="ADAL" clId="{DDA6BCD5-DC0D-434C-93A0-51E2BCD25B34}" dt="2026-01-06T18:19:13.800" v="80" actId="962"/>
        <pc:sldMkLst>
          <pc:docMk/>
          <pc:sldMk cId="3178654896" sldId="374"/>
        </pc:sldMkLst>
        <pc:spChg chg="mod">
          <ac:chgData name="Caitlin Coleman" userId="96f87ca1-0e64-4ae8-8d77-98757b85df0b" providerId="ADAL" clId="{DDA6BCD5-DC0D-434C-93A0-51E2BCD25B34}" dt="2026-01-06T18:18:43.543" v="76" actId="33553"/>
          <ac:spMkLst>
            <pc:docMk/>
            <pc:sldMk cId="3178654896" sldId="374"/>
            <ac:spMk id="26" creationId="{00000000-0000-0000-0000-000000000000}"/>
          </ac:spMkLst>
        </pc:spChg>
        <pc:grpChg chg="mod">
          <ac:chgData name="Caitlin Coleman" userId="96f87ca1-0e64-4ae8-8d77-98757b85df0b" providerId="ADAL" clId="{DDA6BCD5-DC0D-434C-93A0-51E2BCD25B34}" dt="2026-01-06T18:18:57.033" v="78" actId="962"/>
          <ac:grpSpMkLst>
            <pc:docMk/>
            <pc:sldMk cId="3178654896" sldId="374"/>
            <ac:grpSpMk id="20" creationId="{40E64264-E895-4171-B312-FEBE96376447}"/>
          </ac:grpSpMkLst>
        </pc:grpChg>
        <pc:grpChg chg="mod">
          <ac:chgData name="Caitlin Coleman" userId="96f87ca1-0e64-4ae8-8d77-98757b85df0b" providerId="ADAL" clId="{DDA6BCD5-DC0D-434C-93A0-51E2BCD25B34}" dt="2026-01-06T18:19:05.955" v="79" actId="962"/>
          <ac:grpSpMkLst>
            <pc:docMk/>
            <pc:sldMk cId="3178654896" sldId="374"/>
            <ac:grpSpMk id="27" creationId="{A1C3FDFA-13A7-4063-B85D-1D2DF470D998}"/>
          </ac:grpSpMkLst>
        </pc:grpChg>
        <pc:grpChg chg="mod">
          <ac:chgData name="Caitlin Coleman" userId="96f87ca1-0e64-4ae8-8d77-98757b85df0b" providerId="ADAL" clId="{DDA6BCD5-DC0D-434C-93A0-51E2BCD25B34}" dt="2026-01-06T18:19:13.800" v="80" actId="962"/>
          <ac:grpSpMkLst>
            <pc:docMk/>
            <pc:sldMk cId="3178654896" sldId="374"/>
            <ac:grpSpMk id="30" creationId="{94C178D0-B60D-41CD-A117-EA93ED9802C3}"/>
          </ac:grpSpMkLst>
        </pc:grpChg>
        <pc:cxnChg chg="mod">
          <ac:chgData name="Caitlin Coleman" userId="96f87ca1-0e64-4ae8-8d77-98757b85df0b" providerId="ADAL" clId="{DDA6BCD5-DC0D-434C-93A0-51E2BCD25B34}" dt="2026-01-06T18:18:48.341" v="77" actId="962"/>
          <ac:cxnSpMkLst>
            <pc:docMk/>
            <pc:sldMk cId="3178654896" sldId="374"/>
            <ac:cxnSpMk id="55" creationId="{00000000-0000-0000-0000-000000000000}"/>
          </ac:cxnSpMkLst>
        </pc:cxnChg>
      </pc:sldChg>
      <pc:sldChg chg="modSp mod">
        <pc:chgData name="Caitlin Coleman" userId="96f87ca1-0e64-4ae8-8d77-98757b85df0b" providerId="ADAL" clId="{DDA6BCD5-DC0D-434C-93A0-51E2BCD25B34}" dt="2026-01-07T13:52:19.006" v="299" actId="962"/>
        <pc:sldMkLst>
          <pc:docMk/>
          <pc:sldMk cId="1473122984" sldId="375"/>
        </pc:sldMkLst>
        <pc:spChg chg="mod">
          <ac:chgData name="Caitlin Coleman" userId="96f87ca1-0e64-4ae8-8d77-98757b85df0b" providerId="ADAL" clId="{DDA6BCD5-DC0D-434C-93A0-51E2BCD25B34}" dt="2026-01-07T13:51:54.896" v="298" actId="6549"/>
          <ac:spMkLst>
            <pc:docMk/>
            <pc:sldMk cId="1473122984" sldId="375"/>
            <ac:spMk id="17" creationId="{BBEF9100-5A98-4FE1-A152-AF8B5943C246}"/>
          </ac:spMkLst>
        </pc:spChg>
        <pc:spChg chg="mod">
          <ac:chgData name="Caitlin Coleman" userId="96f87ca1-0e64-4ae8-8d77-98757b85df0b" providerId="ADAL" clId="{DDA6BCD5-DC0D-434C-93A0-51E2BCD25B34}" dt="2026-01-06T18:19:22.954" v="81" actId="33553"/>
          <ac:spMkLst>
            <pc:docMk/>
            <pc:sldMk cId="1473122984" sldId="375"/>
            <ac:spMk id="26" creationId="{00000000-0000-0000-0000-000000000000}"/>
          </ac:spMkLst>
        </pc:spChg>
        <pc:grpChg chg="mod">
          <ac:chgData name="Caitlin Coleman" userId="96f87ca1-0e64-4ae8-8d77-98757b85df0b" providerId="ADAL" clId="{DDA6BCD5-DC0D-434C-93A0-51E2BCD25B34}" dt="2026-01-07T13:52:19.006" v="299" actId="962"/>
          <ac:grpSpMkLst>
            <pc:docMk/>
            <pc:sldMk cId="1473122984" sldId="375"/>
            <ac:grpSpMk id="15" creationId="{44DF876C-1417-4691-A750-70E15C876B1B}"/>
          </ac:grpSpMkLst>
        </pc:grpChg>
        <pc:grpChg chg="mod">
          <ac:chgData name="Caitlin Coleman" userId="96f87ca1-0e64-4ae8-8d77-98757b85df0b" providerId="ADAL" clId="{DDA6BCD5-DC0D-434C-93A0-51E2BCD25B34}" dt="2026-01-06T18:19:36.540" v="83" actId="962"/>
          <ac:grpSpMkLst>
            <pc:docMk/>
            <pc:sldMk cId="1473122984" sldId="375"/>
            <ac:grpSpMk id="20" creationId="{40E64264-E895-4171-B312-FEBE96376447}"/>
          </ac:grpSpMkLst>
        </pc:grpChg>
        <pc:cxnChg chg="mod">
          <ac:chgData name="Caitlin Coleman" userId="96f87ca1-0e64-4ae8-8d77-98757b85df0b" providerId="ADAL" clId="{DDA6BCD5-DC0D-434C-93A0-51E2BCD25B34}" dt="2026-01-06T18:19:27.972" v="82" actId="962"/>
          <ac:cxnSpMkLst>
            <pc:docMk/>
            <pc:sldMk cId="1473122984" sldId="375"/>
            <ac:cxnSpMk id="55" creationId="{00000000-0000-0000-0000-000000000000}"/>
          </ac:cxnSpMkLst>
        </pc:cxnChg>
      </pc:sldChg>
      <pc:sldChg chg="modSp mod">
        <pc:chgData name="Caitlin Coleman" userId="96f87ca1-0e64-4ae8-8d77-98757b85df0b" providerId="ADAL" clId="{DDA6BCD5-DC0D-434C-93A0-51E2BCD25B34}" dt="2026-01-06T18:22:04.346" v="90" actId="962"/>
        <pc:sldMkLst>
          <pc:docMk/>
          <pc:sldMk cId="2814508185" sldId="376"/>
        </pc:sldMkLst>
        <pc:spChg chg="mod">
          <ac:chgData name="Caitlin Coleman" userId="96f87ca1-0e64-4ae8-8d77-98757b85df0b" providerId="ADAL" clId="{DDA6BCD5-DC0D-434C-93A0-51E2BCD25B34}" dt="2026-01-06T18:21:10.825" v="85" actId="33553"/>
          <ac:spMkLst>
            <pc:docMk/>
            <pc:sldMk cId="2814508185" sldId="376"/>
            <ac:spMk id="26" creationId="{00000000-0000-0000-0000-000000000000}"/>
          </ac:spMkLst>
        </pc:spChg>
        <pc:grpChg chg="mod">
          <ac:chgData name="Caitlin Coleman" userId="96f87ca1-0e64-4ae8-8d77-98757b85df0b" providerId="ADAL" clId="{DDA6BCD5-DC0D-434C-93A0-51E2BCD25B34}" dt="2026-01-06T18:21:27.034" v="87" actId="962"/>
          <ac:grpSpMkLst>
            <pc:docMk/>
            <pc:sldMk cId="2814508185" sldId="376"/>
            <ac:grpSpMk id="13" creationId="{1A357E55-7B4D-434C-A787-1637B31291BC}"/>
          </ac:grpSpMkLst>
        </pc:grpChg>
        <pc:grpChg chg="mod">
          <ac:chgData name="Caitlin Coleman" userId="96f87ca1-0e64-4ae8-8d77-98757b85df0b" providerId="ADAL" clId="{DDA6BCD5-DC0D-434C-93A0-51E2BCD25B34}" dt="2026-01-06T18:21:39.584" v="88" actId="962"/>
          <ac:grpSpMkLst>
            <pc:docMk/>
            <pc:sldMk cId="2814508185" sldId="376"/>
            <ac:grpSpMk id="16" creationId="{0A830CD4-D4B3-4A85-B6C3-C350A127AB93}"/>
          </ac:grpSpMkLst>
        </pc:grpChg>
        <pc:grpChg chg="mod">
          <ac:chgData name="Caitlin Coleman" userId="96f87ca1-0e64-4ae8-8d77-98757b85df0b" providerId="ADAL" clId="{DDA6BCD5-DC0D-434C-93A0-51E2BCD25B34}" dt="2026-01-06T18:21:52.171" v="89" actId="962"/>
          <ac:grpSpMkLst>
            <pc:docMk/>
            <pc:sldMk cId="2814508185" sldId="376"/>
            <ac:grpSpMk id="19" creationId="{ABD436D0-99BB-4620-A285-4266A232CAA7}"/>
          </ac:grpSpMkLst>
        </pc:grpChg>
        <pc:grpChg chg="mod">
          <ac:chgData name="Caitlin Coleman" userId="96f87ca1-0e64-4ae8-8d77-98757b85df0b" providerId="ADAL" clId="{DDA6BCD5-DC0D-434C-93A0-51E2BCD25B34}" dt="2026-01-06T18:22:04.346" v="90" actId="962"/>
          <ac:grpSpMkLst>
            <pc:docMk/>
            <pc:sldMk cId="2814508185" sldId="376"/>
            <ac:grpSpMk id="22" creationId="{65B2BBFB-D440-4E19-9611-1EDFCE8BF8C4}"/>
          </ac:grpSpMkLst>
        </pc:grpChg>
        <pc:cxnChg chg="mod">
          <ac:chgData name="Caitlin Coleman" userId="96f87ca1-0e64-4ae8-8d77-98757b85df0b" providerId="ADAL" clId="{DDA6BCD5-DC0D-434C-93A0-51E2BCD25B34}" dt="2026-01-06T18:21:16.261" v="86" actId="962"/>
          <ac:cxnSpMkLst>
            <pc:docMk/>
            <pc:sldMk cId="2814508185" sldId="376"/>
            <ac:cxnSpMk id="55" creationId="{00000000-0000-0000-0000-000000000000}"/>
          </ac:cxnSpMkLst>
        </pc:cxnChg>
      </pc:sldChg>
      <pc:sldChg chg="modSp mod">
        <pc:chgData name="Caitlin Coleman" userId="96f87ca1-0e64-4ae8-8d77-98757b85df0b" providerId="ADAL" clId="{DDA6BCD5-DC0D-434C-93A0-51E2BCD25B34}" dt="2026-01-07T13:53:55.376" v="301" actId="962"/>
        <pc:sldMkLst>
          <pc:docMk/>
          <pc:sldMk cId="968679468" sldId="377"/>
        </pc:sldMkLst>
        <pc:spChg chg="mod">
          <ac:chgData name="Caitlin Coleman" userId="96f87ca1-0e64-4ae8-8d77-98757b85df0b" providerId="ADAL" clId="{DDA6BCD5-DC0D-434C-93A0-51E2BCD25B34}" dt="2026-01-07T13:53:47.660" v="300" actId="20577"/>
          <ac:spMkLst>
            <pc:docMk/>
            <pc:sldMk cId="968679468" sldId="377"/>
            <ac:spMk id="18" creationId="{97324327-4142-4E43-AFAE-85B27799EC2B}"/>
          </ac:spMkLst>
        </pc:spChg>
        <pc:spChg chg="mod">
          <ac:chgData name="Caitlin Coleman" userId="96f87ca1-0e64-4ae8-8d77-98757b85df0b" providerId="ADAL" clId="{DDA6BCD5-DC0D-434C-93A0-51E2BCD25B34}" dt="2026-01-06T18:22:56.886" v="91" actId="33553"/>
          <ac:spMkLst>
            <pc:docMk/>
            <pc:sldMk cId="968679468" sldId="377"/>
            <ac:spMk id="26" creationId="{00000000-0000-0000-0000-000000000000}"/>
          </ac:spMkLst>
        </pc:spChg>
        <pc:grpChg chg="mod">
          <ac:chgData name="Caitlin Coleman" userId="96f87ca1-0e64-4ae8-8d77-98757b85df0b" providerId="ADAL" clId="{DDA6BCD5-DC0D-434C-93A0-51E2BCD25B34}" dt="2026-01-06T18:23:14.377" v="93" actId="962"/>
          <ac:grpSpMkLst>
            <pc:docMk/>
            <pc:sldMk cId="968679468" sldId="377"/>
            <ac:grpSpMk id="13" creationId="{1A357E55-7B4D-434C-A787-1637B31291BC}"/>
          </ac:grpSpMkLst>
        </pc:grpChg>
        <pc:grpChg chg="mod">
          <ac:chgData name="Caitlin Coleman" userId="96f87ca1-0e64-4ae8-8d77-98757b85df0b" providerId="ADAL" clId="{DDA6BCD5-DC0D-434C-93A0-51E2BCD25B34}" dt="2026-01-07T13:53:55.376" v="301" actId="962"/>
          <ac:grpSpMkLst>
            <pc:docMk/>
            <pc:sldMk cId="968679468" sldId="377"/>
            <ac:grpSpMk id="16" creationId="{0A830CD4-D4B3-4A85-B6C3-C350A127AB93}"/>
          </ac:grpSpMkLst>
        </pc:grpChg>
        <pc:cxnChg chg="mod">
          <ac:chgData name="Caitlin Coleman" userId="96f87ca1-0e64-4ae8-8d77-98757b85df0b" providerId="ADAL" clId="{DDA6BCD5-DC0D-434C-93A0-51E2BCD25B34}" dt="2026-01-06T18:23:05.717" v="92" actId="962"/>
          <ac:cxnSpMkLst>
            <pc:docMk/>
            <pc:sldMk cId="968679468" sldId="377"/>
            <ac:cxnSpMk id="55" creationId="{00000000-0000-0000-0000-000000000000}"/>
          </ac:cxnSpMkLst>
        </pc:cxnChg>
      </pc:sldChg>
      <pc:sldChg chg="modSp mod">
        <pc:chgData name="Caitlin Coleman" userId="96f87ca1-0e64-4ae8-8d77-98757b85df0b" providerId="ADAL" clId="{DDA6BCD5-DC0D-434C-93A0-51E2BCD25B34}" dt="2026-01-06T18:24:39.970" v="101" actId="962"/>
        <pc:sldMkLst>
          <pc:docMk/>
          <pc:sldMk cId="3678890890" sldId="378"/>
        </pc:sldMkLst>
        <pc:spChg chg="mod">
          <ac:chgData name="Caitlin Coleman" userId="96f87ca1-0e64-4ae8-8d77-98757b85df0b" providerId="ADAL" clId="{DDA6BCD5-DC0D-434C-93A0-51E2BCD25B34}" dt="2026-01-06T18:23:51.292" v="95" actId="33553"/>
          <ac:spMkLst>
            <pc:docMk/>
            <pc:sldMk cId="3678890890" sldId="378"/>
            <ac:spMk id="26" creationId="{00000000-0000-0000-0000-000000000000}"/>
          </ac:spMkLst>
        </pc:spChg>
        <pc:grpChg chg="mod">
          <ac:chgData name="Caitlin Coleman" userId="96f87ca1-0e64-4ae8-8d77-98757b85df0b" providerId="ADAL" clId="{DDA6BCD5-DC0D-434C-93A0-51E2BCD25B34}" dt="2026-01-06T18:24:21.573" v="99" actId="962"/>
          <ac:grpSpMkLst>
            <pc:docMk/>
            <pc:sldMk cId="3678890890" sldId="378"/>
            <ac:grpSpMk id="10" creationId="{415DF2ED-C62C-40EF-B449-0A4FFD5D16CD}"/>
          </ac:grpSpMkLst>
        </pc:grpChg>
        <pc:grpChg chg="mod">
          <ac:chgData name="Caitlin Coleman" userId="96f87ca1-0e64-4ae8-8d77-98757b85df0b" providerId="ADAL" clId="{DDA6BCD5-DC0D-434C-93A0-51E2BCD25B34}" dt="2026-01-06T18:24:04.284" v="97" actId="962"/>
          <ac:grpSpMkLst>
            <pc:docMk/>
            <pc:sldMk cId="3678890890" sldId="378"/>
            <ac:grpSpMk id="13" creationId="{1A357E55-7B4D-434C-A787-1637B31291BC}"/>
          </ac:grpSpMkLst>
        </pc:grpChg>
        <pc:grpChg chg="mod">
          <ac:chgData name="Caitlin Coleman" userId="96f87ca1-0e64-4ae8-8d77-98757b85df0b" providerId="ADAL" clId="{DDA6BCD5-DC0D-434C-93A0-51E2BCD25B34}" dt="2026-01-06T18:24:12.755" v="98" actId="962"/>
          <ac:grpSpMkLst>
            <pc:docMk/>
            <pc:sldMk cId="3678890890" sldId="378"/>
            <ac:grpSpMk id="16" creationId="{0A830CD4-D4B3-4A85-B6C3-C350A127AB93}"/>
          </ac:grpSpMkLst>
        </pc:grpChg>
        <pc:grpChg chg="mod">
          <ac:chgData name="Caitlin Coleman" userId="96f87ca1-0e64-4ae8-8d77-98757b85df0b" providerId="ADAL" clId="{DDA6BCD5-DC0D-434C-93A0-51E2BCD25B34}" dt="2026-01-06T18:24:31.906" v="100" actId="962"/>
          <ac:grpSpMkLst>
            <pc:docMk/>
            <pc:sldMk cId="3678890890" sldId="378"/>
            <ac:grpSpMk id="19" creationId="{643F4957-28A0-4F8F-9830-9C62EB9C3209}"/>
          </ac:grpSpMkLst>
        </pc:grpChg>
        <pc:grpChg chg="mod">
          <ac:chgData name="Caitlin Coleman" userId="96f87ca1-0e64-4ae8-8d77-98757b85df0b" providerId="ADAL" clId="{DDA6BCD5-DC0D-434C-93A0-51E2BCD25B34}" dt="2026-01-06T18:24:39.970" v="101" actId="962"/>
          <ac:grpSpMkLst>
            <pc:docMk/>
            <pc:sldMk cId="3678890890" sldId="378"/>
            <ac:grpSpMk id="22" creationId="{3753B49B-73A1-44C0-8E7E-016444A6EB00}"/>
          </ac:grpSpMkLst>
        </pc:grpChg>
        <pc:cxnChg chg="mod">
          <ac:chgData name="Caitlin Coleman" userId="96f87ca1-0e64-4ae8-8d77-98757b85df0b" providerId="ADAL" clId="{DDA6BCD5-DC0D-434C-93A0-51E2BCD25B34}" dt="2026-01-06T18:23:55.678" v="96" actId="962"/>
          <ac:cxnSpMkLst>
            <pc:docMk/>
            <pc:sldMk cId="3678890890" sldId="378"/>
            <ac:cxnSpMk id="55" creationId="{00000000-0000-0000-0000-000000000000}"/>
          </ac:cxnSpMkLst>
        </pc:cxnChg>
      </pc:sldChg>
      <pc:sldChg chg="modSp mod">
        <pc:chgData name="Caitlin Coleman" userId="96f87ca1-0e64-4ae8-8d77-98757b85df0b" providerId="ADAL" clId="{DDA6BCD5-DC0D-434C-93A0-51E2BCD25B34}" dt="2026-01-06T18:36:04.081" v="108" actId="962"/>
        <pc:sldMkLst>
          <pc:docMk/>
          <pc:sldMk cId="3422854547" sldId="379"/>
        </pc:sldMkLst>
        <pc:spChg chg="mod">
          <ac:chgData name="Caitlin Coleman" userId="96f87ca1-0e64-4ae8-8d77-98757b85df0b" providerId="ADAL" clId="{DDA6BCD5-DC0D-434C-93A0-51E2BCD25B34}" dt="2026-01-06T18:26:23.452" v="102" actId="33553"/>
          <ac:spMkLst>
            <pc:docMk/>
            <pc:sldMk cId="3422854547" sldId="379"/>
            <ac:spMk id="26" creationId="{00000000-0000-0000-0000-000000000000}"/>
          </ac:spMkLst>
        </pc:spChg>
        <pc:grpChg chg="mod">
          <ac:chgData name="Caitlin Coleman" userId="96f87ca1-0e64-4ae8-8d77-98757b85df0b" providerId="ADAL" clId="{DDA6BCD5-DC0D-434C-93A0-51E2BCD25B34}" dt="2026-01-06T18:28:34.373" v="106" actId="962"/>
          <ac:grpSpMkLst>
            <pc:docMk/>
            <pc:sldMk cId="3422854547" sldId="379"/>
            <ac:grpSpMk id="10" creationId="{415DF2ED-C62C-40EF-B449-0A4FFD5D16CD}"/>
          </ac:grpSpMkLst>
        </pc:grpChg>
        <pc:grpChg chg="mod">
          <ac:chgData name="Caitlin Coleman" userId="96f87ca1-0e64-4ae8-8d77-98757b85df0b" providerId="ADAL" clId="{DDA6BCD5-DC0D-434C-93A0-51E2BCD25B34}" dt="2026-01-06T18:26:36.616" v="104" actId="962"/>
          <ac:grpSpMkLst>
            <pc:docMk/>
            <pc:sldMk cId="3422854547" sldId="379"/>
            <ac:grpSpMk id="13" creationId="{1A357E55-7B4D-434C-A787-1637B31291BC}"/>
          </ac:grpSpMkLst>
        </pc:grpChg>
        <pc:grpChg chg="mod">
          <ac:chgData name="Caitlin Coleman" userId="96f87ca1-0e64-4ae8-8d77-98757b85df0b" providerId="ADAL" clId="{DDA6BCD5-DC0D-434C-93A0-51E2BCD25B34}" dt="2026-01-06T18:26:51.363" v="105" actId="962"/>
          <ac:grpSpMkLst>
            <pc:docMk/>
            <pc:sldMk cId="3422854547" sldId="379"/>
            <ac:grpSpMk id="16" creationId="{0A830CD4-D4B3-4A85-B6C3-C350A127AB93}"/>
          </ac:grpSpMkLst>
        </pc:grpChg>
        <pc:grpChg chg="mod">
          <ac:chgData name="Caitlin Coleman" userId="96f87ca1-0e64-4ae8-8d77-98757b85df0b" providerId="ADAL" clId="{DDA6BCD5-DC0D-434C-93A0-51E2BCD25B34}" dt="2026-01-06T18:35:54.964" v="107" actId="962"/>
          <ac:grpSpMkLst>
            <pc:docMk/>
            <pc:sldMk cId="3422854547" sldId="379"/>
            <ac:grpSpMk id="19" creationId="{643F4957-28A0-4F8F-9830-9C62EB9C3209}"/>
          </ac:grpSpMkLst>
        </pc:grpChg>
        <pc:grpChg chg="mod">
          <ac:chgData name="Caitlin Coleman" userId="96f87ca1-0e64-4ae8-8d77-98757b85df0b" providerId="ADAL" clId="{DDA6BCD5-DC0D-434C-93A0-51E2BCD25B34}" dt="2026-01-06T18:36:04.081" v="108" actId="962"/>
          <ac:grpSpMkLst>
            <pc:docMk/>
            <pc:sldMk cId="3422854547" sldId="379"/>
            <ac:grpSpMk id="22" creationId="{3753B49B-73A1-44C0-8E7E-016444A6EB00}"/>
          </ac:grpSpMkLst>
        </pc:grpChg>
        <pc:cxnChg chg="mod">
          <ac:chgData name="Caitlin Coleman" userId="96f87ca1-0e64-4ae8-8d77-98757b85df0b" providerId="ADAL" clId="{DDA6BCD5-DC0D-434C-93A0-51E2BCD25B34}" dt="2026-01-06T18:26:28.484" v="103" actId="962"/>
          <ac:cxnSpMkLst>
            <pc:docMk/>
            <pc:sldMk cId="3422854547" sldId="379"/>
            <ac:cxnSpMk id="55" creationId="{00000000-0000-0000-0000-000000000000}"/>
          </ac:cxnSpMkLst>
        </pc:cxnChg>
      </pc:sldChg>
      <pc:sldChg chg="modSp mod">
        <pc:chgData name="Caitlin Coleman" userId="96f87ca1-0e64-4ae8-8d77-98757b85df0b" providerId="ADAL" clId="{DDA6BCD5-DC0D-434C-93A0-51E2BCD25B34}" dt="2026-01-06T18:36:43.748" v="119" actId="962"/>
        <pc:sldMkLst>
          <pc:docMk/>
          <pc:sldMk cId="1583520661" sldId="380"/>
        </pc:sldMkLst>
        <pc:spChg chg="mod">
          <ac:chgData name="Caitlin Coleman" userId="96f87ca1-0e64-4ae8-8d77-98757b85df0b" providerId="ADAL" clId="{DDA6BCD5-DC0D-434C-93A0-51E2BCD25B34}" dt="2026-01-06T18:36:16.183" v="111" actId="113"/>
          <ac:spMkLst>
            <pc:docMk/>
            <pc:sldMk cId="1583520661" sldId="380"/>
            <ac:spMk id="2" creationId="{C46B346E-DB45-4102-AA17-EA802B8232D0}"/>
          </ac:spMkLst>
        </pc:spChg>
        <pc:spChg chg="mod">
          <ac:chgData name="Caitlin Coleman" userId="96f87ca1-0e64-4ae8-8d77-98757b85df0b" providerId="ADAL" clId="{DDA6BCD5-DC0D-434C-93A0-51E2BCD25B34}" dt="2026-01-06T18:36:20.955" v="113" actId="20577"/>
          <ac:spMkLst>
            <pc:docMk/>
            <pc:sldMk cId="1583520661" sldId="380"/>
            <ac:spMk id="25" creationId="{EFB746C6-BCFD-49D9-821E-11A77F3FA863}"/>
          </ac:spMkLst>
        </pc:spChg>
        <pc:spChg chg="mod">
          <ac:chgData name="Caitlin Coleman" userId="96f87ca1-0e64-4ae8-8d77-98757b85df0b" providerId="ADAL" clId="{DDA6BCD5-DC0D-434C-93A0-51E2BCD25B34}" dt="2026-01-06T18:36:38.059" v="118" actId="33553"/>
          <ac:spMkLst>
            <pc:docMk/>
            <pc:sldMk cId="1583520661" sldId="380"/>
            <ac:spMk id="26" creationId="{00000000-0000-0000-0000-000000000000}"/>
          </ac:spMkLst>
        </pc:spChg>
        <pc:spChg chg="mod">
          <ac:chgData name="Caitlin Coleman" userId="96f87ca1-0e64-4ae8-8d77-98757b85df0b" providerId="ADAL" clId="{DDA6BCD5-DC0D-434C-93A0-51E2BCD25B34}" dt="2026-01-06T18:36:30.320" v="117" actId="20577"/>
          <ac:spMkLst>
            <pc:docMk/>
            <pc:sldMk cId="1583520661" sldId="380"/>
            <ac:spMk id="27" creationId="{92D9007E-0C08-450D-B82F-C0BDD6F72AE6}"/>
          </ac:spMkLst>
        </pc:spChg>
        <pc:spChg chg="mod">
          <ac:chgData name="Caitlin Coleman" userId="96f87ca1-0e64-4ae8-8d77-98757b85df0b" providerId="ADAL" clId="{DDA6BCD5-DC0D-434C-93A0-51E2BCD25B34}" dt="2026-01-06T18:36:25.143" v="115" actId="20577"/>
          <ac:spMkLst>
            <pc:docMk/>
            <pc:sldMk cId="1583520661" sldId="380"/>
            <ac:spMk id="28" creationId="{694D5217-B327-45AC-810C-A1ACC7C258C5}"/>
          </ac:spMkLst>
        </pc:spChg>
        <pc:cxnChg chg="mod">
          <ac:chgData name="Caitlin Coleman" userId="96f87ca1-0e64-4ae8-8d77-98757b85df0b" providerId="ADAL" clId="{DDA6BCD5-DC0D-434C-93A0-51E2BCD25B34}" dt="2026-01-06T18:36:43.748" v="119" actId="962"/>
          <ac:cxnSpMkLst>
            <pc:docMk/>
            <pc:sldMk cId="1583520661" sldId="380"/>
            <ac:cxnSpMk id="55" creationId="{00000000-0000-0000-0000-000000000000}"/>
          </ac:cxnSpMkLst>
        </pc:cxnChg>
      </pc:sldChg>
      <pc:sldChg chg="modSp mod">
        <pc:chgData name="Caitlin Coleman" userId="96f87ca1-0e64-4ae8-8d77-98757b85df0b" providerId="ADAL" clId="{DDA6BCD5-DC0D-434C-93A0-51E2BCD25B34}" dt="2026-01-06T18:38:05.141" v="127" actId="962"/>
        <pc:sldMkLst>
          <pc:docMk/>
          <pc:sldMk cId="113566228" sldId="381"/>
        </pc:sldMkLst>
        <pc:spChg chg="mod">
          <ac:chgData name="Caitlin Coleman" userId="96f87ca1-0e64-4ae8-8d77-98757b85df0b" providerId="ADAL" clId="{DDA6BCD5-DC0D-434C-93A0-51E2BCD25B34}" dt="2026-01-06T18:37:01.292" v="120" actId="33553"/>
          <ac:spMkLst>
            <pc:docMk/>
            <pc:sldMk cId="113566228" sldId="381"/>
            <ac:spMk id="26" creationId="{00000000-0000-0000-0000-000000000000}"/>
          </ac:spMkLst>
        </pc:spChg>
        <pc:grpChg chg="mod">
          <ac:chgData name="Caitlin Coleman" userId="96f87ca1-0e64-4ae8-8d77-98757b85df0b" providerId="ADAL" clId="{DDA6BCD5-DC0D-434C-93A0-51E2BCD25B34}" dt="2026-01-06T18:37:38.843" v="124" actId="962"/>
          <ac:grpSpMkLst>
            <pc:docMk/>
            <pc:sldMk cId="113566228" sldId="381"/>
            <ac:grpSpMk id="10" creationId="{415DF2ED-C62C-40EF-B449-0A4FFD5D16CD}"/>
          </ac:grpSpMkLst>
        </pc:grpChg>
        <pc:grpChg chg="mod">
          <ac:chgData name="Caitlin Coleman" userId="96f87ca1-0e64-4ae8-8d77-98757b85df0b" providerId="ADAL" clId="{DDA6BCD5-DC0D-434C-93A0-51E2BCD25B34}" dt="2026-01-06T18:37:16.465" v="122" actId="962"/>
          <ac:grpSpMkLst>
            <pc:docMk/>
            <pc:sldMk cId="113566228" sldId="381"/>
            <ac:grpSpMk id="13" creationId="{1A357E55-7B4D-434C-A787-1637B31291BC}"/>
          </ac:grpSpMkLst>
        </pc:grpChg>
        <pc:grpChg chg="mod">
          <ac:chgData name="Caitlin Coleman" userId="96f87ca1-0e64-4ae8-8d77-98757b85df0b" providerId="ADAL" clId="{DDA6BCD5-DC0D-434C-93A0-51E2BCD25B34}" dt="2026-01-06T18:37:25.323" v="123" actId="962"/>
          <ac:grpSpMkLst>
            <pc:docMk/>
            <pc:sldMk cId="113566228" sldId="381"/>
            <ac:grpSpMk id="16" creationId="{0A830CD4-D4B3-4A85-B6C3-C350A127AB93}"/>
          </ac:grpSpMkLst>
        </pc:grpChg>
        <pc:grpChg chg="mod ord">
          <ac:chgData name="Caitlin Coleman" userId="96f87ca1-0e64-4ae8-8d77-98757b85df0b" providerId="ADAL" clId="{DDA6BCD5-DC0D-434C-93A0-51E2BCD25B34}" dt="2026-01-06T18:38:05.141" v="127" actId="962"/>
          <ac:grpSpMkLst>
            <pc:docMk/>
            <pc:sldMk cId="113566228" sldId="381"/>
            <ac:grpSpMk id="22" creationId="{3753B49B-73A1-44C0-8E7E-016444A6EB00}"/>
          </ac:grpSpMkLst>
        </pc:grpChg>
        <pc:grpChg chg="mod">
          <ac:chgData name="Caitlin Coleman" userId="96f87ca1-0e64-4ae8-8d77-98757b85df0b" providerId="ADAL" clId="{DDA6BCD5-DC0D-434C-93A0-51E2BCD25B34}" dt="2026-01-06T18:37:52.095" v="126" actId="962"/>
          <ac:grpSpMkLst>
            <pc:docMk/>
            <pc:sldMk cId="113566228" sldId="381"/>
            <ac:grpSpMk id="27" creationId="{94F89ECC-C1A0-4157-9D33-3733F20C33B6}"/>
          </ac:grpSpMkLst>
        </pc:grpChg>
        <pc:cxnChg chg="mod">
          <ac:chgData name="Caitlin Coleman" userId="96f87ca1-0e64-4ae8-8d77-98757b85df0b" providerId="ADAL" clId="{DDA6BCD5-DC0D-434C-93A0-51E2BCD25B34}" dt="2026-01-06T18:37:07.145" v="121" actId="962"/>
          <ac:cxnSpMkLst>
            <pc:docMk/>
            <pc:sldMk cId="113566228" sldId="381"/>
            <ac:cxnSpMk id="55" creationId="{00000000-0000-0000-0000-000000000000}"/>
          </ac:cxnSpMkLst>
        </pc:cxnChg>
      </pc:sldChg>
      <pc:sldChg chg="modSp mod">
        <pc:chgData name="Caitlin Coleman" userId="96f87ca1-0e64-4ae8-8d77-98757b85df0b" providerId="ADAL" clId="{DDA6BCD5-DC0D-434C-93A0-51E2BCD25B34}" dt="2026-01-06T18:41:43.888" v="132" actId="962"/>
        <pc:sldMkLst>
          <pc:docMk/>
          <pc:sldMk cId="1059532023" sldId="382"/>
        </pc:sldMkLst>
        <pc:spChg chg="mod">
          <ac:chgData name="Caitlin Coleman" userId="96f87ca1-0e64-4ae8-8d77-98757b85df0b" providerId="ADAL" clId="{DDA6BCD5-DC0D-434C-93A0-51E2BCD25B34}" dt="2026-01-06T18:41:10.749" v="128" actId="33553"/>
          <ac:spMkLst>
            <pc:docMk/>
            <pc:sldMk cId="1059532023" sldId="382"/>
            <ac:spMk id="26" creationId="{00000000-0000-0000-0000-000000000000}"/>
          </ac:spMkLst>
        </pc:spChg>
        <pc:grpChg chg="mod">
          <ac:chgData name="Caitlin Coleman" userId="96f87ca1-0e64-4ae8-8d77-98757b85df0b" providerId="ADAL" clId="{DDA6BCD5-DC0D-434C-93A0-51E2BCD25B34}" dt="2026-01-06T18:41:43.888" v="132" actId="962"/>
          <ac:grpSpMkLst>
            <pc:docMk/>
            <pc:sldMk cId="1059532023" sldId="382"/>
            <ac:grpSpMk id="10" creationId="{415DF2ED-C62C-40EF-B449-0A4FFD5D16CD}"/>
          </ac:grpSpMkLst>
        </pc:grpChg>
        <pc:grpChg chg="mod">
          <ac:chgData name="Caitlin Coleman" userId="96f87ca1-0e64-4ae8-8d77-98757b85df0b" providerId="ADAL" clId="{DDA6BCD5-DC0D-434C-93A0-51E2BCD25B34}" dt="2026-01-06T18:41:27.649" v="130" actId="962"/>
          <ac:grpSpMkLst>
            <pc:docMk/>
            <pc:sldMk cId="1059532023" sldId="382"/>
            <ac:grpSpMk id="13" creationId="{1A357E55-7B4D-434C-A787-1637B31291BC}"/>
          </ac:grpSpMkLst>
        </pc:grpChg>
        <pc:grpChg chg="mod">
          <ac:chgData name="Caitlin Coleman" userId="96f87ca1-0e64-4ae8-8d77-98757b85df0b" providerId="ADAL" clId="{DDA6BCD5-DC0D-434C-93A0-51E2BCD25B34}" dt="2026-01-06T18:41:37.124" v="131" actId="962"/>
          <ac:grpSpMkLst>
            <pc:docMk/>
            <pc:sldMk cId="1059532023" sldId="382"/>
            <ac:grpSpMk id="16" creationId="{0A830CD4-D4B3-4A85-B6C3-C350A127AB93}"/>
          </ac:grpSpMkLst>
        </pc:grpChg>
        <pc:cxnChg chg="mod">
          <ac:chgData name="Caitlin Coleman" userId="96f87ca1-0e64-4ae8-8d77-98757b85df0b" providerId="ADAL" clId="{DDA6BCD5-DC0D-434C-93A0-51E2BCD25B34}" dt="2026-01-06T18:41:16.362" v="129" actId="962"/>
          <ac:cxnSpMkLst>
            <pc:docMk/>
            <pc:sldMk cId="1059532023" sldId="382"/>
            <ac:cxnSpMk id="55" creationId="{00000000-0000-0000-0000-000000000000}"/>
          </ac:cxnSpMkLst>
        </pc:cxnChg>
      </pc:sldChg>
      <pc:sldChg chg="modSp mod">
        <pc:chgData name="Caitlin Coleman" userId="96f87ca1-0e64-4ae8-8d77-98757b85df0b" providerId="ADAL" clId="{DDA6BCD5-DC0D-434C-93A0-51E2BCD25B34}" dt="2026-01-06T18:42:32.835" v="139" actId="962"/>
        <pc:sldMkLst>
          <pc:docMk/>
          <pc:sldMk cId="101497388" sldId="383"/>
        </pc:sldMkLst>
        <pc:spChg chg="mod">
          <ac:chgData name="Caitlin Coleman" userId="96f87ca1-0e64-4ae8-8d77-98757b85df0b" providerId="ADAL" clId="{DDA6BCD5-DC0D-434C-93A0-51E2BCD25B34}" dt="2026-01-06T18:42:32.835" v="139" actId="962"/>
          <ac:spMkLst>
            <pc:docMk/>
            <pc:sldMk cId="101497388" sldId="383"/>
            <ac:spMk id="17" creationId="{36B01FD4-BF71-4ABB-AD66-EB5BBE9E9DC7}"/>
          </ac:spMkLst>
        </pc:spChg>
        <pc:spChg chg="mod ord">
          <ac:chgData name="Caitlin Coleman" userId="96f87ca1-0e64-4ae8-8d77-98757b85df0b" providerId="ADAL" clId="{DDA6BCD5-DC0D-434C-93A0-51E2BCD25B34}" dt="2026-01-06T18:42:27.200" v="136"/>
          <ac:spMkLst>
            <pc:docMk/>
            <pc:sldMk cId="101497388" sldId="383"/>
            <ac:spMk id="26" creationId="{00000000-0000-0000-0000-000000000000}"/>
          </ac:spMkLst>
        </pc:spChg>
        <pc:cxnChg chg="mod ord">
          <ac:chgData name="Caitlin Coleman" userId="96f87ca1-0e64-4ae8-8d77-98757b85df0b" providerId="ADAL" clId="{DDA6BCD5-DC0D-434C-93A0-51E2BCD25B34}" dt="2026-01-06T18:42:31.311" v="138" actId="962"/>
          <ac:cxnSpMkLst>
            <pc:docMk/>
            <pc:sldMk cId="101497388" sldId="383"/>
            <ac:cxnSpMk id="55" creationId="{00000000-0000-0000-0000-000000000000}"/>
          </ac:cxnSpMkLst>
        </pc:cxnChg>
      </pc:sldChg>
      <pc:sldChg chg="modSp mod">
        <pc:chgData name="Caitlin Coleman" userId="96f87ca1-0e64-4ae8-8d77-98757b85df0b" providerId="ADAL" clId="{DDA6BCD5-DC0D-434C-93A0-51E2BCD25B34}" dt="2026-01-06T18:44:31.812" v="158"/>
        <pc:sldMkLst>
          <pc:docMk/>
          <pc:sldMk cId="1495298277" sldId="384"/>
        </pc:sldMkLst>
        <pc:spChg chg="mod">
          <ac:chgData name="Caitlin Coleman" userId="96f87ca1-0e64-4ae8-8d77-98757b85df0b" providerId="ADAL" clId="{DDA6BCD5-DC0D-434C-93A0-51E2BCD25B34}" dt="2026-01-06T18:44:23.115" v="156" actId="33553"/>
          <ac:spMkLst>
            <pc:docMk/>
            <pc:sldMk cId="1495298277" sldId="384"/>
            <ac:spMk id="26" creationId="{00000000-0000-0000-0000-000000000000}"/>
          </ac:spMkLst>
        </pc:spChg>
        <pc:picChg chg="ord">
          <ac:chgData name="Caitlin Coleman" userId="96f87ca1-0e64-4ae8-8d77-98757b85df0b" providerId="ADAL" clId="{DDA6BCD5-DC0D-434C-93A0-51E2BCD25B34}" dt="2026-01-06T18:44:31.812" v="158"/>
          <ac:picMkLst>
            <pc:docMk/>
            <pc:sldMk cId="1495298277" sldId="384"/>
            <ac:picMk id="3" creationId="{CA63B8D5-7392-4BAB-9530-52A37DE874BD}"/>
          </ac:picMkLst>
        </pc:picChg>
        <pc:cxnChg chg="mod">
          <ac:chgData name="Caitlin Coleman" userId="96f87ca1-0e64-4ae8-8d77-98757b85df0b" providerId="ADAL" clId="{DDA6BCD5-DC0D-434C-93A0-51E2BCD25B34}" dt="2026-01-06T18:44:29.647" v="157" actId="962"/>
          <ac:cxnSpMkLst>
            <pc:docMk/>
            <pc:sldMk cId="1495298277" sldId="384"/>
            <ac:cxnSpMk id="55" creationId="{00000000-0000-0000-0000-000000000000}"/>
          </ac:cxnSpMkLst>
        </pc:cxnChg>
      </pc:sldChg>
      <pc:sldChg chg="addSp delSp modSp mod">
        <pc:chgData name="Caitlin Coleman" userId="96f87ca1-0e64-4ae8-8d77-98757b85df0b" providerId="ADAL" clId="{DDA6BCD5-DC0D-434C-93A0-51E2BCD25B34}" dt="2026-01-06T18:58:33.991" v="181" actId="962"/>
        <pc:sldMkLst>
          <pc:docMk/>
          <pc:sldMk cId="3477817946" sldId="385"/>
        </pc:sldMkLst>
        <pc:spChg chg="mod">
          <ac:chgData name="Caitlin Coleman" userId="96f87ca1-0e64-4ae8-8d77-98757b85df0b" providerId="ADAL" clId="{DDA6BCD5-DC0D-434C-93A0-51E2BCD25B34}" dt="2026-01-06T18:52:48.743" v="159" actId="33553"/>
          <ac:spMkLst>
            <pc:docMk/>
            <pc:sldMk cId="3477817946" sldId="385"/>
            <ac:spMk id="26" creationId="{00000000-0000-0000-0000-000000000000}"/>
          </ac:spMkLst>
        </pc:spChg>
        <pc:picChg chg="add mod">
          <ac:chgData name="Caitlin Coleman" userId="96f87ca1-0e64-4ae8-8d77-98757b85df0b" providerId="ADAL" clId="{DDA6BCD5-DC0D-434C-93A0-51E2BCD25B34}" dt="2026-01-06T18:57:47.525" v="180" actId="962"/>
          <ac:picMkLst>
            <pc:docMk/>
            <pc:sldMk cId="3477817946" sldId="385"/>
            <ac:picMk id="5" creationId="{0E23B9A3-57FB-8F0C-6285-1FF7E179F292}"/>
          </ac:picMkLst>
        </pc:picChg>
        <pc:picChg chg="add mod">
          <ac:chgData name="Caitlin Coleman" userId="96f87ca1-0e64-4ae8-8d77-98757b85df0b" providerId="ADAL" clId="{DDA6BCD5-DC0D-434C-93A0-51E2BCD25B34}" dt="2026-01-06T18:58:33.991" v="181" actId="962"/>
          <ac:picMkLst>
            <pc:docMk/>
            <pc:sldMk cId="3477817946" sldId="385"/>
            <ac:picMk id="7" creationId="{E23D2AD1-60B1-66D3-DE67-B09B75A1B9F0}"/>
          </ac:picMkLst>
        </pc:picChg>
        <pc:cxnChg chg="mod">
          <ac:chgData name="Caitlin Coleman" userId="96f87ca1-0e64-4ae8-8d77-98757b85df0b" providerId="ADAL" clId="{DDA6BCD5-DC0D-434C-93A0-51E2BCD25B34}" dt="2026-01-06T18:52:55.995" v="160" actId="962"/>
          <ac:cxnSpMkLst>
            <pc:docMk/>
            <pc:sldMk cId="3477817946" sldId="385"/>
            <ac:cxnSpMk id="55" creationId="{00000000-0000-0000-0000-000000000000}"/>
          </ac:cxnSpMkLst>
        </pc:cxnChg>
      </pc:sldChg>
      <pc:sldChg chg="modSp mod">
        <pc:chgData name="Caitlin Coleman" userId="96f87ca1-0e64-4ae8-8d77-98757b85df0b" providerId="ADAL" clId="{DDA6BCD5-DC0D-434C-93A0-51E2BCD25B34}" dt="2026-01-06T19:24:23.883" v="197" actId="962"/>
        <pc:sldMkLst>
          <pc:docMk/>
          <pc:sldMk cId="3345235965" sldId="386"/>
        </pc:sldMkLst>
        <pc:spChg chg="mod">
          <ac:chgData name="Caitlin Coleman" userId="96f87ca1-0e64-4ae8-8d77-98757b85df0b" providerId="ADAL" clId="{DDA6BCD5-DC0D-434C-93A0-51E2BCD25B34}" dt="2026-01-06T19:07:35.318" v="192" actId="33553"/>
          <ac:spMkLst>
            <pc:docMk/>
            <pc:sldMk cId="3345235965" sldId="386"/>
            <ac:spMk id="26" creationId="{00000000-0000-0000-0000-000000000000}"/>
          </ac:spMkLst>
        </pc:spChg>
        <pc:grpChg chg="mod">
          <ac:chgData name="Caitlin Coleman" userId="96f87ca1-0e64-4ae8-8d77-98757b85df0b" providerId="ADAL" clId="{DDA6BCD5-DC0D-434C-93A0-51E2BCD25B34}" dt="2026-01-06T19:24:07.154" v="195" actId="962"/>
          <ac:grpSpMkLst>
            <pc:docMk/>
            <pc:sldMk cId="3345235965" sldId="386"/>
            <ac:grpSpMk id="18" creationId="{1D84F450-DCE2-4AC1-B55A-294E8BF4AB0F}"/>
          </ac:grpSpMkLst>
        </pc:grpChg>
        <pc:grpChg chg="mod">
          <ac:chgData name="Caitlin Coleman" userId="96f87ca1-0e64-4ae8-8d77-98757b85df0b" providerId="ADAL" clId="{DDA6BCD5-DC0D-434C-93A0-51E2BCD25B34}" dt="2026-01-06T19:24:13.870" v="196" actId="962"/>
          <ac:grpSpMkLst>
            <pc:docMk/>
            <pc:sldMk cId="3345235965" sldId="386"/>
            <ac:grpSpMk id="21" creationId="{D12FAB50-7530-4F59-963F-E3FC66205042}"/>
          </ac:grpSpMkLst>
        </pc:grpChg>
        <pc:grpChg chg="mod">
          <ac:chgData name="Caitlin Coleman" userId="96f87ca1-0e64-4ae8-8d77-98757b85df0b" providerId="ADAL" clId="{DDA6BCD5-DC0D-434C-93A0-51E2BCD25B34}" dt="2026-01-06T19:24:23.883" v="197" actId="962"/>
          <ac:grpSpMkLst>
            <pc:docMk/>
            <pc:sldMk cId="3345235965" sldId="386"/>
            <ac:grpSpMk id="24" creationId="{2593D14C-C996-4FC9-8848-3868FC17F3CE}"/>
          </ac:grpSpMkLst>
        </pc:grpChg>
        <pc:grpChg chg="mod">
          <ac:chgData name="Caitlin Coleman" userId="96f87ca1-0e64-4ae8-8d77-98757b85df0b" providerId="ADAL" clId="{DDA6BCD5-DC0D-434C-93A0-51E2BCD25B34}" dt="2026-01-06T19:23:58.905" v="194" actId="962"/>
          <ac:grpSpMkLst>
            <pc:docMk/>
            <pc:sldMk cId="3345235965" sldId="386"/>
            <ac:grpSpMk id="31" creationId="{64F686FE-42ED-486C-8C04-5071C1F460F0}"/>
          </ac:grpSpMkLst>
        </pc:grpChg>
        <pc:cxnChg chg="mod">
          <ac:chgData name="Caitlin Coleman" userId="96f87ca1-0e64-4ae8-8d77-98757b85df0b" providerId="ADAL" clId="{DDA6BCD5-DC0D-434C-93A0-51E2BCD25B34}" dt="2026-01-06T19:23:50.047" v="193" actId="962"/>
          <ac:cxnSpMkLst>
            <pc:docMk/>
            <pc:sldMk cId="3345235965" sldId="386"/>
            <ac:cxnSpMk id="55" creationId="{00000000-0000-0000-0000-000000000000}"/>
          </ac:cxnSpMkLst>
        </pc:cxnChg>
      </pc:sldChg>
      <pc:sldChg chg="modSp mod">
        <pc:chgData name="Caitlin Coleman" userId="96f87ca1-0e64-4ae8-8d77-98757b85df0b" providerId="ADAL" clId="{DDA6BCD5-DC0D-434C-93A0-51E2BCD25B34}" dt="2026-01-06T19:25:51.525" v="204" actId="947"/>
        <pc:sldMkLst>
          <pc:docMk/>
          <pc:sldMk cId="2909468079" sldId="387"/>
        </pc:sldMkLst>
        <pc:spChg chg="mod">
          <ac:chgData name="Caitlin Coleman" userId="96f87ca1-0e64-4ae8-8d77-98757b85df0b" providerId="ADAL" clId="{DDA6BCD5-DC0D-434C-93A0-51E2BCD25B34}" dt="2026-01-06T19:25:51.525" v="204" actId="947"/>
          <ac:spMkLst>
            <pc:docMk/>
            <pc:sldMk cId="2909468079" sldId="387"/>
            <ac:spMk id="26" creationId="{00000000-0000-0000-0000-000000000000}"/>
          </ac:spMkLst>
        </pc:spChg>
        <pc:grpChg chg="mod">
          <ac:chgData name="Caitlin Coleman" userId="96f87ca1-0e64-4ae8-8d77-98757b85df0b" providerId="ADAL" clId="{DDA6BCD5-DC0D-434C-93A0-51E2BCD25B34}" dt="2026-01-06T19:25:13.108" v="200" actId="962"/>
          <ac:grpSpMkLst>
            <pc:docMk/>
            <pc:sldMk cId="2909468079" sldId="387"/>
            <ac:grpSpMk id="6" creationId="{4047FD65-181D-43F8-AFBC-695DA038982D}"/>
          </ac:grpSpMkLst>
        </pc:grpChg>
        <pc:grpChg chg="mod">
          <ac:chgData name="Caitlin Coleman" userId="96f87ca1-0e64-4ae8-8d77-98757b85df0b" providerId="ADAL" clId="{DDA6BCD5-DC0D-434C-93A0-51E2BCD25B34}" dt="2026-01-06T19:25:21.265" v="201" actId="962"/>
          <ac:grpSpMkLst>
            <pc:docMk/>
            <pc:sldMk cId="2909468079" sldId="387"/>
            <ac:grpSpMk id="9" creationId="{6A21AF2E-7744-49C8-A797-F5A72A3E7E35}"/>
          </ac:grpSpMkLst>
        </pc:grpChg>
        <pc:grpChg chg="mod">
          <ac:chgData name="Caitlin Coleman" userId="96f87ca1-0e64-4ae8-8d77-98757b85df0b" providerId="ADAL" clId="{DDA6BCD5-DC0D-434C-93A0-51E2BCD25B34}" dt="2026-01-06T19:25:31.965" v="202" actId="962"/>
          <ac:grpSpMkLst>
            <pc:docMk/>
            <pc:sldMk cId="2909468079" sldId="387"/>
            <ac:grpSpMk id="12" creationId="{4E7EC5E3-E4CF-4C48-9D0C-4CB233280146}"/>
          </ac:grpSpMkLst>
        </pc:grpChg>
        <pc:cxnChg chg="mod">
          <ac:chgData name="Caitlin Coleman" userId="96f87ca1-0e64-4ae8-8d77-98757b85df0b" providerId="ADAL" clId="{DDA6BCD5-DC0D-434C-93A0-51E2BCD25B34}" dt="2026-01-06T19:25:03.915" v="199" actId="962"/>
          <ac:cxnSpMkLst>
            <pc:docMk/>
            <pc:sldMk cId="2909468079" sldId="387"/>
            <ac:cxnSpMk id="55" creationId="{00000000-0000-0000-0000-000000000000}"/>
          </ac:cxnSpMkLst>
        </pc:cxnChg>
      </pc:sldChg>
      <pc:sldChg chg="modSp mod">
        <pc:chgData name="Caitlin Coleman" userId="96f87ca1-0e64-4ae8-8d77-98757b85df0b" providerId="ADAL" clId="{DDA6BCD5-DC0D-434C-93A0-51E2BCD25B34}" dt="2026-01-06T19:27:27.555" v="212" actId="962"/>
        <pc:sldMkLst>
          <pc:docMk/>
          <pc:sldMk cId="2792399042" sldId="388"/>
        </pc:sldMkLst>
        <pc:spChg chg="mod">
          <ac:chgData name="Caitlin Coleman" userId="96f87ca1-0e64-4ae8-8d77-98757b85df0b" providerId="ADAL" clId="{DDA6BCD5-DC0D-434C-93A0-51E2BCD25B34}" dt="2026-01-06T19:26:09.890" v="207" actId="33553"/>
          <ac:spMkLst>
            <pc:docMk/>
            <pc:sldMk cId="2792399042" sldId="388"/>
            <ac:spMk id="26" creationId="{00000000-0000-0000-0000-000000000000}"/>
          </ac:spMkLst>
        </pc:spChg>
        <pc:grpChg chg="mod">
          <ac:chgData name="Caitlin Coleman" userId="96f87ca1-0e64-4ae8-8d77-98757b85df0b" providerId="ADAL" clId="{DDA6BCD5-DC0D-434C-93A0-51E2BCD25B34}" dt="2026-01-06T19:27:19.655" v="211" actId="962"/>
          <ac:grpSpMkLst>
            <pc:docMk/>
            <pc:sldMk cId="2792399042" sldId="388"/>
            <ac:grpSpMk id="17" creationId="{3A67F58A-7094-4B65-A588-E71F95966808}"/>
          </ac:grpSpMkLst>
        </pc:grpChg>
        <pc:grpChg chg="mod ord">
          <ac:chgData name="Caitlin Coleman" userId="96f87ca1-0e64-4ae8-8d77-98757b85df0b" providerId="ADAL" clId="{DDA6BCD5-DC0D-434C-93A0-51E2BCD25B34}" dt="2026-01-06T19:27:27.555" v="212" actId="962"/>
          <ac:grpSpMkLst>
            <pc:docMk/>
            <pc:sldMk cId="2792399042" sldId="388"/>
            <ac:grpSpMk id="18" creationId="{1D84F450-DCE2-4AC1-B55A-294E8BF4AB0F}"/>
          </ac:grpSpMkLst>
        </pc:grpChg>
        <pc:grpChg chg="mod">
          <ac:chgData name="Caitlin Coleman" userId="96f87ca1-0e64-4ae8-8d77-98757b85df0b" providerId="ADAL" clId="{DDA6BCD5-DC0D-434C-93A0-51E2BCD25B34}" dt="2026-01-06T19:27:04.585" v="209" actId="962"/>
          <ac:grpSpMkLst>
            <pc:docMk/>
            <pc:sldMk cId="2792399042" sldId="388"/>
            <ac:grpSpMk id="31" creationId="{64F686FE-42ED-486C-8C04-5071C1F460F0}"/>
          </ac:grpSpMkLst>
        </pc:grpChg>
        <pc:cxnChg chg="mod">
          <ac:chgData name="Caitlin Coleman" userId="96f87ca1-0e64-4ae8-8d77-98757b85df0b" providerId="ADAL" clId="{DDA6BCD5-DC0D-434C-93A0-51E2BCD25B34}" dt="2026-01-06T19:26:54.575" v="208" actId="962"/>
          <ac:cxnSpMkLst>
            <pc:docMk/>
            <pc:sldMk cId="2792399042" sldId="388"/>
            <ac:cxnSpMk id="55" creationId="{00000000-0000-0000-0000-000000000000}"/>
          </ac:cxnSpMkLst>
        </pc:cxnChg>
      </pc:sldChg>
      <pc:sldChg chg="modSp mod">
        <pc:chgData name="Caitlin Coleman" userId="96f87ca1-0e64-4ae8-8d77-98757b85df0b" providerId="ADAL" clId="{DDA6BCD5-DC0D-434C-93A0-51E2BCD25B34}" dt="2026-01-06T19:30:14.785" v="217" actId="962"/>
        <pc:sldMkLst>
          <pc:docMk/>
          <pc:sldMk cId="2227438655" sldId="389"/>
        </pc:sldMkLst>
        <pc:spChg chg="mod">
          <ac:chgData name="Caitlin Coleman" userId="96f87ca1-0e64-4ae8-8d77-98757b85df0b" providerId="ADAL" clId="{DDA6BCD5-DC0D-434C-93A0-51E2BCD25B34}" dt="2026-01-06T19:29:24.578" v="213" actId="33553"/>
          <ac:spMkLst>
            <pc:docMk/>
            <pc:sldMk cId="2227438655" sldId="389"/>
            <ac:spMk id="26" creationId="{00000000-0000-0000-0000-000000000000}"/>
          </ac:spMkLst>
        </pc:spChg>
        <pc:grpChg chg="mod">
          <ac:chgData name="Caitlin Coleman" userId="96f87ca1-0e64-4ae8-8d77-98757b85df0b" providerId="ADAL" clId="{DDA6BCD5-DC0D-434C-93A0-51E2BCD25B34}" dt="2026-01-06T19:29:44.023" v="215" actId="962"/>
          <ac:grpSpMkLst>
            <pc:docMk/>
            <pc:sldMk cId="2227438655" sldId="389"/>
            <ac:grpSpMk id="6" creationId="{4047FD65-181D-43F8-AFBC-695DA038982D}"/>
          </ac:grpSpMkLst>
        </pc:grpChg>
        <pc:grpChg chg="mod">
          <ac:chgData name="Caitlin Coleman" userId="96f87ca1-0e64-4ae8-8d77-98757b85df0b" providerId="ADAL" clId="{DDA6BCD5-DC0D-434C-93A0-51E2BCD25B34}" dt="2026-01-06T19:29:58.407" v="216" actId="962"/>
          <ac:grpSpMkLst>
            <pc:docMk/>
            <pc:sldMk cId="2227438655" sldId="389"/>
            <ac:grpSpMk id="9" creationId="{6A21AF2E-7744-49C8-A797-F5A72A3E7E35}"/>
          </ac:grpSpMkLst>
        </pc:grpChg>
        <pc:grpChg chg="mod">
          <ac:chgData name="Caitlin Coleman" userId="96f87ca1-0e64-4ae8-8d77-98757b85df0b" providerId="ADAL" clId="{DDA6BCD5-DC0D-434C-93A0-51E2BCD25B34}" dt="2026-01-06T19:30:14.785" v="217" actId="962"/>
          <ac:grpSpMkLst>
            <pc:docMk/>
            <pc:sldMk cId="2227438655" sldId="389"/>
            <ac:grpSpMk id="12" creationId="{4E7EC5E3-E4CF-4C48-9D0C-4CB233280146}"/>
          </ac:grpSpMkLst>
        </pc:grpChg>
        <pc:cxnChg chg="mod">
          <ac:chgData name="Caitlin Coleman" userId="96f87ca1-0e64-4ae8-8d77-98757b85df0b" providerId="ADAL" clId="{DDA6BCD5-DC0D-434C-93A0-51E2BCD25B34}" dt="2026-01-06T19:29:33.533" v="214" actId="962"/>
          <ac:cxnSpMkLst>
            <pc:docMk/>
            <pc:sldMk cId="2227438655" sldId="389"/>
            <ac:cxnSpMk id="55" creationId="{00000000-0000-0000-0000-000000000000}"/>
          </ac:cxnSpMkLst>
        </pc:cxnChg>
      </pc:sldChg>
      <pc:sldChg chg="modSp mod">
        <pc:chgData name="Caitlin Coleman" userId="96f87ca1-0e64-4ae8-8d77-98757b85df0b" providerId="ADAL" clId="{DDA6BCD5-DC0D-434C-93A0-51E2BCD25B34}" dt="2026-01-07T14:05:55.419" v="302" actId="962"/>
        <pc:sldMkLst>
          <pc:docMk/>
          <pc:sldMk cId="1034096628" sldId="390"/>
        </pc:sldMkLst>
        <pc:spChg chg="mod">
          <ac:chgData name="Caitlin Coleman" userId="96f87ca1-0e64-4ae8-8d77-98757b85df0b" providerId="ADAL" clId="{DDA6BCD5-DC0D-434C-93A0-51E2BCD25B34}" dt="2026-01-06T19:36:26.185" v="254" actId="33553"/>
          <ac:spMkLst>
            <pc:docMk/>
            <pc:sldMk cId="1034096628" sldId="390"/>
            <ac:spMk id="26" creationId="{00000000-0000-0000-0000-000000000000}"/>
          </ac:spMkLst>
        </pc:spChg>
        <pc:grpChg chg="mod">
          <ac:chgData name="Caitlin Coleman" userId="96f87ca1-0e64-4ae8-8d77-98757b85df0b" providerId="ADAL" clId="{DDA6BCD5-DC0D-434C-93A0-51E2BCD25B34}" dt="2026-01-06T19:36:40.113" v="256" actId="962"/>
          <ac:grpSpMkLst>
            <pc:docMk/>
            <pc:sldMk cId="1034096628" sldId="390"/>
            <ac:grpSpMk id="15" creationId="{77C8DB29-710C-4513-8CC0-127D83233EB6}"/>
          </ac:grpSpMkLst>
        </pc:grpChg>
        <pc:grpChg chg="mod">
          <ac:chgData name="Caitlin Coleman" userId="96f87ca1-0e64-4ae8-8d77-98757b85df0b" providerId="ADAL" clId="{DDA6BCD5-DC0D-434C-93A0-51E2BCD25B34}" dt="2026-01-06T19:36:48.613" v="257" actId="962"/>
          <ac:grpSpMkLst>
            <pc:docMk/>
            <pc:sldMk cId="1034096628" sldId="390"/>
            <ac:grpSpMk id="18" creationId="{949399C8-640E-4A6D-8A33-737C699525EF}"/>
          </ac:grpSpMkLst>
        </pc:grpChg>
        <pc:grpChg chg="mod">
          <ac:chgData name="Caitlin Coleman" userId="96f87ca1-0e64-4ae8-8d77-98757b85df0b" providerId="ADAL" clId="{DDA6BCD5-DC0D-434C-93A0-51E2BCD25B34}" dt="2026-01-06T19:36:55.353" v="258" actId="962"/>
          <ac:grpSpMkLst>
            <pc:docMk/>
            <pc:sldMk cId="1034096628" sldId="390"/>
            <ac:grpSpMk id="21" creationId="{3DFC823F-7ABA-4E22-8290-071CAD29E31D}"/>
          </ac:grpSpMkLst>
        </pc:grpChg>
        <pc:picChg chg="mod">
          <ac:chgData name="Caitlin Coleman" userId="96f87ca1-0e64-4ae8-8d77-98757b85df0b" providerId="ADAL" clId="{DDA6BCD5-DC0D-434C-93A0-51E2BCD25B34}" dt="2026-01-07T14:05:55.419" v="302" actId="962"/>
          <ac:picMkLst>
            <pc:docMk/>
            <pc:sldMk cId="1034096628" sldId="390"/>
            <ac:picMk id="4" creationId="{D2DBF383-269E-6540-453B-8A03D9899B83}"/>
          </ac:picMkLst>
        </pc:picChg>
        <pc:cxnChg chg="mod">
          <ac:chgData name="Caitlin Coleman" userId="96f87ca1-0e64-4ae8-8d77-98757b85df0b" providerId="ADAL" clId="{DDA6BCD5-DC0D-434C-93A0-51E2BCD25B34}" dt="2026-01-06T19:36:30.916" v="255" actId="962"/>
          <ac:cxnSpMkLst>
            <pc:docMk/>
            <pc:sldMk cId="1034096628" sldId="390"/>
            <ac:cxnSpMk id="55" creationId="{00000000-0000-0000-0000-000000000000}"/>
          </ac:cxnSpMkLst>
        </pc:cxnChg>
      </pc:sldChg>
      <pc:sldChg chg="modSp mod">
        <pc:chgData name="Caitlin Coleman" userId="96f87ca1-0e64-4ae8-8d77-98757b85df0b" providerId="ADAL" clId="{DDA6BCD5-DC0D-434C-93A0-51E2BCD25B34}" dt="2026-01-06T19:37:11.407" v="260" actId="962"/>
        <pc:sldMkLst>
          <pc:docMk/>
          <pc:sldMk cId="926426487" sldId="391"/>
        </pc:sldMkLst>
        <pc:spChg chg="mod">
          <ac:chgData name="Caitlin Coleman" userId="96f87ca1-0e64-4ae8-8d77-98757b85df0b" providerId="ADAL" clId="{DDA6BCD5-DC0D-434C-93A0-51E2BCD25B34}" dt="2026-01-06T19:37:05.972" v="259" actId="33553"/>
          <ac:spMkLst>
            <pc:docMk/>
            <pc:sldMk cId="926426487" sldId="391"/>
            <ac:spMk id="26" creationId="{00000000-0000-0000-0000-000000000000}"/>
          </ac:spMkLst>
        </pc:spChg>
        <pc:cxnChg chg="mod">
          <ac:chgData name="Caitlin Coleman" userId="96f87ca1-0e64-4ae8-8d77-98757b85df0b" providerId="ADAL" clId="{DDA6BCD5-DC0D-434C-93A0-51E2BCD25B34}" dt="2026-01-06T19:37:11.407" v="260" actId="962"/>
          <ac:cxnSpMkLst>
            <pc:docMk/>
            <pc:sldMk cId="926426487" sldId="391"/>
            <ac:cxnSpMk id="55" creationId="{00000000-0000-0000-0000-000000000000}"/>
          </ac:cxnSpMkLst>
        </pc:cxnChg>
      </pc:sldChg>
      <pc:sldChg chg="modSp mod">
        <pc:chgData name="Caitlin Coleman" userId="96f87ca1-0e64-4ae8-8d77-98757b85df0b" providerId="ADAL" clId="{DDA6BCD5-DC0D-434C-93A0-51E2BCD25B34}" dt="2026-01-06T19:38:02.309" v="266" actId="962"/>
        <pc:sldMkLst>
          <pc:docMk/>
          <pc:sldMk cId="3904312356" sldId="392"/>
        </pc:sldMkLst>
        <pc:spChg chg="mod">
          <ac:chgData name="Caitlin Coleman" userId="96f87ca1-0e64-4ae8-8d77-98757b85df0b" providerId="ADAL" clId="{DDA6BCD5-DC0D-434C-93A0-51E2BCD25B34}" dt="2026-01-06T19:37:23.447" v="261" actId="33553"/>
          <ac:spMkLst>
            <pc:docMk/>
            <pc:sldMk cId="3904312356" sldId="392"/>
            <ac:spMk id="26" creationId="{00000000-0000-0000-0000-000000000000}"/>
          </ac:spMkLst>
        </pc:spChg>
        <pc:grpChg chg="mod">
          <ac:chgData name="Caitlin Coleman" userId="96f87ca1-0e64-4ae8-8d77-98757b85df0b" providerId="ADAL" clId="{DDA6BCD5-DC0D-434C-93A0-51E2BCD25B34}" dt="2026-01-06T19:37:54.429" v="265" actId="962"/>
          <ac:grpSpMkLst>
            <pc:docMk/>
            <pc:sldMk cId="3904312356" sldId="392"/>
            <ac:grpSpMk id="15" creationId="{77C8DB29-710C-4513-8CC0-127D83233EB6}"/>
          </ac:grpSpMkLst>
        </pc:grpChg>
        <pc:grpChg chg="mod">
          <ac:chgData name="Caitlin Coleman" userId="96f87ca1-0e64-4ae8-8d77-98757b85df0b" providerId="ADAL" clId="{DDA6BCD5-DC0D-434C-93A0-51E2BCD25B34}" dt="2026-01-06T19:38:02.309" v="266" actId="962"/>
          <ac:grpSpMkLst>
            <pc:docMk/>
            <pc:sldMk cId="3904312356" sldId="392"/>
            <ac:grpSpMk id="28" creationId="{41CCA15D-B41E-4C3D-9FF0-D56354303B17}"/>
          </ac:grpSpMkLst>
        </pc:grpChg>
        <pc:picChg chg="mod">
          <ac:chgData name="Caitlin Coleman" userId="96f87ca1-0e64-4ae8-8d77-98757b85df0b" providerId="ADAL" clId="{DDA6BCD5-DC0D-434C-93A0-51E2BCD25B34}" dt="2026-01-06T19:37:43.639" v="264"/>
          <ac:picMkLst>
            <pc:docMk/>
            <pc:sldMk cId="3904312356" sldId="392"/>
            <ac:picMk id="3074" creationId="{86FDB350-437E-42AE-89FB-272B8FCF14EB}"/>
          </ac:picMkLst>
        </pc:picChg>
        <pc:cxnChg chg="mod">
          <ac:chgData name="Caitlin Coleman" userId="96f87ca1-0e64-4ae8-8d77-98757b85df0b" providerId="ADAL" clId="{DDA6BCD5-DC0D-434C-93A0-51E2BCD25B34}" dt="2026-01-06T19:37:38.224" v="262" actId="962"/>
          <ac:cxnSpMkLst>
            <pc:docMk/>
            <pc:sldMk cId="3904312356" sldId="392"/>
            <ac:cxnSpMk id="55" creationId="{00000000-0000-0000-0000-000000000000}"/>
          </ac:cxnSpMkLst>
        </pc:cxnChg>
      </pc:sldChg>
      <pc:sldChg chg="modSp mod">
        <pc:chgData name="Caitlin Coleman" userId="96f87ca1-0e64-4ae8-8d77-98757b85df0b" providerId="ADAL" clId="{DDA6BCD5-DC0D-434C-93A0-51E2BCD25B34}" dt="2026-01-06T19:38:45.711" v="272" actId="962"/>
        <pc:sldMkLst>
          <pc:docMk/>
          <pc:sldMk cId="2250029013" sldId="393"/>
        </pc:sldMkLst>
        <pc:spChg chg="mod">
          <ac:chgData name="Caitlin Coleman" userId="96f87ca1-0e64-4ae8-8d77-98757b85df0b" providerId="ADAL" clId="{DDA6BCD5-DC0D-434C-93A0-51E2BCD25B34}" dt="2026-01-06T19:38:12.268" v="267" actId="33553"/>
          <ac:spMkLst>
            <pc:docMk/>
            <pc:sldMk cId="2250029013" sldId="393"/>
            <ac:spMk id="26" creationId="{00000000-0000-0000-0000-000000000000}"/>
          </ac:spMkLst>
        </pc:spChg>
        <pc:grpChg chg="mod">
          <ac:chgData name="Caitlin Coleman" userId="96f87ca1-0e64-4ae8-8d77-98757b85df0b" providerId="ADAL" clId="{DDA6BCD5-DC0D-434C-93A0-51E2BCD25B34}" dt="2026-01-06T19:38:24.395" v="269" actId="962"/>
          <ac:grpSpMkLst>
            <pc:docMk/>
            <pc:sldMk cId="2250029013" sldId="393"/>
            <ac:grpSpMk id="6" creationId="{4047FD65-181D-43F8-AFBC-695DA038982D}"/>
          </ac:grpSpMkLst>
        </pc:grpChg>
        <pc:grpChg chg="mod">
          <ac:chgData name="Caitlin Coleman" userId="96f87ca1-0e64-4ae8-8d77-98757b85df0b" providerId="ADAL" clId="{DDA6BCD5-DC0D-434C-93A0-51E2BCD25B34}" dt="2026-01-06T19:38:30.661" v="270" actId="962"/>
          <ac:grpSpMkLst>
            <pc:docMk/>
            <pc:sldMk cId="2250029013" sldId="393"/>
            <ac:grpSpMk id="9" creationId="{6A21AF2E-7744-49C8-A797-F5A72A3E7E35}"/>
          </ac:grpSpMkLst>
        </pc:grpChg>
        <pc:grpChg chg="mod">
          <ac:chgData name="Caitlin Coleman" userId="96f87ca1-0e64-4ae8-8d77-98757b85df0b" providerId="ADAL" clId="{DDA6BCD5-DC0D-434C-93A0-51E2BCD25B34}" dt="2026-01-06T19:38:37.622" v="271" actId="962"/>
          <ac:grpSpMkLst>
            <pc:docMk/>
            <pc:sldMk cId="2250029013" sldId="393"/>
            <ac:grpSpMk id="12" creationId="{4E7EC5E3-E4CF-4C48-9D0C-4CB233280146}"/>
          </ac:grpSpMkLst>
        </pc:grpChg>
        <pc:grpChg chg="mod">
          <ac:chgData name="Caitlin Coleman" userId="96f87ca1-0e64-4ae8-8d77-98757b85df0b" providerId="ADAL" clId="{DDA6BCD5-DC0D-434C-93A0-51E2BCD25B34}" dt="2026-01-06T19:38:45.711" v="272" actId="962"/>
          <ac:grpSpMkLst>
            <pc:docMk/>
            <pc:sldMk cId="2250029013" sldId="393"/>
            <ac:grpSpMk id="15" creationId="{17320BA2-659A-4E3B-8EE6-BE5BC0D6B45C}"/>
          </ac:grpSpMkLst>
        </pc:grpChg>
        <pc:cxnChg chg="mod">
          <ac:chgData name="Caitlin Coleman" userId="96f87ca1-0e64-4ae8-8d77-98757b85df0b" providerId="ADAL" clId="{DDA6BCD5-DC0D-434C-93A0-51E2BCD25B34}" dt="2026-01-06T19:38:16.694" v="268" actId="962"/>
          <ac:cxnSpMkLst>
            <pc:docMk/>
            <pc:sldMk cId="2250029013" sldId="393"/>
            <ac:cxnSpMk id="55" creationId="{00000000-0000-0000-0000-000000000000}"/>
          </ac:cxnSpMkLst>
        </pc:cxnChg>
      </pc:sldChg>
      <pc:sldChg chg="modSp mod">
        <pc:chgData name="Caitlin Coleman" userId="96f87ca1-0e64-4ae8-8d77-98757b85df0b" providerId="ADAL" clId="{DDA6BCD5-DC0D-434C-93A0-51E2BCD25B34}" dt="2026-01-06T19:39:25.152" v="279" actId="962"/>
        <pc:sldMkLst>
          <pc:docMk/>
          <pc:sldMk cId="2572799959" sldId="394"/>
        </pc:sldMkLst>
        <pc:spChg chg="mod ord">
          <ac:chgData name="Caitlin Coleman" userId="96f87ca1-0e64-4ae8-8d77-98757b85df0b" providerId="ADAL" clId="{DDA6BCD5-DC0D-434C-93A0-51E2BCD25B34}" dt="2026-01-06T19:39:25.152" v="279" actId="962"/>
          <ac:spMkLst>
            <pc:docMk/>
            <pc:sldMk cId="2572799959" sldId="394"/>
            <ac:spMk id="17" creationId="{36B01FD4-BF71-4ABB-AD66-EB5BBE9E9DC7}"/>
          </ac:spMkLst>
        </pc:spChg>
        <pc:spChg chg="mod ord">
          <ac:chgData name="Caitlin Coleman" userId="96f87ca1-0e64-4ae8-8d77-98757b85df0b" providerId="ADAL" clId="{DDA6BCD5-DC0D-434C-93A0-51E2BCD25B34}" dt="2026-01-06T19:39:20.204" v="276"/>
          <ac:spMkLst>
            <pc:docMk/>
            <pc:sldMk cId="2572799959" sldId="394"/>
            <ac:spMk id="26" creationId="{00000000-0000-0000-0000-000000000000}"/>
          </ac:spMkLst>
        </pc:spChg>
        <pc:cxnChg chg="mod">
          <ac:chgData name="Caitlin Coleman" userId="96f87ca1-0e64-4ae8-8d77-98757b85df0b" providerId="ADAL" clId="{DDA6BCD5-DC0D-434C-93A0-51E2BCD25B34}" dt="2026-01-06T19:39:24.121" v="278" actId="962"/>
          <ac:cxnSpMkLst>
            <pc:docMk/>
            <pc:sldMk cId="2572799959" sldId="394"/>
            <ac:cxnSpMk id="55" creationId="{00000000-0000-0000-0000-000000000000}"/>
          </ac:cxnSpMkLst>
        </pc:cxnChg>
      </pc:sldChg>
      <pc:sldChg chg="delSp modSp mod">
        <pc:chgData name="Caitlin Coleman" userId="96f87ca1-0e64-4ae8-8d77-98757b85df0b" providerId="ADAL" clId="{DDA6BCD5-DC0D-434C-93A0-51E2BCD25B34}" dt="2026-01-06T19:40:07.803" v="287" actId="5793"/>
        <pc:sldMkLst>
          <pc:docMk/>
          <pc:sldMk cId="819831432" sldId="395"/>
        </pc:sldMkLst>
        <pc:spChg chg="mod">
          <ac:chgData name="Caitlin Coleman" userId="96f87ca1-0e64-4ae8-8d77-98757b85df0b" providerId="ADAL" clId="{DDA6BCD5-DC0D-434C-93A0-51E2BCD25B34}" dt="2026-01-06T19:40:07.803" v="287" actId="5793"/>
          <ac:spMkLst>
            <pc:docMk/>
            <pc:sldMk cId="819831432" sldId="395"/>
            <ac:spMk id="14" creationId="{4A3C89F5-5AC7-42CA-B269-E0EF8850E061}"/>
          </ac:spMkLst>
        </pc:spChg>
        <pc:spChg chg="mod topLvl">
          <ac:chgData name="Caitlin Coleman" userId="96f87ca1-0e64-4ae8-8d77-98757b85df0b" providerId="ADAL" clId="{DDA6BCD5-DC0D-434C-93A0-51E2BCD25B34}" dt="2026-01-06T19:39:49.025" v="283" actId="33553"/>
          <ac:spMkLst>
            <pc:docMk/>
            <pc:sldMk cId="819831432" sldId="395"/>
            <ac:spMk id="26" creationId="{00000000-0000-0000-0000-000000000000}"/>
          </ac:spMkLst>
        </pc:spChg>
        <pc:cxnChg chg="mod">
          <ac:chgData name="Caitlin Coleman" userId="96f87ca1-0e64-4ae8-8d77-98757b85df0b" providerId="ADAL" clId="{DDA6BCD5-DC0D-434C-93A0-51E2BCD25B34}" dt="2026-01-06T19:39:57.246" v="285" actId="962"/>
          <ac:cxnSpMkLst>
            <pc:docMk/>
            <pc:sldMk cId="819831432" sldId="395"/>
            <ac:cxnSpMk id="55" creationId="{00000000-0000-0000-0000-000000000000}"/>
          </ac:cxnSpMkLst>
        </pc:cxnChg>
      </pc:sldChg>
      <pc:sldChg chg="modSp mod">
        <pc:chgData name="Caitlin Coleman" userId="96f87ca1-0e64-4ae8-8d77-98757b85df0b" providerId="ADAL" clId="{DDA6BCD5-DC0D-434C-93A0-51E2BCD25B34}" dt="2026-01-06T18:44:01.408" v="153" actId="962"/>
        <pc:sldMkLst>
          <pc:docMk/>
          <pc:sldMk cId="2136081396" sldId="396"/>
        </pc:sldMkLst>
        <pc:spChg chg="mod">
          <ac:chgData name="Caitlin Coleman" userId="96f87ca1-0e64-4ae8-8d77-98757b85df0b" providerId="ADAL" clId="{DDA6BCD5-DC0D-434C-93A0-51E2BCD25B34}" dt="2026-01-06T18:43:34.535" v="147" actId="33553"/>
          <ac:spMkLst>
            <pc:docMk/>
            <pc:sldMk cId="2136081396" sldId="396"/>
            <ac:spMk id="9" creationId="{00000000-0000-0000-0000-000000000000}"/>
          </ac:spMkLst>
        </pc:spChg>
        <pc:spChg chg="mod">
          <ac:chgData name="Caitlin Coleman" userId="96f87ca1-0e64-4ae8-8d77-98757b85df0b" providerId="ADAL" clId="{DDA6BCD5-DC0D-434C-93A0-51E2BCD25B34}" dt="2026-01-06T18:43:51.879" v="148" actId="962"/>
          <ac:spMkLst>
            <pc:docMk/>
            <pc:sldMk cId="2136081396" sldId="396"/>
            <ac:spMk id="10" creationId="{00000000-0000-0000-0000-000000000000}"/>
          </ac:spMkLst>
        </pc:spChg>
        <pc:cxnChg chg="mod ord">
          <ac:chgData name="Caitlin Coleman" userId="96f87ca1-0e64-4ae8-8d77-98757b85df0b" providerId="ADAL" clId="{DDA6BCD5-DC0D-434C-93A0-51E2BCD25B34}" dt="2026-01-06T18:43:58.296" v="152" actId="962"/>
          <ac:cxnSpMkLst>
            <pc:docMk/>
            <pc:sldMk cId="2136081396" sldId="396"/>
            <ac:cxnSpMk id="11" creationId="{00000000-0000-0000-0000-000000000000}"/>
          </ac:cxnSpMkLst>
        </pc:cxnChg>
        <pc:cxnChg chg="mod">
          <ac:chgData name="Caitlin Coleman" userId="96f87ca1-0e64-4ae8-8d77-98757b85df0b" providerId="ADAL" clId="{DDA6BCD5-DC0D-434C-93A0-51E2BCD25B34}" dt="2026-01-06T18:44:01.408" v="153" actId="962"/>
          <ac:cxnSpMkLst>
            <pc:docMk/>
            <pc:sldMk cId="2136081396" sldId="396"/>
            <ac:cxnSpMk id="14"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you’ll be able to distinguish between a natural monopoly and a legal monopoly; explain how economies of scale and the control of natural resources led to the necessary formation of legal monopolies; analyze the importance of trademarks and patents in promoting innovation; and identify examples of predatory pricing.</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604605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natural monopoly is typically shown as occurring when the LRAC continues to fall as output increases. It becomes less costly for the lone firm in the industry to produce, on average, the higher the level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889962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call the situation where economies of scale are large relative to the quantity demanded in the market a natural monopoly. Economies of scale are when average costs decline as output expands. Natural monopolies often arise in industries where the marginal cost of adding an additional customer is very low once fixed costs are in place. This results in situations where there are substantial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128674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type of natural monopoly occurs when a company has control of a scarce physical resource. If a company has control of a scare resource, it will obviously be a barrier to entry of another company wishing to utilize that resource.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In the 1930s, ALCOA controlled most of the supply of bauxite, a key mineral used in making aluminum. Other firms were simply unable to produce enough aluminum to compete.</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1366650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some products, the government erects barriers to entry by prohibiting or limiting competition. Most legal monopolies are utilities—products necessary for everyday life—that are socially beneficial. The government often sets regulations to ensure customers have access to an appropriate amount of products or services. Additionally, legal monopolies are often subject to economies of scale, as in the case of utilities, so it makes sense to allow only one provider. For example, under U.S. law, no organization but the U.S. Postal Service is legally allowed to deliver first-class mail.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12609702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Innovation takes time and resources to achieve. Companies invest in research and development to provide innovative goods and services.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Without legal protection, other companies could replicate these goods and services without research and development costs. Many firms would, therefore, choose not to invest in research and development, meaning the world would have less innovation. The U.S. Patent and Trademark Office and the U.S. Copyright Office promote innovation through categories of intellectual property.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570826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Patent- An exclusive right to produce for twenty years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Trademark- An identifying symbol for a good that is protected legally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Copyright- Legal protection for original works lasting for seventy years beyond the life of the creator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Trade secrets- Protection of information not covered by a patent or trademark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009899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Government limitations on competition used to be more common in the United States. For most of the twentieth century, only one phone company, AT&amp;T, was legally allowed to provide local and long-distance service. AT&amp;T lost its monopoly when the technology for providing phone service changed from wires to microwave and satellite transmission. Given an improvement in technology, the government no longer required AT&amp;T to be the lone provider of certain services. </a:t>
            </a:r>
            <a:r>
              <a:rPr lang="en-US" sz="1200" b="1" dirty="0">
                <a:solidFill>
                  <a:schemeClr val="bg1"/>
                </a:solidFill>
              </a:rPr>
              <a:t>Deregulation</a:t>
            </a:r>
            <a:r>
              <a:rPr lang="en-US" sz="1200" dirty="0">
                <a:solidFill>
                  <a:schemeClr val="bg1"/>
                </a:solidFill>
              </a:rPr>
              <a:t> refers to removing government controls over setting prices and quantities in certain industries.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2782838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Businesses have developed a number of schemes for creating barriers to entry by deterring potential competitors from entering the market. One method is known as predatory pricing, in which a firm uses the threat of sharp price cuts to discourage competition. Predatory pricing is a violation of U.S. antitrust law, but it is difficult to prove.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3303312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Economies of scale is defined as a situation in which the long-run average costs of production decrease as production increases. In other words, for these firms bigger is better! That makes it difficult for the little guy to compete. Think about Walmart. Is Walmart practicing predatory pricing? Or are they able to offer lower prices to their customers because of efficiency and lower costs? Provide an example of a firm or an industry where economies of scale limits competition.</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6783989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how a profit-maximizing monopoly calculates marginal revenue and marginal cost and struggles with inefficiency.</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1499648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mid-nineteenth century, the United States, specifically the Southern states, had a near monopoly in the cotton that they supplied to Great Britain. These states attempted to leverage this economic power into political power—trying to sway Great Britain to formally recognize the Confederate States of America.</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monopoly firm, with barriers to entry so that it need not fear competition from other producers. How will this monopoly choose its profit-maximizing quantity of output, and what price will it charge?</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perfect competition, a firm takes the market price and determines the optimal quantity. In a monopoly, the lone firm determines the optimal price and quantity combination.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perfectly competitive firm perceives the demand curve that it faces to be flat. The flat shape means that the firm can sell either a low quantity or a high quantity at exactly the same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2298883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monopolist perceives the demand curve that it faces to be the same as the market demand curve, which for most goods is downward-sloping. If the monopolist chooses a high level of output, it can charge only a relatively low price. Conversely, if the monopolist chooses a low level of output, it can then charge a higher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4068320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Low levels of output bring in relatively little total revenue because the quantity is low. High levels of output bring in relatively less revenue because the high quantity pushes down the market price. The total cost curve is upward-sloping. Profits will be highest at the quantity of output where total revenue is most above total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0020868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the real world, a monopolist often does not have enough information to analyze its entire total revenue or total cost curves. However, a monopolist often has experience with how changing output by small amounts will affect MR and MC. A monopolist can use information on MR and MC to seek out the profit-maximizing combination of quantity and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monopoly, marginal revenue decreases as it sells additional units of output. The marginal cost curve is upward-sloping. The profit-maximizing choice for a monopoly is to produce at the quantity where marginal revenue is equal to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5570305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marginal revenue is greater than marginal cost, the monopolist should increase output. If marginal revenue equals marginal cost, the monopolist is maximizing profit at this level of output. If marginal revenue is less than marginal cost, the monopolist should decrease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2401341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When price is equal to $125, a monopolist can sell 10 units of output, and when price is equal to $100, a monopolist can sell 20 units of output. What is the firm's marginal revenue?</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perfect competition is a market where firms have no market power and they simply respond to the market price, monopoly is a market with no competition at all, and firms have a great deal of market power. In the case of monopoly, one firm produces all the output in a market. Since a monopoly faces no significant competition, it can charge any price it wishes, subject to the demand curve. While a monopoly, by definition, refers to a single firm, in practice people often use the term to describe a market in which one firm merely has a very high market share.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monopolist first chooses the quantity where MR=MC. The monopolist then decides what price to charge by looking at the demand curve it faces. If the price charged is above average cost, the monopoly is earning positive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36313652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12328537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quantity sold increases by one unit, marginal revenue is affected in two ways. </a:t>
            </a:r>
            <a:r>
              <a:rPr lang="en-US" sz="1200" dirty="0">
                <a:solidFill>
                  <a:schemeClr val="bg1"/>
                </a:solidFill>
              </a:rPr>
              <a:t>First, one additional unit is sold at the new market price. Second, all the previous units, which were sold at the higher price, now sell for less.</a:t>
            </a:r>
            <a:r>
              <a:rPr lang="en-US" sz="1200" kern="1200" dirty="0">
                <a:solidFill>
                  <a:schemeClr val="tx1"/>
                </a:solidFill>
                <a:effectLst/>
                <a:latin typeface="+mn-lt"/>
                <a:ea typeface="+mn-ea"/>
                <a:cs typeface="+mn-cs"/>
              </a:rPr>
              <a:t> Because of the lower price on all units sold, the marginal revenue of selling a unit is less than the price of that unit, and the marginal revenue curve is below the demand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5446724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object to the fact that monopolies often do not supply enough output to be allocatively efficient. Allocative efficiency is an economic concept regarding efficiency at the social or societal level. Allocative efficiency refers to the quantity where the marginal benefit to society of one more unit just equals the marginal cost. In the case of monopoly, price is always greater than marginal cost at the profit-maximizing level of output, so it is not allocatively efficient.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18431670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is a company that you would consider to be a monopoly? Why do you think it is a monopoly? How do you think this company determines how much to produce?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perfect competition, there are many firms that have no market power or control over price.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a monopoly, there is one firm that is the price setter.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1748431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though there are very few true monopolies in existence, we do deal with some of those few every day, often without realizing it. The U.S. Postal Service and your electric and water companies are a few examples.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1174062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of the lack of competition, monopolies tend to earn significant economic profits. Profits should attract vigorous competition, and yet, because of one particular characteristic of monopoly, they do not. Three main categories of barriers to entry exist.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13059519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Barriers to entry are the legal, technological, or market forces that discourage or prevent potential competitors from entering a market. In some cases, barriers to entry may lead to monopoly, while in other cases, they may limit competition to a few firms.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types of monopoly, based on the types of barriers to entry they exploit. One is natural monopoly, where the barriers to entry are something other than legal prohibition. The other is legal monopoly, where laws prohibit (or severely limit) competition.</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Assume the market demand curve intersects the long-run average cost curve at a point that exhibits economies of scale (the downward sloping region). If a second firm enters the market at a smaller size, its average costs will be higher than those of the existing firm, and it will be unable to compete. If a second firm attempts to enter the market at a larger size, it could not sell all its output due to insufficient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2306856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2.xml"/><Relationship Id="rId5" Type="http://schemas.openxmlformats.org/officeDocument/2006/relationships/image" Target="../media/image31.png"/><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04872"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Monopolies Form: Barriers to Entry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Natural Monopoly </a:t>
            </a: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LRAC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A natural monopoly is typically shown as occurring when the LRAC continues to fall as output increases.">
            <a:extLst>
              <a:ext uri="{FF2B5EF4-FFF2-40B4-BE49-F238E27FC236}">
                <a16:creationId xmlns:a16="http://schemas.microsoft.com/office/drawing/2014/main" id="{40E64264-E895-4171-B312-FEBE96376447}"/>
              </a:ext>
            </a:extLst>
          </p:cNvPr>
          <p:cNvGrpSpPr/>
          <p:nvPr/>
        </p:nvGrpSpPr>
        <p:grpSpPr>
          <a:xfrm>
            <a:off x="1272764" y="1619014"/>
            <a:ext cx="4029079" cy="1396098"/>
            <a:chOff x="542922" y="1736759"/>
            <a:chExt cx="8058155" cy="1819560"/>
          </a:xfrm>
          <a:solidFill>
            <a:srgbClr val="627981"/>
          </a:solidFill>
        </p:grpSpPr>
        <p:sp>
          <p:nvSpPr>
            <p:cNvPr id="21" name="Rectangle 20">
              <a:extLst>
                <a:ext uri="{FF2B5EF4-FFF2-40B4-BE49-F238E27FC236}">
                  <a16:creationId xmlns:a16="http://schemas.microsoft.com/office/drawing/2014/main" id="{8931CA7B-AA3E-424C-95DD-48DC810F92BA}"/>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A6D33BE-E22E-47E7-ADB2-2AF19B41170C}"/>
                </a:ext>
              </a:extLst>
            </p:cNvPr>
            <p:cNvSpPr txBox="1"/>
            <p:nvPr/>
          </p:nvSpPr>
          <p:spPr>
            <a:xfrm>
              <a:off x="542922" y="1784000"/>
              <a:ext cx="7807571" cy="172486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is typically shown as occurring when the </a:t>
              </a:r>
              <a:r>
                <a:rPr lang="en-US" sz="2000" i="1" dirty="0">
                  <a:solidFill>
                    <a:schemeClr val="bg1"/>
                  </a:solidFill>
                </a:rPr>
                <a:t>LRAC</a:t>
              </a:r>
              <a:r>
                <a:rPr lang="en-US" sz="2000" dirty="0">
                  <a:solidFill>
                    <a:schemeClr val="bg1"/>
                  </a:solidFill>
                </a:rPr>
                <a:t> continues to fall as output increases.</a:t>
              </a:r>
            </a:p>
          </p:txBody>
        </p:sp>
      </p:grpSp>
      <p:grpSp>
        <p:nvGrpSpPr>
          <p:cNvPr id="15" name="Group 14" descr="It becomes less costly for the lone firm in the industry to produce, on average, the higher level of output.">
            <a:extLst>
              <a:ext uri="{FF2B5EF4-FFF2-40B4-BE49-F238E27FC236}">
                <a16:creationId xmlns:a16="http://schemas.microsoft.com/office/drawing/2014/main" id="{44DF876C-1417-4691-A750-70E15C876B1B}"/>
              </a:ext>
            </a:extLst>
          </p:cNvPr>
          <p:cNvGrpSpPr/>
          <p:nvPr/>
        </p:nvGrpSpPr>
        <p:grpSpPr>
          <a:xfrm>
            <a:off x="1272764" y="3105338"/>
            <a:ext cx="4029079" cy="1396098"/>
            <a:chOff x="542922" y="1736759"/>
            <a:chExt cx="8058155" cy="1819560"/>
          </a:xfrm>
          <a:solidFill>
            <a:srgbClr val="627981"/>
          </a:solidFill>
        </p:grpSpPr>
        <p:sp>
          <p:nvSpPr>
            <p:cNvPr id="16" name="Rectangle 15">
              <a:extLst>
                <a:ext uri="{FF2B5EF4-FFF2-40B4-BE49-F238E27FC236}">
                  <a16:creationId xmlns:a16="http://schemas.microsoft.com/office/drawing/2014/main" id="{5C862258-F546-4A56-A5BF-9C9C1F4F4A2A}"/>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BEF9100-5A98-4FE1-A152-AF8B5943C246}"/>
                </a:ext>
              </a:extLst>
            </p:cNvPr>
            <p:cNvSpPr txBox="1"/>
            <p:nvPr/>
          </p:nvSpPr>
          <p:spPr>
            <a:xfrm>
              <a:off x="542922" y="1784000"/>
              <a:ext cx="7807571" cy="172486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becomes less costly for the lone firm in the industry to produce, on average, the higher level of output.</a:t>
              </a:r>
            </a:p>
          </p:txBody>
        </p:sp>
      </p:grpSp>
      <p:pic>
        <p:nvPicPr>
          <p:cNvPr id="4" name="Picture 3" descr="A graph with output on the x-axis and cost on the y-axis showing a long-run average cost curve that slopes downward as output increases.">
            <a:extLst>
              <a:ext uri="{FF2B5EF4-FFF2-40B4-BE49-F238E27FC236}">
                <a16:creationId xmlns:a16="http://schemas.microsoft.com/office/drawing/2014/main" id="{DBB5B88F-8B2A-4917-BBAC-DF9A47101FFA}"/>
              </a:ext>
            </a:extLst>
          </p:cNvPr>
          <p:cNvPicPr>
            <a:picLocks noChangeAspect="1"/>
          </p:cNvPicPr>
          <p:nvPr/>
        </p:nvPicPr>
        <p:blipFill>
          <a:blip r:embed="rId3"/>
          <a:stretch>
            <a:fillRect/>
          </a:stretch>
        </p:blipFill>
        <p:spPr>
          <a:xfrm>
            <a:off x="5520681" y="1619014"/>
            <a:ext cx="6153912" cy="4405095"/>
          </a:xfrm>
          <a:prstGeom prst="rect">
            <a:avLst/>
          </a:prstGeom>
        </p:spPr>
      </p:pic>
    </p:spTree>
    <p:extLst>
      <p:ext uri="{BB962C8B-B14F-4D97-AF65-F5344CB8AC3E}">
        <p14:creationId xmlns:p14="http://schemas.microsoft.com/office/powerpoint/2010/main" val="1473122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Economies of Scale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Economists call the situation where economies of scale are large relative to the quantity demanded in the market a natural monopoly.">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call the situation where economies of scale are large relative to the quantity demanded in the market a natural monopoly.</a:t>
              </a:r>
            </a:p>
          </p:txBody>
        </p:sp>
      </p:grpSp>
      <p:grpSp>
        <p:nvGrpSpPr>
          <p:cNvPr id="16" name="Group 15" descr="Economies of scale are when average costs decline as output expands.">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91541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Economies of scale are when average costs decline as output expands.</a:t>
              </a:r>
            </a:p>
          </p:txBody>
        </p:sp>
      </p:grpSp>
      <p:grpSp>
        <p:nvGrpSpPr>
          <p:cNvPr id="19" name="Group 18" descr="Natural monopolies often arise in industries where the marginal cost of adding an additional customer is very low once fixed costs are in place.">
            <a:extLst>
              <a:ext uri="{FF2B5EF4-FFF2-40B4-BE49-F238E27FC236}">
                <a16:creationId xmlns:a16="http://schemas.microsoft.com/office/drawing/2014/main" id="{ABD436D0-99BB-4620-A285-4266A232CAA7}"/>
              </a:ext>
            </a:extLst>
          </p:cNvPr>
          <p:cNvGrpSpPr/>
          <p:nvPr/>
        </p:nvGrpSpPr>
        <p:grpSpPr>
          <a:xfrm>
            <a:off x="2066919" y="3429000"/>
            <a:ext cx="8058157" cy="1065187"/>
            <a:chOff x="542920" y="1736761"/>
            <a:chExt cx="8058157" cy="1065187"/>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0"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Natural monopolies often arise in industries where the marginal cost of adding an additional customer is very low once fixed costs are in place.</a:t>
              </a:r>
            </a:p>
          </p:txBody>
        </p:sp>
      </p:grpSp>
      <p:grpSp>
        <p:nvGrpSpPr>
          <p:cNvPr id="22" name="Group 21" descr="This results in situations where there are substantial economies of scale.">
            <a:extLst>
              <a:ext uri="{FF2B5EF4-FFF2-40B4-BE49-F238E27FC236}">
                <a16:creationId xmlns:a16="http://schemas.microsoft.com/office/drawing/2014/main" id="{65B2BBFB-D440-4E19-9611-1EDFCE8BF8C4}"/>
              </a:ext>
            </a:extLst>
          </p:cNvPr>
          <p:cNvGrpSpPr/>
          <p:nvPr/>
        </p:nvGrpSpPr>
        <p:grpSpPr>
          <a:xfrm>
            <a:off x="2066918" y="4611295"/>
            <a:ext cx="8058157" cy="806935"/>
            <a:chOff x="542920" y="1736761"/>
            <a:chExt cx="8058157" cy="806935"/>
          </a:xfrm>
          <a:solidFill>
            <a:srgbClr val="627981"/>
          </a:solidFill>
        </p:grpSpPr>
        <p:sp>
          <p:nvSpPr>
            <p:cNvPr id="23" name="Rectangle 22">
              <a:extLst>
                <a:ext uri="{FF2B5EF4-FFF2-40B4-BE49-F238E27FC236}">
                  <a16:creationId xmlns:a16="http://schemas.microsoft.com/office/drawing/2014/main" id="{6A5B4AF9-4459-4DC8-87F9-438C9B102F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F1E314A-3D81-421D-B15B-792C72161D2F}"/>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results in situations where there are substantial economies of scale.</a:t>
              </a:r>
            </a:p>
          </p:txBody>
        </p:sp>
      </p:grpSp>
    </p:spTree>
    <p:extLst>
      <p:ext uri="{BB962C8B-B14F-4D97-AF65-F5344CB8AC3E}">
        <p14:creationId xmlns:p14="http://schemas.microsoft.com/office/powerpoint/2010/main" val="2814508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Control of a Physical Resource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Another type of natural monopoly occurs when a company has control of a scarce physical resource.">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type of natural monopoly occurs when a company has control of a scarce physical resource.</a:t>
              </a:r>
            </a:p>
          </p:txBody>
        </p:sp>
      </p:grpSp>
      <p:grpSp>
        <p:nvGrpSpPr>
          <p:cNvPr id="16" name="Group 15" descr="If a company has control of a scarce resource, it will obviously be a barrier to entry of another company wishing to utilize that resource.">
            <a:extLst>
              <a:ext uri="{FF2B5EF4-FFF2-40B4-BE49-F238E27FC236}">
                <a16:creationId xmlns:a16="http://schemas.microsoft.com/office/drawing/2014/main" id="{0A830CD4-D4B3-4A85-B6C3-C350A127AB93}"/>
              </a:ext>
            </a:extLst>
          </p:cNvPr>
          <p:cNvGrpSpPr/>
          <p:nvPr/>
        </p:nvGrpSpPr>
        <p:grpSpPr>
          <a:xfrm>
            <a:off x="2066917" y="2504956"/>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company has control of a scarce resource, it will obviously be a barrier to entry of another company wishing to utilize that resource.</a:t>
              </a:r>
            </a:p>
          </p:txBody>
        </p:sp>
      </p:grpSp>
      <p:pic>
        <p:nvPicPr>
          <p:cNvPr id="2" name="Picture 1" descr="An image of a bauxite quarry.">
            <a:extLst>
              <a:ext uri="{FF2B5EF4-FFF2-40B4-BE49-F238E27FC236}">
                <a16:creationId xmlns:a16="http://schemas.microsoft.com/office/drawing/2014/main" id="{AB8B5D23-97AC-467E-9A47-7371BA8A16A1}"/>
              </a:ext>
            </a:extLst>
          </p:cNvPr>
          <p:cNvPicPr>
            <a:picLocks noChangeAspect="1"/>
          </p:cNvPicPr>
          <p:nvPr/>
        </p:nvPicPr>
        <p:blipFill>
          <a:blip r:embed="rId3"/>
          <a:stretch>
            <a:fillRect/>
          </a:stretch>
        </p:blipFill>
        <p:spPr>
          <a:xfrm>
            <a:off x="2066917" y="3478525"/>
            <a:ext cx="4561545" cy="3041030"/>
          </a:xfrm>
          <a:prstGeom prst="rect">
            <a:avLst/>
          </a:prstGeom>
        </p:spPr>
      </p:pic>
      <p:sp>
        <p:nvSpPr>
          <p:cNvPr id="11" name="Rectangle 10">
            <a:extLst>
              <a:ext uri="{FF2B5EF4-FFF2-40B4-BE49-F238E27FC236}">
                <a16:creationId xmlns:a16="http://schemas.microsoft.com/office/drawing/2014/main" id="{6A2C24E1-6359-42AD-9AF5-8644987FF2AB}"/>
              </a:ext>
            </a:extLst>
          </p:cNvPr>
          <p:cNvSpPr/>
          <p:nvPr/>
        </p:nvSpPr>
        <p:spPr>
          <a:xfrm>
            <a:off x="6846479" y="3478525"/>
            <a:ext cx="3278597" cy="304103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In the 1930s, ALCOA controlled most of the supply of bauxite, a key mineral used in making aluminum. Other firms were simply unable to produce enough aluminum to compete.</a:t>
            </a:r>
          </a:p>
        </p:txBody>
      </p:sp>
    </p:spTree>
    <p:extLst>
      <p:ext uri="{BB962C8B-B14F-4D97-AF65-F5344CB8AC3E}">
        <p14:creationId xmlns:p14="http://schemas.microsoft.com/office/powerpoint/2010/main" val="9686794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Legal 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For some products, the government erects barriers to entry by prohibiting or limiting competition.">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some products, the government erects barriers to entry by prohibiting or limiting competition.</a:t>
              </a:r>
            </a:p>
          </p:txBody>
        </p:sp>
      </p:grpSp>
      <p:grpSp>
        <p:nvGrpSpPr>
          <p:cNvPr id="16" name="Group 15" descr="Most legal monopolies are utilities—products necessary for everyday life—that are socially beneficial.">
            <a:extLst>
              <a:ext uri="{FF2B5EF4-FFF2-40B4-BE49-F238E27FC236}">
                <a16:creationId xmlns:a16="http://schemas.microsoft.com/office/drawing/2014/main" id="{0A830CD4-D4B3-4A85-B6C3-C350A127AB93}"/>
              </a:ext>
            </a:extLst>
          </p:cNvPr>
          <p:cNvGrpSpPr/>
          <p:nvPr/>
        </p:nvGrpSpPr>
        <p:grpSpPr>
          <a:xfrm>
            <a:off x="2066919" y="2509010"/>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legal monopolies are utilities—products necessary for everyday life—that are socially beneficial.</a:t>
              </a:r>
            </a:p>
          </p:txBody>
        </p:sp>
      </p:grpSp>
      <p:grpSp>
        <p:nvGrpSpPr>
          <p:cNvPr id="10" name="Group 9" descr="The government often sets regulations to ensure customers have access to an appropriate amount of products or services.">
            <a:extLst>
              <a:ext uri="{FF2B5EF4-FFF2-40B4-BE49-F238E27FC236}">
                <a16:creationId xmlns:a16="http://schemas.microsoft.com/office/drawing/2014/main" id="{415DF2ED-C62C-40EF-B449-0A4FFD5D16CD}"/>
              </a:ext>
            </a:extLst>
          </p:cNvPr>
          <p:cNvGrpSpPr/>
          <p:nvPr/>
        </p:nvGrpSpPr>
        <p:grpSpPr>
          <a:xfrm>
            <a:off x="2066919" y="3439931"/>
            <a:ext cx="8058159" cy="806935"/>
            <a:chOff x="542918" y="1736761"/>
            <a:chExt cx="8058159" cy="806935"/>
          </a:xfrm>
          <a:solidFill>
            <a:srgbClr val="627981"/>
          </a:solidFill>
        </p:grpSpPr>
        <p:sp>
          <p:nvSpPr>
            <p:cNvPr id="11" name="Rectangle 10">
              <a:extLst>
                <a:ext uri="{FF2B5EF4-FFF2-40B4-BE49-F238E27FC236}">
                  <a16:creationId xmlns:a16="http://schemas.microsoft.com/office/drawing/2014/main" id="{F34E086B-368D-41B9-89A6-2E9492B6DE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19CDFBA8-559F-4246-A904-21F2FE7488B0}"/>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often sets regulations to ensure customers have access to an appropriate amount of products or services.</a:t>
              </a:r>
            </a:p>
          </p:txBody>
        </p:sp>
      </p:grpSp>
      <p:grpSp>
        <p:nvGrpSpPr>
          <p:cNvPr id="19" name="Group 18" descr="Additionally, legal monopolies are often subject to economies of scale, as in the case of utilities, so it makes sense to allow only one provider.">
            <a:extLst>
              <a:ext uri="{FF2B5EF4-FFF2-40B4-BE49-F238E27FC236}">
                <a16:creationId xmlns:a16="http://schemas.microsoft.com/office/drawing/2014/main" id="{643F4957-28A0-4F8F-9830-9C62EB9C3209}"/>
              </a:ext>
            </a:extLst>
          </p:cNvPr>
          <p:cNvGrpSpPr/>
          <p:nvPr/>
        </p:nvGrpSpPr>
        <p:grpSpPr>
          <a:xfrm>
            <a:off x="2066919" y="4370852"/>
            <a:ext cx="8058159" cy="806935"/>
            <a:chOff x="542918" y="1736761"/>
            <a:chExt cx="8058159" cy="806935"/>
          </a:xfrm>
          <a:solidFill>
            <a:srgbClr val="627981"/>
          </a:solidFill>
        </p:grpSpPr>
        <p:sp>
          <p:nvSpPr>
            <p:cNvPr id="20" name="Rectangle 19">
              <a:extLst>
                <a:ext uri="{FF2B5EF4-FFF2-40B4-BE49-F238E27FC236}">
                  <a16:creationId xmlns:a16="http://schemas.microsoft.com/office/drawing/2014/main" id="{0A4BD122-3059-40CD-831A-A385020540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F07EFCB-9576-4DE6-A1B9-4E2EC7E9B25E}"/>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Additionally, legal monopolies are often subject to economies of scale, as in the case of utilities, so it makes sense to allow only one provider.</a:t>
              </a:r>
            </a:p>
          </p:txBody>
        </p:sp>
      </p:grpSp>
      <p:grpSp>
        <p:nvGrpSpPr>
          <p:cNvPr id="22" name="Group 21" descr="For example, under U.S. law, no organization but the U.S. Postal Service is legally allowed to deliver first-class mail.">
            <a:extLst>
              <a:ext uri="{FF2B5EF4-FFF2-40B4-BE49-F238E27FC236}">
                <a16:creationId xmlns:a16="http://schemas.microsoft.com/office/drawing/2014/main" id="{3753B49B-73A1-44C0-8E7E-016444A6EB00}"/>
              </a:ext>
            </a:extLst>
          </p:cNvPr>
          <p:cNvGrpSpPr/>
          <p:nvPr/>
        </p:nvGrpSpPr>
        <p:grpSpPr>
          <a:xfrm>
            <a:off x="2066917" y="5301773"/>
            <a:ext cx="8058159" cy="806935"/>
            <a:chOff x="542918" y="1736761"/>
            <a:chExt cx="8058159" cy="806935"/>
          </a:xfrm>
          <a:solidFill>
            <a:srgbClr val="627981"/>
          </a:solidFill>
        </p:grpSpPr>
        <p:sp>
          <p:nvSpPr>
            <p:cNvPr id="23" name="Rectangle 22">
              <a:extLst>
                <a:ext uri="{FF2B5EF4-FFF2-40B4-BE49-F238E27FC236}">
                  <a16:creationId xmlns:a16="http://schemas.microsoft.com/office/drawing/2014/main" id="{E2A62D37-B3CC-4A51-A6A6-01B6E508D4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B80D58-4D9B-4BE5-AA91-14AAA9D060E7}"/>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under U.S. law, no organization but the U.S. Postal Service is legally allowed to deliver first-class mail.</a:t>
              </a:r>
            </a:p>
          </p:txBody>
        </p:sp>
      </p:grpSp>
    </p:spTree>
    <p:extLst>
      <p:ext uri="{BB962C8B-B14F-4D97-AF65-F5344CB8AC3E}">
        <p14:creationId xmlns:p14="http://schemas.microsoft.com/office/powerpoint/2010/main" val="3678890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Promoting Innovation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Innovation takes time and resources to achieve.">
            <a:extLst>
              <a:ext uri="{FF2B5EF4-FFF2-40B4-BE49-F238E27FC236}">
                <a16:creationId xmlns:a16="http://schemas.microsoft.com/office/drawing/2014/main" id="{1A357E55-7B4D-434C-A787-1637B31291BC}"/>
              </a:ext>
            </a:extLst>
          </p:cNvPr>
          <p:cNvGrpSpPr/>
          <p:nvPr/>
        </p:nvGrpSpPr>
        <p:grpSpPr>
          <a:xfrm>
            <a:off x="2066917" y="1580912"/>
            <a:ext cx="8058159" cy="806935"/>
            <a:chOff x="542918" y="1736761"/>
            <a:chExt cx="8058159"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8" y="193735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Innovation takes time and resources to achieve.</a:t>
              </a:r>
            </a:p>
          </p:txBody>
        </p:sp>
      </p:grpSp>
      <p:grpSp>
        <p:nvGrpSpPr>
          <p:cNvPr id="16" name="Group 15" descr="Companies invest in research and development (R&amp;D) to provide innovative goods and services.">
            <a:extLst>
              <a:ext uri="{FF2B5EF4-FFF2-40B4-BE49-F238E27FC236}">
                <a16:creationId xmlns:a16="http://schemas.microsoft.com/office/drawing/2014/main" id="{0A830CD4-D4B3-4A85-B6C3-C350A127AB93}"/>
              </a:ext>
            </a:extLst>
          </p:cNvPr>
          <p:cNvGrpSpPr/>
          <p:nvPr/>
        </p:nvGrpSpPr>
        <p:grpSpPr>
          <a:xfrm>
            <a:off x="2066919" y="2509010"/>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Companies invest in research and development (R&amp;D) to provide innovative goods and services.</a:t>
              </a:r>
            </a:p>
          </p:txBody>
        </p:sp>
      </p:grpSp>
      <p:grpSp>
        <p:nvGrpSpPr>
          <p:cNvPr id="10" name="Group 9" descr="Without legal protection, other companies could replicate these goods and services without incurring the costs of R&amp;D.">
            <a:extLst>
              <a:ext uri="{FF2B5EF4-FFF2-40B4-BE49-F238E27FC236}">
                <a16:creationId xmlns:a16="http://schemas.microsoft.com/office/drawing/2014/main" id="{415DF2ED-C62C-40EF-B449-0A4FFD5D16CD}"/>
              </a:ext>
            </a:extLst>
          </p:cNvPr>
          <p:cNvGrpSpPr/>
          <p:nvPr/>
        </p:nvGrpSpPr>
        <p:grpSpPr>
          <a:xfrm>
            <a:off x="2066919" y="3439931"/>
            <a:ext cx="8058159" cy="806935"/>
            <a:chOff x="542918" y="1736761"/>
            <a:chExt cx="8058159" cy="806935"/>
          </a:xfrm>
          <a:solidFill>
            <a:srgbClr val="627981"/>
          </a:solidFill>
        </p:grpSpPr>
        <p:sp>
          <p:nvSpPr>
            <p:cNvPr id="11" name="Rectangle 10">
              <a:extLst>
                <a:ext uri="{FF2B5EF4-FFF2-40B4-BE49-F238E27FC236}">
                  <a16:creationId xmlns:a16="http://schemas.microsoft.com/office/drawing/2014/main" id="{F34E086B-368D-41B9-89A6-2E9492B6DE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19CDFBA8-559F-4246-A904-21F2FE7488B0}"/>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legal protection, other companies could replicate these goods and services without incurring the costs of R&amp;D.</a:t>
              </a:r>
            </a:p>
          </p:txBody>
        </p:sp>
      </p:grpSp>
      <p:grpSp>
        <p:nvGrpSpPr>
          <p:cNvPr id="19" name="Group 18" descr="Many firms would, therefore, choose not to invest in R&amp;D, meaning the world would have less innovation.">
            <a:extLst>
              <a:ext uri="{FF2B5EF4-FFF2-40B4-BE49-F238E27FC236}">
                <a16:creationId xmlns:a16="http://schemas.microsoft.com/office/drawing/2014/main" id="{643F4957-28A0-4F8F-9830-9C62EB9C3209}"/>
              </a:ext>
            </a:extLst>
          </p:cNvPr>
          <p:cNvGrpSpPr/>
          <p:nvPr/>
        </p:nvGrpSpPr>
        <p:grpSpPr>
          <a:xfrm>
            <a:off x="2066919" y="4370852"/>
            <a:ext cx="8058159" cy="806935"/>
            <a:chOff x="542918" y="1736761"/>
            <a:chExt cx="8058159" cy="806935"/>
          </a:xfrm>
          <a:solidFill>
            <a:srgbClr val="627981"/>
          </a:solidFill>
        </p:grpSpPr>
        <p:sp>
          <p:nvSpPr>
            <p:cNvPr id="20" name="Rectangle 19">
              <a:extLst>
                <a:ext uri="{FF2B5EF4-FFF2-40B4-BE49-F238E27FC236}">
                  <a16:creationId xmlns:a16="http://schemas.microsoft.com/office/drawing/2014/main" id="{0A4BD122-3059-40CD-831A-A385020540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F07EFCB-9576-4DE6-A1B9-4E2EC7E9B25E}"/>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firms would, therefore, choose not to invest in R&amp;D, meaning the world would have less innovation.</a:t>
              </a:r>
            </a:p>
          </p:txBody>
        </p:sp>
      </p:grpSp>
      <p:grpSp>
        <p:nvGrpSpPr>
          <p:cNvPr id="22" name="Group 21" descr="The U.S. Patent and Trademark Office and the U.S. Copyright Office promote innovation through categories of intellectual property.">
            <a:extLst>
              <a:ext uri="{FF2B5EF4-FFF2-40B4-BE49-F238E27FC236}">
                <a16:creationId xmlns:a16="http://schemas.microsoft.com/office/drawing/2014/main" id="{3753B49B-73A1-44C0-8E7E-016444A6EB00}"/>
              </a:ext>
            </a:extLst>
          </p:cNvPr>
          <p:cNvGrpSpPr/>
          <p:nvPr/>
        </p:nvGrpSpPr>
        <p:grpSpPr>
          <a:xfrm>
            <a:off x="2066917" y="5301773"/>
            <a:ext cx="8058159" cy="806935"/>
            <a:chOff x="542918" y="1736761"/>
            <a:chExt cx="8058159" cy="806935"/>
          </a:xfrm>
          <a:solidFill>
            <a:srgbClr val="627981"/>
          </a:solidFill>
        </p:grpSpPr>
        <p:sp>
          <p:nvSpPr>
            <p:cNvPr id="23" name="Rectangle 22">
              <a:extLst>
                <a:ext uri="{FF2B5EF4-FFF2-40B4-BE49-F238E27FC236}">
                  <a16:creationId xmlns:a16="http://schemas.microsoft.com/office/drawing/2014/main" id="{E2A62D37-B3CC-4A51-A6A6-01B6E508D4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B80D58-4D9B-4BE5-AA91-14AAA9D060E7}"/>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Patent and Trademark Office and the U.S. Copyright Office promote innovation through categories of </a:t>
              </a:r>
              <a:r>
                <a:rPr lang="en-US" sz="2000" b="1" dirty="0">
                  <a:solidFill>
                    <a:schemeClr val="bg1"/>
                  </a:solidFill>
                </a:rPr>
                <a:t>intellectual property</a:t>
              </a:r>
              <a:r>
                <a:rPr lang="en-US" sz="2000" dirty="0">
                  <a:solidFill>
                    <a:schemeClr val="bg1"/>
                  </a:solidFill>
                </a:rPr>
                <a:t>.</a:t>
              </a:r>
            </a:p>
          </p:txBody>
        </p:sp>
      </p:grpSp>
    </p:spTree>
    <p:extLst>
      <p:ext uri="{BB962C8B-B14F-4D97-AF65-F5344CB8AC3E}">
        <p14:creationId xmlns:p14="http://schemas.microsoft.com/office/powerpoint/2010/main" val="34228545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Intellectual Property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6B346E-DB45-4102-AA17-EA802B8232D0}"/>
              </a:ext>
            </a:extLst>
          </p:cNvPr>
          <p:cNvSpPr/>
          <p:nvPr/>
        </p:nvSpPr>
        <p:spPr>
          <a:xfrm>
            <a:off x="1881188" y="1702676"/>
            <a:ext cx="3673365" cy="197067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Patent</a:t>
            </a:r>
            <a:r>
              <a:rPr lang="en-US" sz="2400" dirty="0"/>
              <a:t>: An exclusive right to produce for twenty years</a:t>
            </a:r>
          </a:p>
        </p:txBody>
      </p:sp>
      <p:sp>
        <p:nvSpPr>
          <p:cNvPr id="25" name="Rectangle 24">
            <a:extLst>
              <a:ext uri="{FF2B5EF4-FFF2-40B4-BE49-F238E27FC236}">
                <a16:creationId xmlns:a16="http://schemas.microsoft.com/office/drawing/2014/main" id="{EFB746C6-BCFD-49D9-821E-11A77F3FA863}"/>
              </a:ext>
            </a:extLst>
          </p:cNvPr>
          <p:cNvSpPr/>
          <p:nvPr/>
        </p:nvSpPr>
        <p:spPr>
          <a:xfrm>
            <a:off x="6637447" y="1702676"/>
            <a:ext cx="3673365" cy="197067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Trademark</a:t>
            </a:r>
            <a:r>
              <a:rPr lang="en-US" sz="2400" dirty="0"/>
              <a:t>: An identifying symbol for a good that is protected legally</a:t>
            </a:r>
          </a:p>
        </p:txBody>
      </p:sp>
      <p:sp>
        <p:nvSpPr>
          <p:cNvPr id="27" name="Rectangle 26">
            <a:extLst>
              <a:ext uri="{FF2B5EF4-FFF2-40B4-BE49-F238E27FC236}">
                <a16:creationId xmlns:a16="http://schemas.microsoft.com/office/drawing/2014/main" id="{92D9007E-0C08-450D-B82F-C0BDD6F72AE6}"/>
              </a:ext>
            </a:extLst>
          </p:cNvPr>
          <p:cNvSpPr/>
          <p:nvPr/>
        </p:nvSpPr>
        <p:spPr>
          <a:xfrm>
            <a:off x="1881187" y="3999186"/>
            <a:ext cx="3673365" cy="197067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Copyright</a:t>
            </a:r>
            <a:r>
              <a:rPr lang="en-US" sz="2400" dirty="0"/>
              <a:t>: Legal protection for original works lasting for seventy years beyond the life of the creator</a:t>
            </a:r>
          </a:p>
        </p:txBody>
      </p:sp>
      <p:sp>
        <p:nvSpPr>
          <p:cNvPr id="28" name="Rectangle 27">
            <a:extLst>
              <a:ext uri="{FF2B5EF4-FFF2-40B4-BE49-F238E27FC236}">
                <a16:creationId xmlns:a16="http://schemas.microsoft.com/office/drawing/2014/main" id="{694D5217-B327-45AC-810C-A1ACC7C258C5}"/>
              </a:ext>
            </a:extLst>
          </p:cNvPr>
          <p:cNvSpPr/>
          <p:nvPr/>
        </p:nvSpPr>
        <p:spPr>
          <a:xfrm>
            <a:off x="6637446" y="3999186"/>
            <a:ext cx="3673365" cy="197067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Trade secrets</a:t>
            </a:r>
            <a:r>
              <a:rPr lang="en-US" sz="2400" dirty="0"/>
              <a:t>:</a:t>
            </a:r>
            <a:r>
              <a:rPr lang="en-US" sz="2400" b="1" dirty="0"/>
              <a:t> </a:t>
            </a:r>
            <a:r>
              <a:rPr lang="en-US" sz="2400" dirty="0"/>
              <a:t>Protection of information not covered by a patent or trademark</a:t>
            </a:r>
          </a:p>
        </p:txBody>
      </p:sp>
    </p:spTree>
    <p:extLst>
      <p:ext uri="{BB962C8B-B14F-4D97-AF65-F5344CB8AC3E}">
        <p14:creationId xmlns:p14="http://schemas.microsoft.com/office/powerpoint/2010/main" val="1583520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Deregulation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Government limitations on competition used to be more common in the United States.">
            <a:extLst>
              <a:ext uri="{FF2B5EF4-FFF2-40B4-BE49-F238E27FC236}">
                <a16:creationId xmlns:a16="http://schemas.microsoft.com/office/drawing/2014/main" id="{1A357E55-7B4D-434C-A787-1637B31291BC}"/>
              </a:ext>
            </a:extLst>
          </p:cNvPr>
          <p:cNvGrpSpPr/>
          <p:nvPr/>
        </p:nvGrpSpPr>
        <p:grpSpPr>
          <a:xfrm>
            <a:off x="2066917" y="1580912"/>
            <a:ext cx="8058159" cy="806935"/>
            <a:chOff x="542918" y="1736761"/>
            <a:chExt cx="8058159"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8" y="178122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limitations on competition used to be more common in the United States.</a:t>
              </a:r>
            </a:p>
          </p:txBody>
        </p:sp>
      </p:grpSp>
      <p:grpSp>
        <p:nvGrpSpPr>
          <p:cNvPr id="16" name="Group 15" descr="For most of the twentieth century, only one phone company, AT&amp;T, was legally allowed to provide local and long-distance service.">
            <a:extLst>
              <a:ext uri="{FF2B5EF4-FFF2-40B4-BE49-F238E27FC236}">
                <a16:creationId xmlns:a16="http://schemas.microsoft.com/office/drawing/2014/main" id="{0A830CD4-D4B3-4A85-B6C3-C350A127AB93}"/>
              </a:ext>
            </a:extLst>
          </p:cNvPr>
          <p:cNvGrpSpPr/>
          <p:nvPr/>
        </p:nvGrpSpPr>
        <p:grpSpPr>
          <a:xfrm>
            <a:off x="2066919" y="2509010"/>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most of the twentieth century, only one phone company, AT&amp;T, was legally allowed to provide local and long-distance service.</a:t>
              </a:r>
            </a:p>
          </p:txBody>
        </p:sp>
      </p:grpSp>
      <p:grpSp>
        <p:nvGrpSpPr>
          <p:cNvPr id="10" name="Group 9" descr="AT&amp;T lost its monopoly when the technology for providing phone service changed from wires to microwave and satellite transmission.">
            <a:extLst>
              <a:ext uri="{FF2B5EF4-FFF2-40B4-BE49-F238E27FC236}">
                <a16:creationId xmlns:a16="http://schemas.microsoft.com/office/drawing/2014/main" id="{415DF2ED-C62C-40EF-B449-0A4FFD5D16CD}"/>
              </a:ext>
            </a:extLst>
          </p:cNvPr>
          <p:cNvGrpSpPr/>
          <p:nvPr/>
        </p:nvGrpSpPr>
        <p:grpSpPr>
          <a:xfrm>
            <a:off x="2066919" y="3439931"/>
            <a:ext cx="8058159" cy="806935"/>
            <a:chOff x="542918" y="1736761"/>
            <a:chExt cx="8058159" cy="806935"/>
          </a:xfrm>
          <a:solidFill>
            <a:srgbClr val="627981"/>
          </a:solidFill>
        </p:grpSpPr>
        <p:sp>
          <p:nvSpPr>
            <p:cNvPr id="11" name="Rectangle 10">
              <a:extLst>
                <a:ext uri="{FF2B5EF4-FFF2-40B4-BE49-F238E27FC236}">
                  <a16:creationId xmlns:a16="http://schemas.microsoft.com/office/drawing/2014/main" id="{F34E086B-368D-41B9-89A6-2E9492B6DE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19CDFBA8-559F-4246-A904-21F2FE7488B0}"/>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AT&amp;T lost its monopoly when the technology for providing phone service changed from wires to microwave and satellite transmission.</a:t>
              </a:r>
            </a:p>
          </p:txBody>
        </p:sp>
      </p:grpSp>
      <p:grpSp>
        <p:nvGrpSpPr>
          <p:cNvPr id="27" name="Group 26" descr="Given an improvement in technology, the government no longer required AT&amp;T to be the lone provider of certain services.">
            <a:extLst>
              <a:ext uri="{FF2B5EF4-FFF2-40B4-BE49-F238E27FC236}">
                <a16:creationId xmlns:a16="http://schemas.microsoft.com/office/drawing/2014/main" id="{94F89ECC-C1A0-4157-9D33-3733F20C33B6}"/>
              </a:ext>
            </a:extLst>
          </p:cNvPr>
          <p:cNvGrpSpPr/>
          <p:nvPr/>
        </p:nvGrpSpPr>
        <p:grpSpPr>
          <a:xfrm>
            <a:off x="2066919" y="4370852"/>
            <a:ext cx="8058159" cy="806935"/>
            <a:chOff x="542918" y="1736761"/>
            <a:chExt cx="8058159" cy="806935"/>
          </a:xfrm>
          <a:solidFill>
            <a:srgbClr val="627981"/>
          </a:solidFill>
        </p:grpSpPr>
        <p:sp>
          <p:nvSpPr>
            <p:cNvPr id="28" name="Rectangle 27">
              <a:extLst>
                <a:ext uri="{FF2B5EF4-FFF2-40B4-BE49-F238E27FC236}">
                  <a16:creationId xmlns:a16="http://schemas.microsoft.com/office/drawing/2014/main" id="{5320BE21-B99D-4EE4-B03E-EA0BEE4B1E5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89769A8A-E055-43B4-8CE9-68675A803EF5}"/>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Given an improvement in technology, the government no longer required AT&amp;T to be the lone provider of certain services.</a:t>
              </a:r>
            </a:p>
          </p:txBody>
        </p:sp>
      </p:grpSp>
      <p:grpSp>
        <p:nvGrpSpPr>
          <p:cNvPr id="22" name="Group 21" descr="Deregulation refers to removing government controls over setting prices and quantities in certain industries.">
            <a:extLst>
              <a:ext uri="{FF2B5EF4-FFF2-40B4-BE49-F238E27FC236}">
                <a16:creationId xmlns:a16="http://schemas.microsoft.com/office/drawing/2014/main" id="{3753B49B-73A1-44C0-8E7E-016444A6EB00}"/>
              </a:ext>
            </a:extLst>
          </p:cNvPr>
          <p:cNvGrpSpPr/>
          <p:nvPr/>
        </p:nvGrpSpPr>
        <p:grpSpPr>
          <a:xfrm>
            <a:off x="2066919" y="5277088"/>
            <a:ext cx="8058159" cy="806935"/>
            <a:chOff x="542918" y="1736761"/>
            <a:chExt cx="8058159" cy="806935"/>
          </a:xfrm>
          <a:solidFill>
            <a:srgbClr val="627981"/>
          </a:solidFill>
        </p:grpSpPr>
        <p:sp>
          <p:nvSpPr>
            <p:cNvPr id="23" name="Rectangle 22">
              <a:extLst>
                <a:ext uri="{FF2B5EF4-FFF2-40B4-BE49-F238E27FC236}">
                  <a16:creationId xmlns:a16="http://schemas.microsoft.com/office/drawing/2014/main" id="{E2A62D37-B3CC-4A51-A6A6-01B6E508D4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B80D58-4D9B-4BE5-AA91-14AAA9D060E7}"/>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Deregulation</a:t>
              </a:r>
              <a:r>
                <a:rPr lang="en-US" sz="2000" dirty="0">
                  <a:solidFill>
                    <a:schemeClr val="bg1"/>
                  </a:solidFill>
                </a:rPr>
                <a:t> refers to removing government controls over setting prices and quantities in certain industries.</a:t>
              </a:r>
            </a:p>
          </p:txBody>
        </p:sp>
      </p:grpSp>
    </p:spTree>
    <p:extLst>
      <p:ext uri="{BB962C8B-B14F-4D97-AF65-F5344CB8AC3E}">
        <p14:creationId xmlns:p14="http://schemas.microsoft.com/office/powerpoint/2010/main" val="1135662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Intimidating Potential Competition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Businesses have developed a number of schemes for creating barriers to entry by deterring potential competitors from entering the market.">
            <a:extLst>
              <a:ext uri="{FF2B5EF4-FFF2-40B4-BE49-F238E27FC236}">
                <a16:creationId xmlns:a16="http://schemas.microsoft.com/office/drawing/2014/main" id="{1A357E55-7B4D-434C-A787-1637B31291BC}"/>
              </a:ext>
            </a:extLst>
          </p:cNvPr>
          <p:cNvGrpSpPr/>
          <p:nvPr/>
        </p:nvGrpSpPr>
        <p:grpSpPr>
          <a:xfrm>
            <a:off x="2066917" y="1580912"/>
            <a:ext cx="8058159" cy="806935"/>
            <a:chOff x="542918" y="1736761"/>
            <a:chExt cx="8058159"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8" y="178122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have developed a number of schemes for creating barriers to entry by deterring potential competitors from entering the market.</a:t>
              </a:r>
            </a:p>
          </p:txBody>
        </p:sp>
      </p:grpSp>
      <p:grpSp>
        <p:nvGrpSpPr>
          <p:cNvPr id="16" name="Group 15" descr="One method is known as predatory pricing, in which a firm uses the threat of sharp price cuts to discourage competition.">
            <a:extLst>
              <a:ext uri="{FF2B5EF4-FFF2-40B4-BE49-F238E27FC236}">
                <a16:creationId xmlns:a16="http://schemas.microsoft.com/office/drawing/2014/main" id="{0A830CD4-D4B3-4A85-B6C3-C350A127AB93}"/>
              </a:ext>
            </a:extLst>
          </p:cNvPr>
          <p:cNvGrpSpPr/>
          <p:nvPr/>
        </p:nvGrpSpPr>
        <p:grpSpPr>
          <a:xfrm>
            <a:off x="2066919" y="2509010"/>
            <a:ext cx="8058159" cy="806935"/>
            <a:chOff x="542918" y="1736761"/>
            <a:chExt cx="8058159"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method is known as </a:t>
              </a:r>
              <a:r>
                <a:rPr lang="en-US" sz="2000" b="1" dirty="0">
                  <a:solidFill>
                    <a:schemeClr val="bg1"/>
                  </a:solidFill>
                </a:rPr>
                <a:t>predatory pricing</a:t>
              </a:r>
              <a:r>
                <a:rPr lang="en-US" sz="2000" dirty="0">
                  <a:solidFill>
                    <a:schemeClr val="bg1"/>
                  </a:solidFill>
                </a:rPr>
                <a:t>, in which a firm uses the threat of sharp price cuts to discourage competition.</a:t>
              </a:r>
            </a:p>
          </p:txBody>
        </p:sp>
      </p:grpSp>
      <p:grpSp>
        <p:nvGrpSpPr>
          <p:cNvPr id="10" name="Group 9" descr="Predatory pricing is a violation of U.S. antitrust law, but it is difficult to prove.">
            <a:extLst>
              <a:ext uri="{FF2B5EF4-FFF2-40B4-BE49-F238E27FC236}">
                <a16:creationId xmlns:a16="http://schemas.microsoft.com/office/drawing/2014/main" id="{415DF2ED-C62C-40EF-B449-0A4FFD5D16CD}"/>
              </a:ext>
            </a:extLst>
          </p:cNvPr>
          <p:cNvGrpSpPr/>
          <p:nvPr/>
        </p:nvGrpSpPr>
        <p:grpSpPr>
          <a:xfrm>
            <a:off x="2066919" y="3439931"/>
            <a:ext cx="8058159" cy="806935"/>
            <a:chOff x="542918" y="1736761"/>
            <a:chExt cx="8058159" cy="806935"/>
          </a:xfrm>
          <a:solidFill>
            <a:srgbClr val="627981"/>
          </a:solidFill>
        </p:grpSpPr>
        <p:sp>
          <p:nvSpPr>
            <p:cNvPr id="11" name="Rectangle 10">
              <a:extLst>
                <a:ext uri="{FF2B5EF4-FFF2-40B4-BE49-F238E27FC236}">
                  <a16:creationId xmlns:a16="http://schemas.microsoft.com/office/drawing/2014/main" id="{F34E086B-368D-41B9-89A6-2E9492B6DE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19CDFBA8-559F-4246-A904-21F2FE7488B0}"/>
                </a:ext>
              </a:extLst>
            </p:cNvPr>
            <p:cNvSpPr txBox="1"/>
            <p:nvPr/>
          </p:nvSpPr>
          <p:spPr>
            <a:xfrm>
              <a:off x="542918"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Predatory pricing is a violation of U.S. antitrust law, but it is difficult to prove.</a:t>
              </a:r>
            </a:p>
          </p:txBody>
        </p:sp>
      </p:grpSp>
    </p:spTree>
    <p:extLst>
      <p:ext uri="{BB962C8B-B14F-4D97-AF65-F5344CB8AC3E}">
        <p14:creationId xmlns:p14="http://schemas.microsoft.com/office/powerpoint/2010/main" val="1059532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448753"/>
            <a:ext cx="9273061" cy="3017520"/>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670329" y="1530517"/>
            <a:ext cx="8851342" cy="2677656"/>
          </a:xfrm>
          <a:prstGeom prst="rect">
            <a:avLst/>
          </a:prstGeom>
          <a:solidFill>
            <a:srgbClr val="627981"/>
          </a:solidFill>
        </p:spPr>
        <p:txBody>
          <a:bodyPr wrap="square" rtlCol="0" anchor="ctr">
            <a:spAutoFit/>
          </a:bodyPr>
          <a:lstStyle/>
          <a:p>
            <a:pPr algn="ctr"/>
            <a:r>
              <a:rPr lang="en-US" sz="2400" dirty="0">
                <a:solidFill>
                  <a:schemeClr val="bg1"/>
                </a:solidFill>
              </a:rPr>
              <a:t>Economies of scale is defined as a situation in which the long-run average costs of production decrease as production increases. In other words, for these firms bigger is better! That makes it difficult for the little guy to compete. Think about Walmart. Is Walmart practicing predatory pricing? Or are they able to offer lower prices to their customers because of efficiency and lower costs? Provide an example of a firm or an industry where economies of scale limits competition.</a:t>
            </a:r>
          </a:p>
        </p:txBody>
      </p:sp>
    </p:spTree>
    <p:extLst>
      <p:ext uri="{BB962C8B-B14F-4D97-AF65-F5344CB8AC3E}">
        <p14:creationId xmlns:p14="http://schemas.microsoft.com/office/powerpoint/2010/main" val="101497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Barriers to entry prevent or discourage competitors from entering the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barriers include economies of scale that lead to natural (or legal) monopoly; control of a physical resource; legal restrictions on competition; intellectual property protection; and practices to restrict competition like predatory pricing.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Intellectual property refers to legally guaranteed ownership of an idea rather than a physical item.</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laws that protect intellectual property include patents, copyrights, trademarks, and trade secrets.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natural monopoly arises when economies of scale persist over a large enough range of output that if one firm supplies the entire market, no other firm can enter without facing a cost disadvantage.</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Monopolies Form: Barriers to Entry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2" descr="A photograph of a cotton plant.">
            <a:extLst>
              <a:ext uri="{FF2B5EF4-FFF2-40B4-BE49-F238E27FC236}">
                <a16:creationId xmlns:a16="http://schemas.microsoft.com/office/drawing/2014/main" id="{B25AE489-CA98-496E-9A0F-F770DE7BA7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383374"/>
            <a:ext cx="5715000" cy="3381375"/>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BA1613B-4FD4-4AE6-8FFB-1A1AD1551B09}"/>
              </a:ext>
            </a:extLst>
          </p:cNvPr>
          <p:cNvSpPr txBox="1"/>
          <p:nvPr/>
        </p:nvSpPr>
        <p:spPr>
          <a:xfrm>
            <a:off x="1881189" y="5010214"/>
            <a:ext cx="8429624" cy="1708160"/>
          </a:xfrm>
          <a:prstGeom prst="rect">
            <a:avLst/>
          </a:prstGeom>
          <a:solidFill>
            <a:srgbClr val="627981"/>
          </a:solidFill>
        </p:spPr>
        <p:txBody>
          <a:bodyPr wrap="square" rtlCol="0">
            <a:spAutoFit/>
          </a:bodyPr>
          <a:lstStyle/>
          <a:p>
            <a:pPr algn="ctr"/>
            <a:r>
              <a:rPr lang="en-US" sz="2100" dirty="0">
                <a:solidFill>
                  <a:schemeClr val="bg1"/>
                </a:solidFill>
              </a:rPr>
              <a:t>In the mid-nineteenth century, the United States, specifically the Southern states, had a near monopoly in the cotton that they supplied to Great Britain. These states attempted to leverage this economic power into political power—trying to sway Great Britain to formally recognize the Confederate States of America.</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12311" y="2214037"/>
            <a:ext cx="11967377"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a Profit-Maximizing Monopoly Chooses Output and Price</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1360813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3071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a Profit-Maximizing Monopoly Chooses Output and Price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a factory">
            <a:extLst>
              <a:ext uri="{FF2B5EF4-FFF2-40B4-BE49-F238E27FC236}">
                <a16:creationId xmlns:a16="http://schemas.microsoft.com/office/drawing/2014/main" id="{CA63B8D5-7392-4BAB-9530-52A37DE874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7433" y="1455304"/>
            <a:ext cx="6700345" cy="3429000"/>
          </a:xfrm>
          <a:prstGeom prst="rect">
            <a:avLst/>
          </a:prstGeom>
        </p:spPr>
      </p:pic>
      <p:sp>
        <p:nvSpPr>
          <p:cNvPr id="19" name="TextBox 18">
            <a:extLst>
              <a:ext uri="{FF2B5EF4-FFF2-40B4-BE49-F238E27FC236}">
                <a16:creationId xmlns:a16="http://schemas.microsoft.com/office/drawing/2014/main" id="{3BA1613B-4FD4-4AE6-8FFB-1A1AD1551B09}"/>
              </a:ext>
            </a:extLst>
          </p:cNvPr>
          <p:cNvSpPr txBox="1"/>
          <p:nvPr/>
        </p:nvSpPr>
        <p:spPr>
          <a:xfrm>
            <a:off x="1881188" y="5304594"/>
            <a:ext cx="8429624" cy="1061829"/>
          </a:xfrm>
          <a:prstGeom prst="rect">
            <a:avLst/>
          </a:prstGeom>
          <a:solidFill>
            <a:srgbClr val="627981"/>
          </a:solidFill>
        </p:spPr>
        <p:txBody>
          <a:bodyPr wrap="square" rtlCol="0">
            <a:spAutoFit/>
          </a:bodyPr>
          <a:lstStyle/>
          <a:p>
            <a:pPr algn="ctr"/>
            <a:r>
              <a:rPr lang="en-US" sz="2100" dirty="0">
                <a:solidFill>
                  <a:schemeClr val="bg1"/>
                </a:solidFill>
              </a:rPr>
              <a:t>Consider a monopoly firm, with barriers to entry so that it need not fear competition from other producers. How will this monopoly choose its profit-maximizing quantity of output, and what price will it charge?</a:t>
            </a:r>
          </a:p>
        </p:txBody>
      </p:sp>
    </p:spTree>
    <p:extLst>
      <p:ext uri="{BB962C8B-B14F-4D97-AF65-F5344CB8AC3E}">
        <p14:creationId xmlns:p14="http://schemas.microsoft.com/office/powerpoint/2010/main" val="14952982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Curves Perceived by a Perfectly Competitive Firm and by a 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ic detailing how in perfect competition, the firm takes the market price and determines the optimal quantity">
            <a:extLst>
              <a:ext uri="{FF2B5EF4-FFF2-40B4-BE49-F238E27FC236}">
                <a16:creationId xmlns:a16="http://schemas.microsoft.com/office/drawing/2014/main" id="{0E23B9A3-57FB-8F0C-6285-1FF7E179F292}"/>
              </a:ext>
            </a:extLst>
          </p:cNvPr>
          <p:cNvPicPr>
            <a:picLocks noChangeAspect="1"/>
          </p:cNvPicPr>
          <p:nvPr/>
        </p:nvPicPr>
        <p:blipFill>
          <a:blip r:embed="rId3"/>
          <a:stretch>
            <a:fillRect/>
          </a:stretch>
        </p:blipFill>
        <p:spPr>
          <a:xfrm>
            <a:off x="1881187" y="1668828"/>
            <a:ext cx="3836029" cy="4326538"/>
          </a:xfrm>
          <a:prstGeom prst="rect">
            <a:avLst/>
          </a:prstGeom>
        </p:spPr>
      </p:pic>
      <p:pic>
        <p:nvPicPr>
          <p:cNvPr id="7" name="Picture 6" descr="A graphic detailing how in a monopoly, the firm determines the optimal price and quantity combination">
            <a:extLst>
              <a:ext uri="{FF2B5EF4-FFF2-40B4-BE49-F238E27FC236}">
                <a16:creationId xmlns:a16="http://schemas.microsoft.com/office/drawing/2014/main" id="{E23D2AD1-60B1-66D3-DE67-B09B75A1B9F0}"/>
              </a:ext>
            </a:extLst>
          </p:cNvPr>
          <p:cNvPicPr>
            <a:picLocks noChangeAspect="1"/>
          </p:cNvPicPr>
          <p:nvPr/>
        </p:nvPicPr>
        <p:blipFill>
          <a:blip r:embed="rId4"/>
          <a:stretch>
            <a:fillRect/>
          </a:stretch>
        </p:blipFill>
        <p:spPr>
          <a:xfrm>
            <a:off x="6474786" y="1668828"/>
            <a:ext cx="3836027" cy="4326536"/>
          </a:xfrm>
          <a:prstGeom prst="rect">
            <a:avLst/>
          </a:prstGeom>
        </p:spPr>
      </p:pic>
    </p:spTree>
    <p:extLst>
      <p:ext uri="{BB962C8B-B14F-4D97-AF65-F5344CB8AC3E}">
        <p14:creationId xmlns:p14="http://schemas.microsoft.com/office/powerpoint/2010/main" val="3477817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Curve Perceived by a Perfectly Competitive Firm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descr="A perfectly competitive firm perceives the demand curve that it faces to be flat.">
            <a:extLst>
              <a:ext uri="{FF2B5EF4-FFF2-40B4-BE49-F238E27FC236}">
                <a16:creationId xmlns:a16="http://schemas.microsoft.com/office/drawing/2014/main" id="{64F686FE-42ED-486C-8C04-5071C1F460F0}"/>
              </a:ext>
            </a:extLst>
          </p:cNvPr>
          <p:cNvGrpSpPr/>
          <p:nvPr/>
        </p:nvGrpSpPr>
        <p:grpSpPr>
          <a:xfrm>
            <a:off x="1881188" y="1581537"/>
            <a:ext cx="4029079" cy="1067070"/>
            <a:chOff x="542922" y="1736761"/>
            <a:chExt cx="8058155" cy="1176504"/>
          </a:xfrm>
          <a:solidFill>
            <a:srgbClr val="627981"/>
          </a:solidFill>
        </p:grpSpPr>
        <p:sp>
          <p:nvSpPr>
            <p:cNvPr id="32" name="Rectangle 31">
              <a:extLst>
                <a:ext uri="{FF2B5EF4-FFF2-40B4-BE49-F238E27FC236}">
                  <a16:creationId xmlns:a16="http://schemas.microsoft.com/office/drawing/2014/main" id="{0B26A50E-C93B-4532-A3DE-E39BE58AD9AE}"/>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9E05EA8D-0721-4A66-B506-43E1E82C9CBA}"/>
                </a:ext>
              </a:extLst>
            </p:cNvPr>
            <p:cNvSpPr txBox="1"/>
            <p:nvPr/>
          </p:nvSpPr>
          <p:spPr>
            <a:xfrm>
              <a:off x="542922" y="1745949"/>
              <a:ext cx="7807571" cy="52386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perfectly competitive firm perceives the demand curve that it faces to be flat. </a:t>
              </a:r>
            </a:p>
          </p:txBody>
        </p:sp>
      </p:grpSp>
      <p:grpSp>
        <p:nvGrpSpPr>
          <p:cNvPr id="34" name="Group 33" descr="The flat shape means that the firm can sell either a low quantity or a high quantity at exactly the same price.">
            <a:extLst>
              <a:ext uri="{FF2B5EF4-FFF2-40B4-BE49-F238E27FC236}">
                <a16:creationId xmlns:a16="http://schemas.microsoft.com/office/drawing/2014/main" id="{F6AAC2C7-F002-400C-B78A-E3565530C532}"/>
              </a:ext>
            </a:extLst>
          </p:cNvPr>
          <p:cNvGrpSpPr/>
          <p:nvPr/>
        </p:nvGrpSpPr>
        <p:grpSpPr>
          <a:xfrm>
            <a:off x="1881188" y="2788316"/>
            <a:ext cx="4029079" cy="1341232"/>
            <a:chOff x="542922" y="1736761"/>
            <a:chExt cx="8058155" cy="1478783"/>
          </a:xfrm>
          <a:solidFill>
            <a:srgbClr val="627981"/>
          </a:solidFill>
        </p:grpSpPr>
        <p:sp>
          <p:nvSpPr>
            <p:cNvPr id="35" name="Rectangle 34">
              <a:extLst>
                <a:ext uri="{FF2B5EF4-FFF2-40B4-BE49-F238E27FC236}">
                  <a16:creationId xmlns:a16="http://schemas.microsoft.com/office/drawing/2014/main" id="{B2B1AE53-4336-469C-95C3-0D1BBEB99298}"/>
                </a:ext>
              </a:extLst>
            </p:cNvPr>
            <p:cNvSpPr/>
            <p:nvPr/>
          </p:nvSpPr>
          <p:spPr>
            <a:xfrm>
              <a:off x="542924" y="1736761"/>
              <a:ext cx="8058153" cy="14787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6" name="TextBox 35">
              <a:extLst>
                <a:ext uri="{FF2B5EF4-FFF2-40B4-BE49-F238E27FC236}">
                  <a16:creationId xmlns:a16="http://schemas.microsoft.com/office/drawing/2014/main" id="{90BC2118-CC58-4865-88F3-44BC1E0FF92F}"/>
                </a:ext>
              </a:extLst>
            </p:cNvPr>
            <p:cNvSpPr txBox="1"/>
            <p:nvPr/>
          </p:nvSpPr>
          <p:spPr>
            <a:xfrm>
              <a:off x="542922" y="1745949"/>
              <a:ext cx="7807571" cy="145916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flat shape means that the firm can sell either a low quantity or a high quantity at exactly the same price.</a:t>
              </a:r>
            </a:p>
          </p:txBody>
        </p:sp>
      </p:grpSp>
      <p:pic>
        <p:nvPicPr>
          <p:cNvPr id="3" name="Picture 2" descr="A graph with quantity on the x-axis and price in dollars on the y-axis representing the perceived demand for a perfect competitor. A horizontal perceived demand curve represents the constant price across all levels of quantity.">
            <a:extLst>
              <a:ext uri="{FF2B5EF4-FFF2-40B4-BE49-F238E27FC236}">
                <a16:creationId xmlns:a16="http://schemas.microsoft.com/office/drawing/2014/main" id="{6B5972E1-297D-4346-B45B-47320FE61B9A}"/>
              </a:ext>
            </a:extLst>
          </p:cNvPr>
          <p:cNvPicPr>
            <a:picLocks noChangeAspect="1"/>
          </p:cNvPicPr>
          <p:nvPr/>
        </p:nvPicPr>
        <p:blipFill>
          <a:blip r:embed="rId3"/>
          <a:stretch>
            <a:fillRect/>
          </a:stretch>
        </p:blipFill>
        <p:spPr>
          <a:xfrm>
            <a:off x="6166712" y="1293756"/>
            <a:ext cx="5016167" cy="5093208"/>
          </a:xfrm>
          <a:prstGeom prst="rect">
            <a:avLst/>
          </a:prstGeom>
        </p:spPr>
      </p:pic>
    </p:spTree>
    <p:extLst>
      <p:ext uri="{BB962C8B-B14F-4D97-AF65-F5344CB8AC3E}">
        <p14:creationId xmlns:p14="http://schemas.microsoft.com/office/powerpoint/2010/main" val="10730396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5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Curve Perceived by a 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descr="A monopolist perceives the demand curve that it faces to be the same as the market demand curve, which for most goods is downward-sloping.">
            <a:extLst>
              <a:ext uri="{FF2B5EF4-FFF2-40B4-BE49-F238E27FC236}">
                <a16:creationId xmlns:a16="http://schemas.microsoft.com/office/drawing/2014/main" id="{64F686FE-42ED-486C-8C04-5071C1F460F0}"/>
              </a:ext>
            </a:extLst>
          </p:cNvPr>
          <p:cNvGrpSpPr/>
          <p:nvPr/>
        </p:nvGrpSpPr>
        <p:grpSpPr>
          <a:xfrm>
            <a:off x="1881188" y="1581536"/>
            <a:ext cx="4029079" cy="1639550"/>
            <a:chOff x="542922" y="1736760"/>
            <a:chExt cx="8058155" cy="1807695"/>
          </a:xfrm>
          <a:solidFill>
            <a:srgbClr val="627981"/>
          </a:solidFill>
        </p:grpSpPr>
        <p:sp>
          <p:nvSpPr>
            <p:cNvPr id="32" name="Rectangle 31">
              <a:extLst>
                <a:ext uri="{FF2B5EF4-FFF2-40B4-BE49-F238E27FC236}">
                  <a16:creationId xmlns:a16="http://schemas.microsoft.com/office/drawing/2014/main" id="{0B26A50E-C93B-4532-A3DE-E39BE58AD9AE}"/>
                </a:ext>
              </a:extLst>
            </p:cNvPr>
            <p:cNvSpPr/>
            <p:nvPr/>
          </p:nvSpPr>
          <p:spPr>
            <a:xfrm>
              <a:off x="542924" y="1736760"/>
              <a:ext cx="8058153" cy="18076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9E05EA8D-0721-4A66-B506-43E1E82C9CBA}"/>
                </a:ext>
              </a:extLst>
            </p:cNvPr>
            <p:cNvSpPr txBox="1"/>
            <p:nvPr/>
          </p:nvSpPr>
          <p:spPr>
            <a:xfrm>
              <a:off x="542922" y="1745949"/>
              <a:ext cx="7807571" cy="179850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 perceives the demand curve that it faces to be the same as the market demand curve, which for most goods is downward-sloping.</a:t>
              </a:r>
            </a:p>
          </p:txBody>
        </p:sp>
      </p:grpSp>
      <p:grpSp>
        <p:nvGrpSpPr>
          <p:cNvPr id="34" name="Group 33" descr="If the monopolist chooses a high level of output, it can charge only a relatively low price.">
            <a:extLst>
              <a:ext uri="{FF2B5EF4-FFF2-40B4-BE49-F238E27FC236}">
                <a16:creationId xmlns:a16="http://schemas.microsoft.com/office/drawing/2014/main" id="{F6AAC2C7-F002-400C-B78A-E3565530C532}"/>
              </a:ext>
            </a:extLst>
          </p:cNvPr>
          <p:cNvGrpSpPr/>
          <p:nvPr/>
        </p:nvGrpSpPr>
        <p:grpSpPr>
          <a:xfrm>
            <a:off x="1881188" y="3350170"/>
            <a:ext cx="4029079" cy="1060437"/>
            <a:chOff x="542922" y="1736761"/>
            <a:chExt cx="8058155" cy="1459164"/>
          </a:xfrm>
          <a:solidFill>
            <a:srgbClr val="627981"/>
          </a:solidFill>
        </p:grpSpPr>
        <p:sp>
          <p:nvSpPr>
            <p:cNvPr id="35" name="Rectangle 34">
              <a:extLst>
                <a:ext uri="{FF2B5EF4-FFF2-40B4-BE49-F238E27FC236}">
                  <a16:creationId xmlns:a16="http://schemas.microsoft.com/office/drawing/2014/main" id="{B2B1AE53-4336-469C-95C3-0D1BBEB99298}"/>
                </a:ext>
              </a:extLst>
            </p:cNvPr>
            <p:cNvSpPr/>
            <p:nvPr/>
          </p:nvSpPr>
          <p:spPr>
            <a:xfrm>
              <a:off x="542924" y="1736761"/>
              <a:ext cx="8058153" cy="14591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6" name="TextBox 35">
              <a:extLst>
                <a:ext uri="{FF2B5EF4-FFF2-40B4-BE49-F238E27FC236}">
                  <a16:creationId xmlns:a16="http://schemas.microsoft.com/office/drawing/2014/main" id="{90BC2118-CC58-4865-88F3-44BC1E0FF92F}"/>
                </a:ext>
              </a:extLst>
            </p:cNvPr>
            <p:cNvSpPr txBox="1"/>
            <p:nvPr/>
          </p:nvSpPr>
          <p:spPr>
            <a:xfrm>
              <a:off x="542922" y="1796701"/>
              <a:ext cx="7807571" cy="111982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monopolist chooses a high level of output, it can charge only a relatively low price.</a:t>
              </a:r>
            </a:p>
          </p:txBody>
        </p:sp>
      </p:grpSp>
      <p:grpSp>
        <p:nvGrpSpPr>
          <p:cNvPr id="15" name="Group 14" descr="Conversely, if the monopolist chooses a low level of output, it can then charge a higher price.">
            <a:extLst>
              <a:ext uri="{FF2B5EF4-FFF2-40B4-BE49-F238E27FC236}">
                <a16:creationId xmlns:a16="http://schemas.microsoft.com/office/drawing/2014/main" id="{4A781804-82D2-4B76-8483-2106FBFF81F5}"/>
              </a:ext>
            </a:extLst>
          </p:cNvPr>
          <p:cNvGrpSpPr/>
          <p:nvPr/>
        </p:nvGrpSpPr>
        <p:grpSpPr>
          <a:xfrm>
            <a:off x="1881188" y="4539691"/>
            <a:ext cx="4029079" cy="1060437"/>
            <a:chOff x="542922" y="1736761"/>
            <a:chExt cx="8058155" cy="1459164"/>
          </a:xfrm>
          <a:solidFill>
            <a:srgbClr val="627981"/>
          </a:solidFill>
        </p:grpSpPr>
        <p:sp>
          <p:nvSpPr>
            <p:cNvPr id="16" name="Rectangle 15">
              <a:extLst>
                <a:ext uri="{FF2B5EF4-FFF2-40B4-BE49-F238E27FC236}">
                  <a16:creationId xmlns:a16="http://schemas.microsoft.com/office/drawing/2014/main" id="{97DE744A-1485-4FEA-B36E-A18FF7A736A5}"/>
                </a:ext>
              </a:extLst>
            </p:cNvPr>
            <p:cNvSpPr/>
            <p:nvPr/>
          </p:nvSpPr>
          <p:spPr>
            <a:xfrm>
              <a:off x="542924" y="1736761"/>
              <a:ext cx="8058153" cy="14591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73AB2985-D6DF-4F1F-A0E5-8D3B5E448950}"/>
                </a:ext>
              </a:extLst>
            </p:cNvPr>
            <p:cNvSpPr txBox="1"/>
            <p:nvPr/>
          </p:nvSpPr>
          <p:spPr>
            <a:xfrm>
              <a:off x="542922" y="1796701"/>
              <a:ext cx="7807571" cy="139755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Conversely, if the monopolist chooses a low level of output, it can then charge a higher price.</a:t>
              </a:r>
            </a:p>
          </p:txBody>
        </p:sp>
      </p:grpSp>
      <p:pic>
        <p:nvPicPr>
          <p:cNvPr id="3" name="Picture 2" descr="A graph with quantity on the x-axis and price in dollars on the y-axis representing the perceived demand for a monopoly. A downward-sloping perceived demand curve represents the falling price a monopolist faces with increased quantity.">
            <a:extLst>
              <a:ext uri="{FF2B5EF4-FFF2-40B4-BE49-F238E27FC236}">
                <a16:creationId xmlns:a16="http://schemas.microsoft.com/office/drawing/2014/main" id="{A4218B89-8E75-458A-8EC4-984CF7EA23BF}"/>
              </a:ext>
            </a:extLst>
          </p:cNvPr>
          <p:cNvPicPr>
            <a:picLocks noChangeAspect="1"/>
          </p:cNvPicPr>
          <p:nvPr/>
        </p:nvPicPr>
        <p:blipFill>
          <a:blip r:embed="rId3"/>
          <a:stretch>
            <a:fillRect/>
          </a:stretch>
        </p:blipFill>
        <p:spPr>
          <a:xfrm>
            <a:off x="6096000" y="1322621"/>
            <a:ext cx="4981723" cy="5202936"/>
          </a:xfrm>
          <a:prstGeom prst="rect">
            <a:avLst/>
          </a:prstGeom>
        </p:spPr>
      </p:pic>
    </p:spTree>
    <p:extLst>
      <p:ext uri="{BB962C8B-B14F-4D97-AF65-F5344CB8AC3E}">
        <p14:creationId xmlns:p14="http://schemas.microsoft.com/office/powerpoint/2010/main" val="39652832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5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Total Cost and Total Revenue for a Monopolist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descr="Low levels of output bring in relatively little total revenue because the quantity is low.">
            <a:extLst>
              <a:ext uri="{FF2B5EF4-FFF2-40B4-BE49-F238E27FC236}">
                <a16:creationId xmlns:a16="http://schemas.microsoft.com/office/drawing/2014/main" id="{64F686FE-42ED-486C-8C04-5071C1F460F0}"/>
              </a:ext>
            </a:extLst>
          </p:cNvPr>
          <p:cNvGrpSpPr/>
          <p:nvPr/>
        </p:nvGrpSpPr>
        <p:grpSpPr>
          <a:xfrm>
            <a:off x="819304" y="1363889"/>
            <a:ext cx="4029079" cy="1060438"/>
            <a:chOff x="542922" y="1736760"/>
            <a:chExt cx="8058155" cy="1798496"/>
          </a:xfrm>
          <a:solidFill>
            <a:srgbClr val="627981"/>
          </a:solidFill>
        </p:grpSpPr>
        <p:sp>
          <p:nvSpPr>
            <p:cNvPr id="32" name="Rectangle 31">
              <a:extLst>
                <a:ext uri="{FF2B5EF4-FFF2-40B4-BE49-F238E27FC236}">
                  <a16:creationId xmlns:a16="http://schemas.microsoft.com/office/drawing/2014/main" id="{0B26A50E-C93B-4532-A3DE-E39BE58AD9AE}"/>
                </a:ext>
              </a:extLst>
            </p:cNvPr>
            <p:cNvSpPr/>
            <p:nvPr/>
          </p:nvSpPr>
          <p:spPr>
            <a:xfrm>
              <a:off x="542924" y="1736760"/>
              <a:ext cx="8058153" cy="17984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9E05EA8D-0721-4A66-B506-43E1E82C9CBA}"/>
                </a:ext>
              </a:extLst>
            </p:cNvPr>
            <p:cNvSpPr txBox="1"/>
            <p:nvPr/>
          </p:nvSpPr>
          <p:spPr>
            <a:xfrm>
              <a:off x="542922" y="1745949"/>
              <a:ext cx="7807571" cy="111982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 levels of output bring in relatively little total revenue because the quantity is low.</a:t>
              </a:r>
            </a:p>
          </p:txBody>
        </p:sp>
      </p:grpSp>
      <p:grpSp>
        <p:nvGrpSpPr>
          <p:cNvPr id="18" name="Group 17" descr="High levels of output bring in relatively less revenue because the high quantity pushes down the market price.">
            <a:extLst>
              <a:ext uri="{FF2B5EF4-FFF2-40B4-BE49-F238E27FC236}">
                <a16:creationId xmlns:a16="http://schemas.microsoft.com/office/drawing/2014/main" id="{1D84F450-DCE2-4AC1-B55A-294E8BF4AB0F}"/>
              </a:ext>
            </a:extLst>
          </p:cNvPr>
          <p:cNvGrpSpPr/>
          <p:nvPr/>
        </p:nvGrpSpPr>
        <p:grpSpPr>
          <a:xfrm>
            <a:off x="819304" y="2525928"/>
            <a:ext cx="4029079" cy="1328857"/>
            <a:chOff x="542922" y="1736760"/>
            <a:chExt cx="8058155" cy="2253733"/>
          </a:xfrm>
          <a:solidFill>
            <a:srgbClr val="627981"/>
          </a:solidFill>
        </p:grpSpPr>
        <p:sp>
          <p:nvSpPr>
            <p:cNvPr id="19" name="Rectangle 18">
              <a:extLst>
                <a:ext uri="{FF2B5EF4-FFF2-40B4-BE49-F238E27FC236}">
                  <a16:creationId xmlns:a16="http://schemas.microsoft.com/office/drawing/2014/main" id="{AF3AD435-8D38-4FB2-9902-308A8CD2B241}"/>
                </a:ext>
              </a:extLst>
            </p:cNvPr>
            <p:cNvSpPr/>
            <p:nvPr/>
          </p:nvSpPr>
          <p:spPr>
            <a:xfrm>
              <a:off x="542924" y="1736760"/>
              <a:ext cx="8058153" cy="22445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7A7F9E9-628D-4F2A-BA3A-23DE3E557178}"/>
                </a:ext>
              </a:extLst>
            </p:cNvPr>
            <p:cNvSpPr txBox="1"/>
            <p:nvPr/>
          </p:nvSpPr>
          <p:spPr>
            <a:xfrm>
              <a:off x="542922" y="1745949"/>
              <a:ext cx="8058153" cy="224454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 levels of output bring in relatively less revenue because the high quantity pushes down the market price.</a:t>
              </a:r>
            </a:p>
          </p:txBody>
        </p:sp>
      </p:grpSp>
      <p:grpSp>
        <p:nvGrpSpPr>
          <p:cNvPr id="21" name="Group 20" descr="The total cost curve is upward-sloping.">
            <a:extLst>
              <a:ext uri="{FF2B5EF4-FFF2-40B4-BE49-F238E27FC236}">
                <a16:creationId xmlns:a16="http://schemas.microsoft.com/office/drawing/2014/main" id="{D12FAB50-7530-4F59-963F-E3FC66205042}"/>
              </a:ext>
            </a:extLst>
          </p:cNvPr>
          <p:cNvGrpSpPr/>
          <p:nvPr/>
        </p:nvGrpSpPr>
        <p:grpSpPr>
          <a:xfrm>
            <a:off x="819304" y="3961804"/>
            <a:ext cx="4029079" cy="755155"/>
            <a:chOff x="542922" y="1736760"/>
            <a:chExt cx="8058155" cy="2244542"/>
          </a:xfrm>
          <a:solidFill>
            <a:srgbClr val="627981"/>
          </a:solidFill>
        </p:grpSpPr>
        <p:sp>
          <p:nvSpPr>
            <p:cNvPr id="22" name="Rectangle 21">
              <a:extLst>
                <a:ext uri="{FF2B5EF4-FFF2-40B4-BE49-F238E27FC236}">
                  <a16:creationId xmlns:a16="http://schemas.microsoft.com/office/drawing/2014/main" id="{ECBD1656-7004-433F-88EF-09F6C39F6152}"/>
                </a:ext>
              </a:extLst>
            </p:cNvPr>
            <p:cNvSpPr/>
            <p:nvPr/>
          </p:nvSpPr>
          <p:spPr>
            <a:xfrm>
              <a:off x="542924" y="1736760"/>
              <a:ext cx="8058153" cy="22445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C031EE5D-8BD7-4A94-8FDA-C72AB71118F0}"/>
                </a:ext>
              </a:extLst>
            </p:cNvPr>
            <p:cNvSpPr txBox="1"/>
            <p:nvPr/>
          </p:nvSpPr>
          <p:spPr>
            <a:xfrm>
              <a:off x="542922" y="1745949"/>
              <a:ext cx="7807571" cy="120057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total cost curve is upward-sloping.</a:t>
              </a:r>
            </a:p>
          </p:txBody>
        </p:sp>
      </p:grpSp>
      <p:grpSp>
        <p:nvGrpSpPr>
          <p:cNvPr id="24" name="Group 23" descr="Profits will be highest at the quantity of output where total revenue is most above total cost.">
            <a:extLst>
              <a:ext uri="{FF2B5EF4-FFF2-40B4-BE49-F238E27FC236}">
                <a16:creationId xmlns:a16="http://schemas.microsoft.com/office/drawing/2014/main" id="{2593D14C-C996-4FC9-8848-3868FC17F3CE}"/>
              </a:ext>
            </a:extLst>
          </p:cNvPr>
          <p:cNvGrpSpPr/>
          <p:nvPr/>
        </p:nvGrpSpPr>
        <p:grpSpPr>
          <a:xfrm>
            <a:off x="819304" y="4823979"/>
            <a:ext cx="4029079" cy="1100572"/>
            <a:chOff x="542922" y="1736760"/>
            <a:chExt cx="8058155" cy="3933649"/>
          </a:xfrm>
          <a:solidFill>
            <a:srgbClr val="627981"/>
          </a:solidFill>
        </p:grpSpPr>
        <p:sp>
          <p:nvSpPr>
            <p:cNvPr id="25" name="Rectangle 24">
              <a:extLst>
                <a:ext uri="{FF2B5EF4-FFF2-40B4-BE49-F238E27FC236}">
                  <a16:creationId xmlns:a16="http://schemas.microsoft.com/office/drawing/2014/main" id="{D44EDF35-B1E3-492B-9D2B-516DA5CE59A3}"/>
                </a:ext>
              </a:extLst>
            </p:cNvPr>
            <p:cNvSpPr/>
            <p:nvPr/>
          </p:nvSpPr>
          <p:spPr>
            <a:xfrm>
              <a:off x="542924" y="1736760"/>
              <a:ext cx="8058153" cy="39336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18E4E002-F39C-43DB-AEF7-422DC68E42E8}"/>
                </a:ext>
              </a:extLst>
            </p:cNvPr>
            <p:cNvSpPr txBox="1"/>
            <p:nvPr/>
          </p:nvSpPr>
          <p:spPr>
            <a:xfrm>
              <a:off x="542922" y="1745950"/>
              <a:ext cx="8058153" cy="301884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Profits will be highest at the quantity of output where total revenue is most above total cost.</a:t>
              </a:r>
            </a:p>
          </p:txBody>
        </p:sp>
      </p:grpSp>
      <p:pic>
        <p:nvPicPr>
          <p:cNvPr id="3" name="Picture 2" descr="A graph with quantity on the x-axis and total cost/total revenue in dollars on the y-axis. Total cost and total revenue curves indicate the levels of cost and revenue a monopolist faces at various levels of quantity.">
            <a:extLst>
              <a:ext uri="{FF2B5EF4-FFF2-40B4-BE49-F238E27FC236}">
                <a16:creationId xmlns:a16="http://schemas.microsoft.com/office/drawing/2014/main" id="{39080A10-184F-4A56-991A-ED519A6BD72A}"/>
              </a:ext>
            </a:extLst>
          </p:cNvPr>
          <p:cNvPicPr>
            <a:picLocks noChangeAspect="1"/>
          </p:cNvPicPr>
          <p:nvPr/>
        </p:nvPicPr>
        <p:blipFill>
          <a:blip r:embed="rId3"/>
          <a:stretch>
            <a:fillRect/>
          </a:stretch>
        </p:blipFill>
        <p:spPr>
          <a:xfrm>
            <a:off x="5179503" y="1462212"/>
            <a:ext cx="6705308" cy="4535464"/>
          </a:xfrm>
          <a:prstGeom prst="rect">
            <a:avLst/>
          </a:prstGeom>
        </p:spPr>
      </p:pic>
    </p:spTree>
    <p:extLst>
      <p:ext uri="{BB962C8B-B14F-4D97-AF65-F5344CB8AC3E}">
        <p14:creationId xmlns:p14="http://schemas.microsoft.com/office/powerpoint/2010/main" val="33452359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Revenue and Marginal Cost for a Monopolist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In the real world, a monopolist often does not have enough information to analyze its entire total revenue or total cost curves.">
            <a:extLst>
              <a:ext uri="{FF2B5EF4-FFF2-40B4-BE49-F238E27FC236}">
                <a16:creationId xmlns:a16="http://schemas.microsoft.com/office/drawing/2014/main" id="{4047FD65-181D-43F8-AFBC-695DA038982D}"/>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52B7DEB2-D7AD-4120-B631-4EF7506001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CF11789-9EDC-45E1-A34E-C00A3802F69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real world, a monopolist often does not have enough information to analyze its entire total revenue or total cost curves.</a:t>
              </a:r>
            </a:p>
          </p:txBody>
        </p:sp>
      </p:grpSp>
      <p:grpSp>
        <p:nvGrpSpPr>
          <p:cNvPr id="9" name="Group 8" descr="However, a monopolist often has experience with how changing output by small amounts will affect marginal revenue and marginal cost.">
            <a:extLst>
              <a:ext uri="{FF2B5EF4-FFF2-40B4-BE49-F238E27FC236}">
                <a16:creationId xmlns:a16="http://schemas.microsoft.com/office/drawing/2014/main" id="{6A21AF2E-7744-49C8-A797-F5A72A3E7E35}"/>
              </a:ext>
            </a:extLst>
          </p:cNvPr>
          <p:cNvGrpSpPr/>
          <p:nvPr/>
        </p:nvGrpSpPr>
        <p:grpSpPr>
          <a:xfrm>
            <a:off x="2066920" y="2504956"/>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B7AFD12E-089C-4B65-9AA1-AE6AC610661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80836E6B-0993-4B70-A3E7-203CB19FBF18}"/>
                </a:ext>
              </a:extLst>
            </p:cNvPr>
            <p:cNvSpPr txBox="1"/>
            <p:nvPr/>
          </p:nvSpPr>
          <p:spPr>
            <a:xfrm>
              <a:off x="542921" y="178502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a monopolist often has experience with how changing output by small amounts will affect marginal revenue and marginal cost.</a:t>
              </a:r>
            </a:p>
          </p:txBody>
        </p:sp>
      </p:grpSp>
      <p:grpSp>
        <p:nvGrpSpPr>
          <p:cNvPr id="12" name="Group 11" descr="A monopolist can use information on marginal revenue and marginal cost to seek out the profit-maximizing combination of quantity and price.">
            <a:extLst>
              <a:ext uri="{FF2B5EF4-FFF2-40B4-BE49-F238E27FC236}">
                <a16:creationId xmlns:a16="http://schemas.microsoft.com/office/drawing/2014/main" id="{4E7EC5E3-E4CF-4C48-9D0C-4CB233280146}"/>
              </a:ext>
            </a:extLst>
          </p:cNvPr>
          <p:cNvGrpSpPr/>
          <p:nvPr/>
        </p:nvGrpSpPr>
        <p:grpSpPr>
          <a:xfrm>
            <a:off x="2066920" y="3429000"/>
            <a:ext cx="8058156" cy="1063928"/>
            <a:chOff x="542921" y="1736761"/>
            <a:chExt cx="8058156" cy="1063928"/>
          </a:xfrm>
          <a:solidFill>
            <a:srgbClr val="627981"/>
          </a:solidFill>
        </p:grpSpPr>
        <p:sp>
          <p:nvSpPr>
            <p:cNvPr id="13" name="Rectangle 12">
              <a:extLst>
                <a:ext uri="{FF2B5EF4-FFF2-40B4-BE49-F238E27FC236}">
                  <a16:creationId xmlns:a16="http://schemas.microsoft.com/office/drawing/2014/main" id="{72506B6A-DA57-4A51-9057-6DAFFFCCD260}"/>
                </a:ext>
              </a:extLst>
            </p:cNvPr>
            <p:cNvSpPr/>
            <p:nvPr/>
          </p:nvSpPr>
          <p:spPr>
            <a:xfrm>
              <a:off x="542923" y="1736761"/>
              <a:ext cx="8058154" cy="10639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81BD665-3F89-4524-BE07-D52592561059}"/>
                </a:ext>
              </a:extLst>
            </p:cNvPr>
            <p:cNvSpPr txBox="1"/>
            <p:nvPr/>
          </p:nvSpPr>
          <p:spPr>
            <a:xfrm>
              <a:off x="542921" y="1785026"/>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 can use information on marginal revenue and marginal cost to seek out the profit-maximizing combination of quantity and price.</a:t>
              </a:r>
            </a:p>
          </p:txBody>
        </p:sp>
      </p:grpSp>
    </p:spTree>
    <p:extLst>
      <p:ext uri="{BB962C8B-B14F-4D97-AF65-F5344CB8AC3E}">
        <p14:creationId xmlns:p14="http://schemas.microsoft.com/office/powerpoint/2010/main" val="29094680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97959"/>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Revenue and Marginal Cost for a Monopolist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descr="For a monopoly, marginal revenue decreases as it sells additional units of output.">
            <a:extLst>
              <a:ext uri="{FF2B5EF4-FFF2-40B4-BE49-F238E27FC236}">
                <a16:creationId xmlns:a16="http://schemas.microsoft.com/office/drawing/2014/main" id="{64F686FE-42ED-486C-8C04-5071C1F460F0}"/>
              </a:ext>
            </a:extLst>
          </p:cNvPr>
          <p:cNvGrpSpPr/>
          <p:nvPr/>
        </p:nvGrpSpPr>
        <p:grpSpPr>
          <a:xfrm>
            <a:off x="909638" y="1665529"/>
            <a:ext cx="4029079" cy="1060438"/>
            <a:chOff x="542922" y="1736760"/>
            <a:chExt cx="8058155" cy="1798496"/>
          </a:xfrm>
          <a:solidFill>
            <a:srgbClr val="627981"/>
          </a:solidFill>
        </p:grpSpPr>
        <p:sp>
          <p:nvSpPr>
            <p:cNvPr id="32" name="Rectangle 31">
              <a:extLst>
                <a:ext uri="{FF2B5EF4-FFF2-40B4-BE49-F238E27FC236}">
                  <a16:creationId xmlns:a16="http://schemas.microsoft.com/office/drawing/2014/main" id="{0B26A50E-C93B-4532-A3DE-E39BE58AD9AE}"/>
                </a:ext>
              </a:extLst>
            </p:cNvPr>
            <p:cNvSpPr/>
            <p:nvPr/>
          </p:nvSpPr>
          <p:spPr>
            <a:xfrm>
              <a:off x="542924" y="1736760"/>
              <a:ext cx="8058153" cy="17984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9E05EA8D-0721-4A66-B506-43E1E82C9CBA}"/>
                </a:ext>
              </a:extLst>
            </p:cNvPr>
            <p:cNvSpPr txBox="1"/>
            <p:nvPr/>
          </p:nvSpPr>
          <p:spPr>
            <a:xfrm>
              <a:off x="542922" y="1745949"/>
              <a:ext cx="7807571" cy="172255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a monopoly, marginal revenue decreases as it sells additional units of output.</a:t>
              </a:r>
            </a:p>
          </p:txBody>
        </p:sp>
      </p:grpSp>
      <p:grpSp>
        <p:nvGrpSpPr>
          <p:cNvPr id="17" name="Group 16" descr="The marginal cost curve is upward-sloping.">
            <a:extLst>
              <a:ext uri="{FF2B5EF4-FFF2-40B4-BE49-F238E27FC236}">
                <a16:creationId xmlns:a16="http://schemas.microsoft.com/office/drawing/2014/main" id="{3A67F58A-7094-4B65-A588-E71F95966808}"/>
              </a:ext>
            </a:extLst>
          </p:cNvPr>
          <p:cNvGrpSpPr/>
          <p:nvPr/>
        </p:nvGrpSpPr>
        <p:grpSpPr>
          <a:xfrm>
            <a:off x="909636" y="2839533"/>
            <a:ext cx="4029080" cy="807466"/>
            <a:chOff x="542920" y="1736760"/>
            <a:chExt cx="8058157" cy="1798496"/>
          </a:xfrm>
          <a:solidFill>
            <a:srgbClr val="627981"/>
          </a:solidFill>
        </p:grpSpPr>
        <p:sp>
          <p:nvSpPr>
            <p:cNvPr id="28" name="Rectangle 27">
              <a:extLst>
                <a:ext uri="{FF2B5EF4-FFF2-40B4-BE49-F238E27FC236}">
                  <a16:creationId xmlns:a16="http://schemas.microsoft.com/office/drawing/2014/main" id="{5ABDC894-E670-407D-82E3-D6700D1A4814}"/>
                </a:ext>
              </a:extLst>
            </p:cNvPr>
            <p:cNvSpPr/>
            <p:nvPr/>
          </p:nvSpPr>
          <p:spPr>
            <a:xfrm>
              <a:off x="542924" y="1736760"/>
              <a:ext cx="8058153" cy="17984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8FE0970B-BB66-403D-BF5E-748F9398B9BC}"/>
                </a:ext>
              </a:extLst>
            </p:cNvPr>
            <p:cNvSpPr txBox="1"/>
            <p:nvPr/>
          </p:nvSpPr>
          <p:spPr>
            <a:xfrm>
              <a:off x="542920" y="1860203"/>
              <a:ext cx="7807571" cy="120057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curve is upward-sloping.</a:t>
              </a:r>
            </a:p>
          </p:txBody>
        </p:sp>
      </p:grpSp>
      <p:grpSp>
        <p:nvGrpSpPr>
          <p:cNvPr id="18" name="Group 17" descr="The profit-maximizing choice for a monopoly is to produce at the quantity where marginal revenue is equal to marginal cost.">
            <a:extLst>
              <a:ext uri="{FF2B5EF4-FFF2-40B4-BE49-F238E27FC236}">
                <a16:creationId xmlns:a16="http://schemas.microsoft.com/office/drawing/2014/main" id="{1D84F450-DCE2-4AC1-B55A-294E8BF4AB0F}"/>
              </a:ext>
            </a:extLst>
          </p:cNvPr>
          <p:cNvGrpSpPr/>
          <p:nvPr/>
        </p:nvGrpSpPr>
        <p:grpSpPr>
          <a:xfrm>
            <a:off x="909637" y="3749847"/>
            <a:ext cx="4029079" cy="1605190"/>
            <a:chOff x="542922" y="1736760"/>
            <a:chExt cx="8058155" cy="2967304"/>
          </a:xfrm>
          <a:solidFill>
            <a:srgbClr val="627981"/>
          </a:solidFill>
        </p:grpSpPr>
        <p:sp>
          <p:nvSpPr>
            <p:cNvPr id="19" name="Rectangle 18">
              <a:extLst>
                <a:ext uri="{FF2B5EF4-FFF2-40B4-BE49-F238E27FC236}">
                  <a16:creationId xmlns:a16="http://schemas.microsoft.com/office/drawing/2014/main" id="{AF3AD435-8D38-4FB2-9902-308A8CD2B241}"/>
                </a:ext>
              </a:extLst>
            </p:cNvPr>
            <p:cNvSpPr/>
            <p:nvPr/>
          </p:nvSpPr>
          <p:spPr>
            <a:xfrm>
              <a:off x="542924" y="1736760"/>
              <a:ext cx="8058153" cy="29673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7A7F9E9-628D-4F2A-BA3A-23DE3E557178}"/>
                </a:ext>
              </a:extLst>
            </p:cNvPr>
            <p:cNvSpPr txBox="1"/>
            <p:nvPr/>
          </p:nvSpPr>
          <p:spPr>
            <a:xfrm>
              <a:off x="542922" y="1745949"/>
              <a:ext cx="7807571" cy="276653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profit-maximizing choice for a monopoly is to produce at the quantity where marginal revenue is equal to marginal cost.</a:t>
              </a:r>
            </a:p>
          </p:txBody>
        </p:sp>
      </p:grpSp>
      <p:pic>
        <p:nvPicPr>
          <p:cNvPr id="4" name="Picture 3" descr="A graph showing marginal cost and marginal revenue for the hypothetical firm HealthPill. The marginal revenue is a downward-sloping line. The marginal cost curve is upward-sloping. The point where the two intersect is labeled &quot;Maximum possible profit.&quot;">
            <a:extLst>
              <a:ext uri="{FF2B5EF4-FFF2-40B4-BE49-F238E27FC236}">
                <a16:creationId xmlns:a16="http://schemas.microsoft.com/office/drawing/2014/main" id="{EB7E945A-7882-2010-C6D1-014D5B13E6DA}"/>
              </a:ext>
            </a:extLst>
          </p:cNvPr>
          <p:cNvPicPr>
            <a:picLocks noChangeAspect="1"/>
          </p:cNvPicPr>
          <p:nvPr/>
        </p:nvPicPr>
        <p:blipFill>
          <a:blip r:embed="rId3"/>
          <a:stretch>
            <a:fillRect/>
          </a:stretch>
        </p:blipFill>
        <p:spPr>
          <a:xfrm>
            <a:off x="5062855" y="1548688"/>
            <a:ext cx="6390329" cy="4039319"/>
          </a:xfrm>
          <a:prstGeom prst="rect">
            <a:avLst/>
          </a:prstGeom>
        </p:spPr>
      </p:pic>
    </p:spTree>
    <p:extLst>
      <p:ext uri="{BB962C8B-B14F-4D97-AF65-F5344CB8AC3E}">
        <p14:creationId xmlns:p14="http://schemas.microsoft.com/office/powerpoint/2010/main" val="27923990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17906"/>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 Maximization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If marginal revenue is greater than marginal cost, the monopolist should increase output.">
            <a:extLst>
              <a:ext uri="{FF2B5EF4-FFF2-40B4-BE49-F238E27FC236}">
                <a16:creationId xmlns:a16="http://schemas.microsoft.com/office/drawing/2014/main" id="{4047FD65-181D-43F8-AFBC-695DA038982D}"/>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52B7DEB2-D7AD-4120-B631-4EF7506001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CF11789-9EDC-45E1-A34E-C00A3802F69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marginal revenue is greater than marginal cost, the monopolist should increase output.</a:t>
              </a:r>
            </a:p>
          </p:txBody>
        </p:sp>
      </p:grpSp>
      <p:grpSp>
        <p:nvGrpSpPr>
          <p:cNvPr id="9" name="Group 8" descr="If marginal revenue equals marginal cost, the monopolist is maximizing profit at this level of output.">
            <a:extLst>
              <a:ext uri="{FF2B5EF4-FFF2-40B4-BE49-F238E27FC236}">
                <a16:creationId xmlns:a16="http://schemas.microsoft.com/office/drawing/2014/main" id="{6A21AF2E-7744-49C8-A797-F5A72A3E7E35}"/>
              </a:ext>
            </a:extLst>
          </p:cNvPr>
          <p:cNvGrpSpPr/>
          <p:nvPr/>
        </p:nvGrpSpPr>
        <p:grpSpPr>
          <a:xfrm>
            <a:off x="2066920" y="2504956"/>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B7AFD12E-089C-4B65-9AA1-AE6AC610661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80836E6B-0993-4B70-A3E7-203CB19FBF18}"/>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marginal revenue equals marginal cost, the monopolist is maximizing profit at this level of output.</a:t>
              </a:r>
            </a:p>
          </p:txBody>
        </p:sp>
      </p:grpSp>
      <p:grpSp>
        <p:nvGrpSpPr>
          <p:cNvPr id="12" name="Group 11" descr="If marginal revenue is less than marginal cost, the monopolist should decrease output.">
            <a:extLst>
              <a:ext uri="{FF2B5EF4-FFF2-40B4-BE49-F238E27FC236}">
                <a16:creationId xmlns:a16="http://schemas.microsoft.com/office/drawing/2014/main" id="{4E7EC5E3-E4CF-4C48-9D0C-4CB233280146}"/>
              </a:ext>
            </a:extLst>
          </p:cNvPr>
          <p:cNvGrpSpPr/>
          <p:nvPr/>
        </p:nvGrpSpPr>
        <p:grpSpPr>
          <a:xfrm>
            <a:off x="2066920" y="3429000"/>
            <a:ext cx="8058156" cy="806935"/>
            <a:chOff x="542921" y="1736761"/>
            <a:chExt cx="8058156" cy="806935"/>
          </a:xfrm>
          <a:solidFill>
            <a:srgbClr val="627981"/>
          </a:solidFill>
        </p:grpSpPr>
        <p:sp>
          <p:nvSpPr>
            <p:cNvPr id="13" name="Rectangle 12">
              <a:extLst>
                <a:ext uri="{FF2B5EF4-FFF2-40B4-BE49-F238E27FC236}">
                  <a16:creationId xmlns:a16="http://schemas.microsoft.com/office/drawing/2014/main" id="{72506B6A-DA57-4A51-9057-6DAFFFCCD2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81BD665-3F89-4524-BE07-D52592561059}"/>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marginal revenue is less than marginal cost, the monopolist should decrease output.</a:t>
              </a:r>
            </a:p>
          </p:txBody>
        </p:sp>
      </p:grpSp>
    </p:spTree>
    <p:extLst>
      <p:ext uri="{BB962C8B-B14F-4D97-AF65-F5344CB8AC3E}">
        <p14:creationId xmlns:p14="http://schemas.microsoft.com/office/powerpoint/2010/main" val="22274386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1938992"/>
          </a:xfrm>
          <a:prstGeom prst="rect">
            <a:avLst/>
          </a:prstGeom>
          <a:solidFill>
            <a:srgbClr val="627981"/>
          </a:solidFill>
        </p:spPr>
        <p:txBody>
          <a:bodyPr wrap="square" rtlCol="0">
            <a:spAutoFit/>
          </a:bodyPr>
          <a:lstStyle/>
          <a:p>
            <a:pPr algn="ctr"/>
            <a:r>
              <a:rPr lang="en-US" sz="2400" dirty="0">
                <a:solidFill>
                  <a:schemeClr val="bg1"/>
                </a:solidFill>
              </a:rPr>
              <a:t>When price is equal to $125, a monopolist can sell 10 units of output, and when price is equal to $100, a monopolist can sell 20 units of output.</a:t>
            </a:r>
          </a:p>
          <a:p>
            <a:pPr algn="ctr"/>
            <a:endParaRPr lang="en-US" sz="2400" dirty="0">
              <a:solidFill>
                <a:schemeClr val="bg1"/>
              </a:solidFill>
            </a:endParaRPr>
          </a:p>
          <a:p>
            <a:pPr algn="ctr"/>
            <a:r>
              <a:rPr lang="en-US" sz="2400" dirty="0">
                <a:solidFill>
                  <a:schemeClr val="bg1"/>
                </a:solidFill>
              </a:rPr>
              <a:t>What is the firm's marginal revenue?</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If perfect competition is a market where firms simply respond to the market price, monopoly is a market with no competition at all.">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perfect competition is a market where firms simply respond to the market price, monopoly is a market with no competition at all.</a:t>
              </a:r>
            </a:p>
          </p:txBody>
        </p:sp>
      </p:grpSp>
      <p:grpSp>
        <p:nvGrpSpPr>
          <p:cNvPr id="16" name="Group 15" descr="In the case of monopoly, one firm produces all the output in a market.">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92783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case of </a:t>
              </a:r>
              <a:r>
                <a:rPr lang="en-US" sz="2000" b="1" dirty="0">
                  <a:solidFill>
                    <a:schemeClr val="bg1"/>
                  </a:solidFill>
                </a:rPr>
                <a:t>monopoly</a:t>
              </a:r>
              <a:r>
                <a:rPr lang="en-US" sz="2000" dirty="0">
                  <a:solidFill>
                    <a:schemeClr val="bg1"/>
                  </a:solidFill>
                </a:rPr>
                <a:t>, one firm produces all the output in a market.</a:t>
              </a:r>
            </a:p>
          </p:txBody>
        </p:sp>
      </p:grpSp>
      <p:grpSp>
        <p:nvGrpSpPr>
          <p:cNvPr id="19" name="Group 18" descr="Since a monopoly faces no significant competition, it can charge any price it wishes, subject to the demand curve.">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 monopoly faces no significant competition, it can charge any price it wishes, subject to the demand curve. </a:t>
              </a:r>
            </a:p>
          </p:txBody>
        </p:sp>
      </p:grpSp>
      <p:grpSp>
        <p:nvGrpSpPr>
          <p:cNvPr id="22" name="Group 21" descr="In practice, people often use the term monopoly to describe a market in which one firm merely has a very high market share.">
            <a:extLst>
              <a:ext uri="{FF2B5EF4-FFF2-40B4-BE49-F238E27FC236}">
                <a16:creationId xmlns:a16="http://schemas.microsoft.com/office/drawing/2014/main" id="{F9F04365-F00D-4BBC-834D-41C3FBA12F4D}"/>
              </a:ext>
            </a:extLst>
          </p:cNvPr>
          <p:cNvGrpSpPr/>
          <p:nvPr/>
        </p:nvGrpSpPr>
        <p:grpSpPr>
          <a:xfrm>
            <a:off x="2066920" y="435052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06075219-80C1-4B7F-B07F-8D61314AF4E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AD1596E1-EB70-4BFA-B90D-9D10A0F5066D}"/>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practice, people often use the term monopoly to describe a market in which one firm merely has a very high market share.</a:t>
              </a:r>
            </a:p>
          </p:txBody>
        </p:sp>
      </p:grpSp>
    </p:spTree>
    <p:extLst>
      <p:ext uri="{BB962C8B-B14F-4D97-AF65-F5344CB8AC3E}">
        <p14:creationId xmlns:p14="http://schemas.microsoft.com/office/powerpoint/2010/main" val="603570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369332"/>
          </a:xfrm>
          <a:prstGeom prst="rect">
            <a:avLst/>
          </a:prstGeom>
          <a:noFill/>
        </p:spPr>
        <p:txBody>
          <a:bodyPr wrap="square" rtlCol="0">
            <a:spAutoFit/>
          </a:bodyPr>
          <a:lstStyle/>
          <a:p>
            <a:r>
              <a:rPr lang="en-US" dirty="0">
                <a:solidFill>
                  <a:schemeClr val="bg1"/>
                </a:solidFill>
              </a:rPr>
              <a:t>1. Calculate total revenue at each price by multiplying price and quantity:</a:t>
            </a:r>
          </a:p>
        </p:txBody>
      </p:sp>
      <p:pic>
        <p:nvPicPr>
          <p:cNvPr id="5" name="Picture 4" descr="$125 times 10 equals $1,250.&#10;&#10;$100 times 20 equals $2,000.">
            <a:extLst>
              <a:ext uri="{FF2B5EF4-FFF2-40B4-BE49-F238E27FC236}">
                <a16:creationId xmlns:a16="http://schemas.microsoft.com/office/drawing/2014/main" id="{4F3F11E7-459B-72A3-98ED-FCFFD8850EAC}"/>
              </a:ext>
            </a:extLst>
          </p:cNvPr>
          <p:cNvPicPr>
            <a:picLocks noChangeAspect="1"/>
          </p:cNvPicPr>
          <p:nvPr/>
        </p:nvPicPr>
        <p:blipFill>
          <a:blip r:embed="rId3"/>
          <a:stretch>
            <a:fillRect/>
          </a:stretch>
        </p:blipFill>
        <p:spPr>
          <a:xfrm>
            <a:off x="5171280" y="2270191"/>
            <a:ext cx="1846263" cy="670369"/>
          </a:xfrm>
          <a:prstGeom prst="rect">
            <a:avLst/>
          </a:prstGeom>
        </p:spPr>
      </p:pic>
      <p:sp>
        <p:nvSpPr>
          <p:cNvPr id="11" name="TextBox 10">
            <a:extLst>
              <a:ext uri="{FF2B5EF4-FFF2-40B4-BE49-F238E27FC236}">
                <a16:creationId xmlns:a16="http://schemas.microsoft.com/office/drawing/2014/main" id="{795A56C9-2901-4187-92B6-A933A23297BC}"/>
              </a:ext>
            </a:extLst>
          </p:cNvPr>
          <p:cNvSpPr txBox="1"/>
          <p:nvPr/>
        </p:nvSpPr>
        <p:spPr>
          <a:xfrm>
            <a:off x="1880392" y="3150936"/>
            <a:ext cx="8429625" cy="369332"/>
          </a:xfrm>
          <a:prstGeom prst="rect">
            <a:avLst/>
          </a:prstGeom>
          <a:noFill/>
        </p:spPr>
        <p:txBody>
          <a:bodyPr wrap="square" rtlCol="0">
            <a:spAutoFit/>
          </a:bodyPr>
          <a:lstStyle/>
          <a:p>
            <a:r>
              <a:rPr lang="en-US" dirty="0">
                <a:solidFill>
                  <a:schemeClr val="bg1"/>
                </a:solidFill>
              </a:rPr>
              <a:t>2. Recall that marginal revenue is calculated as follows:</a:t>
            </a:r>
          </a:p>
        </p:txBody>
      </p:sp>
      <p:pic>
        <p:nvPicPr>
          <p:cNvPr id="8" name="Picture 7" descr="Marginal revenue equals change in total revenue divided by change in quantity sold.">
            <a:extLst>
              <a:ext uri="{FF2B5EF4-FFF2-40B4-BE49-F238E27FC236}">
                <a16:creationId xmlns:a16="http://schemas.microsoft.com/office/drawing/2014/main" id="{EFAC8F6F-E8E0-0F71-71DA-148C3ECDAE0B}"/>
              </a:ext>
            </a:extLst>
          </p:cNvPr>
          <p:cNvPicPr>
            <a:picLocks noChangeAspect="1"/>
          </p:cNvPicPr>
          <p:nvPr/>
        </p:nvPicPr>
        <p:blipFill>
          <a:blip r:embed="rId4"/>
          <a:stretch>
            <a:fillRect/>
          </a:stretch>
        </p:blipFill>
        <p:spPr>
          <a:xfrm>
            <a:off x="3969671" y="3659761"/>
            <a:ext cx="4249480" cy="836151"/>
          </a:xfrm>
          <a:prstGeom prst="rect">
            <a:avLst/>
          </a:prstGeom>
        </p:spPr>
      </p:pic>
      <p:sp>
        <p:nvSpPr>
          <p:cNvPr id="14" name="TextBox 13">
            <a:extLst>
              <a:ext uri="{FF2B5EF4-FFF2-40B4-BE49-F238E27FC236}">
                <a16:creationId xmlns:a16="http://schemas.microsoft.com/office/drawing/2014/main" id="{4C51554F-6A71-479E-A7C4-711C9DBC39C5}"/>
              </a:ext>
            </a:extLst>
          </p:cNvPr>
          <p:cNvSpPr txBox="1"/>
          <p:nvPr/>
        </p:nvSpPr>
        <p:spPr>
          <a:xfrm>
            <a:off x="1880392" y="4538492"/>
            <a:ext cx="8429625" cy="369332"/>
          </a:xfrm>
          <a:prstGeom prst="rect">
            <a:avLst/>
          </a:prstGeom>
          <a:noFill/>
        </p:spPr>
        <p:txBody>
          <a:bodyPr wrap="square" rtlCol="0">
            <a:spAutoFit/>
          </a:bodyPr>
          <a:lstStyle/>
          <a:p>
            <a:r>
              <a:rPr lang="en-US" dirty="0">
                <a:solidFill>
                  <a:schemeClr val="bg1"/>
                </a:solidFill>
              </a:rPr>
              <a:t>3. Plug in the given values into the marginal revenue equation:</a:t>
            </a:r>
          </a:p>
        </p:txBody>
      </p:sp>
      <p:pic>
        <p:nvPicPr>
          <p:cNvPr id="10" name="Picture 9" descr="Marginal revenue equals $2,000 minus $1,250 divided by 20 minus 10, which equals $750 divided by 10, which equals $75.">
            <a:extLst>
              <a:ext uri="{FF2B5EF4-FFF2-40B4-BE49-F238E27FC236}">
                <a16:creationId xmlns:a16="http://schemas.microsoft.com/office/drawing/2014/main" id="{5C596AD4-82B3-D952-0A68-4C033B3B7410}"/>
              </a:ext>
            </a:extLst>
          </p:cNvPr>
          <p:cNvPicPr>
            <a:picLocks noChangeAspect="1"/>
          </p:cNvPicPr>
          <p:nvPr/>
        </p:nvPicPr>
        <p:blipFill>
          <a:blip r:embed="rId5"/>
          <a:stretch>
            <a:fillRect/>
          </a:stretch>
        </p:blipFill>
        <p:spPr>
          <a:xfrm>
            <a:off x="3621381" y="5023922"/>
            <a:ext cx="4946059" cy="731057"/>
          </a:xfrm>
          <a:prstGeom prst="rect">
            <a:avLst/>
          </a:prstGeom>
        </p:spPr>
      </p:pic>
    </p:spTree>
    <p:extLst>
      <p:ext uri="{BB962C8B-B14F-4D97-AF65-F5344CB8AC3E}">
        <p14:creationId xmlns:p14="http://schemas.microsoft.com/office/powerpoint/2010/main" val="3358511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17906"/>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Illustrating Monopoly Profits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A monopolist first chooses the quantity where MR = MC.">
            <a:extLst>
              <a:ext uri="{FF2B5EF4-FFF2-40B4-BE49-F238E27FC236}">
                <a16:creationId xmlns:a16="http://schemas.microsoft.com/office/drawing/2014/main" id="{77C8DB29-710C-4513-8CC0-127D83233EB6}"/>
              </a:ext>
            </a:extLst>
          </p:cNvPr>
          <p:cNvGrpSpPr/>
          <p:nvPr/>
        </p:nvGrpSpPr>
        <p:grpSpPr>
          <a:xfrm>
            <a:off x="966788" y="1667262"/>
            <a:ext cx="4029079" cy="862118"/>
            <a:chOff x="542922" y="1736760"/>
            <a:chExt cx="8058155" cy="1798496"/>
          </a:xfrm>
          <a:solidFill>
            <a:srgbClr val="627981"/>
          </a:solidFill>
        </p:grpSpPr>
        <p:sp>
          <p:nvSpPr>
            <p:cNvPr id="16" name="Rectangle 15">
              <a:extLst>
                <a:ext uri="{FF2B5EF4-FFF2-40B4-BE49-F238E27FC236}">
                  <a16:creationId xmlns:a16="http://schemas.microsoft.com/office/drawing/2014/main" id="{1D803486-FE05-4AFC-8A63-A5BF1D3010A8}"/>
                </a:ext>
              </a:extLst>
            </p:cNvPr>
            <p:cNvSpPr/>
            <p:nvPr/>
          </p:nvSpPr>
          <p:spPr>
            <a:xfrm>
              <a:off x="542924" y="1736760"/>
              <a:ext cx="8058153" cy="17984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4201B224-A294-4092-BAE6-EA35FECCDB01}"/>
                </a:ext>
              </a:extLst>
            </p:cNvPr>
            <p:cNvSpPr txBox="1"/>
            <p:nvPr/>
          </p:nvSpPr>
          <p:spPr>
            <a:xfrm>
              <a:off x="542922" y="1897192"/>
              <a:ext cx="7807571" cy="14767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 first chooses the quantity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a:t>
              </a:r>
            </a:p>
          </p:txBody>
        </p:sp>
      </p:grpSp>
      <p:grpSp>
        <p:nvGrpSpPr>
          <p:cNvPr id="18" name="Group 17" descr="The monopolist then decides what price to charge by looking at the demand curve it faces.">
            <a:extLst>
              <a:ext uri="{FF2B5EF4-FFF2-40B4-BE49-F238E27FC236}">
                <a16:creationId xmlns:a16="http://schemas.microsoft.com/office/drawing/2014/main" id="{949399C8-640E-4A6D-8A33-737C699525EF}"/>
              </a:ext>
            </a:extLst>
          </p:cNvPr>
          <p:cNvGrpSpPr/>
          <p:nvPr/>
        </p:nvGrpSpPr>
        <p:grpSpPr>
          <a:xfrm>
            <a:off x="966788" y="2652606"/>
            <a:ext cx="4029079" cy="1092567"/>
            <a:chOff x="542922" y="1736758"/>
            <a:chExt cx="8058155" cy="2279244"/>
          </a:xfrm>
          <a:solidFill>
            <a:srgbClr val="627981"/>
          </a:solidFill>
        </p:grpSpPr>
        <p:sp>
          <p:nvSpPr>
            <p:cNvPr id="19" name="Rectangle 18">
              <a:extLst>
                <a:ext uri="{FF2B5EF4-FFF2-40B4-BE49-F238E27FC236}">
                  <a16:creationId xmlns:a16="http://schemas.microsoft.com/office/drawing/2014/main" id="{A64A394D-5C32-4402-91B6-EC4F48495271}"/>
                </a:ext>
              </a:extLst>
            </p:cNvPr>
            <p:cNvSpPr/>
            <p:nvPr/>
          </p:nvSpPr>
          <p:spPr>
            <a:xfrm>
              <a:off x="542924" y="1736758"/>
              <a:ext cx="8058153" cy="22792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AA88B4E-9C6C-4250-8268-51DE951A4B70}"/>
                </a:ext>
              </a:extLst>
            </p:cNvPr>
            <p:cNvSpPr txBox="1"/>
            <p:nvPr/>
          </p:nvSpPr>
          <p:spPr>
            <a:xfrm>
              <a:off x="542922" y="1831412"/>
              <a:ext cx="7807571" cy="21188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monopolist then decides what price to charge by looking at the demand curve it faces.</a:t>
              </a:r>
            </a:p>
          </p:txBody>
        </p:sp>
      </p:grpSp>
      <p:grpSp>
        <p:nvGrpSpPr>
          <p:cNvPr id="21" name="Group 20" descr="If the price charged is above average cost, the monopoly is earning positive profits.">
            <a:extLst>
              <a:ext uri="{FF2B5EF4-FFF2-40B4-BE49-F238E27FC236}">
                <a16:creationId xmlns:a16="http://schemas.microsoft.com/office/drawing/2014/main" id="{3DFC823F-7ABA-4E22-8290-071CAD29E31D}"/>
              </a:ext>
            </a:extLst>
          </p:cNvPr>
          <p:cNvGrpSpPr/>
          <p:nvPr/>
        </p:nvGrpSpPr>
        <p:grpSpPr>
          <a:xfrm>
            <a:off x="966788" y="3878832"/>
            <a:ext cx="4029079" cy="1092567"/>
            <a:chOff x="542922" y="1736758"/>
            <a:chExt cx="8058155" cy="2279244"/>
          </a:xfrm>
          <a:solidFill>
            <a:srgbClr val="627981"/>
          </a:solidFill>
        </p:grpSpPr>
        <p:sp>
          <p:nvSpPr>
            <p:cNvPr id="22" name="Rectangle 21">
              <a:extLst>
                <a:ext uri="{FF2B5EF4-FFF2-40B4-BE49-F238E27FC236}">
                  <a16:creationId xmlns:a16="http://schemas.microsoft.com/office/drawing/2014/main" id="{F9688DE8-B1AC-41D9-8CA6-2F3E9179FA21}"/>
                </a:ext>
              </a:extLst>
            </p:cNvPr>
            <p:cNvSpPr/>
            <p:nvPr/>
          </p:nvSpPr>
          <p:spPr>
            <a:xfrm>
              <a:off x="542924" y="1736758"/>
              <a:ext cx="8058153" cy="22792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DFFDA3FE-505A-4BD6-B9D9-D97C4954D64C}"/>
                </a:ext>
              </a:extLst>
            </p:cNvPr>
            <p:cNvSpPr txBox="1"/>
            <p:nvPr/>
          </p:nvSpPr>
          <p:spPr>
            <a:xfrm>
              <a:off x="542922" y="1831412"/>
              <a:ext cx="7807571" cy="21188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price charged is above average cost, the monopoly is earning positive profits.</a:t>
              </a:r>
            </a:p>
          </p:txBody>
        </p:sp>
      </p:grpSp>
      <p:pic>
        <p:nvPicPr>
          <p:cNvPr id="4" name="Picture 3" descr="A graph with quantity on the x-axis and cost or price in dollars on the y-axis. The relationships between a monopoly's marginal cost curve, marginal revenue curve, demand curve, average cost curve, and total profit are graphed.">
            <a:extLst>
              <a:ext uri="{FF2B5EF4-FFF2-40B4-BE49-F238E27FC236}">
                <a16:creationId xmlns:a16="http://schemas.microsoft.com/office/drawing/2014/main" id="{D2DBF383-269E-6540-453B-8A03D9899B83}"/>
              </a:ext>
            </a:extLst>
          </p:cNvPr>
          <p:cNvPicPr>
            <a:picLocks noChangeAspect="1"/>
          </p:cNvPicPr>
          <p:nvPr/>
        </p:nvPicPr>
        <p:blipFill>
          <a:blip r:embed="rId3"/>
          <a:stretch>
            <a:fillRect/>
          </a:stretch>
        </p:blipFill>
        <p:spPr>
          <a:xfrm>
            <a:off x="5301615" y="1667262"/>
            <a:ext cx="6127523" cy="4028422"/>
          </a:xfrm>
          <a:prstGeom prst="rect">
            <a:avLst/>
          </a:prstGeom>
        </p:spPr>
      </p:pic>
    </p:spTree>
    <p:extLst>
      <p:ext uri="{BB962C8B-B14F-4D97-AF65-F5344CB8AC3E}">
        <p14:creationId xmlns:p14="http://schemas.microsoft.com/office/powerpoint/2010/main" val="10340966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17906"/>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Three-Step Process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of the three-step process for a monopolist making profit-maximizing output decisions. Step 1 is to identify the quantity (Q1) where MR equals MC. Step 2 is to look to the demand curve to see what price to charge for Q1. Step 3 is to identify the profit, which is the total revenue rectangle minus the total cost rectangle.">
            <a:extLst>
              <a:ext uri="{FF2B5EF4-FFF2-40B4-BE49-F238E27FC236}">
                <a16:creationId xmlns:a16="http://schemas.microsoft.com/office/drawing/2014/main" id="{4533DBD1-3002-4264-BDA3-EA96354406D8}"/>
              </a:ext>
            </a:extLst>
          </p:cNvPr>
          <p:cNvPicPr>
            <a:picLocks noChangeAspect="1"/>
          </p:cNvPicPr>
          <p:nvPr/>
        </p:nvPicPr>
        <p:blipFill>
          <a:blip r:embed="rId3"/>
          <a:stretch>
            <a:fillRect/>
          </a:stretch>
        </p:blipFill>
        <p:spPr>
          <a:xfrm>
            <a:off x="1276349" y="1303913"/>
            <a:ext cx="7915276" cy="5287585"/>
          </a:xfrm>
          <a:prstGeom prst="rect">
            <a:avLst/>
          </a:prstGeom>
        </p:spPr>
      </p:pic>
    </p:spTree>
    <p:extLst>
      <p:ext uri="{BB962C8B-B14F-4D97-AF65-F5344CB8AC3E}">
        <p14:creationId xmlns:p14="http://schemas.microsoft.com/office/powerpoint/2010/main" val="9264264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5952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Revenue and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When quantity sold increases by one unit, marginal revenue is affected in two ways.">
            <a:extLst>
              <a:ext uri="{FF2B5EF4-FFF2-40B4-BE49-F238E27FC236}">
                <a16:creationId xmlns:a16="http://schemas.microsoft.com/office/drawing/2014/main" id="{77C8DB29-710C-4513-8CC0-127D83233EB6}"/>
              </a:ext>
            </a:extLst>
          </p:cNvPr>
          <p:cNvGrpSpPr/>
          <p:nvPr/>
        </p:nvGrpSpPr>
        <p:grpSpPr>
          <a:xfrm>
            <a:off x="1624017" y="1581537"/>
            <a:ext cx="4538657" cy="1130132"/>
            <a:chOff x="542922" y="1736758"/>
            <a:chExt cx="8058155" cy="2921286"/>
          </a:xfrm>
          <a:solidFill>
            <a:srgbClr val="627981"/>
          </a:solidFill>
        </p:grpSpPr>
        <p:sp>
          <p:nvSpPr>
            <p:cNvPr id="16" name="Rectangle 15">
              <a:extLst>
                <a:ext uri="{FF2B5EF4-FFF2-40B4-BE49-F238E27FC236}">
                  <a16:creationId xmlns:a16="http://schemas.microsoft.com/office/drawing/2014/main" id="{1D803486-FE05-4AFC-8A63-A5BF1D3010A8}"/>
                </a:ext>
              </a:extLst>
            </p:cNvPr>
            <p:cNvSpPr/>
            <p:nvPr/>
          </p:nvSpPr>
          <p:spPr>
            <a:xfrm>
              <a:off x="542924" y="1736758"/>
              <a:ext cx="8058153" cy="29212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4201B224-A294-4092-BAE6-EA35FECCDB01}"/>
                </a:ext>
              </a:extLst>
            </p:cNvPr>
            <p:cNvSpPr txBox="1"/>
            <p:nvPr/>
          </p:nvSpPr>
          <p:spPr>
            <a:xfrm>
              <a:off x="542922" y="1798522"/>
              <a:ext cx="7807571" cy="21188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quantity sold increases by one unit, marginal revenue is affected in two ways.</a:t>
              </a:r>
            </a:p>
          </p:txBody>
        </p:sp>
      </p:grpSp>
      <p:grpSp>
        <p:nvGrpSpPr>
          <p:cNvPr id="28" name="Group 27" descr="First, one additional unit is sold at the new market price. Second, all the previous units, which were sold at the higher price, now sell for less.">
            <a:extLst>
              <a:ext uri="{FF2B5EF4-FFF2-40B4-BE49-F238E27FC236}">
                <a16:creationId xmlns:a16="http://schemas.microsoft.com/office/drawing/2014/main" id="{41CCA15D-B41E-4C3D-9FF0-D56354303B17}"/>
              </a:ext>
            </a:extLst>
          </p:cNvPr>
          <p:cNvGrpSpPr/>
          <p:nvPr/>
        </p:nvGrpSpPr>
        <p:grpSpPr>
          <a:xfrm>
            <a:off x="1624018" y="2816635"/>
            <a:ext cx="4538656" cy="1525633"/>
            <a:chOff x="542922" y="1736754"/>
            <a:chExt cx="8058155" cy="5485009"/>
          </a:xfrm>
          <a:solidFill>
            <a:srgbClr val="627981"/>
          </a:solidFill>
        </p:grpSpPr>
        <p:sp>
          <p:nvSpPr>
            <p:cNvPr id="29" name="Rectangle 28">
              <a:extLst>
                <a:ext uri="{FF2B5EF4-FFF2-40B4-BE49-F238E27FC236}">
                  <a16:creationId xmlns:a16="http://schemas.microsoft.com/office/drawing/2014/main" id="{1846E515-5FBF-4741-A164-1AD7BFD4972D}"/>
                </a:ext>
              </a:extLst>
            </p:cNvPr>
            <p:cNvSpPr/>
            <p:nvPr/>
          </p:nvSpPr>
          <p:spPr>
            <a:xfrm>
              <a:off x="542924" y="1736754"/>
              <a:ext cx="8058153" cy="54850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329B5DCB-BED1-4E6C-9BA1-FE09F130F437}"/>
                </a:ext>
              </a:extLst>
            </p:cNvPr>
            <p:cNvSpPr txBox="1"/>
            <p:nvPr/>
          </p:nvSpPr>
          <p:spPr>
            <a:xfrm>
              <a:off x="542922" y="2007625"/>
              <a:ext cx="7807572" cy="456237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First, one additional unit is sold at the new market price. Second, all the previous units, which were sold at the higher price, now sell for less.</a:t>
              </a:r>
            </a:p>
          </p:txBody>
        </p:sp>
      </p:grpSp>
      <p:sp>
        <p:nvSpPr>
          <p:cNvPr id="36" name="TextBox 35">
            <a:extLst>
              <a:ext uri="{FF2B5EF4-FFF2-40B4-BE49-F238E27FC236}">
                <a16:creationId xmlns:a16="http://schemas.microsoft.com/office/drawing/2014/main" id="{CBE19200-4761-4E31-ACF8-D3A9CA238DF6}"/>
              </a:ext>
            </a:extLst>
          </p:cNvPr>
          <p:cNvSpPr txBox="1"/>
          <p:nvPr/>
        </p:nvSpPr>
        <p:spPr>
          <a:xfrm>
            <a:off x="1624019" y="4460855"/>
            <a:ext cx="4538655" cy="163121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of the lower price on all units sold, the marginal revenue of selling a unit is less than the price of that unit, and the</a:t>
            </a:r>
            <a:r>
              <a:rPr lang="en-US" sz="2000" i="1" dirty="0">
                <a:solidFill>
                  <a:schemeClr val="bg1"/>
                </a:solidFill>
              </a:rPr>
              <a:t> </a:t>
            </a:r>
            <a:r>
              <a:rPr lang="en-US" sz="2000" dirty="0">
                <a:solidFill>
                  <a:schemeClr val="bg1"/>
                </a:solidFill>
              </a:rPr>
              <a:t>marginal revenue</a:t>
            </a:r>
            <a:r>
              <a:rPr lang="en-US" sz="2000" i="1" dirty="0">
                <a:solidFill>
                  <a:schemeClr val="bg1"/>
                </a:solidFill>
              </a:rPr>
              <a:t> </a:t>
            </a:r>
            <a:r>
              <a:rPr lang="en-US" sz="2000" dirty="0">
                <a:solidFill>
                  <a:schemeClr val="bg1"/>
                </a:solidFill>
              </a:rPr>
              <a:t>curve is below the demand curve.</a:t>
            </a:r>
          </a:p>
        </p:txBody>
      </p:sp>
      <p:pic>
        <p:nvPicPr>
          <p:cNvPr id="3074" name="Picture 2" descr="A graph of a monopolist's demand and marginal revenue curves. Both are downward-sloping lines.">
            <a:extLst>
              <a:ext uri="{FF2B5EF4-FFF2-40B4-BE49-F238E27FC236}">
                <a16:creationId xmlns:a16="http://schemas.microsoft.com/office/drawing/2014/main" id="{86FDB350-437E-42AE-89FB-272B8FCF14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4469" y="1732108"/>
            <a:ext cx="4286250" cy="4857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43123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17906"/>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Inefficiency of 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Economists object to the fact that monopolies often do not supply enough output to be allocatively efficient.">
            <a:extLst>
              <a:ext uri="{FF2B5EF4-FFF2-40B4-BE49-F238E27FC236}">
                <a16:creationId xmlns:a16="http://schemas.microsoft.com/office/drawing/2014/main" id="{4047FD65-181D-43F8-AFBC-695DA038982D}"/>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52B7DEB2-D7AD-4120-B631-4EF7506001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CF11789-9EDC-45E1-A34E-C00A3802F69E}"/>
                </a:ext>
              </a:extLst>
            </p:cNvPr>
            <p:cNvSpPr txBox="1"/>
            <p:nvPr/>
          </p:nvSpPr>
          <p:spPr>
            <a:xfrm>
              <a:off x="542923" y="177862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object to the fact that monopolies often do not supply enough output to be allocatively efficient.</a:t>
              </a:r>
            </a:p>
          </p:txBody>
        </p:sp>
      </p:grpSp>
      <p:grpSp>
        <p:nvGrpSpPr>
          <p:cNvPr id="9" name="Group 8" descr="Allocative efficiency is an economic concept regarding efficiency at the social or societal level.">
            <a:extLst>
              <a:ext uri="{FF2B5EF4-FFF2-40B4-BE49-F238E27FC236}">
                <a16:creationId xmlns:a16="http://schemas.microsoft.com/office/drawing/2014/main" id="{6A21AF2E-7744-49C8-A797-F5A72A3E7E35}"/>
              </a:ext>
            </a:extLst>
          </p:cNvPr>
          <p:cNvGrpSpPr/>
          <p:nvPr/>
        </p:nvGrpSpPr>
        <p:grpSpPr>
          <a:xfrm>
            <a:off x="2066920" y="2504956"/>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B7AFD12E-089C-4B65-9AA1-AE6AC610661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80836E6B-0993-4B70-A3E7-203CB19FBF18}"/>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Allocative efficiency </a:t>
              </a:r>
              <a:r>
                <a:rPr lang="en-US" sz="2000" dirty="0">
                  <a:solidFill>
                    <a:schemeClr val="bg1"/>
                  </a:solidFill>
                </a:rPr>
                <a:t>is an economic concept regarding efficiency at the social or societal level.</a:t>
              </a:r>
            </a:p>
          </p:txBody>
        </p:sp>
      </p:grpSp>
      <p:grpSp>
        <p:nvGrpSpPr>
          <p:cNvPr id="12" name="Group 11" descr="Allocative efficiency refers to the quantity where the marginal benefit to society of one more unit just equals the marginal cost.">
            <a:extLst>
              <a:ext uri="{FF2B5EF4-FFF2-40B4-BE49-F238E27FC236}">
                <a16:creationId xmlns:a16="http://schemas.microsoft.com/office/drawing/2014/main" id="{4E7EC5E3-E4CF-4C48-9D0C-4CB233280146}"/>
              </a:ext>
            </a:extLst>
          </p:cNvPr>
          <p:cNvGrpSpPr/>
          <p:nvPr/>
        </p:nvGrpSpPr>
        <p:grpSpPr>
          <a:xfrm>
            <a:off x="2066920" y="3429000"/>
            <a:ext cx="8058156" cy="806935"/>
            <a:chOff x="542921" y="1736761"/>
            <a:chExt cx="8058156" cy="806935"/>
          </a:xfrm>
          <a:solidFill>
            <a:srgbClr val="627981"/>
          </a:solidFill>
        </p:grpSpPr>
        <p:sp>
          <p:nvSpPr>
            <p:cNvPr id="13" name="Rectangle 12">
              <a:extLst>
                <a:ext uri="{FF2B5EF4-FFF2-40B4-BE49-F238E27FC236}">
                  <a16:creationId xmlns:a16="http://schemas.microsoft.com/office/drawing/2014/main" id="{72506B6A-DA57-4A51-9057-6DAFFFCCD2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81BD665-3F89-4524-BE07-D52592561059}"/>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Allocative efficiency refers to the quantity where the marginal benefit to society of one more unit just equals the marginal cost.</a:t>
              </a:r>
            </a:p>
          </p:txBody>
        </p:sp>
      </p:grpSp>
      <p:grpSp>
        <p:nvGrpSpPr>
          <p:cNvPr id="15" name="Group 14" descr="In the case of monopoly, price is always greater than marginal cost at the profit-maximizing level of output, so it is not allocatively efficient.">
            <a:extLst>
              <a:ext uri="{FF2B5EF4-FFF2-40B4-BE49-F238E27FC236}">
                <a16:creationId xmlns:a16="http://schemas.microsoft.com/office/drawing/2014/main" id="{17320BA2-659A-4E3B-8EE6-BE5BC0D6B45C}"/>
              </a:ext>
            </a:extLst>
          </p:cNvPr>
          <p:cNvGrpSpPr/>
          <p:nvPr/>
        </p:nvGrpSpPr>
        <p:grpSpPr>
          <a:xfrm>
            <a:off x="2066921" y="4350525"/>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7BFA67C2-D89F-40F7-A415-B4E2AD4A3BA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546F59F-E4AD-49A7-9418-762528D487B9}"/>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case of monopoly, price is always greater than marginal cost at the profit-maximizing level of output, so it is not allocatively efficient.</a:t>
              </a:r>
            </a:p>
          </p:txBody>
        </p:sp>
      </p:grpSp>
    </p:spTree>
    <p:extLst>
      <p:ext uri="{BB962C8B-B14F-4D97-AF65-F5344CB8AC3E}">
        <p14:creationId xmlns:p14="http://schemas.microsoft.com/office/powerpoint/2010/main" val="22500290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1554480"/>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734860" y="1560449"/>
            <a:ext cx="8851342" cy="1200329"/>
          </a:xfrm>
          <a:prstGeom prst="rect">
            <a:avLst/>
          </a:prstGeom>
          <a:solidFill>
            <a:srgbClr val="627981"/>
          </a:solidFill>
        </p:spPr>
        <p:txBody>
          <a:bodyPr wrap="square" rtlCol="0" anchor="ctr">
            <a:spAutoFit/>
          </a:bodyPr>
          <a:lstStyle/>
          <a:p>
            <a:pPr algn="ctr"/>
            <a:r>
              <a:rPr lang="en-US" sz="2400" dirty="0">
                <a:solidFill>
                  <a:schemeClr val="bg1"/>
                </a:solidFill>
              </a:rPr>
              <a:t>What is a company that you would consider to be a monopoly? Why do you think it is a monopoly? How do you think this company determines how much to produce?</a:t>
            </a:r>
          </a:p>
        </p:txBody>
      </p:sp>
    </p:spTree>
    <p:extLst>
      <p:ext uri="{BB962C8B-B14F-4D97-AF65-F5344CB8AC3E}">
        <p14:creationId xmlns:p14="http://schemas.microsoft.com/office/powerpoint/2010/main" val="25727999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monopolist is not a price taker because when it decides what quantity to produce, it also determines the market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Total revenue for a monopolist will start low, rise, and then decline.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Each additional unit a monopolist sells will push down the overall market price, and as it sells more units, this lower price applies to increasingly more units.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monopolist will select the profit-maximizing level of output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 and then charge the price for that quantity of output as determined by the market demand curve.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Monopolists are not allocatively efficient because they do not produce at the quantity where </a:t>
            </a:r>
            <a:r>
              <a:rPr lang="en-US" sz="2000" i="1" dirty="0">
                <a:solidFill>
                  <a:schemeClr val="bg1"/>
                </a:solidFill>
              </a:rPr>
              <a:t>P</a:t>
            </a:r>
            <a:r>
              <a:rPr lang="en-US" sz="2000" dirty="0">
                <a:solidFill>
                  <a:schemeClr val="bg1"/>
                </a:solidFill>
              </a:rPr>
              <a:t> = </a:t>
            </a:r>
            <a:r>
              <a:rPr lang="en-US" sz="2000" i="1" dirty="0">
                <a:solidFill>
                  <a:schemeClr val="bg1"/>
                </a:solidFill>
              </a:rPr>
              <a:t>MC</a:t>
            </a:r>
            <a:r>
              <a:rPr lang="en-US" sz="2000" dirty="0">
                <a:solidFill>
                  <a:schemeClr val="bg1"/>
                </a:solidFill>
              </a:rPr>
              <a:t>.</a:t>
            </a:r>
          </a:p>
          <a:p>
            <a:endParaRPr lang="en-US" sz="2000" dirty="0">
              <a:solidFill>
                <a:schemeClr val="bg1"/>
              </a:solidFill>
            </a:endParaRPr>
          </a:p>
        </p:txBody>
      </p:sp>
    </p:spTree>
    <p:extLst>
      <p:ext uri="{BB962C8B-B14F-4D97-AF65-F5344CB8AC3E}">
        <p14:creationId xmlns:p14="http://schemas.microsoft.com/office/powerpoint/2010/main" val="8198314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Perfect Competition vs. 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ic showing that perfect competition has many firms and no market power or control over price">
            <a:extLst>
              <a:ext uri="{FF2B5EF4-FFF2-40B4-BE49-F238E27FC236}">
                <a16:creationId xmlns:a16="http://schemas.microsoft.com/office/drawing/2014/main" id="{8226ED68-CDCA-3D8C-586F-E883C0A2E430}"/>
              </a:ext>
            </a:extLst>
          </p:cNvPr>
          <p:cNvPicPr>
            <a:picLocks noChangeAspect="1"/>
          </p:cNvPicPr>
          <p:nvPr/>
        </p:nvPicPr>
        <p:blipFill>
          <a:blip r:embed="rId3"/>
          <a:stretch>
            <a:fillRect/>
          </a:stretch>
        </p:blipFill>
        <p:spPr>
          <a:xfrm>
            <a:off x="1524001" y="1624471"/>
            <a:ext cx="4166970" cy="4611288"/>
          </a:xfrm>
          <a:prstGeom prst="rect">
            <a:avLst/>
          </a:prstGeom>
        </p:spPr>
      </p:pic>
      <p:pic>
        <p:nvPicPr>
          <p:cNvPr id="8" name="Picture 7" descr="A graphic showing that a monopoly is one firm and is the price setter">
            <a:extLst>
              <a:ext uri="{FF2B5EF4-FFF2-40B4-BE49-F238E27FC236}">
                <a16:creationId xmlns:a16="http://schemas.microsoft.com/office/drawing/2014/main" id="{F13D0CBD-439A-8BEC-A81F-5D1878C5D33F}"/>
              </a:ext>
            </a:extLst>
          </p:cNvPr>
          <p:cNvPicPr>
            <a:picLocks noChangeAspect="1"/>
          </p:cNvPicPr>
          <p:nvPr/>
        </p:nvPicPr>
        <p:blipFill>
          <a:blip r:embed="rId4"/>
          <a:stretch>
            <a:fillRect/>
          </a:stretch>
        </p:blipFill>
        <p:spPr>
          <a:xfrm>
            <a:off x="6501031" y="1624471"/>
            <a:ext cx="4102864" cy="4611288"/>
          </a:xfrm>
          <a:prstGeom prst="rect">
            <a:avLst/>
          </a:prstGeom>
        </p:spPr>
      </p:pic>
    </p:spTree>
    <p:extLst>
      <p:ext uri="{BB962C8B-B14F-4D97-AF65-F5344CB8AC3E}">
        <p14:creationId xmlns:p14="http://schemas.microsoft.com/office/powerpoint/2010/main" val="1405247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Monopoly Examples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Even though there are very few true monopolies in existence, we do deal with some of those few every day, often without realizing it.">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though there are very few true monopolies in existence, we do deal with some of those few every day, often without realizing it.</a:t>
              </a:r>
            </a:p>
          </p:txBody>
        </p:sp>
      </p:grpSp>
      <p:grpSp>
        <p:nvGrpSpPr>
          <p:cNvPr id="16" name="Group 15" descr="The U.S. Postal Service and your electric and water companies are a few examples.">
            <a:extLst>
              <a:ext uri="{FF2B5EF4-FFF2-40B4-BE49-F238E27FC236}">
                <a16:creationId xmlns:a16="http://schemas.microsoft.com/office/drawing/2014/main" id="{0A830CD4-D4B3-4A85-B6C3-C350A127AB93}"/>
              </a:ext>
            </a:extLst>
          </p:cNvPr>
          <p:cNvGrpSpPr/>
          <p:nvPr/>
        </p:nvGrpSpPr>
        <p:grpSpPr>
          <a:xfrm>
            <a:off x="2066919" y="2504956"/>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0" y="18104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Postal Service and your electric and water companies are a few examples.</a:t>
              </a:r>
            </a:p>
          </p:txBody>
        </p:sp>
      </p:grpSp>
      <p:pic>
        <p:nvPicPr>
          <p:cNvPr id="2050" name="Picture 2" descr="A photograph of a U.S. Postal Service drop-off container">
            <a:extLst>
              <a:ext uri="{FF2B5EF4-FFF2-40B4-BE49-F238E27FC236}">
                <a16:creationId xmlns:a16="http://schemas.microsoft.com/office/drawing/2014/main" id="{7118C553-2C4C-4F72-AA82-A9C40418D0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7366" y="3477265"/>
            <a:ext cx="3226676" cy="32065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6084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Monopolies Form: Barriers to Entry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Because of the lack of competition, monopolies tend to earn significant economic profits.">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of the lack of competition, monopolies tend to earn significant economic profits.</a:t>
              </a:r>
            </a:p>
          </p:txBody>
        </p:sp>
      </p:grpSp>
      <p:grpSp>
        <p:nvGrpSpPr>
          <p:cNvPr id="16" name="Group 15" descr="Profits should attract vigorous competition, and yet, because of one particular characteristic of monopoly, they do not.">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Profits should attract vigorous competition, and yet, because of one particular characteristic of monopoly, they do not.</a:t>
              </a:r>
            </a:p>
          </p:txBody>
        </p:sp>
      </p:grpSp>
      <p:grpSp>
        <p:nvGrpSpPr>
          <p:cNvPr id="19" name="Group 18" descr="Three main categories of barriers to entry exist.">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Three main categories of </a:t>
              </a:r>
              <a:r>
                <a:rPr lang="en-US" sz="2000" b="1" dirty="0">
                  <a:solidFill>
                    <a:schemeClr val="bg1"/>
                  </a:solidFill>
                </a:rPr>
                <a:t>barriers to entry </a:t>
              </a:r>
              <a:r>
                <a:rPr lang="en-US" sz="2000" dirty="0">
                  <a:solidFill>
                    <a:schemeClr val="bg1"/>
                  </a:solidFill>
                </a:rPr>
                <a:t>exist.</a:t>
              </a:r>
            </a:p>
          </p:txBody>
        </p:sp>
      </p:grpSp>
    </p:spTree>
    <p:extLst>
      <p:ext uri="{BB962C8B-B14F-4D97-AF65-F5344CB8AC3E}">
        <p14:creationId xmlns:p14="http://schemas.microsoft.com/office/powerpoint/2010/main" val="837354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Barriers to Entry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a:extLst>
              <a:ext uri="{FF2B5EF4-FFF2-40B4-BE49-F238E27FC236}">
                <a16:creationId xmlns:a16="http://schemas.microsoft.com/office/drawing/2014/main" id="{F34B141C-FBA8-4D5F-831C-0002C0F5BB7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8420" y="1383374"/>
            <a:ext cx="2194560" cy="2194560"/>
          </a:xfrm>
          <a:prstGeom prst="rect">
            <a:avLst/>
          </a:prstGeom>
        </p:spPr>
      </p:pic>
      <p:sp>
        <p:nvSpPr>
          <p:cNvPr id="2" name="Rectangle 1">
            <a:extLst>
              <a:ext uri="{FF2B5EF4-FFF2-40B4-BE49-F238E27FC236}">
                <a16:creationId xmlns:a16="http://schemas.microsoft.com/office/drawing/2014/main" id="{96B0C2E8-9DDF-42B9-9B00-517847FFAAE8}"/>
              </a:ext>
            </a:extLst>
          </p:cNvPr>
          <p:cNvSpPr/>
          <p:nvPr/>
        </p:nvSpPr>
        <p:spPr>
          <a:xfrm>
            <a:off x="1078420" y="3691329"/>
            <a:ext cx="2194560" cy="11076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Legal barriers to entry</a:t>
            </a:r>
          </a:p>
        </p:txBody>
      </p:sp>
      <p:pic>
        <p:nvPicPr>
          <p:cNvPr id="7" name="Graphic 6">
            <a:extLst>
              <a:ext uri="{FF2B5EF4-FFF2-40B4-BE49-F238E27FC236}">
                <a16:creationId xmlns:a16="http://schemas.microsoft.com/office/drawing/2014/main" id="{07E9763E-5E6A-4765-8F4D-3C58364BEF3A}"/>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98720" y="1383374"/>
            <a:ext cx="2194560" cy="2194560"/>
          </a:xfrm>
          <a:prstGeom prst="rect">
            <a:avLst/>
          </a:prstGeom>
        </p:spPr>
      </p:pic>
      <p:sp>
        <p:nvSpPr>
          <p:cNvPr id="13" name="Rectangle 12">
            <a:extLst>
              <a:ext uri="{FF2B5EF4-FFF2-40B4-BE49-F238E27FC236}">
                <a16:creationId xmlns:a16="http://schemas.microsoft.com/office/drawing/2014/main" id="{1202753E-99EC-4121-A6DB-F39005773CDE}"/>
              </a:ext>
            </a:extLst>
          </p:cNvPr>
          <p:cNvSpPr/>
          <p:nvPr/>
        </p:nvSpPr>
        <p:spPr>
          <a:xfrm>
            <a:off x="4998720" y="3691330"/>
            <a:ext cx="2194560" cy="11076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Technological barriers to entry</a:t>
            </a:r>
          </a:p>
        </p:txBody>
      </p:sp>
      <p:pic>
        <p:nvPicPr>
          <p:cNvPr id="5" name="Graphic 4">
            <a:extLst>
              <a:ext uri="{FF2B5EF4-FFF2-40B4-BE49-F238E27FC236}">
                <a16:creationId xmlns:a16="http://schemas.microsoft.com/office/drawing/2014/main" id="{DFF08078-E618-4DF1-81E6-0E0E3F82D305}"/>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919020" y="1383374"/>
            <a:ext cx="2194560" cy="2194560"/>
          </a:xfrm>
          <a:prstGeom prst="rect">
            <a:avLst/>
          </a:prstGeom>
        </p:spPr>
      </p:pic>
      <p:sp>
        <p:nvSpPr>
          <p:cNvPr id="14" name="Rectangle 13">
            <a:extLst>
              <a:ext uri="{FF2B5EF4-FFF2-40B4-BE49-F238E27FC236}">
                <a16:creationId xmlns:a16="http://schemas.microsoft.com/office/drawing/2014/main" id="{D7FD5493-94EE-4201-95E3-ED101A0303ED}"/>
              </a:ext>
            </a:extLst>
          </p:cNvPr>
          <p:cNvSpPr/>
          <p:nvPr/>
        </p:nvSpPr>
        <p:spPr>
          <a:xfrm>
            <a:off x="8919020" y="3691330"/>
            <a:ext cx="2194560" cy="11076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Market barriers to entry</a:t>
            </a:r>
          </a:p>
        </p:txBody>
      </p:sp>
      <p:grpSp>
        <p:nvGrpSpPr>
          <p:cNvPr id="15" name="Group 14" descr="In some cases, barriers to entry may lead to monopoly, while in other cases, they may limit competition to a few firms.">
            <a:extLst>
              <a:ext uri="{FF2B5EF4-FFF2-40B4-BE49-F238E27FC236}">
                <a16:creationId xmlns:a16="http://schemas.microsoft.com/office/drawing/2014/main" id="{95124E57-1E36-4292-8DAB-2CDEE1F65673}"/>
              </a:ext>
            </a:extLst>
          </p:cNvPr>
          <p:cNvGrpSpPr/>
          <p:nvPr/>
        </p:nvGrpSpPr>
        <p:grpSpPr>
          <a:xfrm>
            <a:off x="2066922" y="5316624"/>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C4CB0714-0E1B-43A7-B2E5-1227E02526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6A4ED2E-4614-4DB3-8574-0CDD407173AF}"/>
                </a:ext>
              </a:extLst>
            </p:cNvPr>
            <p:cNvSpPr txBox="1"/>
            <p:nvPr/>
          </p:nvSpPr>
          <p:spPr>
            <a:xfrm>
              <a:off x="542921" y="1786285"/>
              <a:ext cx="7807571" cy="707886"/>
            </a:xfrm>
            <a:prstGeom prst="rect">
              <a:avLst/>
            </a:prstGeom>
            <a:grpFill/>
          </p:spPr>
          <p:txBody>
            <a:bodyPr wrap="square" rtlCol="0">
              <a:spAutoFit/>
            </a:bodyPr>
            <a:lstStyle/>
            <a:p>
              <a:pPr algn="ctr"/>
              <a:r>
                <a:rPr lang="en-US" sz="2000" dirty="0">
                  <a:solidFill>
                    <a:schemeClr val="bg1"/>
                  </a:solidFill>
                </a:rPr>
                <a:t>In some cases, barriers to entry may lead to monopoly, while in other cases, they may limit competition to a few firms.</a:t>
              </a:r>
            </a:p>
          </p:txBody>
        </p:sp>
      </p:grpSp>
    </p:spTree>
    <p:extLst>
      <p:ext uri="{BB962C8B-B14F-4D97-AF65-F5344CB8AC3E}">
        <p14:creationId xmlns:p14="http://schemas.microsoft.com/office/powerpoint/2010/main" val="4434565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Types of Monopolies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Natural monopoly and legal monopoly">
            <a:extLst>
              <a:ext uri="{FF2B5EF4-FFF2-40B4-BE49-F238E27FC236}">
                <a16:creationId xmlns:a16="http://schemas.microsoft.com/office/drawing/2014/main" id="{07DEFD5B-D6C1-9E38-EB43-D7D886A46868}"/>
              </a:ext>
            </a:extLst>
          </p:cNvPr>
          <p:cNvPicPr>
            <a:picLocks noChangeAspect="1"/>
          </p:cNvPicPr>
          <p:nvPr/>
        </p:nvPicPr>
        <p:blipFill>
          <a:blip r:embed="rId3"/>
          <a:stretch>
            <a:fillRect/>
          </a:stretch>
        </p:blipFill>
        <p:spPr>
          <a:xfrm>
            <a:off x="2178952" y="1922425"/>
            <a:ext cx="7834095" cy="3415759"/>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Natural 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Assume the market demand curve intersects the long-run average cost curve at a point that exhibits economies of scale (the downward sloping region).">
            <a:extLst>
              <a:ext uri="{FF2B5EF4-FFF2-40B4-BE49-F238E27FC236}">
                <a16:creationId xmlns:a16="http://schemas.microsoft.com/office/drawing/2014/main" id="{40E64264-E895-4171-B312-FEBE96376447}"/>
              </a:ext>
            </a:extLst>
          </p:cNvPr>
          <p:cNvGrpSpPr/>
          <p:nvPr/>
        </p:nvGrpSpPr>
        <p:grpSpPr>
          <a:xfrm>
            <a:off x="1278194" y="1485957"/>
            <a:ext cx="4029079" cy="1674697"/>
            <a:chOff x="542922" y="1736759"/>
            <a:chExt cx="8058155" cy="1819562"/>
          </a:xfrm>
          <a:solidFill>
            <a:srgbClr val="627981"/>
          </a:solidFill>
        </p:grpSpPr>
        <p:sp>
          <p:nvSpPr>
            <p:cNvPr id="21" name="Rectangle 20">
              <a:extLst>
                <a:ext uri="{FF2B5EF4-FFF2-40B4-BE49-F238E27FC236}">
                  <a16:creationId xmlns:a16="http://schemas.microsoft.com/office/drawing/2014/main" id="{8931CA7B-AA3E-424C-95DD-48DC810F92BA}"/>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A6D33BE-E22E-47E7-ADB2-2AF19B41170C}"/>
                </a:ext>
              </a:extLst>
            </p:cNvPr>
            <p:cNvSpPr txBox="1"/>
            <p:nvPr/>
          </p:nvSpPr>
          <p:spPr>
            <a:xfrm>
              <a:off x="542922" y="1784001"/>
              <a:ext cx="7807571" cy="177232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Assume the market demand curve intersects the long-run average cost curve at a point that exhibits economies of scale (the downward sloping region).</a:t>
              </a:r>
            </a:p>
          </p:txBody>
        </p:sp>
      </p:grpSp>
      <p:grpSp>
        <p:nvGrpSpPr>
          <p:cNvPr id="27" name="Group 26" descr="If a second firm enters the market at a smaller size, its average costs will be higher than those of the existing firm, and it will be unable to compete.">
            <a:extLst>
              <a:ext uri="{FF2B5EF4-FFF2-40B4-BE49-F238E27FC236}">
                <a16:creationId xmlns:a16="http://schemas.microsoft.com/office/drawing/2014/main" id="{A1C3FDFA-13A7-4063-B85D-1D2DF470D998}"/>
              </a:ext>
            </a:extLst>
          </p:cNvPr>
          <p:cNvGrpSpPr/>
          <p:nvPr/>
        </p:nvGrpSpPr>
        <p:grpSpPr>
          <a:xfrm>
            <a:off x="1278194" y="3256194"/>
            <a:ext cx="4029079" cy="1674697"/>
            <a:chOff x="542922" y="1736759"/>
            <a:chExt cx="8058155" cy="1819562"/>
          </a:xfrm>
          <a:solidFill>
            <a:srgbClr val="627981"/>
          </a:solidFill>
        </p:grpSpPr>
        <p:sp>
          <p:nvSpPr>
            <p:cNvPr id="28" name="Rectangle 27">
              <a:extLst>
                <a:ext uri="{FF2B5EF4-FFF2-40B4-BE49-F238E27FC236}">
                  <a16:creationId xmlns:a16="http://schemas.microsoft.com/office/drawing/2014/main" id="{007EF295-6BAB-42D0-B4A7-202B53259B8B}"/>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1D1C914-9290-4937-988E-9C66D771A9F1}"/>
                </a:ext>
              </a:extLst>
            </p:cNvPr>
            <p:cNvSpPr txBox="1"/>
            <p:nvPr/>
          </p:nvSpPr>
          <p:spPr>
            <a:xfrm>
              <a:off x="542922" y="1784001"/>
              <a:ext cx="7807571" cy="177232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second firm enters the market at a smaller size, its average costs will be higher than those of the existing firm, and it will be unable to compete.</a:t>
              </a:r>
            </a:p>
          </p:txBody>
        </p:sp>
      </p:grpSp>
      <p:grpSp>
        <p:nvGrpSpPr>
          <p:cNvPr id="30" name="Group 29" descr="If a second firm attempts to enter the market at a larger size, it could not sell all its output due to insufficient demand.">
            <a:extLst>
              <a:ext uri="{FF2B5EF4-FFF2-40B4-BE49-F238E27FC236}">
                <a16:creationId xmlns:a16="http://schemas.microsoft.com/office/drawing/2014/main" id="{94C178D0-B60D-41CD-A117-EA93ED9802C3}"/>
              </a:ext>
            </a:extLst>
          </p:cNvPr>
          <p:cNvGrpSpPr/>
          <p:nvPr/>
        </p:nvGrpSpPr>
        <p:grpSpPr>
          <a:xfrm>
            <a:off x="1278194" y="5018877"/>
            <a:ext cx="4029079" cy="1387286"/>
            <a:chOff x="542922" y="1736759"/>
            <a:chExt cx="8058155" cy="1819560"/>
          </a:xfrm>
          <a:solidFill>
            <a:srgbClr val="627981"/>
          </a:solidFill>
        </p:grpSpPr>
        <p:sp>
          <p:nvSpPr>
            <p:cNvPr id="31" name="Rectangle 30">
              <a:extLst>
                <a:ext uri="{FF2B5EF4-FFF2-40B4-BE49-F238E27FC236}">
                  <a16:creationId xmlns:a16="http://schemas.microsoft.com/office/drawing/2014/main" id="{1B750DE1-B9E3-4F36-A263-3A3DFA3627D0}"/>
                </a:ext>
              </a:extLst>
            </p:cNvPr>
            <p:cNvSpPr/>
            <p:nvPr/>
          </p:nvSpPr>
          <p:spPr>
            <a:xfrm>
              <a:off x="542924" y="1736759"/>
              <a:ext cx="8058153" cy="18195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C9BCFD91-66D8-4086-8551-7770ECE4AB2C}"/>
                </a:ext>
              </a:extLst>
            </p:cNvPr>
            <p:cNvSpPr txBox="1"/>
            <p:nvPr/>
          </p:nvSpPr>
          <p:spPr>
            <a:xfrm>
              <a:off x="542922" y="1784001"/>
              <a:ext cx="7807571" cy="17358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second firm attempts to enter the market at a larger size, it could not sell all its output due to insufficient demand.</a:t>
              </a:r>
            </a:p>
          </p:txBody>
        </p:sp>
      </p:grpSp>
      <p:pic>
        <p:nvPicPr>
          <p:cNvPr id="3" name="Picture 2" descr="A graph with output on the x-axis and cost of price in dollars on the y-axis with a downward sloping demand curve and a u-shaped long-run average cost curve. The curves intersect at a point where the long-run average cost curve is downward sloping.">
            <a:extLst>
              <a:ext uri="{FF2B5EF4-FFF2-40B4-BE49-F238E27FC236}">
                <a16:creationId xmlns:a16="http://schemas.microsoft.com/office/drawing/2014/main" id="{FD38756A-A26A-4438-BD6F-373B4044E86C}"/>
              </a:ext>
            </a:extLst>
          </p:cNvPr>
          <p:cNvPicPr>
            <a:picLocks noChangeAspect="1"/>
          </p:cNvPicPr>
          <p:nvPr/>
        </p:nvPicPr>
        <p:blipFill>
          <a:blip r:embed="rId3"/>
          <a:stretch>
            <a:fillRect/>
          </a:stretch>
        </p:blipFill>
        <p:spPr>
          <a:xfrm>
            <a:off x="5643716" y="1486691"/>
            <a:ext cx="6153947" cy="4919472"/>
          </a:xfrm>
          <a:prstGeom prst="rect">
            <a:avLst/>
          </a:prstGeom>
        </p:spPr>
      </p:pic>
    </p:spTree>
    <p:extLst>
      <p:ext uri="{BB962C8B-B14F-4D97-AF65-F5344CB8AC3E}">
        <p14:creationId xmlns:p14="http://schemas.microsoft.com/office/powerpoint/2010/main" val="31786548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5D46951-76B6-4CE6-B899-2064F605CC50}">
  <ds:schemaRefs>
    <ds:schemaRef ds:uri="http://schemas.microsoft.com/sharepoint/v3/contenttype/forms"/>
  </ds:schemaRefs>
</ds:datastoreItem>
</file>

<file path=customXml/itemProps2.xml><?xml version="1.0" encoding="utf-8"?>
<ds:datastoreItem xmlns:ds="http://schemas.openxmlformats.org/officeDocument/2006/customXml" ds:itemID="{C59A7F7D-2332-4CAF-B2FE-AAA2D4A549FD}">
  <ds:schemaRefs>
    <ds:schemaRef ds:uri="http://schemas.microsoft.com/office/2006/metadata/properties"/>
    <ds:schemaRef ds:uri="http://schemas.microsoft.com/office/2006/documentManagement/types"/>
    <ds:schemaRef ds:uri="fdab59f7-c3a7-48e5-acd8-618ce834776e"/>
    <ds:schemaRef ds:uri="http://purl.org/dc/terms/"/>
    <ds:schemaRef ds:uri="http://purl.org/dc/elements/1.1/"/>
    <ds:schemaRef ds:uri="http://schemas.openxmlformats.org/package/2006/metadata/core-properties"/>
    <ds:schemaRef ds:uri="http://www.w3.org/XML/1998/namespace"/>
    <ds:schemaRef ds:uri="http://schemas.microsoft.com/office/infopath/2007/PartnerControls"/>
    <ds:schemaRef ds:uri="06d9c582-05c2-476b-83d2-72ab8b1380b2"/>
    <ds:schemaRef ds:uri="http://purl.org/dc/dcmitype/"/>
  </ds:schemaRefs>
</ds:datastoreItem>
</file>

<file path=customXml/itemProps3.xml><?xml version="1.0" encoding="utf-8"?>
<ds:datastoreItem xmlns:ds="http://schemas.openxmlformats.org/officeDocument/2006/customXml" ds:itemID="{8AF74097-BACE-480C-852D-0427AF48EA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598</TotalTime>
  <Words>4087</Words>
  <Application>Microsoft Office PowerPoint</Application>
  <PresentationFormat>Widescreen</PresentationFormat>
  <Paragraphs>387</Paragraphs>
  <Slides>37</Slides>
  <Notes>34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37</vt:i4>
      </vt:variant>
    </vt:vector>
  </HeadingPairs>
  <TitlesOfParts>
    <vt:vector size="44" baseType="lpstr">
      <vt:lpstr>Arial</vt:lpstr>
      <vt:lpstr>Calibri</vt:lpstr>
      <vt:lpstr>Calibri Light</vt:lpstr>
      <vt:lpstr>Cambria Math</vt:lpstr>
      <vt:lpstr>Century Gothic</vt:lpstr>
      <vt:lpstr>Office Theme</vt:lpstr>
      <vt:lpstr>1_Office Theme</vt:lpstr>
      <vt:lpstr>How Monopolies Form: Barriers to Entry</vt:lpstr>
      <vt:lpstr>How Monopolies Form: Barriers to Entry1</vt:lpstr>
      <vt:lpstr>Monopoly</vt:lpstr>
      <vt:lpstr>Perfect Competition vs. Monopoly</vt:lpstr>
      <vt:lpstr>Monopoly Examples</vt:lpstr>
      <vt:lpstr>How Monopolies Form: Barriers to Entry2</vt:lpstr>
      <vt:lpstr>Barriers to Entry</vt:lpstr>
      <vt:lpstr>Types of Monopolies</vt:lpstr>
      <vt:lpstr>Natural Monopoly</vt:lpstr>
      <vt:lpstr>Natural Monopoly LRAC</vt:lpstr>
      <vt:lpstr>Economies of Scale</vt:lpstr>
      <vt:lpstr>Control of a Physical Resource</vt:lpstr>
      <vt:lpstr>Legal Monopoly</vt:lpstr>
      <vt:lpstr>Promoting Innovation</vt:lpstr>
      <vt:lpstr>Intellectual Property</vt:lpstr>
      <vt:lpstr>Deregulation</vt:lpstr>
      <vt:lpstr>Intimidating Potential Competition</vt:lpstr>
      <vt:lpstr>Real-World Discussion1</vt:lpstr>
      <vt:lpstr>Summary1</vt:lpstr>
      <vt:lpstr>How a Profit-Maximizing Monopoly Chooses Output and Price</vt:lpstr>
      <vt:lpstr>How a Profit-Maximizing Monopoly Chooses Output and Price1</vt:lpstr>
      <vt:lpstr>Demand Curves Perceived by a Perfectly Competitive Firm and by a Monopoly</vt:lpstr>
      <vt:lpstr>Demand Curve Perceived by a Perfectly Competitive Firm</vt:lpstr>
      <vt:lpstr>Demand Curve Perceived by a Monopoly</vt:lpstr>
      <vt:lpstr>Total Cost and Total Revenue for a Monopolist</vt:lpstr>
      <vt:lpstr>Marginal Revenue and Marginal Cost for a Monopolist1</vt:lpstr>
      <vt:lpstr>Marginal Revenue and Marginal Cost for a Monopolist2</vt:lpstr>
      <vt:lpstr>Profit Maximization</vt:lpstr>
      <vt:lpstr>On Your Own1</vt:lpstr>
      <vt:lpstr>On Your Own2</vt:lpstr>
      <vt:lpstr>Illustrating Monopoly Profits</vt:lpstr>
      <vt:lpstr>Three-Step Process</vt:lpstr>
      <vt:lpstr>Marginal Revenue and Demand</vt:lpstr>
      <vt:lpstr>The Inefficiency of Monopoly</vt:lpstr>
      <vt:lpstr>Real-World Discussion2</vt:lpstr>
      <vt:lpstr>Summary2</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45</cp:revision>
  <dcterms:created xsi:type="dcterms:W3CDTF">2017-06-16T13:06:21Z</dcterms:created>
  <dcterms:modified xsi:type="dcterms:W3CDTF">2026-02-03T14:52:47Z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