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4"/>
  </p:notesMasterIdLst>
  <p:sldIdLst>
    <p:sldId id="293" r:id="rId5"/>
    <p:sldId id="351" r:id="rId6"/>
    <p:sldId id="377" r:id="rId7"/>
    <p:sldId id="326" r:id="rId8"/>
    <p:sldId id="369" r:id="rId9"/>
    <p:sldId id="370" r:id="rId10"/>
    <p:sldId id="379" r:id="rId11"/>
    <p:sldId id="378" r:id="rId12"/>
    <p:sldId id="372" r:id="rId13"/>
    <p:sldId id="373" r:id="rId14"/>
    <p:sldId id="380" r:id="rId15"/>
    <p:sldId id="381" r:id="rId16"/>
    <p:sldId id="270" r:id="rId17"/>
    <p:sldId id="409" r:id="rId18"/>
    <p:sldId id="257" r:id="rId19"/>
    <p:sldId id="356" r:id="rId20"/>
    <p:sldId id="407" r:id="rId21"/>
    <p:sldId id="260" r:id="rId22"/>
    <p:sldId id="352" r:id="rId23"/>
    <p:sldId id="353" r:id="rId24"/>
    <p:sldId id="262" r:id="rId25"/>
    <p:sldId id="263" r:id="rId26"/>
    <p:sldId id="354" r:id="rId27"/>
    <p:sldId id="355" r:id="rId28"/>
    <p:sldId id="408" r:id="rId29"/>
    <p:sldId id="384" r:id="rId30"/>
    <p:sldId id="385" r:id="rId31"/>
    <p:sldId id="348" r:id="rId32"/>
    <p:sldId id="386" r:id="rId33"/>
    <p:sldId id="366" r:id="rId34"/>
    <p:sldId id="387" r:id="rId35"/>
    <p:sldId id="388" r:id="rId36"/>
    <p:sldId id="371" r:id="rId37"/>
    <p:sldId id="389" r:id="rId38"/>
    <p:sldId id="390" r:id="rId39"/>
    <p:sldId id="365" r:id="rId40"/>
    <p:sldId id="374" r:id="rId41"/>
    <p:sldId id="375" r:id="rId42"/>
    <p:sldId id="391" r:id="rId43"/>
    <p:sldId id="392" r:id="rId44"/>
    <p:sldId id="324" r:id="rId45"/>
    <p:sldId id="393" r:id="rId46"/>
    <p:sldId id="394" r:id="rId47"/>
    <p:sldId id="382" r:id="rId48"/>
    <p:sldId id="368" r:id="rId49"/>
    <p:sldId id="396" r:id="rId50"/>
    <p:sldId id="397" r:id="rId51"/>
    <p:sldId id="367" r:id="rId52"/>
    <p:sldId id="398" r:id="rId53"/>
    <p:sldId id="399" r:id="rId54"/>
    <p:sldId id="400" r:id="rId55"/>
    <p:sldId id="401" r:id="rId56"/>
    <p:sldId id="402" r:id="rId57"/>
    <p:sldId id="403" r:id="rId58"/>
    <p:sldId id="404" r:id="rId59"/>
    <p:sldId id="376" r:id="rId60"/>
    <p:sldId id="405" r:id="rId61"/>
    <p:sldId id="406" r:id="rId62"/>
    <p:sldId id="340"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71EE3E-EC3B-4BD2-8C77-07CACB8ACCA3}" v="3" dt="2026-02-05T13:13:16.3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0" autoAdjust="0"/>
    <p:restoredTop sz="85158" autoAdjust="0"/>
  </p:normalViewPr>
  <p:slideViewPr>
    <p:cSldViewPr snapToGrid="0">
      <p:cViewPr varScale="1">
        <p:scale>
          <a:sx n="90" d="100"/>
          <a:sy n="90" d="100"/>
        </p:scale>
        <p:origin x="91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0T13:16:39.442" v="754" actId="962"/>
      <pc:docMkLst>
        <pc:docMk/>
      </pc:docMkLst>
      <pc:sldChg chg="addSp delSp modSp mod modNotesTx">
        <pc:chgData name="Caitlin Coleman" userId="96f87ca1-0e64-4ae8-8d77-98757b85df0b" providerId="ADAL" clId="{DDA6BCD5-DC0D-434C-93A0-51E2BCD25B34}" dt="2026-01-19T15:25:56.777" v="203" actId="1076"/>
        <pc:sldMkLst>
          <pc:docMk/>
          <pc:sldMk cId="0" sldId="257"/>
        </pc:sldMkLst>
        <pc:spChg chg="add mod ord">
          <ac:chgData name="Caitlin Coleman" userId="96f87ca1-0e64-4ae8-8d77-98757b85df0b" providerId="ADAL" clId="{DDA6BCD5-DC0D-434C-93A0-51E2BCD25B34}" dt="2026-01-19T15:25:51.418" v="202" actId="20577"/>
          <ac:spMkLst>
            <pc:docMk/>
            <pc:sldMk cId="0" sldId="257"/>
            <ac:spMk id="2" creationId="{8B0EE3B8-322F-95FC-0836-D1E53B4DD126}"/>
          </ac:spMkLst>
        </pc:spChg>
        <pc:spChg chg="mod">
          <ac:chgData name="Caitlin Coleman" userId="96f87ca1-0e64-4ae8-8d77-98757b85df0b" providerId="ADAL" clId="{DDA6BCD5-DC0D-434C-93A0-51E2BCD25B34}" dt="2026-01-19T15:24:45.063" v="167" actId="20577"/>
          <ac:spMkLst>
            <pc:docMk/>
            <pc:sldMk cId="0" sldId="257"/>
            <ac:spMk id="15" creationId="{62AB731F-7BE4-442B-9A13-E80C5F86A985}"/>
          </ac:spMkLst>
        </pc:spChg>
        <pc:picChg chg="mod ord">
          <ac:chgData name="Caitlin Coleman" userId="96f87ca1-0e64-4ae8-8d77-98757b85df0b" providerId="ADAL" clId="{DDA6BCD5-DC0D-434C-93A0-51E2BCD25B34}" dt="2026-01-19T15:25:56.777" v="203" actId="1076"/>
          <ac:picMkLst>
            <pc:docMk/>
            <pc:sldMk cId="0" sldId="257"/>
            <ac:picMk id="3" creationId="{6A4F1D23-F95A-0FCB-82FA-2F653079B769}"/>
          </ac:picMkLst>
        </pc:picChg>
        <pc:cxnChg chg="add mod ord">
          <ac:chgData name="Caitlin Coleman" userId="96f87ca1-0e64-4ae8-8d77-98757b85df0b" providerId="ADAL" clId="{DDA6BCD5-DC0D-434C-93A0-51E2BCD25B34}" dt="2026-01-19T15:25:31.768" v="198"/>
          <ac:cxnSpMkLst>
            <pc:docMk/>
            <pc:sldMk cId="0" sldId="257"/>
            <ac:cxnSpMk id="4" creationId="{666DD004-5260-08DF-342A-82A0636FE916}"/>
          </ac:cxnSpMkLst>
        </pc:cxnChg>
      </pc:sldChg>
      <pc:sldChg chg="addSp delSp modSp mod">
        <pc:chgData name="Caitlin Coleman" userId="96f87ca1-0e64-4ae8-8d77-98757b85df0b" providerId="ADAL" clId="{DDA6BCD5-DC0D-434C-93A0-51E2BCD25B34}" dt="2026-01-19T18:46:23.436" v="492"/>
        <pc:sldMkLst>
          <pc:docMk/>
          <pc:sldMk cId="0" sldId="260"/>
        </pc:sldMkLst>
        <pc:spChg chg="add mod ord">
          <ac:chgData name="Caitlin Coleman" userId="96f87ca1-0e64-4ae8-8d77-98757b85df0b" providerId="ADAL" clId="{DDA6BCD5-DC0D-434C-93A0-51E2BCD25B34}" dt="2026-01-19T18:46:23.436" v="492"/>
          <ac:spMkLst>
            <pc:docMk/>
            <pc:sldMk cId="0" sldId="260"/>
            <ac:spMk id="2" creationId="{C946031F-1CAF-8F31-0AA8-88E293ECE18E}"/>
          </ac:spMkLst>
        </pc:spChg>
        <pc:picChg chg="ord">
          <ac:chgData name="Caitlin Coleman" userId="96f87ca1-0e64-4ae8-8d77-98757b85df0b" providerId="ADAL" clId="{DDA6BCD5-DC0D-434C-93A0-51E2BCD25B34}" dt="2026-01-19T16:59:37.645" v="262"/>
          <ac:picMkLst>
            <pc:docMk/>
            <pc:sldMk cId="0" sldId="260"/>
            <ac:picMk id="4" creationId="{24C2CE45-C40F-F4D1-1BA3-AD061322290D}"/>
          </ac:picMkLst>
        </pc:picChg>
        <pc:cxnChg chg="add mod ord">
          <ac:chgData name="Caitlin Coleman" userId="96f87ca1-0e64-4ae8-8d77-98757b85df0b" providerId="ADAL" clId="{DDA6BCD5-DC0D-434C-93A0-51E2BCD25B34}" dt="2026-01-19T16:59:34.521" v="261"/>
          <ac:cxnSpMkLst>
            <pc:docMk/>
            <pc:sldMk cId="0" sldId="260"/>
            <ac:cxnSpMk id="3" creationId="{EA9A50CC-ACCF-D7AD-080A-810F8F8AD066}"/>
          </ac:cxnSpMkLst>
        </pc:cxnChg>
      </pc:sldChg>
      <pc:sldChg chg="addSp delSp modSp mod">
        <pc:chgData name="Caitlin Coleman" userId="96f87ca1-0e64-4ae8-8d77-98757b85df0b" providerId="ADAL" clId="{DDA6BCD5-DC0D-434C-93A0-51E2BCD25B34}" dt="2026-01-19T18:46:14.831" v="491"/>
        <pc:sldMkLst>
          <pc:docMk/>
          <pc:sldMk cId="0" sldId="262"/>
        </pc:sldMkLst>
        <pc:spChg chg="add mod">
          <ac:chgData name="Caitlin Coleman" userId="96f87ca1-0e64-4ae8-8d77-98757b85df0b" providerId="ADAL" clId="{DDA6BCD5-DC0D-434C-93A0-51E2BCD25B34}" dt="2026-01-19T18:46:14.831" v="491"/>
          <ac:spMkLst>
            <pc:docMk/>
            <pc:sldMk cId="0" sldId="262"/>
            <ac:spMk id="5" creationId="{853FE183-3772-FC0B-8566-BF647F238733}"/>
          </ac:spMkLst>
        </pc:spChg>
        <pc:spChg chg="ord">
          <ac:chgData name="Caitlin Coleman" userId="96f87ca1-0e64-4ae8-8d77-98757b85df0b" providerId="ADAL" clId="{DDA6BCD5-DC0D-434C-93A0-51E2BCD25B34}" dt="2026-01-19T17:23:57.453" v="301"/>
          <ac:spMkLst>
            <pc:docMk/>
            <pc:sldMk cId="0" sldId="262"/>
            <ac:spMk id="11" creationId="{6F9A6BE7-A6CB-43A6-93FD-9D605C25EEDF}"/>
          </ac:spMkLst>
        </pc:spChg>
        <pc:picChg chg="ord">
          <ac:chgData name="Caitlin Coleman" userId="96f87ca1-0e64-4ae8-8d77-98757b85df0b" providerId="ADAL" clId="{DDA6BCD5-DC0D-434C-93A0-51E2BCD25B34}" dt="2026-01-19T17:23:55.008" v="298"/>
          <ac:picMkLst>
            <pc:docMk/>
            <pc:sldMk cId="0" sldId="262"/>
            <ac:picMk id="4" creationId="{D030E577-8CDC-C227-071F-9517E14E42CF}"/>
          </ac:picMkLst>
        </pc:picChg>
        <pc:cxnChg chg="add mod">
          <ac:chgData name="Caitlin Coleman" userId="96f87ca1-0e64-4ae8-8d77-98757b85df0b" providerId="ADAL" clId="{DDA6BCD5-DC0D-434C-93A0-51E2BCD25B34}" dt="2026-01-19T17:22:57.110" v="292"/>
          <ac:cxnSpMkLst>
            <pc:docMk/>
            <pc:sldMk cId="0" sldId="262"/>
            <ac:cxnSpMk id="6" creationId="{9FAB05FB-F7DD-1BE1-2FE8-79175AC55FC1}"/>
          </ac:cxnSpMkLst>
        </pc:cxnChg>
      </pc:sldChg>
      <pc:sldChg chg="addSp delSp modSp mod">
        <pc:chgData name="Caitlin Coleman" userId="96f87ca1-0e64-4ae8-8d77-98757b85df0b" providerId="ADAL" clId="{DDA6BCD5-DC0D-434C-93A0-51E2BCD25B34}" dt="2026-01-19T17:48:15.093" v="337" actId="947"/>
        <pc:sldMkLst>
          <pc:docMk/>
          <pc:sldMk cId="0" sldId="263"/>
        </pc:sldMkLst>
        <pc:spChg chg="add mod ord">
          <ac:chgData name="Caitlin Coleman" userId="96f87ca1-0e64-4ae8-8d77-98757b85df0b" providerId="ADAL" clId="{DDA6BCD5-DC0D-434C-93A0-51E2BCD25B34}" dt="2026-01-19T17:48:15.093" v="337" actId="947"/>
          <ac:spMkLst>
            <pc:docMk/>
            <pc:sldMk cId="0" sldId="263"/>
            <ac:spMk id="2" creationId="{9744C3B9-F49E-8B1E-E083-7A32AFEAC6D6}"/>
          </ac:spMkLst>
        </pc:spChg>
        <pc:spChg chg="mod">
          <ac:chgData name="Caitlin Coleman" userId="96f87ca1-0e64-4ae8-8d77-98757b85df0b" providerId="ADAL" clId="{DDA6BCD5-DC0D-434C-93A0-51E2BCD25B34}" dt="2026-01-19T17:43:54.431" v="324" actId="5793"/>
          <ac:spMkLst>
            <pc:docMk/>
            <pc:sldMk cId="0" sldId="263"/>
            <ac:spMk id="12" creationId="{63F503E7-4411-400E-809F-8BAA0C8C993C}"/>
          </ac:spMkLst>
        </pc:spChg>
        <pc:grpChg chg="mod">
          <ac:chgData name="Caitlin Coleman" userId="96f87ca1-0e64-4ae8-8d77-98757b85df0b" providerId="ADAL" clId="{DDA6BCD5-DC0D-434C-93A0-51E2BCD25B34}" dt="2026-01-19T17:44:04.039" v="325" actId="962"/>
          <ac:grpSpMkLst>
            <pc:docMk/>
            <pc:sldMk cId="0" sldId="263"/>
            <ac:grpSpMk id="10" creationId="{1285944B-A4A1-40FB-8308-87B862F78432}"/>
          </ac:grpSpMkLst>
        </pc:grpChg>
        <pc:grpChg chg="mod">
          <ac:chgData name="Caitlin Coleman" userId="96f87ca1-0e64-4ae8-8d77-98757b85df0b" providerId="ADAL" clId="{DDA6BCD5-DC0D-434C-93A0-51E2BCD25B34}" dt="2026-01-19T17:44:13.591" v="326" actId="962"/>
          <ac:grpSpMkLst>
            <pc:docMk/>
            <pc:sldMk cId="0" sldId="263"/>
            <ac:grpSpMk id="13" creationId="{19ED7886-C0A2-41DA-A00E-678971507FCF}"/>
          </ac:grpSpMkLst>
        </pc:grpChg>
        <pc:picChg chg="add mod">
          <ac:chgData name="Caitlin Coleman" userId="96f87ca1-0e64-4ae8-8d77-98757b85df0b" providerId="ADAL" clId="{DDA6BCD5-DC0D-434C-93A0-51E2BCD25B34}" dt="2026-01-19T17:47:51.544" v="333" actId="1076"/>
          <ac:picMkLst>
            <pc:docMk/>
            <pc:sldMk cId="0" sldId="263"/>
            <ac:picMk id="5" creationId="{A994596E-290B-5494-5A6A-3AD6FCF10873}"/>
          </ac:picMkLst>
        </pc:picChg>
        <pc:cxnChg chg="add mod ord">
          <ac:chgData name="Caitlin Coleman" userId="96f87ca1-0e64-4ae8-8d77-98757b85df0b" providerId="ADAL" clId="{DDA6BCD5-DC0D-434C-93A0-51E2BCD25B34}" dt="2026-01-19T17:43:39.090" v="320"/>
          <ac:cxnSpMkLst>
            <pc:docMk/>
            <pc:sldMk cId="0" sldId="263"/>
            <ac:cxnSpMk id="3" creationId="{FB305CCD-31F7-9A78-D6FE-4222F59EA14C}"/>
          </ac:cxnSpMkLst>
        </pc:cxnChg>
      </pc:sldChg>
      <pc:sldChg chg="addSp delSp modSp mod">
        <pc:chgData name="Caitlin Coleman" userId="96f87ca1-0e64-4ae8-8d77-98757b85df0b" providerId="ADAL" clId="{DDA6BCD5-DC0D-434C-93A0-51E2BCD25B34}" dt="2026-01-19T15:21:12.841" v="154" actId="33553"/>
        <pc:sldMkLst>
          <pc:docMk/>
          <pc:sldMk cId="2209861680" sldId="270"/>
        </pc:sldMkLst>
        <pc:spChg chg="add mod ord">
          <ac:chgData name="Caitlin Coleman" userId="96f87ca1-0e64-4ae8-8d77-98757b85df0b" providerId="ADAL" clId="{DDA6BCD5-DC0D-434C-93A0-51E2BCD25B34}" dt="2026-01-19T15:21:12.841" v="154" actId="33553"/>
          <ac:spMkLst>
            <pc:docMk/>
            <pc:sldMk cId="2209861680" sldId="270"/>
            <ac:spMk id="2" creationId="{C5DB8344-A738-842F-2EC6-4540681CE6FF}"/>
          </ac:spMkLst>
        </pc:spChg>
        <pc:cxnChg chg="add mod ord">
          <ac:chgData name="Caitlin Coleman" userId="96f87ca1-0e64-4ae8-8d77-98757b85df0b" providerId="ADAL" clId="{DDA6BCD5-DC0D-434C-93A0-51E2BCD25B34}" dt="2026-01-19T15:20:56.440" v="153"/>
          <ac:cxnSpMkLst>
            <pc:docMk/>
            <pc:sldMk cId="2209861680" sldId="270"/>
            <ac:cxnSpMk id="3" creationId="{DA3F9AFB-B2FA-041A-1B10-1FED711A0FCD}"/>
          </ac:cxnSpMkLst>
        </pc:cxnChg>
      </pc:sldChg>
      <pc:sldChg chg="modSp mod">
        <pc:chgData name="Caitlin Coleman" userId="96f87ca1-0e64-4ae8-8d77-98757b85df0b" providerId="ADAL" clId="{DDA6BCD5-DC0D-434C-93A0-51E2BCD25B34}" dt="2026-01-19T14:19:04.311" v="6" actId="962"/>
        <pc:sldMkLst>
          <pc:docMk/>
          <pc:sldMk cId="561987701" sldId="293"/>
        </pc:sldMkLst>
        <pc:spChg chg="mod">
          <ac:chgData name="Caitlin Coleman" userId="96f87ca1-0e64-4ae8-8d77-98757b85df0b" providerId="ADAL" clId="{DDA6BCD5-DC0D-434C-93A0-51E2BCD25B34}" dt="2026-01-19T14:18:45.064"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9T14:18:58.299"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9T14:19:02.870"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9T14:19:04.311"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19T18:51:11.161" v="511" actId="962"/>
        <pc:sldMkLst>
          <pc:docMk/>
          <pc:sldMk cId="3345614148" sldId="324"/>
        </pc:sldMkLst>
        <pc:spChg chg="mod topLvl">
          <ac:chgData name="Caitlin Coleman" userId="96f87ca1-0e64-4ae8-8d77-98757b85df0b" providerId="ADAL" clId="{DDA6BCD5-DC0D-434C-93A0-51E2BCD25B34}" dt="2026-01-19T18:50:25.755" v="504" actId="33553"/>
          <ac:spMkLst>
            <pc:docMk/>
            <pc:sldMk cId="3345614148" sldId="324"/>
            <ac:spMk id="26" creationId="{00000000-0000-0000-0000-000000000000}"/>
          </ac:spMkLst>
        </pc:spChg>
        <pc:grpChg chg="mod">
          <ac:chgData name="Caitlin Coleman" userId="96f87ca1-0e64-4ae8-8d77-98757b85df0b" providerId="ADAL" clId="{DDA6BCD5-DC0D-434C-93A0-51E2BCD25B34}" dt="2026-01-19T18:51:00.642" v="510" actId="962"/>
          <ac:grpSpMkLst>
            <pc:docMk/>
            <pc:sldMk cId="3345614148" sldId="324"/>
            <ac:grpSpMk id="15" creationId="{E8B71757-8366-42AA-82F9-BE894DC28D76}"/>
          </ac:grpSpMkLst>
        </pc:grpChg>
        <pc:grpChg chg="mod">
          <ac:chgData name="Caitlin Coleman" userId="96f87ca1-0e64-4ae8-8d77-98757b85df0b" providerId="ADAL" clId="{DDA6BCD5-DC0D-434C-93A0-51E2BCD25B34}" dt="2026-01-19T18:50:41.562" v="507"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19T18:50:49.189" v="508" actId="962"/>
          <ac:grpSpMkLst>
            <pc:docMk/>
            <pc:sldMk cId="3345614148" sldId="324"/>
            <ac:grpSpMk id="23" creationId="{00000000-0000-0000-0000-000000000000}"/>
          </ac:grpSpMkLst>
        </pc:grpChg>
        <pc:grpChg chg="mod ord">
          <ac:chgData name="Caitlin Coleman" userId="96f87ca1-0e64-4ae8-8d77-98757b85df0b" providerId="ADAL" clId="{DDA6BCD5-DC0D-434C-93A0-51E2BCD25B34}" dt="2026-01-19T18:51:11.161" v="511"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19T18:50:34.233" v="506"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19T14:26:51.630" v="31" actId="962"/>
        <pc:sldMkLst>
          <pc:docMk/>
          <pc:sldMk cId="4267213369" sldId="326"/>
        </pc:sldMkLst>
        <pc:spChg chg="mod topLvl">
          <ac:chgData name="Caitlin Coleman" userId="96f87ca1-0e64-4ae8-8d77-98757b85df0b" providerId="ADAL" clId="{DDA6BCD5-DC0D-434C-93A0-51E2BCD25B34}" dt="2026-01-19T14:24:39.277" v="27" actId="33553"/>
          <ac:spMkLst>
            <pc:docMk/>
            <pc:sldMk cId="4267213369" sldId="326"/>
            <ac:spMk id="26" creationId="{00000000-0000-0000-0000-000000000000}"/>
          </ac:spMkLst>
        </pc:spChg>
        <pc:grpChg chg="mod">
          <ac:chgData name="Caitlin Coleman" userId="96f87ca1-0e64-4ae8-8d77-98757b85df0b" providerId="ADAL" clId="{DDA6BCD5-DC0D-434C-93A0-51E2BCD25B34}" dt="2026-01-19T14:26:51.630" v="31" actId="962"/>
          <ac:grpSpMkLst>
            <pc:docMk/>
            <pc:sldMk cId="4267213369" sldId="326"/>
            <ac:grpSpMk id="8" creationId="{6DF93AD6-D95F-45E3-8884-E589C9E252F1}"/>
          </ac:grpSpMkLst>
        </pc:grpChg>
        <pc:cxnChg chg="mod">
          <ac:chgData name="Caitlin Coleman" userId="96f87ca1-0e64-4ae8-8d77-98757b85df0b" providerId="ADAL" clId="{DDA6BCD5-DC0D-434C-93A0-51E2BCD25B34}" dt="2026-01-19T14:26:11.974" v="29" actId="962"/>
          <ac:cxnSpMkLst>
            <pc:docMk/>
            <pc:sldMk cId="4267213369" sldId="326"/>
            <ac:cxnSpMk id="55" creationId="{00000000-0000-0000-0000-000000000000}"/>
          </ac:cxnSpMkLst>
        </pc:cxnChg>
      </pc:sldChg>
      <pc:sldChg chg="modSp mod">
        <pc:chgData name="Caitlin Coleman" userId="96f87ca1-0e64-4ae8-8d77-98757b85df0b" providerId="ADAL" clId="{DDA6BCD5-DC0D-434C-93A0-51E2BCD25B34}" dt="2026-01-19T19:54:42.271" v="746" actId="962"/>
        <pc:sldMkLst>
          <pc:docMk/>
          <pc:sldMk cId="1693029773" sldId="340"/>
        </pc:sldMkLst>
        <pc:spChg chg="mod ord">
          <ac:chgData name="Caitlin Coleman" userId="96f87ca1-0e64-4ae8-8d77-98757b85df0b" providerId="ADAL" clId="{DDA6BCD5-DC0D-434C-93A0-51E2BCD25B34}" dt="2026-01-19T19:54:36.827" v="741"/>
          <ac:spMkLst>
            <pc:docMk/>
            <pc:sldMk cId="1693029773" sldId="340"/>
            <ac:spMk id="5" creationId="{00000000-0000-0000-0000-000000000000}"/>
          </ac:spMkLst>
        </pc:spChg>
        <pc:picChg chg="mod">
          <ac:chgData name="Caitlin Coleman" userId="96f87ca1-0e64-4ae8-8d77-98757b85df0b" providerId="ADAL" clId="{DDA6BCD5-DC0D-434C-93A0-51E2BCD25B34}" dt="2026-01-19T19:54:39.495" v="743"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9T19:54:40.495" v="744"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9T19:54:41.432" v="745"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9T19:54:42.271" v="746"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9T19:54:38.336" v="742"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19T18:26:56.405" v="405" actId="962"/>
        <pc:sldMkLst>
          <pc:docMk/>
          <pc:sldMk cId="4008944314" sldId="348"/>
        </pc:sldMkLst>
        <pc:spChg chg="mod topLvl">
          <ac:chgData name="Caitlin Coleman" userId="96f87ca1-0e64-4ae8-8d77-98757b85df0b" providerId="ADAL" clId="{DDA6BCD5-DC0D-434C-93A0-51E2BCD25B34}" dt="2026-01-19T18:26:12.370" v="398" actId="33553"/>
          <ac:spMkLst>
            <pc:docMk/>
            <pc:sldMk cId="4008944314" sldId="348"/>
            <ac:spMk id="26" creationId="{00000000-0000-0000-0000-000000000000}"/>
          </ac:spMkLst>
        </pc:spChg>
        <pc:grpChg chg="mod">
          <ac:chgData name="Caitlin Coleman" userId="96f87ca1-0e64-4ae8-8d77-98757b85df0b" providerId="ADAL" clId="{DDA6BCD5-DC0D-434C-93A0-51E2BCD25B34}" dt="2026-01-19T18:26:27.443" v="401" actId="962"/>
          <ac:grpSpMkLst>
            <pc:docMk/>
            <pc:sldMk cId="4008944314" sldId="348"/>
            <ac:grpSpMk id="15" creationId="{E5E97447-08D1-4D77-80B7-364473CE58B9}"/>
          </ac:grpSpMkLst>
        </pc:grpChg>
        <pc:grpChg chg="mod">
          <ac:chgData name="Caitlin Coleman" userId="96f87ca1-0e64-4ae8-8d77-98757b85df0b" providerId="ADAL" clId="{DDA6BCD5-DC0D-434C-93A0-51E2BCD25B34}" dt="2026-01-19T18:26:34.278" v="402" actId="962"/>
          <ac:grpSpMkLst>
            <pc:docMk/>
            <pc:sldMk cId="4008944314" sldId="348"/>
            <ac:grpSpMk id="18" creationId="{A9342D96-BAA9-47FF-A3E8-53979DE5CF08}"/>
          </ac:grpSpMkLst>
        </pc:grpChg>
        <pc:grpChg chg="mod">
          <ac:chgData name="Caitlin Coleman" userId="96f87ca1-0e64-4ae8-8d77-98757b85df0b" providerId="ADAL" clId="{DDA6BCD5-DC0D-434C-93A0-51E2BCD25B34}" dt="2026-01-19T18:26:41.671" v="403" actId="962"/>
          <ac:grpSpMkLst>
            <pc:docMk/>
            <pc:sldMk cId="4008944314" sldId="348"/>
            <ac:grpSpMk id="21" creationId="{9454C044-DA61-41A9-8F7D-56323C4E2BCF}"/>
          </ac:grpSpMkLst>
        </pc:grpChg>
        <pc:grpChg chg="mod">
          <ac:chgData name="Caitlin Coleman" userId="96f87ca1-0e64-4ae8-8d77-98757b85df0b" providerId="ADAL" clId="{DDA6BCD5-DC0D-434C-93A0-51E2BCD25B34}" dt="2026-01-19T18:26:49.412" v="404" actId="962"/>
          <ac:grpSpMkLst>
            <pc:docMk/>
            <pc:sldMk cId="4008944314" sldId="348"/>
            <ac:grpSpMk id="28" creationId="{90A57628-16EF-46FF-B6F3-3A10D188CB6F}"/>
          </ac:grpSpMkLst>
        </pc:grpChg>
        <pc:grpChg chg="mod">
          <ac:chgData name="Caitlin Coleman" userId="96f87ca1-0e64-4ae8-8d77-98757b85df0b" providerId="ADAL" clId="{DDA6BCD5-DC0D-434C-93A0-51E2BCD25B34}" dt="2026-01-19T18:26:56.405" v="405" actId="962"/>
          <ac:grpSpMkLst>
            <pc:docMk/>
            <pc:sldMk cId="4008944314" sldId="348"/>
            <ac:grpSpMk id="40" creationId="{09230FCA-5611-40EB-AF2F-A120DBF142D0}"/>
          </ac:grpSpMkLst>
        </pc:grpChg>
        <pc:cxnChg chg="mod">
          <ac:chgData name="Caitlin Coleman" userId="96f87ca1-0e64-4ae8-8d77-98757b85df0b" providerId="ADAL" clId="{DDA6BCD5-DC0D-434C-93A0-51E2BCD25B34}" dt="2026-01-19T18:26:20.434" v="400"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19T14:22:38.652" v="16" actId="962"/>
        <pc:sldMkLst>
          <pc:docMk/>
          <pc:sldMk cId="443456503" sldId="351"/>
        </pc:sldMkLst>
        <pc:spChg chg="mod topLvl">
          <ac:chgData name="Caitlin Coleman" userId="96f87ca1-0e64-4ae8-8d77-98757b85df0b" providerId="ADAL" clId="{DDA6BCD5-DC0D-434C-93A0-51E2BCD25B34}" dt="2026-01-19T14:19:57.535"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19T14:20:14.794" v="13" actId="962"/>
          <ac:grpSpMkLst>
            <pc:docMk/>
            <pc:sldMk cId="443456503" sldId="351"/>
            <ac:grpSpMk id="7" creationId="{0B20029D-62F1-46FE-AD78-904A8E370FB0}"/>
          </ac:grpSpMkLst>
        </pc:grpChg>
        <pc:grpChg chg="mod">
          <ac:chgData name="Caitlin Coleman" userId="96f87ca1-0e64-4ae8-8d77-98757b85df0b" providerId="ADAL" clId="{DDA6BCD5-DC0D-434C-93A0-51E2BCD25B34}" dt="2026-01-19T14:20:22.676" v="14" actId="962"/>
          <ac:grpSpMkLst>
            <pc:docMk/>
            <pc:sldMk cId="443456503" sldId="351"/>
            <ac:grpSpMk id="10" creationId="{01EB8588-C63A-4B2B-9B9E-2C5060C7A2C4}"/>
          </ac:grpSpMkLst>
        </pc:grpChg>
        <pc:grpChg chg="mod">
          <ac:chgData name="Caitlin Coleman" userId="96f87ca1-0e64-4ae8-8d77-98757b85df0b" providerId="ADAL" clId="{DDA6BCD5-DC0D-434C-93A0-51E2BCD25B34}" dt="2026-01-19T14:22:30.930" v="15" actId="962"/>
          <ac:grpSpMkLst>
            <pc:docMk/>
            <pc:sldMk cId="443456503" sldId="351"/>
            <ac:grpSpMk id="13" creationId="{B6D8C7FD-1821-4743-B689-0B8C85C3FBD2}"/>
          </ac:grpSpMkLst>
        </pc:grpChg>
        <pc:grpChg chg="mod">
          <ac:chgData name="Caitlin Coleman" userId="96f87ca1-0e64-4ae8-8d77-98757b85df0b" providerId="ADAL" clId="{DDA6BCD5-DC0D-434C-93A0-51E2BCD25B34}" dt="2026-01-19T14:22:38.652" v="16" actId="962"/>
          <ac:grpSpMkLst>
            <pc:docMk/>
            <pc:sldMk cId="443456503" sldId="351"/>
            <ac:grpSpMk id="16" creationId="{492691D5-0885-45C2-8506-DC07A708F562}"/>
          </ac:grpSpMkLst>
        </pc:grpChg>
        <pc:cxnChg chg="mod">
          <ac:chgData name="Caitlin Coleman" userId="96f87ca1-0e64-4ae8-8d77-98757b85df0b" providerId="ADAL" clId="{DDA6BCD5-DC0D-434C-93A0-51E2BCD25B34}" dt="2026-01-19T14:20:06.265" v="12" actId="962"/>
          <ac:cxnSpMkLst>
            <pc:docMk/>
            <pc:sldMk cId="443456503" sldId="351"/>
            <ac:cxnSpMk id="55" creationId="{00000000-0000-0000-0000-000000000000}"/>
          </ac:cxnSpMkLst>
        </pc:cxnChg>
      </pc:sldChg>
      <pc:sldChg chg="addSp delSp modSp mod">
        <pc:chgData name="Caitlin Coleman" userId="96f87ca1-0e64-4ae8-8d77-98757b85df0b" providerId="ADAL" clId="{DDA6BCD5-DC0D-434C-93A0-51E2BCD25B34}" dt="2026-01-19T17:08:49.054" v="277" actId="947"/>
        <pc:sldMkLst>
          <pc:docMk/>
          <pc:sldMk cId="3498505237" sldId="352"/>
        </pc:sldMkLst>
        <pc:spChg chg="add mod ord">
          <ac:chgData name="Caitlin Coleman" userId="96f87ca1-0e64-4ae8-8d77-98757b85df0b" providerId="ADAL" clId="{DDA6BCD5-DC0D-434C-93A0-51E2BCD25B34}" dt="2026-01-19T17:08:49.054" v="277" actId="947"/>
          <ac:spMkLst>
            <pc:docMk/>
            <pc:sldMk cId="3498505237" sldId="352"/>
            <ac:spMk id="2" creationId="{2797C9B7-5476-6181-AF71-2585D0D18710}"/>
          </ac:spMkLst>
        </pc:spChg>
        <pc:picChg chg="ord">
          <ac:chgData name="Caitlin Coleman" userId="96f87ca1-0e64-4ae8-8d77-98757b85df0b" providerId="ADAL" clId="{DDA6BCD5-DC0D-434C-93A0-51E2BCD25B34}" dt="2026-01-19T17:08:24.549" v="273"/>
          <ac:picMkLst>
            <pc:docMk/>
            <pc:sldMk cId="3498505237" sldId="352"/>
            <ac:picMk id="3" creationId="{030C80DA-F222-F4BA-8CBA-0983B249D5A3}"/>
          </ac:picMkLst>
        </pc:picChg>
        <pc:cxnChg chg="add mod ord">
          <ac:chgData name="Caitlin Coleman" userId="96f87ca1-0e64-4ae8-8d77-98757b85df0b" providerId="ADAL" clId="{DDA6BCD5-DC0D-434C-93A0-51E2BCD25B34}" dt="2026-01-19T17:08:21.917" v="272"/>
          <ac:cxnSpMkLst>
            <pc:docMk/>
            <pc:sldMk cId="3498505237" sldId="352"/>
            <ac:cxnSpMk id="4" creationId="{0E18DACE-A5E0-9265-0201-03E3AFE00EB4}"/>
          </ac:cxnSpMkLst>
        </pc:cxnChg>
      </pc:sldChg>
      <pc:sldChg chg="delSp modSp mod">
        <pc:chgData name="Caitlin Coleman" userId="96f87ca1-0e64-4ae8-8d77-98757b85df0b" providerId="ADAL" clId="{DDA6BCD5-DC0D-434C-93A0-51E2BCD25B34}" dt="2026-01-19T17:16:22.861" v="288" actId="962"/>
        <pc:sldMkLst>
          <pc:docMk/>
          <pc:sldMk cId="3342032250" sldId="353"/>
        </pc:sldMkLst>
        <pc:spChg chg="mod topLvl">
          <ac:chgData name="Caitlin Coleman" userId="96f87ca1-0e64-4ae8-8d77-98757b85df0b" providerId="ADAL" clId="{DDA6BCD5-DC0D-434C-93A0-51E2BCD25B34}" dt="2026-01-19T17:15:42.125" v="282" actId="33553"/>
          <ac:spMkLst>
            <pc:docMk/>
            <pc:sldMk cId="3342032250" sldId="353"/>
            <ac:spMk id="26" creationId="{00000000-0000-0000-0000-000000000000}"/>
          </ac:spMkLst>
        </pc:spChg>
        <pc:grpChg chg="mod">
          <ac:chgData name="Caitlin Coleman" userId="96f87ca1-0e64-4ae8-8d77-98757b85df0b" providerId="ADAL" clId="{DDA6BCD5-DC0D-434C-93A0-51E2BCD25B34}" dt="2026-01-19T17:16:00.944" v="285" actId="962"/>
          <ac:grpSpMkLst>
            <pc:docMk/>
            <pc:sldMk cId="3342032250" sldId="353"/>
            <ac:grpSpMk id="7" creationId="{0B20029D-62F1-46FE-AD78-904A8E370FB0}"/>
          </ac:grpSpMkLst>
        </pc:grpChg>
        <pc:grpChg chg="mod">
          <ac:chgData name="Caitlin Coleman" userId="96f87ca1-0e64-4ae8-8d77-98757b85df0b" providerId="ADAL" clId="{DDA6BCD5-DC0D-434C-93A0-51E2BCD25B34}" dt="2026-01-19T17:16:08.335" v="286" actId="962"/>
          <ac:grpSpMkLst>
            <pc:docMk/>
            <pc:sldMk cId="3342032250" sldId="353"/>
            <ac:grpSpMk id="10" creationId="{01EB8588-C63A-4B2B-9B9E-2C5060C7A2C4}"/>
          </ac:grpSpMkLst>
        </pc:grpChg>
        <pc:grpChg chg="mod">
          <ac:chgData name="Caitlin Coleman" userId="96f87ca1-0e64-4ae8-8d77-98757b85df0b" providerId="ADAL" clId="{DDA6BCD5-DC0D-434C-93A0-51E2BCD25B34}" dt="2026-01-19T17:16:15.334" v="287" actId="962"/>
          <ac:grpSpMkLst>
            <pc:docMk/>
            <pc:sldMk cId="3342032250" sldId="353"/>
            <ac:grpSpMk id="13" creationId="{B6D8C7FD-1821-4743-B689-0B8C85C3FBD2}"/>
          </ac:grpSpMkLst>
        </pc:grpChg>
        <pc:grpChg chg="mod">
          <ac:chgData name="Caitlin Coleman" userId="96f87ca1-0e64-4ae8-8d77-98757b85df0b" providerId="ADAL" clId="{DDA6BCD5-DC0D-434C-93A0-51E2BCD25B34}" dt="2026-01-19T17:16:22.861" v="288" actId="962"/>
          <ac:grpSpMkLst>
            <pc:docMk/>
            <pc:sldMk cId="3342032250" sldId="353"/>
            <ac:grpSpMk id="19" creationId="{B7A976CA-D141-416A-A68E-4443029B0711}"/>
          </ac:grpSpMkLst>
        </pc:grpChg>
        <pc:cxnChg chg="mod">
          <ac:chgData name="Caitlin Coleman" userId="96f87ca1-0e64-4ae8-8d77-98757b85df0b" providerId="ADAL" clId="{DDA6BCD5-DC0D-434C-93A0-51E2BCD25B34}" dt="2026-01-19T17:15:53.075" v="284" actId="962"/>
          <ac:cxnSpMkLst>
            <pc:docMk/>
            <pc:sldMk cId="3342032250" sldId="353"/>
            <ac:cxnSpMk id="55" creationId="{00000000-0000-0000-0000-000000000000}"/>
          </ac:cxnSpMkLst>
        </pc:cxnChg>
      </pc:sldChg>
      <pc:sldChg chg="addSp delSp modSp mod">
        <pc:chgData name="Caitlin Coleman" userId="96f87ca1-0e64-4ae8-8d77-98757b85df0b" providerId="ADAL" clId="{DDA6BCD5-DC0D-434C-93A0-51E2BCD25B34}" dt="2026-01-20T13:01:41.057" v="752" actId="962"/>
        <pc:sldMkLst>
          <pc:docMk/>
          <pc:sldMk cId="713493363" sldId="354"/>
        </pc:sldMkLst>
        <pc:spChg chg="add mod ord">
          <ac:chgData name="Caitlin Coleman" userId="96f87ca1-0e64-4ae8-8d77-98757b85df0b" providerId="ADAL" clId="{DDA6BCD5-DC0D-434C-93A0-51E2BCD25B34}" dt="2026-01-19T17:49:00.651" v="346"/>
          <ac:spMkLst>
            <pc:docMk/>
            <pc:sldMk cId="713493363" sldId="354"/>
            <ac:spMk id="3" creationId="{CFB275F5-955B-7208-E1C2-6C074CFFAA8F}"/>
          </ac:spMkLst>
        </pc:spChg>
        <pc:spChg chg="mod">
          <ac:chgData name="Caitlin Coleman" userId="96f87ca1-0e64-4ae8-8d77-98757b85df0b" providerId="ADAL" clId="{DDA6BCD5-DC0D-434C-93A0-51E2BCD25B34}" dt="2026-01-19T17:49:10.340" v="349" actId="20577"/>
          <ac:spMkLst>
            <pc:docMk/>
            <pc:sldMk cId="713493363" sldId="354"/>
            <ac:spMk id="12" creationId="{63F503E7-4411-400E-809F-8BAA0C8C993C}"/>
          </ac:spMkLst>
        </pc:spChg>
        <pc:picChg chg="add mod">
          <ac:chgData name="Caitlin Coleman" userId="96f87ca1-0e64-4ae8-8d77-98757b85df0b" providerId="ADAL" clId="{DDA6BCD5-DC0D-434C-93A0-51E2BCD25B34}" dt="2026-01-20T13:01:41.057" v="752" actId="962"/>
          <ac:picMkLst>
            <pc:docMk/>
            <pc:sldMk cId="713493363" sldId="354"/>
            <ac:picMk id="6" creationId="{123D4794-BF1A-B7F0-CD72-EA367295C1EA}"/>
          </ac:picMkLst>
        </pc:picChg>
        <pc:cxnChg chg="add mod ord">
          <ac:chgData name="Caitlin Coleman" userId="96f87ca1-0e64-4ae8-8d77-98757b85df0b" providerId="ADAL" clId="{DDA6BCD5-DC0D-434C-93A0-51E2BCD25B34}" dt="2026-01-19T17:49:03.257" v="348"/>
          <ac:cxnSpMkLst>
            <pc:docMk/>
            <pc:sldMk cId="713493363" sldId="354"/>
            <ac:cxnSpMk id="4" creationId="{1080FDCF-8618-29A9-26FE-6DC2E249E0FA}"/>
          </ac:cxnSpMkLst>
        </pc:cxnChg>
      </pc:sldChg>
      <pc:sldChg chg="delSp modSp mod">
        <pc:chgData name="Caitlin Coleman" userId="96f87ca1-0e64-4ae8-8d77-98757b85df0b" providerId="ADAL" clId="{DDA6BCD5-DC0D-434C-93A0-51E2BCD25B34}" dt="2026-01-19T18:11:38.700" v="365" actId="962"/>
        <pc:sldMkLst>
          <pc:docMk/>
          <pc:sldMk cId="3508907382" sldId="355"/>
        </pc:sldMkLst>
        <pc:spChg chg="mod topLvl">
          <ac:chgData name="Caitlin Coleman" userId="96f87ca1-0e64-4ae8-8d77-98757b85df0b" providerId="ADAL" clId="{DDA6BCD5-DC0D-434C-93A0-51E2BCD25B34}" dt="2026-01-19T18:10:44.342" v="358" actId="33553"/>
          <ac:spMkLst>
            <pc:docMk/>
            <pc:sldMk cId="3508907382" sldId="355"/>
            <ac:spMk id="26" creationId="{00000000-0000-0000-0000-000000000000}"/>
          </ac:spMkLst>
        </pc:spChg>
        <pc:grpChg chg="mod">
          <ac:chgData name="Caitlin Coleman" userId="96f87ca1-0e64-4ae8-8d77-98757b85df0b" providerId="ADAL" clId="{DDA6BCD5-DC0D-434C-93A0-51E2BCD25B34}" dt="2026-01-19T18:11:06.305" v="361" actId="962"/>
          <ac:grpSpMkLst>
            <pc:docMk/>
            <pc:sldMk cId="3508907382" sldId="355"/>
            <ac:grpSpMk id="7" creationId="{0B20029D-62F1-46FE-AD78-904A8E370FB0}"/>
          </ac:grpSpMkLst>
        </pc:grpChg>
        <pc:grpChg chg="mod">
          <ac:chgData name="Caitlin Coleman" userId="96f87ca1-0e64-4ae8-8d77-98757b85df0b" providerId="ADAL" clId="{DDA6BCD5-DC0D-434C-93A0-51E2BCD25B34}" dt="2026-01-19T18:11:13.824" v="362" actId="962"/>
          <ac:grpSpMkLst>
            <pc:docMk/>
            <pc:sldMk cId="3508907382" sldId="355"/>
            <ac:grpSpMk id="10" creationId="{01EB8588-C63A-4B2B-9B9E-2C5060C7A2C4}"/>
          </ac:grpSpMkLst>
        </pc:grpChg>
        <pc:grpChg chg="mod">
          <ac:chgData name="Caitlin Coleman" userId="96f87ca1-0e64-4ae8-8d77-98757b85df0b" providerId="ADAL" clId="{DDA6BCD5-DC0D-434C-93A0-51E2BCD25B34}" dt="2026-01-19T18:11:21.592" v="363" actId="962"/>
          <ac:grpSpMkLst>
            <pc:docMk/>
            <pc:sldMk cId="3508907382" sldId="355"/>
            <ac:grpSpMk id="13" creationId="{B6D8C7FD-1821-4743-B689-0B8C85C3FBD2}"/>
          </ac:grpSpMkLst>
        </pc:grpChg>
        <pc:grpChg chg="mod">
          <ac:chgData name="Caitlin Coleman" userId="96f87ca1-0e64-4ae8-8d77-98757b85df0b" providerId="ADAL" clId="{DDA6BCD5-DC0D-434C-93A0-51E2BCD25B34}" dt="2026-01-19T18:11:38.700" v="365" actId="962"/>
          <ac:grpSpMkLst>
            <pc:docMk/>
            <pc:sldMk cId="3508907382" sldId="355"/>
            <ac:grpSpMk id="18" creationId="{DC466AD9-17FD-4348-9565-4156E14C03F7}"/>
          </ac:grpSpMkLst>
        </pc:grpChg>
        <pc:grpChg chg="mod">
          <ac:chgData name="Caitlin Coleman" userId="96f87ca1-0e64-4ae8-8d77-98757b85df0b" providerId="ADAL" clId="{DDA6BCD5-DC0D-434C-93A0-51E2BCD25B34}" dt="2026-01-19T18:11:29.651" v="364" actId="962"/>
          <ac:grpSpMkLst>
            <pc:docMk/>
            <pc:sldMk cId="3508907382" sldId="355"/>
            <ac:grpSpMk id="19" creationId="{B7A976CA-D141-416A-A68E-4443029B0711}"/>
          </ac:grpSpMkLst>
        </pc:grpChg>
        <pc:cxnChg chg="mod">
          <ac:chgData name="Caitlin Coleman" userId="96f87ca1-0e64-4ae8-8d77-98757b85df0b" providerId="ADAL" clId="{DDA6BCD5-DC0D-434C-93A0-51E2BCD25B34}" dt="2026-01-19T18:10:53.173" v="360" actId="962"/>
          <ac:cxnSpMkLst>
            <pc:docMk/>
            <pc:sldMk cId="3508907382" sldId="355"/>
            <ac:cxnSpMk id="55" creationId="{00000000-0000-0000-0000-000000000000}"/>
          </ac:cxnSpMkLst>
        </pc:cxnChg>
      </pc:sldChg>
      <pc:sldChg chg="addSp delSp modSp mod">
        <pc:chgData name="Caitlin Coleman" userId="96f87ca1-0e64-4ae8-8d77-98757b85df0b" providerId="ADAL" clId="{DDA6BCD5-DC0D-434C-93A0-51E2BCD25B34}" dt="2026-01-19T15:53:45.332" v="238"/>
        <pc:sldMkLst>
          <pc:docMk/>
          <pc:sldMk cId="1916356823" sldId="356"/>
        </pc:sldMkLst>
        <pc:spChg chg="add mod ord">
          <ac:chgData name="Caitlin Coleman" userId="96f87ca1-0e64-4ae8-8d77-98757b85df0b" providerId="ADAL" clId="{DDA6BCD5-DC0D-434C-93A0-51E2BCD25B34}" dt="2026-01-19T15:53:42.298" v="236"/>
          <ac:spMkLst>
            <pc:docMk/>
            <pc:sldMk cId="1916356823" sldId="356"/>
            <ac:spMk id="2" creationId="{9CB554BB-870F-5E4C-F132-0D6F9EB9E206}"/>
          </ac:spMkLst>
        </pc:spChg>
        <pc:cxnChg chg="add mod ord">
          <ac:chgData name="Caitlin Coleman" userId="96f87ca1-0e64-4ae8-8d77-98757b85df0b" providerId="ADAL" clId="{DDA6BCD5-DC0D-434C-93A0-51E2BCD25B34}" dt="2026-01-19T15:53:45.332" v="238"/>
          <ac:cxnSpMkLst>
            <pc:docMk/>
            <pc:sldMk cId="1916356823" sldId="356"/>
            <ac:cxnSpMk id="4" creationId="{D848F579-B91F-06F1-F0AE-D456CFDAF288}"/>
          </ac:cxnSpMkLst>
        </pc:cxnChg>
      </pc:sldChg>
      <pc:sldChg chg="delSp modSp mod">
        <pc:chgData name="Caitlin Coleman" userId="96f87ca1-0e64-4ae8-8d77-98757b85df0b" providerId="ADAL" clId="{DDA6BCD5-DC0D-434C-93A0-51E2BCD25B34}" dt="2026-01-19T18:37:58.878" v="463" actId="962"/>
        <pc:sldMkLst>
          <pc:docMk/>
          <pc:sldMk cId="2736598139" sldId="365"/>
        </pc:sldMkLst>
        <pc:spChg chg="mod topLvl">
          <ac:chgData name="Caitlin Coleman" userId="96f87ca1-0e64-4ae8-8d77-98757b85df0b" providerId="ADAL" clId="{DDA6BCD5-DC0D-434C-93A0-51E2BCD25B34}" dt="2026-01-19T18:37:21.152" v="457" actId="947"/>
          <ac:spMkLst>
            <pc:docMk/>
            <pc:sldMk cId="2736598139" sldId="365"/>
            <ac:spMk id="26" creationId="{00000000-0000-0000-0000-000000000000}"/>
          </ac:spMkLst>
        </pc:spChg>
        <pc:grpChg chg="mod">
          <ac:chgData name="Caitlin Coleman" userId="96f87ca1-0e64-4ae8-8d77-98757b85df0b" providerId="ADAL" clId="{DDA6BCD5-DC0D-434C-93A0-51E2BCD25B34}" dt="2026-01-19T18:37:36.721" v="460" actId="962"/>
          <ac:grpSpMkLst>
            <pc:docMk/>
            <pc:sldMk cId="2736598139" sldId="365"/>
            <ac:grpSpMk id="7" creationId="{B415D2A7-304C-4F80-B6D9-B8C87BA9F07D}"/>
          </ac:grpSpMkLst>
        </pc:grpChg>
        <pc:grpChg chg="mod">
          <ac:chgData name="Caitlin Coleman" userId="96f87ca1-0e64-4ae8-8d77-98757b85df0b" providerId="ADAL" clId="{DDA6BCD5-DC0D-434C-93A0-51E2BCD25B34}" dt="2026-01-19T18:37:44.690" v="461" actId="962"/>
          <ac:grpSpMkLst>
            <pc:docMk/>
            <pc:sldMk cId="2736598139" sldId="365"/>
            <ac:grpSpMk id="11" creationId="{0D67B1D4-8FF7-4228-AC93-DA7AB29A9CA5}"/>
          </ac:grpSpMkLst>
        </pc:grpChg>
        <pc:grpChg chg="mod">
          <ac:chgData name="Caitlin Coleman" userId="96f87ca1-0e64-4ae8-8d77-98757b85df0b" providerId="ADAL" clId="{DDA6BCD5-DC0D-434C-93A0-51E2BCD25B34}" dt="2026-01-19T18:37:52.445" v="462" actId="962"/>
          <ac:grpSpMkLst>
            <pc:docMk/>
            <pc:sldMk cId="2736598139" sldId="365"/>
            <ac:grpSpMk id="14" creationId="{B4D66A10-D706-4069-B5F9-5FBB8FE774A8}"/>
          </ac:grpSpMkLst>
        </pc:grpChg>
        <pc:grpChg chg="mod">
          <ac:chgData name="Caitlin Coleman" userId="96f87ca1-0e64-4ae8-8d77-98757b85df0b" providerId="ADAL" clId="{DDA6BCD5-DC0D-434C-93A0-51E2BCD25B34}" dt="2026-01-19T18:37:58.878" v="463" actId="962"/>
          <ac:grpSpMkLst>
            <pc:docMk/>
            <pc:sldMk cId="2736598139" sldId="365"/>
            <ac:grpSpMk id="17" creationId="{2F75DCF3-7CA0-4704-AD60-7ABB97D38419}"/>
          </ac:grpSpMkLst>
        </pc:grpChg>
        <pc:cxnChg chg="mod">
          <ac:chgData name="Caitlin Coleman" userId="96f87ca1-0e64-4ae8-8d77-98757b85df0b" providerId="ADAL" clId="{DDA6BCD5-DC0D-434C-93A0-51E2BCD25B34}" dt="2026-01-19T18:37:29.159" v="459"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19T18:37:09.955" v="455" actId="947"/>
        <pc:sldMkLst>
          <pc:docMk/>
          <pc:sldMk cId="4052808613" sldId="366"/>
        </pc:sldMkLst>
        <pc:spChg chg="mod topLvl">
          <ac:chgData name="Caitlin Coleman" userId="96f87ca1-0e64-4ae8-8d77-98757b85df0b" providerId="ADAL" clId="{DDA6BCD5-DC0D-434C-93A0-51E2BCD25B34}" dt="2026-01-19T18:37:09.955" v="455" actId="947"/>
          <ac:spMkLst>
            <pc:docMk/>
            <pc:sldMk cId="4052808613" sldId="366"/>
            <ac:spMk id="26" creationId="{00000000-0000-0000-0000-000000000000}"/>
          </ac:spMkLst>
        </pc:spChg>
        <pc:grpChg chg="mod">
          <ac:chgData name="Caitlin Coleman" userId="96f87ca1-0e64-4ae8-8d77-98757b85df0b" providerId="ADAL" clId="{DDA6BCD5-DC0D-434C-93A0-51E2BCD25B34}" dt="2026-01-19T18:33:11.492" v="423" actId="962"/>
          <ac:grpSpMkLst>
            <pc:docMk/>
            <pc:sldMk cId="4052808613" sldId="366"/>
            <ac:grpSpMk id="8" creationId="{00000000-0000-0000-0000-000000000000}"/>
          </ac:grpSpMkLst>
        </pc:grpChg>
        <pc:grpChg chg="mod">
          <ac:chgData name="Caitlin Coleman" userId="96f87ca1-0e64-4ae8-8d77-98757b85df0b" providerId="ADAL" clId="{DDA6BCD5-DC0D-434C-93A0-51E2BCD25B34}" dt="2026-01-19T18:33:32.912" v="428" actId="962"/>
          <ac:grpSpMkLst>
            <pc:docMk/>
            <pc:sldMk cId="4052808613" sldId="366"/>
            <ac:grpSpMk id="11" creationId="{00000000-0000-0000-0000-000000000000}"/>
          </ac:grpSpMkLst>
        </pc:grpChg>
        <pc:grpChg chg="mod">
          <ac:chgData name="Caitlin Coleman" userId="96f87ca1-0e64-4ae8-8d77-98757b85df0b" providerId="ADAL" clId="{DDA6BCD5-DC0D-434C-93A0-51E2BCD25B34}" dt="2026-01-19T18:33:40.099" v="429" actId="962"/>
          <ac:grpSpMkLst>
            <pc:docMk/>
            <pc:sldMk cId="4052808613" sldId="366"/>
            <ac:grpSpMk id="14" creationId="{00000000-0000-0000-0000-000000000000}"/>
          </ac:grpSpMkLst>
        </pc:grpChg>
        <pc:grpChg chg="mod">
          <ac:chgData name="Caitlin Coleman" userId="96f87ca1-0e64-4ae8-8d77-98757b85df0b" providerId="ADAL" clId="{DDA6BCD5-DC0D-434C-93A0-51E2BCD25B34}" dt="2026-01-19T18:33:47.031" v="430" actId="962"/>
          <ac:grpSpMkLst>
            <pc:docMk/>
            <pc:sldMk cId="4052808613" sldId="366"/>
            <ac:grpSpMk id="17" creationId="{00000000-0000-0000-0000-000000000000}"/>
          </ac:grpSpMkLst>
        </pc:grpChg>
        <pc:grpChg chg="mod ord">
          <ac:chgData name="Caitlin Coleman" userId="96f87ca1-0e64-4ae8-8d77-98757b85df0b" providerId="ADAL" clId="{DDA6BCD5-DC0D-434C-93A0-51E2BCD25B34}" dt="2026-01-19T18:33:25.987" v="427"/>
          <ac:grpSpMkLst>
            <pc:docMk/>
            <pc:sldMk cId="4052808613" sldId="366"/>
            <ac:grpSpMk id="23" creationId="{00000000-0000-0000-0000-000000000000}"/>
          </ac:grpSpMkLst>
        </pc:grpChg>
        <pc:cxnChg chg="mod">
          <ac:chgData name="Caitlin Coleman" userId="96f87ca1-0e64-4ae8-8d77-98757b85df0b" providerId="ADAL" clId="{DDA6BCD5-DC0D-434C-93A0-51E2BCD25B34}" dt="2026-01-19T18:33:03.496" v="422" actId="962"/>
          <ac:cxnSpMkLst>
            <pc:docMk/>
            <pc:sldMk cId="4052808613" sldId="366"/>
            <ac:cxnSpMk id="55" creationId="{00000000-0000-0000-0000-000000000000}"/>
          </ac:cxnSpMkLst>
        </pc:cxnChg>
      </pc:sldChg>
      <pc:sldChg chg="delSp modSp mod">
        <pc:chgData name="Caitlin Coleman" userId="96f87ca1-0e64-4ae8-8d77-98757b85df0b" providerId="ADAL" clId="{DDA6BCD5-DC0D-434C-93A0-51E2BCD25B34}" dt="2026-01-19T19:34:01.790" v="616" actId="962"/>
        <pc:sldMkLst>
          <pc:docMk/>
          <pc:sldMk cId="4239584977" sldId="367"/>
        </pc:sldMkLst>
        <pc:spChg chg="mod topLvl">
          <ac:chgData name="Caitlin Coleman" userId="96f87ca1-0e64-4ae8-8d77-98757b85df0b" providerId="ADAL" clId="{DDA6BCD5-DC0D-434C-93A0-51E2BCD25B34}" dt="2026-01-19T19:33:02.472" v="608" actId="33553"/>
          <ac:spMkLst>
            <pc:docMk/>
            <pc:sldMk cId="4239584977" sldId="367"/>
            <ac:spMk id="26" creationId="{00000000-0000-0000-0000-000000000000}"/>
          </ac:spMkLst>
        </pc:spChg>
        <pc:grpChg chg="mod">
          <ac:chgData name="Caitlin Coleman" userId="96f87ca1-0e64-4ae8-8d77-98757b85df0b" providerId="ADAL" clId="{DDA6BCD5-DC0D-434C-93A0-51E2BCD25B34}" dt="2026-01-19T19:33:34.441" v="611" actId="962"/>
          <ac:grpSpMkLst>
            <pc:docMk/>
            <pc:sldMk cId="4239584977" sldId="367"/>
            <ac:grpSpMk id="8" creationId="{00000000-0000-0000-0000-000000000000}"/>
          </ac:grpSpMkLst>
        </pc:grpChg>
        <pc:grpChg chg="mod">
          <ac:chgData name="Caitlin Coleman" userId="96f87ca1-0e64-4ae8-8d77-98757b85df0b" providerId="ADAL" clId="{DDA6BCD5-DC0D-434C-93A0-51E2BCD25B34}" dt="2026-01-19T19:33:42.270" v="612" actId="962"/>
          <ac:grpSpMkLst>
            <pc:docMk/>
            <pc:sldMk cId="4239584977" sldId="367"/>
            <ac:grpSpMk id="14" creationId="{00000000-0000-0000-0000-000000000000}"/>
          </ac:grpSpMkLst>
        </pc:grpChg>
        <pc:grpChg chg="mod">
          <ac:chgData name="Caitlin Coleman" userId="96f87ca1-0e64-4ae8-8d77-98757b85df0b" providerId="ADAL" clId="{DDA6BCD5-DC0D-434C-93A0-51E2BCD25B34}" dt="2026-01-19T19:34:01.790" v="616" actId="962"/>
          <ac:grpSpMkLst>
            <pc:docMk/>
            <pc:sldMk cId="4239584977" sldId="367"/>
            <ac:grpSpMk id="17" creationId="{00000000-0000-0000-0000-000000000000}"/>
          </ac:grpSpMkLst>
        </pc:grpChg>
        <pc:grpChg chg="mod ord">
          <ac:chgData name="Caitlin Coleman" userId="96f87ca1-0e64-4ae8-8d77-98757b85df0b" providerId="ADAL" clId="{DDA6BCD5-DC0D-434C-93A0-51E2BCD25B34}" dt="2026-01-19T19:33:57.911" v="615"/>
          <ac:grpSpMkLst>
            <pc:docMk/>
            <pc:sldMk cId="4239584977" sldId="367"/>
            <ac:grpSpMk id="23" creationId="{00000000-0000-0000-0000-000000000000}"/>
          </ac:grpSpMkLst>
        </pc:grpChg>
        <pc:cxnChg chg="mod">
          <ac:chgData name="Caitlin Coleman" userId="96f87ca1-0e64-4ae8-8d77-98757b85df0b" providerId="ADAL" clId="{DDA6BCD5-DC0D-434C-93A0-51E2BCD25B34}" dt="2026-01-19T19:33:17.618" v="610" actId="962"/>
          <ac:cxnSpMkLst>
            <pc:docMk/>
            <pc:sldMk cId="4239584977" sldId="367"/>
            <ac:cxnSpMk id="55" creationId="{00000000-0000-0000-0000-000000000000}"/>
          </ac:cxnSpMkLst>
        </pc:cxnChg>
      </pc:sldChg>
      <pc:sldChg chg="delSp modSp mod">
        <pc:chgData name="Caitlin Coleman" userId="96f87ca1-0e64-4ae8-8d77-98757b85df0b" providerId="ADAL" clId="{DDA6BCD5-DC0D-434C-93A0-51E2BCD25B34}" dt="2026-01-19T19:15:49.291" v="570" actId="962"/>
        <pc:sldMkLst>
          <pc:docMk/>
          <pc:sldMk cId="2668915601" sldId="368"/>
        </pc:sldMkLst>
        <pc:spChg chg="mod topLvl">
          <ac:chgData name="Caitlin Coleman" userId="96f87ca1-0e64-4ae8-8d77-98757b85df0b" providerId="ADAL" clId="{DDA6BCD5-DC0D-434C-93A0-51E2BCD25B34}" dt="2026-01-19T19:15:05.198" v="564" actId="33553"/>
          <ac:spMkLst>
            <pc:docMk/>
            <pc:sldMk cId="2668915601" sldId="368"/>
            <ac:spMk id="26" creationId="{00000000-0000-0000-0000-000000000000}"/>
          </ac:spMkLst>
        </pc:spChg>
        <pc:grpChg chg="mod">
          <ac:chgData name="Caitlin Coleman" userId="96f87ca1-0e64-4ae8-8d77-98757b85df0b" providerId="ADAL" clId="{DDA6BCD5-DC0D-434C-93A0-51E2BCD25B34}" dt="2026-01-19T19:15:25.296" v="567" actId="962"/>
          <ac:grpSpMkLst>
            <pc:docMk/>
            <pc:sldMk cId="2668915601" sldId="368"/>
            <ac:grpSpMk id="8" creationId="{36AD7F61-BFED-485D-9D88-BEA483E2D7E1}"/>
          </ac:grpSpMkLst>
        </pc:grpChg>
        <pc:grpChg chg="mod">
          <ac:chgData name="Caitlin Coleman" userId="96f87ca1-0e64-4ae8-8d77-98757b85df0b" providerId="ADAL" clId="{DDA6BCD5-DC0D-434C-93A0-51E2BCD25B34}" dt="2026-01-19T19:15:32.947" v="568" actId="962"/>
          <ac:grpSpMkLst>
            <pc:docMk/>
            <pc:sldMk cId="2668915601" sldId="368"/>
            <ac:grpSpMk id="12" creationId="{A75E505A-AFB6-4176-BBED-AB4B7E471FEB}"/>
          </ac:grpSpMkLst>
        </pc:grpChg>
        <pc:grpChg chg="mod">
          <ac:chgData name="Caitlin Coleman" userId="96f87ca1-0e64-4ae8-8d77-98757b85df0b" providerId="ADAL" clId="{DDA6BCD5-DC0D-434C-93A0-51E2BCD25B34}" dt="2026-01-19T19:15:42.953" v="569" actId="962"/>
          <ac:grpSpMkLst>
            <pc:docMk/>
            <pc:sldMk cId="2668915601" sldId="368"/>
            <ac:grpSpMk id="16" creationId="{74099AF6-EC44-42ED-BD6D-5B5DCCE6AF00}"/>
          </ac:grpSpMkLst>
        </pc:grpChg>
        <pc:grpChg chg="mod">
          <ac:chgData name="Caitlin Coleman" userId="96f87ca1-0e64-4ae8-8d77-98757b85df0b" providerId="ADAL" clId="{DDA6BCD5-DC0D-434C-93A0-51E2BCD25B34}" dt="2026-01-19T19:15:49.291" v="570" actId="962"/>
          <ac:grpSpMkLst>
            <pc:docMk/>
            <pc:sldMk cId="2668915601" sldId="368"/>
            <ac:grpSpMk id="19" creationId="{0AE657E7-4623-4D02-84AB-47F80649C980}"/>
          </ac:grpSpMkLst>
        </pc:grpChg>
        <pc:cxnChg chg="mod">
          <ac:chgData name="Caitlin Coleman" userId="96f87ca1-0e64-4ae8-8d77-98757b85df0b" providerId="ADAL" clId="{DDA6BCD5-DC0D-434C-93A0-51E2BCD25B34}" dt="2026-01-19T19:15:13.834" v="566" actId="962"/>
          <ac:cxnSpMkLst>
            <pc:docMk/>
            <pc:sldMk cId="2668915601" sldId="368"/>
            <ac:cxnSpMk id="55" creationId="{00000000-0000-0000-0000-000000000000}"/>
          </ac:cxnSpMkLst>
        </pc:cxnChg>
      </pc:sldChg>
      <pc:sldChg chg="addSp delSp modSp mod">
        <pc:chgData name="Caitlin Coleman" userId="96f87ca1-0e64-4ae8-8d77-98757b85df0b" providerId="ADAL" clId="{DDA6BCD5-DC0D-434C-93A0-51E2BCD25B34}" dt="2026-01-19T14:28:21.929" v="40" actId="962"/>
        <pc:sldMkLst>
          <pc:docMk/>
          <pc:sldMk cId="3698440088" sldId="369"/>
        </pc:sldMkLst>
        <pc:spChg chg="mod">
          <ac:chgData name="Caitlin Coleman" userId="96f87ca1-0e64-4ae8-8d77-98757b85df0b" providerId="ADAL" clId="{DDA6BCD5-DC0D-434C-93A0-51E2BCD25B34}" dt="2026-01-19T14:27:51.402" v="36" actId="164"/>
          <ac:spMkLst>
            <pc:docMk/>
            <pc:sldMk cId="3698440088" sldId="369"/>
            <ac:spMk id="3" creationId="{0ABDD152-0CA4-E042-B0B2-2F0806E50217}"/>
          </ac:spMkLst>
        </pc:spChg>
        <pc:spChg chg="mod">
          <ac:chgData name="Caitlin Coleman" userId="96f87ca1-0e64-4ae8-8d77-98757b85df0b" providerId="ADAL" clId="{DDA6BCD5-DC0D-434C-93A0-51E2BCD25B34}" dt="2026-01-19T14:27:51.402" v="36" actId="164"/>
          <ac:spMkLst>
            <pc:docMk/>
            <pc:sldMk cId="3698440088" sldId="369"/>
            <ac:spMk id="16" creationId="{D443DD13-F667-5949-BCC3-B10A7791D25C}"/>
          </ac:spMkLst>
        </pc:spChg>
        <pc:spChg chg="mod topLvl">
          <ac:chgData name="Caitlin Coleman" userId="96f87ca1-0e64-4ae8-8d77-98757b85df0b" providerId="ADAL" clId="{DDA6BCD5-DC0D-434C-93A0-51E2BCD25B34}" dt="2026-01-19T14:27:20.369" v="33" actId="33553"/>
          <ac:spMkLst>
            <pc:docMk/>
            <pc:sldMk cId="3698440088" sldId="369"/>
            <ac:spMk id="26" creationId="{00000000-0000-0000-0000-000000000000}"/>
          </ac:spMkLst>
        </pc:spChg>
        <pc:grpChg chg="add mod">
          <ac:chgData name="Caitlin Coleman" userId="96f87ca1-0e64-4ae8-8d77-98757b85df0b" providerId="ADAL" clId="{DDA6BCD5-DC0D-434C-93A0-51E2BCD25B34}" dt="2026-01-19T14:28:21.929" v="40" actId="962"/>
          <ac:grpSpMkLst>
            <pc:docMk/>
            <pc:sldMk cId="3698440088" sldId="369"/>
            <ac:grpSpMk id="5" creationId="{A1546E23-46BA-8C41-0174-01F58A28B9E6}"/>
          </ac:grpSpMkLst>
        </pc:grpChg>
        <pc:grpChg chg="mod">
          <ac:chgData name="Caitlin Coleman" userId="96f87ca1-0e64-4ae8-8d77-98757b85df0b" providerId="ADAL" clId="{DDA6BCD5-DC0D-434C-93A0-51E2BCD25B34}" dt="2026-01-19T14:28:00.106" v="37" actId="962"/>
          <ac:grpSpMkLst>
            <pc:docMk/>
            <pc:sldMk cId="3698440088" sldId="369"/>
            <ac:grpSpMk id="8" creationId="{00000000-0000-0000-0000-000000000000}"/>
          </ac:grpSpMkLst>
        </pc:grpChg>
        <pc:grpChg chg="mod">
          <ac:chgData name="Caitlin Coleman" userId="96f87ca1-0e64-4ae8-8d77-98757b85df0b" providerId="ADAL" clId="{DDA6BCD5-DC0D-434C-93A0-51E2BCD25B34}" dt="2026-01-19T14:28:07.537" v="38" actId="962"/>
          <ac:grpSpMkLst>
            <pc:docMk/>
            <pc:sldMk cId="3698440088" sldId="369"/>
            <ac:grpSpMk id="20" creationId="{00000000-0000-0000-0000-000000000000}"/>
          </ac:grpSpMkLst>
        </pc:grpChg>
        <pc:grpChg chg="mod">
          <ac:chgData name="Caitlin Coleman" userId="96f87ca1-0e64-4ae8-8d77-98757b85df0b" providerId="ADAL" clId="{DDA6BCD5-DC0D-434C-93A0-51E2BCD25B34}" dt="2026-01-19T14:28:14.587" v="39" actId="962"/>
          <ac:grpSpMkLst>
            <pc:docMk/>
            <pc:sldMk cId="3698440088" sldId="369"/>
            <ac:grpSpMk id="23" creationId="{00000000-0000-0000-0000-000000000000}"/>
          </ac:grpSpMkLst>
        </pc:grpChg>
        <pc:cxnChg chg="mod">
          <ac:chgData name="Caitlin Coleman" userId="96f87ca1-0e64-4ae8-8d77-98757b85df0b" providerId="ADAL" clId="{DDA6BCD5-DC0D-434C-93A0-51E2BCD25B34}" dt="2026-01-19T14:27:29.067" v="35" actId="962"/>
          <ac:cxnSpMkLst>
            <pc:docMk/>
            <pc:sldMk cId="3698440088" sldId="369"/>
            <ac:cxnSpMk id="55" creationId="{00000000-0000-0000-0000-000000000000}"/>
          </ac:cxnSpMkLst>
        </pc:cxnChg>
      </pc:sldChg>
      <pc:sldChg chg="addSp delSp modSp mod">
        <pc:chgData name="Caitlin Coleman" userId="96f87ca1-0e64-4ae8-8d77-98757b85df0b" providerId="ADAL" clId="{DDA6BCD5-DC0D-434C-93A0-51E2BCD25B34}" dt="2026-01-19T14:37:57.387" v="67" actId="962"/>
        <pc:sldMkLst>
          <pc:docMk/>
          <pc:sldMk cId="2382508642" sldId="370"/>
        </pc:sldMkLst>
        <pc:spChg chg="mod">
          <ac:chgData name="Caitlin Coleman" userId="96f87ca1-0e64-4ae8-8d77-98757b85df0b" providerId="ADAL" clId="{DDA6BCD5-DC0D-434C-93A0-51E2BCD25B34}" dt="2026-01-19T14:34:35.470" v="55" actId="962"/>
          <ac:spMkLst>
            <pc:docMk/>
            <pc:sldMk cId="2382508642" sldId="370"/>
            <ac:spMk id="14" creationId="{4A3C89F5-5AC7-42CA-B269-E0EF8850E061}"/>
          </ac:spMkLst>
        </pc:spChg>
        <pc:spChg chg="mod topLvl">
          <ac:chgData name="Caitlin Coleman" userId="96f87ca1-0e64-4ae8-8d77-98757b85df0b" providerId="ADAL" clId="{DDA6BCD5-DC0D-434C-93A0-51E2BCD25B34}" dt="2026-01-19T14:32:56.301" v="42" actId="33553"/>
          <ac:spMkLst>
            <pc:docMk/>
            <pc:sldMk cId="2382508642" sldId="370"/>
            <ac:spMk id="26" creationId="{00000000-0000-0000-0000-000000000000}"/>
          </ac:spMkLst>
        </pc:spChg>
        <pc:picChg chg="add mod ord">
          <ac:chgData name="Caitlin Coleman" userId="96f87ca1-0e64-4ae8-8d77-98757b85df0b" providerId="ADAL" clId="{DDA6BCD5-DC0D-434C-93A0-51E2BCD25B34}" dt="2026-01-19T14:35:07.490" v="60" actId="962"/>
          <ac:picMkLst>
            <pc:docMk/>
            <pc:sldMk cId="2382508642" sldId="370"/>
            <ac:picMk id="6" creationId="{5C513A8C-0C16-59E2-BA10-7F625BC5D7E2}"/>
          </ac:picMkLst>
        </pc:picChg>
        <pc:picChg chg="add mod">
          <ac:chgData name="Caitlin Coleman" userId="96f87ca1-0e64-4ae8-8d77-98757b85df0b" providerId="ADAL" clId="{DDA6BCD5-DC0D-434C-93A0-51E2BCD25B34}" dt="2026-01-19T14:37:57.387" v="67" actId="962"/>
          <ac:picMkLst>
            <pc:docMk/>
            <pc:sldMk cId="2382508642" sldId="370"/>
            <ac:picMk id="8" creationId="{756DB20A-5506-4609-E98B-5E4B0A7A4652}"/>
          </ac:picMkLst>
        </pc:picChg>
        <pc:cxnChg chg="mod">
          <ac:chgData name="Caitlin Coleman" userId="96f87ca1-0e64-4ae8-8d77-98757b85df0b" providerId="ADAL" clId="{DDA6BCD5-DC0D-434C-93A0-51E2BCD25B34}" dt="2026-01-19T14:33:09.097" v="44" actId="962"/>
          <ac:cxnSpMkLst>
            <pc:docMk/>
            <pc:sldMk cId="2382508642" sldId="370"/>
            <ac:cxnSpMk id="55" creationId="{00000000-0000-0000-0000-000000000000}"/>
          </ac:cxnSpMkLst>
        </pc:cxnChg>
      </pc:sldChg>
      <pc:sldChg chg="delSp modSp mod">
        <pc:chgData name="Caitlin Coleman" userId="96f87ca1-0e64-4ae8-8d77-98757b85df0b" providerId="ADAL" clId="{DDA6BCD5-DC0D-434C-93A0-51E2BCD25B34}" dt="2026-01-19T18:35:28.763" v="443" actId="962"/>
        <pc:sldMkLst>
          <pc:docMk/>
          <pc:sldMk cId="1130813993" sldId="371"/>
        </pc:sldMkLst>
        <pc:spChg chg="mod topLvl">
          <ac:chgData name="Caitlin Coleman" userId="96f87ca1-0e64-4ae8-8d77-98757b85df0b" providerId="ADAL" clId="{DDA6BCD5-DC0D-434C-93A0-51E2BCD25B34}" dt="2026-01-19T18:35:20.801" v="441" actId="33553"/>
          <ac:spMkLst>
            <pc:docMk/>
            <pc:sldMk cId="1130813993" sldId="371"/>
            <ac:spMk id="26" creationId="{00000000-0000-0000-0000-000000000000}"/>
          </ac:spMkLst>
        </pc:spChg>
        <pc:cxnChg chg="mod">
          <ac:chgData name="Caitlin Coleman" userId="96f87ca1-0e64-4ae8-8d77-98757b85df0b" providerId="ADAL" clId="{DDA6BCD5-DC0D-434C-93A0-51E2BCD25B34}" dt="2026-01-19T18:35:28.763" v="443" actId="962"/>
          <ac:cxnSpMkLst>
            <pc:docMk/>
            <pc:sldMk cId="1130813993" sldId="371"/>
            <ac:cxnSpMk id="55" creationId="{00000000-0000-0000-0000-000000000000}"/>
          </ac:cxnSpMkLst>
        </pc:cxnChg>
      </pc:sldChg>
      <pc:sldChg chg="addSp delSp modSp mod">
        <pc:chgData name="Caitlin Coleman" userId="96f87ca1-0e64-4ae8-8d77-98757b85df0b" providerId="ADAL" clId="{DDA6BCD5-DC0D-434C-93A0-51E2BCD25B34}" dt="2026-01-19T14:49:12.151" v="108" actId="5793"/>
        <pc:sldMkLst>
          <pc:docMk/>
          <pc:sldMk cId="3157368729" sldId="372"/>
        </pc:sldMkLst>
        <pc:spChg chg="mod">
          <ac:chgData name="Caitlin Coleman" userId="96f87ca1-0e64-4ae8-8d77-98757b85df0b" providerId="ADAL" clId="{DDA6BCD5-DC0D-434C-93A0-51E2BCD25B34}" dt="2026-01-19T14:49:12.151" v="108" actId="5793"/>
          <ac:spMkLst>
            <pc:docMk/>
            <pc:sldMk cId="3157368729" sldId="372"/>
            <ac:spMk id="9" creationId="{A7E8372D-36D2-456F-8C12-2DB123C1456A}"/>
          </ac:spMkLst>
        </pc:spChg>
        <pc:spChg chg="mod">
          <ac:chgData name="Caitlin Coleman" userId="96f87ca1-0e64-4ae8-8d77-98757b85df0b" providerId="ADAL" clId="{DDA6BCD5-DC0D-434C-93A0-51E2BCD25B34}" dt="2026-01-19T14:48:50.489" v="102" actId="164"/>
          <ac:spMkLst>
            <pc:docMk/>
            <pc:sldMk cId="3157368729" sldId="372"/>
            <ac:spMk id="14" creationId="{4A3C89F5-5AC7-42CA-B269-E0EF8850E061}"/>
          </ac:spMkLst>
        </pc:spChg>
        <pc:spChg chg="mod topLvl">
          <ac:chgData name="Caitlin Coleman" userId="96f87ca1-0e64-4ae8-8d77-98757b85df0b" providerId="ADAL" clId="{DDA6BCD5-DC0D-434C-93A0-51E2BCD25B34}" dt="2026-01-19T14:48:32.610" v="99" actId="33553"/>
          <ac:spMkLst>
            <pc:docMk/>
            <pc:sldMk cId="3157368729" sldId="372"/>
            <ac:spMk id="26" creationId="{00000000-0000-0000-0000-000000000000}"/>
          </ac:spMkLst>
        </pc:spChg>
        <pc:grpChg chg="add mod">
          <ac:chgData name="Caitlin Coleman" userId="96f87ca1-0e64-4ae8-8d77-98757b85df0b" providerId="ADAL" clId="{DDA6BCD5-DC0D-434C-93A0-51E2BCD25B34}" dt="2026-01-19T14:49:03.896" v="104" actId="962"/>
          <ac:grpSpMkLst>
            <pc:docMk/>
            <pc:sldMk cId="3157368729" sldId="372"/>
            <ac:grpSpMk id="5" creationId="{36EC9E9E-97D5-3616-EDF6-D2C427CE1E6A}"/>
          </ac:grpSpMkLst>
        </pc:grpChg>
        <pc:cxnChg chg="mod">
          <ac:chgData name="Caitlin Coleman" userId="96f87ca1-0e64-4ae8-8d77-98757b85df0b" providerId="ADAL" clId="{DDA6BCD5-DC0D-434C-93A0-51E2BCD25B34}" dt="2026-01-19T14:48:43.009" v="101" actId="962"/>
          <ac:cxnSpMkLst>
            <pc:docMk/>
            <pc:sldMk cId="3157368729" sldId="372"/>
            <ac:cxnSpMk id="55" creationId="{00000000-0000-0000-0000-000000000000}"/>
          </ac:cxnSpMkLst>
        </pc:cxnChg>
      </pc:sldChg>
      <pc:sldChg chg="addSp delSp modSp mod">
        <pc:chgData name="Caitlin Coleman" userId="96f87ca1-0e64-4ae8-8d77-98757b85df0b" providerId="ADAL" clId="{DDA6BCD5-DC0D-434C-93A0-51E2BCD25B34}" dt="2026-01-19T14:55:28.827" v="118" actId="962"/>
        <pc:sldMkLst>
          <pc:docMk/>
          <pc:sldMk cId="2170189095" sldId="373"/>
        </pc:sldMkLst>
        <pc:spChg chg="mod">
          <ac:chgData name="Caitlin Coleman" userId="96f87ca1-0e64-4ae8-8d77-98757b85df0b" providerId="ADAL" clId="{DDA6BCD5-DC0D-434C-93A0-51E2BCD25B34}" dt="2026-01-19T14:55:20.142" v="117" actId="5793"/>
          <ac:spMkLst>
            <pc:docMk/>
            <pc:sldMk cId="2170189095" sldId="373"/>
            <ac:spMk id="9" creationId="{A7E8372D-36D2-456F-8C12-2DB123C1456A}"/>
          </ac:spMkLst>
        </pc:spChg>
        <pc:spChg chg="mod">
          <ac:chgData name="Caitlin Coleman" userId="96f87ca1-0e64-4ae8-8d77-98757b85df0b" providerId="ADAL" clId="{DDA6BCD5-DC0D-434C-93A0-51E2BCD25B34}" dt="2026-01-19T14:52:04.253" v="114" actId="164"/>
          <ac:spMkLst>
            <pc:docMk/>
            <pc:sldMk cId="2170189095" sldId="373"/>
            <ac:spMk id="14" creationId="{4A3C89F5-5AC7-42CA-B269-E0EF8850E061}"/>
          </ac:spMkLst>
        </pc:spChg>
        <pc:spChg chg="mod topLvl">
          <ac:chgData name="Caitlin Coleman" userId="96f87ca1-0e64-4ae8-8d77-98757b85df0b" providerId="ADAL" clId="{DDA6BCD5-DC0D-434C-93A0-51E2BCD25B34}" dt="2026-01-19T14:51:45.910" v="110" actId="33553"/>
          <ac:spMkLst>
            <pc:docMk/>
            <pc:sldMk cId="2170189095" sldId="373"/>
            <ac:spMk id="26" creationId="{00000000-0000-0000-0000-000000000000}"/>
          </ac:spMkLst>
        </pc:spChg>
        <pc:grpChg chg="add mod">
          <ac:chgData name="Caitlin Coleman" userId="96f87ca1-0e64-4ae8-8d77-98757b85df0b" providerId="ADAL" clId="{DDA6BCD5-DC0D-434C-93A0-51E2BCD25B34}" dt="2026-01-19T14:55:28.827" v="118" actId="962"/>
          <ac:grpSpMkLst>
            <pc:docMk/>
            <pc:sldMk cId="2170189095" sldId="373"/>
            <ac:grpSpMk id="5" creationId="{C112A45B-7C3F-D68B-A466-5292769EC7CB}"/>
          </ac:grpSpMkLst>
        </pc:grpChg>
        <pc:cxnChg chg="mod">
          <ac:chgData name="Caitlin Coleman" userId="96f87ca1-0e64-4ae8-8d77-98757b85df0b" providerId="ADAL" clId="{DDA6BCD5-DC0D-434C-93A0-51E2BCD25B34}" dt="2026-01-19T14:51:55.476" v="112" actId="962"/>
          <ac:cxnSpMkLst>
            <pc:docMk/>
            <pc:sldMk cId="2170189095" sldId="373"/>
            <ac:cxnSpMk id="55" creationId="{00000000-0000-0000-0000-000000000000}"/>
          </ac:cxnSpMkLst>
        </pc:cxnChg>
      </pc:sldChg>
      <pc:sldChg chg="delSp modSp mod modNotesTx">
        <pc:chgData name="Caitlin Coleman" userId="96f87ca1-0e64-4ae8-8d77-98757b85df0b" providerId="ADAL" clId="{DDA6BCD5-DC0D-434C-93A0-51E2BCD25B34}" dt="2026-01-19T18:38:51.412" v="474" actId="20577"/>
        <pc:sldMkLst>
          <pc:docMk/>
          <pc:sldMk cId="794409967" sldId="374"/>
        </pc:sldMkLst>
        <pc:spChg chg="mod">
          <ac:chgData name="Caitlin Coleman" userId="96f87ca1-0e64-4ae8-8d77-98757b85df0b" providerId="ADAL" clId="{DDA6BCD5-DC0D-434C-93A0-51E2BCD25B34}" dt="2026-01-19T18:38:45.009" v="472" actId="20577"/>
          <ac:spMkLst>
            <pc:docMk/>
            <pc:sldMk cId="794409967" sldId="374"/>
            <ac:spMk id="22" creationId="{195518D8-A9C6-4282-87B5-418FC35D3F32}"/>
          </ac:spMkLst>
        </pc:spChg>
        <pc:spChg chg="mod topLvl">
          <ac:chgData name="Caitlin Coleman" userId="96f87ca1-0e64-4ae8-8d77-98757b85df0b" providerId="ADAL" clId="{DDA6BCD5-DC0D-434C-93A0-51E2BCD25B34}" dt="2026-01-19T18:38:28.517" v="467" actId="33553"/>
          <ac:spMkLst>
            <pc:docMk/>
            <pc:sldMk cId="794409967" sldId="374"/>
            <ac:spMk id="26" creationId="{00000000-0000-0000-0000-000000000000}"/>
          </ac:spMkLst>
        </pc:spChg>
        <pc:picChg chg="ord">
          <ac:chgData name="Caitlin Coleman" userId="96f87ca1-0e64-4ae8-8d77-98757b85df0b" providerId="ADAL" clId="{DDA6BCD5-DC0D-434C-93A0-51E2BCD25B34}" dt="2026-01-19T18:38:38.750" v="470"/>
          <ac:picMkLst>
            <pc:docMk/>
            <pc:sldMk cId="794409967" sldId="374"/>
            <ac:picMk id="5" creationId="{FD728C71-19E9-4332-8659-A463A67A4B2A}"/>
          </ac:picMkLst>
        </pc:picChg>
        <pc:cxnChg chg="mod">
          <ac:chgData name="Caitlin Coleman" userId="96f87ca1-0e64-4ae8-8d77-98757b85df0b" providerId="ADAL" clId="{DDA6BCD5-DC0D-434C-93A0-51E2BCD25B34}" dt="2026-01-19T18:38:36.287" v="469" actId="962"/>
          <ac:cxnSpMkLst>
            <pc:docMk/>
            <pc:sldMk cId="794409967" sldId="374"/>
            <ac:cxnSpMk id="55" creationId="{00000000-0000-0000-0000-000000000000}"/>
          </ac:cxnSpMkLst>
        </pc:cxnChg>
      </pc:sldChg>
      <pc:sldChg chg="addSp delSp modSp mod">
        <pc:chgData name="Caitlin Coleman" userId="96f87ca1-0e64-4ae8-8d77-98757b85df0b" providerId="ADAL" clId="{DDA6BCD5-DC0D-434C-93A0-51E2BCD25B34}" dt="2026-01-19T18:41:21.084" v="483"/>
        <pc:sldMkLst>
          <pc:docMk/>
          <pc:sldMk cId="286589395" sldId="375"/>
        </pc:sldMkLst>
        <pc:spChg chg="add mod">
          <ac:chgData name="Caitlin Coleman" userId="96f87ca1-0e64-4ae8-8d77-98757b85df0b" providerId="ADAL" clId="{DDA6BCD5-DC0D-434C-93A0-51E2BCD25B34}" dt="2026-01-19T18:41:09.292" v="479" actId="33553"/>
          <ac:spMkLst>
            <pc:docMk/>
            <pc:sldMk cId="286589395" sldId="375"/>
            <ac:spMk id="2" creationId="{0AF0A999-5C2A-11FE-3E1D-C0BD4A8488BD}"/>
          </ac:spMkLst>
        </pc:spChg>
        <pc:spChg chg="ord">
          <ac:chgData name="Caitlin Coleman" userId="96f87ca1-0e64-4ae8-8d77-98757b85df0b" providerId="ADAL" clId="{DDA6BCD5-DC0D-434C-93A0-51E2BCD25B34}" dt="2026-01-19T18:41:21.084" v="483"/>
          <ac:spMkLst>
            <pc:docMk/>
            <pc:sldMk cId="286589395" sldId="375"/>
            <ac:spMk id="8" creationId="{AD92AAFE-9C28-47F0-A019-23640EE9DA0E}"/>
          </ac:spMkLst>
        </pc:spChg>
        <pc:cxnChg chg="add mod">
          <ac:chgData name="Caitlin Coleman" userId="96f87ca1-0e64-4ae8-8d77-98757b85df0b" providerId="ADAL" clId="{DDA6BCD5-DC0D-434C-93A0-51E2BCD25B34}" dt="2026-01-19T18:41:00.703" v="476"/>
          <ac:cxnSpMkLst>
            <pc:docMk/>
            <pc:sldMk cId="286589395" sldId="375"/>
            <ac:cxnSpMk id="3" creationId="{6959B7F8-AD53-63B5-B609-BE2226873CEE}"/>
          </ac:cxnSpMkLst>
        </pc:cxnChg>
      </pc:sldChg>
      <pc:sldChg chg="delSp modSp mod">
        <pc:chgData name="Caitlin Coleman" userId="96f87ca1-0e64-4ae8-8d77-98757b85df0b" providerId="ADAL" clId="{DDA6BCD5-DC0D-434C-93A0-51E2BCD25B34}" dt="2026-01-19T19:51:31.710" v="688" actId="962"/>
        <pc:sldMkLst>
          <pc:docMk/>
          <pc:sldMk cId="609854485" sldId="376"/>
        </pc:sldMkLst>
        <pc:spChg chg="mod topLvl">
          <ac:chgData name="Caitlin Coleman" userId="96f87ca1-0e64-4ae8-8d77-98757b85df0b" providerId="ADAL" clId="{DDA6BCD5-DC0D-434C-93A0-51E2BCD25B34}" dt="2026-01-19T19:50:40.132" v="682" actId="33553"/>
          <ac:spMkLst>
            <pc:docMk/>
            <pc:sldMk cId="609854485" sldId="376"/>
            <ac:spMk id="26" creationId="{00000000-0000-0000-0000-000000000000}"/>
          </ac:spMkLst>
        </pc:spChg>
        <pc:grpChg chg="mod">
          <ac:chgData name="Caitlin Coleman" userId="96f87ca1-0e64-4ae8-8d77-98757b85df0b" providerId="ADAL" clId="{DDA6BCD5-DC0D-434C-93A0-51E2BCD25B34}" dt="2026-01-19T19:51:07.079" v="685" actId="962"/>
          <ac:grpSpMkLst>
            <pc:docMk/>
            <pc:sldMk cId="609854485" sldId="376"/>
            <ac:grpSpMk id="8" creationId="{00000000-0000-0000-0000-000000000000}"/>
          </ac:grpSpMkLst>
        </pc:grpChg>
        <pc:grpChg chg="mod">
          <ac:chgData name="Caitlin Coleman" userId="96f87ca1-0e64-4ae8-8d77-98757b85df0b" providerId="ADAL" clId="{DDA6BCD5-DC0D-434C-93A0-51E2BCD25B34}" dt="2026-01-19T19:51:15.836" v="686" actId="962"/>
          <ac:grpSpMkLst>
            <pc:docMk/>
            <pc:sldMk cId="609854485" sldId="376"/>
            <ac:grpSpMk id="20" creationId="{00000000-0000-0000-0000-000000000000}"/>
          </ac:grpSpMkLst>
        </pc:grpChg>
        <pc:grpChg chg="mod">
          <ac:chgData name="Caitlin Coleman" userId="96f87ca1-0e64-4ae8-8d77-98757b85df0b" providerId="ADAL" clId="{DDA6BCD5-DC0D-434C-93A0-51E2BCD25B34}" dt="2026-01-19T19:51:24.539" v="687" actId="962"/>
          <ac:grpSpMkLst>
            <pc:docMk/>
            <pc:sldMk cId="609854485" sldId="376"/>
            <ac:grpSpMk id="23" creationId="{00000000-0000-0000-0000-000000000000}"/>
          </ac:grpSpMkLst>
        </pc:grpChg>
        <pc:grpChg chg="mod">
          <ac:chgData name="Caitlin Coleman" userId="96f87ca1-0e64-4ae8-8d77-98757b85df0b" providerId="ADAL" clId="{DDA6BCD5-DC0D-434C-93A0-51E2BCD25B34}" dt="2026-01-19T19:51:31.710" v="688" actId="962"/>
          <ac:grpSpMkLst>
            <pc:docMk/>
            <pc:sldMk cId="609854485" sldId="376"/>
            <ac:grpSpMk id="27" creationId="{00000000-0000-0000-0000-000000000000}"/>
          </ac:grpSpMkLst>
        </pc:grpChg>
        <pc:cxnChg chg="mod">
          <ac:chgData name="Caitlin Coleman" userId="96f87ca1-0e64-4ae8-8d77-98757b85df0b" providerId="ADAL" clId="{DDA6BCD5-DC0D-434C-93A0-51E2BCD25B34}" dt="2026-01-19T19:50:48.095" v="684" actId="962"/>
          <ac:cxnSpMkLst>
            <pc:docMk/>
            <pc:sldMk cId="609854485" sldId="376"/>
            <ac:cxnSpMk id="55" creationId="{00000000-0000-0000-0000-000000000000}"/>
          </ac:cxnSpMkLst>
        </pc:cxnChg>
      </pc:sldChg>
      <pc:sldChg chg="modSp mod">
        <pc:chgData name="Caitlin Coleman" userId="96f87ca1-0e64-4ae8-8d77-98757b85df0b" providerId="ADAL" clId="{DDA6BCD5-DC0D-434C-93A0-51E2BCD25B34}" dt="2026-01-19T14:23:44.701" v="25" actId="962"/>
        <pc:sldMkLst>
          <pc:docMk/>
          <pc:sldMk cId="2669413631" sldId="377"/>
        </pc:sldMkLst>
        <pc:spChg chg="mod">
          <ac:chgData name="Caitlin Coleman" userId="96f87ca1-0e64-4ae8-8d77-98757b85df0b" providerId="ADAL" clId="{DDA6BCD5-DC0D-434C-93A0-51E2BCD25B34}" dt="2026-01-19T14:23:02.300" v="19" actId="33553"/>
          <ac:spMkLst>
            <pc:docMk/>
            <pc:sldMk cId="2669413631" sldId="377"/>
            <ac:spMk id="26" creationId="{00000000-0000-0000-0000-000000000000}"/>
          </ac:spMkLst>
        </pc:spChg>
        <pc:grpChg chg="mod">
          <ac:chgData name="Caitlin Coleman" userId="96f87ca1-0e64-4ae8-8d77-98757b85df0b" providerId="ADAL" clId="{DDA6BCD5-DC0D-434C-93A0-51E2BCD25B34}" dt="2026-01-19T14:23:15.005" v="21" actId="962"/>
          <ac:grpSpMkLst>
            <pc:docMk/>
            <pc:sldMk cId="2669413631" sldId="377"/>
            <ac:grpSpMk id="7" creationId="{0B20029D-62F1-46FE-AD78-904A8E370FB0}"/>
          </ac:grpSpMkLst>
        </pc:grpChg>
        <pc:grpChg chg="mod">
          <ac:chgData name="Caitlin Coleman" userId="96f87ca1-0e64-4ae8-8d77-98757b85df0b" providerId="ADAL" clId="{DDA6BCD5-DC0D-434C-93A0-51E2BCD25B34}" dt="2026-01-19T14:23:23.339" v="22" actId="962"/>
          <ac:grpSpMkLst>
            <pc:docMk/>
            <pc:sldMk cId="2669413631" sldId="377"/>
            <ac:grpSpMk id="13" creationId="{B6D8C7FD-1821-4743-B689-0B8C85C3FBD2}"/>
          </ac:grpSpMkLst>
        </pc:grpChg>
        <pc:grpChg chg="mod">
          <ac:chgData name="Caitlin Coleman" userId="96f87ca1-0e64-4ae8-8d77-98757b85df0b" providerId="ADAL" clId="{DDA6BCD5-DC0D-434C-93A0-51E2BCD25B34}" dt="2026-01-19T14:23:31.004" v="23" actId="962"/>
          <ac:grpSpMkLst>
            <pc:docMk/>
            <pc:sldMk cId="2669413631" sldId="377"/>
            <ac:grpSpMk id="16" creationId="{492691D5-0885-45C2-8506-DC07A708F562}"/>
          </ac:grpSpMkLst>
        </pc:grpChg>
        <pc:grpChg chg="mod">
          <ac:chgData name="Caitlin Coleman" userId="96f87ca1-0e64-4ae8-8d77-98757b85df0b" providerId="ADAL" clId="{DDA6BCD5-DC0D-434C-93A0-51E2BCD25B34}" dt="2026-01-19T14:23:38.355" v="24" actId="962"/>
          <ac:grpSpMkLst>
            <pc:docMk/>
            <pc:sldMk cId="2669413631" sldId="377"/>
            <ac:grpSpMk id="19" creationId="{7005F2D1-7016-4BF5-A839-DF3E272EABF9}"/>
          </ac:grpSpMkLst>
        </pc:grpChg>
        <pc:grpChg chg="mod">
          <ac:chgData name="Caitlin Coleman" userId="96f87ca1-0e64-4ae8-8d77-98757b85df0b" providerId="ADAL" clId="{DDA6BCD5-DC0D-434C-93A0-51E2BCD25B34}" dt="2026-01-19T14:23:44.701" v="25" actId="962"/>
          <ac:grpSpMkLst>
            <pc:docMk/>
            <pc:sldMk cId="2669413631" sldId="377"/>
            <ac:grpSpMk id="23" creationId="{B5C9C716-EA6B-4F0E-9536-5E361FD1D19C}"/>
          </ac:grpSpMkLst>
        </pc:grpChg>
        <pc:cxnChg chg="mod">
          <ac:chgData name="Caitlin Coleman" userId="96f87ca1-0e64-4ae8-8d77-98757b85df0b" providerId="ADAL" clId="{DDA6BCD5-DC0D-434C-93A0-51E2BCD25B34}" dt="2026-01-19T14:23:07.381" v="20" actId="962"/>
          <ac:cxnSpMkLst>
            <pc:docMk/>
            <pc:sldMk cId="2669413631" sldId="377"/>
            <ac:cxnSpMk id="55" creationId="{00000000-0000-0000-0000-000000000000}"/>
          </ac:cxnSpMkLst>
        </pc:cxnChg>
      </pc:sldChg>
      <pc:sldChg chg="addSp delSp modSp mod">
        <pc:chgData name="Caitlin Coleman" userId="96f87ca1-0e64-4ae8-8d77-98757b85df0b" providerId="ADAL" clId="{DDA6BCD5-DC0D-434C-93A0-51E2BCD25B34}" dt="2026-01-20T12:50:41.170" v="750" actId="962"/>
        <pc:sldMkLst>
          <pc:docMk/>
          <pc:sldMk cId="3361818632" sldId="378"/>
        </pc:sldMkLst>
        <pc:spChg chg="mod topLvl">
          <ac:chgData name="Caitlin Coleman" userId="96f87ca1-0e64-4ae8-8d77-98757b85df0b" providerId="ADAL" clId="{DDA6BCD5-DC0D-434C-93A0-51E2BCD25B34}" dt="2026-01-19T14:44:55.052" v="80" actId="33553"/>
          <ac:spMkLst>
            <pc:docMk/>
            <pc:sldMk cId="3361818632" sldId="378"/>
            <ac:spMk id="26" creationId="{00000000-0000-0000-0000-000000000000}"/>
          </ac:spMkLst>
        </pc:spChg>
        <pc:grpChg chg="mod">
          <ac:chgData name="Caitlin Coleman" userId="96f87ca1-0e64-4ae8-8d77-98757b85df0b" providerId="ADAL" clId="{DDA6BCD5-DC0D-434C-93A0-51E2BCD25B34}" dt="2026-01-19T14:47:14.629" v="94" actId="962"/>
          <ac:grpSpMkLst>
            <pc:docMk/>
            <pc:sldMk cId="3361818632" sldId="378"/>
            <ac:grpSpMk id="8" creationId="{00000000-0000-0000-0000-000000000000}"/>
          </ac:grpSpMkLst>
        </pc:grpChg>
        <pc:grpChg chg="mod ord">
          <ac:chgData name="Caitlin Coleman" userId="96f87ca1-0e64-4ae8-8d77-98757b85df0b" providerId="ADAL" clId="{DDA6BCD5-DC0D-434C-93A0-51E2BCD25B34}" dt="2026-01-19T14:48:00.209" v="97" actId="962"/>
          <ac:grpSpMkLst>
            <pc:docMk/>
            <pc:sldMk cId="3361818632" sldId="378"/>
            <ac:grpSpMk id="23" creationId="{00000000-0000-0000-0000-000000000000}"/>
          </ac:grpSpMkLst>
        </pc:grpChg>
        <pc:picChg chg="add mod">
          <ac:chgData name="Caitlin Coleman" userId="96f87ca1-0e64-4ae8-8d77-98757b85df0b" providerId="ADAL" clId="{DDA6BCD5-DC0D-434C-93A0-51E2BCD25B34}" dt="2026-01-20T12:50:41.170" v="750" actId="962"/>
          <ac:picMkLst>
            <pc:docMk/>
            <pc:sldMk cId="3361818632" sldId="378"/>
            <ac:picMk id="5" creationId="{B4CF39BD-DE7C-C78D-332F-6FF25F5347E0}"/>
          </ac:picMkLst>
        </pc:picChg>
        <pc:cxnChg chg="mod">
          <ac:chgData name="Caitlin Coleman" userId="96f87ca1-0e64-4ae8-8d77-98757b85df0b" providerId="ADAL" clId="{DDA6BCD5-DC0D-434C-93A0-51E2BCD25B34}" dt="2026-01-19T14:45:03.612" v="82" actId="962"/>
          <ac:cxnSpMkLst>
            <pc:docMk/>
            <pc:sldMk cId="3361818632" sldId="378"/>
            <ac:cxnSpMk id="55" creationId="{00000000-0000-0000-0000-000000000000}"/>
          </ac:cxnSpMkLst>
        </pc:cxnChg>
      </pc:sldChg>
      <pc:sldChg chg="addSp delSp modSp mod">
        <pc:chgData name="Caitlin Coleman" userId="96f87ca1-0e64-4ae8-8d77-98757b85df0b" providerId="ADAL" clId="{DDA6BCD5-DC0D-434C-93A0-51E2BCD25B34}" dt="2026-01-19T14:44:07.425" v="78" actId="962"/>
        <pc:sldMkLst>
          <pc:docMk/>
          <pc:sldMk cId="2273220066" sldId="379"/>
        </pc:sldMkLst>
        <pc:spChg chg="mod">
          <ac:chgData name="Caitlin Coleman" userId="96f87ca1-0e64-4ae8-8d77-98757b85df0b" providerId="ADAL" clId="{DDA6BCD5-DC0D-434C-93A0-51E2BCD25B34}" dt="2026-01-19T14:43:22.861" v="72" actId="164"/>
          <ac:spMkLst>
            <pc:docMk/>
            <pc:sldMk cId="2273220066" sldId="379"/>
            <ac:spMk id="3" creationId="{0ABDD152-0CA4-E042-B0B2-2F0806E50217}"/>
          </ac:spMkLst>
        </pc:spChg>
        <pc:spChg chg="mod">
          <ac:chgData name="Caitlin Coleman" userId="96f87ca1-0e64-4ae8-8d77-98757b85df0b" providerId="ADAL" clId="{DDA6BCD5-DC0D-434C-93A0-51E2BCD25B34}" dt="2026-01-19T14:43:22.861" v="72" actId="164"/>
          <ac:spMkLst>
            <pc:docMk/>
            <pc:sldMk cId="2273220066" sldId="379"/>
            <ac:spMk id="16" creationId="{D443DD13-F667-5949-BCC3-B10A7791D25C}"/>
          </ac:spMkLst>
        </pc:spChg>
        <pc:spChg chg="mod topLvl">
          <ac:chgData name="Caitlin Coleman" userId="96f87ca1-0e64-4ae8-8d77-98757b85df0b" providerId="ADAL" clId="{DDA6BCD5-DC0D-434C-93A0-51E2BCD25B34}" dt="2026-01-19T14:43:07.901" v="69" actId="33553"/>
          <ac:spMkLst>
            <pc:docMk/>
            <pc:sldMk cId="2273220066" sldId="379"/>
            <ac:spMk id="26" creationId="{00000000-0000-0000-0000-000000000000}"/>
          </ac:spMkLst>
        </pc:spChg>
        <pc:grpChg chg="add mod">
          <ac:chgData name="Caitlin Coleman" userId="96f87ca1-0e64-4ae8-8d77-98757b85df0b" providerId="ADAL" clId="{DDA6BCD5-DC0D-434C-93A0-51E2BCD25B34}" dt="2026-01-19T14:44:07.425" v="78" actId="962"/>
          <ac:grpSpMkLst>
            <pc:docMk/>
            <pc:sldMk cId="2273220066" sldId="379"/>
            <ac:grpSpMk id="5" creationId="{22053209-D22F-E0EC-4025-F1F64B048233}"/>
          </ac:grpSpMkLst>
        </pc:grpChg>
        <pc:grpChg chg="mod">
          <ac:chgData name="Caitlin Coleman" userId="96f87ca1-0e64-4ae8-8d77-98757b85df0b" providerId="ADAL" clId="{DDA6BCD5-DC0D-434C-93A0-51E2BCD25B34}" dt="2026-01-19T14:43:34.128" v="73" actId="962"/>
          <ac:grpSpMkLst>
            <pc:docMk/>
            <pc:sldMk cId="2273220066" sldId="379"/>
            <ac:grpSpMk id="8" creationId="{00000000-0000-0000-0000-000000000000}"/>
          </ac:grpSpMkLst>
        </pc:grpChg>
        <pc:grpChg chg="mod">
          <ac:chgData name="Caitlin Coleman" userId="96f87ca1-0e64-4ae8-8d77-98757b85df0b" providerId="ADAL" clId="{DDA6BCD5-DC0D-434C-93A0-51E2BCD25B34}" dt="2026-01-19T14:43:42.930" v="74" actId="962"/>
          <ac:grpSpMkLst>
            <pc:docMk/>
            <pc:sldMk cId="2273220066" sldId="379"/>
            <ac:grpSpMk id="20" creationId="{00000000-0000-0000-0000-000000000000}"/>
          </ac:grpSpMkLst>
        </pc:grpChg>
        <pc:grpChg chg="mod">
          <ac:chgData name="Caitlin Coleman" userId="96f87ca1-0e64-4ae8-8d77-98757b85df0b" providerId="ADAL" clId="{DDA6BCD5-DC0D-434C-93A0-51E2BCD25B34}" dt="2026-01-19T14:43:59.524" v="77" actId="962"/>
          <ac:grpSpMkLst>
            <pc:docMk/>
            <pc:sldMk cId="2273220066" sldId="379"/>
            <ac:grpSpMk id="23" creationId="{00000000-0000-0000-0000-000000000000}"/>
          </ac:grpSpMkLst>
        </pc:grpChg>
        <pc:cxnChg chg="mod">
          <ac:chgData name="Caitlin Coleman" userId="96f87ca1-0e64-4ae8-8d77-98757b85df0b" providerId="ADAL" clId="{DDA6BCD5-DC0D-434C-93A0-51E2BCD25B34}" dt="2026-01-19T14:43:16.387" v="71" actId="962"/>
          <ac:cxnSpMkLst>
            <pc:docMk/>
            <pc:sldMk cId="2273220066" sldId="379"/>
            <ac:cxnSpMk id="55" creationId="{00000000-0000-0000-0000-000000000000}"/>
          </ac:cxnSpMkLst>
        </pc:cxnChg>
      </pc:sldChg>
      <pc:sldChg chg="addSp delSp modSp mod">
        <pc:chgData name="Caitlin Coleman" userId="96f87ca1-0e64-4ae8-8d77-98757b85df0b" providerId="ADAL" clId="{DDA6BCD5-DC0D-434C-93A0-51E2BCD25B34}" dt="2026-01-19T14:57:17.934" v="128" actId="962"/>
        <pc:sldMkLst>
          <pc:docMk/>
          <pc:sldMk cId="794390934" sldId="380"/>
        </pc:sldMkLst>
        <pc:spChg chg="mod">
          <ac:chgData name="Caitlin Coleman" userId="96f87ca1-0e64-4ae8-8d77-98757b85df0b" providerId="ADAL" clId="{DDA6BCD5-DC0D-434C-93A0-51E2BCD25B34}" dt="2026-01-19T14:56:42.214" v="124" actId="164"/>
          <ac:spMkLst>
            <pc:docMk/>
            <pc:sldMk cId="794390934" sldId="380"/>
            <ac:spMk id="3" creationId="{0ABDD152-0CA4-E042-B0B2-2F0806E50217}"/>
          </ac:spMkLst>
        </pc:spChg>
        <pc:spChg chg="mod">
          <ac:chgData name="Caitlin Coleman" userId="96f87ca1-0e64-4ae8-8d77-98757b85df0b" providerId="ADAL" clId="{DDA6BCD5-DC0D-434C-93A0-51E2BCD25B34}" dt="2026-01-19T14:56:42.214" v="124" actId="164"/>
          <ac:spMkLst>
            <pc:docMk/>
            <pc:sldMk cId="794390934" sldId="380"/>
            <ac:spMk id="16" creationId="{D443DD13-F667-5949-BCC3-B10A7791D25C}"/>
          </ac:spMkLst>
        </pc:spChg>
        <pc:spChg chg="mod">
          <ac:chgData name="Caitlin Coleman" userId="96f87ca1-0e64-4ae8-8d77-98757b85df0b" providerId="ADAL" clId="{DDA6BCD5-DC0D-434C-93A0-51E2BCD25B34}" dt="2026-01-19T14:56:28.089" v="121" actId="6549"/>
          <ac:spMkLst>
            <pc:docMk/>
            <pc:sldMk cId="794390934" sldId="380"/>
            <ac:spMk id="25" creationId="{00000000-0000-0000-0000-000000000000}"/>
          </ac:spMkLst>
        </pc:spChg>
        <pc:spChg chg="mod topLvl">
          <ac:chgData name="Caitlin Coleman" userId="96f87ca1-0e64-4ae8-8d77-98757b85df0b" providerId="ADAL" clId="{DDA6BCD5-DC0D-434C-93A0-51E2BCD25B34}" dt="2026-01-19T14:56:24.524" v="120" actId="33553"/>
          <ac:spMkLst>
            <pc:docMk/>
            <pc:sldMk cId="794390934" sldId="380"/>
            <ac:spMk id="26" creationId="{00000000-0000-0000-0000-000000000000}"/>
          </ac:spMkLst>
        </pc:spChg>
        <pc:grpChg chg="add mod">
          <ac:chgData name="Caitlin Coleman" userId="96f87ca1-0e64-4ae8-8d77-98757b85df0b" providerId="ADAL" clId="{DDA6BCD5-DC0D-434C-93A0-51E2BCD25B34}" dt="2026-01-19T14:57:17.934" v="128" actId="962"/>
          <ac:grpSpMkLst>
            <pc:docMk/>
            <pc:sldMk cId="794390934" sldId="380"/>
            <ac:grpSpMk id="5" creationId="{1E3A2A83-974A-FFA3-4436-673A69B6BA60}"/>
          </ac:grpSpMkLst>
        </pc:grpChg>
        <pc:grpChg chg="mod">
          <ac:chgData name="Caitlin Coleman" userId="96f87ca1-0e64-4ae8-8d77-98757b85df0b" providerId="ADAL" clId="{DDA6BCD5-DC0D-434C-93A0-51E2BCD25B34}" dt="2026-01-19T14:56:50.217" v="125" actId="962"/>
          <ac:grpSpMkLst>
            <pc:docMk/>
            <pc:sldMk cId="794390934" sldId="380"/>
            <ac:grpSpMk id="8" creationId="{00000000-0000-0000-0000-000000000000}"/>
          </ac:grpSpMkLst>
        </pc:grpChg>
        <pc:grpChg chg="mod">
          <ac:chgData name="Caitlin Coleman" userId="96f87ca1-0e64-4ae8-8d77-98757b85df0b" providerId="ADAL" clId="{DDA6BCD5-DC0D-434C-93A0-51E2BCD25B34}" dt="2026-01-19T14:56:57.807" v="126" actId="962"/>
          <ac:grpSpMkLst>
            <pc:docMk/>
            <pc:sldMk cId="794390934" sldId="380"/>
            <ac:grpSpMk id="20" creationId="{00000000-0000-0000-0000-000000000000}"/>
          </ac:grpSpMkLst>
        </pc:grpChg>
        <pc:grpChg chg="mod">
          <ac:chgData name="Caitlin Coleman" userId="96f87ca1-0e64-4ae8-8d77-98757b85df0b" providerId="ADAL" clId="{DDA6BCD5-DC0D-434C-93A0-51E2BCD25B34}" dt="2026-01-19T14:57:05.905" v="127" actId="962"/>
          <ac:grpSpMkLst>
            <pc:docMk/>
            <pc:sldMk cId="794390934" sldId="380"/>
            <ac:grpSpMk id="23" creationId="{00000000-0000-0000-0000-000000000000}"/>
          </ac:grpSpMkLst>
        </pc:grpChg>
        <pc:cxnChg chg="mod">
          <ac:chgData name="Caitlin Coleman" userId="96f87ca1-0e64-4ae8-8d77-98757b85df0b" providerId="ADAL" clId="{DDA6BCD5-DC0D-434C-93A0-51E2BCD25B34}" dt="2026-01-19T14:56:35.376" v="123" actId="962"/>
          <ac:cxnSpMkLst>
            <pc:docMk/>
            <pc:sldMk cId="794390934" sldId="380"/>
            <ac:cxnSpMk id="55" creationId="{00000000-0000-0000-0000-000000000000}"/>
          </ac:cxnSpMkLst>
        </pc:cxnChg>
      </pc:sldChg>
      <pc:sldChg chg="addSp delSp modSp mod">
        <pc:chgData name="Caitlin Coleman" userId="96f87ca1-0e64-4ae8-8d77-98757b85df0b" providerId="ADAL" clId="{DDA6BCD5-DC0D-434C-93A0-51E2BCD25B34}" dt="2026-01-19T14:58:43.476" v="142" actId="33553"/>
        <pc:sldMkLst>
          <pc:docMk/>
          <pc:sldMk cId="1945586839" sldId="381"/>
        </pc:sldMkLst>
        <pc:spChg chg="add mod ord">
          <ac:chgData name="Caitlin Coleman" userId="96f87ca1-0e64-4ae8-8d77-98757b85df0b" providerId="ADAL" clId="{DDA6BCD5-DC0D-434C-93A0-51E2BCD25B34}" dt="2026-01-19T14:58:43.476" v="142" actId="33553"/>
          <ac:spMkLst>
            <pc:docMk/>
            <pc:sldMk cId="1945586839" sldId="381"/>
            <ac:spMk id="2" creationId="{2B5539AC-FFDB-2E7A-2474-F85014EB97C3}"/>
          </ac:spMkLst>
        </pc:spChg>
        <pc:cxnChg chg="add mod ord">
          <ac:chgData name="Caitlin Coleman" userId="96f87ca1-0e64-4ae8-8d77-98757b85df0b" providerId="ADAL" clId="{DDA6BCD5-DC0D-434C-93A0-51E2BCD25B34}" dt="2026-01-19T14:58:38.002" v="141"/>
          <ac:cxnSpMkLst>
            <pc:docMk/>
            <pc:sldMk cId="1945586839" sldId="381"/>
            <ac:cxnSpMk id="4" creationId="{A28CC0FE-0D58-8A52-35A4-39ACCAE49666}"/>
          </ac:cxnSpMkLst>
        </pc:cxnChg>
      </pc:sldChg>
      <pc:sldChg chg="delSp modSp mod">
        <pc:chgData name="Caitlin Coleman" userId="96f87ca1-0e64-4ae8-8d77-98757b85df0b" providerId="ADAL" clId="{DDA6BCD5-DC0D-434C-93A0-51E2BCD25B34}" dt="2026-01-19T19:14:43.657" v="562"/>
        <pc:sldMkLst>
          <pc:docMk/>
          <pc:sldMk cId="3000403893" sldId="382"/>
        </pc:sldMkLst>
        <pc:spChg chg="mod topLvl">
          <ac:chgData name="Caitlin Coleman" userId="96f87ca1-0e64-4ae8-8d77-98757b85df0b" providerId="ADAL" clId="{DDA6BCD5-DC0D-434C-93A0-51E2BCD25B34}" dt="2026-01-19T19:14:31.337" v="559" actId="33553"/>
          <ac:spMkLst>
            <pc:docMk/>
            <pc:sldMk cId="3000403893" sldId="382"/>
            <ac:spMk id="26" creationId="{00000000-0000-0000-0000-000000000000}"/>
          </ac:spMkLst>
        </pc:spChg>
        <pc:picChg chg="ord">
          <ac:chgData name="Caitlin Coleman" userId="96f87ca1-0e64-4ae8-8d77-98757b85df0b" providerId="ADAL" clId="{DDA6BCD5-DC0D-434C-93A0-51E2BCD25B34}" dt="2026-01-19T19:14:43.657" v="562"/>
          <ac:picMkLst>
            <pc:docMk/>
            <pc:sldMk cId="3000403893" sldId="382"/>
            <ac:picMk id="6" creationId="{8C2C31F4-488A-5494-5396-EE1283044130}"/>
          </ac:picMkLst>
        </pc:picChg>
        <pc:cxnChg chg="mod">
          <ac:chgData name="Caitlin Coleman" userId="96f87ca1-0e64-4ae8-8d77-98757b85df0b" providerId="ADAL" clId="{DDA6BCD5-DC0D-434C-93A0-51E2BCD25B34}" dt="2026-01-19T19:14:40.871" v="561" actId="962"/>
          <ac:cxnSpMkLst>
            <pc:docMk/>
            <pc:sldMk cId="3000403893" sldId="382"/>
            <ac:cxnSpMk id="55" creationId="{00000000-0000-0000-0000-000000000000}"/>
          </ac:cxnSpMkLst>
        </pc:cxnChg>
      </pc:sldChg>
      <pc:sldChg chg="modSp mod">
        <pc:chgData name="Caitlin Coleman" userId="96f87ca1-0e64-4ae8-8d77-98757b85df0b" providerId="ADAL" clId="{DDA6BCD5-DC0D-434C-93A0-51E2BCD25B34}" dt="2026-01-19T18:14:07.791" v="388" actId="962"/>
        <pc:sldMkLst>
          <pc:docMk/>
          <pc:sldMk cId="2918607550" sldId="384"/>
        </pc:sldMkLst>
        <pc:spChg chg="mod">
          <ac:chgData name="Caitlin Coleman" userId="96f87ca1-0e64-4ae8-8d77-98757b85df0b" providerId="ADAL" clId="{DDA6BCD5-DC0D-434C-93A0-51E2BCD25B34}" dt="2026-01-19T18:13:55.396" v="382" actId="33553"/>
          <ac:spMkLst>
            <pc:docMk/>
            <pc:sldMk cId="2918607550" sldId="384"/>
            <ac:spMk id="9" creationId="{00000000-0000-0000-0000-000000000000}"/>
          </ac:spMkLst>
        </pc:spChg>
        <pc:spChg chg="mod">
          <ac:chgData name="Caitlin Coleman" userId="96f87ca1-0e64-4ae8-8d77-98757b85df0b" providerId="ADAL" clId="{DDA6BCD5-DC0D-434C-93A0-51E2BCD25B34}" dt="2026-01-19T18:14:01.480" v="383" actId="962"/>
          <ac:spMkLst>
            <pc:docMk/>
            <pc:sldMk cId="2918607550" sldId="384"/>
            <ac:spMk id="10" creationId="{00000000-0000-0000-0000-000000000000}"/>
          </ac:spMkLst>
        </pc:spChg>
        <pc:cxnChg chg="mod ord">
          <ac:chgData name="Caitlin Coleman" userId="96f87ca1-0e64-4ae8-8d77-98757b85df0b" providerId="ADAL" clId="{DDA6BCD5-DC0D-434C-93A0-51E2BCD25B34}" dt="2026-01-19T18:14:06.467" v="387" actId="962"/>
          <ac:cxnSpMkLst>
            <pc:docMk/>
            <pc:sldMk cId="2918607550" sldId="384"/>
            <ac:cxnSpMk id="11" creationId="{00000000-0000-0000-0000-000000000000}"/>
          </ac:cxnSpMkLst>
        </pc:cxnChg>
        <pc:cxnChg chg="mod">
          <ac:chgData name="Caitlin Coleman" userId="96f87ca1-0e64-4ae8-8d77-98757b85df0b" providerId="ADAL" clId="{DDA6BCD5-DC0D-434C-93A0-51E2BCD25B34}" dt="2026-01-19T18:14:07.791" v="388" actId="962"/>
          <ac:cxnSpMkLst>
            <pc:docMk/>
            <pc:sldMk cId="2918607550" sldId="384"/>
            <ac:cxnSpMk id="14" creationId="{00000000-0000-0000-0000-000000000000}"/>
          </ac:cxnSpMkLst>
        </pc:cxnChg>
      </pc:sldChg>
      <pc:sldChg chg="delSp modSp mod">
        <pc:chgData name="Caitlin Coleman" userId="96f87ca1-0e64-4ae8-8d77-98757b85df0b" providerId="ADAL" clId="{DDA6BCD5-DC0D-434C-93A0-51E2BCD25B34}" dt="2026-01-19T18:24:36.868" v="396" actId="962"/>
        <pc:sldMkLst>
          <pc:docMk/>
          <pc:sldMk cId="845816734" sldId="385"/>
        </pc:sldMkLst>
        <pc:spChg chg="mod topLvl">
          <ac:chgData name="Caitlin Coleman" userId="96f87ca1-0e64-4ae8-8d77-98757b85df0b" providerId="ADAL" clId="{DDA6BCD5-DC0D-434C-93A0-51E2BCD25B34}" dt="2026-01-19T18:23:56.172" v="390" actId="33553"/>
          <ac:spMkLst>
            <pc:docMk/>
            <pc:sldMk cId="845816734" sldId="385"/>
            <ac:spMk id="26" creationId="{00000000-0000-0000-0000-000000000000}"/>
          </ac:spMkLst>
        </pc:spChg>
        <pc:grpChg chg="mod">
          <ac:chgData name="Caitlin Coleman" userId="96f87ca1-0e64-4ae8-8d77-98757b85df0b" providerId="ADAL" clId="{DDA6BCD5-DC0D-434C-93A0-51E2BCD25B34}" dt="2026-01-19T18:24:12.493" v="393" actId="962"/>
          <ac:grpSpMkLst>
            <pc:docMk/>
            <pc:sldMk cId="845816734" sldId="385"/>
            <ac:grpSpMk id="7" creationId="{39790580-FBEA-48A6-B31F-60F20599C451}"/>
          </ac:grpSpMkLst>
        </pc:grpChg>
        <pc:grpChg chg="mod">
          <ac:chgData name="Caitlin Coleman" userId="96f87ca1-0e64-4ae8-8d77-98757b85df0b" providerId="ADAL" clId="{DDA6BCD5-DC0D-434C-93A0-51E2BCD25B34}" dt="2026-01-19T18:24:20.276" v="394" actId="962"/>
          <ac:grpSpMkLst>
            <pc:docMk/>
            <pc:sldMk cId="845816734" sldId="385"/>
            <ac:grpSpMk id="10" creationId="{0968B154-8A34-4F6D-9AC8-1F9189D823C4}"/>
          </ac:grpSpMkLst>
        </pc:grpChg>
        <pc:grpChg chg="mod">
          <ac:chgData name="Caitlin Coleman" userId="96f87ca1-0e64-4ae8-8d77-98757b85df0b" providerId="ADAL" clId="{DDA6BCD5-DC0D-434C-93A0-51E2BCD25B34}" dt="2026-01-19T18:24:27.685" v="395" actId="962"/>
          <ac:grpSpMkLst>
            <pc:docMk/>
            <pc:sldMk cId="845816734" sldId="385"/>
            <ac:grpSpMk id="13" creationId="{83093C79-4F95-4732-B3B4-34338BEE6174}"/>
          </ac:grpSpMkLst>
        </pc:grpChg>
        <pc:grpChg chg="mod">
          <ac:chgData name="Caitlin Coleman" userId="96f87ca1-0e64-4ae8-8d77-98757b85df0b" providerId="ADAL" clId="{DDA6BCD5-DC0D-434C-93A0-51E2BCD25B34}" dt="2026-01-19T18:24:36.868" v="396" actId="962"/>
          <ac:grpSpMkLst>
            <pc:docMk/>
            <pc:sldMk cId="845816734" sldId="385"/>
            <ac:grpSpMk id="16" creationId="{D977663B-1EE0-4473-BFD6-564836117B96}"/>
          </ac:grpSpMkLst>
        </pc:grpChg>
        <pc:cxnChg chg="mod">
          <ac:chgData name="Caitlin Coleman" userId="96f87ca1-0e64-4ae8-8d77-98757b85df0b" providerId="ADAL" clId="{DDA6BCD5-DC0D-434C-93A0-51E2BCD25B34}" dt="2026-01-19T18:24:04.328" v="392" actId="962"/>
          <ac:cxnSpMkLst>
            <pc:docMk/>
            <pc:sldMk cId="845816734" sldId="385"/>
            <ac:cxnSpMk id="55" creationId="{00000000-0000-0000-0000-000000000000}"/>
          </ac:cxnSpMkLst>
        </pc:cxnChg>
      </pc:sldChg>
      <pc:sldChg chg="addSp delSp modSp mod">
        <pc:chgData name="Caitlin Coleman" userId="96f87ca1-0e64-4ae8-8d77-98757b85df0b" providerId="ADAL" clId="{DDA6BCD5-DC0D-434C-93A0-51E2BCD25B34}" dt="2026-01-19T19:51:59.442" v="690" actId="947"/>
        <pc:sldMkLst>
          <pc:docMk/>
          <pc:sldMk cId="3621409902" sldId="386"/>
        </pc:sldMkLst>
        <pc:spChg chg="add mod">
          <ac:chgData name="Caitlin Coleman" userId="96f87ca1-0e64-4ae8-8d77-98757b85df0b" providerId="ADAL" clId="{DDA6BCD5-DC0D-434C-93A0-51E2BCD25B34}" dt="2026-01-19T19:51:59.442" v="690" actId="947"/>
          <ac:spMkLst>
            <pc:docMk/>
            <pc:sldMk cId="3621409902" sldId="386"/>
            <ac:spMk id="2" creationId="{34D1C920-6C9D-789F-C997-5977EE1560F1}"/>
          </ac:spMkLst>
        </pc:spChg>
        <pc:spChg chg="mod ord">
          <ac:chgData name="Caitlin Coleman" userId="96f87ca1-0e64-4ae8-8d77-98757b85df0b" providerId="ADAL" clId="{DDA6BCD5-DC0D-434C-93A0-51E2BCD25B34}" dt="2026-01-19T18:27:55.311" v="414"/>
          <ac:spMkLst>
            <pc:docMk/>
            <pc:sldMk cId="3621409902" sldId="386"/>
            <ac:spMk id="8" creationId="{AD92AAFE-9C28-47F0-A019-23640EE9DA0E}"/>
          </ac:spMkLst>
        </pc:spChg>
        <pc:picChg chg="ord">
          <ac:chgData name="Caitlin Coleman" userId="96f87ca1-0e64-4ae8-8d77-98757b85df0b" providerId="ADAL" clId="{DDA6BCD5-DC0D-434C-93A0-51E2BCD25B34}" dt="2026-01-19T18:27:57.747" v="417"/>
          <ac:picMkLst>
            <pc:docMk/>
            <pc:sldMk cId="3621409902" sldId="386"/>
            <ac:picMk id="10" creationId="{1CC5ACA9-AF19-4709-A586-E8932E13D512}"/>
          </ac:picMkLst>
        </pc:picChg>
        <pc:cxnChg chg="add mod">
          <ac:chgData name="Caitlin Coleman" userId="96f87ca1-0e64-4ae8-8d77-98757b85df0b" providerId="ADAL" clId="{DDA6BCD5-DC0D-434C-93A0-51E2BCD25B34}" dt="2026-01-19T18:27:27.391" v="407"/>
          <ac:cxnSpMkLst>
            <pc:docMk/>
            <pc:sldMk cId="3621409902" sldId="386"/>
            <ac:cxnSpMk id="3" creationId="{6C6B0CBE-3C1C-0EFC-444D-FB63C1BE78D9}"/>
          </ac:cxnSpMkLst>
        </pc:cxnChg>
      </pc:sldChg>
      <pc:sldChg chg="delSp modSp mod">
        <pc:chgData name="Caitlin Coleman" userId="96f87ca1-0e64-4ae8-8d77-98757b85df0b" providerId="ADAL" clId="{DDA6BCD5-DC0D-434C-93A0-51E2BCD25B34}" dt="2026-01-19T18:34:20.630" v="435" actId="5793"/>
        <pc:sldMkLst>
          <pc:docMk/>
          <pc:sldMk cId="3498776258" sldId="387"/>
        </pc:sldMkLst>
        <pc:spChg chg="mod">
          <ac:chgData name="Caitlin Coleman" userId="96f87ca1-0e64-4ae8-8d77-98757b85df0b" providerId="ADAL" clId="{DDA6BCD5-DC0D-434C-93A0-51E2BCD25B34}" dt="2026-01-19T18:34:20.630" v="435" actId="5793"/>
          <ac:spMkLst>
            <pc:docMk/>
            <pc:sldMk cId="3498776258" sldId="387"/>
            <ac:spMk id="22" creationId="{0DF7ED92-7176-4A76-927F-948C034AE2EA}"/>
          </ac:spMkLst>
        </pc:spChg>
        <pc:spChg chg="mod topLvl">
          <ac:chgData name="Caitlin Coleman" userId="96f87ca1-0e64-4ae8-8d77-98757b85df0b" providerId="ADAL" clId="{DDA6BCD5-DC0D-434C-93A0-51E2BCD25B34}" dt="2026-01-19T18:34:07.256" v="432" actId="33553"/>
          <ac:spMkLst>
            <pc:docMk/>
            <pc:sldMk cId="3498776258" sldId="387"/>
            <ac:spMk id="26" creationId="{00000000-0000-0000-0000-000000000000}"/>
          </ac:spMkLst>
        </pc:spChg>
        <pc:cxnChg chg="mod">
          <ac:chgData name="Caitlin Coleman" userId="96f87ca1-0e64-4ae8-8d77-98757b85df0b" providerId="ADAL" clId="{DDA6BCD5-DC0D-434C-93A0-51E2BCD25B34}" dt="2026-01-19T18:34:14.419" v="434" actId="962"/>
          <ac:cxnSpMkLst>
            <pc:docMk/>
            <pc:sldMk cId="3498776258" sldId="387"/>
            <ac:cxnSpMk id="55" creationId="{00000000-0000-0000-0000-000000000000}"/>
          </ac:cxnSpMkLst>
        </pc:cxnChg>
      </pc:sldChg>
      <pc:sldChg chg="delSp modSp mod">
        <pc:chgData name="Caitlin Coleman" userId="96f87ca1-0e64-4ae8-8d77-98757b85df0b" providerId="ADAL" clId="{DDA6BCD5-DC0D-434C-93A0-51E2BCD25B34}" dt="2026-01-19T18:34:59.120" v="439" actId="962"/>
        <pc:sldMkLst>
          <pc:docMk/>
          <pc:sldMk cId="195794906" sldId="388"/>
        </pc:sldMkLst>
        <pc:spChg chg="mod topLvl">
          <ac:chgData name="Caitlin Coleman" userId="96f87ca1-0e64-4ae8-8d77-98757b85df0b" providerId="ADAL" clId="{DDA6BCD5-DC0D-434C-93A0-51E2BCD25B34}" dt="2026-01-19T18:34:38.278" v="437" actId="33553"/>
          <ac:spMkLst>
            <pc:docMk/>
            <pc:sldMk cId="195794906" sldId="388"/>
            <ac:spMk id="26" creationId="{00000000-0000-0000-0000-000000000000}"/>
          </ac:spMkLst>
        </pc:spChg>
        <pc:cxnChg chg="mod">
          <ac:chgData name="Caitlin Coleman" userId="96f87ca1-0e64-4ae8-8d77-98757b85df0b" providerId="ADAL" clId="{DDA6BCD5-DC0D-434C-93A0-51E2BCD25B34}" dt="2026-01-19T18:34:59.120" v="439" actId="962"/>
          <ac:cxnSpMkLst>
            <pc:docMk/>
            <pc:sldMk cId="195794906" sldId="388"/>
            <ac:cxnSpMk id="55" creationId="{00000000-0000-0000-0000-000000000000}"/>
          </ac:cxnSpMkLst>
        </pc:cxnChg>
      </pc:sldChg>
      <pc:sldChg chg="delSp modSp mod">
        <pc:chgData name="Caitlin Coleman" userId="96f87ca1-0e64-4ae8-8d77-98757b85df0b" providerId="ADAL" clId="{DDA6BCD5-DC0D-434C-93A0-51E2BCD25B34}" dt="2026-01-19T18:35:56.747" v="447" actId="962"/>
        <pc:sldMkLst>
          <pc:docMk/>
          <pc:sldMk cId="1720996045" sldId="389"/>
        </pc:sldMkLst>
        <pc:spChg chg="mod topLvl">
          <ac:chgData name="Caitlin Coleman" userId="96f87ca1-0e64-4ae8-8d77-98757b85df0b" providerId="ADAL" clId="{DDA6BCD5-DC0D-434C-93A0-51E2BCD25B34}" dt="2026-01-19T18:35:48.846" v="445" actId="33553"/>
          <ac:spMkLst>
            <pc:docMk/>
            <pc:sldMk cId="1720996045" sldId="389"/>
            <ac:spMk id="26" creationId="{00000000-0000-0000-0000-000000000000}"/>
          </ac:spMkLst>
        </pc:spChg>
        <pc:cxnChg chg="mod">
          <ac:chgData name="Caitlin Coleman" userId="96f87ca1-0e64-4ae8-8d77-98757b85df0b" providerId="ADAL" clId="{DDA6BCD5-DC0D-434C-93A0-51E2BCD25B34}" dt="2026-01-19T18:35:56.747" v="447" actId="962"/>
          <ac:cxnSpMkLst>
            <pc:docMk/>
            <pc:sldMk cId="1720996045" sldId="389"/>
            <ac:cxnSpMk id="55" creationId="{00000000-0000-0000-0000-000000000000}"/>
          </ac:cxnSpMkLst>
        </pc:cxnChg>
      </pc:sldChg>
      <pc:sldChg chg="delSp modSp mod">
        <pc:chgData name="Caitlin Coleman" userId="96f87ca1-0e64-4ae8-8d77-98757b85df0b" providerId="ADAL" clId="{DDA6BCD5-DC0D-434C-93A0-51E2BCD25B34}" dt="2026-01-19T18:36:26.973" v="451" actId="962"/>
        <pc:sldMkLst>
          <pc:docMk/>
          <pc:sldMk cId="1183221822" sldId="390"/>
        </pc:sldMkLst>
        <pc:spChg chg="mod topLvl">
          <ac:chgData name="Caitlin Coleman" userId="96f87ca1-0e64-4ae8-8d77-98757b85df0b" providerId="ADAL" clId="{DDA6BCD5-DC0D-434C-93A0-51E2BCD25B34}" dt="2026-01-19T18:36:16.154" v="449" actId="33553"/>
          <ac:spMkLst>
            <pc:docMk/>
            <pc:sldMk cId="1183221822" sldId="390"/>
            <ac:spMk id="26" creationId="{00000000-0000-0000-0000-000000000000}"/>
          </ac:spMkLst>
        </pc:spChg>
        <pc:cxnChg chg="mod">
          <ac:chgData name="Caitlin Coleman" userId="96f87ca1-0e64-4ae8-8d77-98757b85df0b" providerId="ADAL" clId="{DDA6BCD5-DC0D-434C-93A0-51E2BCD25B34}" dt="2026-01-19T18:36:26.973" v="451" actId="962"/>
          <ac:cxnSpMkLst>
            <pc:docMk/>
            <pc:sldMk cId="1183221822" sldId="390"/>
            <ac:cxnSpMk id="55" creationId="{00000000-0000-0000-0000-000000000000}"/>
          </ac:cxnSpMkLst>
        </pc:cxnChg>
      </pc:sldChg>
      <pc:sldChg chg="modSp mod">
        <pc:chgData name="Caitlin Coleman" userId="96f87ca1-0e64-4ae8-8d77-98757b85df0b" providerId="ADAL" clId="{DDA6BCD5-DC0D-434C-93A0-51E2BCD25B34}" dt="2026-01-19T18:45:40.962" v="490" actId="962"/>
        <pc:sldMkLst>
          <pc:docMk/>
          <pc:sldMk cId="2112806733" sldId="391"/>
        </pc:sldMkLst>
        <pc:spChg chg="mod">
          <ac:chgData name="Caitlin Coleman" userId="96f87ca1-0e64-4ae8-8d77-98757b85df0b" providerId="ADAL" clId="{DDA6BCD5-DC0D-434C-93A0-51E2BCD25B34}" dt="2026-01-19T18:45:27.406" v="484" actId="33553"/>
          <ac:spMkLst>
            <pc:docMk/>
            <pc:sldMk cId="2112806733" sldId="391"/>
            <ac:spMk id="9" creationId="{00000000-0000-0000-0000-000000000000}"/>
          </ac:spMkLst>
        </pc:spChg>
        <pc:spChg chg="mod">
          <ac:chgData name="Caitlin Coleman" userId="96f87ca1-0e64-4ae8-8d77-98757b85df0b" providerId="ADAL" clId="{DDA6BCD5-DC0D-434C-93A0-51E2BCD25B34}" dt="2026-01-19T18:45:35.289" v="485" actId="962"/>
          <ac:spMkLst>
            <pc:docMk/>
            <pc:sldMk cId="2112806733" sldId="391"/>
            <ac:spMk id="10" creationId="{00000000-0000-0000-0000-000000000000}"/>
          </ac:spMkLst>
        </pc:spChg>
        <pc:cxnChg chg="mod ord">
          <ac:chgData name="Caitlin Coleman" userId="96f87ca1-0e64-4ae8-8d77-98757b85df0b" providerId="ADAL" clId="{DDA6BCD5-DC0D-434C-93A0-51E2BCD25B34}" dt="2026-01-19T18:45:39.703" v="489" actId="962"/>
          <ac:cxnSpMkLst>
            <pc:docMk/>
            <pc:sldMk cId="2112806733" sldId="391"/>
            <ac:cxnSpMk id="11" creationId="{00000000-0000-0000-0000-000000000000}"/>
          </ac:cxnSpMkLst>
        </pc:cxnChg>
        <pc:cxnChg chg="mod">
          <ac:chgData name="Caitlin Coleman" userId="96f87ca1-0e64-4ae8-8d77-98757b85df0b" providerId="ADAL" clId="{DDA6BCD5-DC0D-434C-93A0-51E2BCD25B34}" dt="2026-01-19T18:45:40.962" v="490" actId="962"/>
          <ac:cxnSpMkLst>
            <pc:docMk/>
            <pc:sldMk cId="2112806733" sldId="391"/>
            <ac:cxnSpMk id="14" creationId="{00000000-0000-0000-0000-000000000000}"/>
          </ac:cxnSpMkLst>
        </pc:cxnChg>
      </pc:sldChg>
      <pc:sldChg chg="delSp modSp mod">
        <pc:chgData name="Caitlin Coleman" userId="96f87ca1-0e64-4ae8-8d77-98757b85df0b" providerId="ADAL" clId="{DDA6BCD5-DC0D-434C-93A0-51E2BCD25B34}" dt="2026-01-19T18:48:02.151" v="502" actId="962"/>
        <pc:sldMkLst>
          <pc:docMk/>
          <pc:sldMk cId="1097092664" sldId="392"/>
        </pc:sldMkLst>
        <pc:spChg chg="mod topLvl">
          <ac:chgData name="Caitlin Coleman" userId="96f87ca1-0e64-4ae8-8d77-98757b85df0b" providerId="ADAL" clId="{DDA6BCD5-DC0D-434C-93A0-51E2BCD25B34}" dt="2026-01-19T18:46:59.567" v="496" actId="33553"/>
          <ac:spMkLst>
            <pc:docMk/>
            <pc:sldMk cId="1097092664" sldId="392"/>
            <ac:spMk id="26" creationId="{00000000-0000-0000-0000-000000000000}"/>
          </ac:spMkLst>
        </pc:spChg>
        <pc:grpChg chg="mod">
          <ac:chgData name="Caitlin Coleman" userId="96f87ca1-0e64-4ae8-8d77-98757b85df0b" providerId="ADAL" clId="{DDA6BCD5-DC0D-434C-93A0-51E2BCD25B34}" dt="2026-01-19T18:47:15.569" v="499" actId="962"/>
          <ac:grpSpMkLst>
            <pc:docMk/>
            <pc:sldMk cId="1097092664" sldId="392"/>
            <ac:grpSpMk id="7" creationId="{B1FF9411-CCF9-4182-BD96-B0F514BC1D40}"/>
          </ac:grpSpMkLst>
        </pc:grpChg>
        <pc:grpChg chg="mod">
          <ac:chgData name="Caitlin Coleman" userId="96f87ca1-0e64-4ae8-8d77-98757b85df0b" providerId="ADAL" clId="{DDA6BCD5-DC0D-434C-93A0-51E2BCD25B34}" dt="2026-01-19T18:47:24.697" v="500" actId="962"/>
          <ac:grpSpMkLst>
            <pc:docMk/>
            <pc:sldMk cId="1097092664" sldId="392"/>
            <ac:grpSpMk id="10" creationId="{AD3CE4DC-57EC-4499-8695-E4F6BFD4081F}"/>
          </ac:grpSpMkLst>
        </pc:grpChg>
        <pc:grpChg chg="mod">
          <ac:chgData name="Caitlin Coleman" userId="96f87ca1-0e64-4ae8-8d77-98757b85df0b" providerId="ADAL" clId="{DDA6BCD5-DC0D-434C-93A0-51E2BCD25B34}" dt="2026-01-19T18:47:47.249" v="501" actId="962"/>
          <ac:grpSpMkLst>
            <pc:docMk/>
            <pc:sldMk cId="1097092664" sldId="392"/>
            <ac:grpSpMk id="13" creationId="{D26DBC09-23FE-4C81-B358-12E998EB7C43}"/>
          </ac:grpSpMkLst>
        </pc:grpChg>
        <pc:grpChg chg="mod">
          <ac:chgData name="Caitlin Coleman" userId="96f87ca1-0e64-4ae8-8d77-98757b85df0b" providerId="ADAL" clId="{DDA6BCD5-DC0D-434C-93A0-51E2BCD25B34}" dt="2026-01-19T18:48:02.151" v="502" actId="962"/>
          <ac:grpSpMkLst>
            <pc:docMk/>
            <pc:sldMk cId="1097092664" sldId="392"/>
            <ac:grpSpMk id="16" creationId="{2C0D3833-1C01-47CD-AE70-72D2E282B74E}"/>
          </ac:grpSpMkLst>
        </pc:grpChg>
        <pc:cxnChg chg="mod">
          <ac:chgData name="Caitlin Coleman" userId="96f87ca1-0e64-4ae8-8d77-98757b85df0b" providerId="ADAL" clId="{DDA6BCD5-DC0D-434C-93A0-51E2BCD25B34}" dt="2026-01-19T18:47:08.207" v="498" actId="962"/>
          <ac:cxnSpMkLst>
            <pc:docMk/>
            <pc:sldMk cId="1097092664" sldId="392"/>
            <ac:cxnSpMk id="55" creationId="{00000000-0000-0000-0000-000000000000}"/>
          </ac:cxnSpMkLst>
        </pc:cxnChg>
      </pc:sldChg>
      <pc:sldChg chg="delSp modSp mod">
        <pc:chgData name="Caitlin Coleman" userId="96f87ca1-0e64-4ae8-8d77-98757b85df0b" providerId="ADAL" clId="{DDA6BCD5-DC0D-434C-93A0-51E2BCD25B34}" dt="2026-01-19T19:02:15.821" v="525" actId="947"/>
        <pc:sldMkLst>
          <pc:docMk/>
          <pc:sldMk cId="2612814181" sldId="393"/>
        </pc:sldMkLst>
        <pc:spChg chg="mod">
          <ac:chgData name="Caitlin Coleman" userId="96f87ca1-0e64-4ae8-8d77-98757b85df0b" providerId="ADAL" clId="{DDA6BCD5-DC0D-434C-93A0-51E2BCD25B34}" dt="2026-01-19T19:01:35.067" v="519" actId="20577"/>
          <ac:spMkLst>
            <pc:docMk/>
            <pc:sldMk cId="2612814181" sldId="393"/>
            <ac:spMk id="17" creationId="{830897CC-59D3-4B56-A7ED-BDD809650DFE}"/>
          </ac:spMkLst>
        </pc:spChg>
        <pc:spChg chg="mod topLvl">
          <ac:chgData name="Caitlin Coleman" userId="96f87ca1-0e64-4ae8-8d77-98757b85df0b" providerId="ADAL" clId="{DDA6BCD5-DC0D-434C-93A0-51E2BCD25B34}" dt="2026-01-19T19:02:15.821" v="525" actId="947"/>
          <ac:spMkLst>
            <pc:docMk/>
            <pc:sldMk cId="2612814181" sldId="393"/>
            <ac:spMk id="26" creationId="{00000000-0000-0000-0000-000000000000}"/>
          </ac:spMkLst>
        </pc:spChg>
        <pc:spChg chg="mod">
          <ac:chgData name="Caitlin Coleman" userId="96f87ca1-0e64-4ae8-8d77-98757b85df0b" providerId="ADAL" clId="{DDA6BCD5-DC0D-434C-93A0-51E2BCD25B34}" dt="2026-01-19T19:01:39.901" v="521" actId="5793"/>
          <ac:spMkLst>
            <pc:docMk/>
            <pc:sldMk cId="2612814181" sldId="393"/>
            <ac:spMk id="29" creationId="{00000000-0000-0000-0000-000000000000}"/>
          </ac:spMkLst>
        </pc:spChg>
        <pc:grpChg chg="mod">
          <ac:chgData name="Caitlin Coleman" userId="96f87ca1-0e64-4ae8-8d77-98757b85df0b" providerId="ADAL" clId="{DDA6BCD5-DC0D-434C-93A0-51E2BCD25B34}" dt="2026-01-19T19:01:50.721" v="522" actId="962"/>
          <ac:grpSpMkLst>
            <pc:docMk/>
            <pc:sldMk cId="2612814181" sldId="393"/>
            <ac:grpSpMk id="15" creationId="{E8B71757-8366-42AA-82F9-BE894DC28D76}"/>
          </ac:grpSpMkLst>
        </pc:grpChg>
        <pc:grpChg chg="mod">
          <ac:chgData name="Caitlin Coleman" userId="96f87ca1-0e64-4ae8-8d77-98757b85df0b" providerId="ADAL" clId="{DDA6BCD5-DC0D-434C-93A0-51E2BCD25B34}" dt="2026-01-19T19:01:16.664" v="516" actId="962"/>
          <ac:grpSpMkLst>
            <pc:docMk/>
            <pc:sldMk cId="2612814181" sldId="393"/>
            <ac:grpSpMk id="20" creationId="{00000000-0000-0000-0000-000000000000}"/>
          </ac:grpSpMkLst>
        </pc:grpChg>
        <pc:grpChg chg="mod">
          <ac:chgData name="Caitlin Coleman" userId="96f87ca1-0e64-4ae8-8d77-98757b85df0b" providerId="ADAL" clId="{DDA6BCD5-DC0D-434C-93A0-51E2BCD25B34}" dt="2026-01-19T19:01:24.699" v="517" actId="962"/>
          <ac:grpSpMkLst>
            <pc:docMk/>
            <pc:sldMk cId="2612814181" sldId="393"/>
            <ac:grpSpMk id="23" creationId="{00000000-0000-0000-0000-000000000000}"/>
          </ac:grpSpMkLst>
        </pc:grpChg>
        <pc:grpChg chg="mod ord">
          <ac:chgData name="Caitlin Coleman" userId="96f87ca1-0e64-4ae8-8d77-98757b85df0b" providerId="ADAL" clId="{DDA6BCD5-DC0D-434C-93A0-51E2BCD25B34}" dt="2026-01-19T19:01:58.273" v="523" actId="962"/>
          <ac:grpSpMkLst>
            <pc:docMk/>
            <pc:sldMk cId="2612814181" sldId="393"/>
            <ac:grpSpMk id="27" creationId="{00000000-0000-0000-0000-000000000000}"/>
          </ac:grpSpMkLst>
        </pc:grpChg>
        <pc:cxnChg chg="mod">
          <ac:chgData name="Caitlin Coleman" userId="96f87ca1-0e64-4ae8-8d77-98757b85df0b" providerId="ADAL" clId="{DDA6BCD5-DC0D-434C-93A0-51E2BCD25B34}" dt="2026-01-19T19:01:07.714" v="515" actId="962"/>
          <ac:cxnSpMkLst>
            <pc:docMk/>
            <pc:sldMk cId="2612814181" sldId="393"/>
            <ac:cxnSpMk id="55" creationId="{00000000-0000-0000-0000-000000000000}"/>
          </ac:cxnSpMkLst>
        </pc:cxnChg>
      </pc:sldChg>
      <pc:sldChg chg="delSp modSp mod modNotesTx">
        <pc:chgData name="Caitlin Coleman" userId="96f87ca1-0e64-4ae8-8d77-98757b85df0b" providerId="ADAL" clId="{DDA6BCD5-DC0D-434C-93A0-51E2BCD25B34}" dt="2026-01-19T19:04:07.484" v="557" actId="962"/>
        <pc:sldMkLst>
          <pc:docMk/>
          <pc:sldMk cId="3201563711" sldId="394"/>
        </pc:sldMkLst>
        <pc:spChg chg="mod">
          <ac:chgData name="Caitlin Coleman" userId="96f87ca1-0e64-4ae8-8d77-98757b85df0b" providerId="ADAL" clId="{DDA6BCD5-DC0D-434C-93A0-51E2BCD25B34}" dt="2026-01-19T19:02:39.992" v="529" actId="20577"/>
          <ac:spMkLst>
            <pc:docMk/>
            <pc:sldMk cId="3201563711" sldId="394"/>
            <ac:spMk id="25" creationId="{00000000-0000-0000-0000-000000000000}"/>
          </ac:spMkLst>
        </pc:spChg>
        <pc:spChg chg="mod topLvl">
          <ac:chgData name="Caitlin Coleman" userId="96f87ca1-0e64-4ae8-8d77-98757b85df0b" providerId="ADAL" clId="{DDA6BCD5-DC0D-434C-93A0-51E2BCD25B34}" dt="2026-01-19T19:02:56.528" v="531" actId="33553"/>
          <ac:spMkLst>
            <pc:docMk/>
            <pc:sldMk cId="3201563711" sldId="394"/>
            <ac:spMk id="26" creationId="{00000000-0000-0000-0000-000000000000}"/>
          </ac:spMkLst>
        </pc:spChg>
        <pc:spChg chg="mod">
          <ac:chgData name="Caitlin Coleman" userId="96f87ca1-0e64-4ae8-8d77-98757b85df0b" providerId="ADAL" clId="{DDA6BCD5-DC0D-434C-93A0-51E2BCD25B34}" dt="2026-01-19T19:03:57.296" v="551" actId="20577"/>
          <ac:spMkLst>
            <pc:docMk/>
            <pc:sldMk cId="3201563711" sldId="394"/>
            <ac:spMk id="29" creationId="{00000000-0000-0000-0000-000000000000}"/>
          </ac:spMkLst>
        </pc:spChg>
        <pc:grpChg chg="mod">
          <ac:chgData name="Caitlin Coleman" userId="96f87ca1-0e64-4ae8-8d77-98757b85df0b" providerId="ADAL" clId="{DDA6BCD5-DC0D-434C-93A0-51E2BCD25B34}" dt="2026-01-19T19:03:14.218" v="534" actId="962"/>
          <ac:grpSpMkLst>
            <pc:docMk/>
            <pc:sldMk cId="3201563711" sldId="394"/>
            <ac:grpSpMk id="8" creationId="{00000000-0000-0000-0000-000000000000}"/>
          </ac:grpSpMkLst>
        </pc:grpChg>
        <pc:grpChg chg="mod">
          <ac:chgData name="Caitlin Coleman" userId="96f87ca1-0e64-4ae8-8d77-98757b85df0b" providerId="ADAL" clId="{DDA6BCD5-DC0D-434C-93A0-51E2BCD25B34}" dt="2026-01-19T19:03:20.995" v="535" actId="962"/>
          <ac:grpSpMkLst>
            <pc:docMk/>
            <pc:sldMk cId="3201563711" sldId="394"/>
            <ac:grpSpMk id="20" creationId="{00000000-0000-0000-0000-000000000000}"/>
          </ac:grpSpMkLst>
        </pc:grpChg>
        <pc:grpChg chg="mod">
          <ac:chgData name="Caitlin Coleman" userId="96f87ca1-0e64-4ae8-8d77-98757b85df0b" providerId="ADAL" clId="{DDA6BCD5-DC0D-434C-93A0-51E2BCD25B34}" dt="2026-01-19T19:03:29.387" v="536" actId="962"/>
          <ac:grpSpMkLst>
            <pc:docMk/>
            <pc:sldMk cId="3201563711" sldId="394"/>
            <ac:grpSpMk id="23" creationId="{00000000-0000-0000-0000-000000000000}"/>
          </ac:grpSpMkLst>
        </pc:grpChg>
        <pc:grpChg chg="mod">
          <ac:chgData name="Caitlin Coleman" userId="96f87ca1-0e64-4ae8-8d77-98757b85df0b" providerId="ADAL" clId="{DDA6BCD5-DC0D-434C-93A0-51E2BCD25B34}" dt="2026-01-19T19:04:07.484" v="557" actId="962"/>
          <ac:grpSpMkLst>
            <pc:docMk/>
            <pc:sldMk cId="3201563711" sldId="394"/>
            <ac:grpSpMk id="27" creationId="{00000000-0000-0000-0000-000000000000}"/>
          </ac:grpSpMkLst>
        </pc:grpChg>
        <pc:cxnChg chg="mod">
          <ac:chgData name="Caitlin Coleman" userId="96f87ca1-0e64-4ae8-8d77-98757b85df0b" providerId="ADAL" clId="{DDA6BCD5-DC0D-434C-93A0-51E2BCD25B34}" dt="2026-01-19T19:03:05.055" v="533" actId="962"/>
          <ac:cxnSpMkLst>
            <pc:docMk/>
            <pc:sldMk cId="3201563711" sldId="394"/>
            <ac:cxnSpMk id="55" creationId="{00000000-0000-0000-0000-000000000000}"/>
          </ac:cxnSpMkLst>
        </pc:cxnChg>
      </pc:sldChg>
      <pc:sldChg chg="addSp delSp modSp mod">
        <pc:chgData name="Caitlin Coleman" userId="96f87ca1-0e64-4ae8-8d77-98757b85df0b" providerId="ADAL" clId="{DDA6BCD5-DC0D-434C-93A0-51E2BCD25B34}" dt="2026-01-19T19:25:58.229" v="600" actId="33553"/>
        <pc:sldMkLst>
          <pc:docMk/>
          <pc:sldMk cId="2181679250" sldId="396"/>
        </pc:sldMkLst>
        <pc:spChg chg="add mod">
          <ac:chgData name="Caitlin Coleman" userId="96f87ca1-0e64-4ae8-8d77-98757b85df0b" providerId="ADAL" clId="{DDA6BCD5-DC0D-434C-93A0-51E2BCD25B34}" dt="2026-01-19T19:25:58.229" v="600" actId="33553"/>
          <ac:spMkLst>
            <pc:docMk/>
            <pc:sldMk cId="2181679250" sldId="396"/>
            <ac:spMk id="2" creationId="{914B8CFE-44E4-DEAF-3E81-A42F78014B76}"/>
          </ac:spMkLst>
        </pc:spChg>
        <pc:spChg chg="mod ord">
          <ac:chgData name="Caitlin Coleman" userId="96f87ca1-0e64-4ae8-8d77-98757b85df0b" providerId="ADAL" clId="{DDA6BCD5-DC0D-434C-93A0-51E2BCD25B34}" dt="2026-01-19T19:17:42.371" v="583" actId="27107"/>
          <ac:spMkLst>
            <pc:docMk/>
            <pc:sldMk cId="2181679250" sldId="396"/>
            <ac:spMk id="8" creationId="{AD92AAFE-9C28-47F0-A019-23640EE9DA0E}"/>
          </ac:spMkLst>
        </pc:spChg>
        <pc:cxnChg chg="add mod">
          <ac:chgData name="Caitlin Coleman" userId="96f87ca1-0e64-4ae8-8d77-98757b85df0b" providerId="ADAL" clId="{DDA6BCD5-DC0D-434C-93A0-51E2BCD25B34}" dt="2026-01-19T19:17:03.057" v="576"/>
          <ac:cxnSpMkLst>
            <pc:docMk/>
            <pc:sldMk cId="2181679250" sldId="396"/>
            <ac:cxnSpMk id="3" creationId="{43A1B3A6-2B7E-59EF-A1C5-2E0F9424DF45}"/>
          </ac:cxnSpMkLst>
        </pc:cxnChg>
      </pc:sldChg>
      <pc:sldChg chg="addSp delSp modSp mod">
        <pc:chgData name="Caitlin Coleman" userId="96f87ca1-0e64-4ae8-8d77-98757b85df0b" providerId="ADAL" clId="{DDA6BCD5-DC0D-434C-93A0-51E2BCD25B34}" dt="2026-01-20T13:16:39.442" v="754" actId="962"/>
        <pc:sldMkLst>
          <pc:docMk/>
          <pc:sldMk cId="1608726582" sldId="397"/>
        </pc:sldMkLst>
        <pc:spChg chg="add mod">
          <ac:chgData name="Caitlin Coleman" userId="96f87ca1-0e64-4ae8-8d77-98757b85df0b" providerId="ADAL" clId="{DDA6BCD5-DC0D-434C-93A0-51E2BCD25B34}" dt="2026-01-19T19:26:11.893" v="603" actId="33553"/>
          <ac:spMkLst>
            <pc:docMk/>
            <pc:sldMk cId="1608726582" sldId="397"/>
            <ac:spMk id="4" creationId="{EB727615-07C8-E916-C95A-2B12B86FC227}"/>
          </ac:spMkLst>
        </pc:spChg>
        <pc:picChg chg="add mod ord">
          <ac:chgData name="Caitlin Coleman" userId="96f87ca1-0e64-4ae8-8d77-98757b85df0b" providerId="ADAL" clId="{DDA6BCD5-DC0D-434C-93A0-51E2BCD25B34}" dt="2026-01-20T13:16:39.442" v="754" actId="962"/>
          <ac:picMkLst>
            <pc:docMk/>
            <pc:sldMk cId="1608726582" sldId="397"/>
            <ac:picMk id="3" creationId="{9511254C-887A-1FFF-23FD-91092FFD8D00}"/>
          </ac:picMkLst>
        </pc:picChg>
        <pc:cxnChg chg="add mod">
          <ac:chgData name="Caitlin Coleman" userId="96f87ca1-0e64-4ae8-8d77-98757b85df0b" providerId="ADAL" clId="{DDA6BCD5-DC0D-434C-93A0-51E2BCD25B34}" dt="2026-01-19T19:25:19.449" v="591"/>
          <ac:cxnSpMkLst>
            <pc:docMk/>
            <pc:sldMk cId="1608726582" sldId="397"/>
            <ac:cxnSpMk id="5" creationId="{D2CF1E62-A1D2-E0F5-DF05-7BB1A7AEC839}"/>
          </ac:cxnSpMkLst>
        </pc:cxnChg>
      </pc:sldChg>
      <pc:sldChg chg="addSp delSp modSp mod">
        <pc:chgData name="Caitlin Coleman" userId="96f87ca1-0e64-4ae8-8d77-98757b85df0b" providerId="ADAL" clId="{DDA6BCD5-DC0D-434C-93A0-51E2BCD25B34}" dt="2026-01-19T19:38:07.277" v="630" actId="962"/>
        <pc:sldMkLst>
          <pc:docMk/>
          <pc:sldMk cId="119346929" sldId="398"/>
        </pc:sldMkLst>
        <pc:spChg chg="mod topLvl">
          <ac:chgData name="Caitlin Coleman" userId="96f87ca1-0e64-4ae8-8d77-98757b85df0b" providerId="ADAL" clId="{DDA6BCD5-DC0D-434C-93A0-51E2BCD25B34}" dt="2026-01-19T19:34:30.050" v="620" actId="33553"/>
          <ac:spMkLst>
            <pc:docMk/>
            <pc:sldMk cId="119346929" sldId="398"/>
            <ac:spMk id="26" creationId="{00000000-0000-0000-0000-000000000000}"/>
          </ac:spMkLst>
        </pc:spChg>
        <pc:picChg chg="add mod">
          <ac:chgData name="Caitlin Coleman" userId="96f87ca1-0e64-4ae8-8d77-98757b85df0b" providerId="ADAL" clId="{DDA6BCD5-DC0D-434C-93A0-51E2BCD25B34}" dt="2026-01-19T19:38:07.277" v="630" actId="962"/>
          <ac:picMkLst>
            <pc:docMk/>
            <pc:sldMk cId="119346929" sldId="398"/>
            <ac:picMk id="6" creationId="{707F08D6-9862-0C63-ABEE-8283EAF59C3B}"/>
          </ac:picMkLst>
        </pc:picChg>
        <pc:cxnChg chg="mod">
          <ac:chgData name="Caitlin Coleman" userId="96f87ca1-0e64-4ae8-8d77-98757b85df0b" providerId="ADAL" clId="{DDA6BCD5-DC0D-434C-93A0-51E2BCD25B34}" dt="2026-01-19T19:34:40.803" v="622" actId="962"/>
          <ac:cxnSpMkLst>
            <pc:docMk/>
            <pc:sldMk cId="119346929" sldId="398"/>
            <ac:cxnSpMk id="55" creationId="{00000000-0000-0000-0000-000000000000}"/>
          </ac:cxnSpMkLst>
        </pc:cxnChg>
      </pc:sldChg>
      <pc:sldChg chg="delSp modSp mod">
        <pc:chgData name="Caitlin Coleman" userId="96f87ca1-0e64-4ae8-8d77-98757b85df0b" providerId="ADAL" clId="{DDA6BCD5-DC0D-434C-93A0-51E2BCD25B34}" dt="2026-01-19T19:39:00.514" v="638" actId="962"/>
        <pc:sldMkLst>
          <pc:docMk/>
          <pc:sldMk cId="461567360" sldId="399"/>
        </pc:sldMkLst>
        <pc:spChg chg="mod topLvl">
          <ac:chgData name="Caitlin Coleman" userId="96f87ca1-0e64-4ae8-8d77-98757b85df0b" providerId="ADAL" clId="{DDA6BCD5-DC0D-434C-93A0-51E2BCD25B34}" dt="2026-01-19T19:38:58.115" v="637" actId="1076"/>
          <ac:spMkLst>
            <pc:docMk/>
            <pc:sldMk cId="461567360" sldId="399"/>
            <ac:spMk id="26" creationId="{00000000-0000-0000-0000-000000000000}"/>
          </ac:spMkLst>
        </pc:spChg>
        <pc:cxnChg chg="mod">
          <ac:chgData name="Caitlin Coleman" userId="96f87ca1-0e64-4ae8-8d77-98757b85df0b" providerId="ADAL" clId="{DDA6BCD5-DC0D-434C-93A0-51E2BCD25B34}" dt="2026-01-19T19:39:00.514" v="638" actId="962"/>
          <ac:cxnSpMkLst>
            <pc:docMk/>
            <pc:sldMk cId="461567360" sldId="399"/>
            <ac:cxnSpMk id="55" creationId="{00000000-0000-0000-0000-000000000000}"/>
          </ac:cxnSpMkLst>
        </pc:cxnChg>
      </pc:sldChg>
      <pc:sldChg chg="delSp modSp mod">
        <pc:chgData name="Caitlin Coleman" userId="96f87ca1-0e64-4ae8-8d77-98757b85df0b" providerId="ADAL" clId="{DDA6BCD5-DC0D-434C-93A0-51E2BCD25B34}" dt="2026-01-19T19:40:11.560" v="645" actId="962"/>
        <pc:sldMkLst>
          <pc:docMk/>
          <pc:sldMk cId="4119996453" sldId="400"/>
        </pc:sldMkLst>
        <pc:spChg chg="mod topLvl">
          <ac:chgData name="Caitlin Coleman" userId="96f87ca1-0e64-4ae8-8d77-98757b85df0b" providerId="ADAL" clId="{DDA6BCD5-DC0D-434C-93A0-51E2BCD25B34}" dt="2026-01-19T19:40:03.338" v="643" actId="33553"/>
          <ac:spMkLst>
            <pc:docMk/>
            <pc:sldMk cId="4119996453" sldId="400"/>
            <ac:spMk id="26" creationId="{00000000-0000-0000-0000-000000000000}"/>
          </ac:spMkLst>
        </pc:spChg>
        <pc:cxnChg chg="mod">
          <ac:chgData name="Caitlin Coleman" userId="96f87ca1-0e64-4ae8-8d77-98757b85df0b" providerId="ADAL" clId="{DDA6BCD5-DC0D-434C-93A0-51E2BCD25B34}" dt="2026-01-19T19:40:11.560" v="645" actId="962"/>
          <ac:cxnSpMkLst>
            <pc:docMk/>
            <pc:sldMk cId="4119996453" sldId="400"/>
            <ac:cxnSpMk id="55" creationId="{00000000-0000-0000-0000-000000000000}"/>
          </ac:cxnSpMkLst>
        </pc:cxnChg>
      </pc:sldChg>
      <pc:sldChg chg="delSp modSp mod">
        <pc:chgData name="Caitlin Coleman" userId="96f87ca1-0e64-4ae8-8d77-98757b85df0b" providerId="ADAL" clId="{DDA6BCD5-DC0D-434C-93A0-51E2BCD25B34}" dt="2026-01-19T19:41:33.023" v="655" actId="962"/>
        <pc:sldMkLst>
          <pc:docMk/>
          <pc:sldMk cId="1509742517" sldId="401"/>
        </pc:sldMkLst>
        <pc:spChg chg="mod">
          <ac:chgData name="Caitlin Coleman" userId="96f87ca1-0e64-4ae8-8d77-98757b85df0b" providerId="ADAL" clId="{DDA6BCD5-DC0D-434C-93A0-51E2BCD25B34}" dt="2026-01-19T19:41:21.372" v="653" actId="14100"/>
          <ac:spMkLst>
            <pc:docMk/>
            <pc:sldMk cId="1509742517" sldId="401"/>
            <ac:spMk id="11" creationId="{ED703F67-FFF9-4EF2-BA50-AA994F186890}"/>
          </ac:spMkLst>
        </pc:spChg>
        <pc:spChg chg="mod topLvl">
          <ac:chgData name="Caitlin Coleman" userId="96f87ca1-0e64-4ae8-8d77-98757b85df0b" providerId="ADAL" clId="{DDA6BCD5-DC0D-434C-93A0-51E2BCD25B34}" dt="2026-01-19T19:41:02.310" v="650" actId="33553"/>
          <ac:spMkLst>
            <pc:docMk/>
            <pc:sldMk cId="1509742517" sldId="401"/>
            <ac:spMk id="26" creationId="{00000000-0000-0000-0000-000000000000}"/>
          </ac:spMkLst>
        </pc:spChg>
        <pc:cxnChg chg="mod">
          <ac:chgData name="Caitlin Coleman" userId="96f87ca1-0e64-4ae8-8d77-98757b85df0b" providerId="ADAL" clId="{DDA6BCD5-DC0D-434C-93A0-51E2BCD25B34}" dt="2026-01-19T19:41:33.023" v="655" actId="962"/>
          <ac:cxnSpMkLst>
            <pc:docMk/>
            <pc:sldMk cId="1509742517" sldId="401"/>
            <ac:cxnSpMk id="55" creationId="{00000000-0000-0000-0000-000000000000}"/>
          </ac:cxnSpMkLst>
        </pc:cxnChg>
      </pc:sldChg>
      <pc:sldChg chg="delSp modSp mod">
        <pc:chgData name="Caitlin Coleman" userId="96f87ca1-0e64-4ae8-8d77-98757b85df0b" providerId="ADAL" clId="{DDA6BCD5-DC0D-434C-93A0-51E2BCD25B34}" dt="2026-01-19T19:48:07.600" v="664" actId="962"/>
        <pc:sldMkLst>
          <pc:docMk/>
          <pc:sldMk cId="475730576" sldId="402"/>
        </pc:sldMkLst>
        <pc:spChg chg="mod topLvl">
          <ac:chgData name="Caitlin Coleman" userId="96f87ca1-0e64-4ae8-8d77-98757b85df0b" providerId="ADAL" clId="{DDA6BCD5-DC0D-434C-93A0-51E2BCD25B34}" dt="2026-01-19T19:47:28.459" v="657" actId="33553"/>
          <ac:spMkLst>
            <pc:docMk/>
            <pc:sldMk cId="475730576" sldId="402"/>
            <ac:spMk id="26" creationId="{00000000-0000-0000-0000-000000000000}"/>
          </ac:spMkLst>
        </pc:spChg>
        <pc:grpChg chg="mod">
          <ac:chgData name="Caitlin Coleman" userId="96f87ca1-0e64-4ae8-8d77-98757b85df0b" providerId="ADAL" clId="{DDA6BCD5-DC0D-434C-93A0-51E2BCD25B34}" dt="2026-01-19T19:47:47.773" v="662" actId="962"/>
          <ac:grpSpMkLst>
            <pc:docMk/>
            <pc:sldMk cId="475730576" sldId="402"/>
            <ac:grpSpMk id="15" creationId="{6965E402-242F-4674-BF2B-FC835FE57DCE}"/>
          </ac:grpSpMkLst>
        </pc:grpChg>
        <pc:grpChg chg="mod">
          <ac:chgData name="Caitlin Coleman" userId="96f87ca1-0e64-4ae8-8d77-98757b85df0b" providerId="ADAL" clId="{DDA6BCD5-DC0D-434C-93A0-51E2BCD25B34}" dt="2026-01-19T19:47:55.860" v="663" actId="962"/>
          <ac:grpSpMkLst>
            <pc:docMk/>
            <pc:sldMk cId="475730576" sldId="402"/>
            <ac:grpSpMk id="18" creationId="{A9468ADF-7AE6-4840-A0A6-19AB7C2B0F60}"/>
          </ac:grpSpMkLst>
        </pc:grpChg>
        <pc:grpChg chg="mod ord">
          <ac:chgData name="Caitlin Coleman" userId="96f87ca1-0e64-4ae8-8d77-98757b85df0b" providerId="ADAL" clId="{DDA6BCD5-DC0D-434C-93A0-51E2BCD25B34}" dt="2026-01-19T19:48:07.600" v="664" actId="962"/>
          <ac:grpSpMkLst>
            <pc:docMk/>
            <pc:sldMk cId="475730576" sldId="402"/>
            <ac:grpSpMk id="23" creationId="{00000000-0000-0000-0000-000000000000}"/>
          </ac:grpSpMkLst>
        </pc:grpChg>
        <pc:cxnChg chg="mod">
          <ac:chgData name="Caitlin Coleman" userId="96f87ca1-0e64-4ae8-8d77-98757b85df0b" providerId="ADAL" clId="{DDA6BCD5-DC0D-434C-93A0-51E2BCD25B34}" dt="2026-01-19T19:47:36.593" v="659" actId="962"/>
          <ac:cxnSpMkLst>
            <pc:docMk/>
            <pc:sldMk cId="475730576" sldId="402"/>
            <ac:cxnSpMk id="55" creationId="{00000000-0000-0000-0000-000000000000}"/>
          </ac:cxnSpMkLst>
        </pc:cxnChg>
      </pc:sldChg>
      <pc:sldChg chg="delSp modSp mod">
        <pc:chgData name="Caitlin Coleman" userId="96f87ca1-0e64-4ae8-8d77-98757b85df0b" providerId="ADAL" clId="{DDA6BCD5-DC0D-434C-93A0-51E2BCD25B34}" dt="2026-01-19T19:49:27.636" v="672" actId="962"/>
        <pc:sldMkLst>
          <pc:docMk/>
          <pc:sldMk cId="1146855327" sldId="403"/>
        </pc:sldMkLst>
        <pc:spChg chg="mod topLvl">
          <ac:chgData name="Caitlin Coleman" userId="96f87ca1-0e64-4ae8-8d77-98757b85df0b" providerId="ADAL" clId="{DDA6BCD5-DC0D-434C-93A0-51E2BCD25B34}" dt="2026-01-19T19:48:44.980" v="666" actId="33553"/>
          <ac:spMkLst>
            <pc:docMk/>
            <pc:sldMk cId="1146855327" sldId="403"/>
            <ac:spMk id="26" creationId="{00000000-0000-0000-0000-000000000000}"/>
          </ac:spMkLst>
        </pc:spChg>
        <pc:grpChg chg="mod">
          <ac:chgData name="Caitlin Coleman" userId="96f87ca1-0e64-4ae8-8d77-98757b85df0b" providerId="ADAL" clId="{DDA6BCD5-DC0D-434C-93A0-51E2BCD25B34}" dt="2026-01-19T19:49:05.239" v="669" actId="962"/>
          <ac:grpSpMkLst>
            <pc:docMk/>
            <pc:sldMk cId="1146855327" sldId="403"/>
            <ac:grpSpMk id="8" creationId="{94723674-FA33-4B30-B4C2-550F5F951A17}"/>
          </ac:grpSpMkLst>
        </pc:grpChg>
        <pc:grpChg chg="mod">
          <ac:chgData name="Caitlin Coleman" userId="96f87ca1-0e64-4ae8-8d77-98757b85df0b" providerId="ADAL" clId="{DDA6BCD5-DC0D-434C-93A0-51E2BCD25B34}" dt="2026-01-19T19:49:10.302" v="670" actId="962"/>
          <ac:grpSpMkLst>
            <pc:docMk/>
            <pc:sldMk cId="1146855327" sldId="403"/>
            <ac:grpSpMk id="12" creationId="{D0B83E54-E099-4B05-8C68-EBCEC7CD8A74}"/>
          </ac:grpSpMkLst>
        </pc:grpChg>
        <pc:grpChg chg="mod">
          <ac:chgData name="Caitlin Coleman" userId="96f87ca1-0e64-4ae8-8d77-98757b85df0b" providerId="ADAL" clId="{DDA6BCD5-DC0D-434C-93A0-51E2BCD25B34}" dt="2026-01-19T19:49:20.128" v="671" actId="962"/>
          <ac:grpSpMkLst>
            <pc:docMk/>
            <pc:sldMk cId="1146855327" sldId="403"/>
            <ac:grpSpMk id="16" creationId="{FACF6453-F43C-4894-9ACA-2C00D3B49C16}"/>
          </ac:grpSpMkLst>
        </pc:grpChg>
        <pc:grpChg chg="mod">
          <ac:chgData name="Caitlin Coleman" userId="96f87ca1-0e64-4ae8-8d77-98757b85df0b" providerId="ADAL" clId="{DDA6BCD5-DC0D-434C-93A0-51E2BCD25B34}" dt="2026-01-19T19:49:27.636" v="672" actId="962"/>
          <ac:grpSpMkLst>
            <pc:docMk/>
            <pc:sldMk cId="1146855327" sldId="403"/>
            <ac:grpSpMk id="19" creationId="{EAB78161-8020-4787-8D76-D61A756414CC}"/>
          </ac:grpSpMkLst>
        </pc:grpChg>
        <pc:cxnChg chg="mod">
          <ac:chgData name="Caitlin Coleman" userId="96f87ca1-0e64-4ae8-8d77-98757b85df0b" providerId="ADAL" clId="{DDA6BCD5-DC0D-434C-93A0-51E2BCD25B34}" dt="2026-01-19T19:48:52.734" v="668" actId="962"/>
          <ac:cxnSpMkLst>
            <pc:docMk/>
            <pc:sldMk cId="1146855327" sldId="403"/>
            <ac:cxnSpMk id="55" creationId="{00000000-0000-0000-0000-000000000000}"/>
          </ac:cxnSpMkLst>
        </pc:cxnChg>
      </pc:sldChg>
      <pc:sldChg chg="delSp modSp mod">
        <pc:chgData name="Caitlin Coleman" userId="96f87ca1-0e64-4ae8-8d77-98757b85df0b" providerId="ADAL" clId="{DDA6BCD5-DC0D-434C-93A0-51E2BCD25B34}" dt="2026-01-19T19:50:26.940" v="680" actId="962"/>
        <pc:sldMkLst>
          <pc:docMk/>
          <pc:sldMk cId="2504039184" sldId="404"/>
        </pc:sldMkLst>
        <pc:spChg chg="mod topLvl">
          <ac:chgData name="Caitlin Coleman" userId="96f87ca1-0e64-4ae8-8d77-98757b85df0b" providerId="ADAL" clId="{DDA6BCD5-DC0D-434C-93A0-51E2BCD25B34}" dt="2026-01-19T19:49:46.755" v="674" actId="33553"/>
          <ac:spMkLst>
            <pc:docMk/>
            <pc:sldMk cId="2504039184" sldId="404"/>
            <ac:spMk id="26" creationId="{00000000-0000-0000-0000-000000000000}"/>
          </ac:spMkLst>
        </pc:spChg>
        <pc:grpChg chg="mod">
          <ac:chgData name="Caitlin Coleman" userId="96f87ca1-0e64-4ae8-8d77-98757b85df0b" providerId="ADAL" clId="{DDA6BCD5-DC0D-434C-93A0-51E2BCD25B34}" dt="2026-01-19T19:50:03.027" v="677" actId="962"/>
          <ac:grpSpMkLst>
            <pc:docMk/>
            <pc:sldMk cId="2504039184" sldId="404"/>
            <ac:grpSpMk id="8" creationId="{AB1842D7-87AA-416C-9F92-F3D6C9E21B56}"/>
          </ac:grpSpMkLst>
        </pc:grpChg>
        <pc:grpChg chg="mod">
          <ac:chgData name="Caitlin Coleman" userId="96f87ca1-0e64-4ae8-8d77-98757b85df0b" providerId="ADAL" clId="{DDA6BCD5-DC0D-434C-93A0-51E2BCD25B34}" dt="2026-01-19T19:50:11.011" v="678" actId="962"/>
          <ac:grpSpMkLst>
            <pc:docMk/>
            <pc:sldMk cId="2504039184" sldId="404"/>
            <ac:grpSpMk id="12" creationId="{CBA4777A-2017-4978-9E21-26DBEE9B3D78}"/>
          </ac:grpSpMkLst>
        </pc:grpChg>
        <pc:grpChg chg="mod">
          <ac:chgData name="Caitlin Coleman" userId="96f87ca1-0e64-4ae8-8d77-98757b85df0b" providerId="ADAL" clId="{DDA6BCD5-DC0D-434C-93A0-51E2BCD25B34}" dt="2026-01-19T19:50:20.655" v="679" actId="962"/>
          <ac:grpSpMkLst>
            <pc:docMk/>
            <pc:sldMk cId="2504039184" sldId="404"/>
            <ac:grpSpMk id="16" creationId="{2540B802-65B4-43A9-B8BF-8C5EAEB7B718}"/>
          </ac:grpSpMkLst>
        </pc:grpChg>
        <pc:grpChg chg="mod">
          <ac:chgData name="Caitlin Coleman" userId="96f87ca1-0e64-4ae8-8d77-98757b85df0b" providerId="ADAL" clId="{DDA6BCD5-DC0D-434C-93A0-51E2BCD25B34}" dt="2026-01-19T19:50:26.940" v="680" actId="962"/>
          <ac:grpSpMkLst>
            <pc:docMk/>
            <pc:sldMk cId="2504039184" sldId="404"/>
            <ac:grpSpMk id="19" creationId="{43211D0B-0A04-4D70-963D-F3B0789A6B0D}"/>
          </ac:grpSpMkLst>
        </pc:grpChg>
        <pc:cxnChg chg="mod">
          <ac:chgData name="Caitlin Coleman" userId="96f87ca1-0e64-4ae8-8d77-98757b85df0b" providerId="ADAL" clId="{DDA6BCD5-DC0D-434C-93A0-51E2BCD25B34}" dt="2026-01-19T19:49:54.532" v="676" actId="962"/>
          <ac:cxnSpMkLst>
            <pc:docMk/>
            <pc:sldMk cId="2504039184" sldId="404"/>
            <ac:cxnSpMk id="55" creationId="{00000000-0000-0000-0000-000000000000}"/>
          </ac:cxnSpMkLst>
        </pc:cxnChg>
      </pc:sldChg>
      <pc:sldChg chg="addSp delSp modSp mod">
        <pc:chgData name="Caitlin Coleman" userId="96f87ca1-0e64-4ae8-8d77-98757b85df0b" providerId="ADAL" clId="{DDA6BCD5-DC0D-434C-93A0-51E2BCD25B34}" dt="2026-01-19T19:53:12.853" v="705" actId="33553"/>
        <pc:sldMkLst>
          <pc:docMk/>
          <pc:sldMk cId="1363685822" sldId="405"/>
        </pc:sldMkLst>
        <pc:spChg chg="add mod">
          <ac:chgData name="Caitlin Coleman" userId="96f87ca1-0e64-4ae8-8d77-98757b85df0b" providerId="ADAL" clId="{DDA6BCD5-DC0D-434C-93A0-51E2BCD25B34}" dt="2026-01-19T19:53:12.853" v="705" actId="33553"/>
          <ac:spMkLst>
            <pc:docMk/>
            <pc:sldMk cId="1363685822" sldId="405"/>
            <ac:spMk id="2" creationId="{B4474EBC-0236-FA1D-0693-063979F4695D}"/>
          </ac:spMkLst>
        </pc:spChg>
        <pc:spChg chg="ord">
          <ac:chgData name="Caitlin Coleman" userId="96f87ca1-0e64-4ae8-8d77-98757b85df0b" providerId="ADAL" clId="{DDA6BCD5-DC0D-434C-93A0-51E2BCD25B34}" dt="2026-01-19T19:53:06.128" v="704"/>
          <ac:spMkLst>
            <pc:docMk/>
            <pc:sldMk cId="1363685822" sldId="405"/>
            <ac:spMk id="8" creationId="{AD92AAFE-9C28-47F0-A019-23640EE9DA0E}"/>
          </ac:spMkLst>
        </pc:spChg>
        <pc:picChg chg="ord">
          <ac:chgData name="Caitlin Coleman" userId="96f87ca1-0e64-4ae8-8d77-98757b85df0b" providerId="ADAL" clId="{DDA6BCD5-DC0D-434C-93A0-51E2BCD25B34}" dt="2026-01-19T19:53:02.846" v="702"/>
          <ac:picMkLst>
            <pc:docMk/>
            <pc:sldMk cId="1363685822" sldId="405"/>
            <ac:picMk id="3" creationId="{6EC84717-0100-452C-8B43-1EE732BD0F29}"/>
          </ac:picMkLst>
        </pc:picChg>
        <pc:cxnChg chg="add mod">
          <ac:chgData name="Caitlin Coleman" userId="96f87ca1-0e64-4ae8-8d77-98757b85df0b" providerId="ADAL" clId="{DDA6BCD5-DC0D-434C-93A0-51E2BCD25B34}" dt="2026-01-19T19:52:42.346" v="696"/>
          <ac:cxnSpMkLst>
            <pc:docMk/>
            <pc:sldMk cId="1363685822" sldId="405"/>
            <ac:cxnSpMk id="4" creationId="{06502439-E4F0-97FF-7ADF-F77C13211F0A}"/>
          </ac:cxnSpMkLst>
        </pc:cxnChg>
      </pc:sldChg>
      <pc:sldChg chg="addSp delSp modSp mod">
        <pc:chgData name="Caitlin Coleman" userId="96f87ca1-0e64-4ae8-8d77-98757b85df0b" providerId="ADAL" clId="{DDA6BCD5-DC0D-434C-93A0-51E2BCD25B34}" dt="2026-01-19T19:54:24.430" v="739" actId="33553"/>
        <pc:sldMkLst>
          <pc:docMk/>
          <pc:sldMk cId="2782764904" sldId="406"/>
        </pc:sldMkLst>
        <pc:spChg chg="add mod">
          <ac:chgData name="Caitlin Coleman" userId="96f87ca1-0e64-4ae8-8d77-98757b85df0b" providerId="ADAL" clId="{DDA6BCD5-DC0D-434C-93A0-51E2BCD25B34}" dt="2026-01-19T19:54:24.430" v="739" actId="33553"/>
          <ac:spMkLst>
            <pc:docMk/>
            <pc:sldMk cId="2782764904" sldId="406"/>
            <ac:spMk id="2" creationId="{355F0BA0-2E08-7B55-FBA0-F38BE774DFEF}"/>
          </ac:spMkLst>
        </pc:spChg>
        <pc:spChg chg="ord">
          <ac:chgData name="Caitlin Coleman" userId="96f87ca1-0e64-4ae8-8d77-98757b85df0b" providerId="ADAL" clId="{DDA6BCD5-DC0D-434C-93A0-51E2BCD25B34}" dt="2026-01-19T19:54:12.254" v="738"/>
          <ac:spMkLst>
            <pc:docMk/>
            <pc:sldMk cId="2782764904" sldId="406"/>
            <ac:spMk id="8" creationId="{AD92AAFE-9C28-47F0-A019-23640EE9DA0E}"/>
          </ac:spMkLst>
        </pc:spChg>
        <pc:cxnChg chg="add mod">
          <ac:chgData name="Caitlin Coleman" userId="96f87ca1-0e64-4ae8-8d77-98757b85df0b" providerId="ADAL" clId="{DDA6BCD5-DC0D-434C-93A0-51E2BCD25B34}" dt="2026-01-19T19:53:40.476" v="707"/>
          <ac:cxnSpMkLst>
            <pc:docMk/>
            <pc:sldMk cId="2782764904" sldId="406"/>
            <ac:cxnSpMk id="3" creationId="{5BA35EDF-2433-679E-0DE0-61BD7A84EE67}"/>
          </ac:cxnSpMkLst>
        </pc:cxnChg>
      </pc:sldChg>
      <pc:sldChg chg="delSp modSp mod modNotesTx">
        <pc:chgData name="Caitlin Coleman" userId="96f87ca1-0e64-4ae8-8d77-98757b85df0b" providerId="ADAL" clId="{DDA6BCD5-DC0D-434C-93A0-51E2BCD25B34}" dt="2026-01-19T15:57:46.526" v="252" actId="962"/>
        <pc:sldMkLst>
          <pc:docMk/>
          <pc:sldMk cId="1362851603" sldId="407"/>
        </pc:sldMkLst>
        <pc:spChg chg="mod">
          <ac:chgData name="Caitlin Coleman" userId="96f87ca1-0e64-4ae8-8d77-98757b85df0b" providerId="ADAL" clId="{DDA6BCD5-DC0D-434C-93A0-51E2BCD25B34}" dt="2026-01-19T15:55:49.198" v="245" actId="20577"/>
          <ac:spMkLst>
            <pc:docMk/>
            <pc:sldMk cId="1362851603" sldId="407"/>
            <ac:spMk id="9" creationId="{C8497F94-FA6F-4E3B-8F26-5B4867E38015}"/>
          </ac:spMkLst>
        </pc:spChg>
        <pc:spChg chg="mod topLvl">
          <ac:chgData name="Caitlin Coleman" userId="96f87ca1-0e64-4ae8-8d77-98757b85df0b" providerId="ADAL" clId="{DDA6BCD5-DC0D-434C-93A0-51E2BCD25B34}" dt="2026-01-19T15:55:35.385" v="242" actId="947"/>
          <ac:spMkLst>
            <pc:docMk/>
            <pc:sldMk cId="1362851603" sldId="407"/>
            <ac:spMk id="26" creationId="{00000000-0000-0000-0000-000000000000}"/>
          </ac:spMkLst>
        </pc:spChg>
        <pc:grpChg chg="mod">
          <ac:chgData name="Caitlin Coleman" userId="96f87ca1-0e64-4ae8-8d77-98757b85df0b" providerId="ADAL" clId="{DDA6BCD5-DC0D-434C-93A0-51E2BCD25B34}" dt="2026-01-19T15:55:56.320" v="246" actId="962"/>
          <ac:grpSpMkLst>
            <pc:docMk/>
            <pc:sldMk cId="1362851603" sldId="407"/>
            <ac:grpSpMk id="7" creationId="{0B20029D-62F1-46FE-AD78-904A8E370FB0}"/>
          </ac:grpSpMkLst>
        </pc:grpChg>
        <pc:grpChg chg="mod">
          <ac:chgData name="Caitlin Coleman" userId="96f87ca1-0e64-4ae8-8d77-98757b85df0b" providerId="ADAL" clId="{DDA6BCD5-DC0D-434C-93A0-51E2BCD25B34}" dt="2026-01-19T15:56:03.828" v="247" actId="962"/>
          <ac:grpSpMkLst>
            <pc:docMk/>
            <pc:sldMk cId="1362851603" sldId="407"/>
            <ac:grpSpMk id="10" creationId="{01EB8588-C63A-4B2B-9B9E-2C5060C7A2C4}"/>
          </ac:grpSpMkLst>
        </pc:grpChg>
        <pc:grpChg chg="mod">
          <ac:chgData name="Caitlin Coleman" userId="96f87ca1-0e64-4ae8-8d77-98757b85df0b" providerId="ADAL" clId="{DDA6BCD5-DC0D-434C-93A0-51E2BCD25B34}" dt="2026-01-19T15:57:28.540" v="249" actId="962"/>
          <ac:grpSpMkLst>
            <pc:docMk/>
            <pc:sldMk cId="1362851603" sldId="407"/>
            <ac:grpSpMk id="13" creationId="{B6D8C7FD-1821-4743-B689-0B8C85C3FBD2}"/>
          </ac:grpSpMkLst>
        </pc:grpChg>
        <pc:grpChg chg="mod ord">
          <ac:chgData name="Caitlin Coleman" userId="96f87ca1-0e64-4ae8-8d77-98757b85df0b" providerId="ADAL" clId="{DDA6BCD5-DC0D-434C-93A0-51E2BCD25B34}" dt="2026-01-19T15:57:46.526" v="252" actId="962"/>
          <ac:grpSpMkLst>
            <pc:docMk/>
            <pc:sldMk cId="1362851603" sldId="407"/>
            <ac:grpSpMk id="16" creationId="{1FA852CE-9B46-4CCB-8747-A9052910B709}"/>
          </ac:grpSpMkLst>
        </pc:grpChg>
        <pc:grpChg chg="mod">
          <ac:chgData name="Caitlin Coleman" userId="96f87ca1-0e64-4ae8-8d77-98757b85df0b" providerId="ADAL" clId="{DDA6BCD5-DC0D-434C-93A0-51E2BCD25B34}" dt="2026-01-19T15:57:39.473" v="251" actId="962"/>
          <ac:grpSpMkLst>
            <pc:docMk/>
            <pc:sldMk cId="1362851603" sldId="407"/>
            <ac:grpSpMk id="19" creationId="{B7A976CA-D141-416A-A68E-4443029B0711}"/>
          </ac:grpSpMkLst>
        </pc:grpChg>
        <pc:cxnChg chg="mod">
          <ac:chgData name="Caitlin Coleman" userId="96f87ca1-0e64-4ae8-8d77-98757b85df0b" providerId="ADAL" clId="{DDA6BCD5-DC0D-434C-93A0-51E2BCD25B34}" dt="2026-01-19T15:55:43.061" v="244" actId="962"/>
          <ac:cxnSpMkLst>
            <pc:docMk/>
            <pc:sldMk cId="1362851603" sldId="407"/>
            <ac:cxnSpMk id="55" creationId="{00000000-0000-0000-0000-000000000000}"/>
          </ac:cxnSpMkLst>
        </pc:cxnChg>
      </pc:sldChg>
      <pc:sldChg chg="addSp delSp modSp mod">
        <pc:chgData name="Caitlin Coleman" userId="96f87ca1-0e64-4ae8-8d77-98757b85df0b" providerId="ADAL" clId="{DDA6BCD5-DC0D-434C-93A0-51E2BCD25B34}" dt="2026-01-19T18:12:45.887" v="381" actId="33553"/>
        <pc:sldMkLst>
          <pc:docMk/>
          <pc:sldMk cId="4147588849" sldId="408"/>
        </pc:sldMkLst>
        <pc:spChg chg="add mod">
          <ac:chgData name="Caitlin Coleman" userId="96f87ca1-0e64-4ae8-8d77-98757b85df0b" providerId="ADAL" clId="{DDA6BCD5-DC0D-434C-93A0-51E2BCD25B34}" dt="2026-01-19T18:12:45.887" v="381" actId="33553"/>
          <ac:spMkLst>
            <pc:docMk/>
            <pc:sldMk cId="4147588849" sldId="408"/>
            <ac:spMk id="2" creationId="{8F36C5FD-7902-EA01-3CA6-AE771A6F87E2}"/>
          </ac:spMkLst>
        </pc:spChg>
        <pc:spChg chg="ord">
          <ac:chgData name="Caitlin Coleman" userId="96f87ca1-0e64-4ae8-8d77-98757b85df0b" providerId="ADAL" clId="{DDA6BCD5-DC0D-434C-93A0-51E2BCD25B34}" dt="2026-01-19T18:12:27.793" v="380"/>
          <ac:spMkLst>
            <pc:docMk/>
            <pc:sldMk cId="4147588849" sldId="408"/>
            <ac:spMk id="8" creationId="{AD92AAFE-9C28-47F0-A019-23640EE9DA0E}"/>
          </ac:spMkLst>
        </pc:spChg>
        <pc:cxnChg chg="add mod">
          <ac:chgData name="Caitlin Coleman" userId="96f87ca1-0e64-4ae8-8d77-98757b85df0b" providerId="ADAL" clId="{DDA6BCD5-DC0D-434C-93A0-51E2BCD25B34}" dt="2026-01-19T18:12:06.134" v="367"/>
          <ac:cxnSpMkLst>
            <pc:docMk/>
            <pc:sldMk cId="4147588849" sldId="408"/>
            <ac:cxnSpMk id="3" creationId="{420976A3-9DF5-0A61-AFA8-09AA53E52C4D}"/>
          </ac:cxnSpMkLst>
        </pc:cxnChg>
      </pc:sldChg>
      <pc:sldChg chg="modSp add mod">
        <pc:chgData name="Caitlin Coleman" userId="96f87ca1-0e64-4ae8-8d77-98757b85df0b" providerId="ADAL" clId="{DDA6BCD5-DC0D-434C-93A0-51E2BCD25B34}" dt="2026-01-19T15:22:46.680" v="161" actId="1076"/>
        <pc:sldMkLst>
          <pc:docMk/>
          <pc:sldMk cId="562674091" sldId="409"/>
        </pc:sldMkLst>
        <pc:spChg chg="mod">
          <ac:chgData name="Caitlin Coleman" userId="96f87ca1-0e64-4ae8-8d77-98757b85df0b" providerId="ADAL" clId="{DDA6BCD5-DC0D-434C-93A0-51E2BCD25B34}" dt="2026-01-19T15:22:36.044" v="160"/>
          <ac:spMkLst>
            <pc:docMk/>
            <pc:sldMk cId="562674091" sldId="409"/>
            <ac:spMk id="9" creationId="{BAB7B91E-466A-8800-7951-46300B743E00}"/>
          </ac:spMkLst>
        </pc:spChg>
        <pc:cxnChg chg="mod">
          <ac:chgData name="Caitlin Coleman" userId="96f87ca1-0e64-4ae8-8d77-98757b85df0b" providerId="ADAL" clId="{DDA6BCD5-DC0D-434C-93A0-51E2BCD25B34}" dt="2026-01-19T15:22:46.680" v="161" actId="1076"/>
          <ac:cxnSpMkLst>
            <pc:docMk/>
            <pc:sldMk cId="562674091" sldId="409"/>
            <ac:cxnSpMk id="14" creationId="{AA993D1B-9B61-D291-A9D6-D769632A581F}"/>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11</a:t>
            </a:fld>
            <a:endParaRPr lang="en-US"/>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 to 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17</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20</a:t>
            </a:fld>
            <a:endParaRPr lang="en-US"/>
          </a:p>
        </p:txBody>
      </p:sp>
    </p:spTree>
    <p:extLst>
      <p:ext uri="{BB962C8B-B14F-4D97-AF65-F5344CB8AC3E}">
        <p14:creationId xmlns:p14="http://schemas.microsoft.com/office/powerpoint/2010/main" val="2580793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3</a:t>
            </a:fld>
            <a:endParaRPr lang="en-US"/>
          </a:p>
        </p:txBody>
      </p:sp>
    </p:spTree>
    <p:extLst>
      <p:ext uri="{BB962C8B-B14F-4D97-AF65-F5344CB8AC3E}">
        <p14:creationId xmlns:p14="http://schemas.microsoft.com/office/powerpoint/2010/main" val="2609250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24</a:t>
            </a:fld>
            <a:endParaRPr lang="en-US"/>
          </a:p>
        </p:txBody>
      </p:sp>
    </p:spTree>
    <p:extLst>
      <p:ext uri="{BB962C8B-B14F-4D97-AF65-F5344CB8AC3E}">
        <p14:creationId xmlns:p14="http://schemas.microsoft.com/office/powerpoint/2010/main" val="442790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27</a:t>
            </a:fld>
            <a:endParaRPr lang="en-US"/>
          </a:p>
        </p:txBody>
      </p:sp>
    </p:spTree>
    <p:extLst>
      <p:ext uri="{BB962C8B-B14F-4D97-AF65-F5344CB8AC3E}">
        <p14:creationId xmlns:p14="http://schemas.microsoft.com/office/powerpoint/2010/main" val="378420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28</a:t>
            </a:fld>
            <a:endParaRPr lang="en-US"/>
          </a:p>
        </p:txBody>
      </p:sp>
    </p:spTree>
    <p:extLst>
      <p:ext uri="{BB962C8B-B14F-4D97-AF65-F5344CB8AC3E}">
        <p14:creationId xmlns:p14="http://schemas.microsoft.com/office/powerpoint/2010/main" val="3645056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31</a:t>
            </a:fld>
            <a:endParaRPr lang="en-US"/>
          </a:p>
        </p:txBody>
      </p:sp>
    </p:spTree>
    <p:extLst>
      <p:ext uri="{BB962C8B-B14F-4D97-AF65-F5344CB8AC3E}">
        <p14:creationId xmlns:p14="http://schemas.microsoft.com/office/powerpoint/2010/main" val="4627866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32</a:t>
            </a:fld>
            <a:endParaRPr lang="en-US"/>
          </a:p>
        </p:txBody>
      </p:sp>
    </p:spTree>
    <p:extLst>
      <p:ext uri="{BB962C8B-B14F-4D97-AF65-F5344CB8AC3E}">
        <p14:creationId xmlns:p14="http://schemas.microsoft.com/office/powerpoint/2010/main" val="26916865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33</a:t>
            </a:fld>
            <a:endParaRPr lang="en-US"/>
          </a:p>
        </p:txBody>
      </p:sp>
    </p:spTree>
    <p:extLst>
      <p:ext uri="{BB962C8B-B14F-4D97-AF65-F5344CB8AC3E}">
        <p14:creationId xmlns:p14="http://schemas.microsoft.com/office/powerpoint/2010/main" val="3181843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4</a:t>
            </a:fld>
            <a:endParaRPr lang="en-US"/>
          </a:p>
        </p:txBody>
      </p:sp>
    </p:spTree>
    <p:extLst>
      <p:ext uri="{BB962C8B-B14F-4D97-AF65-F5344CB8AC3E}">
        <p14:creationId xmlns:p14="http://schemas.microsoft.com/office/powerpoint/2010/main" val="293470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34</a:t>
            </a:fld>
            <a:endParaRPr lang="en-US"/>
          </a:p>
        </p:txBody>
      </p:sp>
    </p:spTree>
    <p:extLst>
      <p:ext uri="{BB962C8B-B14F-4D97-AF65-F5344CB8AC3E}">
        <p14:creationId xmlns:p14="http://schemas.microsoft.com/office/powerpoint/2010/main" val="3789229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35</a:t>
            </a:fld>
            <a:endParaRPr lang="en-US"/>
          </a:p>
        </p:txBody>
      </p:sp>
    </p:spTree>
    <p:extLst>
      <p:ext uri="{BB962C8B-B14F-4D97-AF65-F5344CB8AC3E}">
        <p14:creationId xmlns:p14="http://schemas.microsoft.com/office/powerpoint/2010/main" val="22754885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36</a:t>
            </a:fld>
            <a:endParaRPr lang="en-US"/>
          </a:p>
        </p:txBody>
      </p:sp>
    </p:spTree>
    <p:extLst>
      <p:ext uri="{BB962C8B-B14F-4D97-AF65-F5344CB8AC3E}">
        <p14:creationId xmlns:p14="http://schemas.microsoft.com/office/powerpoint/2010/main" val="15108825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 s) is greater than the number of job openings (Q d).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37</a:t>
            </a:fld>
            <a:endParaRPr lang="en-US"/>
          </a:p>
        </p:txBody>
      </p:sp>
    </p:spTree>
    <p:extLst>
      <p:ext uri="{BB962C8B-B14F-4D97-AF65-F5344CB8AC3E}">
        <p14:creationId xmlns:p14="http://schemas.microsoft.com/office/powerpoint/2010/main" val="3261117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40</a:t>
            </a:fld>
            <a:endParaRPr lang="en-US"/>
          </a:p>
        </p:txBody>
      </p:sp>
    </p:spTree>
    <p:extLst>
      <p:ext uri="{BB962C8B-B14F-4D97-AF65-F5344CB8AC3E}">
        <p14:creationId xmlns:p14="http://schemas.microsoft.com/office/powerpoint/2010/main" val="1312475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41</a:t>
            </a:fld>
            <a:endParaRPr lang="en-US"/>
          </a:p>
        </p:txBody>
      </p:sp>
    </p:spTree>
    <p:extLst>
      <p:ext uri="{BB962C8B-B14F-4D97-AF65-F5344CB8AC3E}">
        <p14:creationId xmlns:p14="http://schemas.microsoft.com/office/powerpoint/2010/main" val="3139083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42</a:t>
            </a:fld>
            <a:endParaRPr lang="en-US"/>
          </a:p>
        </p:txBody>
      </p:sp>
    </p:spTree>
    <p:extLst>
      <p:ext uri="{BB962C8B-B14F-4D97-AF65-F5344CB8AC3E}">
        <p14:creationId xmlns:p14="http://schemas.microsoft.com/office/powerpoint/2010/main" val="35091923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aged 25 to 54 want a steadier job and income</a:t>
            </a:r>
          </a:p>
        </p:txBody>
      </p:sp>
      <p:sp>
        <p:nvSpPr>
          <p:cNvPr id="4" name="Slide Number Placeholder 3"/>
          <p:cNvSpPr>
            <a:spLocks noGrp="1"/>
          </p:cNvSpPr>
          <p:nvPr>
            <p:ph type="sldNum" sz="quarter" idx="5"/>
          </p:nvPr>
        </p:nvSpPr>
        <p:spPr/>
        <p:txBody>
          <a:bodyPr/>
          <a:lstStyle/>
          <a:p>
            <a:fld id="{25EE5201-572A-4C89-8ECF-637E264589B7}" type="slidenum">
              <a:rPr lang="en-US" smtClean="0"/>
              <a:t>43</a:t>
            </a:fld>
            <a:endParaRPr lang="en-US"/>
          </a:p>
        </p:txBody>
      </p:sp>
    </p:spTree>
    <p:extLst>
      <p:ext uri="{BB962C8B-B14F-4D97-AF65-F5344CB8AC3E}">
        <p14:creationId xmlns:p14="http://schemas.microsoft.com/office/powerpoint/2010/main" val="2145317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44</a:t>
            </a:fld>
            <a:endParaRPr lang="en-US"/>
          </a:p>
        </p:txBody>
      </p:sp>
    </p:spTree>
    <p:extLst>
      <p:ext uri="{BB962C8B-B14F-4D97-AF65-F5344CB8AC3E}">
        <p14:creationId xmlns:p14="http://schemas.microsoft.com/office/powerpoint/2010/main" val="442685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5</a:t>
            </a:fld>
            <a:endParaRPr lang="en-US"/>
          </a:p>
        </p:txBody>
      </p:sp>
    </p:spTree>
    <p:extLst>
      <p:ext uri="{BB962C8B-B14F-4D97-AF65-F5344CB8AC3E}">
        <p14:creationId xmlns:p14="http://schemas.microsoft.com/office/powerpoint/2010/main" val="42187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45</a:t>
            </a:fld>
            <a:endParaRPr lang="en-US"/>
          </a:p>
        </p:txBody>
      </p:sp>
    </p:spTree>
    <p:extLst>
      <p:ext uri="{BB962C8B-B14F-4D97-AF65-F5344CB8AC3E}">
        <p14:creationId xmlns:p14="http://schemas.microsoft.com/office/powerpoint/2010/main" val="21719669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48</a:t>
            </a:fld>
            <a:endParaRPr lang="en-US"/>
          </a:p>
        </p:txBody>
      </p:sp>
    </p:spTree>
    <p:extLst>
      <p:ext uri="{BB962C8B-B14F-4D97-AF65-F5344CB8AC3E}">
        <p14:creationId xmlns:p14="http://schemas.microsoft.com/office/powerpoint/2010/main" val="2926255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49</a:t>
            </a:fld>
            <a:endParaRPr lang="en-US"/>
          </a:p>
        </p:txBody>
      </p:sp>
    </p:spTree>
    <p:extLst>
      <p:ext uri="{BB962C8B-B14F-4D97-AF65-F5344CB8AC3E}">
        <p14:creationId xmlns:p14="http://schemas.microsoft.com/office/powerpoint/2010/main" val="2527050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50</a:t>
            </a:fld>
            <a:endParaRPr lang="en-US"/>
          </a:p>
        </p:txBody>
      </p:sp>
    </p:spTree>
    <p:extLst>
      <p:ext uri="{BB962C8B-B14F-4D97-AF65-F5344CB8AC3E}">
        <p14:creationId xmlns:p14="http://schemas.microsoft.com/office/powerpoint/2010/main" val="13248052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51</a:t>
            </a:fld>
            <a:endParaRPr lang="en-US"/>
          </a:p>
        </p:txBody>
      </p:sp>
    </p:spTree>
    <p:extLst>
      <p:ext uri="{BB962C8B-B14F-4D97-AF65-F5344CB8AC3E}">
        <p14:creationId xmlns:p14="http://schemas.microsoft.com/office/powerpoint/2010/main" val="35989772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52</a:t>
            </a:fld>
            <a:endParaRPr lang="en-US"/>
          </a:p>
        </p:txBody>
      </p:sp>
    </p:spTree>
    <p:extLst>
      <p:ext uri="{BB962C8B-B14F-4D97-AF65-F5344CB8AC3E}">
        <p14:creationId xmlns:p14="http://schemas.microsoft.com/office/powerpoint/2010/main" val="3994292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54</a:t>
            </a:fld>
            <a:endParaRPr lang="en-US"/>
          </a:p>
        </p:txBody>
      </p:sp>
    </p:spTree>
    <p:extLst>
      <p:ext uri="{BB962C8B-B14F-4D97-AF65-F5344CB8AC3E}">
        <p14:creationId xmlns:p14="http://schemas.microsoft.com/office/powerpoint/2010/main" val="12541219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55</a:t>
            </a:fld>
            <a:endParaRPr lang="en-US"/>
          </a:p>
        </p:txBody>
      </p:sp>
    </p:spTree>
    <p:extLst>
      <p:ext uri="{BB962C8B-B14F-4D97-AF65-F5344CB8AC3E}">
        <p14:creationId xmlns:p14="http://schemas.microsoft.com/office/powerpoint/2010/main" val="144991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2021:</a:t>
            </a:r>
          </a:p>
          <a:p>
            <a:r>
              <a:rPr lang="en-US" dirty="0"/>
              <a:t>8.623 million (unemployed people)/161.204 million people (labor force) = 0.0534912 x 100 = 5.3%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6</a:t>
            </a:fld>
            <a:endParaRPr lang="en-US"/>
          </a:p>
        </p:txBody>
      </p:sp>
    </p:spTree>
    <p:extLst>
      <p:ext uri="{BB962C8B-B14F-4D97-AF65-F5344CB8AC3E}">
        <p14:creationId xmlns:p14="http://schemas.microsoft.com/office/powerpoint/2010/main" val="656149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56</a:t>
            </a:fld>
            <a:endParaRPr lang="en-US"/>
          </a:p>
        </p:txBody>
      </p:sp>
    </p:spTree>
    <p:extLst>
      <p:ext uri="{BB962C8B-B14F-4D97-AF65-F5344CB8AC3E}">
        <p14:creationId xmlns:p14="http://schemas.microsoft.com/office/powerpoint/2010/main" val="595337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7</a:t>
            </a:fld>
            <a:endParaRPr lang="en-US"/>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8</a:t>
            </a:fld>
            <a:endParaRPr lang="en-US"/>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9</a:t>
            </a:fld>
            <a:endParaRPr lang="en-US"/>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10</a:t>
            </a:fld>
            <a:endParaRPr lang="en-US"/>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786226" y="2303388"/>
            <a:ext cx="850231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Current Population Survey (CPS)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monthly survey conducted by the U.S. Census Bureau collecting unemployment data&#10;&#10;Basis of the Bureau of Labor Statistics’ unemployment reports&#10;&#10;Breaks the number of unemployed down by state, industry, urban/rural areas, gender, race/ethnicity, and level of education&#10;&#10;Also includes information on length of unemployment and how people became unemployed">
            <a:extLst>
              <a:ext uri="{FF2B5EF4-FFF2-40B4-BE49-F238E27FC236}">
                <a16:creationId xmlns:a16="http://schemas.microsoft.com/office/drawing/2014/main" id="{C112A45B-7C3F-D68B-A466-5292769EC7CB}"/>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monthly survey conducted by the U.S. Census Bureau collecting unemployment data</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Basis of the Bureau of Labor Statistics’ unemployment reports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Breaks the number of unemployed down by state, industry, urban/rural areas, gender, race/ethnicity, and level of education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Also includes information on length of unemployment and how people became unemployed</a:t>
              </a:r>
            </a:p>
          </p:txBody>
        </p:sp>
      </p:grpSp>
    </p:spTree>
    <p:extLst>
      <p:ext uri="{BB962C8B-B14F-4D97-AF65-F5344CB8AC3E}">
        <p14:creationId xmlns:p14="http://schemas.microsoft.com/office/powerpoint/2010/main" val="217018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Complications of Measuring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always complications in measuring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always complications in measuring unemployment.</a:t>
              </a:r>
            </a:p>
          </p:txBody>
        </p:sp>
      </p:grpSp>
      <p:grpSp>
        <p:nvGrpSpPr>
          <p:cNvPr id="20" name="Group 19" descr="For example, what about people who do not have jobs and would work but were discouraged by the lack of jobs and stopped looking?"/>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what about people who do not have jobs and would work but were discouraged by the lack of jobs and stopped looking?</a:t>
              </a:r>
            </a:p>
          </p:txBody>
        </p:sp>
      </p:grpSp>
      <p:grpSp>
        <p:nvGrpSpPr>
          <p:cNvPr id="23" name="Group 22" descr="Other people may have a job like yard work, childcare, or cleaning houses but are not reporting the income earned to the tax authorities."/>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people may have a job like yard work, childcare, or cleaning houses but are not reporting the income earned to the tax authorities.</a:t>
              </a:r>
            </a:p>
          </p:txBody>
        </p:sp>
      </p:grpSp>
      <p:grpSp>
        <p:nvGrpSpPr>
          <p:cNvPr id="5" name="Group 4" descr="Economic researchers at the BLS publish a wide array of surveys and reports that try to measure these kinds of issues.">
            <a:extLst>
              <a:ext uri="{FF2B5EF4-FFF2-40B4-BE49-F238E27FC236}">
                <a16:creationId xmlns:a16="http://schemas.microsoft.com/office/drawing/2014/main" id="{1E3A2A83-974A-FFA3-4436-673A69B6BA60}"/>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Economic researchers at the BLS publish a wide array of surveys and reports that try to measure these kinds of issues.</a:t>
              </a:r>
            </a:p>
          </p:txBody>
        </p:sp>
      </p:grpSp>
    </p:spTree>
    <p:extLst>
      <p:ext uri="{BB962C8B-B14F-4D97-AF65-F5344CB8AC3E}">
        <p14:creationId xmlns:p14="http://schemas.microsoft.com/office/powerpoint/2010/main" val="794390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2B5539AC-FFDB-2E7A-2474-F85014EB97C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Discussion</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28CC0FE-0D58-8A52-35A4-39ACCAE4966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1945586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C5DB8344-A738-842F-2EC6-4540681CE6FF}"/>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DA3F9AFB-B2FA-041A-1B10-1FED711A0F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Unemployment imposes high costs, both on individuals and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Unemployed individuals suffer from loss of income and stress.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economy with high unemployment pays the opportunity cost of unused resources.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be counted as unemployed, a person without a job must be willing and able to work and actively looking for work; otherwise, the individual is counted as out of the labor force.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2209861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5A1DB-614F-56A0-1198-9F114791D29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5E16B75-B3BB-EF2C-E322-C5ABCF7831B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E120088-9BEC-7124-822D-D076256C4E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7B91E-466A-8800-7951-46300B743E00}"/>
              </a:ext>
            </a:extLst>
          </p:cNvPr>
          <p:cNvSpPr txBox="1">
            <a:spLocks noGrp="1"/>
          </p:cNvSpPr>
          <p:nvPr>
            <p:ph type="title" idx="4294967295"/>
          </p:nvPr>
        </p:nvSpPr>
        <p:spPr>
          <a:xfrm>
            <a:off x="1786226" y="2303388"/>
            <a:ext cx="850231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Patterns of Unemployment</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AA993D1B-9B61-D291-A9D6-D769632A581F}"/>
              </a:ext>
              <a:ext uri="{C183D7F6-B498-43B3-948B-1728B52AA6E4}">
                <adec:decorative xmlns:adec="http://schemas.microsoft.com/office/drawing/2017/decorative" val="1"/>
              </a:ext>
            </a:extLst>
          </p:cNvPr>
          <p:cNvCxnSpPr/>
          <p:nvPr/>
        </p:nvCxnSpPr>
        <p:spPr>
          <a:xfrm>
            <a:off x="3071447" y="4276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C81B0EE-C5E1-2827-2783-504648CB439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2674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B0EE3B8-322F-95FC-0836-D1E53B4DD12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666DD004-5260-08DF-342A-82A0636FE91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of U.S. unemployment rates over time.">
            <a:extLst>
              <a:ext uri="{FF2B5EF4-FFF2-40B4-BE49-F238E27FC236}">
                <a16:creationId xmlns:a16="http://schemas.microsoft.com/office/drawing/2014/main" id="{6A4F1D23-F95A-0FCB-82FA-2F653079B769}"/>
              </a:ext>
            </a:extLst>
          </p:cNvPr>
          <p:cNvPicPr>
            <a:picLocks noChangeAspect="1"/>
          </p:cNvPicPr>
          <p:nvPr/>
        </p:nvPicPr>
        <p:blipFill>
          <a:blip r:embed="rId3"/>
          <a:stretch>
            <a:fillRect/>
          </a:stretch>
        </p:blipFill>
        <p:spPr>
          <a:xfrm>
            <a:off x="2904338" y="1452815"/>
            <a:ext cx="6588852" cy="4114877"/>
          </a:xfrm>
          <a:prstGeom prst="rect">
            <a:avLst/>
          </a:prstGeom>
        </p:spPr>
      </p:pic>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323439"/>
          </a:xfrm>
          <a:prstGeom prst="rect">
            <a:avLst/>
          </a:prstGeom>
          <a:solidFill>
            <a:srgbClr val="627981"/>
          </a:solidFill>
        </p:spPr>
        <p:txBody>
          <a:bodyPr wrap="square" rtlCol="0">
            <a:spAutoFit/>
          </a:bodyPr>
          <a:lstStyle/>
          <a:p>
            <a:pPr algn="ctr"/>
            <a:r>
              <a:rPr lang="en-US" sz="2000" dirty="0">
                <a:solidFill>
                  <a:schemeClr val="bg1"/>
                </a:solidFill>
              </a:rPr>
              <a:t>The U.S. unemployment rate moves up and down as the economy moves in and out of recessions. However, over time, the unemployment rate seems to return to a range of 4% to 6%. There does not seem to be a long-term trend toward the rate moving generally higher or lower.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CB554BB-870F-5E4C-F132-0D6F9EB9E2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D848F579-B91F-06F1-F0AE-D456CFDAF28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191635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Unemployment rates fluctuate over time, and the fluctuations match fairly well with the economy's activity.">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rates fluctuate over time, and the fluctuations match fairly well with the economy's activity. </a:t>
              </a:r>
            </a:p>
          </p:txBody>
        </p:sp>
      </p:grpSp>
      <p:grpSp>
        <p:nvGrpSpPr>
          <p:cNvPr id="10" name="Group 9" descr="During periods of recession and depression, unemployment is higher.">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recession and depression, unemployment is higher.</a:t>
              </a:r>
            </a:p>
          </p:txBody>
        </p:sp>
      </p:grpSp>
      <p:grpSp>
        <p:nvGrpSpPr>
          <p:cNvPr id="13" name="Group 12" descr="During periods of economic growth, unemployment is lower.">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economic growth, unemployment is lower.</a:t>
              </a:r>
            </a:p>
          </p:txBody>
        </p:sp>
      </p:grpSp>
      <p:grpSp>
        <p:nvGrpSpPr>
          <p:cNvPr id="19" name="Group 18" descr="Unemployment can dip relatively low, but it never falls below zero.">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can dip relatively low, but it never falls below zero. </a:t>
              </a:r>
            </a:p>
          </p:txBody>
        </p:sp>
      </p:grpSp>
      <p:grpSp>
        <p:nvGrpSpPr>
          <p:cNvPr id="16" name="Group 15" descr="There is no significant upward or downward trend in the unemployment rate.">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significant upward or downward trend in the unemployment rate.</a:t>
              </a:r>
            </a:p>
          </p:txBody>
        </p:sp>
      </p:grpSp>
    </p:spTree>
    <p:extLst>
      <p:ext uri="{BB962C8B-B14F-4D97-AF65-F5344CB8AC3E}">
        <p14:creationId xmlns:p14="http://schemas.microsoft.com/office/powerpoint/2010/main" val="1362851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C946031F-1CAF-8F31-0AA8-88E293ECE18E}"/>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Gender</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A9A50CC-ACCF-D7AD-080A-810F8F8AD0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men and women over time.">
            <a:extLst>
              <a:ext uri="{FF2B5EF4-FFF2-40B4-BE49-F238E27FC236}">
                <a16:creationId xmlns:a16="http://schemas.microsoft.com/office/drawing/2014/main" id="{24C2CE45-C40F-F4D1-1BA3-AD061322290D}"/>
              </a:ext>
            </a:extLst>
          </p:cNvPr>
          <p:cNvPicPr>
            <a:picLocks noChangeAspect="1"/>
          </p:cNvPicPr>
          <p:nvPr/>
        </p:nvPicPr>
        <p:blipFill>
          <a:blip r:embed="rId3"/>
          <a:stretch>
            <a:fillRect/>
          </a:stretch>
        </p:blipFill>
        <p:spPr>
          <a:xfrm>
            <a:off x="2707791" y="1346886"/>
            <a:ext cx="6776418" cy="4007768"/>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1064011" y="5563628"/>
            <a:ext cx="10119054" cy="1015663"/>
          </a:xfrm>
          <a:prstGeom prst="rect">
            <a:avLst/>
          </a:prstGeom>
          <a:solidFill>
            <a:srgbClr val="627981"/>
          </a:solidFill>
        </p:spPr>
        <p:txBody>
          <a:bodyPr wrap="square" rtlCol="0">
            <a:spAutoFit/>
          </a:bodyPr>
          <a:lstStyle/>
          <a:p>
            <a:pPr algn="ctr"/>
            <a:r>
              <a:rPr lang="en-US" sz="2000" dirty="0">
                <a:solidFill>
                  <a:schemeClr val="bg1"/>
                </a:solidFill>
              </a:rPr>
              <a:t>Unemployment rates for men used to be lower than unemployment rates for women. However, in recent decades, the two rates have been very close, often with the unemployment rate for men somewhat higher, especially during and soon after the Great Recession.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2797C9B7-5476-6181-AF71-2585D0D18710}"/>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Age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E18DACE-A5E0-9265-0201-03E3AFE00EB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unemployment for various age groups over time.">
            <a:extLst>
              <a:ext uri="{FF2B5EF4-FFF2-40B4-BE49-F238E27FC236}">
                <a16:creationId xmlns:a16="http://schemas.microsoft.com/office/drawing/2014/main" id="{030C80DA-F222-F4BA-8CBA-0983B249D5A3}"/>
              </a:ext>
            </a:extLst>
          </p:cNvPr>
          <p:cNvPicPr>
            <a:picLocks noChangeAspect="1"/>
          </p:cNvPicPr>
          <p:nvPr/>
        </p:nvPicPr>
        <p:blipFill>
          <a:blip r:embed="rId3"/>
          <a:stretch>
            <a:fillRect/>
          </a:stretch>
        </p:blipFill>
        <p:spPr>
          <a:xfrm>
            <a:off x="2400195" y="1330906"/>
            <a:ext cx="7391608" cy="4358970"/>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spTree>
    <p:extLst>
      <p:ext uri="{BB962C8B-B14F-4D97-AF65-F5344CB8AC3E}">
        <p14:creationId xmlns:p14="http://schemas.microsoft.com/office/powerpoint/2010/main" val="349850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human costs of unemployment alone would justify making it a public policy priority to have a low level of unemployment.">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human costs of unemployment alone would justify making it a public policy priority to have a low level of unemployment.</a:t>
              </a:r>
            </a:p>
          </p:txBody>
        </p:sp>
      </p:grpSp>
      <p:grpSp>
        <p:nvGrpSpPr>
          <p:cNvPr id="10" name="Group 9" descr="Unemployment includes economic costs to the broader society.">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includes economic costs to the broader society.</a:t>
              </a:r>
            </a:p>
          </p:txBody>
        </p:sp>
      </p:grpSp>
      <p:grpSp>
        <p:nvGrpSpPr>
          <p:cNvPr id="13" name="Group 12" descr="When millions of unemployed but willing workers cannot find jobs, economic resources are unused.">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millions of unemployed but willing workers cannot find jobs, economic resources are unused.</a:t>
              </a:r>
            </a:p>
          </p:txBody>
        </p:sp>
      </p:grpSp>
      <p:grpSp>
        <p:nvGrpSpPr>
          <p:cNvPr id="16" name="Group 15" descr="The opportunity cost of unemployment is the output that the unemployed workers could have produced.">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unemployment is the output that the unemployed workers could have produced.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 – Age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Younger workers tend to have higher rates of unemployment, while middle-aged workers typically have lower rates of unemployment.">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tend to have higher rates of unemployment, while middle-aged workers typically have lower rates of unemployment.</a:t>
              </a:r>
            </a:p>
          </p:txBody>
        </p:sp>
      </p:grpSp>
      <p:grpSp>
        <p:nvGrpSpPr>
          <p:cNvPr id="10" name="Group 9" descr="Middle-aged workers more heavily feel the responsibility of needing to have a job.">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Middle-aged workers more heavily feel the responsibility of needing to have a job.</a:t>
              </a:r>
            </a:p>
          </p:txBody>
        </p:sp>
      </p:grpSp>
      <p:grpSp>
        <p:nvGrpSpPr>
          <p:cNvPr id="13" name="Group 12" descr="Younger workers move in and out of jobs more than middle-aged workers.">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move in and out of jobs more than middle-aged workers.</a:t>
              </a:r>
            </a:p>
          </p:txBody>
        </p:sp>
      </p:grpSp>
      <p:grpSp>
        <p:nvGrpSpPr>
          <p:cNvPr id="19" name="Group 18" descr="Elderly workers have extremely low rates of unemployment because those who have retired have exited the labor force.">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34203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5" name="Title 25">
            <a:extLst>
              <a:ext uri="{FF2B5EF4-FFF2-40B4-BE49-F238E27FC236}">
                <a16:creationId xmlns:a16="http://schemas.microsoft.com/office/drawing/2014/main" id="{853FE183-3772-FC0B-8566-BF647F238733}"/>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Race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9FAB05FB-F7DD-1BE1-2FE8-79175AC55F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various ethnic groups over time.">
            <a:extLst>
              <a:ext uri="{FF2B5EF4-FFF2-40B4-BE49-F238E27FC236}">
                <a16:creationId xmlns:a16="http://schemas.microsoft.com/office/drawing/2014/main" id="{D030E577-8CDC-C227-071F-9517E14E42CF}"/>
              </a:ext>
            </a:extLst>
          </p:cNvPr>
          <p:cNvPicPr>
            <a:picLocks noChangeAspect="1"/>
          </p:cNvPicPr>
          <p:nvPr/>
        </p:nvPicPr>
        <p:blipFill>
          <a:blip r:embed="rId3"/>
          <a:stretch>
            <a:fillRect/>
          </a:stretch>
        </p:blipFill>
        <p:spPr>
          <a:xfrm>
            <a:off x="2555598" y="1379628"/>
            <a:ext cx="7080803" cy="4098744"/>
          </a:xfrm>
          <a:prstGeom prst="rect">
            <a:avLst/>
          </a:prstGeom>
        </p:spPr>
      </p:pic>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algn="ctr"/>
            <a:r>
              <a:rPr lang="en-US" sz="2000" dirty="0">
                <a:solidFill>
                  <a:schemeClr val="bg1"/>
                </a:solidFill>
              </a:rPr>
              <a:t>Although unemployment rates for all groups tend to rise and fall together, the unemployment rate for Blacks is typically about twice as high as for Whites, while the unemployment rate for Hispanics is in-between.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2" name="Title 25">
            <a:extLst>
              <a:ext uri="{FF2B5EF4-FFF2-40B4-BE49-F238E27FC236}">
                <a16:creationId xmlns:a16="http://schemas.microsoft.com/office/drawing/2014/main" id="{9744C3B9-F49E-8B1E-E083-7A32AFEAC6D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B305CCD-31F7-9A78-D6FE-4222F59EA1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ose with less education typically suffer higher unemployment rates.">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less education typically suffer higher unemployment rates.</a:t>
              </a:r>
            </a:p>
          </p:txBody>
        </p:sp>
      </p:grpSp>
      <p:grpSp>
        <p:nvGrpSpPr>
          <p:cNvPr id="13" name="Group 12" descr="Additional education usually offers better connections to the labor market and higher demand.">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 education usually offers better connections to the labor market and higher demand.</a:t>
              </a:r>
            </a:p>
          </p:txBody>
        </p:sp>
      </p:grpSp>
      <p:pic>
        <p:nvPicPr>
          <p:cNvPr id="5" name="Picture 4" descr="A table describing the unemployment rate by level of education for August 2022. It reads: some high school, did not graduate: 6.2%; high school graduate: 4.2%; some college or associate degree: 2.9%; Bachelor's degree and higher: 1.9%">
            <a:extLst>
              <a:ext uri="{FF2B5EF4-FFF2-40B4-BE49-F238E27FC236}">
                <a16:creationId xmlns:a16="http://schemas.microsoft.com/office/drawing/2014/main" id="{A994596E-290B-5494-5A6A-3AD6FCF10873}"/>
              </a:ext>
            </a:extLst>
          </p:cNvPr>
          <p:cNvPicPr>
            <a:picLocks noChangeAspect="1"/>
          </p:cNvPicPr>
          <p:nvPr/>
        </p:nvPicPr>
        <p:blipFill>
          <a:blip r:embed="rId3"/>
          <a:stretch>
            <a:fillRect/>
          </a:stretch>
        </p:blipFill>
        <p:spPr>
          <a:xfrm>
            <a:off x="1418267" y="3579788"/>
            <a:ext cx="9355466" cy="270068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3" name="Title 25">
            <a:extLst>
              <a:ext uri="{FF2B5EF4-FFF2-40B4-BE49-F238E27FC236}">
                <a16:creationId xmlns:a16="http://schemas.microsoft.com/office/drawing/2014/main" id="{CFB275F5-955B-7208-E1C2-6C074CFFAA8F}"/>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1080FDCF-8618-29A9-26FE-6DC2E249E0F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algn="ctr"/>
            <a:r>
              <a:rPr lang="en-US" sz="2000" dirty="0">
                <a:solidFill>
                  <a:schemeClr val="bg1"/>
                </a:solidFill>
              </a:rPr>
              <a:t>The BLS also provides information on the reasons for and duration of unemployment.</a:t>
            </a:r>
          </a:p>
        </p:txBody>
      </p:sp>
      <p:pic>
        <p:nvPicPr>
          <p:cNvPr id="6" name="Picture 5" descr="A table describing reasons for unemployment in 2021. It lists five categories of unemployment with corresponding percentages: New entrants, 6.0%; Re-entrants, 25.6%; Job leavers, 9.3%; Job losers: temporary, 18.3%; and Job losers: non-temporary, 40.8%.">
            <a:extLst>
              <a:ext uri="{FF2B5EF4-FFF2-40B4-BE49-F238E27FC236}">
                <a16:creationId xmlns:a16="http://schemas.microsoft.com/office/drawing/2014/main" id="{123D4794-BF1A-B7F0-CD72-EA367295C1EA}"/>
              </a:ext>
            </a:extLst>
          </p:cNvPr>
          <p:cNvPicPr>
            <a:picLocks noChangeAspect="1"/>
          </p:cNvPicPr>
          <p:nvPr/>
        </p:nvPicPr>
        <p:blipFill>
          <a:blip r:embed="rId3"/>
          <a:stretch>
            <a:fillRect/>
          </a:stretch>
        </p:blipFill>
        <p:spPr>
          <a:xfrm>
            <a:off x="1546211" y="2670165"/>
            <a:ext cx="9099577" cy="3049927"/>
          </a:xfrm>
          <a:prstGeom prst="rect">
            <a:avLst/>
          </a:prstGeom>
        </p:spPr>
      </p:pic>
    </p:spTree>
    <p:extLst>
      <p:ext uri="{BB962C8B-B14F-4D97-AF65-F5344CB8AC3E}">
        <p14:creationId xmlns:p14="http://schemas.microsoft.com/office/powerpoint/2010/main" val="713493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International Unemployment Comparisons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From an international perspective, the U.S. unemployment rate typically has looked a little better than average.">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an international perspective, the U.S. unemployment rate typically has looked a little better than average.</a:t>
              </a:r>
            </a:p>
          </p:txBody>
        </p:sp>
      </p:grpSp>
      <p:grpSp>
        <p:nvGrpSpPr>
          <p:cNvPr id="10" name="Group 9" descr="We need to treat cross-country comparisons of unemployment rates with care because each country has a unique labor market.">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treat cross-country comparisons of unemployment rates with care because each country has a unique labor market.</a:t>
              </a:r>
            </a:p>
          </p:txBody>
        </p:sp>
      </p:grpSp>
      <p:grpSp>
        <p:nvGrpSpPr>
          <p:cNvPr id="13" name="Group 12" descr="Comparing unemployment rates in high-income economies, like the United States, with low-income economies is very difficult.">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unemployment rates in high-income economies, like the United States, with low-income economies is very difficult.</a:t>
              </a:r>
            </a:p>
          </p:txBody>
        </p:sp>
      </p:grpSp>
      <p:grpSp>
        <p:nvGrpSpPr>
          <p:cNvPr id="19" name="Group 18" descr="One reason is that the statistical agencies in many poorer countries lack the resources and technical capabilities of the U.S. Census Bureau.">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is that the statistical agencies in many poorer countries lack the resources and technical capabilities of the U.S. Census Bureau.</a:t>
              </a:r>
            </a:p>
          </p:txBody>
        </p:sp>
      </p:grpSp>
      <p:grpSp>
        <p:nvGrpSpPr>
          <p:cNvPr id="18" name="Group 17" descr="Many workers in low-income economies are engaged in short-term work, subsistence activities, and bartering.">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workers in low-income economies are engaged in short-term work, subsistence activities, and bartering.</a:t>
              </a:r>
            </a:p>
          </p:txBody>
        </p:sp>
      </p:grpSp>
    </p:spTree>
    <p:extLst>
      <p:ext uri="{BB962C8B-B14F-4D97-AF65-F5344CB8AC3E}">
        <p14:creationId xmlns:p14="http://schemas.microsoft.com/office/powerpoint/2010/main" val="3508907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F36C5FD-7902-EA01-3CA6-AE771A6F87E2}"/>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420976A3-9DF5-0A61-AFA8-09AA53E52C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U.S. unemployment rate rises during periods of recession and depression but falls back to the range of 4% to 6% when the economy is strong.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unemployment rate never falls to zero.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Despite enormous growth in the size of the U.S. population and labor force in the twentieth century, along with other major trends like globalization and new technology, the unemployment rate shows no long-term rising trend.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Unemployment rates differ by group; they are higher for Blacks and Hispanics than Whites; higher for the less educated than the more educated; and higher for the young than for the middle-aged.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4147588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Short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91860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Cyclical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short run, the quantity of hours that the average person is willing to work for a given wage does not change much.">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quantity of hours that the average person is willing to work for a given wage does not change much.</a:t>
              </a:r>
            </a:p>
          </p:txBody>
        </p:sp>
      </p:grpSp>
      <p:grpSp>
        <p:nvGrpSpPr>
          <p:cNvPr id="10" name="Group 9" descr="One primary determinant of firms' demand for labor is how they perceive the state of the macroeconomy.">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primary determinant of firms' demand for labor is how they perceive the state of the macroeconomy.</a:t>
              </a:r>
            </a:p>
          </p:txBody>
        </p:sp>
      </p:grpSp>
      <p:grpSp>
        <p:nvGrpSpPr>
          <p:cNvPr id="13" name="Group 12" descr="Whether firms see the macroeconomy improving or slowing down determines the amount of labor demanded.">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firms see the macroeconomy improving or slowing down determines the amount of labor demanded.</a:t>
              </a:r>
            </a:p>
          </p:txBody>
        </p:sp>
      </p:grpSp>
      <p:grpSp>
        <p:nvGrpSpPr>
          <p:cNvPr id="16" name="Group 15" descr="As the economy moves from expansion to recession and vice versa, it causes variation in unemployment called cyclical unemployment.">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 economy moves from expansion to recession and vice versa, it causes variation in unemployment called </a:t>
              </a:r>
              <a:r>
                <a:rPr lang="en-US" sz="2000" b="1" dirty="0">
                  <a:solidFill>
                    <a:schemeClr val="bg1"/>
                  </a:solidFill>
                </a:rPr>
                <a:t>cyclical unemployment</a:t>
              </a:r>
              <a:r>
                <a:rPr lang="en-US" sz="2000" dirty="0">
                  <a:solidFill>
                    <a:schemeClr val="bg1"/>
                  </a:solidFill>
                </a:rPr>
                <a:t>.</a:t>
              </a:r>
            </a:p>
          </p:txBody>
        </p:sp>
      </p:grpSp>
    </p:spTree>
    <p:extLst>
      <p:ext uri="{BB962C8B-B14F-4D97-AF65-F5344CB8AC3E}">
        <p14:creationId xmlns:p14="http://schemas.microsoft.com/office/powerpoint/2010/main" val="845816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Wages Might Be Sticky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ough wage increases may occur with relative ease, wage decreases are few and far between.">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Though wage increases may occur with relative ease, wage decreases are few and far between.</a:t>
              </a:r>
            </a:p>
          </p:txBody>
        </p:sp>
      </p:grpSp>
      <p:grpSp>
        <p:nvGrpSpPr>
          <p:cNvPr id="18" name="Group 17" descr="For low-skilled workers receiving the minimum wage, it is illegal to reduce wages.">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low-skilled workers receiving the minimum wage, it is illegal to reduce wages.</a:t>
              </a:r>
            </a:p>
          </p:txBody>
        </p:sp>
      </p:grpSp>
      <p:grpSp>
        <p:nvGrpSpPr>
          <p:cNvPr id="21" name="Group 20" descr="For union workers operating under a multiyear contract, wage cuts might violate the contract and create a labor dispute or strike.">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union workers operating under a multiyear contract, wage cuts might violate the contract and create a labor dispute or strike.</a:t>
              </a:r>
            </a:p>
          </p:txBody>
        </p:sp>
      </p:grpSp>
      <p:grpSp>
        <p:nvGrpSpPr>
          <p:cNvPr id="28" name="Group 27" descr="However, minimum wage and union contracts are not sufficient reasons why wages would be sticky downward for the entire U.S. economy.">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minimum wage and union contracts are not sufficient reasons why wages would be sticky downward for the entire U.S. economy.</a:t>
              </a:r>
            </a:p>
          </p:txBody>
        </p:sp>
      </p:grpSp>
      <p:grpSp>
        <p:nvGrpSpPr>
          <p:cNvPr id="40" name="Group 39" descr="Economists have several theories as to why wages might be sticky downward.">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several theories as to why wages might be sticky downward.</a:t>
              </a:r>
            </a:p>
          </p:txBody>
        </p:sp>
      </p:grpSp>
    </p:spTree>
    <p:extLst>
      <p:ext uri="{BB962C8B-B14F-4D97-AF65-F5344CB8AC3E}">
        <p14:creationId xmlns:p14="http://schemas.microsoft.com/office/powerpoint/2010/main" val="4008944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4D1C920-6C9D-789F-C997-5977EE1560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6C6B0CBE-3C1C-0EFC-444D-FB63C1BE78D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8500"/>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Can you think of a situation, in your current job or at a future prospect, where you would understand, and even support, the idea of your wage decreasing? </a:t>
            </a:r>
          </a:p>
          <a:p>
            <a:pPr algn="ctr"/>
            <a:r>
              <a:rPr lang="en-US" sz="2000" dirty="0">
                <a:solidFill>
                  <a:schemeClr val="bg1"/>
                </a:solidFill>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0116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News reports typically describe unemployment as a percentage or a rate.">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News reports typically describe unemployment as a percentage or a rate.</a:t>
              </a:r>
            </a:p>
          </p:txBody>
        </p:sp>
      </p:grpSp>
      <p:grpSp>
        <p:nvGrpSpPr>
          <p:cNvPr id="13" name="Group 12" descr="The large rises in the unemployment rate that occurred during the Great Recession meant large numbers of job losses.">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large rises in the unemployment rate that occurred during the Great Recession meant large numbers of job losses.</a:t>
              </a:r>
            </a:p>
          </p:txBody>
        </p:sp>
      </p:grpSp>
      <p:grpSp>
        <p:nvGrpSpPr>
          <p:cNvPr id="16" name="Group 15" descr="In November 2009, at the peak of the recession, about 15 million people were out of work.">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November 2009, at the peak of the recession, about 15 million people were out of work.</a:t>
              </a:r>
            </a:p>
          </p:txBody>
        </p:sp>
      </p:grpSp>
      <p:grpSp>
        <p:nvGrpSpPr>
          <p:cNvPr id="19" name="Group 18" descr="The economic shutdown that accompanied the COVID-19 pandemic in 2020 resulted in record-breaking unemployment.">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shutdown that accompanied the COVID-19 pandemic in 2020 resulted in record-breaking unemployment.</a:t>
              </a:r>
            </a:p>
          </p:txBody>
        </p:sp>
      </p:grpSp>
      <p:grpSp>
        <p:nvGrpSpPr>
          <p:cNvPr id="23" name="Group 22" descr="The total number of unemployed in the U.S. in April 2020 was 23.1 million, and the unemployment rate reached 14.7%, which was the highest rate since the Great Depression.">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26694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plicit Contract"/>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Implicit Contract</a:t>
              </a:r>
            </a:p>
          </p:txBody>
        </p:sp>
      </p:grpSp>
      <p:grpSp>
        <p:nvGrpSpPr>
          <p:cNvPr id="23" name="Group 22" descr="Efficiency Wage"/>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Efficiency Wage</a:t>
              </a:r>
            </a:p>
          </p:txBody>
        </p:sp>
      </p:grpSp>
      <p:grpSp>
        <p:nvGrpSpPr>
          <p:cNvPr id="11" name="Group 10" descr="Adverse Selection of Wage Cuts"/>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Adverse Selection of Wage Cuts</a:t>
              </a:r>
            </a:p>
          </p:txBody>
        </p:sp>
      </p:grpSp>
      <p:grpSp>
        <p:nvGrpSpPr>
          <p:cNvPr id="14" name="Group 13" descr="Insider-Outsider Model"/>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Insider-Outsider Model</a:t>
              </a:r>
            </a:p>
          </p:txBody>
        </p:sp>
      </p:grpSp>
      <p:grpSp>
        <p:nvGrpSpPr>
          <p:cNvPr id="17" name="Group 16" descr="Relative Wage Coordination"/>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Relative Wage Coordination</a:t>
              </a:r>
            </a:p>
          </p:txBody>
        </p:sp>
      </p:grpSp>
    </p:spTree>
    <p:extLst>
      <p:ext uri="{BB962C8B-B14F-4D97-AF65-F5344CB8AC3E}">
        <p14:creationId xmlns:p14="http://schemas.microsoft.com/office/powerpoint/2010/main" val="4052808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Implicit Contract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algn="ctr"/>
            <a:r>
              <a:rPr lang="en-US" sz="2200" b="1" dirty="0">
                <a:solidFill>
                  <a:schemeClr val="bg1"/>
                </a:solidFill>
              </a:rPr>
              <a:t>Implicit Contract</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Employers will try to keep wages from falling when the economy is weak and/or the firm is having trouble. The employee will not expect huge salary increases when the economy and/or firm is strong. </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algn="ctr">
              <a:lnSpc>
                <a:spcPct val="150000"/>
              </a:lnSpc>
            </a:pPr>
            <a:endParaRPr lang="en-US" sz="2200" dirty="0">
              <a:solidFill>
                <a:schemeClr val="bg1"/>
              </a:solidFill>
            </a:endParaRPr>
          </a:p>
        </p:txBody>
      </p:sp>
    </p:spTree>
    <p:extLst>
      <p:ext uri="{BB962C8B-B14F-4D97-AF65-F5344CB8AC3E}">
        <p14:creationId xmlns:p14="http://schemas.microsoft.com/office/powerpoint/2010/main" val="3498776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Efficiency Wage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Efficiency Wage</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Workers' productivity depends on their pay, so employers find an incentive to pay their employees more than what the market dictates.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When firms offer wages based on productivity, employees are motivated to work harder and stay with their current employer.</a:t>
            </a:r>
          </a:p>
          <a:p>
            <a:pPr algn="ctr"/>
            <a:r>
              <a:rPr lang="en-US" sz="2200" dirty="0">
                <a:solidFill>
                  <a:schemeClr val="bg1"/>
                </a:solidFill>
              </a:rPr>
              <a:t>By avoiding wage cuts, the employer minimizes the costs of hiring new employees and benefits from highly motivated employees.</a:t>
            </a:r>
          </a:p>
          <a:p>
            <a:pPr algn="ctr"/>
            <a:endParaRPr lang="en-US" sz="2200" dirty="0">
              <a:solidFill>
                <a:schemeClr val="bg1"/>
              </a:solidFill>
            </a:endParaRPr>
          </a:p>
        </p:txBody>
      </p:sp>
    </p:spTree>
    <p:extLst>
      <p:ext uri="{BB962C8B-B14F-4D97-AF65-F5344CB8AC3E}">
        <p14:creationId xmlns:p14="http://schemas.microsoft.com/office/powerpoint/2010/main" val="195794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Adverse Selection of Wage Cuts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algn="ctr"/>
            <a:r>
              <a:rPr lang="en-US" sz="2200" b="1" dirty="0">
                <a:solidFill>
                  <a:schemeClr val="bg1"/>
                </a:solidFill>
              </a:rPr>
              <a:t>Adverse Selection of Wage Cuts</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If an employer reacts to poor business conditions by reducing the wages of all workers, the best workers (those with employment alternatives) are more likely to leave and find work elsewhere.</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algn="ctr"/>
            <a:endParaRPr lang="en-US" sz="2200" dirty="0">
              <a:solidFill>
                <a:schemeClr val="bg1"/>
              </a:solidFill>
            </a:endParaRPr>
          </a:p>
        </p:txBody>
      </p:sp>
    </p:spTree>
    <p:extLst>
      <p:ext uri="{BB962C8B-B14F-4D97-AF65-F5344CB8AC3E}">
        <p14:creationId xmlns:p14="http://schemas.microsoft.com/office/powerpoint/2010/main" val="1130813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Insider-Outsider Model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Insider-Outsider Model</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Those who work for firms are considered "insiders," and new employees, at least for some time, are "outsiders."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 firm depends on "insiders" to keep the organization running smoothly, be familiar with routine procedures, and train new employees. Cutting wages will cause insiders to look elsewhere for work or alienate them and damage the firm's productivity and prospects.</a:t>
            </a:r>
          </a:p>
          <a:p>
            <a:pPr algn="ctr"/>
            <a:endParaRPr lang="en-US" sz="2200" dirty="0">
              <a:solidFill>
                <a:schemeClr val="bg1"/>
              </a:solidFill>
            </a:endParaRPr>
          </a:p>
        </p:txBody>
      </p:sp>
    </p:spTree>
    <p:extLst>
      <p:ext uri="{BB962C8B-B14F-4D97-AF65-F5344CB8AC3E}">
        <p14:creationId xmlns:p14="http://schemas.microsoft.com/office/powerpoint/2010/main" val="1720996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Relative Wage Coordination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Relative Wage Coordination</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A firm would have to cut wages across the board, which is hard to implement and may cause workers to compare pay cuts amongst themselves.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Workers confronted with the possibility of a wage cut will worry that colleagues will not experience proportionate cuts.</a:t>
            </a:r>
          </a:p>
          <a:p>
            <a:pPr algn="ctr"/>
            <a:r>
              <a:rPr lang="en-US" sz="2200" dirty="0">
                <a:solidFill>
                  <a:schemeClr val="bg1"/>
                </a:solidFill>
              </a:rPr>
              <a:t>Workers fight hard against wage cuts because it means being worse off both financially and in relation to others.</a:t>
            </a:r>
          </a:p>
          <a:p>
            <a:pPr algn="ctr"/>
            <a:endParaRPr lang="en-US" sz="2200" dirty="0">
              <a:solidFill>
                <a:schemeClr val="bg1"/>
              </a:solidFill>
            </a:endParaRPr>
          </a:p>
        </p:txBody>
      </p:sp>
    </p:spTree>
    <p:extLst>
      <p:ext uri="{BB962C8B-B14F-4D97-AF65-F5344CB8AC3E}">
        <p14:creationId xmlns:p14="http://schemas.microsoft.com/office/powerpoint/2010/main" val="118322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se theories are all subjects of debate, but all imply that wages will decline very slowly, if at all, even during tough times for the economy.">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theories are all subjects of debate, but all imply that wages will decline very slowly, if at all, even during tough times for the economy.</a:t>
              </a:r>
            </a:p>
          </p:txBody>
        </p:sp>
      </p:grpSp>
      <p:grpSp>
        <p:nvGrpSpPr>
          <p:cNvPr id="11" name="Group 10" descr="When wages are unlikely to fall, an excess supply of labor could occur, resulting in short- or long-run unemployment.">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wages are unlikely to fall, an excess supply of labor could occur, resulting in short- or long-run unemployment.</a:t>
              </a:r>
            </a:p>
          </p:txBody>
        </p:sp>
      </p:grpSp>
      <p:grpSp>
        <p:nvGrpSpPr>
          <p:cNvPr id="14" name="Group 13" descr="If the wage rate is stuck above the wage equilibrium, unemployment occurs because businesses can’t afford to hire.">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wage rate is stuck above the wage equilibrium, unemployment occurs because businesses can’t afford to hire.</a:t>
              </a:r>
            </a:p>
          </p:txBody>
        </p:sp>
      </p:grpSp>
      <p:grpSp>
        <p:nvGrpSpPr>
          <p:cNvPr id="17" name="Group 16" descr="With a rising demand for labor, wages rise; with a falling demand for labor and sticky wages, unemployment is higher.">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rising demand for labor, wages rise; with a falling demand for labor and sticky wages, unemployment is higher.</a:t>
              </a:r>
            </a:p>
          </p:txBody>
        </p:sp>
      </p:grpSp>
    </p:spTree>
    <p:extLst>
      <p:ext uri="{BB962C8B-B14F-4D97-AF65-F5344CB8AC3E}">
        <p14:creationId xmlns:p14="http://schemas.microsoft.com/office/powerpoint/2010/main" val="2736598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algn="ctr"/>
            <a:r>
              <a:rPr lang="en-US" sz="2000" dirty="0">
                <a:solidFill>
                  <a:schemeClr val="bg1"/>
                </a:solidFill>
              </a:rPr>
              <a:t>Because the wage rate is stuck at </a:t>
            </a:r>
            <a:r>
              <a:rPr lang="en-US" sz="2000" i="1" dirty="0">
                <a:solidFill>
                  <a:schemeClr val="bg1"/>
                </a:solidFill>
              </a:rPr>
              <a:t>W</a:t>
            </a:r>
            <a:r>
              <a:rPr lang="en-US" sz="2000" dirty="0">
                <a:solidFill>
                  <a:schemeClr val="bg1"/>
                </a:solidFill>
              </a:rPr>
              <a:t>, above the equilibrium, the number of those who want jobs (</a:t>
            </a:r>
            <a:r>
              <a:rPr lang="en-US" sz="2000" i="1" dirty="0">
                <a:solidFill>
                  <a:schemeClr val="bg1"/>
                </a:solidFill>
              </a:rPr>
              <a:t>Q </a:t>
            </a:r>
            <a:r>
              <a:rPr lang="en-US" sz="2000" baseline="-25000" dirty="0">
                <a:solidFill>
                  <a:schemeClr val="bg1"/>
                </a:solidFill>
              </a:rPr>
              <a:t>s</a:t>
            </a:r>
            <a:r>
              <a:rPr lang="en-US" sz="2000" dirty="0">
                <a:solidFill>
                  <a:schemeClr val="bg1"/>
                </a:solidFill>
              </a:rPr>
              <a:t>) is greater than the number of job openings (</a:t>
            </a:r>
            <a:r>
              <a:rPr lang="en-US" sz="2000" i="1" dirty="0">
                <a:solidFill>
                  <a:schemeClr val="bg1"/>
                </a:solidFill>
              </a:rPr>
              <a:t>Q </a:t>
            </a:r>
            <a:r>
              <a:rPr lang="en-US" sz="2000" baseline="-25000" dirty="0">
                <a:solidFill>
                  <a:schemeClr val="bg1"/>
                </a:solidFill>
              </a:rPr>
              <a:t>d</a:t>
            </a:r>
            <a:r>
              <a:rPr lang="en-US" sz="2000" dirty="0">
                <a:solidFill>
                  <a:schemeClr val="bg1"/>
                </a:solidFill>
              </a:rPr>
              <a:t>). The result is unemployment, shown by the bracket in the figure.</a:t>
            </a:r>
          </a:p>
        </p:txBody>
      </p:sp>
    </p:spTree>
    <p:extLst>
      <p:ext uri="{BB962C8B-B14F-4D97-AF65-F5344CB8AC3E}">
        <p14:creationId xmlns:p14="http://schemas.microsoft.com/office/powerpoint/2010/main" val="79440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AF0A999-5C2A-11FE-3E1D-C0BD4A8488B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6959B7F8-AD53-63B5-B609-BE2226873C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Cyclical unemployment rises and falls with the business cycle.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labor market with flexible wages, wages will adjust so that the quantity of labor demanded always equals the quantity supplied at the equilibrium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have proposed many theories for why wages are not flexible and instead may adjust only in a "sticky" way, especially when it comes to downward adjustments.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28658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Long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12806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Who Is Unemployed?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algn="ctr"/>
              <a:r>
                <a:rPr lang="en-US" sz="2000" dirty="0">
                  <a:solidFill>
                    <a:schemeClr val="bg1"/>
                  </a:solidFill>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yclical unemployment explains why unemployment rises during a recession and falls during an economic expansion, but what explains the level of unemployment that remains even in good economic times?">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explains why unemployment rises during a recession and falls during an economic expansion, but what explains the level of unemployment that remains even in good economic times? </a:t>
              </a:r>
            </a:p>
          </p:txBody>
        </p:sp>
      </p:grpSp>
      <p:grpSp>
        <p:nvGrpSpPr>
          <p:cNvPr id="10" name="Group 9" descr="Why is the unemployment rate never zero?">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000">
                <a:solidFill>
                  <a:schemeClr val="bg1"/>
                </a:solidFill>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is the unemployment rate never zero?</a:t>
              </a:r>
            </a:p>
          </p:txBody>
        </p:sp>
      </p:grpSp>
      <p:grpSp>
        <p:nvGrpSpPr>
          <p:cNvPr id="13" name="Group 12" descr="Why does some level of unemployment persist even when economies are growing strongly?">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does some level of unemployment persist even when economies are growing strongly?</a:t>
              </a:r>
            </a:p>
          </p:txBody>
        </p:sp>
      </p:grpSp>
      <p:grpSp>
        <p:nvGrpSpPr>
          <p:cNvPr id="16" name="Group 15" descr="Why are unemployment rates continually higher in certain economies, through good economic years and bad?">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emaining level of unemployment that occurs even when the economy is healthy is called the natural rate of unemployment."/>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level of unemployment that occurs even when the economy is healthy is called the </a:t>
              </a:r>
              <a:r>
                <a:rPr lang="en-US" sz="2000" b="1" dirty="0">
                  <a:solidFill>
                    <a:schemeClr val="bg1"/>
                  </a:solidFill>
                </a:rPr>
                <a:t>natural rate of unemployment</a:t>
              </a:r>
              <a:r>
                <a:rPr lang="en-US" sz="2000" dirty="0">
                  <a:solidFill>
                    <a:schemeClr val="bg1"/>
                  </a:solidFill>
                </a:rPr>
                <a:t>.</a:t>
              </a:r>
            </a:p>
          </p:txBody>
        </p:sp>
      </p:grpSp>
      <p:grpSp>
        <p:nvGrpSpPr>
          <p:cNvPr id="23" name="Group 22" descr="The natural rate of unemployment is not &quot;natural&quot; in the sense that it is a physical or unchanging law of nature."/>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not "natural" in the sense that it is a physical or unchanging law of nature.</a:t>
              </a:r>
            </a:p>
          </p:txBody>
        </p:sp>
      </p:grpSp>
      <p:grpSp>
        <p:nvGrpSpPr>
          <p:cNvPr id="15" name="Group 14" descr="It results from a combination of economic, social, and political factors, assuming the economy is neither booming nor in a recession.">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results from a combination of economic, social, and political factors, assuming the economy is neither booming nor in a recession.</a:t>
              </a:r>
            </a:p>
          </p:txBody>
        </p:sp>
      </p:grpSp>
      <p:grpSp>
        <p:nvGrpSpPr>
          <p:cNvPr id="27" name="Group 26" descr="The natural rate of unemployment is caused by several factors: frictional unemployment, structural unemployment, and public policy."/>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caused by several factors: frictional unemployment, structural unemployment, and public policy.</a:t>
              </a:r>
            </a:p>
          </p:txBody>
        </p:sp>
      </p:grpSp>
    </p:spTree>
    <p:extLst>
      <p:ext uri="{BB962C8B-B14F-4D97-AF65-F5344CB8AC3E}">
        <p14:creationId xmlns:p14="http://schemas.microsoft.com/office/powerpoint/2010/main" val="3345614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t takes time to discover new jobs, interview and determine if the new job is a good match, and relocate to be in the proximity of the new job."/>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takes time to discover new jobs, interview and determine if the new job is a good match, and relocate to be in the proximity of the new job.</a:t>
              </a:r>
            </a:p>
          </p:txBody>
        </p:sp>
      </p:grpSp>
      <p:grpSp>
        <p:nvGrpSpPr>
          <p:cNvPr id="23" name="Group 22" descr="Economists call the unemployment that occurs in the meantime, as workers move between jobs, frictional unemployment."/>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unemployment that occurs in the meantime, as workers move between jobs, </a:t>
              </a:r>
              <a:r>
                <a:rPr lang="en-US" sz="2000" b="1" dirty="0">
                  <a:solidFill>
                    <a:schemeClr val="bg1"/>
                  </a:solidFill>
                </a:rPr>
                <a:t>frictional unemployment</a:t>
              </a:r>
              <a:r>
                <a:rPr lang="en-US" sz="2000" dirty="0">
                  <a:solidFill>
                    <a:schemeClr val="bg1"/>
                  </a:solidFill>
                </a:rPr>
                <a:t>.</a:t>
              </a:r>
            </a:p>
          </p:txBody>
        </p:sp>
      </p:grpSp>
      <p:grpSp>
        <p:nvGrpSpPr>
          <p:cNvPr id="15" name="Group 14" descr="Frictional unemployment is not inherently a bad thing.">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Frictional unemployment is not inherently a bad thing.</a:t>
              </a:r>
            </a:p>
          </p:txBody>
        </p:sp>
      </p:grpSp>
      <p:grpSp>
        <p:nvGrpSpPr>
          <p:cNvPr id="27" name="Group 26" descr="People must find the job for which they are best suited, not just take the first one offered."/>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must find the job for which they are best suited, not just take the first one offered.</a:t>
              </a:r>
            </a:p>
          </p:txBody>
        </p:sp>
      </p:grpSp>
    </p:spTree>
    <p:extLst>
      <p:ext uri="{BB962C8B-B14F-4D97-AF65-F5344CB8AC3E}">
        <p14:creationId xmlns:p14="http://schemas.microsoft.com/office/powerpoint/2010/main" val="261281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ends on ease of communication about job prospects, willingness of people to relocate, and demographics of the labor force"/>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Depends on ease of communication about job prospects, willingness of people to relocate, and demographics of the labor force</a:t>
              </a:r>
            </a:p>
          </p:txBody>
        </p:sp>
      </p:grpSp>
      <p:grpSp>
        <p:nvGrpSpPr>
          <p:cNvPr id="20" name="Group 19" descr="Ease of communication: level of frictional unemployment will depend on how easy it is for workers to learn about alternative jobs"/>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Ease of communication: level of frictional unemployment will depend on how easy it is for workers to learn about alternative jobs</a:t>
              </a:r>
            </a:p>
          </p:txBody>
        </p:sp>
      </p:grpSp>
      <p:grpSp>
        <p:nvGrpSpPr>
          <p:cNvPr id="23" name="Group 22" descr="Willingness to relocate: how willing people are to move to new areas to find jobs, which in turn may depend on history and culture"/>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Willingness to relocate: how willing people are to move to new areas to find jobs, which in turn may depend on history and culture</a:t>
              </a:r>
            </a:p>
          </p:txBody>
        </p:sp>
      </p:grpSp>
      <p:grpSp>
        <p:nvGrpSpPr>
          <p:cNvPr id="27" name="Group 26" descr="Demographics: workers under 25 try out new options often and have higher frictional unemployment; workers aged 25 to 54 want a steadier job and income"/>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Demographics: workers under 25 try out new options often and have higher frictional unemployment; workers aged 25 to 54 want a steadier job and income</a:t>
              </a:r>
            </a:p>
          </p:txBody>
        </p:sp>
      </p:grpSp>
    </p:spTree>
    <p:extLst>
      <p:ext uri="{BB962C8B-B14F-4D97-AF65-F5344CB8AC3E}">
        <p14:creationId xmlns:p14="http://schemas.microsoft.com/office/powerpoint/2010/main" val="320156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Unemployment by 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unemployment for various age groups over time.">
            <a:extLst>
              <a:ext uri="{FF2B5EF4-FFF2-40B4-BE49-F238E27FC236}">
                <a16:creationId xmlns:a16="http://schemas.microsoft.com/office/drawing/2014/main" id="{8C2C31F4-488A-5494-5396-EE1283044130}"/>
              </a:ext>
            </a:extLst>
          </p:cNvPr>
          <p:cNvPicPr>
            <a:picLocks noChangeAspect="1"/>
          </p:cNvPicPr>
          <p:nvPr/>
        </p:nvPicPr>
        <p:blipFill>
          <a:blip r:embed="rId3"/>
          <a:stretch>
            <a:fillRect/>
          </a:stretch>
        </p:blipFill>
        <p:spPr>
          <a:xfrm>
            <a:off x="2358847" y="1321038"/>
            <a:ext cx="7474301" cy="4407735"/>
          </a:xfrm>
          <a:prstGeom prst="rect">
            <a:avLst/>
          </a:prstGeom>
        </p:spPr>
      </p:pic>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spTree>
    <p:extLst>
      <p:ext uri="{BB962C8B-B14F-4D97-AF65-F5344CB8AC3E}">
        <p14:creationId xmlns:p14="http://schemas.microsoft.com/office/powerpoint/2010/main" val="30004038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factor that influences the natural rate of unemployment is the amount of structural unemployment.">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that influences the natural rate of unemployment is the amount of </a:t>
              </a:r>
              <a:r>
                <a:rPr lang="en-US" sz="2000" b="1" dirty="0">
                  <a:solidFill>
                    <a:schemeClr val="bg1"/>
                  </a:solidFill>
                </a:rPr>
                <a:t>structural unemployment</a:t>
              </a:r>
              <a:r>
                <a:rPr lang="en-US" sz="2000" dirty="0">
                  <a:solidFill>
                    <a:schemeClr val="bg1"/>
                  </a:solidFill>
                </a:rPr>
                <a:t>.</a:t>
              </a:r>
            </a:p>
          </p:txBody>
        </p:sp>
      </p:grpSp>
      <p:grpSp>
        <p:nvGrpSpPr>
          <p:cNvPr id="12" name="Group 11" descr="The structurally unemployed don't have jobs because they lack skills valued by the labor market.">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structurally unemployed don't have jobs because they lack skills valued by the labor market.</a:t>
              </a:r>
            </a:p>
          </p:txBody>
        </p:sp>
      </p:grpSp>
      <p:grpSp>
        <p:nvGrpSpPr>
          <p:cNvPr id="16" name="Group 15" descr="Some people worry that technology causes structural unemployment.">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people worry that technology causes structural unemployment.</a:t>
              </a:r>
            </a:p>
          </p:txBody>
        </p:sp>
      </p:grpSp>
      <p:grpSp>
        <p:nvGrpSpPr>
          <p:cNvPr id="19" name="Group 18" descr="In the past, new technology has put low-skilled employees out of work, but at the same time, it creates demand for high-skilled workers.">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266891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14B8CFE-44E4-DEAF-3E81-A42F78014B76}"/>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3A1B3A6-2B7E-59EF-A1C5-2E0F9424DF4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Tree>
    <p:extLst>
      <p:ext uri="{BB962C8B-B14F-4D97-AF65-F5344CB8AC3E}">
        <p14:creationId xmlns:p14="http://schemas.microsoft.com/office/powerpoint/2010/main" val="2181679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EB727615-07C8-E916-C95A-2B12B86FC227}"/>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 name="Straight Connector 4">
            <a:extLst>
              <a:ext uri="{FF2B5EF4-FFF2-40B4-BE49-F238E27FC236}">
                <a16:creationId xmlns:a16="http://schemas.microsoft.com/office/drawing/2014/main" id="{D2CF1E62-A1D2-E0F5-DF05-7BB1A7AEC83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Determine whether the following situations are examples of frictional or structural unemployment. Fatima, who is a certified public accountant (CPA), left her old job as an accountant for a large company when her family moved to a large city in another state. She is currently interviewing with several companies for an accounting position. The correct answer is frictional unemployment. Jason lost his job at an automobile manufacturing plant when the company installed robots to replace workers on the assembly line. All of the company’s competitors have also replaced workers with robots. The correct answer is structural unemployment.">
            <a:extLst>
              <a:ext uri="{FF2B5EF4-FFF2-40B4-BE49-F238E27FC236}">
                <a16:creationId xmlns:a16="http://schemas.microsoft.com/office/drawing/2014/main" id="{9511254C-887A-1FFF-23FD-91092FFD8D00}"/>
              </a:ext>
            </a:extLst>
          </p:cNvPr>
          <p:cNvPicPr>
            <a:picLocks noChangeAspect="1"/>
          </p:cNvPicPr>
          <p:nvPr/>
        </p:nvPicPr>
        <p:blipFill>
          <a:blip r:embed="rId3"/>
          <a:stretch>
            <a:fillRect/>
          </a:stretch>
        </p:blipFill>
        <p:spPr>
          <a:xfrm>
            <a:off x="1701165" y="1383272"/>
            <a:ext cx="8789667" cy="5073155"/>
          </a:xfrm>
          <a:prstGeom prst="rect">
            <a:avLst/>
          </a:prstGeom>
        </p:spPr>
      </p:pic>
    </p:spTree>
    <p:extLst>
      <p:ext uri="{BB962C8B-B14F-4D97-AF65-F5344CB8AC3E}">
        <p14:creationId xmlns:p14="http://schemas.microsoft.com/office/powerpoint/2010/main" val="1608726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ural unemployment rate is related to two other concepts:"/>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algn="ctr">
                <a:lnSpc>
                  <a:spcPct val="150000"/>
                </a:lnSpc>
              </a:pPr>
              <a:r>
                <a:rPr lang="en-US" sz="2200" dirty="0">
                  <a:solidFill>
                    <a:schemeClr val="bg1"/>
                  </a:solidFill>
                </a:rPr>
                <a:t>The natural unemployment rate is related to two other concepts:</a:t>
              </a:r>
            </a:p>
          </p:txBody>
        </p:sp>
      </p:grpSp>
      <p:grpSp>
        <p:nvGrpSpPr>
          <p:cNvPr id="14" name="Group 13" descr="Full Employment"/>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Full Employment</a:t>
              </a:r>
            </a:p>
          </p:txBody>
        </p:sp>
      </p:grpSp>
      <p:grpSp>
        <p:nvGrpSpPr>
          <p:cNvPr id="23" name="Group 22" descr="Potential Real GDP"/>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Potential Real GDP</a:t>
              </a:r>
            </a:p>
          </p:txBody>
        </p:sp>
      </p:grpSp>
      <p:grpSp>
        <p:nvGrpSpPr>
          <p:cNvPr id="17" name="Group 16" descr="Operating above potential GDP is only possible for a short time."/>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algn="ctr">
                <a:lnSpc>
                  <a:spcPct val="150000"/>
                </a:lnSpc>
              </a:pPr>
              <a:r>
                <a:rPr lang="en-US" sz="2200" dirty="0">
                  <a:solidFill>
                    <a:schemeClr val="bg1"/>
                  </a:solidFill>
                </a:rPr>
                <a:t>Operating above potential GDP is only possible for a short time.</a:t>
              </a:r>
            </a:p>
          </p:txBody>
        </p:sp>
      </p:grpSp>
    </p:spTree>
    <p:extLst>
      <p:ext uri="{BB962C8B-B14F-4D97-AF65-F5344CB8AC3E}">
        <p14:creationId xmlns:p14="http://schemas.microsoft.com/office/powerpoint/2010/main" val="423958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diagram describing the economy at different levels of full employment. Economy at full employment: actual unemployment = natural unemployment; real GDP = potential GDP. Economy below full employment: actual unemployment &gt; natural unemployment; real GDP &lt; potential GDP. Economy above full employment: actual unemployment &lt; natural unemployment; real GDP &gt; potential GDP.">
            <a:extLst>
              <a:ext uri="{FF2B5EF4-FFF2-40B4-BE49-F238E27FC236}">
                <a16:creationId xmlns:a16="http://schemas.microsoft.com/office/drawing/2014/main" id="{707F08D6-9862-0C63-ABEE-8283EAF59C3B}"/>
              </a:ext>
            </a:extLst>
          </p:cNvPr>
          <p:cNvPicPr>
            <a:picLocks noChangeAspect="1"/>
          </p:cNvPicPr>
          <p:nvPr/>
        </p:nvPicPr>
        <p:blipFill>
          <a:blip r:embed="rId3"/>
          <a:stretch>
            <a:fillRect/>
          </a:stretch>
        </p:blipFill>
        <p:spPr>
          <a:xfrm>
            <a:off x="1281776" y="1508511"/>
            <a:ext cx="9628448" cy="4126478"/>
          </a:xfrm>
          <a:prstGeom prst="rect">
            <a:avLst/>
          </a:prstGeom>
        </p:spPr>
      </p:pic>
    </p:spTree>
    <p:extLst>
      <p:ext uri="{BB962C8B-B14F-4D97-AF65-F5344CB8AC3E}">
        <p14:creationId xmlns:p14="http://schemas.microsoft.com/office/powerpoint/2010/main" val="119346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Key Groups in Employment/Unemployment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mployed: people currently working for pa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Employed</a:t>
              </a:r>
              <a:r>
                <a:rPr lang="en-US" sz="2000" dirty="0">
                  <a:solidFill>
                    <a:schemeClr val="bg1"/>
                  </a:solidFill>
                </a:rPr>
                <a:t>: people currently working for pay</a:t>
              </a:r>
            </a:p>
          </p:txBody>
        </p:sp>
      </p:grpSp>
      <p:grpSp>
        <p:nvGrpSpPr>
          <p:cNvPr id="20" name="Group 19" descr="Unemployed: people who are out of work and actively looking for a job"/>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Unemployed</a:t>
              </a:r>
              <a:r>
                <a:rPr lang="en-US" sz="2000" dirty="0">
                  <a:solidFill>
                    <a:schemeClr val="bg1"/>
                  </a:solidFill>
                </a:rPr>
                <a:t>: people who are out of work and actively looking for a job</a:t>
              </a:r>
            </a:p>
          </p:txBody>
        </p:sp>
      </p:grpSp>
      <p:grpSp>
        <p:nvGrpSpPr>
          <p:cNvPr id="23" name="Group 22" descr="Out of the labor force: people who are not working for pay and NOT actively looking for a job"/>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Out of the labor force</a:t>
              </a:r>
              <a:r>
                <a:rPr lang="en-US" sz="2000" dirty="0">
                  <a:solidFill>
                    <a:schemeClr val="bg1"/>
                  </a:solidFill>
                </a:rPr>
                <a:t>: people who are not working for pay and NOT actively looking for a job</a:t>
              </a:r>
            </a:p>
          </p:txBody>
        </p:sp>
      </p:grpSp>
      <p:grpSp>
        <p:nvGrpSpPr>
          <p:cNvPr id="5" name="Group 4" descr="Labor force: the number of employed people plus the number of unemployed people">
            <a:extLst>
              <a:ext uri="{FF2B5EF4-FFF2-40B4-BE49-F238E27FC236}">
                <a16:creationId xmlns:a16="http://schemas.microsoft.com/office/drawing/2014/main" id="{A1546E23-46BA-8C41-0174-01F58A28B9E6}"/>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b="1" dirty="0">
                  <a:solidFill>
                    <a:schemeClr val="bg1"/>
                  </a:solidFill>
                </a:rPr>
                <a:t>Labor force</a:t>
              </a:r>
              <a:r>
                <a:rPr lang="en-US" sz="2000" dirty="0">
                  <a:solidFill>
                    <a:schemeClr val="bg1"/>
                  </a:solidFill>
                </a:rPr>
                <a:t>: the number of employed people plus the number of unemployed people</a:t>
              </a:r>
            </a:p>
          </p:txBody>
        </p:sp>
      </p:grpSp>
    </p:spTree>
    <p:extLst>
      <p:ext uri="{BB962C8B-B14F-4D97-AF65-F5344CB8AC3E}">
        <p14:creationId xmlns:p14="http://schemas.microsoft.com/office/powerpoint/2010/main" val="3698440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200" dirty="0">
                <a:solidFill>
                  <a:schemeClr val="bg1"/>
                </a:solidFill>
              </a:rPr>
              <a:t>Over time, productivity determines the level of wages in an economy.</a:t>
            </a:r>
          </a:p>
          <a:p>
            <a:pPr marL="342900" indent="-342900">
              <a:lnSpc>
                <a:spcPct val="150000"/>
              </a:lnSpc>
              <a:buFont typeface="Arial" panose="020B0604020202020204" pitchFamily="34" charset="0"/>
              <a:buChar char="•"/>
            </a:pPr>
            <a:r>
              <a:rPr lang="en-US" sz="2200" dirty="0">
                <a:solidFill>
                  <a:schemeClr val="bg1"/>
                </a:solidFill>
              </a:rPr>
              <a:t>Adjustments of wages to productivity levels don’t happen quickly or smoothly.</a:t>
            </a:r>
          </a:p>
          <a:p>
            <a:pPr marL="342900" indent="-342900">
              <a:lnSpc>
                <a:spcPct val="150000"/>
              </a:lnSpc>
              <a:buFont typeface="Arial" panose="020B0604020202020204" pitchFamily="34" charset="0"/>
              <a:buChar char="•"/>
            </a:pPr>
            <a:r>
              <a:rPr lang="en-US" sz="2200" dirty="0">
                <a:solidFill>
                  <a:schemeClr val="bg1"/>
                </a:solidFill>
              </a:rPr>
              <a:t>If productivity unexpectedly changes, it can affect the natural rate of unemployment.</a:t>
            </a:r>
          </a:p>
          <a:p>
            <a:pPr marL="342900" indent="-342900">
              <a:lnSpc>
                <a:spcPct val="150000"/>
              </a:lnSpc>
              <a:buFont typeface="Arial" panose="020B0604020202020204" pitchFamily="34" charset="0"/>
              <a:buChar char="•"/>
            </a:pPr>
            <a:r>
              <a:rPr lang="en-US" sz="2200" dirty="0">
                <a:solidFill>
                  <a:schemeClr val="bg1"/>
                </a:solidFill>
              </a:rPr>
              <a:t>When productivity is unexpectedly lower, levels of unemployment tend to be higher.</a:t>
            </a:r>
          </a:p>
          <a:p>
            <a:pPr marL="342900" indent="-342900">
              <a:lnSpc>
                <a:spcPct val="150000"/>
              </a:lnSpc>
              <a:buFont typeface="Arial" panose="020B0604020202020204" pitchFamily="34" charset="0"/>
              <a:buChar char="•"/>
            </a:pPr>
            <a:r>
              <a:rPr lang="en-US" sz="2200" dirty="0">
                <a:solidFill>
                  <a:schemeClr val="bg1"/>
                </a:solidFill>
              </a:rPr>
              <a:t>When productivity is unexpectedly higher, levels of unemployment tend to be lower.</a:t>
            </a:r>
          </a:p>
          <a:p>
            <a:pPr marL="342900" indent="-342900">
              <a:lnSpc>
                <a:spcPct val="150000"/>
              </a:lnSpc>
              <a:buFont typeface="Arial" panose="020B0604020202020204" pitchFamily="34" charset="0"/>
              <a:buChar char="•"/>
            </a:pPr>
            <a:r>
              <a:rPr lang="en-US" sz="2200" dirty="0">
                <a:solidFill>
                  <a:schemeClr val="bg1"/>
                </a:solidFill>
              </a:rPr>
              <a:t>Over time, wages adjust to reflect productivity levels.</a:t>
            </a:r>
          </a:p>
        </p:txBody>
      </p:sp>
    </p:spTree>
    <p:extLst>
      <p:ext uri="{BB962C8B-B14F-4D97-AF65-F5344CB8AC3E}">
        <p14:creationId xmlns:p14="http://schemas.microsoft.com/office/powerpoint/2010/main" val="461567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algn="ctr"/>
            <a:r>
              <a:rPr lang="en-US" sz="1900" dirty="0">
                <a:solidFill>
                  <a:schemeClr val="bg1"/>
                </a:solidFill>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lang="en-US" sz="1900" i="1" dirty="0">
                <a:solidFill>
                  <a:schemeClr val="bg1"/>
                </a:solidFill>
              </a:rPr>
              <a:t>W</a:t>
            </a:r>
            <a:r>
              <a:rPr lang="en-US" sz="1900" baseline="-25000" dirty="0">
                <a:solidFill>
                  <a:schemeClr val="bg1"/>
                </a:solidFill>
              </a:rPr>
              <a:t>4</a:t>
            </a:r>
            <a:r>
              <a:rPr lang="en-US" sz="1900" dirty="0">
                <a:solidFill>
                  <a:schemeClr val="bg1"/>
                </a:solidFill>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11999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06589"/>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332940" cy="3016210"/>
          </a:xfrm>
          <a:prstGeom prst="rect">
            <a:avLst/>
          </a:prstGeom>
          <a:solidFill>
            <a:srgbClr val="627981"/>
          </a:solidFill>
        </p:spPr>
        <p:txBody>
          <a:bodyPr wrap="square" rtlCol="0">
            <a:spAutoFit/>
          </a:bodyPr>
          <a:lstStyle/>
          <a:p>
            <a:pPr algn="ctr"/>
            <a:r>
              <a:rPr lang="en-US" sz="1900" dirty="0">
                <a:solidFill>
                  <a:schemeClr val="bg1"/>
                </a:solidFill>
              </a:rPr>
              <a:t>The rate of productivity increase has been zero for a time, so employers and workers have come to accept the equilibrium wage level (</a:t>
            </a:r>
            <a:r>
              <a:rPr lang="en-US" sz="1900" i="1" dirty="0">
                <a:solidFill>
                  <a:schemeClr val="bg1"/>
                </a:solidFill>
              </a:rPr>
              <a:t>W</a:t>
            </a:r>
            <a:r>
              <a:rPr lang="en-US" sz="1900" dirty="0">
                <a:solidFill>
                  <a:schemeClr val="bg1"/>
                </a:solidFill>
              </a:rPr>
              <a:t>). Then, productivity increases unexpectedly, shifting demand for labor from </a:t>
            </a:r>
            <a:r>
              <a:rPr lang="en-US" sz="1900" i="1" dirty="0">
                <a:solidFill>
                  <a:schemeClr val="bg1"/>
                </a:solidFill>
              </a:rPr>
              <a:t>D </a:t>
            </a:r>
            <a:r>
              <a:rPr lang="en-US" sz="1900" baseline="-25000" dirty="0">
                <a:solidFill>
                  <a:schemeClr val="bg1"/>
                </a:solidFill>
              </a:rPr>
              <a:t>0</a:t>
            </a:r>
            <a:r>
              <a:rPr lang="en-US" sz="1900" dirty="0">
                <a:solidFill>
                  <a:schemeClr val="bg1"/>
                </a:solidFill>
              </a:rPr>
              <a:t> to </a:t>
            </a:r>
            <a:r>
              <a:rPr lang="en-US" sz="1900" i="1" dirty="0">
                <a:solidFill>
                  <a:schemeClr val="bg1"/>
                </a:solidFill>
              </a:rPr>
              <a:t>D </a:t>
            </a:r>
            <a:r>
              <a:rPr lang="en-US" sz="1900" baseline="-25000" dirty="0">
                <a:solidFill>
                  <a:schemeClr val="bg1"/>
                </a:solidFill>
              </a:rPr>
              <a:t>1</a:t>
            </a:r>
            <a:r>
              <a:rPr lang="en-US" sz="1900" dirty="0">
                <a:solidFill>
                  <a:schemeClr val="bg1"/>
                </a:solidFill>
              </a:rPr>
              <a:t>. At wage </a:t>
            </a:r>
            <a:r>
              <a:rPr lang="en-US" sz="1900" i="1" dirty="0">
                <a:solidFill>
                  <a:schemeClr val="bg1"/>
                </a:solidFill>
              </a:rPr>
              <a:t>W</a:t>
            </a:r>
            <a:r>
              <a:rPr lang="en-US" sz="1900" dirty="0">
                <a:solidFill>
                  <a:schemeClr val="bg1"/>
                </a:solidFill>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1509742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134255" y="331674"/>
            <a:ext cx="992348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Public Policy and the 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Supply-side public policies to assist the unemployed can affect how eager people are to find work.">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Supply-side public policies to assist the unemployed can affect how eager people are to find work.</a:t>
              </a:r>
            </a:p>
          </p:txBody>
        </p:sp>
      </p:grpSp>
      <p:grpSp>
        <p:nvGrpSpPr>
          <p:cNvPr id="18" name="Group 17" descr="Demand-side policies, like government rules and unions, can affect willingness to hire workers.">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Demand-side policies, like government rules and unions, can affect willingness to hire workers.</a:t>
              </a:r>
            </a:p>
          </p:txBody>
        </p:sp>
      </p:grpSp>
      <p:grpSp>
        <p:nvGrpSpPr>
          <p:cNvPr id="23" name="Group 22" descr="Examples: &#10;If bureaucratic rules make it hard to start a business or expand, businesses will be discouraged from hiring.&#10;If government rules make it difficult to fire/lay off workers, businesses may not hire more than necessary.&#10;Mandated high minimum wages may discourage businesses from hiring low-skilled workers.&#10;Government rules that support unions, which could push wages up, could discourage businesses from hiring those workers."/>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r>
                <a:rPr lang="en-US" sz="2000" dirty="0">
                  <a:solidFill>
                    <a:schemeClr val="bg1"/>
                  </a:solidFill>
                </a:rPr>
                <a:t>Examples: </a:t>
              </a:r>
            </a:p>
            <a:p>
              <a:pPr marL="342900" indent="-342900">
                <a:buFont typeface="Arial" panose="020B0604020202020204" pitchFamily="34" charset="0"/>
                <a:buChar char="•"/>
              </a:pPr>
              <a:r>
                <a:rPr lang="en-US" sz="2000" dirty="0">
                  <a:solidFill>
                    <a:schemeClr val="bg1"/>
                  </a:solidFill>
                </a:rPr>
                <a:t>If bureaucratic rules make it hard to start a business or expand, businesses will be discouraged from hiring.</a:t>
              </a:r>
            </a:p>
            <a:p>
              <a:pPr marL="342900" indent="-342900">
                <a:buFont typeface="Arial" panose="020B0604020202020204" pitchFamily="34" charset="0"/>
                <a:buChar char="•"/>
              </a:pPr>
              <a:r>
                <a:rPr lang="en-US" sz="2000" dirty="0">
                  <a:solidFill>
                    <a:schemeClr val="bg1"/>
                  </a:solidFill>
                </a:rPr>
                <a:t>If government rules make it difficult to fire/lay off workers, businesses may not hire more than necessary.</a:t>
              </a:r>
            </a:p>
            <a:p>
              <a:pPr marL="342900" indent="-342900">
                <a:buFont typeface="Arial" panose="020B0604020202020204" pitchFamily="34" charset="0"/>
                <a:buChar char="•"/>
              </a:pPr>
              <a:r>
                <a:rPr lang="en-US" sz="2000" dirty="0">
                  <a:solidFill>
                    <a:schemeClr val="bg1"/>
                  </a:solidFill>
                </a:rPr>
                <a:t>Mandated high minimum wages may discourage businesses from hiring low-skilled workers.</a:t>
              </a:r>
            </a:p>
            <a:p>
              <a:pPr marL="342900" indent="-342900">
                <a:buFont typeface="Arial" panose="020B0604020202020204" pitchFamily="34" charset="0"/>
                <a:buChar char="•"/>
              </a:pPr>
              <a:r>
                <a:rPr lang="en-US" sz="2000" dirty="0">
                  <a:solidFill>
                    <a:schemeClr val="bg1"/>
                  </a:solidFill>
                </a:rPr>
                <a:t>Government rules that support unions, which could push wages up, could discourage businesses from hiring those workers.</a:t>
              </a:r>
            </a:p>
          </p:txBody>
        </p:sp>
      </p:grpSp>
    </p:spTree>
    <p:extLst>
      <p:ext uri="{BB962C8B-B14F-4D97-AF65-F5344CB8AC3E}">
        <p14:creationId xmlns:p14="http://schemas.microsoft.com/office/powerpoint/2010/main" val="47573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35413" y="288568"/>
            <a:ext cx="964983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Recent Years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derlying economic, social, and political factors that determine the natural rate of unemployment can change over time.">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underlying economic, social, and political factors that determine the natural rate of unemployment can change over time.</a:t>
              </a:r>
            </a:p>
          </p:txBody>
        </p:sp>
      </p:grpSp>
      <p:grpSp>
        <p:nvGrpSpPr>
          <p:cNvPr id="12" name="Group 11" descr="For example, the internet, the growth of the temporary worker industry, and the aging of the baby boomer generation have all affected the natural rate of unemployment.">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internet, the growth of the temporary worker industry, and the aging of the baby boomer generation have all affected the natural rate of unemployment.</a:t>
              </a:r>
            </a:p>
          </p:txBody>
        </p:sp>
      </p:grpSp>
      <p:grpSp>
        <p:nvGrpSpPr>
          <p:cNvPr id="16" name="Group 15" descr="The growth of the temporary worker industry has probably also helped reduce the natural rate of unemployment.">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growth of the temporary worker industry has probably also helped reduce the natural rate of unemployment.</a:t>
              </a:r>
            </a:p>
          </p:txBody>
        </p:sp>
      </p:grpSp>
      <p:grpSp>
        <p:nvGrpSpPr>
          <p:cNvPr id="19" name="Group 18" descr="The natural rate of unemployment was, on average, lower in the 1990s and the early 2000s than in the 1980s.">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was, on average, lower in the 1990s and the early 2000s than in the 1980s.</a:t>
              </a:r>
            </a:p>
          </p:txBody>
        </p:sp>
      </p:grpSp>
    </p:spTree>
    <p:extLst>
      <p:ext uri="{BB962C8B-B14F-4D97-AF65-F5344CB8AC3E}">
        <p14:creationId xmlns:p14="http://schemas.microsoft.com/office/powerpoint/2010/main" val="1146855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Europe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y the standards of other high-income economies, the natural rate of unemployment in the U.S. economy appears relatively low.">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the standards of other high-income economies, the natural rate of unemployment in the U.S. economy appears relatively low. </a:t>
              </a:r>
            </a:p>
          </p:txBody>
        </p:sp>
      </p:grpSp>
      <p:grpSp>
        <p:nvGrpSpPr>
          <p:cNvPr id="12" name="Group 11" descr="Many European economies have had unemployment rates hovering near 10%, or even higher, since the 1970s.">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economies have had unemployment rates hovering near 10%, or even higher, since the 1970s.</a:t>
              </a:r>
            </a:p>
          </p:txBody>
        </p:sp>
      </p:grpSp>
      <p:grpSp>
        <p:nvGrpSpPr>
          <p:cNvPr id="16" name="Group 15" descr="Many European countries have generous welfare and unemployment benefits that impose additional costs on firms when they hire workers.">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countries have generous welfare and unemployment benefits that impose additional costs on firms when they hire workers.</a:t>
              </a:r>
            </a:p>
          </p:txBody>
        </p:sp>
      </p:grpSp>
      <p:grpSp>
        <p:nvGrpSpPr>
          <p:cNvPr id="19" name="Group 18" descr="When companies know that it will be difficult to fire or lay off workers, they also become hesitant about hiring in the first place.">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2504039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Preview of Policies to Fight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 government enacts policies, it must examine the effects on the information and incentives that employees or employers receive."/>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enacts policies, it must examine the effects on the information and incentives that employees or employers receive.</a:t>
              </a:r>
            </a:p>
          </p:txBody>
        </p:sp>
      </p:grpSp>
      <p:grpSp>
        <p:nvGrpSpPr>
          <p:cNvPr id="20" name="Group 19" descr="Governments can rethink the design of unemployment assistance programs and protections so they will not unduly discourage the supply of labor."/>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rethink the design of unemployment assistance programs and protections so they will not unduly discourage the supply of labor.</a:t>
              </a:r>
            </a:p>
          </p:txBody>
        </p:sp>
      </p:grpSp>
      <p:grpSp>
        <p:nvGrpSpPr>
          <p:cNvPr id="23" name="Group 22" descr="Governments can reassess rules for businesses starting up or expanding to not unduly discourage the demand for labor."/>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reassess rules for businesses starting up or expanding to not unduly discourage the demand for labor.</a:t>
              </a:r>
            </a:p>
          </p:txBody>
        </p:sp>
      </p:grpSp>
      <p:grpSp>
        <p:nvGrpSpPr>
          <p:cNvPr id="27" name="Group 26" descr="Governments should not repeal all laws affecting labor markets, but tradeoffs should be considered when enacting such laws."/>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609854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4474EBC-0236-FA1D-0693-063979F4695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6502439-E4F0-97FF-7ADF-F77C13211F0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55F0BA0-2E08-7B55-FBA0-F38BE774DFE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BA35EDF-2433-679E-0DE0-61BD7A84EE6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natural rate of unemployment is the rate of unemployment that the economic, social, and political forces in the economy would cause even when the economy is not in a recession.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factors include the frictional unemployment that occurs when people choose to change jobs or are put out of work for a time by the shifts of a dynamic and changing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any laws concerning conditions of hiring and firing that have the undesired side effect of discouraging job formation.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782764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Calculating the Unemployment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1524001" y="1341776"/>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The Census Bureau carries out a monthly survey to determine the number of people in the labor force in the U.S.</a:t>
            </a:r>
          </a:p>
          <a:p>
            <a:pPr marL="342900" indent="-342900">
              <a:lnSpc>
                <a:spcPct val="150000"/>
              </a:lnSpc>
              <a:buFont typeface="Arial" panose="020B0604020202020204" pitchFamily="34" charset="0"/>
              <a:buChar char="•"/>
            </a:pPr>
            <a:r>
              <a:rPr lang="en-US" sz="2000" dirty="0">
                <a:solidFill>
                  <a:schemeClr val="bg1"/>
                </a:solidFill>
              </a:rPr>
              <a:t>The unemployment rate is the percentage of the people in the U.S. that are unemployed, calculated this way:</a:t>
            </a:r>
          </a:p>
        </p:txBody>
      </p:sp>
      <p:pic>
        <p:nvPicPr>
          <p:cNvPr id="6" name="Picture 5" descr="the number of unemployed people divided by the number of people in the labor force multiplied by 100">
            <a:extLst>
              <a:ext uri="{FF2B5EF4-FFF2-40B4-BE49-F238E27FC236}">
                <a16:creationId xmlns:a16="http://schemas.microsoft.com/office/drawing/2014/main" id="{5C513A8C-0C16-59E2-BA10-7F625BC5D7E2}"/>
              </a:ext>
            </a:extLst>
          </p:cNvPr>
          <p:cNvPicPr>
            <a:picLocks noChangeAspect="1"/>
          </p:cNvPicPr>
          <p:nvPr/>
        </p:nvPicPr>
        <p:blipFill>
          <a:blip r:embed="rId3"/>
          <a:stretch>
            <a:fillRect/>
          </a:stretch>
        </p:blipFill>
        <p:spPr>
          <a:xfrm>
            <a:off x="3462320" y="3525174"/>
            <a:ext cx="5396421" cy="851484"/>
          </a:xfrm>
          <a:prstGeom prst="rect">
            <a:avLst/>
          </a:prstGeom>
        </p:spPr>
      </p:pic>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indent="-256032">
              <a:lnSpc>
                <a:spcPct val="150000"/>
              </a:lnSpc>
              <a:buFont typeface="Arial" panose="020B0604020202020204" pitchFamily="34" charset="0"/>
              <a:buChar char="•"/>
            </a:pPr>
            <a:r>
              <a:rPr lang="en-US" sz="2000" dirty="0">
                <a:solidFill>
                  <a:schemeClr val="bg1"/>
                </a:solidFill>
              </a:rPr>
              <a:t>For example, using numbers from 2021:</a:t>
            </a:r>
          </a:p>
        </p:txBody>
      </p:sp>
      <p:pic>
        <p:nvPicPr>
          <p:cNvPr id="8" name="Picture 7" descr="8.623 million (unemployed people) divided by 161.204 million people (labor force) equals 0.0534912 multiplied by 100 equals 5.3%">
            <a:extLst>
              <a:ext uri="{FF2B5EF4-FFF2-40B4-BE49-F238E27FC236}">
                <a16:creationId xmlns:a16="http://schemas.microsoft.com/office/drawing/2014/main" id="{756DB20A-5506-4609-E98B-5E4B0A7A4652}"/>
              </a:ext>
            </a:extLst>
          </p:cNvPr>
          <p:cNvPicPr>
            <a:picLocks noChangeAspect="1"/>
          </p:cNvPicPr>
          <p:nvPr/>
        </p:nvPicPr>
        <p:blipFill>
          <a:blip r:embed="rId4"/>
          <a:stretch>
            <a:fillRect/>
          </a:stretch>
        </p:blipFill>
        <p:spPr>
          <a:xfrm>
            <a:off x="2736301" y="4946703"/>
            <a:ext cx="7328998" cy="941123"/>
          </a:xfrm>
          <a:prstGeom prst="rect">
            <a:avLst/>
          </a:prstGeom>
        </p:spPr>
      </p:pic>
    </p:spTree>
    <p:extLst>
      <p:ext uri="{BB962C8B-B14F-4D97-AF65-F5344CB8AC3E}">
        <p14:creationId xmlns:p14="http://schemas.microsoft.com/office/powerpoint/2010/main" val="238250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Hidden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with the out-of-the-labor-force category, there are still some people who are mislabeled in the process of categoriz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with the out-of-the-labor-force category, there are still some people who are mislabeled in the process of categorization.</a:t>
              </a:r>
            </a:p>
          </p:txBody>
        </p:sp>
      </p:grpSp>
      <p:grpSp>
        <p:nvGrpSpPr>
          <p:cNvPr id="20" name="Group 19" descr="Individuals that fall under the umbrella of &quot;hidden unemployment&quot; can be identified as discouraged or underemployed."/>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Individuals that fall under the umbrella of "hidden unemployment" can be identified as discouraged or underemployed.</a:t>
              </a:r>
            </a:p>
          </p:txBody>
        </p:sp>
      </p:grpSp>
      <p:grpSp>
        <p:nvGrpSpPr>
          <p:cNvPr id="23" name="Group 22" descr="Discouraged workers are no longer counted in the unemployed group since they are not actively looking for work."/>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Discouraged workers </a:t>
              </a:r>
              <a:r>
                <a:rPr lang="en-US" sz="2000" dirty="0">
                  <a:solidFill>
                    <a:schemeClr val="bg1"/>
                  </a:solidFill>
                </a:rPr>
                <a:t>are no longer counted in the unemployed group since they are not actively looking for work.</a:t>
              </a:r>
            </a:p>
          </p:txBody>
        </p:sp>
      </p:grpSp>
      <p:grpSp>
        <p:nvGrpSpPr>
          <p:cNvPr id="5" name="Group 4" descr="An example of someone who is underemployed is an individual with a college degree in finance who has a job as a cashier.">
            <a:extLst>
              <a:ext uri="{FF2B5EF4-FFF2-40B4-BE49-F238E27FC236}">
                <a16:creationId xmlns:a16="http://schemas.microsoft.com/office/drawing/2014/main" id="{22053209-D22F-E0EC-4025-F1F64B048233}"/>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An example of someone who is </a:t>
              </a:r>
              <a:r>
                <a:rPr lang="en-US" sz="2000" b="1" dirty="0">
                  <a:solidFill>
                    <a:schemeClr val="bg1"/>
                  </a:solidFill>
                </a:rPr>
                <a:t>underemployed</a:t>
              </a:r>
              <a:r>
                <a:rPr lang="en-US" sz="2000" dirty="0">
                  <a:solidFill>
                    <a:schemeClr val="bg1"/>
                  </a:solidFill>
                </a:rPr>
                <a:t> is an individual with a college degree in finance who has a job as a cashier.</a:t>
              </a:r>
            </a:p>
          </p:txBody>
        </p:sp>
      </p:grpSp>
    </p:spTree>
    <p:extLst>
      <p:ext uri="{BB962C8B-B14F-4D97-AF65-F5344CB8AC3E}">
        <p14:creationId xmlns:p14="http://schemas.microsoft.com/office/powerpoint/2010/main" val="22732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Labor Force Participation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ercentage of adults aged 16 and older in an economy that are either unemployed or employed and looking for a job."/>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percentage of adults aged 16 and older in an economy that are either unemployed or employed and looking for a job.</a:t>
              </a:r>
            </a:p>
          </p:txBody>
        </p:sp>
      </p:grpSp>
      <p:pic>
        <p:nvPicPr>
          <p:cNvPr id="5" name="Picture 4" descr="labor force participation rate equals employed plus unemployed divided by total adult population multiplied by 100">
            <a:extLst>
              <a:ext uri="{FF2B5EF4-FFF2-40B4-BE49-F238E27FC236}">
                <a16:creationId xmlns:a16="http://schemas.microsoft.com/office/drawing/2014/main" id="{B4CF39BD-DE7C-C78D-332F-6FF25F5347E0}"/>
              </a:ext>
            </a:extLst>
          </p:cNvPr>
          <p:cNvPicPr>
            <a:picLocks noChangeAspect="1"/>
          </p:cNvPicPr>
          <p:nvPr/>
        </p:nvPicPr>
        <p:blipFill>
          <a:blip r:embed="rId3"/>
          <a:stretch>
            <a:fillRect/>
          </a:stretch>
        </p:blipFill>
        <p:spPr>
          <a:xfrm>
            <a:off x="2066922" y="2469390"/>
            <a:ext cx="8058154" cy="812683"/>
          </a:xfrm>
          <a:prstGeom prst="rect">
            <a:avLst/>
          </a:prstGeom>
        </p:spPr>
      </p:pic>
      <p:grpSp>
        <p:nvGrpSpPr>
          <p:cNvPr id="23" name="Group 22" descr="This number began climbing in the 1960s, with more women entering the workforce, and peaked in late 1999 to early 2000."/>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number began climbing in the 1960s, with more women entering the workforce, and peaked in late 1999 to early 2000.</a:t>
              </a:r>
            </a:p>
          </p:txBody>
        </p:sp>
      </p:grpSp>
    </p:spTree>
    <p:extLst>
      <p:ext uri="{BB962C8B-B14F-4D97-AF65-F5344CB8AC3E}">
        <p14:creationId xmlns:p14="http://schemas.microsoft.com/office/powerpoint/2010/main" val="3361818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Establishment Payroll Survey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report that shows the number of jobs created each month in the U.S.&#10;&#10;Conducted by the Bureau of Labor Statistics&#10;&#10;A survey of about 147,000 businesses and government agencies&#10;&#10;Creates payroll estimates by counting all employees, the average number of weekly hours worked, and workers’ average hourly, weekly, and overtime earnings&#10;&#10;Criticisms: doesn’t count the self-employed and doesn’t make a distinction between full-time, well-paying jobs and part-time, minimum-wage jobs">
            <a:extLst>
              <a:ext uri="{FF2B5EF4-FFF2-40B4-BE49-F238E27FC236}">
                <a16:creationId xmlns:a16="http://schemas.microsoft.com/office/drawing/2014/main" id="{36EC9E9E-97D5-3616-EDF6-D2C427CE1E6A}"/>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report that shows the number of jobs created each month in the U.S.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Conducted by the Bureau of Labor Statistics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survey of about 147,000 businesses and government agencies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Creates payroll estimates by counting all employees, the average number of weekly hours worked, and workers’ average hourly, weekly, and overtime earnings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Criticisms: doesn’t count the self-employed and doesn’t make a distinction between full-time, well-paying jobs and part-time, minimum-wage jobs</a:t>
              </a:r>
            </a:p>
          </p:txBody>
        </p:sp>
      </p:grpSp>
    </p:spTree>
    <p:extLst>
      <p:ext uri="{BB962C8B-B14F-4D97-AF65-F5344CB8AC3E}">
        <p14:creationId xmlns:p14="http://schemas.microsoft.com/office/powerpoint/2010/main" val="3157368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45F5A53-8081-4481-884A-6828626226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41A832-C90E-4591-B9B5-0E151C52BFB1}">
  <ds:schemaRefs>
    <ds:schemaRef ds:uri="http://schemas.microsoft.com/sharepoint/v3/contenttype/forms"/>
  </ds:schemaRefs>
</ds:datastoreItem>
</file>

<file path=customXml/itemProps3.xml><?xml version="1.0" encoding="utf-8"?>
<ds:datastoreItem xmlns:ds="http://schemas.openxmlformats.org/officeDocument/2006/customXml" ds:itemID="{F306E945-FB9C-467F-A936-C984A0DA4CA7}">
  <ds:schemaRefs>
    <ds:schemaRef ds:uri="http://purl.org/dc/dcmitype/"/>
    <ds:schemaRef ds:uri="http://schemas.microsoft.com/office/2006/documentManagement/types"/>
    <ds:schemaRef ds:uri="http://schemas.microsoft.com/office/infopath/2007/PartnerControls"/>
    <ds:schemaRef ds:uri="http://www.w3.org/XML/1998/namespace"/>
    <ds:schemaRef ds:uri="http://purl.org/dc/elements/1.1/"/>
    <ds:schemaRef ds:uri="http://purl.org/dc/terms/"/>
    <ds:schemaRef ds:uri="fdab59f7-c3a7-48e5-acd8-618ce834776e"/>
    <ds:schemaRef ds:uri="http://schemas.openxmlformats.org/package/2006/metadata/core-properties"/>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6403</TotalTime>
  <Words>7088</Words>
  <Application>Microsoft Office PowerPoint</Application>
  <PresentationFormat>Widescreen</PresentationFormat>
  <Paragraphs>536</Paragraphs>
  <Slides>59</Slides>
  <Notes>52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Calibri</vt:lpstr>
      <vt:lpstr>Calibri Light</vt:lpstr>
      <vt:lpstr>Cambria Math</vt:lpstr>
      <vt:lpstr>Century Gothic</vt:lpstr>
      <vt:lpstr>Wingdings</vt:lpstr>
      <vt:lpstr>Office Theme</vt:lpstr>
      <vt:lpstr>How Economists Define and Compute Unemployment Rate</vt:lpstr>
      <vt:lpstr>Introduction1</vt:lpstr>
      <vt:lpstr>How Economists Define and Compute Unemployment Rate1</vt:lpstr>
      <vt:lpstr>Who Is Unemployed?</vt:lpstr>
      <vt:lpstr>Key Groups in Employment/Unemployment</vt:lpstr>
      <vt:lpstr>Calculating the Unemployment Rate</vt:lpstr>
      <vt:lpstr>Hidden Unemployment</vt:lpstr>
      <vt:lpstr>Labor Force Participation Rate</vt:lpstr>
      <vt:lpstr>Establishment Payroll Survey</vt:lpstr>
      <vt:lpstr>Current Population Survey (CPS)</vt:lpstr>
      <vt:lpstr>Complications of Measuring Unemployment</vt:lpstr>
      <vt:lpstr>Real World Discussion</vt:lpstr>
      <vt:lpstr>Summary1</vt:lpstr>
      <vt:lpstr>Patterns of Unemployment</vt:lpstr>
      <vt:lpstr>Introduction2</vt:lpstr>
      <vt:lpstr>On Your Own1</vt:lpstr>
      <vt:lpstr>Patterns of Unemployment1</vt:lpstr>
      <vt:lpstr>Patterns of Unemployment – Gender</vt:lpstr>
      <vt:lpstr>Patterns of Unemployment – Age1</vt:lpstr>
      <vt:lpstr>Patterns of Unemployment – Age2</vt:lpstr>
      <vt:lpstr>Patterns of Unemployment – Race</vt:lpstr>
      <vt:lpstr>Patterns of Unemployment – Education1</vt:lpstr>
      <vt:lpstr>Patterns of Unemployment – Education2</vt:lpstr>
      <vt:lpstr>International Unemployment Comparisons</vt:lpstr>
      <vt:lpstr>Summary2</vt:lpstr>
      <vt:lpstr>What Causes Changes in Unemployment over the Short Run</vt:lpstr>
      <vt:lpstr>Cyclical Unemployment</vt:lpstr>
      <vt:lpstr>Why Wages Might Be Sticky Downward</vt:lpstr>
      <vt:lpstr>Real World Example1</vt:lpstr>
      <vt:lpstr>Sticky Downward Wages Theories1</vt:lpstr>
      <vt:lpstr>Implicit Contract Theory</vt:lpstr>
      <vt:lpstr>Efficiency Wage Theory</vt:lpstr>
      <vt:lpstr>Adverse Selection of Wage Cuts Argument</vt:lpstr>
      <vt:lpstr>Insider-Outsider Model</vt:lpstr>
      <vt:lpstr>Relative Wage Coordination Argument</vt:lpstr>
      <vt:lpstr>Sticky Downward Wages Theories2</vt:lpstr>
      <vt:lpstr>Sticky Downward Wages Theories3</vt:lpstr>
      <vt:lpstr>Summary3</vt:lpstr>
      <vt:lpstr>What Causes Changes in Unemployment over the Long Run</vt:lpstr>
      <vt:lpstr>Introduction3</vt:lpstr>
      <vt:lpstr>Natural Rate of Unemployment</vt:lpstr>
      <vt:lpstr>Frictional Unemployment1</vt:lpstr>
      <vt:lpstr>Frictional Unemployment2</vt:lpstr>
      <vt:lpstr>Unemployment by Age</vt:lpstr>
      <vt:lpstr>Structural Unemployment</vt:lpstr>
      <vt:lpstr>On Your Own2</vt:lpstr>
      <vt:lpstr>On Your Own3</vt:lpstr>
      <vt:lpstr>Natural Unemployment and Potential Real GDP1</vt:lpstr>
      <vt:lpstr>Natural Unemployment and Potential Real GDP2</vt:lpstr>
      <vt:lpstr>Productivity Shifts and the Natural Rate of Unemployment1</vt:lpstr>
      <vt:lpstr>Productivity Shifts and the Natural Rate of Unemployment2</vt:lpstr>
      <vt:lpstr>Productivity Shifts and the Natural Rate of Unemployment3</vt:lpstr>
      <vt:lpstr>Public Policy and the Natural Rate of Unemployment</vt:lpstr>
      <vt:lpstr>The Natural Rate of Unemployment in Recent Years</vt:lpstr>
      <vt:lpstr>The Natural Rate of Unemployment in Europe</vt:lpstr>
      <vt:lpstr>Preview of Policies to Fight Unemployment</vt:lpstr>
      <vt:lpstr>Real World Example2</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168</cp:revision>
  <dcterms:created xsi:type="dcterms:W3CDTF">2014-11-06T15:36:04Z</dcterms:created>
  <dcterms:modified xsi:type="dcterms:W3CDTF">2026-02-05T13:13:17Z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