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3"/>
  </p:notesMasterIdLst>
  <p:sldIdLst>
    <p:sldId id="293" r:id="rId5"/>
    <p:sldId id="351" r:id="rId6"/>
    <p:sldId id="375" r:id="rId7"/>
    <p:sldId id="258" r:id="rId8"/>
    <p:sldId id="376" r:id="rId9"/>
    <p:sldId id="377" r:id="rId10"/>
    <p:sldId id="369" r:id="rId11"/>
    <p:sldId id="378" r:id="rId12"/>
    <p:sldId id="379" r:id="rId13"/>
    <p:sldId id="380" r:id="rId14"/>
    <p:sldId id="374" r:id="rId15"/>
    <p:sldId id="382" r:id="rId16"/>
    <p:sldId id="381" r:id="rId17"/>
    <p:sldId id="409" r:id="rId18"/>
    <p:sldId id="264" r:id="rId19"/>
    <p:sldId id="265" r:id="rId20"/>
    <p:sldId id="259" r:id="rId21"/>
    <p:sldId id="266" r:id="rId22"/>
    <p:sldId id="267" r:id="rId23"/>
    <p:sldId id="268" r:id="rId24"/>
    <p:sldId id="269" r:id="rId25"/>
    <p:sldId id="271" r:id="rId26"/>
    <p:sldId id="270" r:id="rId27"/>
    <p:sldId id="410" r:id="rId28"/>
    <p:sldId id="257" r:id="rId29"/>
    <p:sldId id="403" r:id="rId30"/>
    <p:sldId id="404" r:id="rId31"/>
    <p:sldId id="405" r:id="rId32"/>
    <p:sldId id="406" r:id="rId33"/>
    <p:sldId id="262" r:id="rId34"/>
    <p:sldId id="384" r:id="rId35"/>
    <p:sldId id="407" r:id="rId36"/>
    <p:sldId id="272" r:id="rId37"/>
    <p:sldId id="408" r:id="rId38"/>
    <p:sldId id="273" r:id="rId39"/>
    <p:sldId id="274" r:id="rId40"/>
    <p:sldId id="383" r:id="rId41"/>
    <p:sldId id="411" r:id="rId42"/>
    <p:sldId id="393" r:id="rId43"/>
    <p:sldId id="394" r:id="rId44"/>
    <p:sldId id="395" r:id="rId45"/>
    <p:sldId id="396" r:id="rId46"/>
    <p:sldId id="397" r:id="rId47"/>
    <p:sldId id="398" r:id="rId48"/>
    <p:sldId id="399" r:id="rId49"/>
    <p:sldId id="400" r:id="rId50"/>
    <p:sldId id="401" r:id="rId51"/>
    <p:sldId id="340"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1ECDB3-F31A-4062-82B6-63D50AB8431E}" v="3" dt="2026-02-05T13:09:00.9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4416" autoAdjust="0"/>
  </p:normalViewPr>
  <p:slideViewPr>
    <p:cSldViewPr snapToGrid="0">
      <p:cViewPr varScale="1">
        <p:scale>
          <a:sx n="90" d="100"/>
          <a:sy n="90" d="100"/>
        </p:scale>
        <p:origin x="108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16T18:27:03.946" v="910" actId="962"/>
      <pc:docMkLst>
        <pc:docMk/>
      </pc:docMkLst>
      <pc:sldChg chg="addSp delSp modSp mod">
        <pc:chgData name="Caitlin Coleman" userId="96f87ca1-0e64-4ae8-8d77-98757b85df0b" providerId="ADAL" clId="{DDA6BCD5-DC0D-434C-93A0-51E2BCD25B34}" dt="2026-01-16T12:59:34.194" v="426" actId="33553"/>
        <pc:sldMkLst>
          <pc:docMk/>
          <pc:sldMk cId="0" sldId="257"/>
        </pc:sldMkLst>
        <pc:spChg chg="add mod ord">
          <ac:chgData name="Caitlin Coleman" userId="96f87ca1-0e64-4ae8-8d77-98757b85df0b" providerId="ADAL" clId="{DDA6BCD5-DC0D-434C-93A0-51E2BCD25B34}" dt="2026-01-16T12:59:34.194" v="426" actId="33553"/>
          <ac:spMkLst>
            <pc:docMk/>
            <pc:sldMk cId="0" sldId="257"/>
            <ac:spMk id="5" creationId="{DFD41BB2-876D-B0BD-D7D5-F6B06E2E5549}"/>
          </ac:spMkLst>
        </pc:spChg>
        <pc:grpChg chg="mod">
          <ac:chgData name="Caitlin Coleman" userId="96f87ca1-0e64-4ae8-8d77-98757b85df0b" providerId="ADAL" clId="{DDA6BCD5-DC0D-434C-93A0-51E2BCD25B34}" dt="2026-01-16T12:59:14.287" v="424" actId="962"/>
          <ac:grpSpMkLst>
            <pc:docMk/>
            <pc:sldMk cId="0" sldId="257"/>
            <ac:grpSpMk id="7" creationId="{B7C0D14B-E422-422F-A8A6-260ABBADB111}"/>
          </ac:grpSpMkLst>
        </pc:grpChg>
        <pc:grpChg chg="mod">
          <ac:chgData name="Caitlin Coleman" userId="96f87ca1-0e64-4ae8-8d77-98757b85df0b" providerId="ADAL" clId="{DDA6BCD5-DC0D-434C-93A0-51E2BCD25B34}" dt="2026-01-16T12:59:29.005" v="425" actId="962"/>
          <ac:grpSpMkLst>
            <pc:docMk/>
            <pc:sldMk cId="0" sldId="257"/>
            <ac:grpSpMk id="17" creationId="{A8BB77AE-45B7-4C16-B3A3-AABFD9400253}"/>
          </ac:grpSpMkLst>
        </pc:grpChg>
        <pc:cxnChg chg="add mod ord">
          <ac:chgData name="Caitlin Coleman" userId="96f87ca1-0e64-4ae8-8d77-98757b85df0b" providerId="ADAL" clId="{DDA6BCD5-DC0D-434C-93A0-51E2BCD25B34}" dt="2026-01-16T12:59:04.900" v="423"/>
          <ac:cxnSpMkLst>
            <pc:docMk/>
            <pc:sldMk cId="0" sldId="257"/>
            <ac:cxnSpMk id="6" creationId="{452AF81B-101D-5B36-4D05-542D70ADA58E}"/>
          </ac:cxnSpMkLst>
        </pc:cxnChg>
      </pc:sldChg>
      <pc:sldChg chg="addSp delSp modSp mod">
        <pc:chgData name="Caitlin Coleman" userId="96f87ca1-0e64-4ae8-8d77-98757b85df0b" providerId="ADAL" clId="{DDA6BCD5-DC0D-434C-93A0-51E2BCD25B34}" dt="2026-01-16T11:26:41.742" v="35" actId="962"/>
        <pc:sldMkLst>
          <pc:docMk/>
          <pc:sldMk cId="0" sldId="258"/>
        </pc:sldMkLst>
        <pc:spChg chg="add mod ord">
          <ac:chgData name="Caitlin Coleman" userId="96f87ca1-0e64-4ae8-8d77-98757b85df0b" providerId="ADAL" clId="{DDA6BCD5-DC0D-434C-93A0-51E2BCD25B34}" dt="2026-01-16T11:26:10.780" v="31" actId="33553"/>
          <ac:spMkLst>
            <pc:docMk/>
            <pc:sldMk cId="0" sldId="258"/>
            <ac:spMk id="2" creationId="{04793B45-1218-4FC4-8575-AA92B92B6C1D}"/>
          </ac:spMkLst>
        </pc:spChg>
        <pc:grpChg chg="mod">
          <ac:chgData name="Caitlin Coleman" userId="96f87ca1-0e64-4ae8-8d77-98757b85df0b" providerId="ADAL" clId="{DDA6BCD5-DC0D-434C-93A0-51E2BCD25B34}" dt="2026-01-16T11:26:22.902" v="32" actId="962"/>
          <ac:grpSpMkLst>
            <pc:docMk/>
            <pc:sldMk cId="0" sldId="258"/>
            <ac:grpSpMk id="12" creationId="{ADC41353-1BA5-4CFB-A4AE-1E345879AED6}"/>
          </ac:grpSpMkLst>
        </pc:grpChg>
        <pc:grpChg chg="mod ord">
          <ac:chgData name="Caitlin Coleman" userId="96f87ca1-0e64-4ae8-8d77-98757b85df0b" providerId="ADAL" clId="{DDA6BCD5-DC0D-434C-93A0-51E2BCD25B34}" dt="2026-01-16T11:26:41.742" v="35" actId="962"/>
          <ac:grpSpMkLst>
            <pc:docMk/>
            <pc:sldMk cId="0" sldId="258"/>
            <ac:grpSpMk id="15" creationId="{B231FB5E-7078-4BBD-A91F-0E5E6B37E38D}"/>
          </ac:grpSpMkLst>
        </pc:grpChg>
        <pc:grpChg chg="mod">
          <ac:chgData name="Caitlin Coleman" userId="96f87ca1-0e64-4ae8-8d77-98757b85df0b" providerId="ADAL" clId="{DDA6BCD5-DC0D-434C-93A0-51E2BCD25B34}" dt="2026-01-16T11:26:33.948" v="34" actId="962"/>
          <ac:grpSpMkLst>
            <pc:docMk/>
            <pc:sldMk cId="0" sldId="258"/>
            <ac:grpSpMk id="18" creationId="{45672903-1DB2-40B4-A8D4-D93ADF0C4495}"/>
          </ac:grpSpMkLst>
        </pc:grpChg>
        <pc:cxnChg chg="add mod ord">
          <ac:chgData name="Caitlin Coleman" userId="96f87ca1-0e64-4ae8-8d77-98757b85df0b" providerId="ADAL" clId="{DDA6BCD5-DC0D-434C-93A0-51E2BCD25B34}" dt="2026-01-16T11:26:03.771" v="30"/>
          <ac:cxnSpMkLst>
            <pc:docMk/>
            <pc:sldMk cId="0" sldId="258"/>
            <ac:cxnSpMk id="3" creationId="{8D5A6B02-689E-1B96-F1DD-86AC0EC3DC3F}"/>
          </ac:cxnSpMkLst>
        </pc:cxnChg>
      </pc:sldChg>
      <pc:sldChg chg="addSp delSp modSp mod">
        <pc:chgData name="Caitlin Coleman" userId="96f87ca1-0e64-4ae8-8d77-98757b85df0b" providerId="ADAL" clId="{DDA6BCD5-DC0D-434C-93A0-51E2BCD25B34}" dt="2026-01-16T12:07:45.405" v="263" actId="33553"/>
        <pc:sldMkLst>
          <pc:docMk/>
          <pc:sldMk cId="0" sldId="259"/>
        </pc:sldMkLst>
        <pc:spChg chg="add mod">
          <ac:chgData name="Caitlin Coleman" userId="96f87ca1-0e64-4ae8-8d77-98757b85df0b" providerId="ADAL" clId="{DDA6BCD5-DC0D-434C-93A0-51E2BCD25B34}" dt="2026-01-16T12:07:45.405" v="263" actId="33553"/>
          <ac:spMkLst>
            <pc:docMk/>
            <pc:sldMk cId="0" sldId="259"/>
            <ac:spMk id="2" creationId="{5946A7BF-7376-21B0-516D-B33BC14ACD1D}"/>
          </ac:spMkLst>
        </pc:spChg>
        <pc:spChg chg="mod">
          <ac:chgData name="Caitlin Coleman" userId="96f87ca1-0e64-4ae8-8d77-98757b85df0b" providerId="ADAL" clId="{DDA6BCD5-DC0D-434C-93A0-51E2BCD25B34}" dt="2026-01-16T12:03:34.486" v="245"/>
          <ac:spMkLst>
            <pc:docMk/>
            <pc:sldMk cId="0" sldId="259"/>
            <ac:spMk id="5" creationId="{A427E3AB-D34F-14AD-70D7-A24582308BC6}"/>
          </ac:spMkLst>
        </pc:spChg>
        <pc:spChg chg="mod">
          <ac:chgData name="Caitlin Coleman" userId="96f87ca1-0e64-4ae8-8d77-98757b85df0b" providerId="ADAL" clId="{DDA6BCD5-DC0D-434C-93A0-51E2BCD25B34}" dt="2026-01-16T12:03:45.358" v="246"/>
          <ac:spMkLst>
            <pc:docMk/>
            <pc:sldMk cId="0" sldId="259"/>
            <ac:spMk id="6" creationId="{C1011BE0-9259-06E7-838F-C4A91F52FAC3}"/>
          </ac:spMkLst>
        </pc:spChg>
        <pc:grpChg chg="add mod">
          <ac:chgData name="Caitlin Coleman" userId="96f87ca1-0e64-4ae8-8d77-98757b85df0b" providerId="ADAL" clId="{DDA6BCD5-DC0D-434C-93A0-51E2BCD25B34}" dt="2026-01-16T12:04:12.043" v="251" actId="1076"/>
          <ac:grpSpMkLst>
            <pc:docMk/>
            <pc:sldMk cId="0" sldId="259"/>
            <ac:grpSpMk id="4" creationId="{863F9340-093D-E7BA-2CA6-EE7BB02322AF}"/>
          </ac:grpSpMkLst>
        </pc:grpChg>
        <pc:picChg chg="add mod">
          <ac:chgData name="Caitlin Coleman" userId="96f87ca1-0e64-4ae8-8d77-98757b85df0b" providerId="ADAL" clId="{DDA6BCD5-DC0D-434C-93A0-51E2BCD25B34}" dt="2026-01-16T12:06:31.119" v="262" actId="962"/>
          <ac:picMkLst>
            <pc:docMk/>
            <pc:sldMk cId="0" sldId="259"/>
            <ac:picMk id="8" creationId="{5690C0CA-63C9-926D-6853-18C4164B71C7}"/>
          </ac:picMkLst>
        </pc:picChg>
        <pc:cxnChg chg="add mod">
          <ac:chgData name="Caitlin Coleman" userId="96f87ca1-0e64-4ae8-8d77-98757b85df0b" providerId="ADAL" clId="{DDA6BCD5-DC0D-434C-93A0-51E2BCD25B34}" dt="2026-01-16T12:03:12.351" v="243"/>
          <ac:cxnSpMkLst>
            <pc:docMk/>
            <pc:sldMk cId="0" sldId="259"/>
            <ac:cxnSpMk id="3" creationId="{AF4EAEAB-0A0F-936A-CE80-A72A408C4611}"/>
          </ac:cxnSpMkLst>
        </pc:cxnChg>
      </pc:sldChg>
      <pc:sldChg chg="addSp delSp modSp mod">
        <pc:chgData name="Caitlin Coleman" userId="96f87ca1-0e64-4ae8-8d77-98757b85df0b" providerId="ADAL" clId="{DDA6BCD5-DC0D-434C-93A0-51E2BCD25B34}" dt="2026-01-16T13:42:16.517" v="574" actId="33553"/>
        <pc:sldMkLst>
          <pc:docMk/>
          <pc:sldMk cId="0" sldId="262"/>
        </pc:sldMkLst>
        <pc:spChg chg="add mod ord">
          <ac:chgData name="Caitlin Coleman" userId="96f87ca1-0e64-4ae8-8d77-98757b85df0b" providerId="ADAL" clId="{DDA6BCD5-DC0D-434C-93A0-51E2BCD25B34}" dt="2026-01-16T13:42:16.517" v="574" actId="33553"/>
          <ac:spMkLst>
            <pc:docMk/>
            <pc:sldMk cId="0" sldId="262"/>
            <ac:spMk id="6" creationId="{9FB6B688-B1FE-60C4-0518-96EDFAC61E1B}"/>
          </ac:spMkLst>
        </pc:spChg>
        <pc:picChg chg="add mod">
          <ac:chgData name="Caitlin Coleman" userId="96f87ca1-0e64-4ae8-8d77-98757b85df0b" providerId="ADAL" clId="{DDA6BCD5-DC0D-434C-93A0-51E2BCD25B34}" dt="2026-01-16T13:41:53.556" v="573" actId="962"/>
          <ac:picMkLst>
            <pc:docMk/>
            <pc:sldMk cId="0" sldId="262"/>
            <ac:picMk id="11" creationId="{57EA62EC-CE9D-6054-27C9-5F1E1A397F97}"/>
          </ac:picMkLst>
        </pc:picChg>
        <pc:cxnChg chg="add mod ord">
          <ac:chgData name="Caitlin Coleman" userId="96f87ca1-0e64-4ae8-8d77-98757b85df0b" providerId="ADAL" clId="{DDA6BCD5-DC0D-434C-93A0-51E2BCD25B34}" dt="2026-01-16T13:30:48.564" v="571" actId="1076"/>
          <ac:cxnSpMkLst>
            <pc:docMk/>
            <pc:sldMk cId="0" sldId="262"/>
            <ac:cxnSpMk id="7" creationId="{DDDE391E-408A-295D-44A2-E461F0E89AF5}"/>
          </ac:cxnSpMkLst>
        </pc:cxnChg>
      </pc:sldChg>
      <pc:sldChg chg="addSp delSp modSp mod">
        <pc:chgData name="Caitlin Coleman" userId="96f87ca1-0e64-4ae8-8d77-98757b85df0b" providerId="ADAL" clId="{DDA6BCD5-DC0D-434C-93A0-51E2BCD25B34}" dt="2026-01-16T11:49:58.695" v="218" actId="33553"/>
        <pc:sldMkLst>
          <pc:docMk/>
          <pc:sldMk cId="0" sldId="264"/>
        </pc:sldMkLst>
        <pc:spChg chg="add mod ord">
          <ac:chgData name="Caitlin Coleman" userId="96f87ca1-0e64-4ae8-8d77-98757b85df0b" providerId="ADAL" clId="{DDA6BCD5-DC0D-434C-93A0-51E2BCD25B34}" dt="2026-01-16T11:49:58.695" v="218" actId="33553"/>
          <ac:spMkLst>
            <pc:docMk/>
            <pc:sldMk cId="0" sldId="264"/>
            <ac:spMk id="2" creationId="{AE3528C8-BD15-A86F-B66B-991228E7E6FA}"/>
          </ac:spMkLst>
        </pc:spChg>
        <pc:grpChg chg="mod">
          <ac:chgData name="Caitlin Coleman" userId="96f87ca1-0e64-4ae8-8d77-98757b85df0b" providerId="ADAL" clId="{DDA6BCD5-DC0D-434C-93A0-51E2BCD25B34}" dt="2026-01-16T11:49:36.037" v="214" actId="962"/>
          <ac:grpSpMkLst>
            <pc:docMk/>
            <pc:sldMk cId="0" sldId="264"/>
            <ac:grpSpMk id="12" creationId="{ADC41353-1BA5-4CFB-A4AE-1E345879AED6}"/>
          </ac:grpSpMkLst>
        </pc:grpChg>
        <pc:grpChg chg="mod ord">
          <ac:chgData name="Caitlin Coleman" userId="96f87ca1-0e64-4ae8-8d77-98757b85df0b" providerId="ADAL" clId="{DDA6BCD5-DC0D-434C-93A0-51E2BCD25B34}" dt="2026-01-16T11:49:54.311" v="217" actId="962"/>
          <ac:grpSpMkLst>
            <pc:docMk/>
            <pc:sldMk cId="0" sldId="264"/>
            <ac:grpSpMk id="15" creationId="{B231FB5E-7078-4BBD-A91F-0E5E6B37E38D}"/>
          </ac:grpSpMkLst>
        </pc:grpChg>
        <pc:grpChg chg="mod">
          <ac:chgData name="Caitlin Coleman" userId="96f87ca1-0e64-4ae8-8d77-98757b85df0b" providerId="ADAL" clId="{DDA6BCD5-DC0D-434C-93A0-51E2BCD25B34}" dt="2026-01-16T11:49:47.206" v="216" actId="962"/>
          <ac:grpSpMkLst>
            <pc:docMk/>
            <pc:sldMk cId="0" sldId="264"/>
            <ac:grpSpMk id="18" creationId="{45672903-1DB2-40B4-A8D4-D93ADF0C4495}"/>
          </ac:grpSpMkLst>
        </pc:grpChg>
        <pc:cxnChg chg="add mod ord">
          <ac:chgData name="Caitlin Coleman" userId="96f87ca1-0e64-4ae8-8d77-98757b85df0b" providerId="ADAL" clId="{DDA6BCD5-DC0D-434C-93A0-51E2BCD25B34}" dt="2026-01-16T11:49:23.724" v="213"/>
          <ac:cxnSpMkLst>
            <pc:docMk/>
            <pc:sldMk cId="0" sldId="264"/>
            <ac:cxnSpMk id="3" creationId="{07C4FD54-4595-3D45-9F32-1462D25869E8}"/>
          </ac:cxnSpMkLst>
        </pc:cxnChg>
      </pc:sldChg>
      <pc:sldChg chg="addSp delSp modSp mod">
        <pc:chgData name="Caitlin Coleman" userId="96f87ca1-0e64-4ae8-8d77-98757b85df0b" providerId="ADAL" clId="{DDA6BCD5-DC0D-434C-93A0-51E2BCD25B34}" dt="2026-01-16T12:02:42.282" v="241" actId="33553"/>
        <pc:sldMkLst>
          <pc:docMk/>
          <pc:sldMk cId="92765383" sldId="265"/>
        </pc:sldMkLst>
        <pc:spChg chg="add mod ord">
          <ac:chgData name="Caitlin Coleman" userId="96f87ca1-0e64-4ae8-8d77-98757b85df0b" providerId="ADAL" clId="{DDA6BCD5-DC0D-434C-93A0-51E2BCD25B34}" dt="2026-01-16T12:02:42.282" v="241" actId="33553"/>
          <ac:spMkLst>
            <pc:docMk/>
            <pc:sldMk cId="92765383" sldId="265"/>
            <ac:spMk id="2" creationId="{39B52F95-3624-F6CF-3C6C-1BAB3DFCB606}"/>
          </ac:spMkLst>
        </pc:spChg>
        <pc:grpChg chg="mod">
          <ac:chgData name="Caitlin Coleman" userId="96f87ca1-0e64-4ae8-8d77-98757b85df0b" providerId="ADAL" clId="{DDA6BCD5-DC0D-434C-93A0-51E2BCD25B34}" dt="2026-01-16T12:01:57.788" v="235" actId="962"/>
          <ac:grpSpMkLst>
            <pc:docMk/>
            <pc:sldMk cId="92765383" sldId="265"/>
            <ac:grpSpMk id="12" creationId="{ADC41353-1BA5-4CFB-A4AE-1E345879AED6}"/>
          </ac:grpSpMkLst>
        </pc:grpChg>
        <pc:grpChg chg="mod ord">
          <ac:chgData name="Caitlin Coleman" userId="96f87ca1-0e64-4ae8-8d77-98757b85df0b" providerId="ADAL" clId="{DDA6BCD5-DC0D-434C-93A0-51E2BCD25B34}" dt="2026-01-16T12:02:17.775" v="238" actId="962"/>
          <ac:grpSpMkLst>
            <pc:docMk/>
            <pc:sldMk cId="92765383" sldId="265"/>
            <ac:grpSpMk id="15" creationId="{B231FB5E-7078-4BBD-A91F-0E5E6B37E38D}"/>
          </ac:grpSpMkLst>
        </pc:grpChg>
        <pc:grpChg chg="mod">
          <ac:chgData name="Caitlin Coleman" userId="96f87ca1-0e64-4ae8-8d77-98757b85df0b" providerId="ADAL" clId="{DDA6BCD5-DC0D-434C-93A0-51E2BCD25B34}" dt="2026-01-16T12:02:09.568" v="237" actId="962"/>
          <ac:grpSpMkLst>
            <pc:docMk/>
            <pc:sldMk cId="92765383" sldId="265"/>
            <ac:grpSpMk id="18" creationId="{45672903-1DB2-40B4-A8D4-D93ADF0C4495}"/>
          </ac:grpSpMkLst>
        </pc:grpChg>
        <pc:grpChg chg="mod">
          <ac:chgData name="Caitlin Coleman" userId="96f87ca1-0e64-4ae8-8d77-98757b85df0b" providerId="ADAL" clId="{DDA6BCD5-DC0D-434C-93A0-51E2BCD25B34}" dt="2026-01-16T12:02:27.351" v="239" actId="962"/>
          <ac:grpSpMkLst>
            <pc:docMk/>
            <pc:sldMk cId="92765383" sldId="265"/>
            <ac:grpSpMk id="21" creationId="{36F0D41F-7487-4930-8E4F-DEDAA6C9ED44}"/>
          </ac:grpSpMkLst>
        </pc:grpChg>
        <pc:grpChg chg="mod">
          <ac:chgData name="Caitlin Coleman" userId="96f87ca1-0e64-4ae8-8d77-98757b85df0b" providerId="ADAL" clId="{DDA6BCD5-DC0D-434C-93A0-51E2BCD25B34}" dt="2026-01-16T12:02:35.545" v="240" actId="962"/>
          <ac:grpSpMkLst>
            <pc:docMk/>
            <pc:sldMk cId="92765383" sldId="265"/>
            <ac:grpSpMk id="24" creationId="{A217C44C-290E-4336-BA08-155490E1C6A8}"/>
          </ac:grpSpMkLst>
        </pc:grpChg>
        <pc:cxnChg chg="add mod ord">
          <ac:chgData name="Caitlin Coleman" userId="96f87ca1-0e64-4ae8-8d77-98757b85df0b" providerId="ADAL" clId="{DDA6BCD5-DC0D-434C-93A0-51E2BCD25B34}" dt="2026-01-16T12:01:49.234" v="234"/>
          <ac:cxnSpMkLst>
            <pc:docMk/>
            <pc:sldMk cId="92765383" sldId="265"/>
            <ac:cxnSpMk id="3" creationId="{D59F49A1-28B2-907E-69FF-42DAF8A00586}"/>
          </ac:cxnSpMkLst>
        </pc:cxnChg>
      </pc:sldChg>
      <pc:sldChg chg="addSp delSp modSp mod">
        <pc:chgData name="Caitlin Coleman" userId="96f87ca1-0e64-4ae8-8d77-98757b85df0b" providerId="ADAL" clId="{DDA6BCD5-DC0D-434C-93A0-51E2BCD25B34}" dt="2026-01-16T12:09:17.245" v="284" actId="962"/>
        <pc:sldMkLst>
          <pc:docMk/>
          <pc:sldMk cId="440571633" sldId="266"/>
        </pc:sldMkLst>
        <pc:spChg chg="add mod ord">
          <ac:chgData name="Caitlin Coleman" userId="96f87ca1-0e64-4ae8-8d77-98757b85df0b" providerId="ADAL" clId="{DDA6BCD5-DC0D-434C-93A0-51E2BCD25B34}" dt="2026-01-16T12:08:35.105" v="279" actId="33553"/>
          <ac:spMkLst>
            <pc:docMk/>
            <pc:sldMk cId="440571633" sldId="266"/>
            <ac:spMk id="4" creationId="{CEBB8964-4003-EB9F-8AC5-14373F65CEF1}"/>
          </ac:spMkLst>
        </pc:spChg>
        <pc:grpChg chg="mod">
          <ac:chgData name="Caitlin Coleman" userId="96f87ca1-0e64-4ae8-8d77-98757b85df0b" providerId="ADAL" clId="{DDA6BCD5-DC0D-434C-93A0-51E2BCD25B34}" dt="2026-01-16T12:08:50.610" v="280" actId="962"/>
          <ac:grpSpMkLst>
            <pc:docMk/>
            <pc:sldMk cId="440571633" sldId="266"/>
            <ac:grpSpMk id="12" creationId="{ADC41353-1BA5-4CFB-A4AE-1E345879AED6}"/>
          </ac:grpSpMkLst>
        </pc:grpChg>
        <pc:grpChg chg="mod ord">
          <ac:chgData name="Caitlin Coleman" userId="96f87ca1-0e64-4ae8-8d77-98757b85df0b" providerId="ADAL" clId="{DDA6BCD5-DC0D-434C-93A0-51E2BCD25B34}" dt="2026-01-16T12:09:09.018" v="283" actId="962"/>
          <ac:grpSpMkLst>
            <pc:docMk/>
            <pc:sldMk cId="440571633" sldId="266"/>
            <ac:grpSpMk id="15" creationId="{B231FB5E-7078-4BBD-A91F-0E5E6B37E38D}"/>
          </ac:grpSpMkLst>
        </pc:grpChg>
        <pc:grpChg chg="mod">
          <ac:chgData name="Caitlin Coleman" userId="96f87ca1-0e64-4ae8-8d77-98757b85df0b" providerId="ADAL" clId="{DDA6BCD5-DC0D-434C-93A0-51E2BCD25B34}" dt="2026-01-16T12:09:01.370" v="282" actId="962"/>
          <ac:grpSpMkLst>
            <pc:docMk/>
            <pc:sldMk cId="440571633" sldId="266"/>
            <ac:grpSpMk id="18" creationId="{45672903-1DB2-40B4-A8D4-D93ADF0C4495}"/>
          </ac:grpSpMkLst>
        </pc:grpChg>
        <pc:grpChg chg="mod">
          <ac:chgData name="Caitlin Coleman" userId="96f87ca1-0e64-4ae8-8d77-98757b85df0b" providerId="ADAL" clId="{DDA6BCD5-DC0D-434C-93A0-51E2BCD25B34}" dt="2026-01-16T12:09:17.245" v="284" actId="962"/>
          <ac:grpSpMkLst>
            <pc:docMk/>
            <pc:sldMk cId="440571633" sldId="266"/>
            <ac:grpSpMk id="21" creationId="{36F0D41F-7487-4930-8E4F-DEDAA6C9ED44}"/>
          </ac:grpSpMkLst>
        </pc:grpChg>
        <pc:cxnChg chg="add mod ord">
          <ac:chgData name="Caitlin Coleman" userId="96f87ca1-0e64-4ae8-8d77-98757b85df0b" providerId="ADAL" clId="{DDA6BCD5-DC0D-434C-93A0-51E2BCD25B34}" dt="2026-01-16T12:08:29.672" v="278"/>
          <ac:cxnSpMkLst>
            <pc:docMk/>
            <pc:sldMk cId="440571633" sldId="266"/>
            <ac:cxnSpMk id="5" creationId="{7DF11505-563B-D6EE-A493-15163E7E26DA}"/>
          </ac:cxnSpMkLst>
        </pc:cxnChg>
      </pc:sldChg>
      <pc:sldChg chg="addSp delSp modSp mod">
        <pc:chgData name="Caitlin Coleman" userId="96f87ca1-0e64-4ae8-8d77-98757b85df0b" providerId="ADAL" clId="{DDA6BCD5-DC0D-434C-93A0-51E2BCD25B34}" dt="2026-01-16T12:12:07.306" v="305" actId="962"/>
        <pc:sldMkLst>
          <pc:docMk/>
          <pc:sldMk cId="4265557785" sldId="267"/>
        </pc:sldMkLst>
        <pc:spChg chg="add mod ord">
          <ac:chgData name="Caitlin Coleman" userId="96f87ca1-0e64-4ae8-8d77-98757b85df0b" providerId="ADAL" clId="{DDA6BCD5-DC0D-434C-93A0-51E2BCD25B34}" dt="2026-01-16T12:11:27.781" v="296"/>
          <ac:spMkLst>
            <pc:docMk/>
            <pc:sldMk cId="4265557785" sldId="267"/>
            <ac:spMk id="2" creationId="{AF422EF5-26CC-1373-18C8-9A94E246251C}"/>
          </ac:spMkLst>
        </pc:spChg>
        <pc:spChg chg="mod">
          <ac:chgData name="Caitlin Coleman" userId="96f87ca1-0e64-4ae8-8d77-98757b85df0b" providerId="ADAL" clId="{DDA6BCD5-DC0D-434C-93A0-51E2BCD25B34}" dt="2026-01-16T12:10:41.064" v="287" actId="20577"/>
          <ac:spMkLst>
            <pc:docMk/>
            <pc:sldMk cId="4265557785" sldId="267"/>
            <ac:spMk id="20" creationId="{F4F7B92A-68AE-4F1F-878E-1E7F786903C3}"/>
          </ac:spMkLst>
        </pc:spChg>
        <pc:grpChg chg="mod">
          <ac:chgData name="Caitlin Coleman" userId="96f87ca1-0e64-4ae8-8d77-98757b85df0b" providerId="ADAL" clId="{DDA6BCD5-DC0D-434C-93A0-51E2BCD25B34}" dt="2026-01-16T12:11:39.763" v="301" actId="962"/>
          <ac:grpSpMkLst>
            <pc:docMk/>
            <pc:sldMk cId="4265557785" sldId="267"/>
            <ac:grpSpMk id="12" creationId="{ADC41353-1BA5-4CFB-A4AE-1E345879AED6}"/>
          </ac:grpSpMkLst>
        </pc:grpChg>
        <pc:grpChg chg="mod ord">
          <ac:chgData name="Caitlin Coleman" userId="96f87ca1-0e64-4ae8-8d77-98757b85df0b" providerId="ADAL" clId="{DDA6BCD5-DC0D-434C-93A0-51E2BCD25B34}" dt="2026-01-16T12:11:58.870" v="304" actId="962"/>
          <ac:grpSpMkLst>
            <pc:docMk/>
            <pc:sldMk cId="4265557785" sldId="267"/>
            <ac:grpSpMk id="15" creationId="{B231FB5E-7078-4BBD-A91F-0E5E6B37E38D}"/>
          </ac:grpSpMkLst>
        </pc:grpChg>
        <pc:grpChg chg="mod">
          <ac:chgData name="Caitlin Coleman" userId="96f87ca1-0e64-4ae8-8d77-98757b85df0b" providerId="ADAL" clId="{DDA6BCD5-DC0D-434C-93A0-51E2BCD25B34}" dt="2026-01-16T12:11:50.462" v="303" actId="962"/>
          <ac:grpSpMkLst>
            <pc:docMk/>
            <pc:sldMk cId="4265557785" sldId="267"/>
            <ac:grpSpMk id="18" creationId="{45672903-1DB2-40B4-A8D4-D93ADF0C4495}"/>
          </ac:grpSpMkLst>
        </pc:grpChg>
        <pc:grpChg chg="mod">
          <ac:chgData name="Caitlin Coleman" userId="96f87ca1-0e64-4ae8-8d77-98757b85df0b" providerId="ADAL" clId="{DDA6BCD5-DC0D-434C-93A0-51E2BCD25B34}" dt="2026-01-16T12:12:07.306" v="305" actId="962"/>
          <ac:grpSpMkLst>
            <pc:docMk/>
            <pc:sldMk cId="4265557785" sldId="267"/>
            <ac:grpSpMk id="21" creationId="{36F0D41F-7487-4930-8E4F-DEDAA6C9ED44}"/>
          </ac:grpSpMkLst>
        </pc:grpChg>
        <pc:cxnChg chg="add mod ord">
          <ac:chgData name="Caitlin Coleman" userId="96f87ca1-0e64-4ae8-8d77-98757b85df0b" providerId="ADAL" clId="{DDA6BCD5-DC0D-434C-93A0-51E2BCD25B34}" dt="2026-01-16T12:11:31.332" v="300"/>
          <ac:cxnSpMkLst>
            <pc:docMk/>
            <pc:sldMk cId="4265557785" sldId="267"/>
            <ac:cxnSpMk id="3" creationId="{B6344E9E-074D-8C48-EF74-634BE197271A}"/>
          </ac:cxnSpMkLst>
        </pc:cxnChg>
      </pc:sldChg>
      <pc:sldChg chg="addSp delSp modSp mod">
        <pc:chgData name="Caitlin Coleman" userId="96f87ca1-0e64-4ae8-8d77-98757b85df0b" providerId="ADAL" clId="{DDA6BCD5-DC0D-434C-93A0-51E2BCD25B34}" dt="2026-01-16T18:01:07.789" v="891" actId="962"/>
        <pc:sldMkLst>
          <pc:docMk/>
          <pc:sldMk cId="2948117948" sldId="268"/>
        </pc:sldMkLst>
        <pc:spChg chg="add mod ord">
          <ac:chgData name="Caitlin Coleman" userId="96f87ca1-0e64-4ae8-8d77-98757b85df0b" providerId="ADAL" clId="{DDA6BCD5-DC0D-434C-93A0-51E2BCD25B34}" dt="2026-01-16T12:31:37.047" v="338" actId="33553"/>
          <ac:spMkLst>
            <pc:docMk/>
            <pc:sldMk cId="2948117948" sldId="268"/>
            <ac:spMk id="2" creationId="{D36997DC-F7DB-CB07-6936-45743F0F6678}"/>
          </ac:spMkLst>
        </pc:spChg>
        <pc:grpChg chg="mod">
          <ac:chgData name="Caitlin Coleman" userId="96f87ca1-0e64-4ae8-8d77-98757b85df0b" providerId="ADAL" clId="{DDA6BCD5-DC0D-434C-93A0-51E2BCD25B34}" dt="2026-01-16T12:15:20.542" v="319" actId="962"/>
          <ac:grpSpMkLst>
            <pc:docMk/>
            <pc:sldMk cId="2948117948" sldId="268"/>
            <ac:grpSpMk id="12" creationId="{ADC41353-1BA5-4CFB-A4AE-1E345879AED6}"/>
          </ac:grpSpMkLst>
        </pc:grpChg>
        <pc:grpChg chg="mod ord">
          <ac:chgData name="Caitlin Coleman" userId="96f87ca1-0e64-4ae8-8d77-98757b85df0b" providerId="ADAL" clId="{DDA6BCD5-DC0D-434C-93A0-51E2BCD25B34}" dt="2026-01-16T12:17:35.540" v="330" actId="962"/>
          <ac:grpSpMkLst>
            <pc:docMk/>
            <pc:sldMk cId="2948117948" sldId="268"/>
            <ac:grpSpMk id="33" creationId="{6B4DD4F6-BE0A-4AC8-85FD-C4D03B70802E}"/>
          </ac:grpSpMkLst>
        </pc:grpChg>
        <pc:picChg chg="add mod ord">
          <ac:chgData name="Caitlin Coleman" userId="96f87ca1-0e64-4ae8-8d77-98757b85df0b" providerId="ADAL" clId="{DDA6BCD5-DC0D-434C-93A0-51E2BCD25B34}" dt="2026-01-16T18:01:03.945" v="890" actId="962"/>
          <ac:picMkLst>
            <pc:docMk/>
            <pc:sldMk cId="2948117948" sldId="268"/>
            <ac:picMk id="5" creationId="{1F95EB6F-91F3-FCCD-8389-C926022DA17A}"/>
          </ac:picMkLst>
        </pc:picChg>
        <pc:picChg chg="add mod">
          <ac:chgData name="Caitlin Coleman" userId="96f87ca1-0e64-4ae8-8d77-98757b85df0b" providerId="ADAL" clId="{DDA6BCD5-DC0D-434C-93A0-51E2BCD25B34}" dt="2026-01-16T18:01:07.789" v="891" actId="962"/>
          <ac:picMkLst>
            <pc:docMk/>
            <pc:sldMk cId="2948117948" sldId="268"/>
            <ac:picMk id="7" creationId="{A9B63787-81ED-A54A-425D-E2086166E3EB}"/>
          </ac:picMkLst>
        </pc:picChg>
        <pc:cxnChg chg="add mod ord">
          <ac:chgData name="Caitlin Coleman" userId="96f87ca1-0e64-4ae8-8d77-98757b85df0b" providerId="ADAL" clId="{DDA6BCD5-DC0D-434C-93A0-51E2BCD25B34}" dt="2026-01-16T12:15:11.086" v="318"/>
          <ac:cxnSpMkLst>
            <pc:docMk/>
            <pc:sldMk cId="2948117948" sldId="268"/>
            <ac:cxnSpMk id="3" creationId="{121805E7-5023-C426-BDB0-AAD67B96944E}"/>
          </ac:cxnSpMkLst>
        </pc:cxnChg>
      </pc:sldChg>
      <pc:sldChg chg="addSp delSp modSp mod">
        <pc:chgData name="Caitlin Coleman" userId="96f87ca1-0e64-4ae8-8d77-98757b85df0b" providerId="ADAL" clId="{DDA6BCD5-DC0D-434C-93A0-51E2BCD25B34}" dt="2026-01-16T12:37:08.346" v="357" actId="33553"/>
        <pc:sldMkLst>
          <pc:docMk/>
          <pc:sldMk cId="3579260820" sldId="269"/>
        </pc:sldMkLst>
        <pc:spChg chg="add mod ord">
          <ac:chgData name="Caitlin Coleman" userId="96f87ca1-0e64-4ae8-8d77-98757b85df0b" providerId="ADAL" clId="{DDA6BCD5-DC0D-434C-93A0-51E2BCD25B34}" dt="2026-01-16T12:37:08.346" v="357" actId="33553"/>
          <ac:spMkLst>
            <pc:docMk/>
            <pc:sldMk cId="3579260820" sldId="269"/>
            <ac:spMk id="2" creationId="{0033ABC3-7A4F-23FE-755A-DE10055004D3}"/>
          </ac:spMkLst>
        </pc:spChg>
        <pc:spChg chg="add mod ord">
          <ac:chgData name="Caitlin Coleman" userId="96f87ca1-0e64-4ae8-8d77-98757b85df0b" providerId="ADAL" clId="{DDA6BCD5-DC0D-434C-93A0-51E2BCD25B34}" dt="2026-01-16T12:35:33.470" v="356"/>
          <ac:spMkLst>
            <pc:docMk/>
            <pc:sldMk cId="3579260820" sldId="269"/>
            <ac:spMk id="5" creationId="{CCAF1B44-D398-280D-B0BF-13FDC88581AB}"/>
          </ac:spMkLst>
        </pc:spChg>
        <pc:cxnChg chg="add mod ord">
          <ac:chgData name="Caitlin Coleman" userId="96f87ca1-0e64-4ae8-8d77-98757b85df0b" providerId="ADAL" clId="{DDA6BCD5-DC0D-434C-93A0-51E2BCD25B34}" dt="2026-01-16T12:35:24.823" v="355"/>
          <ac:cxnSpMkLst>
            <pc:docMk/>
            <pc:sldMk cId="3579260820" sldId="269"/>
            <ac:cxnSpMk id="4" creationId="{9B165176-3CE0-EF94-2A62-F6A5F8344D03}"/>
          </ac:cxnSpMkLst>
        </pc:cxnChg>
      </pc:sldChg>
      <pc:sldChg chg="addSp delSp modSp mod">
        <pc:chgData name="Caitlin Coleman" userId="96f87ca1-0e64-4ae8-8d77-98757b85df0b" providerId="ADAL" clId="{DDA6BCD5-DC0D-434C-93A0-51E2BCD25B34}" dt="2026-01-16T12:46:40.160" v="391" actId="962"/>
        <pc:sldMkLst>
          <pc:docMk/>
          <pc:sldMk cId="2536554576" sldId="270"/>
        </pc:sldMkLst>
        <pc:spChg chg="add mod">
          <ac:chgData name="Caitlin Coleman" userId="96f87ca1-0e64-4ae8-8d77-98757b85df0b" providerId="ADAL" clId="{DDA6BCD5-DC0D-434C-93A0-51E2BCD25B34}" dt="2026-01-16T12:45:12.185" v="378" actId="33553"/>
          <ac:spMkLst>
            <pc:docMk/>
            <pc:sldMk cId="2536554576" sldId="270"/>
            <ac:spMk id="2" creationId="{77AA7F8C-C718-B9E3-4006-403B943695DF}"/>
          </ac:spMkLst>
        </pc:spChg>
        <pc:spChg chg="mod">
          <ac:chgData name="Caitlin Coleman" userId="96f87ca1-0e64-4ae8-8d77-98757b85df0b" providerId="ADAL" clId="{DDA6BCD5-DC0D-434C-93A0-51E2BCD25B34}" dt="2026-01-16T12:45:54.084" v="386"/>
          <ac:spMkLst>
            <pc:docMk/>
            <pc:sldMk cId="2536554576" sldId="270"/>
            <ac:spMk id="5" creationId="{E57FCAC5-5C28-BBBF-FB2A-C4FC6B5BE08D}"/>
          </ac:spMkLst>
        </pc:spChg>
        <pc:spChg chg="mod">
          <ac:chgData name="Caitlin Coleman" userId="96f87ca1-0e64-4ae8-8d77-98757b85df0b" providerId="ADAL" clId="{DDA6BCD5-DC0D-434C-93A0-51E2BCD25B34}" dt="2026-01-16T12:46:05.141" v="388" actId="5793"/>
          <ac:spMkLst>
            <pc:docMk/>
            <pc:sldMk cId="2536554576" sldId="270"/>
            <ac:spMk id="6" creationId="{859DE7DD-C73C-62FD-A65D-ED460EEE27D2}"/>
          </ac:spMkLst>
        </pc:spChg>
        <pc:grpChg chg="add mod">
          <ac:chgData name="Caitlin Coleman" userId="96f87ca1-0e64-4ae8-8d77-98757b85df0b" providerId="ADAL" clId="{DDA6BCD5-DC0D-434C-93A0-51E2BCD25B34}" dt="2026-01-16T12:46:40.160" v="391" actId="962"/>
          <ac:grpSpMkLst>
            <pc:docMk/>
            <pc:sldMk cId="2536554576" sldId="270"/>
            <ac:grpSpMk id="4" creationId="{50631063-BF10-E168-38AB-8BC07E1A59ED}"/>
          </ac:grpSpMkLst>
        </pc:grpChg>
        <pc:cxnChg chg="add mod">
          <ac:chgData name="Caitlin Coleman" userId="96f87ca1-0e64-4ae8-8d77-98757b85df0b" providerId="ADAL" clId="{DDA6BCD5-DC0D-434C-93A0-51E2BCD25B34}" dt="2026-01-16T12:45:03.580" v="375"/>
          <ac:cxnSpMkLst>
            <pc:docMk/>
            <pc:sldMk cId="2536554576" sldId="270"/>
            <ac:cxnSpMk id="3" creationId="{B16F9584-61C0-B2E9-CD53-F8468D3CBA72}"/>
          </ac:cxnSpMkLst>
        </pc:cxnChg>
      </pc:sldChg>
      <pc:sldChg chg="addSp delSp modSp mod">
        <pc:chgData name="Caitlin Coleman" userId="96f87ca1-0e64-4ae8-8d77-98757b85df0b" providerId="ADAL" clId="{DDA6BCD5-DC0D-434C-93A0-51E2BCD25B34}" dt="2026-01-16T18:08:59.495" v="900" actId="962"/>
        <pc:sldMkLst>
          <pc:docMk/>
          <pc:sldMk cId="3400800163" sldId="271"/>
        </pc:sldMkLst>
        <pc:spChg chg="add mod">
          <ac:chgData name="Caitlin Coleman" userId="96f87ca1-0e64-4ae8-8d77-98757b85df0b" providerId="ADAL" clId="{DDA6BCD5-DC0D-434C-93A0-51E2BCD25B34}" dt="2026-01-16T12:44:39.980" v="373" actId="33553"/>
          <ac:spMkLst>
            <pc:docMk/>
            <pc:sldMk cId="3400800163" sldId="271"/>
            <ac:spMk id="2" creationId="{A13700B3-DD01-9EED-D352-98111172E381}"/>
          </ac:spMkLst>
        </pc:spChg>
        <pc:spChg chg="add mod">
          <ac:chgData name="Caitlin Coleman" userId="96f87ca1-0e64-4ae8-8d77-98757b85df0b" providerId="ADAL" clId="{DDA6BCD5-DC0D-434C-93A0-51E2BCD25B34}" dt="2026-01-16T18:05:51.515" v="897" actId="14100"/>
          <ac:spMkLst>
            <pc:docMk/>
            <pc:sldMk cId="3400800163" sldId="271"/>
            <ac:spMk id="4" creationId="{CA10F799-46B0-CB74-EA9A-278058064561}"/>
          </ac:spMkLst>
        </pc:spChg>
        <pc:picChg chg="add mod">
          <ac:chgData name="Caitlin Coleman" userId="96f87ca1-0e64-4ae8-8d77-98757b85df0b" providerId="ADAL" clId="{DDA6BCD5-DC0D-434C-93A0-51E2BCD25B34}" dt="2026-01-16T18:08:59.495" v="900" actId="962"/>
          <ac:picMkLst>
            <pc:docMk/>
            <pc:sldMk cId="3400800163" sldId="271"/>
            <ac:picMk id="6" creationId="{0F621365-2402-4BAA-5D3A-2BC09D786244}"/>
          </ac:picMkLst>
        </pc:picChg>
        <pc:cxnChg chg="add mod">
          <ac:chgData name="Caitlin Coleman" userId="96f87ca1-0e64-4ae8-8d77-98757b85df0b" providerId="ADAL" clId="{DDA6BCD5-DC0D-434C-93A0-51E2BCD25B34}" dt="2026-01-16T12:42:53.618" v="359"/>
          <ac:cxnSpMkLst>
            <pc:docMk/>
            <pc:sldMk cId="3400800163" sldId="271"/>
            <ac:cxnSpMk id="3" creationId="{1818D7C7-5908-71B1-E7E4-BD1BE1B0B965}"/>
          </ac:cxnSpMkLst>
        </pc:cxnChg>
      </pc:sldChg>
      <pc:sldChg chg="addSp delSp modSp mod">
        <pc:chgData name="Caitlin Coleman" userId="96f87ca1-0e64-4ae8-8d77-98757b85df0b" providerId="ADAL" clId="{DDA6BCD5-DC0D-434C-93A0-51E2BCD25B34}" dt="2026-01-16T13:47:10.494" v="628" actId="962"/>
        <pc:sldMkLst>
          <pc:docMk/>
          <pc:sldMk cId="3515414312" sldId="272"/>
        </pc:sldMkLst>
        <pc:spChg chg="add mod ord">
          <ac:chgData name="Caitlin Coleman" userId="96f87ca1-0e64-4ae8-8d77-98757b85df0b" providerId="ADAL" clId="{DDA6BCD5-DC0D-434C-93A0-51E2BCD25B34}" dt="2026-01-16T13:46:12.816" v="620"/>
          <ac:spMkLst>
            <pc:docMk/>
            <pc:sldMk cId="3515414312" sldId="272"/>
            <ac:spMk id="2" creationId="{07715016-C58A-7C2F-8E6F-30C51DB8B9E3}"/>
          </ac:spMkLst>
        </pc:spChg>
        <pc:grpChg chg="mod">
          <ac:chgData name="Caitlin Coleman" userId="96f87ca1-0e64-4ae8-8d77-98757b85df0b" providerId="ADAL" clId="{DDA6BCD5-DC0D-434C-93A0-51E2BCD25B34}" dt="2026-01-16T13:46:36.618" v="625" actId="962"/>
          <ac:grpSpMkLst>
            <pc:docMk/>
            <pc:sldMk cId="3515414312" sldId="272"/>
            <ac:grpSpMk id="7" creationId="{B7C0D14B-E422-422F-A8A6-260ABBADB111}"/>
          </ac:grpSpMkLst>
        </pc:grpChg>
        <pc:grpChg chg="mod">
          <ac:chgData name="Caitlin Coleman" userId="96f87ca1-0e64-4ae8-8d77-98757b85df0b" providerId="ADAL" clId="{DDA6BCD5-DC0D-434C-93A0-51E2BCD25B34}" dt="2026-01-16T13:46:46.563" v="626" actId="962"/>
          <ac:grpSpMkLst>
            <pc:docMk/>
            <pc:sldMk cId="3515414312" sldId="272"/>
            <ac:grpSpMk id="13" creationId="{AB8DC893-0CBB-4550-9BCB-D1966A42C7B3}"/>
          </ac:grpSpMkLst>
        </pc:grpChg>
        <pc:grpChg chg="mod">
          <ac:chgData name="Caitlin Coleman" userId="96f87ca1-0e64-4ae8-8d77-98757b85df0b" providerId="ADAL" clId="{DDA6BCD5-DC0D-434C-93A0-51E2BCD25B34}" dt="2026-01-16T13:46:56.568" v="627" actId="962"/>
          <ac:grpSpMkLst>
            <pc:docMk/>
            <pc:sldMk cId="3515414312" sldId="272"/>
            <ac:grpSpMk id="16" creationId="{521B2929-BAE5-4740-997B-9E307DD7C38C}"/>
          </ac:grpSpMkLst>
        </pc:grpChg>
        <pc:grpChg chg="mod">
          <ac:chgData name="Caitlin Coleman" userId="96f87ca1-0e64-4ae8-8d77-98757b85df0b" providerId="ADAL" clId="{DDA6BCD5-DC0D-434C-93A0-51E2BCD25B34}" dt="2026-01-16T13:47:10.494" v="628" actId="962"/>
          <ac:grpSpMkLst>
            <pc:docMk/>
            <pc:sldMk cId="3515414312" sldId="272"/>
            <ac:grpSpMk id="19" creationId="{A0E21FD7-4797-4FA0-84ED-A4B2A3388FCB}"/>
          </ac:grpSpMkLst>
        </pc:grpChg>
        <pc:cxnChg chg="add mod ord">
          <ac:chgData name="Caitlin Coleman" userId="96f87ca1-0e64-4ae8-8d77-98757b85df0b" providerId="ADAL" clId="{DDA6BCD5-DC0D-434C-93A0-51E2BCD25B34}" dt="2026-01-16T13:46:16.390" v="624"/>
          <ac:cxnSpMkLst>
            <pc:docMk/>
            <pc:sldMk cId="3515414312" sldId="272"/>
            <ac:cxnSpMk id="3" creationId="{B7A6E96F-A208-D64E-7FFD-1BAC2432824D}"/>
          </ac:cxnSpMkLst>
        </pc:cxnChg>
      </pc:sldChg>
      <pc:sldChg chg="addSp delSp modSp mod">
        <pc:chgData name="Caitlin Coleman" userId="96f87ca1-0e64-4ae8-8d77-98757b85df0b" providerId="ADAL" clId="{DDA6BCD5-DC0D-434C-93A0-51E2BCD25B34}" dt="2026-01-16T17:03:24.887" v="657" actId="33553"/>
        <pc:sldMkLst>
          <pc:docMk/>
          <pc:sldMk cId="2419648239" sldId="273"/>
        </pc:sldMkLst>
        <pc:spChg chg="add mod ord">
          <ac:chgData name="Caitlin Coleman" userId="96f87ca1-0e64-4ae8-8d77-98757b85df0b" providerId="ADAL" clId="{DDA6BCD5-DC0D-434C-93A0-51E2BCD25B34}" dt="2026-01-16T17:03:24.887" v="657" actId="33553"/>
          <ac:spMkLst>
            <pc:docMk/>
            <pc:sldMk cId="2419648239" sldId="273"/>
            <ac:spMk id="2" creationId="{95013FF5-5DFF-193B-82FB-DFFF8BF4EE6E}"/>
          </ac:spMkLst>
        </pc:spChg>
        <pc:grpChg chg="mod">
          <ac:chgData name="Caitlin Coleman" userId="96f87ca1-0e64-4ae8-8d77-98757b85df0b" providerId="ADAL" clId="{DDA6BCD5-DC0D-434C-93A0-51E2BCD25B34}" dt="2026-01-16T17:03:03.044" v="654" actId="962"/>
          <ac:grpSpMkLst>
            <pc:docMk/>
            <pc:sldMk cId="2419648239" sldId="273"/>
            <ac:grpSpMk id="7" creationId="{B7C0D14B-E422-422F-A8A6-260ABBADB111}"/>
          </ac:grpSpMkLst>
        </pc:grpChg>
        <pc:grpChg chg="mod">
          <ac:chgData name="Caitlin Coleman" userId="96f87ca1-0e64-4ae8-8d77-98757b85df0b" providerId="ADAL" clId="{DDA6BCD5-DC0D-434C-93A0-51E2BCD25B34}" dt="2026-01-16T17:03:13.502" v="655" actId="962"/>
          <ac:grpSpMkLst>
            <pc:docMk/>
            <pc:sldMk cId="2419648239" sldId="273"/>
            <ac:grpSpMk id="13" creationId="{AB8DC893-0CBB-4550-9BCB-D1966A42C7B3}"/>
          </ac:grpSpMkLst>
        </pc:grpChg>
        <pc:grpChg chg="mod">
          <ac:chgData name="Caitlin Coleman" userId="96f87ca1-0e64-4ae8-8d77-98757b85df0b" providerId="ADAL" clId="{DDA6BCD5-DC0D-434C-93A0-51E2BCD25B34}" dt="2026-01-16T17:03:19.539" v="656" actId="962"/>
          <ac:grpSpMkLst>
            <pc:docMk/>
            <pc:sldMk cId="2419648239" sldId="273"/>
            <ac:grpSpMk id="16" creationId="{521B2929-BAE5-4740-997B-9E307DD7C38C}"/>
          </ac:grpSpMkLst>
        </pc:grpChg>
        <pc:cxnChg chg="add mod ord">
          <ac:chgData name="Caitlin Coleman" userId="96f87ca1-0e64-4ae8-8d77-98757b85df0b" providerId="ADAL" clId="{DDA6BCD5-DC0D-434C-93A0-51E2BCD25B34}" dt="2026-01-16T17:02:52.168" v="653"/>
          <ac:cxnSpMkLst>
            <pc:docMk/>
            <pc:sldMk cId="2419648239" sldId="273"/>
            <ac:cxnSpMk id="3" creationId="{A66D3CD0-F435-36D9-687C-2AE89A05CCB1}"/>
          </ac:cxnSpMkLst>
        </pc:cxnChg>
      </pc:sldChg>
      <pc:sldChg chg="addSp delSp modSp mod">
        <pc:chgData name="Caitlin Coleman" userId="96f87ca1-0e64-4ae8-8d77-98757b85df0b" providerId="ADAL" clId="{DDA6BCD5-DC0D-434C-93A0-51E2BCD25B34}" dt="2026-01-16T17:06:57.576" v="677" actId="33553"/>
        <pc:sldMkLst>
          <pc:docMk/>
          <pc:sldMk cId="2415407920" sldId="274"/>
        </pc:sldMkLst>
        <pc:spChg chg="add mod ord">
          <ac:chgData name="Caitlin Coleman" userId="96f87ca1-0e64-4ae8-8d77-98757b85df0b" providerId="ADAL" clId="{DDA6BCD5-DC0D-434C-93A0-51E2BCD25B34}" dt="2026-01-16T17:06:57.576" v="677" actId="33553"/>
          <ac:spMkLst>
            <pc:docMk/>
            <pc:sldMk cId="2415407920" sldId="274"/>
            <ac:spMk id="4" creationId="{CABA1501-B609-DF5F-8CB4-5C8C0DF4A16A}"/>
          </ac:spMkLst>
        </pc:spChg>
        <pc:grpChg chg="mod">
          <ac:chgData name="Caitlin Coleman" userId="96f87ca1-0e64-4ae8-8d77-98757b85df0b" providerId="ADAL" clId="{DDA6BCD5-DC0D-434C-93A0-51E2BCD25B34}" dt="2026-01-16T17:06:27.963" v="673" actId="962"/>
          <ac:grpSpMkLst>
            <pc:docMk/>
            <pc:sldMk cId="2415407920" sldId="274"/>
            <ac:grpSpMk id="7" creationId="{B7C0D14B-E422-422F-A8A6-260ABBADB111}"/>
          </ac:grpSpMkLst>
        </pc:grpChg>
        <pc:grpChg chg="mod">
          <ac:chgData name="Caitlin Coleman" userId="96f87ca1-0e64-4ae8-8d77-98757b85df0b" providerId="ADAL" clId="{DDA6BCD5-DC0D-434C-93A0-51E2BCD25B34}" dt="2026-01-16T17:06:35.353" v="674" actId="962"/>
          <ac:grpSpMkLst>
            <pc:docMk/>
            <pc:sldMk cId="2415407920" sldId="274"/>
            <ac:grpSpMk id="13" creationId="{AB8DC893-0CBB-4550-9BCB-D1966A42C7B3}"/>
          </ac:grpSpMkLst>
        </pc:grpChg>
        <pc:grpChg chg="mod">
          <ac:chgData name="Caitlin Coleman" userId="96f87ca1-0e64-4ae8-8d77-98757b85df0b" providerId="ADAL" clId="{DDA6BCD5-DC0D-434C-93A0-51E2BCD25B34}" dt="2026-01-16T17:06:43.226" v="675" actId="962"/>
          <ac:grpSpMkLst>
            <pc:docMk/>
            <pc:sldMk cId="2415407920" sldId="274"/>
            <ac:grpSpMk id="16" creationId="{521B2929-BAE5-4740-997B-9E307DD7C38C}"/>
          </ac:grpSpMkLst>
        </pc:grpChg>
        <pc:grpChg chg="mod">
          <ac:chgData name="Caitlin Coleman" userId="96f87ca1-0e64-4ae8-8d77-98757b85df0b" providerId="ADAL" clId="{DDA6BCD5-DC0D-434C-93A0-51E2BCD25B34}" dt="2026-01-16T17:06:51.350" v="676" actId="962"/>
          <ac:grpSpMkLst>
            <pc:docMk/>
            <pc:sldMk cId="2415407920" sldId="274"/>
            <ac:grpSpMk id="19" creationId="{765D2B64-5BBA-48D3-8E2B-868B3FF2CE44}"/>
          </ac:grpSpMkLst>
        </pc:grpChg>
        <pc:cxnChg chg="add mod ord">
          <ac:chgData name="Caitlin Coleman" userId="96f87ca1-0e64-4ae8-8d77-98757b85df0b" providerId="ADAL" clId="{DDA6BCD5-DC0D-434C-93A0-51E2BCD25B34}" dt="2026-01-16T17:06:18.761" v="672"/>
          <ac:cxnSpMkLst>
            <pc:docMk/>
            <pc:sldMk cId="2415407920" sldId="274"/>
            <ac:cxnSpMk id="5" creationId="{3180D87A-F74F-7620-2957-6C794E5E34C1}"/>
          </ac:cxnSpMkLst>
        </pc:cxnChg>
      </pc:sldChg>
      <pc:sldChg chg="modSp mod">
        <pc:chgData name="Caitlin Coleman" userId="96f87ca1-0e64-4ae8-8d77-98757b85df0b" providerId="ADAL" clId="{DDA6BCD5-DC0D-434C-93A0-51E2BCD25B34}" dt="2026-01-16T11:19:46.865" v="6" actId="962"/>
        <pc:sldMkLst>
          <pc:docMk/>
          <pc:sldMk cId="561987701" sldId="293"/>
        </pc:sldMkLst>
        <pc:spChg chg="mod">
          <ac:chgData name="Caitlin Coleman" userId="96f87ca1-0e64-4ae8-8d77-98757b85df0b" providerId="ADAL" clId="{DDA6BCD5-DC0D-434C-93A0-51E2BCD25B34}" dt="2026-01-16T11:19:34.139" v="0" actId="33553"/>
          <ac:spMkLst>
            <pc:docMk/>
            <pc:sldMk cId="561987701" sldId="293"/>
            <ac:spMk id="9" creationId="{00000000-0000-0000-0000-000000000000}"/>
          </ac:spMkLst>
        </pc:spChg>
        <pc:spChg chg="mod">
          <ac:chgData name="Caitlin Coleman" userId="96f87ca1-0e64-4ae8-8d77-98757b85df0b" providerId="ADAL" clId="{DDA6BCD5-DC0D-434C-93A0-51E2BCD25B34}" dt="2026-01-16T11:19:41.436"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16T11:19:45.598"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16T11:19:46.865" v="6" actId="962"/>
          <ac:cxnSpMkLst>
            <pc:docMk/>
            <pc:sldMk cId="561987701" sldId="293"/>
            <ac:cxnSpMk id="14" creationId="{00000000-0000-0000-0000-000000000000}"/>
          </ac:cxnSpMkLst>
        </pc:cxnChg>
      </pc:sldChg>
      <pc:sldChg chg="modSp mod">
        <pc:chgData name="Caitlin Coleman" userId="96f87ca1-0e64-4ae8-8d77-98757b85df0b" providerId="ADAL" clId="{DDA6BCD5-DC0D-434C-93A0-51E2BCD25B34}" dt="2026-01-16T17:44:47.437" v="877" actId="962"/>
        <pc:sldMkLst>
          <pc:docMk/>
          <pc:sldMk cId="1693029773" sldId="340"/>
        </pc:sldMkLst>
        <pc:spChg chg="mod ord">
          <ac:chgData name="Caitlin Coleman" userId="96f87ca1-0e64-4ae8-8d77-98757b85df0b" providerId="ADAL" clId="{DDA6BCD5-DC0D-434C-93A0-51E2BCD25B34}" dt="2026-01-16T17:44:41.052" v="872"/>
          <ac:spMkLst>
            <pc:docMk/>
            <pc:sldMk cId="1693029773" sldId="340"/>
            <ac:spMk id="5" creationId="{00000000-0000-0000-0000-000000000000}"/>
          </ac:spMkLst>
        </pc:spChg>
        <pc:picChg chg="mod">
          <ac:chgData name="Caitlin Coleman" userId="96f87ca1-0e64-4ae8-8d77-98757b85df0b" providerId="ADAL" clId="{DDA6BCD5-DC0D-434C-93A0-51E2BCD25B34}" dt="2026-01-16T17:44:44.209" v="874"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16T17:44:45.267" v="875"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16T17:44:46.454" v="876"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16T17:44:47.437" v="877"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16T17:44:43.023" v="873"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16T11:20:53.178" v="15" actId="962"/>
        <pc:sldMkLst>
          <pc:docMk/>
          <pc:sldMk cId="443456503" sldId="351"/>
        </pc:sldMkLst>
        <pc:spChg chg="mod topLvl">
          <ac:chgData name="Caitlin Coleman" userId="96f87ca1-0e64-4ae8-8d77-98757b85df0b" providerId="ADAL" clId="{DDA6BCD5-DC0D-434C-93A0-51E2BCD25B34}" dt="2026-01-16T11:20:20.911"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16T11:20:37.643" v="13" actId="962"/>
          <ac:grpSpMkLst>
            <pc:docMk/>
            <pc:sldMk cId="443456503" sldId="351"/>
            <ac:grpSpMk id="7" creationId="{DFD6C26C-0F2F-479E-BFD9-CCB14BF5F2F3}"/>
          </ac:grpSpMkLst>
        </pc:grpChg>
        <pc:grpChg chg="mod">
          <ac:chgData name="Caitlin Coleman" userId="96f87ca1-0e64-4ae8-8d77-98757b85df0b" providerId="ADAL" clId="{DDA6BCD5-DC0D-434C-93A0-51E2BCD25B34}" dt="2026-01-16T11:20:45.826" v="14" actId="962"/>
          <ac:grpSpMkLst>
            <pc:docMk/>
            <pc:sldMk cId="443456503" sldId="351"/>
            <ac:grpSpMk id="13" creationId="{15F27AD0-7AD7-4728-9CAF-DAB002E37197}"/>
          </ac:grpSpMkLst>
        </pc:grpChg>
        <pc:grpChg chg="mod">
          <ac:chgData name="Caitlin Coleman" userId="96f87ca1-0e64-4ae8-8d77-98757b85df0b" providerId="ADAL" clId="{DDA6BCD5-DC0D-434C-93A0-51E2BCD25B34}" dt="2026-01-16T11:20:53.178" v="15" actId="962"/>
          <ac:grpSpMkLst>
            <pc:docMk/>
            <pc:sldMk cId="443456503" sldId="351"/>
            <ac:grpSpMk id="16" creationId="{5569ECEF-C817-4EB7-8D2B-6686571B825C}"/>
          </ac:grpSpMkLst>
        </pc:grpChg>
        <pc:cxnChg chg="mod">
          <ac:chgData name="Caitlin Coleman" userId="96f87ca1-0e64-4ae8-8d77-98757b85df0b" providerId="ADAL" clId="{DDA6BCD5-DC0D-434C-93A0-51E2BCD25B34}" dt="2026-01-16T11:20:28.839" v="12" actId="962"/>
          <ac:cxnSpMkLst>
            <pc:docMk/>
            <pc:sldMk cId="443456503" sldId="351"/>
            <ac:cxnSpMk id="55" creationId="{00000000-0000-0000-0000-000000000000}"/>
          </ac:cxnSpMkLst>
        </pc:cxnChg>
      </pc:sldChg>
      <pc:sldChg chg="modSp mod">
        <pc:chgData name="Caitlin Coleman" userId="96f87ca1-0e64-4ae8-8d77-98757b85df0b" providerId="ADAL" clId="{DDA6BCD5-DC0D-434C-93A0-51E2BCD25B34}" dt="2026-01-16T17:52:10.815" v="888" actId="20577"/>
        <pc:sldMkLst>
          <pc:docMk/>
          <pc:sldMk cId="2751127389" sldId="369"/>
        </pc:sldMkLst>
        <pc:spChg chg="mod">
          <ac:chgData name="Caitlin Coleman" userId="96f87ca1-0e64-4ae8-8d77-98757b85df0b" providerId="ADAL" clId="{DDA6BCD5-DC0D-434C-93A0-51E2BCD25B34}" dt="2026-01-16T17:52:10.815" v="888" actId="20577"/>
          <ac:spMkLst>
            <pc:docMk/>
            <pc:sldMk cId="2751127389" sldId="369"/>
            <ac:spMk id="9" creationId="{A7E8372D-36D2-456F-8C12-2DB123C1456A}"/>
          </ac:spMkLst>
        </pc:spChg>
        <pc:spChg chg="mod">
          <ac:chgData name="Caitlin Coleman" userId="96f87ca1-0e64-4ae8-8d77-98757b85df0b" providerId="ADAL" clId="{DDA6BCD5-DC0D-434C-93A0-51E2BCD25B34}" dt="2026-01-16T11:32:24.223" v="73" actId="33553"/>
          <ac:spMkLst>
            <pc:docMk/>
            <pc:sldMk cId="2751127389" sldId="369"/>
            <ac:spMk id="26" creationId="{00000000-0000-0000-0000-000000000000}"/>
          </ac:spMkLst>
        </pc:spChg>
        <pc:cxnChg chg="mod">
          <ac:chgData name="Caitlin Coleman" userId="96f87ca1-0e64-4ae8-8d77-98757b85df0b" providerId="ADAL" clId="{DDA6BCD5-DC0D-434C-93A0-51E2BCD25B34}" dt="2026-01-16T11:32:29.003" v="74" actId="962"/>
          <ac:cxnSpMkLst>
            <pc:docMk/>
            <pc:sldMk cId="2751127389" sldId="369"/>
            <ac:cxnSpMk id="55" creationId="{00000000-0000-0000-0000-000000000000}"/>
          </ac:cxnSpMkLst>
        </pc:cxnChg>
      </pc:sldChg>
      <pc:sldChg chg="modSp mod">
        <pc:chgData name="Caitlin Coleman" userId="96f87ca1-0e64-4ae8-8d77-98757b85df0b" providerId="ADAL" clId="{DDA6BCD5-DC0D-434C-93A0-51E2BCD25B34}" dt="2026-01-16T11:41:55.846" v="127" actId="962"/>
        <pc:sldMkLst>
          <pc:docMk/>
          <pc:sldMk cId="1559364202" sldId="374"/>
        </pc:sldMkLst>
        <pc:spChg chg="mod ord">
          <ac:chgData name="Caitlin Coleman" userId="96f87ca1-0e64-4ae8-8d77-98757b85df0b" providerId="ADAL" clId="{DDA6BCD5-DC0D-434C-93A0-51E2BCD25B34}" dt="2026-01-16T11:41:51.428" v="125"/>
          <ac:spMkLst>
            <pc:docMk/>
            <pc:sldMk cId="1559364202" sldId="374"/>
            <ac:spMk id="26" creationId="{00000000-0000-0000-0000-000000000000}"/>
          </ac:spMkLst>
        </pc:spChg>
        <pc:cxnChg chg="mod ord">
          <ac:chgData name="Caitlin Coleman" userId="96f87ca1-0e64-4ae8-8d77-98757b85df0b" providerId="ADAL" clId="{DDA6BCD5-DC0D-434C-93A0-51E2BCD25B34}" dt="2026-01-16T11:41:55.846" v="127" actId="962"/>
          <ac:cxnSpMkLst>
            <pc:docMk/>
            <pc:sldMk cId="1559364202" sldId="374"/>
            <ac:cxnSpMk id="55" creationId="{00000000-0000-0000-0000-000000000000}"/>
          </ac:cxnSpMkLst>
        </pc:cxnChg>
      </pc:sldChg>
      <pc:sldChg chg="modSp mod">
        <pc:chgData name="Caitlin Coleman" userId="96f87ca1-0e64-4ae8-8d77-98757b85df0b" providerId="ADAL" clId="{DDA6BCD5-DC0D-434C-93A0-51E2BCD25B34}" dt="2026-01-16T11:21:15.559" v="18"/>
        <pc:sldMkLst>
          <pc:docMk/>
          <pc:sldMk cId="2366623599" sldId="375"/>
        </pc:sldMkLst>
        <pc:spChg chg="ord">
          <ac:chgData name="Caitlin Coleman" userId="96f87ca1-0e64-4ae8-8d77-98757b85df0b" providerId="ADAL" clId="{DDA6BCD5-DC0D-434C-93A0-51E2BCD25B34}" dt="2026-01-16T11:21:15.559" v="18"/>
          <ac:spMkLst>
            <pc:docMk/>
            <pc:sldMk cId="2366623599" sldId="375"/>
            <ac:spMk id="18" creationId="{577AA97D-78DC-4107-8061-ED2DECFA1C13}"/>
          </ac:spMkLst>
        </pc:spChg>
        <pc:spChg chg="mod">
          <ac:chgData name="Caitlin Coleman" userId="96f87ca1-0e64-4ae8-8d77-98757b85df0b" providerId="ADAL" clId="{DDA6BCD5-DC0D-434C-93A0-51E2BCD25B34}" dt="2026-01-16T11:21:06.593" v="16" actId="33553"/>
          <ac:spMkLst>
            <pc:docMk/>
            <pc:sldMk cId="2366623599" sldId="375"/>
            <ac:spMk id="26" creationId="{00000000-0000-0000-0000-000000000000}"/>
          </ac:spMkLst>
        </pc:spChg>
        <pc:cxnChg chg="mod">
          <ac:chgData name="Caitlin Coleman" userId="96f87ca1-0e64-4ae8-8d77-98757b85df0b" providerId="ADAL" clId="{DDA6BCD5-DC0D-434C-93A0-51E2BCD25B34}" dt="2026-01-16T11:21:12.384" v="17" actId="962"/>
          <ac:cxnSpMkLst>
            <pc:docMk/>
            <pc:sldMk cId="2366623599" sldId="375"/>
            <ac:cxnSpMk id="55" creationId="{00000000-0000-0000-0000-000000000000}"/>
          </ac:cxnSpMkLst>
        </pc:cxnChg>
      </pc:sldChg>
      <pc:sldChg chg="addSp delSp modSp mod">
        <pc:chgData name="Caitlin Coleman" userId="96f87ca1-0e64-4ae8-8d77-98757b85df0b" providerId="ADAL" clId="{DDA6BCD5-DC0D-434C-93A0-51E2BCD25B34}" dt="2026-01-16T11:28:22.016" v="54" actId="962"/>
        <pc:sldMkLst>
          <pc:docMk/>
          <pc:sldMk cId="1530338272" sldId="376"/>
        </pc:sldMkLst>
        <pc:spChg chg="add mod ord">
          <ac:chgData name="Caitlin Coleman" userId="96f87ca1-0e64-4ae8-8d77-98757b85df0b" providerId="ADAL" clId="{DDA6BCD5-DC0D-434C-93A0-51E2BCD25B34}" dt="2026-01-16T11:27:35.911" v="45"/>
          <ac:spMkLst>
            <pc:docMk/>
            <pc:sldMk cId="1530338272" sldId="376"/>
            <ac:spMk id="2" creationId="{3CED7B59-2122-8413-17B2-EC2B722541D4}"/>
          </ac:spMkLst>
        </pc:spChg>
        <pc:grpChg chg="mod">
          <ac:chgData name="Caitlin Coleman" userId="96f87ca1-0e64-4ae8-8d77-98757b85df0b" providerId="ADAL" clId="{DDA6BCD5-DC0D-434C-93A0-51E2BCD25B34}" dt="2026-01-16T11:27:47.291" v="50" actId="962"/>
          <ac:grpSpMkLst>
            <pc:docMk/>
            <pc:sldMk cId="1530338272" sldId="376"/>
            <ac:grpSpMk id="12" creationId="{ADC41353-1BA5-4CFB-A4AE-1E345879AED6}"/>
          </ac:grpSpMkLst>
        </pc:grpChg>
        <pc:grpChg chg="mod ord">
          <ac:chgData name="Caitlin Coleman" userId="96f87ca1-0e64-4ae8-8d77-98757b85df0b" providerId="ADAL" clId="{DDA6BCD5-DC0D-434C-93A0-51E2BCD25B34}" dt="2026-01-16T11:28:12.797" v="53" actId="962"/>
          <ac:grpSpMkLst>
            <pc:docMk/>
            <pc:sldMk cId="1530338272" sldId="376"/>
            <ac:grpSpMk id="15" creationId="{B231FB5E-7078-4BBD-A91F-0E5E6B37E38D}"/>
          </ac:grpSpMkLst>
        </pc:grpChg>
        <pc:grpChg chg="mod">
          <ac:chgData name="Caitlin Coleman" userId="96f87ca1-0e64-4ae8-8d77-98757b85df0b" providerId="ADAL" clId="{DDA6BCD5-DC0D-434C-93A0-51E2BCD25B34}" dt="2026-01-16T11:27:59.538" v="52" actId="962"/>
          <ac:grpSpMkLst>
            <pc:docMk/>
            <pc:sldMk cId="1530338272" sldId="376"/>
            <ac:grpSpMk id="18" creationId="{45672903-1DB2-40B4-A8D4-D93ADF0C4495}"/>
          </ac:grpSpMkLst>
        </pc:grpChg>
        <pc:grpChg chg="mod">
          <ac:chgData name="Caitlin Coleman" userId="96f87ca1-0e64-4ae8-8d77-98757b85df0b" providerId="ADAL" clId="{DDA6BCD5-DC0D-434C-93A0-51E2BCD25B34}" dt="2026-01-16T11:28:22.016" v="54" actId="962"/>
          <ac:grpSpMkLst>
            <pc:docMk/>
            <pc:sldMk cId="1530338272" sldId="376"/>
            <ac:grpSpMk id="21" creationId="{F8BFC6E8-E0C9-48A2-BDA8-7AAAECD3041B}"/>
          </ac:grpSpMkLst>
        </pc:grpChg>
        <pc:cxnChg chg="add mod ord">
          <ac:chgData name="Caitlin Coleman" userId="96f87ca1-0e64-4ae8-8d77-98757b85df0b" providerId="ADAL" clId="{DDA6BCD5-DC0D-434C-93A0-51E2BCD25B34}" dt="2026-01-16T11:27:39.110" v="49"/>
          <ac:cxnSpMkLst>
            <pc:docMk/>
            <pc:sldMk cId="1530338272" sldId="376"/>
            <ac:cxnSpMk id="3" creationId="{ACBAF1AF-176D-FCCB-EE0E-AC89DE3D96C6}"/>
          </ac:cxnSpMkLst>
        </pc:cxnChg>
      </pc:sldChg>
      <pc:sldChg chg="addSp delSp modSp mod">
        <pc:chgData name="Caitlin Coleman" userId="96f87ca1-0e64-4ae8-8d77-98757b85df0b" providerId="ADAL" clId="{DDA6BCD5-DC0D-434C-93A0-51E2BCD25B34}" dt="2026-01-16T11:30:23.272" v="70" actId="962"/>
        <pc:sldMkLst>
          <pc:docMk/>
          <pc:sldMk cId="1569318296" sldId="377"/>
        </pc:sldMkLst>
        <pc:spChg chg="add mod ord">
          <ac:chgData name="Caitlin Coleman" userId="96f87ca1-0e64-4ae8-8d77-98757b85df0b" providerId="ADAL" clId="{DDA6BCD5-DC0D-434C-93A0-51E2BCD25B34}" dt="2026-01-16T11:29:10.286" v="63"/>
          <ac:spMkLst>
            <pc:docMk/>
            <pc:sldMk cId="1569318296" sldId="377"/>
            <ac:spMk id="2" creationId="{BB2DA0E4-193A-A9EC-2CE1-3127DBB6841C}"/>
          </ac:spMkLst>
        </pc:spChg>
        <pc:grpChg chg="mod">
          <ac:chgData name="Caitlin Coleman" userId="96f87ca1-0e64-4ae8-8d77-98757b85df0b" providerId="ADAL" clId="{DDA6BCD5-DC0D-434C-93A0-51E2BCD25B34}" dt="2026-01-16T11:29:34.534" v="67" actId="962"/>
          <ac:grpSpMkLst>
            <pc:docMk/>
            <pc:sldMk cId="1569318296" sldId="377"/>
            <ac:grpSpMk id="12" creationId="{ADC41353-1BA5-4CFB-A4AE-1E345879AED6}"/>
          </ac:grpSpMkLst>
        </pc:grpChg>
        <pc:grpChg chg="mod ord">
          <ac:chgData name="Caitlin Coleman" userId="96f87ca1-0e64-4ae8-8d77-98757b85df0b" providerId="ADAL" clId="{DDA6BCD5-DC0D-434C-93A0-51E2BCD25B34}" dt="2026-01-16T11:30:23.272" v="70" actId="962"/>
          <ac:grpSpMkLst>
            <pc:docMk/>
            <pc:sldMk cId="1569318296" sldId="377"/>
            <ac:grpSpMk id="15" creationId="{B231FB5E-7078-4BBD-A91F-0E5E6B37E38D}"/>
          </ac:grpSpMkLst>
        </pc:grpChg>
        <pc:grpChg chg="mod">
          <ac:chgData name="Caitlin Coleman" userId="96f87ca1-0e64-4ae8-8d77-98757b85df0b" providerId="ADAL" clId="{DDA6BCD5-DC0D-434C-93A0-51E2BCD25B34}" dt="2026-01-16T11:30:15.920" v="69" actId="962"/>
          <ac:grpSpMkLst>
            <pc:docMk/>
            <pc:sldMk cId="1569318296" sldId="377"/>
            <ac:grpSpMk id="18" creationId="{45672903-1DB2-40B4-A8D4-D93ADF0C4495}"/>
          </ac:grpSpMkLst>
        </pc:grpChg>
        <pc:cxnChg chg="add mod ord">
          <ac:chgData name="Caitlin Coleman" userId="96f87ca1-0e64-4ae8-8d77-98757b85df0b" providerId="ADAL" clId="{DDA6BCD5-DC0D-434C-93A0-51E2BCD25B34}" dt="2026-01-16T11:29:13.265" v="66"/>
          <ac:cxnSpMkLst>
            <pc:docMk/>
            <pc:sldMk cId="1569318296" sldId="377"/>
            <ac:cxnSpMk id="3" creationId="{CCD6A078-01CB-72C6-3F59-4136D5FD7FC1}"/>
          </ac:cxnSpMkLst>
        </pc:cxnChg>
      </pc:sldChg>
      <pc:sldChg chg="modSp mod">
        <pc:chgData name="Caitlin Coleman" userId="96f87ca1-0e64-4ae8-8d77-98757b85df0b" providerId="ADAL" clId="{DDA6BCD5-DC0D-434C-93A0-51E2BCD25B34}" dt="2026-01-16T17:53:47.780" v="889" actId="6549"/>
        <pc:sldMkLst>
          <pc:docMk/>
          <pc:sldMk cId="697307327" sldId="378"/>
        </pc:sldMkLst>
        <pc:spChg chg="mod">
          <ac:chgData name="Caitlin Coleman" userId="96f87ca1-0e64-4ae8-8d77-98757b85df0b" providerId="ADAL" clId="{DDA6BCD5-DC0D-434C-93A0-51E2BCD25B34}" dt="2026-01-16T17:53:47.780" v="889" actId="6549"/>
          <ac:spMkLst>
            <pc:docMk/>
            <pc:sldMk cId="697307327" sldId="378"/>
            <ac:spMk id="18" creationId="{577AA97D-78DC-4107-8061-ED2DECFA1C13}"/>
          </ac:spMkLst>
        </pc:spChg>
        <pc:spChg chg="mod">
          <ac:chgData name="Caitlin Coleman" userId="96f87ca1-0e64-4ae8-8d77-98757b85df0b" providerId="ADAL" clId="{DDA6BCD5-DC0D-434C-93A0-51E2BCD25B34}" dt="2026-01-16T11:37:06.290" v="80" actId="33553"/>
          <ac:spMkLst>
            <pc:docMk/>
            <pc:sldMk cId="697307327" sldId="378"/>
            <ac:spMk id="26" creationId="{00000000-0000-0000-0000-000000000000}"/>
          </ac:spMkLst>
        </pc:spChg>
        <pc:picChg chg="ord">
          <ac:chgData name="Caitlin Coleman" userId="96f87ca1-0e64-4ae8-8d77-98757b85df0b" providerId="ADAL" clId="{DDA6BCD5-DC0D-434C-93A0-51E2BCD25B34}" dt="2026-01-16T11:37:15.717" v="82"/>
          <ac:picMkLst>
            <pc:docMk/>
            <pc:sldMk cId="697307327" sldId="378"/>
            <ac:picMk id="3" creationId="{88A5BC3A-EA7B-40CF-B53A-C0C5D40742DC}"/>
          </ac:picMkLst>
        </pc:picChg>
        <pc:cxnChg chg="mod">
          <ac:chgData name="Caitlin Coleman" userId="96f87ca1-0e64-4ae8-8d77-98757b85df0b" providerId="ADAL" clId="{DDA6BCD5-DC0D-434C-93A0-51E2BCD25B34}" dt="2026-01-16T11:37:12.848" v="81" actId="962"/>
          <ac:cxnSpMkLst>
            <pc:docMk/>
            <pc:sldMk cId="697307327" sldId="378"/>
            <ac:cxnSpMk id="55" creationId="{00000000-0000-0000-0000-000000000000}"/>
          </ac:cxnSpMkLst>
        </pc:cxnChg>
      </pc:sldChg>
      <pc:sldChg chg="addSp delSp modSp mod">
        <pc:chgData name="Caitlin Coleman" userId="96f87ca1-0e64-4ae8-8d77-98757b85df0b" providerId="ADAL" clId="{DDA6BCD5-DC0D-434C-93A0-51E2BCD25B34}" dt="2026-01-16T11:39:27.621" v="103" actId="947"/>
        <pc:sldMkLst>
          <pc:docMk/>
          <pc:sldMk cId="3909088820" sldId="379"/>
        </pc:sldMkLst>
        <pc:spChg chg="add mod ord">
          <ac:chgData name="Caitlin Coleman" userId="96f87ca1-0e64-4ae8-8d77-98757b85df0b" providerId="ADAL" clId="{DDA6BCD5-DC0D-434C-93A0-51E2BCD25B34}" dt="2026-01-16T11:39:27.621" v="103" actId="947"/>
          <ac:spMkLst>
            <pc:docMk/>
            <pc:sldMk cId="3909088820" sldId="379"/>
            <ac:spMk id="2" creationId="{6347A4A4-3CA7-00E8-CDF6-4D35AF421731}"/>
          </ac:spMkLst>
        </pc:spChg>
        <pc:grpChg chg="mod">
          <ac:chgData name="Caitlin Coleman" userId="96f87ca1-0e64-4ae8-8d77-98757b85df0b" providerId="ADAL" clId="{DDA6BCD5-DC0D-434C-93A0-51E2BCD25B34}" dt="2026-01-16T11:38:22.668" v="97" actId="962"/>
          <ac:grpSpMkLst>
            <pc:docMk/>
            <pc:sldMk cId="3909088820" sldId="379"/>
            <ac:grpSpMk id="12" creationId="{ADC41353-1BA5-4CFB-A4AE-1E345879AED6}"/>
          </ac:grpSpMkLst>
        </pc:grpChg>
        <pc:grpChg chg="mod ord">
          <ac:chgData name="Caitlin Coleman" userId="96f87ca1-0e64-4ae8-8d77-98757b85df0b" providerId="ADAL" clId="{DDA6BCD5-DC0D-434C-93A0-51E2BCD25B34}" dt="2026-01-16T11:38:57.868" v="100" actId="962"/>
          <ac:grpSpMkLst>
            <pc:docMk/>
            <pc:sldMk cId="3909088820" sldId="379"/>
            <ac:grpSpMk id="15" creationId="{B231FB5E-7078-4BBD-A91F-0E5E6B37E38D}"/>
          </ac:grpSpMkLst>
        </pc:grpChg>
        <pc:grpChg chg="mod">
          <ac:chgData name="Caitlin Coleman" userId="96f87ca1-0e64-4ae8-8d77-98757b85df0b" providerId="ADAL" clId="{DDA6BCD5-DC0D-434C-93A0-51E2BCD25B34}" dt="2026-01-16T11:38:33.503" v="99" actId="962"/>
          <ac:grpSpMkLst>
            <pc:docMk/>
            <pc:sldMk cId="3909088820" sldId="379"/>
            <ac:grpSpMk id="18" creationId="{45672903-1DB2-40B4-A8D4-D93ADF0C4495}"/>
          </ac:grpSpMkLst>
        </pc:grpChg>
        <pc:grpChg chg="mod">
          <ac:chgData name="Caitlin Coleman" userId="96f87ca1-0e64-4ae8-8d77-98757b85df0b" providerId="ADAL" clId="{DDA6BCD5-DC0D-434C-93A0-51E2BCD25B34}" dt="2026-01-16T11:39:12.746" v="101" actId="962"/>
          <ac:grpSpMkLst>
            <pc:docMk/>
            <pc:sldMk cId="3909088820" sldId="379"/>
            <ac:grpSpMk id="21" creationId="{F8BFC6E8-E0C9-48A2-BDA8-7AAAECD3041B}"/>
          </ac:grpSpMkLst>
        </pc:grpChg>
        <pc:cxnChg chg="add mod ord">
          <ac:chgData name="Caitlin Coleman" userId="96f87ca1-0e64-4ae8-8d77-98757b85df0b" providerId="ADAL" clId="{DDA6BCD5-DC0D-434C-93A0-51E2BCD25B34}" dt="2026-01-16T11:38:14.857" v="96"/>
          <ac:cxnSpMkLst>
            <pc:docMk/>
            <pc:sldMk cId="3909088820" sldId="379"/>
            <ac:cxnSpMk id="3" creationId="{C54E7424-0300-F69E-286A-7F63FBB65B76}"/>
          </ac:cxnSpMkLst>
        </pc:cxnChg>
      </pc:sldChg>
      <pc:sldChg chg="addSp delSp modSp mod">
        <pc:chgData name="Caitlin Coleman" userId="96f87ca1-0e64-4ae8-8d77-98757b85df0b" providerId="ADAL" clId="{DDA6BCD5-DC0D-434C-93A0-51E2BCD25B34}" dt="2026-01-16T11:41:07.069" v="121" actId="962"/>
        <pc:sldMkLst>
          <pc:docMk/>
          <pc:sldMk cId="1799934304" sldId="380"/>
        </pc:sldMkLst>
        <pc:spChg chg="add mod ord">
          <ac:chgData name="Caitlin Coleman" userId="96f87ca1-0e64-4ae8-8d77-98757b85df0b" providerId="ADAL" clId="{DDA6BCD5-DC0D-434C-93A0-51E2BCD25B34}" dt="2026-01-16T11:40:27.969" v="114"/>
          <ac:spMkLst>
            <pc:docMk/>
            <pc:sldMk cId="1799934304" sldId="380"/>
            <ac:spMk id="2" creationId="{38F4E8C4-9CAE-2C5E-61D7-C87AB2A2F998}"/>
          </ac:spMkLst>
        </pc:spChg>
        <pc:grpChg chg="mod">
          <ac:chgData name="Caitlin Coleman" userId="96f87ca1-0e64-4ae8-8d77-98757b85df0b" providerId="ADAL" clId="{DDA6BCD5-DC0D-434C-93A0-51E2BCD25B34}" dt="2026-01-16T11:40:40.011" v="118" actId="962"/>
          <ac:grpSpMkLst>
            <pc:docMk/>
            <pc:sldMk cId="1799934304" sldId="380"/>
            <ac:grpSpMk id="12" creationId="{ADC41353-1BA5-4CFB-A4AE-1E345879AED6}"/>
          </ac:grpSpMkLst>
        </pc:grpChg>
        <pc:grpChg chg="mod ord">
          <ac:chgData name="Caitlin Coleman" userId="96f87ca1-0e64-4ae8-8d77-98757b85df0b" providerId="ADAL" clId="{DDA6BCD5-DC0D-434C-93A0-51E2BCD25B34}" dt="2026-01-16T11:41:07.069" v="121" actId="962"/>
          <ac:grpSpMkLst>
            <pc:docMk/>
            <pc:sldMk cId="1799934304" sldId="380"/>
            <ac:grpSpMk id="15" creationId="{B231FB5E-7078-4BBD-A91F-0E5E6B37E38D}"/>
          </ac:grpSpMkLst>
        </pc:grpChg>
        <pc:grpChg chg="mod">
          <ac:chgData name="Caitlin Coleman" userId="96f87ca1-0e64-4ae8-8d77-98757b85df0b" providerId="ADAL" clId="{DDA6BCD5-DC0D-434C-93A0-51E2BCD25B34}" dt="2026-01-16T11:40:51.012" v="120" actId="962"/>
          <ac:grpSpMkLst>
            <pc:docMk/>
            <pc:sldMk cId="1799934304" sldId="380"/>
            <ac:grpSpMk id="18" creationId="{45672903-1DB2-40B4-A8D4-D93ADF0C4495}"/>
          </ac:grpSpMkLst>
        </pc:grpChg>
        <pc:cxnChg chg="add mod ord">
          <ac:chgData name="Caitlin Coleman" userId="96f87ca1-0e64-4ae8-8d77-98757b85df0b" providerId="ADAL" clId="{DDA6BCD5-DC0D-434C-93A0-51E2BCD25B34}" dt="2026-01-16T11:40:31.803" v="117"/>
          <ac:cxnSpMkLst>
            <pc:docMk/>
            <pc:sldMk cId="1799934304" sldId="380"/>
            <ac:cxnSpMk id="3" creationId="{E1E676C3-7409-0667-D170-F4C485138C36}"/>
          </ac:cxnSpMkLst>
        </pc:cxnChg>
      </pc:sldChg>
      <pc:sldChg chg="addSp delSp modSp mod">
        <pc:chgData name="Caitlin Coleman" userId="96f87ca1-0e64-4ae8-8d77-98757b85df0b" providerId="ADAL" clId="{DDA6BCD5-DC0D-434C-93A0-51E2BCD25B34}" dt="2026-01-16T11:46:09.381" v="180" actId="962"/>
        <pc:sldMkLst>
          <pc:docMk/>
          <pc:sldMk cId="2111621445" sldId="381"/>
        </pc:sldMkLst>
        <pc:spChg chg="mod">
          <ac:chgData name="Caitlin Coleman" userId="96f87ca1-0e64-4ae8-8d77-98757b85df0b" providerId="ADAL" clId="{DDA6BCD5-DC0D-434C-93A0-51E2BCD25B34}" dt="2026-01-16T11:46:00.797" v="179" actId="164"/>
          <ac:spMkLst>
            <pc:docMk/>
            <pc:sldMk cId="2111621445" sldId="381"/>
            <ac:spMk id="3" creationId="{C815AB70-D8E2-4B74-9B1F-F47E3486AC94}"/>
          </ac:spMkLst>
        </pc:spChg>
        <pc:spChg chg="mod ord">
          <ac:chgData name="Caitlin Coleman" userId="96f87ca1-0e64-4ae8-8d77-98757b85df0b" providerId="ADAL" clId="{DDA6BCD5-DC0D-434C-93A0-51E2BCD25B34}" dt="2026-01-16T11:43:15.041" v="138"/>
          <ac:spMkLst>
            <pc:docMk/>
            <pc:sldMk cId="2111621445" sldId="381"/>
            <ac:spMk id="26" creationId="{00000000-0000-0000-0000-000000000000}"/>
          </ac:spMkLst>
        </pc:spChg>
        <pc:spChg chg="mod topLvl">
          <ac:chgData name="Caitlin Coleman" userId="96f87ca1-0e64-4ae8-8d77-98757b85df0b" providerId="ADAL" clId="{DDA6BCD5-DC0D-434C-93A0-51E2BCD25B34}" dt="2026-01-16T11:46:00.797" v="179" actId="164"/>
          <ac:spMkLst>
            <pc:docMk/>
            <pc:sldMk cId="2111621445" sldId="381"/>
            <ac:spMk id="36" creationId="{00000000-0000-0000-0000-000000000000}"/>
          </ac:spMkLst>
        </pc:spChg>
        <pc:grpChg chg="add mod">
          <ac:chgData name="Caitlin Coleman" userId="96f87ca1-0e64-4ae8-8d77-98757b85df0b" providerId="ADAL" clId="{DDA6BCD5-DC0D-434C-93A0-51E2BCD25B34}" dt="2026-01-16T11:46:09.381" v="180" actId="962"/>
          <ac:grpSpMkLst>
            <pc:docMk/>
            <pc:sldMk cId="2111621445" sldId="381"/>
            <ac:grpSpMk id="2" creationId="{16EE3EB2-EC14-8757-32F0-99E651A572FC}"/>
          </ac:grpSpMkLst>
        </pc:grpChg>
        <pc:cxnChg chg="mod ord">
          <ac:chgData name="Caitlin Coleman" userId="96f87ca1-0e64-4ae8-8d77-98757b85df0b" providerId="ADAL" clId="{DDA6BCD5-DC0D-434C-93A0-51E2BCD25B34}" dt="2026-01-16T11:43:22.971" v="141" actId="962"/>
          <ac:cxnSpMkLst>
            <pc:docMk/>
            <pc:sldMk cId="2111621445" sldId="381"/>
            <ac:cxnSpMk id="55" creationId="{00000000-0000-0000-0000-000000000000}"/>
          </ac:cxnSpMkLst>
        </pc:cxnChg>
      </pc:sldChg>
      <pc:sldChg chg="modSp mod">
        <pc:chgData name="Caitlin Coleman" userId="96f87ca1-0e64-4ae8-8d77-98757b85df0b" providerId="ADAL" clId="{DDA6BCD5-DC0D-434C-93A0-51E2BCD25B34}" dt="2026-01-16T11:42:25.702" v="134" actId="962"/>
        <pc:sldMkLst>
          <pc:docMk/>
          <pc:sldMk cId="3335250031" sldId="382"/>
        </pc:sldMkLst>
        <pc:spChg chg="mod ord">
          <ac:chgData name="Caitlin Coleman" userId="96f87ca1-0e64-4ae8-8d77-98757b85df0b" providerId="ADAL" clId="{DDA6BCD5-DC0D-434C-93A0-51E2BCD25B34}" dt="2026-01-16T11:42:18.588" v="131"/>
          <ac:spMkLst>
            <pc:docMk/>
            <pc:sldMk cId="3335250031" sldId="382"/>
            <ac:spMk id="26" creationId="{00000000-0000-0000-0000-000000000000}"/>
          </ac:spMkLst>
        </pc:spChg>
        <pc:cxnChg chg="mod ord">
          <ac:chgData name="Caitlin Coleman" userId="96f87ca1-0e64-4ae8-8d77-98757b85df0b" providerId="ADAL" clId="{DDA6BCD5-DC0D-434C-93A0-51E2BCD25B34}" dt="2026-01-16T11:42:25.702" v="134" actId="962"/>
          <ac:cxnSpMkLst>
            <pc:docMk/>
            <pc:sldMk cId="3335250031" sldId="382"/>
            <ac:cxnSpMk id="55" creationId="{00000000-0000-0000-0000-000000000000}"/>
          </ac:cxnSpMkLst>
        </pc:cxnChg>
      </pc:sldChg>
      <pc:sldChg chg="modSp mod">
        <pc:chgData name="Caitlin Coleman" userId="96f87ca1-0e64-4ae8-8d77-98757b85df0b" providerId="ADAL" clId="{DDA6BCD5-DC0D-434C-93A0-51E2BCD25B34}" dt="2026-01-16T17:07:42.780" v="684" actId="5793"/>
        <pc:sldMkLst>
          <pc:docMk/>
          <pc:sldMk cId="230431810" sldId="383"/>
        </pc:sldMkLst>
        <pc:spChg chg="mod">
          <ac:chgData name="Caitlin Coleman" userId="96f87ca1-0e64-4ae8-8d77-98757b85df0b" providerId="ADAL" clId="{DDA6BCD5-DC0D-434C-93A0-51E2BCD25B34}" dt="2026-01-16T17:07:42.780" v="684" actId="5793"/>
          <ac:spMkLst>
            <pc:docMk/>
            <pc:sldMk cId="230431810" sldId="383"/>
            <ac:spMk id="2" creationId="{0E9F2F79-14CA-40F5-8D8F-B4A3DDFD8B90}"/>
          </ac:spMkLst>
        </pc:spChg>
        <pc:spChg chg="mod">
          <ac:chgData name="Caitlin Coleman" userId="96f87ca1-0e64-4ae8-8d77-98757b85df0b" providerId="ADAL" clId="{DDA6BCD5-DC0D-434C-93A0-51E2BCD25B34}" dt="2026-01-16T17:07:30.885" v="680" actId="33553"/>
          <ac:spMkLst>
            <pc:docMk/>
            <pc:sldMk cId="230431810" sldId="383"/>
            <ac:spMk id="26" creationId="{00000000-0000-0000-0000-000000000000}"/>
          </ac:spMkLst>
        </pc:spChg>
        <pc:cxnChg chg="mod">
          <ac:chgData name="Caitlin Coleman" userId="96f87ca1-0e64-4ae8-8d77-98757b85df0b" providerId="ADAL" clId="{DDA6BCD5-DC0D-434C-93A0-51E2BCD25B34}" dt="2026-01-16T17:07:36.536" v="681" actId="962"/>
          <ac:cxnSpMkLst>
            <pc:docMk/>
            <pc:sldMk cId="230431810" sldId="383"/>
            <ac:cxnSpMk id="55" creationId="{00000000-0000-0000-0000-000000000000}"/>
          </ac:cxnSpMkLst>
        </pc:cxnChg>
      </pc:sldChg>
      <pc:sldChg chg="modSp mod">
        <pc:chgData name="Caitlin Coleman" userId="96f87ca1-0e64-4ae8-8d77-98757b85df0b" providerId="ADAL" clId="{DDA6BCD5-DC0D-434C-93A0-51E2BCD25B34}" dt="2026-01-16T13:43:52.859" v="580" actId="962"/>
        <pc:sldMkLst>
          <pc:docMk/>
          <pc:sldMk cId="856857799" sldId="384"/>
        </pc:sldMkLst>
        <pc:spChg chg="mod">
          <ac:chgData name="Caitlin Coleman" userId="96f87ca1-0e64-4ae8-8d77-98757b85df0b" providerId="ADAL" clId="{DDA6BCD5-DC0D-434C-93A0-51E2BCD25B34}" dt="2026-01-16T13:43:47.847" v="579" actId="20577"/>
          <ac:spMkLst>
            <pc:docMk/>
            <pc:sldMk cId="856857799" sldId="384"/>
            <ac:spMk id="26" creationId="{00000000-0000-0000-0000-000000000000}"/>
          </ac:spMkLst>
        </pc:spChg>
        <pc:cxnChg chg="mod">
          <ac:chgData name="Caitlin Coleman" userId="96f87ca1-0e64-4ae8-8d77-98757b85df0b" providerId="ADAL" clId="{DDA6BCD5-DC0D-434C-93A0-51E2BCD25B34}" dt="2026-01-16T13:43:52.859" v="580" actId="962"/>
          <ac:cxnSpMkLst>
            <pc:docMk/>
            <pc:sldMk cId="856857799" sldId="384"/>
            <ac:cxnSpMk id="55" creationId="{00000000-0000-0000-0000-000000000000}"/>
          </ac:cxnSpMkLst>
        </pc:cxnChg>
      </pc:sldChg>
      <pc:sldChg chg="addSp delSp modSp mod">
        <pc:chgData name="Caitlin Coleman" userId="96f87ca1-0e64-4ae8-8d77-98757b85df0b" providerId="ADAL" clId="{DDA6BCD5-DC0D-434C-93A0-51E2BCD25B34}" dt="2026-01-16T17:12:50.084" v="720" actId="33553"/>
        <pc:sldMkLst>
          <pc:docMk/>
          <pc:sldMk cId="0" sldId="393"/>
        </pc:sldMkLst>
        <pc:spChg chg="add mod ord">
          <ac:chgData name="Caitlin Coleman" userId="96f87ca1-0e64-4ae8-8d77-98757b85df0b" providerId="ADAL" clId="{DDA6BCD5-DC0D-434C-93A0-51E2BCD25B34}" dt="2026-01-16T17:12:50.084" v="720" actId="33553"/>
          <ac:spMkLst>
            <pc:docMk/>
            <pc:sldMk cId="0" sldId="393"/>
            <ac:spMk id="2" creationId="{B0782502-421D-7C60-703F-38676E682189}"/>
          </ac:spMkLst>
        </pc:spChg>
        <pc:grpChg chg="mod">
          <ac:chgData name="Caitlin Coleman" userId="96f87ca1-0e64-4ae8-8d77-98757b85df0b" providerId="ADAL" clId="{DDA6BCD5-DC0D-434C-93A0-51E2BCD25B34}" dt="2026-01-16T17:12:24.648" v="717" actId="962"/>
          <ac:grpSpMkLst>
            <pc:docMk/>
            <pc:sldMk cId="0" sldId="393"/>
            <ac:grpSpMk id="7" creationId="{A3A44F30-9F02-42D3-902F-4A7CAE96CC3D}"/>
          </ac:grpSpMkLst>
        </pc:grpChg>
        <pc:grpChg chg="mod">
          <ac:chgData name="Caitlin Coleman" userId="96f87ca1-0e64-4ae8-8d77-98757b85df0b" providerId="ADAL" clId="{DDA6BCD5-DC0D-434C-93A0-51E2BCD25B34}" dt="2026-01-16T17:12:32.969" v="718" actId="962"/>
          <ac:grpSpMkLst>
            <pc:docMk/>
            <pc:sldMk cId="0" sldId="393"/>
            <ac:grpSpMk id="10" creationId="{1E53B4CE-7B86-46D3-AD38-D1479EBADDEE}"/>
          </ac:grpSpMkLst>
        </pc:grpChg>
        <pc:grpChg chg="mod">
          <ac:chgData name="Caitlin Coleman" userId="96f87ca1-0e64-4ae8-8d77-98757b85df0b" providerId="ADAL" clId="{DDA6BCD5-DC0D-434C-93A0-51E2BCD25B34}" dt="2026-01-16T17:12:41.992" v="719" actId="962"/>
          <ac:grpSpMkLst>
            <pc:docMk/>
            <pc:sldMk cId="0" sldId="393"/>
            <ac:grpSpMk id="13" creationId="{A2230F62-7D58-4296-A5E2-ABCA1E429979}"/>
          </ac:grpSpMkLst>
        </pc:grpChg>
        <pc:cxnChg chg="add mod ord">
          <ac:chgData name="Caitlin Coleman" userId="96f87ca1-0e64-4ae8-8d77-98757b85df0b" providerId="ADAL" clId="{DDA6BCD5-DC0D-434C-93A0-51E2BCD25B34}" dt="2026-01-16T17:12:08.751" v="714"/>
          <ac:cxnSpMkLst>
            <pc:docMk/>
            <pc:sldMk cId="0" sldId="393"/>
            <ac:cxnSpMk id="3" creationId="{D1C9AA76-2EB5-E842-FDF0-17B578DAAF0F}"/>
          </ac:cxnSpMkLst>
        </pc:cxnChg>
      </pc:sldChg>
      <pc:sldChg chg="addSp delSp modSp mod">
        <pc:chgData name="Caitlin Coleman" userId="96f87ca1-0e64-4ae8-8d77-98757b85df0b" providerId="ADAL" clId="{DDA6BCD5-DC0D-434C-93A0-51E2BCD25B34}" dt="2026-01-16T17:17:11.048" v="738" actId="962"/>
        <pc:sldMkLst>
          <pc:docMk/>
          <pc:sldMk cId="3664112701" sldId="394"/>
        </pc:sldMkLst>
        <pc:spChg chg="add mod ord">
          <ac:chgData name="Caitlin Coleman" userId="96f87ca1-0e64-4ae8-8d77-98757b85df0b" providerId="ADAL" clId="{DDA6BCD5-DC0D-434C-93A0-51E2BCD25B34}" dt="2026-01-16T17:16:36.822" v="730"/>
          <ac:spMkLst>
            <pc:docMk/>
            <pc:sldMk cId="3664112701" sldId="394"/>
            <ac:spMk id="2" creationId="{B23EAF56-B0D8-1561-1639-093D53441314}"/>
          </ac:spMkLst>
        </pc:spChg>
        <pc:grpChg chg="mod">
          <ac:chgData name="Caitlin Coleman" userId="96f87ca1-0e64-4ae8-8d77-98757b85df0b" providerId="ADAL" clId="{DDA6BCD5-DC0D-434C-93A0-51E2BCD25B34}" dt="2026-01-16T17:16:47.933" v="735" actId="962"/>
          <ac:grpSpMkLst>
            <pc:docMk/>
            <pc:sldMk cId="3664112701" sldId="394"/>
            <ac:grpSpMk id="7" creationId="{A3A44F30-9F02-42D3-902F-4A7CAE96CC3D}"/>
          </ac:grpSpMkLst>
        </pc:grpChg>
        <pc:grpChg chg="mod">
          <ac:chgData name="Caitlin Coleman" userId="96f87ca1-0e64-4ae8-8d77-98757b85df0b" providerId="ADAL" clId="{DDA6BCD5-DC0D-434C-93A0-51E2BCD25B34}" dt="2026-01-16T17:16:55.688" v="736" actId="962"/>
          <ac:grpSpMkLst>
            <pc:docMk/>
            <pc:sldMk cId="3664112701" sldId="394"/>
            <ac:grpSpMk id="10" creationId="{1E53B4CE-7B86-46D3-AD38-D1479EBADDEE}"/>
          </ac:grpSpMkLst>
        </pc:grpChg>
        <pc:grpChg chg="mod">
          <ac:chgData name="Caitlin Coleman" userId="96f87ca1-0e64-4ae8-8d77-98757b85df0b" providerId="ADAL" clId="{DDA6BCD5-DC0D-434C-93A0-51E2BCD25B34}" dt="2026-01-16T17:17:03.675" v="737" actId="962"/>
          <ac:grpSpMkLst>
            <pc:docMk/>
            <pc:sldMk cId="3664112701" sldId="394"/>
            <ac:grpSpMk id="13" creationId="{A2230F62-7D58-4296-A5E2-ABCA1E429979}"/>
          </ac:grpSpMkLst>
        </pc:grpChg>
        <pc:grpChg chg="mod">
          <ac:chgData name="Caitlin Coleman" userId="96f87ca1-0e64-4ae8-8d77-98757b85df0b" providerId="ADAL" clId="{DDA6BCD5-DC0D-434C-93A0-51E2BCD25B34}" dt="2026-01-16T17:17:11.048" v="738" actId="962"/>
          <ac:grpSpMkLst>
            <pc:docMk/>
            <pc:sldMk cId="3664112701" sldId="394"/>
            <ac:grpSpMk id="16" creationId="{51DC6A27-8CC4-4B18-B134-54CEC92A0E9A}"/>
          </ac:grpSpMkLst>
        </pc:grpChg>
        <pc:cxnChg chg="add mod ord">
          <ac:chgData name="Caitlin Coleman" userId="96f87ca1-0e64-4ae8-8d77-98757b85df0b" providerId="ADAL" clId="{DDA6BCD5-DC0D-434C-93A0-51E2BCD25B34}" dt="2026-01-16T17:16:39.954" v="734"/>
          <ac:cxnSpMkLst>
            <pc:docMk/>
            <pc:sldMk cId="3664112701" sldId="394"/>
            <ac:cxnSpMk id="3" creationId="{42E6CD06-2DC9-AC33-1D6A-767262A970F7}"/>
          </ac:cxnSpMkLst>
        </pc:cxnChg>
      </pc:sldChg>
      <pc:sldChg chg="addSp delSp modSp mod">
        <pc:chgData name="Caitlin Coleman" userId="96f87ca1-0e64-4ae8-8d77-98757b85df0b" providerId="ADAL" clId="{DDA6BCD5-DC0D-434C-93A0-51E2BCD25B34}" dt="2026-01-16T17:19:37.015" v="754" actId="962"/>
        <pc:sldMkLst>
          <pc:docMk/>
          <pc:sldMk cId="3452537583" sldId="395"/>
        </pc:sldMkLst>
        <pc:spChg chg="add mod ord">
          <ac:chgData name="Caitlin Coleman" userId="96f87ca1-0e64-4ae8-8d77-98757b85df0b" providerId="ADAL" clId="{DDA6BCD5-DC0D-434C-93A0-51E2BCD25B34}" dt="2026-01-16T17:19:10.146" v="751" actId="1076"/>
          <ac:spMkLst>
            <pc:docMk/>
            <pc:sldMk cId="3452537583" sldId="395"/>
            <ac:spMk id="2" creationId="{A5E96CD5-E2C2-3C58-D6B5-CEA6B0457904}"/>
          </ac:spMkLst>
        </pc:spChg>
        <pc:grpChg chg="mod">
          <ac:chgData name="Caitlin Coleman" userId="96f87ca1-0e64-4ae8-8d77-98757b85df0b" providerId="ADAL" clId="{DDA6BCD5-DC0D-434C-93A0-51E2BCD25B34}" dt="2026-01-16T17:19:21.618" v="752" actId="962"/>
          <ac:grpSpMkLst>
            <pc:docMk/>
            <pc:sldMk cId="3452537583" sldId="395"/>
            <ac:grpSpMk id="7" creationId="{A3A44F30-9F02-42D3-902F-4A7CAE96CC3D}"/>
          </ac:grpSpMkLst>
        </pc:grpChg>
        <pc:grpChg chg="mod">
          <ac:chgData name="Caitlin Coleman" userId="96f87ca1-0e64-4ae8-8d77-98757b85df0b" providerId="ADAL" clId="{DDA6BCD5-DC0D-434C-93A0-51E2BCD25B34}" dt="2026-01-16T17:19:29.199" v="753" actId="962"/>
          <ac:grpSpMkLst>
            <pc:docMk/>
            <pc:sldMk cId="3452537583" sldId="395"/>
            <ac:grpSpMk id="10" creationId="{1E53B4CE-7B86-46D3-AD38-D1479EBADDEE}"/>
          </ac:grpSpMkLst>
        </pc:grpChg>
        <pc:grpChg chg="mod">
          <ac:chgData name="Caitlin Coleman" userId="96f87ca1-0e64-4ae8-8d77-98757b85df0b" providerId="ADAL" clId="{DDA6BCD5-DC0D-434C-93A0-51E2BCD25B34}" dt="2026-01-16T17:19:37.015" v="754" actId="962"/>
          <ac:grpSpMkLst>
            <pc:docMk/>
            <pc:sldMk cId="3452537583" sldId="395"/>
            <ac:grpSpMk id="19" creationId="{8E9FA081-2621-4D82-8343-24B49FC5B4AF}"/>
          </ac:grpSpMkLst>
        </pc:grpChg>
        <pc:cxnChg chg="add mod ord">
          <ac:chgData name="Caitlin Coleman" userId="96f87ca1-0e64-4ae8-8d77-98757b85df0b" providerId="ADAL" clId="{DDA6BCD5-DC0D-434C-93A0-51E2BCD25B34}" dt="2026-01-16T17:18:59.175" v="750"/>
          <ac:cxnSpMkLst>
            <pc:docMk/>
            <pc:sldMk cId="3452537583" sldId="395"/>
            <ac:cxnSpMk id="3" creationId="{F579DB3B-F8C9-DF90-9DCE-D9D586BBB8DE}"/>
          </ac:cxnSpMkLst>
        </pc:cxnChg>
      </pc:sldChg>
      <pc:sldChg chg="addSp delSp modSp mod">
        <pc:chgData name="Caitlin Coleman" userId="96f87ca1-0e64-4ae8-8d77-98757b85df0b" providerId="ADAL" clId="{DDA6BCD5-DC0D-434C-93A0-51E2BCD25B34}" dt="2026-01-16T17:26:13.509" v="768" actId="5793"/>
        <pc:sldMkLst>
          <pc:docMk/>
          <pc:sldMk cId="34993565" sldId="396"/>
        </pc:sldMkLst>
        <pc:spChg chg="add mod ord">
          <ac:chgData name="Caitlin Coleman" userId="96f87ca1-0e64-4ae8-8d77-98757b85df0b" providerId="ADAL" clId="{DDA6BCD5-DC0D-434C-93A0-51E2BCD25B34}" dt="2026-01-16T17:26:01.621" v="763"/>
          <ac:spMkLst>
            <pc:docMk/>
            <pc:sldMk cId="34993565" sldId="396"/>
            <ac:spMk id="2" creationId="{81FDFFA0-3AEB-C21B-3EBE-9AF14718F5A2}"/>
          </ac:spMkLst>
        </pc:spChg>
        <pc:spChg chg="mod">
          <ac:chgData name="Caitlin Coleman" userId="96f87ca1-0e64-4ae8-8d77-98757b85df0b" providerId="ADAL" clId="{DDA6BCD5-DC0D-434C-93A0-51E2BCD25B34}" dt="2026-01-16T17:26:13.509" v="768" actId="5793"/>
          <ac:spMkLst>
            <pc:docMk/>
            <pc:sldMk cId="34993565" sldId="396"/>
            <ac:spMk id="18" creationId="{FFEBF4A5-8D21-491A-9563-50CE27751E2A}"/>
          </ac:spMkLst>
        </pc:spChg>
        <pc:cxnChg chg="add mod ord">
          <ac:chgData name="Caitlin Coleman" userId="96f87ca1-0e64-4ae8-8d77-98757b85df0b" providerId="ADAL" clId="{DDA6BCD5-DC0D-434C-93A0-51E2BCD25B34}" dt="2026-01-16T17:26:04.393" v="765"/>
          <ac:cxnSpMkLst>
            <pc:docMk/>
            <pc:sldMk cId="34993565" sldId="396"/>
            <ac:cxnSpMk id="4" creationId="{0775D122-7F61-887C-73E0-D6F2FF17652B}"/>
          </ac:cxnSpMkLst>
        </pc:cxnChg>
      </pc:sldChg>
      <pc:sldChg chg="addSp delSp modSp mod">
        <pc:chgData name="Caitlin Coleman" userId="96f87ca1-0e64-4ae8-8d77-98757b85df0b" providerId="ADAL" clId="{DDA6BCD5-DC0D-434C-93A0-51E2BCD25B34}" dt="2026-01-16T17:29:48.104" v="785" actId="947"/>
        <pc:sldMkLst>
          <pc:docMk/>
          <pc:sldMk cId="1363222633" sldId="397"/>
        </pc:sldMkLst>
        <pc:spChg chg="add mod ord">
          <ac:chgData name="Caitlin Coleman" userId="96f87ca1-0e64-4ae8-8d77-98757b85df0b" providerId="ADAL" clId="{DDA6BCD5-DC0D-434C-93A0-51E2BCD25B34}" dt="2026-01-16T17:29:48.104" v="785" actId="947"/>
          <ac:spMkLst>
            <pc:docMk/>
            <pc:sldMk cId="1363222633" sldId="397"/>
            <ac:spMk id="2" creationId="{FF7BDB5A-31C9-EE44-9A4B-B09A99DF6EA8}"/>
          </ac:spMkLst>
        </pc:spChg>
        <pc:grpChg chg="mod">
          <ac:chgData name="Caitlin Coleman" userId="96f87ca1-0e64-4ae8-8d77-98757b85df0b" providerId="ADAL" clId="{DDA6BCD5-DC0D-434C-93A0-51E2BCD25B34}" dt="2026-01-16T17:29:11.807" v="780" actId="962"/>
          <ac:grpSpMkLst>
            <pc:docMk/>
            <pc:sldMk cId="1363222633" sldId="397"/>
            <ac:grpSpMk id="7" creationId="{A3A44F30-9F02-42D3-902F-4A7CAE96CC3D}"/>
          </ac:grpSpMkLst>
        </pc:grpChg>
        <pc:grpChg chg="mod">
          <ac:chgData name="Caitlin Coleman" userId="96f87ca1-0e64-4ae8-8d77-98757b85df0b" providerId="ADAL" clId="{DDA6BCD5-DC0D-434C-93A0-51E2BCD25B34}" dt="2026-01-16T17:29:19.718" v="781" actId="962"/>
          <ac:grpSpMkLst>
            <pc:docMk/>
            <pc:sldMk cId="1363222633" sldId="397"/>
            <ac:grpSpMk id="10" creationId="{1E53B4CE-7B86-46D3-AD38-D1479EBADDEE}"/>
          </ac:grpSpMkLst>
        </pc:grpChg>
        <pc:grpChg chg="mod">
          <ac:chgData name="Caitlin Coleman" userId="96f87ca1-0e64-4ae8-8d77-98757b85df0b" providerId="ADAL" clId="{DDA6BCD5-DC0D-434C-93A0-51E2BCD25B34}" dt="2026-01-16T17:29:27.316" v="782" actId="962"/>
          <ac:grpSpMkLst>
            <pc:docMk/>
            <pc:sldMk cId="1363222633" sldId="397"/>
            <ac:grpSpMk id="13" creationId="{A2230F62-7D58-4296-A5E2-ABCA1E429979}"/>
          </ac:grpSpMkLst>
        </pc:grpChg>
        <pc:cxnChg chg="add mod ord">
          <ac:chgData name="Caitlin Coleman" userId="96f87ca1-0e64-4ae8-8d77-98757b85df0b" providerId="ADAL" clId="{DDA6BCD5-DC0D-434C-93A0-51E2BCD25B34}" dt="2026-01-16T17:29:04.132" v="779"/>
          <ac:cxnSpMkLst>
            <pc:docMk/>
            <pc:sldMk cId="1363222633" sldId="397"/>
            <ac:cxnSpMk id="3" creationId="{8647BE02-54C9-A4AB-4EA4-FFF004075551}"/>
          </ac:cxnSpMkLst>
        </pc:cxnChg>
      </pc:sldChg>
      <pc:sldChg chg="addSp delSp modSp mod">
        <pc:chgData name="Caitlin Coleman" userId="96f87ca1-0e64-4ae8-8d77-98757b85df0b" providerId="ADAL" clId="{DDA6BCD5-DC0D-434C-93A0-51E2BCD25B34}" dt="2026-01-16T18:27:03.946" v="910" actId="962"/>
        <pc:sldMkLst>
          <pc:docMk/>
          <pc:sldMk cId="632669191" sldId="398"/>
        </pc:sldMkLst>
        <pc:spChg chg="add mod ord">
          <ac:chgData name="Caitlin Coleman" userId="96f87ca1-0e64-4ae8-8d77-98757b85df0b" providerId="ADAL" clId="{DDA6BCD5-DC0D-434C-93A0-51E2BCD25B34}" dt="2026-01-16T17:40:32.621" v="794"/>
          <ac:spMkLst>
            <pc:docMk/>
            <pc:sldMk cId="632669191" sldId="398"/>
            <ac:spMk id="2" creationId="{9570AAF4-3573-7276-A83F-BE17C8097CC8}"/>
          </ac:spMkLst>
        </pc:spChg>
        <pc:spChg chg="mod">
          <ac:chgData name="Caitlin Coleman" userId="96f87ca1-0e64-4ae8-8d77-98757b85df0b" providerId="ADAL" clId="{DDA6BCD5-DC0D-434C-93A0-51E2BCD25B34}" dt="2026-01-16T18:25:59.622" v="908" actId="242"/>
          <ac:spMkLst>
            <pc:docMk/>
            <pc:sldMk cId="632669191" sldId="398"/>
            <ac:spMk id="8" creationId="{AD92AAFE-9C28-47F0-A019-23640EE9DA0E}"/>
          </ac:spMkLst>
        </pc:spChg>
        <pc:picChg chg="add mod">
          <ac:chgData name="Caitlin Coleman" userId="96f87ca1-0e64-4ae8-8d77-98757b85df0b" providerId="ADAL" clId="{DDA6BCD5-DC0D-434C-93A0-51E2BCD25B34}" dt="2026-01-16T18:27:03.946" v="910" actId="962"/>
          <ac:picMkLst>
            <pc:docMk/>
            <pc:sldMk cId="632669191" sldId="398"/>
            <ac:picMk id="5" creationId="{CEC1CC58-4A73-17F3-CC21-DFA8DDFBCAB9}"/>
          </ac:picMkLst>
        </pc:picChg>
        <pc:cxnChg chg="add mod ord">
          <ac:chgData name="Caitlin Coleman" userId="96f87ca1-0e64-4ae8-8d77-98757b85df0b" providerId="ADAL" clId="{DDA6BCD5-DC0D-434C-93A0-51E2BCD25B34}" dt="2026-01-16T17:40:34.922" v="795"/>
          <ac:cxnSpMkLst>
            <pc:docMk/>
            <pc:sldMk cId="632669191" sldId="398"/>
            <ac:cxnSpMk id="3" creationId="{A6B2BBDC-36D5-1357-4759-4759F0D41FB9}"/>
          </ac:cxnSpMkLst>
        </pc:cxnChg>
      </pc:sldChg>
      <pc:sldChg chg="addSp delSp modSp mod">
        <pc:chgData name="Caitlin Coleman" userId="96f87ca1-0e64-4ae8-8d77-98757b85df0b" providerId="ADAL" clId="{DDA6BCD5-DC0D-434C-93A0-51E2BCD25B34}" dt="2026-01-16T17:41:51.691" v="848"/>
        <pc:sldMkLst>
          <pc:docMk/>
          <pc:sldMk cId="1243091878" sldId="399"/>
        </pc:sldMkLst>
        <pc:spChg chg="add mod ord">
          <ac:chgData name="Caitlin Coleman" userId="96f87ca1-0e64-4ae8-8d77-98757b85df0b" providerId="ADAL" clId="{DDA6BCD5-DC0D-434C-93A0-51E2BCD25B34}" dt="2026-01-16T17:41:49.226" v="846"/>
          <ac:spMkLst>
            <pc:docMk/>
            <pc:sldMk cId="1243091878" sldId="399"/>
            <ac:spMk id="2" creationId="{5248DF48-2140-D87F-1276-4570B0C4809D}"/>
          </ac:spMkLst>
        </pc:spChg>
        <pc:cxnChg chg="add mod ord">
          <ac:chgData name="Caitlin Coleman" userId="96f87ca1-0e64-4ae8-8d77-98757b85df0b" providerId="ADAL" clId="{DDA6BCD5-DC0D-434C-93A0-51E2BCD25B34}" dt="2026-01-16T17:41:51.691" v="848"/>
          <ac:cxnSpMkLst>
            <pc:docMk/>
            <pc:sldMk cId="1243091878" sldId="399"/>
            <ac:cxnSpMk id="4" creationId="{82E21BAA-567F-D161-64A9-E53A01ED1F17}"/>
          </ac:cxnSpMkLst>
        </pc:cxnChg>
      </pc:sldChg>
      <pc:sldChg chg="addSp delSp modSp mod">
        <pc:chgData name="Caitlin Coleman" userId="96f87ca1-0e64-4ae8-8d77-98757b85df0b" providerId="ADAL" clId="{DDA6BCD5-DC0D-434C-93A0-51E2BCD25B34}" dt="2026-01-16T17:42:45.871" v="857"/>
        <pc:sldMkLst>
          <pc:docMk/>
          <pc:sldMk cId="1618918011" sldId="400"/>
        </pc:sldMkLst>
        <pc:spChg chg="add mod ord">
          <ac:chgData name="Caitlin Coleman" userId="96f87ca1-0e64-4ae8-8d77-98757b85df0b" providerId="ADAL" clId="{DDA6BCD5-DC0D-434C-93A0-51E2BCD25B34}" dt="2026-01-16T17:42:43.632" v="856"/>
          <ac:spMkLst>
            <pc:docMk/>
            <pc:sldMk cId="1618918011" sldId="400"/>
            <ac:spMk id="2" creationId="{420406E7-1BA7-F149-405D-EFAFC3467ACC}"/>
          </ac:spMkLst>
        </pc:spChg>
        <pc:cxnChg chg="add mod ord">
          <ac:chgData name="Caitlin Coleman" userId="96f87ca1-0e64-4ae8-8d77-98757b85df0b" providerId="ADAL" clId="{DDA6BCD5-DC0D-434C-93A0-51E2BCD25B34}" dt="2026-01-16T17:42:45.871" v="857"/>
          <ac:cxnSpMkLst>
            <pc:docMk/>
            <pc:sldMk cId="1618918011" sldId="400"/>
            <ac:cxnSpMk id="3" creationId="{C42C6E40-EE98-7EF3-9D8F-7C9403EE3056}"/>
          </ac:cxnSpMkLst>
        </pc:cxnChg>
      </pc:sldChg>
      <pc:sldChg chg="addSp delSp modSp mod">
        <pc:chgData name="Caitlin Coleman" userId="96f87ca1-0e64-4ae8-8d77-98757b85df0b" providerId="ADAL" clId="{DDA6BCD5-DC0D-434C-93A0-51E2BCD25B34}" dt="2026-01-16T17:44:23.787" v="870" actId="5793"/>
        <pc:sldMkLst>
          <pc:docMk/>
          <pc:sldMk cId="2209861680" sldId="401"/>
        </pc:sldMkLst>
        <pc:spChg chg="add mod">
          <ac:chgData name="Caitlin Coleman" userId="96f87ca1-0e64-4ae8-8d77-98757b85df0b" providerId="ADAL" clId="{DDA6BCD5-DC0D-434C-93A0-51E2BCD25B34}" dt="2026-01-16T17:44:02.781" v="862" actId="33553"/>
          <ac:spMkLst>
            <pc:docMk/>
            <pc:sldMk cId="2209861680" sldId="401"/>
            <ac:spMk id="2" creationId="{D99A44A9-6B57-02A0-A378-97ACAE6D4180}"/>
          </ac:spMkLst>
        </pc:spChg>
        <pc:spChg chg="mod ord">
          <ac:chgData name="Caitlin Coleman" userId="96f87ca1-0e64-4ae8-8d77-98757b85df0b" providerId="ADAL" clId="{DDA6BCD5-DC0D-434C-93A0-51E2BCD25B34}" dt="2026-01-16T17:44:23.787" v="870" actId="5793"/>
          <ac:spMkLst>
            <pc:docMk/>
            <pc:sldMk cId="2209861680" sldId="401"/>
            <ac:spMk id="8" creationId="{AD92AAFE-9C28-47F0-A019-23640EE9DA0E}"/>
          </ac:spMkLst>
        </pc:spChg>
        <pc:cxnChg chg="add mod">
          <ac:chgData name="Caitlin Coleman" userId="96f87ca1-0e64-4ae8-8d77-98757b85df0b" providerId="ADAL" clId="{DDA6BCD5-DC0D-434C-93A0-51E2BCD25B34}" dt="2026-01-16T17:43:49.608" v="859"/>
          <ac:cxnSpMkLst>
            <pc:docMk/>
            <pc:sldMk cId="2209861680" sldId="401"/>
            <ac:cxnSpMk id="3" creationId="{29F76D78-2E07-8F95-B86B-F86236649EAB}"/>
          </ac:cxnSpMkLst>
        </pc:cxnChg>
      </pc:sldChg>
      <pc:sldChg chg="addSp delSp modSp mod">
        <pc:chgData name="Caitlin Coleman" userId="96f87ca1-0e64-4ae8-8d77-98757b85df0b" providerId="ADAL" clId="{DDA6BCD5-DC0D-434C-93A0-51E2BCD25B34}" dt="2026-01-16T13:07:03.139" v="450" actId="962"/>
        <pc:sldMkLst>
          <pc:docMk/>
          <pc:sldMk cId="2647393917" sldId="403"/>
        </pc:sldMkLst>
        <pc:spChg chg="add mod ord">
          <ac:chgData name="Caitlin Coleman" userId="96f87ca1-0e64-4ae8-8d77-98757b85df0b" providerId="ADAL" clId="{DDA6BCD5-DC0D-434C-93A0-51E2BCD25B34}" dt="2026-01-16T13:03:36.179" v="439"/>
          <ac:spMkLst>
            <pc:docMk/>
            <pc:sldMk cId="2647393917" sldId="403"/>
            <ac:spMk id="3" creationId="{817DB116-B12E-26C2-4139-70E83F1CDE41}"/>
          </ac:spMkLst>
        </pc:spChg>
        <pc:grpChg chg="mod">
          <ac:chgData name="Caitlin Coleman" userId="96f87ca1-0e64-4ae8-8d77-98757b85df0b" providerId="ADAL" clId="{DDA6BCD5-DC0D-434C-93A0-51E2BCD25B34}" dt="2026-01-16T13:04:22.007" v="443" actId="962"/>
          <ac:grpSpMkLst>
            <pc:docMk/>
            <pc:sldMk cId="2647393917" sldId="403"/>
            <ac:grpSpMk id="7" creationId="{B7C0D14B-E422-422F-A8A6-260ABBADB111}"/>
          </ac:grpSpMkLst>
        </pc:grpChg>
        <pc:grpChg chg="mod">
          <ac:chgData name="Caitlin Coleman" userId="96f87ca1-0e64-4ae8-8d77-98757b85df0b" providerId="ADAL" clId="{DDA6BCD5-DC0D-434C-93A0-51E2BCD25B34}" dt="2026-01-16T13:04:43.062" v="444" actId="962"/>
          <ac:grpSpMkLst>
            <pc:docMk/>
            <pc:sldMk cId="2647393917" sldId="403"/>
            <ac:grpSpMk id="13" creationId="{AB8DC893-0CBB-4550-9BCB-D1966A42C7B3}"/>
          </ac:grpSpMkLst>
        </pc:grpChg>
        <pc:picChg chg="add mod">
          <ac:chgData name="Caitlin Coleman" userId="96f87ca1-0e64-4ae8-8d77-98757b85df0b" providerId="ADAL" clId="{DDA6BCD5-DC0D-434C-93A0-51E2BCD25B34}" dt="2026-01-16T13:07:03.139" v="450" actId="962"/>
          <ac:picMkLst>
            <pc:docMk/>
            <pc:sldMk cId="2647393917" sldId="403"/>
            <ac:picMk id="6" creationId="{5C8E10EF-5413-EB62-B504-74EC7B98DD74}"/>
          </ac:picMkLst>
        </pc:picChg>
        <pc:cxnChg chg="add mod ord">
          <ac:chgData name="Caitlin Coleman" userId="96f87ca1-0e64-4ae8-8d77-98757b85df0b" providerId="ADAL" clId="{DDA6BCD5-DC0D-434C-93A0-51E2BCD25B34}" dt="2026-01-16T13:03:38.993" v="442"/>
          <ac:cxnSpMkLst>
            <pc:docMk/>
            <pc:sldMk cId="2647393917" sldId="403"/>
            <ac:cxnSpMk id="4" creationId="{E1012F8D-4E0D-6810-A52B-765BD3870AA9}"/>
          </ac:cxnSpMkLst>
        </pc:cxnChg>
      </pc:sldChg>
      <pc:sldChg chg="addSp delSp modSp mod">
        <pc:chgData name="Caitlin Coleman" userId="96f87ca1-0e64-4ae8-8d77-98757b85df0b" providerId="ADAL" clId="{DDA6BCD5-DC0D-434C-93A0-51E2BCD25B34}" dt="2026-01-16T18:15:40.554" v="901" actId="962"/>
        <pc:sldMkLst>
          <pc:docMk/>
          <pc:sldMk cId="2824242569" sldId="404"/>
        </pc:sldMkLst>
        <pc:spChg chg="add mod ord">
          <ac:chgData name="Caitlin Coleman" userId="96f87ca1-0e64-4ae8-8d77-98757b85df0b" providerId="ADAL" clId="{DDA6BCD5-DC0D-434C-93A0-51E2BCD25B34}" dt="2026-01-16T13:09:14.144" v="465"/>
          <ac:spMkLst>
            <pc:docMk/>
            <pc:sldMk cId="2824242569" sldId="404"/>
            <ac:spMk id="5" creationId="{2CAEF285-AC9C-35B1-9093-4B6E4570ADEA}"/>
          </ac:spMkLst>
        </pc:spChg>
        <pc:grpChg chg="mod">
          <ac:chgData name="Caitlin Coleman" userId="96f87ca1-0e64-4ae8-8d77-98757b85df0b" providerId="ADAL" clId="{DDA6BCD5-DC0D-434C-93A0-51E2BCD25B34}" dt="2026-01-16T13:09:32.281" v="469" actId="962"/>
          <ac:grpSpMkLst>
            <pc:docMk/>
            <pc:sldMk cId="2824242569" sldId="404"/>
            <ac:grpSpMk id="7" creationId="{B7C0D14B-E422-422F-A8A6-260ABBADB111}"/>
          </ac:grpSpMkLst>
        </pc:grpChg>
        <pc:grpChg chg="mod">
          <ac:chgData name="Caitlin Coleman" userId="96f87ca1-0e64-4ae8-8d77-98757b85df0b" providerId="ADAL" clId="{DDA6BCD5-DC0D-434C-93A0-51E2BCD25B34}" dt="2026-01-16T13:09:49.289" v="470" actId="962"/>
          <ac:grpSpMkLst>
            <pc:docMk/>
            <pc:sldMk cId="2824242569" sldId="404"/>
            <ac:grpSpMk id="13" creationId="{AB8DC893-0CBB-4550-9BCB-D1966A42C7B3}"/>
          </ac:grpSpMkLst>
        </pc:grpChg>
        <pc:picChg chg="mod">
          <ac:chgData name="Caitlin Coleman" userId="96f87ca1-0e64-4ae8-8d77-98757b85df0b" providerId="ADAL" clId="{DDA6BCD5-DC0D-434C-93A0-51E2BCD25B34}" dt="2026-01-16T18:15:40.554" v="901" actId="962"/>
          <ac:picMkLst>
            <pc:docMk/>
            <pc:sldMk cId="2824242569" sldId="404"/>
            <ac:picMk id="4" creationId="{9F453DC0-C1E0-E80B-A55F-505F0729DFF3}"/>
          </ac:picMkLst>
        </pc:picChg>
        <pc:cxnChg chg="add mod ord">
          <ac:chgData name="Caitlin Coleman" userId="96f87ca1-0e64-4ae8-8d77-98757b85df0b" providerId="ADAL" clId="{DDA6BCD5-DC0D-434C-93A0-51E2BCD25B34}" dt="2026-01-16T13:09:17.088" v="468"/>
          <ac:cxnSpMkLst>
            <pc:docMk/>
            <pc:sldMk cId="2824242569" sldId="404"/>
            <ac:cxnSpMk id="6" creationId="{00188527-5748-5F92-A82D-A7A45016B2AD}"/>
          </ac:cxnSpMkLst>
        </pc:cxnChg>
      </pc:sldChg>
      <pc:sldChg chg="addSp delSp modSp mod">
        <pc:chgData name="Caitlin Coleman" userId="96f87ca1-0e64-4ae8-8d77-98757b85df0b" providerId="ADAL" clId="{DDA6BCD5-DC0D-434C-93A0-51E2BCD25B34}" dt="2026-01-16T13:13:12.568" v="497" actId="962"/>
        <pc:sldMkLst>
          <pc:docMk/>
          <pc:sldMk cId="3611927373" sldId="405"/>
        </pc:sldMkLst>
        <pc:spChg chg="add mod ord">
          <ac:chgData name="Caitlin Coleman" userId="96f87ca1-0e64-4ae8-8d77-98757b85df0b" providerId="ADAL" clId="{DDA6BCD5-DC0D-434C-93A0-51E2BCD25B34}" dt="2026-01-16T13:12:22.204" v="489"/>
          <ac:spMkLst>
            <pc:docMk/>
            <pc:sldMk cId="3611927373" sldId="405"/>
            <ac:spMk id="2" creationId="{43CB0988-0DD0-FB2A-D85B-216F8F90976A}"/>
          </ac:spMkLst>
        </pc:spChg>
        <pc:grpChg chg="mod">
          <ac:chgData name="Caitlin Coleman" userId="96f87ca1-0e64-4ae8-8d77-98757b85df0b" providerId="ADAL" clId="{DDA6BCD5-DC0D-434C-93A0-51E2BCD25B34}" dt="2026-01-16T13:12:38.845" v="494" actId="962"/>
          <ac:grpSpMkLst>
            <pc:docMk/>
            <pc:sldMk cId="3611927373" sldId="405"/>
            <ac:grpSpMk id="7" creationId="{B7C0D14B-E422-422F-A8A6-260ABBADB111}"/>
          </ac:grpSpMkLst>
        </pc:grpChg>
        <pc:grpChg chg="mod">
          <ac:chgData name="Caitlin Coleman" userId="96f87ca1-0e64-4ae8-8d77-98757b85df0b" providerId="ADAL" clId="{DDA6BCD5-DC0D-434C-93A0-51E2BCD25B34}" dt="2026-01-16T13:12:48.276" v="495" actId="962"/>
          <ac:grpSpMkLst>
            <pc:docMk/>
            <pc:sldMk cId="3611927373" sldId="405"/>
            <ac:grpSpMk id="13" creationId="{AB8DC893-0CBB-4550-9BCB-D1966A42C7B3}"/>
          </ac:grpSpMkLst>
        </pc:grpChg>
        <pc:grpChg chg="mod">
          <ac:chgData name="Caitlin Coleman" userId="96f87ca1-0e64-4ae8-8d77-98757b85df0b" providerId="ADAL" clId="{DDA6BCD5-DC0D-434C-93A0-51E2BCD25B34}" dt="2026-01-16T13:12:59.411" v="496" actId="962"/>
          <ac:grpSpMkLst>
            <pc:docMk/>
            <pc:sldMk cId="3611927373" sldId="405"/>
            <ac:grpSpMk id="16" creationId="{521B2929-BAE5-4740-997B-9E307DD7C38C}"/>
          </ac:grpSpMkLst>
        </pc:grpChg>
        <pc:grpChg chg="mod">
          <ac:chgData name="Caitlin Coleman" userId="96f87ca1-0e64-4ae8-8d77-98757b85df0b" providerId="ADAL" clId="{DDA6BCD5-DC0D-434C-93A0-51E2BCD25B34}" dt="2026-01-16T13:13:12.568" v="497" actId="962"/>
          <ac:grpSpMkLst>
            <pc:docMk/>
            <pc:sldMk cId="3611927373" sldId="405"/>
            <ac:grpSpMk id="19" creationId="{A0E21FD7-4797-4FA0-84ED-A4B2A3388FCB}"/>
          </ac:grpSpMkLst>
        </pc:grpChg>
        <pc:cxnChg chg="add mod ord">
          <ac:chgData name="Caitlin Coleman" userId="96f87ca1-0e64-4ae8-8d77-98757b85df0b" providerId="ADAL" clId="{DDA6BCD5-DC0D-434C-93A0-51E2BCD25B34}" dt="2026-01-16T13:12:25.660" v="493"/>
          <ac:cxnSpMkLst>
            <pc:docMk/>
            <pc:sldMk cId="3611927373" sldId="405"/>
            <ac:cxnSpMk id="3" creationId="{1B8158A5-29DC-F347-7DEE-6924C17BB861}"/>
          </ac:cxnSpMkLst>
        </pc:cxnChg>
      </pc:sldChg>
      <pc:sldChg chg="addSp delSp modSp mod">
        <pc:chgData name="Caitlin Coleman" userId="96f87ca1-0e64-4ae8-8d77-98757b85df0b" providerId="ADAL" clId="{DDA6BCD5-DC0D-434C-93A0-51E2BCD25B34}" dt="2026-01-16T13:17:09.926" v="511" actId="962"/>
        <pc:sldMkLst>
          <pc:docMk/>
          <pc:sldMk cId="644237507" sldId="406"/>
        </pc:sldMkLst>
        <pc:spChg chg="add mod ord">
          <ac:chgData name="Caitlin Coleman" userId="96f87ca1-0e64-4ae8-8d77-98757b85df0b" providerId="ADAL" clId="{DDA6BCD5-DC0D-434C-93A0-51E2BCD25B34}" dt="2026-01-16T13:16:40.294" v="507"/>
          <ac:spMkLst>
            <pc:docMk/>
            <pc:sldMk cId="644237507" sldId="406"/>
            <ac:spMk id="2" creationId="{5EBCCBEC-A95D-9DEF-A767-F8AD2011E793}"/>
          </ac:spMkLst>
        </pc:spChg>
        <pc:grpChg chg="mod">
          <ac:chgData name="Caitlin Coleman" userId="96f87ca1-0e64-4ae8-8d77-98757b85df0b" providerId="ADAL" clId="{DDA6BCD5-DC0D-434C-93A0-51E2BCD25B34}" dt="2026-01-16T13:16:59.197" v="510" actId="962"/>
          <ac:grpSpMkLst>
            <pc:docMk/>
            <pc:sldMk cId="644237507" sldId="406"/>
            <ac:grpSpMk id="7" creationId="{B7C0D14B-E422-422F-A8A6-260ABBADB111}"/>
          </ac:grpSpMkLst>
        </pc:grpChg>
        <pc:grpChg chg="mod">
          <ac:chgData name="Caitlin Coleman" userId="96f87ca1-0e64-4ae8-8d77-98757b85df0b" providerId="ADAL" clId="{DDA6BCD5-DC0D-434C-93A0-51E2BCD25B34}" dt="2026-01-16T13:17:09.926" v="511" actId="962"/>
          <ac:grpSpMkLst>
            <pc:docMk/>
            <pc:sldMk cId="644237507" sldId="406"/>
            <ac:grpSpMk id="13" creationId="{AB8DC893-0CBB-4550-9BCB-D1966A42C7B3}"/>
          </ac:grpSpMkLst>
        </pc:grpChg>
        <pc:cxnChg chg="add mod ord">
          <ac:chgData name="Caitlin Coleman" userId="96f87ca1-0e64-4ae8-8d77-98757b85df0b" providerId="ADAL" clId="{DDA6BCD5-DC0D-434C-93A0-51E2BCD25B34}" dt="2026-01-16T13:16:43.338" v="509"/>
          <ac:cxnSpMkLst>
            <pc:docMk/>
            <pc:sldMk cId="644237507" sldId="406"/>
            <ac:cxnSpMk id="3" creationId="{57F349EF-EBF6-E263-6817-FB33EBFEFA9C}"/>
          </ac:cxnSpMkLst>
        </pc:cxnChg>
      </pc:sldChg>
      <pc:sldChg chg="modSp mod">
        <pc:chgData name="Caitlin Coleman" userId="96f87ca1-0e64-4ae8-8d77-98757b85df0b" providerId="ADAL" clId="{DDA6BCD5-DC0D-434C-93A0-51E2BCD25B34}" dt="2026-01-16T13:44:30.478" v="584" actId="962"/>
        <pc:sldMkLst>
          <pc:docMk/>
          <pc:sldMk cId="2591417237" sldId="407"/>
        </pc:sldMkLst>
        <pc:spChg chg="mod">
          <ac:chgData name="Caitlin Coleman" userId="96f87ca1-0e64-4ae8-8d77-98757b85df0b" providerId="ADAL" clId="{DDA6BCD5-DC0D-434C-93A0-51E2BCD25B34}" dt="2026-01-16T13:44:24.610" v="583" actId="33553"/>
          <ac:spMkLst>
            <pc:docMk/>
            <pc:sldMk cId="2591417237" sldId="407"/>
            <ac:spMk id="26" creationId="{00000000-0000-0000-0000-000000000000}"/>
          </ac:spMkLst>
        </pc:spChg>
        <pc:cxnChg chg="mod">
          <ac:chgData name="Caitlin Coleman" userId="96f87ca1-0e64-4ae8-8d77-98757b85df0b" providerId="ADAL" clId="{DDA6BCD5-DC0D-434C-93A0-51E2BCD25B34}" dt="2026-01-16T13:44:30.478" v="584" actId="962"/>
          <ac:cxnSpMkLst>
            <pc:docMk/>
            <pc:sldMk cId="2591417237" sldId="407"/>
            <ac:cxnSpMk id="55" creationId="{00000000-0000-0000-0000-000000000000}"/>
          </ac:cxnSpMkLst>
        </pc:cxnChg>
      </pc:sldChg>
      <pc:sldChg chg="addSp delSp modSp mod">
        <pc:chgData name="Caitlin Coleman" userId="96f87ca1-0e64-4ae8-8d77-98757b85df0b" providerId="ADAL" clId="{DDA6BCD5-DC0D-434C-93A0-51E2BCD25B34}" dt="2026-01-16T13:51:03.239" v="642" actId="1076"/>
        <pc:sldMkLst>
          <pc:docMk/>
          <pc:sldMk cId="4195417368" sldId="408"/>
        </pc:sldMkLst>
        <pc:spChg chg="add mod ord">
          <ac:chgData name="Caitlin Coleman" userId="96f87ca1-0e64-4ae8-8d77-98757b85df0b" providerId="ADAL" clId="{DDA6BCD5-DC0D-434C-93A0-51E2BCD25B34}" dt="2026-01-16T13:50:34.292" v="637"/>
          <ac:spMkLst>
            <pc:docMk/>
            <pc:sldMk cId="4195417368" sldId="408"/>
            <ac:spMk id="2" creationId="{B6C29E8B-3578-C8CA-35DE-AE08ED432F43}"/>
          </ac:spMkLst>
        </pc:spChg>
        <pc:picChg chg="mod ord">
          <ac:chgData name="Caitlin Coleman" userId="96f87ca1-0e64-4ae8-8d77-98757b85df0b" providerId="ADAL" clId="{DDA6BCD5-DC0D-434C-93A0-51E2BCD25B34}" dt="2026-01-16T13:51:03.239" v="642" actId="1076"/>
          <ac:picMkLst>
            <pc:docMk/>
            <pc:sldMk cId="4195417368" sldId="408"/>
            <ac:picMk id="6" creationId="{83F145E6-7D23-4ADD-0209-919FEA3FD98F}"/>
          </ac:picMkLst>
        </pc:picChg>
        <pc:cxnChg chg="add mod ord">
          <ac:chgData name="Caitlin Coleman" userId="96f87ca1-0e64-4ae8-8d77-98757b85df0b" providerId="ADAL" clId="{DDA6BCD5-DC0D-434C-93A0-51E2BCD25B34}" dt="2026-01-16T13:50:44.949" v="639"/>
          <ac:cxnSpMkLst>
            <pc:docMk/>
            <pc:sldMk cId="4195417368" sldId="408"/>
            <ac:cxnSpMk id="3" creationId="{7AAFE2CD-D045-A3C6-3B6F-BEB11F609377}"/>
          </ac:cxnSpMkLst>
        </pc:cxnChg>
      </pc:sldChg>
      <pc:sldChg chg="modSp add mod">
        <pc:chgData name="Caitlin Coleman" userId="96f87ca1-0e64-4ae8-8d77-98757b85df0b" providerId="ADAL" clId="{DDA6BCD5-DC0D-434C-93A0-51E2BCD25B34}" dt="2026-01-16T11:47:26.188" v="188" actId="1076"/>
        <pc:sldMkLst>
          <pc:docMk/>
          <pc:sldMk cId="2902916845" sldId="409"/>
        </pc:sldMkLst>
        <pc:spChg chg="mod">
          <ac:chgData name="Caitlin Coleman" userId="96f87ca1-0e64-4ae8-8d77-98757b85df0b" providerId="ADAL" clId="{DDA6BCD5-DC0D-434C-93A0-51E2BCD25B34}" dt="2026-01-16T11:47:19.737" v="187"/>
          <ac:spMkLst>
            <pc:docMk/>
            <pc:sldMk cId="2902916845" sldId="409"/>
            <ac:spMk id="9" creationId="{42FB893C-89F6-9395-2819-75974D6BAF8C}"/>
          </ac:spMkLst>
        </pc:spChg>
        <pc:cxnChg chg="mod">
          <ac:chgData name="Caitlin Coleman" userId="96f87ca1-0e64-4ae8-8d77-98757b85df0b" providerId="ADAL" clId="{DDA6BCD5-DC0D-434C-93A0-51E2BCD25B34}" dt="2026-01-16T11:47:26.188" v="188" actId="1076"/>
          <ac:cxnSpMkLst>
            <pc:docMk/>
            <pc:sldMk cId="2902916845" sldId="409"/>
            <ac:cxnSpMk id="14" creationId="{89890EE9-035C-767A-7712-DE688E23DF14}"/>
          </ac:cxnSpMkLst>
        </pc:cxnChg>
      </pc:sldChg>
      <pc:sldChg chg="modSp add mod">
        <pc:chgData name="Caitlin Coleman" userId="96f87ca1-0e64-4ae8-8d77-98757b85df0b" providerId="ADAL" clId="{DDA6BCD5-DC0D-434C-93A0-51E2BCD25B34}" dt="2026-01-16T12:58:02.010" v="394" actId="1076"/>
        <pc:sldMkLst>
          <pc:docMk/>
          <pc:sldMk cId="3440978638" sldId="410"/>
        </pc:sldMkLst>
        <pc:spChg chg="mod">
          <ac:chgData name="Caitlin Coleman" userId="96f87ca1-0e64-4ae8-8d77-98757b85df0b" providerId="ADAL" clId="{DDA6BCD5-DC0D-434C-93A0-51E2BCD25B34}" dt="2026-01-16T12:58:02.010" v="394" actId="1076"/>
          <ac:spMkLst>
            <pc:docMk/>
            <pc:sldMk cId="3440978638" sldId="410"/>
            <ac:spMk id="9" creationId="{E509A60D-88A8-F967-82BE-4407D6F978D3}"/>
          </ac:spMkLst>
        </pc:spChg>
      </pc:sldChg>
      <pc:sldChg chg="modSp add mod">
        <pc:chgData name="Caitlin Coleman" userId="96f87ca1-0e64-4ae8-8d77-98757b85df0b" providerId="ADAL" clId="{DDA6BCD5-DC0D-434C-93A0-51E2BCD25B34}" dt="2026-01-16T17:08:42.474" v="687" actId="1076"/>
        <pc:sldMkLst>
          <pc:docMk/>
          <pc:sldMk cId="3995501076" sldId="411"/>
        </pc:sldMkLst>
        <pc:spChg chg="mod">
          <ac:chgData name="Caitlin Coleman" userId="96f87ca1-0e64-4ae8-8d77-98757b85df0b" providerId="ADAL" clId="{DDA6BCD5-DC0D-434C-93A0-51E2BCD25B34}" dt="2026-01-16T17:08:42.474" v="687" actId="1076"/>
          <ac:spMkLst>
            <pc:docMk/>
            <pc:sldMk cId="3995501076" sldId="411"/>
            <ac:spMk id="9" creationId="{179491B1-3BBE-316E-5076-940E4092793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639 million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2</a:t>
            </a:fld>
            <a:endParaRPr lang="en-US"/>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11</a:t>
            </a:fld>
            <a:endParaRPr lang="en-US"/>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12</a:t>
            </a:fld>
            <a:endParaRPr lang="en-US"/>
          </a:p>
        </p:txBody>
      </p:sp>
    </p:spTree>
    <p:extLst>
      <p:ext uri="{BB962C8B-B14F-4D97-AF65-F5344CB8AC3E}">
        <p14:creationId xmlns:p14="http://schemas.microsoft.com/office/powerpoint/2010/main" val="3198913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8.7%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3</a:t>
            </a:fld>
            <a:endParaRPr lang="en-US"/>
          </a:p>
        </p:txBody>
      </p:sp>
    </p:spTree>
    <p:extLst>
      <p:ext uri="{BB962C8B-B14F-4D97-AF65-F5344CB8AC3E}">
        <p14:creationId xmlns:p14="http://schemas.microsoft.com/office/powerpoint/2010/main" val="14127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El Salvador, the Netherlands, Paraguay, Portugal, and the United States in 2020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2020, 38%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2019,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7</a:t>
            </a:fld>
            <a:endParaRPr lang="en-US"/>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8</a:t>
            </a:fld>
            <a:endParaRPr lang="en-US"/>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36338"/>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Relatively Recent Arrival of Economic Growth</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8F4E8C4-9CAE-2C5E-61D7-C87AB2A2F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E1E676C3-7409-0667-D170-F4C485138C3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ithout a legal system that enforces contracts, people are unlikely to enter into them.">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legal system that enforces contracts, people are unlikely to enter into them.</a:t>
              </a:r>
            </a:p>
          </p:txBody>
        </p:sp>
      </p:grpSp>
      <p:grpSp>
        <p:nvGrpSpPr>
          <p:cNvPr id="18" name="Group 17" descr="Without contracts, business transactions are difficult and economic growth would be slow.">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contracts, business transactions are difficult and economic growth would be slow.</a:t>
              </a:r>
            </a:p>
          </p:txBody>
        </p:sp>
      </p:grpSp>
      <p:grpSp>
        <p:nvGrpSpPr>
          <p:cNvPr id="15" name="Group 14" descr="The protection of physical, financial, and intellectual property creates incentives to invest in the production of capital and innovation.">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physical, financial, and intellectual property creates incentives to invest in the production of capital and innovation.</a:t>
              </a:r>
            </a:p>
          </p:txBody>
        </p:sp>
      </p:grpSp>
    </p:spTree>
    <p:extLst>
      <p:ext uri="{BB962C8B-B14F-4D97-AF65-F5344CB8AC3E}">
        <p14:creationId xmlns:p14="http://schemas.microsoft.com/office/powerpoint/2010/main" val="1799934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155936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algn="ctr"/>
            <a:endParaRPr lang="en-US" dirty="0"/>
          </a:p>
          <a:p>
            <a:pPr algn="ctr"/>
            <a:r>
              <a:rPr lang="en-US" i="1"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Tree>
    <p:extLst>
      <p:ext uri="{BB962C8B-B14F-4D97-AF65-F5344CB8AC3E}">
        <p14:creationId xmlns:p14="http://schemas.microsoft.com/office/powerpoint/2010/main" val="333525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Since the early nineteenth century, there has been a spectacular process of long-run economic growth.&#10;&#10;The Industrial Revolution started the modern economic growth period by increasing productivity and trade and developing governance and market institutions.&#10;&#10;Since then, the world’s leading economies (mostly Western) expanded GDP per capita at an average rate of 2% per year.&#10;&#10;Since the 1960s, countries like Japan, South Korea, and China have shown the potential to catch up.">
            <a:extLst>
              <a:ext uri="{FF2B5EF4-FFF2-40B4-BE49-F238E27FC236}">
                <a16:creationId xmlns:a16="http://schemas.microsoft.com/office/drawing/2014/main" id="{16EE3EB2-EC14-8757-32F0-99E651A572FC}"/>
              </a:ext>
            </a:extLst>
          </p:cNvPr>
          <p:cNvGrpSpPr/>
          <p:nvPr/>
        </p:nvGrpSpPr>
        <p:grpSpPr>
          <a:xfrm>
            <a:off x="1365813" y="1639614"/>
            <a:ext cx="9549114" cy="4250635"/>
            <a:chOff x="1365813" y="1639614"/>
            <a:chExt cx="9549114" cy="4250635"/>
          </a:xfrm>
        </p:grpSpPr>
        <p:sp>
          <p:nvSpPr>
            <p:cNvPr id="3" name="Rectangle 2">
              <a:extLst>
                <a:ext uri="{FF2B5EF4-FFF2-40B4-BE49-F238E27FC236}">
                  <a16:creationId xmlns:a16="http://schemas.microsoft.com/office/drawing/2014/main" id="{C815AB70-D8E2-4B74-9B1F-F47E3486AC94}"/>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668755" y="1872106"/>
              <a:ext cx="9020395" cy="378565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early nineteenth century, there has been a spectacular process of long-run economic growth.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Industrial Revolution started the modern economic growth period by increasing productivity and trade and developing governance and market institutions.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then, the world’s leading economies (mostly Western) expanded GDP per capita at an average rate of 2% per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the 1960s, countries like Japan, South Korea, and China have shown the potential to catch up.</a:t>
              </a:r>
            </a:p>
          </p:txBody>
        </p:sp>
      </p:grpSp>
    </p:spTree>
    <p:extLst>
      <p:ext uri="{BB962C8B-B14F-4D97-AF65-F5344CB8AC3E}">
        <p14:creationId xmlns:p14="http://schemas.microsoft.com/office/powerpoint/2010/main" val="211162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446AF-0A9F-797F-9C13-1DED06671BB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CA88E3B-BE8F-6034-AD99-63FF61A275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FFFE6B5D-C24E-2637-66C3-CD69DA8BF6A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2FB893C-89F6-9395-2819-75974D6BAF8C}"/>
              </a:ext>
            </a:extLst>
          </p:cNvPr>
          <p:cNvSpPr txBox="1">
            <a:spLocks noGrp="1"/>
          </p:cNvSpPr>
          <p:nvPr>
            <p:ph type="title" idx="4294967295"/>
          </p:nvPr>
        </p:nvSpPr>
        <p:spPr>
          <a:xfrm>
            <a:off x="1524000" y="2136338"/>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Labor Productivity and 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89890EE9-035C-767A-7712-DE688E23DF14}"/>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78E076C-470F-539E-A4E5-E8D8544F450C}"/>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902916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E3528C8-BD15-A86F-B66B-991228E7E6FA}"/>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07C4FD54-4595-3D45-9F32-1462D25869E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stained, long-term economic growth comes from increases in worker productivity, which essentially means how well we do things.">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Sustained, long-term economic growth comes from increases in worker productivity, which essentially means how well we do things.</a:t>
              </a:r>
            </a:p>
          </p:txBody>
        </p:sp>
      </p:grpSp>
      <p:grpSp>
        <p:nvGrpSpPr>
          <p:cNvPr id="18" name="Group 17" descr="Labor productivity is the value that each employed person creates per unit of his or her inpu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Labor productivity </a:t>
              </a:r>
              <a:r>
                <a:rPr lang="en-US" sz="2000" dirty="0">
                  <a:solidFill>
                    <a:schemeClr val="bg1"/>
                  </a:solidFill>
                </a:rPr>
                <a:t>is the value that each employed person creates per unit of his or her input.</a:t>
              </a:r>
            </a:p>
          </p:txBody>
        </p:sp>
      </p:grpSp>
      <p:grpSp>
        <p:nvGrpSpPr>
          <p:cNvPr id="15" name="Group 14" descr="More productivity essentially means you can do more in the same amount of time.">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productivity essentially means you can do more in the same amount of time.</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9B52F95-3624-F6CF-3C6C-1BAB3DFCB6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Labor Productivity</a:t>
            </a:r>
          </a:p>
        </p:txBody>
      </p:sp>
      <p:cxnSp>
        <p:nvCxnSpPr>
          <p:cNvPr id="3" name="Straight Connector 2">
            <a:extLst>
              <a:ext uri="{FF2B5EF4-FFF2-40B4-BE49-F238E27FC236}">
                <a16:creationId xmlns:a16="http://schemas.microsoft.com/office/drawing/2014/main" id="{D59F49A1-28B2-907E-69FF-42DAF8A0058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irst determinant of labor productivity is human capit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determinant of labor productivity is </a:t>
              </a:r>
              <a:r>
                <a:rPr lang="en-US" sz="2000" b="1" dirty="0">
                  <a:solidFill>
                    <a:schemeClr val="bg1"/>
                  </a:solidFill>
                </a:rPr>
                <a:t>human capital</a:t>
              </a:r>
              <a:r>
                <a:rPr lang="en-US" sz="2000" dirty="0">
                  <a:solidFill>
                    <a:schemeClr val="bg1"/>
                  </a:solidFill>
                </a:rPr>
                <a:t>.</a:t>
              </a:r>
            </a:p>
          </p:txBody>
        </p:sp>
      </p:grpSp>
      <p:grpSp>
        <p:nvGrpSpPr>
          <p:cNvPr id="18" name="Group 17" descr="The higher the average level of education in an economy, the higher the accumulated human capital and the higher the labor productivity.">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higher the average level of education in an economy, the higher the accumulated human capital and the higher the labor productivity.</a:t>
              </a:r>
            </a:p>
          </p:txBody>
        </p:sp>
      </p:grpSp>
      <p:grpSp>
        <p:nvGrpSpPr>
          <p:cNvPr id="15" name="Group 14" descr="The second factor that determines labor productivity is technological chang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factor that determines labor productivity is </a:t>
              </a:r>
              <a:r>
                <a:rPr lang="en-US" sz="2000" b="1" dirty="0">
                  <a:solidFill>
                    <a:schemeClr val="bg1"/>
                  </a:solidFill>
                </a:rPr>
                <a:t>technological change</a:t>
              </a:r>
              <a:r>
                <a:rPr lang="en-US" sz="2000" dirty="0">
                  <a:solidFill>
                    <a:schemeClr val="bg1"/>
                  </a:solidFill>
                </a:rPr>
                <a:t>.</a:t>
              </a:r>
            </a:p>
          </p:txBody>
        </p:sp>
      </p:grpSp>
      <p:grpSp>
        <p:nvGrpSpPr>
          <p:cNvPr id="21" name="Group 20" descr="Technological change is a combination of invention—advances in knowledge—and innovation—putting those advances to use.">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change is a combination of </a:t>
              </a:r>
              <a:r>
                <a:rPr lang="en-US" sz="2000" b="1" dirty="0">
                  <a:solidFill>
                    <a:schemeClr val="bg1"/>
                  </a:solidFill>
                </a:rPr>
                <a:t>invention</a:t>
              </a:r>
              <a:r>
                <a:rPr lang="en-US" sz="2000" dirty="0">
                  <a:solidFill>
                    <a:schemeClr val="bg1"/>
                  </a:solidFill>
                </a:rPr>
                <a:t>—advances in knowledge—and </a:t>
              </a:r>
              <a:r>
                <a:rPr lang="en-US" sz="2000" b="1" dirty="0">
                  <a:solidFill>
                    <a:schemeClr val="bg1"/>
                  </a:solidFill>
                </a:rPr>
                <a:t>innovation</a:t>
              </a:r>
              <a:r>
                <a:rPr lang="en-US" sz="2000" dirty="0">
                  <a:solidFill>
                    <a:schemeClr val="bg1"/>
                  </a:solidFill>
                </a:rPr>
                <a:t>—putting those advances to use.</a:t>
              </a:r>
            </a:p>
          </p:txBody>
        </p:sp>
      </p:grpSp>
      <p:grpSp>
        <p:nvGrpSpPr>
          <p:cNvPr id="24" name="Group 23" descr="The third factor that determines labor productivity is economies of scale, which are cost advantages that industries obtain due to size.">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factor that determines labor productivity is </a:t>
              </a:r>
              <a:r>
                <a:rPr lang="en-US" sz="2000" b="1" dirty="0">
                  <a:solidFill>
                    <a:schemeClr val="bg1"/>
                  </a:solidFill>
                </a:rPr>
                <a:t>economies of scale</a:t>
              </a:r>
              <a:r>
                <a:rPr lang="en-US" sz="2000" dirty="0">
                  <a:solidFill>
                    <a:schemeClr val="bg1"/>
                  </a:solidFill>
                </a:rPr>
                <a:t>, which are cost advantages that industries obtain due to size.</a:t>
              </a:r>
            </a:p>
          </p:txBody>
        </p:sp>
      </p:grpSp>
    </p:spTree>
    <p:extLst>
      <p:ext uri="{BB962C8B-B14F-4D97-AF65-F5344CB8AC3E}">
        <p14:creationId xmlns:p14="http://schemas.microsoft.com/office/powerpoint/2010/main" val="9276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2" name="Title 25">
            <a:extLst>
              <a:ext uri="{FF2B5EF4-FFF2-40B4-BE49-F238E27FC236}">
                <a16:creationId xmlns:a16="http://schemas.microsoft.com/office/drawing/2014/main" id="{5946A7BF-7376-21B0-516D-B33BC14ACD1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
                <a:schemeClr val="dk1"/>
              </a:buClr>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Aggregate Production Function</a:t>
            </a:r>
            <a:endParaRPr kumimoji="0" lang="en-US" sz="3200" b="0" i="0" u="none" strike="noStrike" kern="1200" cap="none" spc="0" normalizeH="0" baseline="0" noProof="0" dirty="0">
              <a:ln>
                <a:noFill/>
              </a:ln>
              <a:solidFill>
                <a:schemeClr val="dk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F4EAEAB-0A0F-936A-CE80-A72A408C461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 macroeconomics, the connection between inputs and outputs for the entire economy is called an aggregate production function.">
            <a:extLst>
              <a:ext uri="{FF2B5EF4-FFF2-40B4-BE49-F238E27FC236}">
                <a16:creationId xmlns:a16="http://schemas.microsoft.com/office/drawing/2014/main" id="{863F9340-093D-E7BA-2CA6-EE7BB02322AF}"/>
              </a:ext>
            </a:extLst>
          </p:cNvPr>
          <p:cNvGrpSpPr/>
          <p:nvPr/>
        </p:nvGrpSpPr>
        <p:grpSpPr>
          <a:xfrm>
            <a:off x="2062828" y="1636308"/>
            <a:ext cx="8058156" cy="806935"/>
            <a:chOff x="542921" y="1736761"/>
            <a:chExt cx="8058156" cy="806935"/>
          </a:xfrm>
          <a:solidFill>
            <a:srgbClr val="627981"/>
          </a:solidFill>
        </p:grpSpPr>
        <p:sp>
          <p:nvSpPr>
            <p:cNvPr id="5" name="Rectangle 4">
              <a:extLst>
                <a:ext uri="{FF2B5EF4-FFF2-40B4-BE49-F238E27FC236}">
                  <a16:creationId xmlns:a16="http://schemas.microsoft.com/office/drawing/2014/main" id="{A427E3AB-D34F-14AD-70D7-A24582308B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C1011BE0-9259-06E7-838F-C4A91F52FAC3}"/>
                </a:ext>
              </a:extLst>
            </p:cNvPr>
            <p:cNvSpPr txBox="1"/>
            <p:nvPr/>
          </p:nvSpPr>
          <p:spPr>
            <a:xfrm>
              <a:off x="542921" y="1786285"/>
              <a:ext cx="7807571"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ea typeface="Calibri"/>
                  <a:cs typeface="Calibri"/>
                  <a:sym typeface="Calibri"/>
                </a:rPr>
                <a:t>In macroeconomics, the connection between inputs and outputs for the entire economy is called an </a:t>
              </a:r>
              <a:r>
                <a:rPr lang="en-US" sz="2000" b="1" dirty="0">
                  <a:solidFill>
                    <a:schemeClr val="lt1"/>
                  </a:solidFill>
                  <a:ea typeface="Calibri"/>
                  <a:cs typeface="Calibri"/>
                  <a:sym typeface="Calibri"/>
                </a:rPr>
                <a:t>aggregate production function</a:t>
              </a:r>
              <a:r>
                <a:rPr lang="en-US" sz="2000" dirty="0">
                  <a:solidFill>
                    <a:schemeClr val="lt1"/>
                  </a:solidFill>
                  <a:ea typeface="Calibri"/>
                  <a:cs typeface="Calibri"/>
                  <a:sym typeface="Calibri"/>
                </a:rPr>
                <a:t>. </a:t>
              </a:r>
              <a:endParaRPr lang="en-US" sz="2000" dirty="0"/>
            </a:p>
          </p:txBody>
        </p:sp>
      </p:grpSp>
      <p:pic>
        <p:nvPicPr>
          <p:cNvPr id="8" name="Picture 7" descr="Inputs equal workforce plus human capital plus physical capital plus technology. Output equals GDP.">
            <a:extLst>
              <a:ext uri="{FF2B5EF4-FFF2-40B4-BE49-F238E27FC236}">
                <a16:creationId xmlns:a16="http://schemas.microsoft.com/office/drawing/2014/main" id="{5690C0CA-63C9-926D-6853-18C4164B71C7}"/>
              </a:ext>
            </a:extLst>
          </p:cNvPr>
          <p:cNvPicPr>
            <a:picLocks noChangeAspect="1"/>
          </p:cNvPicPr>
          <p:nvPr/>
        </p:nvPicPr>
        <p:blipFill>
          <a:blip r:embed="rId3"/>
          <a:stretch>
            <a:fillRect/>
          </a:stretch>
        </p:blipFill>
        <p:spPr>
          <a:xfrm>
            <a:off x="2302028" y="2646136"/>
            <a:ext cx="7587944" cy="324537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4" name="Title 25">
            <a:extLst>
              <a:ext uri="{FF2B5EF4-FFF2-40B4-BE49-F238E27FC236}">
                <a16:creationId xmlns:a16="http://schemas.microsoft.com/office/drawing/2014/main" id="{CEBB8964-4003-EB9F-8AC5-14373F65CE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Measuring Productivity</a:t>
            </a:r>
          </a:p>
        </p:txBody>
      </p:sp>
      <p:cxnSp>
        <p:nvCxnSpPr>
          <p:cNvPr id="5" name="Straight Connector 4">
            <a:extLst>
              <a:ext uri="{FF2B5EF4-FFF2-40B4-BE49-F238E27FC236}">
                <a16:creationId xmlns:a16="http://schemas.microsoft.com/office/drawing/2014/main" id="{7DF11505-563B-D6EE-A493-15163E7E26D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n economy's rate of productivity growth is closely linked to the growth rate of its GDP per capita, although the two are not identical.">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economy's rate of productivity growth is closely linked to the growth rate of its GDP per capita, although the two are not identical.</a:t>
              </a:r>
            </a:p>
          </p:txBody>
        </p:sp>
      </p:grpSp>
      <p:grpSp>
        <p:nvGrpSpPr>
          <p:cNvPr id="18" name="Group 17" descr="If the percentage of the population with jobs in an economy increases, GDP per capita will increase, but productivity may not be affected.">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percentage of the population with jobs in an economy increases, GDP per capita will increase, but productivity may not be affected.</a:t>
              </a:r>
            </a:p>
          </p:txBody>
        </p:sp>
      </p:grpSp>
      <p:grpSp>
        <p:nvGrpSpPr>
          <p:cNvPr id="15" name="Group 14" descr="Over the long term, the only way that GDP per capita can grow continually is if the productivity of the average worker rises.">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the only way that GDP per capita can grow continually is if the productivity of the average worker rises.</a:t>
              </a:r>
            </a:p>
          </p:txBody>
        </p:sp>
      </p:grpSp>
      <p:grpSp>
        <p:nvGrpSpPr>
          <p:cNvPr id="21" name="Group 20" descr="A common measure of U.S. productivity per worker is the dollar value per hour that the worker contributes to the employer's output.">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4405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F422EF5-26CC-1373-18C8-9A94E24625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"New Economy" Controversy</a:t>
            </a:r>
          </a:p>
        </p:txBody>
      </p:sp>
      <p:cxnSp>
        <p:nvCxnSpPr>
          <p:cNvPr id="3" name="Straight Connector 2">
            <a:extLst>
              <a:ext uri="{FF2B5EF4-FFF2-40B4-BE49-F238E27FC236}">
                <a16:creationId xmlns:a16="http://schemas.microsoft.com/office/drawing/2014/main" id="{B6344E9E-074D-8C48-EF74-634BE197271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controversy has been brewing among economists about the resurgence of U.S. productivity in the second half of the 1990s.">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controversy has been brewing among economists about the resurgence of U.S. productivity in the second half of the 1990s.</a:t>
              </a:r>
            </a:p>
          </p:txBody>
        </p:sp>
      </p:grpSp>
      <p:grpSp>
        <p:nvGrpSpPr>
          <p:cNvPr id="18" name="Group 17" descr="One school of thought argues that the U.S. had developed a &quot;new economy&quot; based on the technological advancements of the 1990s.">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school of thought argues that the U.S. had developed a "new economy" based on the technological advancements of the 1990s.</a:t>
              </a:r>
            </a:p>
          </p:txBody>
        </p:sp>
      </p:grpSp>
      <p:grpSp>
        <p:nvGrpSpPr>
          <p:cNvPr id="15" name="Group 14" descr="The most optimistic proponents argue that it would generate higher average productivity growth for decades to come.">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optimistic proponents argue that it would generate higher average productivity growth for decades to come.</a:t>
              </a:r>
            </a:p>
          </p:txBody>
        </p:sp>
      </p:grpSp>
      <p:grpSp>
        <p:nvGrpSpPr>
          <p:cNvPr id="21" name="Group 20" descr="The pessimists argue that even several years of stronger productivity growth does not prove higher productivity will last for the long term.">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426555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Every country worries about economic growth.">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worries about economic growth.</a:t>
              </a:r>
            </a:p>
          </p:txBody>
        </p:sp>
      </p:grpSp>
      <p:grpSp>
        <p:nvGrpSpPr>
          <p:cNvPr id="13" name="Group 12" descr="In the U.S. and other high-income countries, the question is whether economic growth continues to provide the same remarkable gains in our standard of living as it did during the twentieth century.">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and other high-income countries, the question is whether economic growth continues to provide the same remarkable gains in our standard of living as it did during the twentieth century.</a:t>
              </a:r>
            </a:p>
          </p:txBody>
        </p:sp>
      </p:grpSp>
      <p:grpSp>
        <p:nvGrpSpPr>
          <p:cNvPr id="16" name="Group 15" descr="About 639 million people in the world are scraping by on incomes that average less than $2 per day, which is not that different from the standard of living two thousand years ago.">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639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D36997DC-F7DB-CB07-6936-45743F0F667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Power of Sustained Economic Growth</a:t>
            </a:r>
          </a:p>
        </p:txBody>
      </p:sp>
      <p:cxnSp>
        <p:nvCxnSpPr>
          <p:cNvPr id="3" name="Straight Connector 2">
            <a:extLst>
              <a:ext uri="{FF2B5EF4-FFF2-40B4-BE49-F238E27FC236}">
                <a16:creationId xmlns:a16="http://schemas.microsoft.com/office/drawing/2014/main" id="{121805E7-5023-C426-BDB0-AAD67B96944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Even small changes in the rate of growth, when compounded over long periods of time, make an enormous difference in the standard of living.">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small changes in the rate of growth, when compounded over long periods of time, make an enormous difference in the standard of living.</a:t>
              </a:r>
            </a:p>
          </p:txBody>
        </p:sp>
      </p:grpSp>
      <p:pic>
        <p:nvPicPr>
          <p:cNvPr id="5" name="Picture 4" descr="future GDP per capita equals current GDP per capita times (1 plus growth rate of GDP per capita) to the power of years.">
            <a:extLst>
              <a:ext uri="{FF2B5EF4-FFF2-40B4-BE49-F238E27FC236}">
                <a16:creationId xmlns:a16="http://schemas.microsoft.com/office/drawing/2014/main" id="{1F95EB6F-91F3-FCCD-8389-C926022DA17A}"/>
              </a:ext>
            </a:extLst>
          </p:cNvPr>
          <p:cNvPicPr>
            <a:picLocks noChangeAspect="1"/>
          </p:cNvPicPr>
          <p:nvPr/>
        </p:nvPicPr>
        <p:blipFill>
          <a:blip r:embed="rId3"/>
          <a:stretch>
            <a:fillRect/>
          </a:stretch>
        </p:blipFill>
        <p:spPr>
          <a:xfrm>
            <a:off x="2066920" y="2514971"/>
            <a:ext cx="8053929" cy="799599"/>
          </a:xfrm>
          <a:prstGeom prst="rect">
            <a:avLst/>
          </a:prstGeom>
        </p:spPr>
      </p:pic>
      <p:grpSp>
        <p:nvGrpSpPr>
          <p:cNvPr id="33" name="Group 32" descr="An economy that starts with a GDP per capita of 100 and grows at 3% per year will reach a GDP per capita of 209 after twenty-five years.">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 that starts with a GDP per capita of 100 and grows at 3% per year will reach a GDP per capita of 209 after twenty-five years.</a:t>
              </a:r>
            </a:p>
          </p:txBody>
        </p:sp>
      </p:grpSp>
      <p:pic>
        <p:nvPicPr>
          <p:cNvPr id="7" name="Picture 6" descr="future GDP per capita equals 100 times 1.03 to the power of 25 equals 209.">
            <a:extLst>
              <a:ext uri="{FF2B5EF4-FFF2-40B4-BE49-F238E27FC236}">
                <a16:creationId xmlns:a16="http://schemas.microsoft.com/office/drawing/2014/main" id="{A9B63787-81ED-A54A-425D-E2086166E3EB}"/>
              </a:ext>
            </a:extLst>
          </p:cNvPr>
          <p:cNvPicPr>
            <a:picLocks noChangeAspect="1"/>
          </p:cNvPicPr>
          <p:nvPr/>
        </p:nvPicPr>
        <p:blipFill>
          <a:blip r:embed="rId4"/>
          <a:stretch>
            <a:fillRect/>
          </a:stretch>
        </p:blipFill>
        <p:spPr>
          <a:xfrm>
            <a:off x="2066920" y="4462015"/>
            <a:ext cx="8053929" cy="798450"/>
          </a:xfrm>
          <a:prstGeom prst="rect">
            <a:avLst/>
          </a:prstGeom>
        </p:spPr>
      </p:pic>
    </p:spTree>
    <p:extLst>
      <p:ext uri="{BB962C8B-B14F-4D97-AF65-F5344CB8AC3E}">
        <p14:creationId xmlns:p14="http://schemas.microsoft.com/office/powerpoint/2010/main" val="2948117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0033ABC3-7A4F-23FE-755A-DE10055004D3}"/>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9B165176-3CE0-EF94-2A62-F6A5F8344D0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CAF1B44-D398-280D-B0BF-13FDC88581AB}"/>
              </a:ext>
            </a:extLst>
          </p:cNvPr>
          <p:cNvSpPr/>
          <p:nvPr/>
        </p:nvSpPr>
        <p:spPr>
          <a:xfrm>
            <a:off x="1459467" y="1469462"/>
            <a:ext cx="9273061"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bg1"/>
                </a:solidFill>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3"/>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357926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A13700B3-DD01-9EED-D352-98111172E38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818D7C7-5908-71B1-E7E4-BD1BE1B0B96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A10F799-46B0-CB74-EA9A-278058064561}"/>
              </a:ext>
            </a:extLst>
          </p:cNvPr>
          <p:cNvSpPr/>
          <p:nvPr/>
        </p:nvSpPr>
        <p:spPr>
          <a:xfrm>
            <a:off x="1459469" y="1435260"/>
            <a:ext cx="9273061" cy="49318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dirty="0">
                <a:solidFill>
                  <a:schemeClr val="bg1"/>
                </a:solidFill>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lvl="0" algn="ctr"/>
            <a:endParaRPr lang="en-US" dirty="0">
              <a:solidFill>
                <a:schemeClr val="bg1"/>
              </a:solidFill>
              <a:ea typeface="Calibri"/>
              <a:cs typeface="Calibri"/>
              <a:sym typeface="Calibri"/>
            </a:endParaRPr>
          </a:p>
          <a:p>
            <a:pPr lvl="0" algn="ctr"/>
            <a:r>
              <a:rPr lang="en-US" i="1" dirty="0">
                <a:solidFill>
                  <a:schemeClr val="bg1"/>
                </a:solidFill>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lvl="0" algn="ctr"/>
            <a:endParaRPr lang="en-US" dirty="0">
              <a:solidFill>
                <a:schemeClr val="bg1"/>
              </a:solidFill>
              <a:ea typeface="Calibri"/>
              <a:cs typeface="Calibri"/>
              <a:sym typeface="Calibri"/>
            </a:endParaRPr>
          </a:p>
        </p:txBody>
      </p:sp>
      <p:pic>
        <p:nvPicPr>
          <p:cNvPr id="6" name="Picture 5" descr="new salary equals old salary times (1 plus g) raised to the number of years equals $50,000 times 1.03 to the power of 4 equals $50,000 times 1.1255 equals $56,275.40.">
            <a:extLst>
              <a:ext uri="{FF2B5EF4-FFF2-40B4-BE49-F238E27FC236}">
                <a16:creationId xmlns:a16="http://schemas.microsoft.com/office/drawing/2014/main" id="{0F621365-2402-4BAA-5D3A-2BC09D786244}"/>
              </a:ext>
            </a:extLst>
          </p:cNvPr>
          <p:cNvPicPr>
            <a:picLocks noChangeAspect="1"/>
          </p:cNvPicPr>
          <p:nvPr/>
        </p:nvPicPr>
        <p:blipFill>
          <a:blip r:embed="rId3"/>
          <a:stretch>
            <a:fillRect/>
          </a:stretch>
        </p:blipFill>
        <p:spPr>
          <a:xfrm>
            <a:off x="4166205" y="4932344"/>
            <a:ext cx="3859588" cy="1270695"/>
          </a:xfrm>
          <a:prstGeom prst="rect">
            <a:avLst/>
          </a:prstGeom>
        </p:spPr>
      </p:pic>
    </p:spTree>
    <p:extLst>
      <p:ext uri="{BB962C8B-B14F-4D97-AF65-F5344CB8AC3E}">
        <p14:creationId xmlns:p14="http://schemas.microsoft.com/office/powerpoint/2010/main" val="3400800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itle 25">
            <a:extLst>
              <a:ext uri="{FF2B5EF4-FFF2-40B4-BE49-F238E27FC236}">
                <a16:creationId xmlns:a16="http://schemas.microsoft.com/office/drawing/2014/main" id="{77AA7F8C-C718-B9E3-4006-403B943695D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B16F9584-61C0-B2E9-CD53-F8468D3CBA7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e can measure productivity as the level of GDP per worker or GDP per hour worked.&#10;&#10;The rate of productivity growth is the primary determinant of an economy's rate of long-term economic growth and higher wages.&#10;&#10;The aggregate production function specifies how certain inputs in the economy—like human capital, physical capital, and technology—lead to the output measured as GDP per capita.">
            <a:extLst>
              <a:ext uri="{FF2B5EF4-FFF2-40B4-BE49-F238E27FC236}">
                <a16:creationId xmlns:a16="http://schemas.microsoft.com/office/drawing/2014/main" id="{50631063-BF10-E168-38AB-8BC07E1A59ED}"/>
              </a:ext>
            </a:extLst>
          </p:cNvPr>
          <p:cNvGrpSpPr/>
          <p:nvPr/>
        </p:nvGrpSpPr>
        <p:grpSpPr>
          <a:xfrm>
            <a:off x="1321443" y="1812336"/>
            <a:ext cx="9549114" cy="3233328"/>
            <a:chOff x="1365813" y="1639614"/>
            <a:chExt cx="9549114" cy="4250635"/>
          </a:xfrm>
        </p:grpSpPr>
        <p:sp>
          <p:nvSpPr>
            <p:cNvPr id="5" name="Rectangle 4">
              <a:extLst>
                <a:ext uri="{FF2B5EF4-FFF2-40B4-BE49-F238E27FC236}">
                  <a16:creationId xmlns:a16="http://schemas.microsoft.com/office/drawing/2014/main" id="{E57FCAC5-5C28-BBBF-FB2A-C4FC6B5BE08D}"/>
                </a:ext>
              </a:extLst>
            </p:cNvPr>
            <p:cNvSpPr/>
            <p:nvPr/>
          </p:nvSpPr>
          <p:spPr>
            <a:xfrm>
              <a:off x="1365813" y="1639614"/>
              <a:ext cx="9549114" cy="42506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59DE7DD-C73C-62FD-A65D-ED460EEE27D2}"/>
                </a:ext>
              </a:extLst>
            </p:cNvPr>
            <p:cNvSpPr txBox="1"/>
            <p:nvPr/>
          </p:nvSpPr>
          <p:spPr>
            <a:xfrm>
              <a:off x="1668755" y="1872107"/>
              <a:ext cx="9020395" cy="3762899"/>
            </a:xfrm>
            <a:prstGeom prst="rect">
              <a:avLst/>
            </a:prstGeom>
            <a:solidFill>
              <a:srgbClr val="627981"/>
            </a:solidFill>
          </p:spPr>
          <p:txBody>
            <a:bodyPr wrap="square" rtlCol="0">
              <a:spAutoFit/>
            </a:bodyPr>
            <a:lstStyle/>
            <a:p>
              <a:pPr marL="342900" lvl="0" indent="-342900">
                <a:buFont typeface="Arial" panose="020B0604020202020204" pitchFamily="34" charset="0"/>
                <a:buChar char="•"/>
              </a:pPr>
              <a:r>
                <a:rPr lang="en-US" sz="2000" dirty="0">
                  <a:solidFill>
                    <a:schemeClr val="bg1"/>
                  </a:solidFill>
                  <a:ea typeface="Calibri"/>
                  <a:cs typeface="Calibri"/>
                  <a:sym typeface="Calibri"/>
                </a:rPr>
                <a:t>We can measure productivity as the level of GDP per worker or GDP per hour worked.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rate of productivity growth is the primary determinant of an economy's rate of long-term economic growth and higher wages.</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The aggregate production function specifies how certain inputs in the economy—like human capital, physical capital, and technology—lead to the output measured as GDP per capita.</a:t>
              </a:r>
            </a:p>
          </p:txBody>
        </p:sp>
      </p:grpSp>
    </p:spTree>
    <p:extLst>
      <p:ext uri="{BB962C8B-B14F-4D97-AF65-F5344CB8AC3E}">
        <p14:creationId xmlns:p14="http://schemas.microsoft.com/office/powerpoint/2010/main" val="2536554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0754B-30C7-58D0-A8CA-4ECCD879C26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B161BD8-ED3E-7947-9F42-903C2D7B5930}"/>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6B38B741-11D5-B4AD-F033-EE2B48631E8A}"/>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509A60D-88A8-F967-82BE-4407D6F978D3}"/>
              </a:ext>
            </a:extLst>
          </p:cNvPr>
          <p:cNvSpPr txBox="1">
            <a:spLocks noGrp="1"/>
          </p:cNvSpPr>
          <p:nvPr>
            <p:ph type="title" idx="4294967295"/>
          </p:nvPr>
        </p:nvSpPr>
        <p:spPr>
          <a:xfrm>
            <a:off x="1523999" y="2297744"/>
            <a:ext cx="9144000"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pPr>
            <a:r>
              <a:rPr lang="en-US" sz="5400" dirty="0">
                <a:solidFill>
                  <a:schemeClr val="dk1"/>
                </a:solidFill>
                <a:latin typeface="Century Gothic"/>
                <a:ea typeface="Century Gothic"/>
                <a:cs typeface="Century Gothic"/>
                <a:sym typeface="Century Gothic"/>
              </a:rPr>
              <a:t>Components of </a:t>
            </a:r>
            <a:br>
              <a:rPr lang="en-US" sz="5400" dirty="0">
                <a:solidFill>
                  <a:schemeClr val="dk1"/>
                </a:solidFill>
                <a:latin typeface="Century Gothic"/>
                <a:ea typeface="Century Gothic"/>
                <a:cs typeface="Century Gothic"/>
                <a:sym typeface="Century Gothic"/>
              </a:rPr>
            </a:br>
            <a:r>
              <a:rPr lang="en-US" sz="5400" dirty="0">
                <a:solidFill>
                  <a:schemeClr val="dk1"/>
                </a:solidFill>
                <a:latin typeface="Century Gothic"/>
                <a:ea typeface="Century Gothic"/>
                <a:cs typeface="Century Gothic"/>
                <a:sym typeface="Century Gothic"/>
              </a:rPr>
              <a:t>Economic Growth</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2091BF-7283-B9F4-EAA7-CF7BC9282649}"/>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94E0B4B-F340-8EF1-7279-85E4C5B897E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40978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DFD41BB2-876D-B0BD-D7D5-F6B06E2E554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6" name="Straight Connector 5">
            <a:extLst>
              <a:ext uri="{FF2B5EF4-FFF2-40B4-BE49-F238E27FC236}">
                <a16:creationId xmlns:a16="http://schemas.microsoft.com/office/drawing/2014/main" id="{452AF81B-101D-5B36-4D05-542D70ADA58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mall differences of a few percentage points in the annual rate of economic growth make an enormous difference in GDP per capita.">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differences of a few percentage points in the annual rate of economic growth make an enormous difference in GDP per capita.</a:t>
              </a:r>
            </a:p>
          </p:txBody>
        </p:sp>
      </p:grpSp>
      <p:grpSp>
        <p:nvGrpSpPr>
          <p:cNvPr id="17" name="Group 16" descr="In this lesson, we discuss some of the components of economic growth, including physical capital, human capital, and technology.">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3" name="Title 25">
            <a:extLst>
              <a:ext uri="{FF2B5EF4-FFF2-40B4-BE49-F238E27FC236}">
                <a16:creationId xmlns:a16="http://schemas.microsoft.com/office/drawing/2014/main" id="{817DB116-B12E-26C2-4139-70E83F1CDE4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Physical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E1012F8D-4E0D-6810-A52B-765BD3870AA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hysical capital includes the factories and equipment that firms use, as well as things like roads (also called infrastructure).">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Physical capital </a:t>
              </a:r>
              <a:r>
                <a:rPr lang="en-US" sz="2000" dirty="0">
                  <a:solidFill>
                    <a:schemeClr val="bg1"/>
                  </a:solidFill>
                </a:rPr>
                <a:t>includes the factories and equipment that firms use, as well as things like roads (also called </a:t>
              </a:r>
              <a:r>
                <a:rPr lang="en-US" sz="2000" b="1" dirty="0">
                  <a:solidFill>
                    <a:schemeClr val="bg1"/>
                  </a:solidFill>
                </a:rPr>
                <a:t>infrastructure</a:t>
              </a:r>
              <a:r>
                <a:rPr lang="en-US" sz="2000" dirty="0">
                  <a:solidFill>
                    <a:schemeClr val="bg1"/>
                  </a:solidFill>
                </a:rPr>
                <a:t>).</a:t>
              </a:r>
            </a:p>
          </p:txBody>
        </p:sp>
      </p:grpSp>
      <p:grpSp>
        <p:nvGrpSpPr>
          <p:cNvPr id="13" name="Group 12" descr="More physical capital implies more output.">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physical capital implies more output.</a:t>
              </a:r>
            </a:p>
          </p:txBody>
        </p:sp>
      </p:grpSp>
      <p:pic>
        <p:nvPicPr>
          <p:cNvPr id="6" name="Picture 5" descr="An example of an increase in the quantity of physical capital is more computers of the same quality. An example of an increase in the quality of physical capital is the same number of computers, but the computers are faster.">
            <a:extLst>
              <a:ext uri="{FF2B5EF4-FFF2-40B4-BE49-F238E27FC236}">
                <a16:creationId xmlns:a16="http://schemas.microsoft.com/office/drawing/2014/main" id="{5C8E10EF-5413-EB62-B504-74EC7B98DD74}"/>
              </a:ext>
            </a:extLst>
          </p:cNvPr>
          <p:cNvPicPr>
            <a:picLocks noChangeAspect="1"/>
          </p:cNvPicPr>
          <p:nvPr/>
        </p:nvPicPr>
        <p:blipFill>
          <a:blip r:embed="rId3"/>
          <a:stretch>
            <a:fillRect/>
          </a:stretch>
        </p:blipFill>
        <p:spPr>
          <a:xfrm>
            <a:off x="3199528" y="3401773"/>
            <a:ext cx="5792944" cy="3010166"/>
          </a:xfrm>
          <a:prstGeom prst="rect">
            <a:avLst/>
          </a:prstGeom>
        </p:spPr>
      </p:pic>
    </p:spTree>
    <p:extLst>
      <p:ext uri="{BB962C8B-B14F-4D97-AF65-F5344CB8AC3E}">
        <p14:creationId xmlns:p14="http://schemas.microsoft.com/office/powerpoint/2010/main" val="264739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5" name="Title 25">
            <a:extLst>
              <a:ext uri="{FF2B5EF4-FFF2-40B4-BE49-F238E27FC236}">
                <a16:creationId xmlns:a16="http://schemas.microsoft.com/office/drawing/2014/main" id="{2CAEF285-AC9C-35B1-9093-4B6E4570ADE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Human Capital</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00188527-5748-5F92-A82D-A7A45016B2A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Human capital refers to the skills and knowledge that make workers productive.">
            <a:extLst>
              <a:ext uri="{FF2B5EF4-FFF2-40B4-BE49-F238E27FC236}">
                <a16:creationId xmlns:a16="http://schemas.microsoft.com/office/drawing/2014/main" id="{B7C0D14B-E422-422F-A8A6-260ABBADB111}"/>
              </a:ext>
            </a:extLst>
          </p:cNvPr>
          <p:cNvGrpSpPr/>
          <p:nvPr/>
        </p:nvGrpSpPr>
        <p:grpSpPr>
          <a:xfrm>
            <a:off x="969503" y="1811454"/>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Human capital </a:t>
              </a:r>
              <a:r>
                <a:rPr lang="en-US" sz="2000" dirty="0">
                  <a:solidFill>
                    <a:schemeClr val="bg1"/>
                  </a:solidFill>
                </a:rPr>
                <a:t>refers to the skills and knowledge that make workers productive.</a:t>
              </a:r>
            </a:p>
          </p:txBody>
        </p:sp>
      </p:grpSp>
      <p:grpSp>
        <p:nvGrpSpPr>
          <p:cNvPr id="13" name="Group 12" descr="Human capital and physical capital accumulation are similar: in both cases, investment now pays off in higher productivity in the future.">
            <a:extLst>
              <a:ext uri="{FF2B5EF4-FFF2-40B4-BE49-F238E27FC236}">
                <a16:creationId xmlns:a16="http://schemas.microsoft.com/office/drawing/2014/main" id="{AB8DC893-0CBB-4550-9BCB-D1966A42C7B3}"/>
              </a:ext>
            </a:extLst>
          </p:cNvPr>
          <p:cNvGrpSpPr/>
          <p:nvPr/>
        </p:nvGrpSpPr>
        <p:grpSpPr>
          <a:xfrm>
            <a:off x="969502" y="3117759"/>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and physical capital accumulation are similar: in both cases, investment now pays off in higher productivity in the future.</a:t>
              </a:r>
            </a:p>
          </p:txBody>
        </p:sp>
      </p:grpSp>
      <p:pic>
        <p:nvPicPr>
          <p:cNvPr id="4" name="Picture 3" descr="A bar graph comparing education levels across countries">
            <a:extLst>
              <a:ext uri="{FF2B5EF4-FFF2-40B4-BE49-F238E27FC236}">
                <a16:creationId xmlns:a16="http://schemas.microsoft.com/office/drawing/2014/main" id="{9F453DC0-C1E0-E80B-A55F-505F0729DFF3}"/>
              </a:ext>
            </a:extLst>
          </p:cNvPr>
          <p:cNvPicPr>
            <a:picLocks noChangeAspect="1"/>
          </p:cNvPicPr>
          <p:nvPr/>
        </p:nvPicPr>
        <p:blipFill>
          <a:blip r:embed="rId3"/>
          <a:stretch>
            <a:fillRect/>
          </a:stretch>
        </p:blipFill>
        <p:spPr>
          <a:xfrm>
            <a:off x="4527641" y="1539309"/>
            <a:ext cx="6820638" cy="4406117"/>
          </a:xfrm>
          <a:prstGeom prst="rect">
            <a:avLst/>
          </a:prstGeom>
        </p:spPr>
      </p:pic>
    </p:spTree>
    <p:extLst>
      <p:ext uri="{BB962C8B-B14F-4D97-AF65-F5344CB8AC3E}">
        <p14:creationId xmlns:p14="http://schemas.microsoft.com/office/powerpoint/2010/main" val="2824242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3CB0988-0DD0-FB2A-D85B-216F8F9097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Technology</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1B8158A5-29DC-F347-7DEE-6924C17BB86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is the combination of invention and innovation.">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is the combination of invention and innovation. </a:t>
              </a:r>
              <a:r>
                <a:rPr lang="en-US" sz="2000" b="1" dirty="0">
                  <a:solidFill>
                    <a:schemeClr val="bg1"/>
                  </a:solidFill>
                </a:rPr>
                <a:t> </a:t>
              </a:r>
              <a:endParaRPr lang="en-US" sz="2000" dirty="0">
                <a:solidFill>
                  <a:schemeClr val="bg1"/>
                </a:solidFill>
              </a:endParaRPr>
            </a:p>
          </p:txBody>
        </p:sp>
      </p:grpSp>
      <p:grpSp>
        <p:nvGrpSpPr>
          <p:cNvPr id="13" name="Group 12" descr="When most people think of new technology, the invention of products like the laser or the smartphone come to mind.">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most people think of new technology, the invention of products like the laser or the smartphone come to mind.</a:t>
              </a:r>
            </a:p>
          </p:txBody>
        </p:sp>
      </p:grpSp>
      <p:grpSp>
        <p:nvGrpSpPr>
          <p:cNvPr id="16" name="Group 15" descr="Technology, as economists use the term, however, includes still more.">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economists use the term, however, includes still more.</a:t>
              </a:r>
            </a:p>
          </p:txBody>
        </p:sp>
      </p:grpSp>
      <p:grpSp>
        <p:nvGrpSpPr>
          <p:cNvPr id="19" name="Group 18" descr="In short, technology comprises all the advances that make existing machines produce more and at higher quality, as well as altogether new products.">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a:t>
              </a:r>
              <a:r>
                <a:rPr lang="en-US" sz="2000" b="1" dirty="0">
                  <a:solidFill>
                    <a:schemeClr val="bg1"/>
                  </a:solidFill>
                </a:rPr>
                <a:t>technology</a:t>
              </a:r>
              <a:r>
                <a:rPr lang="en-US" sz="2000" dirty="0">
                  <a:solidFill>
                    <a:schemeClr val="bg1"/>
                  </a:solidFill>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36119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EBCCBEC-A95D-9DEF-A767-F8AD2011E793}"/>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1</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57F349EF-EBF6-E263-6817-FB33EBFEFA9C}"/>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DP per capita is useful to understanding economic growth and standard of living.">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useful to understanding economic growth and standard of living.</a:t>
              </a:r>
            </a:p>
          </p:txBody>
        </p:sp>
      </p:grpSp>
      <p:grpSp>
        <p:nvGrpSpPr>
          <p:cNvPr id="13" name="Group 12" descr="GDP per capita makes it easier to compare countries with different population sizes.">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makes it easier to compare countries with different population sizes.</a:t>
              </a:r>
            </a:p>
          </p:txBody>
        </p:sp>
      </p:grpSp>
    </p:spTree>
    <p:extLst>
      <p:ext uri="{BB962C8B-B14F-4D97-AF65-F5344CB8AC3E}">
        <p14:creationId xmlns:p14="http://schemas.microsoft.com/office/powerpoint/2010/main" val="64423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Poverty in the World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pie chart depicts that 8.7% of the world's population lived on an income less than $1.90 per day in 2018.">
            <a:extLst>
              <a:ext uri="{FF2B5EF4-FFF2-40B4-BE49-F238E27FC236}">
                <a16:creationId xmlns:a16="http://schemas.microsoft.com/office/drawing/2014/main" id="{E6ABDC0A-AE63-4842-EEB2-9DF7EBE56E1B}"/>
              </a:ext>
            </a:extLst>
          </p:cNvPr>
          <p:cNvPicPr>
            <a:picLocks noChangeAspect="1"/>
          </p:cNvPicPr>
          <p:nvPr/>
        </p:nvPicPr>
        <p:blipFill>
          <a:blip r:embed="rId3"/>
          <a:stretch>
            <a:fillRect/>
          </a:stretch>
        </p:blipFill>
        <p:spPr>
          <a:xfrm>
            <a:off x="4122673" y="1186599"/>
            <a:ext cx="3946650" cy="4288027"/>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algn="ctr"/>
            <a:r>
              <a:rPr lang="en-US" sz="2000" dirty="0">
                <a:solidFill>
                  <a:schemeClr val="bg1"/>
                </a:solidFill>
              </a:rPr>
              <a:t>In 2018, roughly 8.7% of the world's population lived on an income that averaged less than $1.90 per day.</a:t>
            </a:r>
          </a:p>
        </p:txBody>
      </p:sp>
    </p:spTree>
    <p:extLst>
      <p:ext uri="{BB962C8B-B14F-4D97-AF65-F5344CB8AC3E}">
        <p14:creationId xmlns:p14="http://schemas.microsoft.com/office/powerpoint/2010/main" val="236662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6" name="Title 25">
            <a:extLst>
              <a:ext uri="{FF2B5EF4-FFF2-40B4-BE49-F238E27FC236}">
                <a16:creationId xmlns:a16="http://schemas.microsoft.com/office/drawing/2014/main" id="{9FB6B688-B1FE-60C4-0518-96EDFAC61E1B}"/>
              </a:ext>
            </a:extLst>
          </p:cNvPr>
          <p:cNvSpPr txBox="1">
            <a:spLocks noGrp="1"/>
          </p:cNvSpPr>
          <p:nvPr>
            <p:ph type="title" idx="4294967295"/>
          </p:nvPr>
        </p:nvSpPr>
        <p:spPr>
          <a:xfrm>
            <a:off x="1676401" y="490845"/>
            <a:ext cx="9144000" cy="5355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GDP per Capita</a:t>
            </a:r>
            <a:r>
              <a:rPr kumimoji="0" lang="en-US" sz="3200" b="0" i="0" u="none" strike="noStrike" kern="1200" cap="none" spc="0" normalizeH="0" baseline="-25000" noProof="0" dirty="0">
                <a:ln>
                  <a:noFill/>
                </a:ln>
                <a:solidFill>
                  <a:schemeClr val="dk1"/>
                </a:solidFill>
                <a:effectLst/>
                <a:uLnTx/>
                <a:uFillTx/>
                <a:latin typeface="Century Gothic"/>
                <a:ea typeface="+mj-ea"/>
                <a:cs typeface="+mj-cs"/>
                <a:sym typeface="Century Gothic"/>
              </a:rPr>
              <a:t>2</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7" name="Straight Connector 6">
            <a:extLst>
              <a:ext uri="{FF2B5EF4-FFF2-40B4-BE49-F238E27FC236}">
                <a16:creationId xmlns:a16="http://schemas.microsoft.com/office/drawing/2014/main" id="{DDDE391E-408A-295D-44A2-E461F0E89AF5}"/>
              </a:ext>
              <a:ext uri="{C183D7F6-B498-43B3-948B-1728B52AA6E4}">
                <adec:decorative xmlns:adec="http://schemas.microsoft.com/office/drawing/2017/decorative" val="1"/>
              </a:ext>
            </a:extLst>
          </p:cNvPr>
          <p:cNvCxnSpPr/>
          <p:nvPr/>
        </p:nvCxnSpPr>
        <p:spPr>
          <a:xfrm>
            <a:off x="1881187" y="125558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Physical capital per person equals physical capital divided by population. Human capital per person equals human capital divided by population. Technology per person equals technology divided by population. Human capital per person plus physical capital per person plus technology per person equals GDP per capita.">
            <a:extLst>
              <a:ext uri="{FF2B5EF4-FFF2-40B4-BE49-F238E27FC236}">
                <a16:creationId xmlns:a16="http://schemas.microsoft.com/office/drawing/2014/main" id="{57EA62EC-CE9D-6054-27C9-5F1E1A397F97}"/>
              </a:ext>
            </a:extLst>
          </p:cNvPr>
          <p:cNvPicPr>
            <a:picLocks noChangeAspect="1"/>
          </p:cNvPicPr>
          <p:nvPr/>
        </p:nvPicPr>
        <p:blipFill>
          <a:blip r:embed="rId3"/>
          <a:stretch>
            <a:fillRect/>
          </a:stretch>
        </p:blipFill>
        <p:spPr>
          <a:xfrm>
            <a:off x="1980609" y="1554241"/>
            <a:ext cx="8230782" cy="409160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856857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a:p>
            <a:pPr algn="ctr"/>
            <a:endParaRPr lang="en-US" sz="2000" dirty="0"/>
          </a:p>
          <a:p>
            <a:pPr algn="ctr"/>
            <a:r>
              <a:rPr lang="en-US" sz="2000" i="1" dirty="0"/>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59141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7715016-C58A-7C2F-8E6F-30C51DB8B9E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B7A6E96F-A208-D64E-7FFD-1BAC243282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apital deepening is when society increases the level of capital per person.">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Capital deepening </a:t>
              </a:r>
              <a:r>
                <a:rPr lang="en-US" sz="2000" dirty="0">
                  <a:solidFill>
                    <a:schemeClr val="bg1"/>
                  </a:solidFill>
                </a:rPr>
                <a:t>is when society increases the level of capital per person.</a:t>
              </a:r>
            </a:p>
          </p:txBody>
        </p:sp>
      </p:grpSp>
      <p:grpSp>
        <p:nvGrpSpPr>
          <p:cNvPr id="13" name="Group 12" descr="The idea of capital deepening can apply both to additional human capital per worker and to additional physical capital per worker.">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capital deepening can apply both to additional human capital per worker and to additional physical capital per worker.</a:t>
              </a:r>
            </a:p>
          </p:txBody>
        </p:sp>
      </p:grpSp>
      <p:grpSp>
        <p:nvGrpSpPr>
          <p:cNvPr id="16" name="Group 15" descr="The idea of human capital deepening also applies to the years of experience that workers have.">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human capital deepening also applies to the years of experience that workers have.</a:t>
              </a:r>
            </a:p>
          </p:txBody>
        </p:sp>
      </p:grpSp>
      <p:grpSp>
        <p:nvGrpSpPr>
          <p:cNvPr id="19" name="Group 18" descr="The average experience level of U.S. workers has not changed much in recent decades.">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average experience level of U.S. workers has not changed much in recent decades.</a:t>
              </a:r>
            </a:p>
          </p:txBody>
        </p:sp>
      </p:grpSp>
    </p:spTree>
    <p:extLst>
      <p:ext uri="{BB962C8B-B14F-4D97-AF65-F5344CB8AC3E}">
        <p14:creationId xmlns:p14="http://schemas.microsoft.com/office/powerpoint/2010/main" val="3515414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6C29E8B-3578-C8CA-35DE-AE08ED432F4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Capital Deepening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7AAFE2CD-D045-A3C6-3B6F-BEB11F60937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that shows completion of education over time for adults in the United States.">
            <a:extLst>
              <a:ext uri="{FF2B5EF4-FFF2-40B4-BE49-F238E27FC236}">
                <a16:creationId xmlns:a16="http://schemas.microsoft.com/office/drawing/2014/main" id="{83F145E6-7D23-4ADD-0209-919FEA3FD98F}"/>
              </a:ext>
            </a:extLst>
          </p:cNvPr>
          <p:cNvPicPr>
            <a:picLocks noChangeAspect="1"/>
          </p:cNvPicPr>
          <p:nvPr/>
        </p:nvPicPr>
        <p:blipFill>
          <a:blip r:embed="rId3"/>
          <a:stretch>
            <a:fillRect/>
          </a:stretch>
        </p:blipFill>
        <p:spPr>
          <a:xfrm>
            <a:off x="2850698" y="1393787"/>
            <a:ext cx="6490602" cy="3850470"/>
          </a:xfrm>
          <a:prstGeom prst="rect">
            <a:avLst/>
          </a:prstGeom>
        </p:spPr>
      </p:pic>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algn="ctr"/>
            <a:r>
              <a:rPr lang="en-US" sz="2000" dirty="0">
                <a:solidFill>
                  <a:schemeClr val="bg1"/>
                </a:solidFill>
              </a:rPr>
              <a:t>Rising levels of education for persons twenty-five and older show the deepening of human capital in the U.S. economy. As of 2020, 38% of U.S. adults have completed a four-year college degree. There is clearly room for additional deepening of human capital to occur.</a:t>
            </a:r>
          </a:p>
        </p:txBody>
      </p:sp>
    </p:spTree>
    <p:extLst>
      <p:ext uri="{BB962C8B-B14F-4D97-AF65-F5344CB8AC3E}">
        <p14:creationId xmlns:p14="http://schemas.microsoft.com/office/powerpoint/2010/main" val="4195417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013FF5-5DFF-193B-82FB-DFFF8BF4EE6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Growth Accounting</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6D3CD0-F435-36D9-687C-2AE89A05CCB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Growth accounting studies determine the extent to which physical and human capital deepening and technology have contributed to growth.">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Growth accounting studies determine the extent to which physical and human capital deepening and technology have contributed to growth.</a:t>
              </a:r>
            </a:p>
          </p:txBody>
        </p:sp>
      </p:grpSp>
      <p:grpSp>
        <p:nvGrpSpPr>
          <p:cNvPr id="13" name="Group 12" descr="The usual approach uses an aggregate production function to estimate how human and physical capital contribute to per capita growth.">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usual approach uses an aggregate production function to estimate how human and physical capital contribute to per capita growth.</a:t>
              </a:r>
            </a:p>
          </p:txBody>
        </p:sp>
      </p:grpSp>
      <p:grpSp>
        <p:nvGrpSpPr>
          <p:cNvPr id="16" name="Group 15" descr="The part of growth that is unexplained by measured inputs, called the residual, is then attributed to growth in technology.">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241964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CABA1501-B609-DF5F-8CB4-5C8C0DF4A16A}"/>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j-ea"/>
                <a:cs typeface="+mj-cs"/>
                <a:sym typeface="Century Gothic"/>
              </a:rPr>
              <a:t>A Healthy Climate for Economic Growth</a:t>
            </a:r>
          </a:p>
        </p:txBody>
      </p:sp>
      <p:cxnSp>
        <p:nvCxnSpPr>
          <p:cNvPr id="5" name="Straight Connector 4">
            <a:extLst>
              <a:ext uri="{FF2B5EF4-FFF2-40B4-BE49-F238E27FC236}">
                <a16:creationId xmlns:a16="http://schemas.microsoft.com/office/drawing/2014/main" id="{3180D87A-F74F-7620-2957-6C794E5E34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Both the type of market economy and a legal system that governs and sustains property and contractual rights are important contributors to a healthy economic climate.">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type of market economy and a legal system that governs and sustains property and contractual rights are important contributors to a healthy economic climate.</a:t>
              </a:r>
            </a:p>
          </p:txBody>
        </p:sp>
      </p:grpSp>
      <p:grpSp>
        <p:nvGrpSpPr>
          <p:cNvPr id="13" name="Group 12" descr="A healthy economic climate usually involves market orientation at the microeconomic, individual, or firm decision-making level.">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healthy economic climate usually involves market orientation at the microeconomic, individual, or firm decision-making level.</a:t>
              </a:r>
            </a:p>
          </p:txBody>
        </p:sp>
      </p:grpSp>
      <p:grpSp>
        <p:nvGrpSpPr>
          <p:cNvPr id="16" name="Group 15" descr="Markets that allow personal and business rewards and incentives for increasing human and physical capital encourage economic growth.">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that allow personal and business rewards and incentives for increasing human and physical capital encourage economic growth.</a:t>
              </a:r>
            </a:p>
          </p:txBody>
        </p:sp>
      </p:grpSp>
      <p:grpSp>
        <p:nvGrpSpPr>
          <p:cNvPr id="19" name="Group 18" descr="The government's role is to correct when markets fail to properly allocate capital or technology.">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government's role is to correct when markets fail to properly allocate capital or technology.</a:t>
              </a:r>
            </a:p>
          </p:txBody>
        </p:sp>
      </p:grpSp>
    </p:spTree>
    <p:extLst>
      <p:ext uri="{BB962C8B-B14F-4D97-AF65-F5344CB8AC3E}">
        <p14:creationId xmlns:p14="http://schemas.microsoft.com/office/powerpoint/2010/main" val="2415407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Over long periods of time, seemingly small differences of a few percentage points in the annual rate of economic growth make an enormous difference in GDP per capita.</a:t>
            </a:r>
          </a:p>
          <a:p>
            <a:endParaRPr lang="en-US" sz="2000" dirty="0"/>
          </a:p>
          <a:p>
            <a:pPr marL="285750" indent="-285750">
              <a:buFont typeface="Arial" panose="020B0604020202020204" pitchFamily="34" charset="0"/>
              <a:buChar char="•"/>
            </a:pPr>
            <a:r>
              <a:rPr lang="en-US" sz="2000" dirty="0"/>
              <a:t>Capital deepening refers to an increase in the amount of capital per worker, either human capital per worker (in the form of higher education or skills) or physical capital per worker.</a:t>
            </a:r>
          </a:p>
          <a:p>
            <a:endParaRPr lang="en-US" sz="2000" dirty="0"/>
          </a:p>
          <a:p>
            <a:pPr marL="285750" indent="-285750">
              <a:buFont typeface="Arial" panose="020B0604020202020204" pitchFamily="34" charset="0"/>
              <a:buChar char="•"/>
            </a:pPr>
            <a:r>
              <a:rPr lang="en-US" sz="2000" dirty="0"/>
              <a:t>Technology, in its economic meaning, refers broadly to all new methods of production, which include major scientific inventions but also small inventions and even better forms of management or other types of institutions.</a:t>
            </a:r>
          </a:p>
          <a:p>
            <a:endParaRPr lang="en-US" sz="2000" dirty="0"/>
          </a:p>
          <a:p>
            <a:pPr marL="285750" indent="-285750">
              <a:buFont typeface="Arial" panose="020B0604020202020204" pitchFamily="34" charset="0"/>
              <a:buChar char="•"/>
            </a:pPr>
            <a:r>
              <a:rPr lang="en-US" sz="2000" dirty="0"/>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23043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4D2DE-4E2C-1C26-FBB4-C7CBAAD7616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1D1AE35-0330-B4E6-8C56-1CE62CF49A4B}"/>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915D238-C1F0-549B-35A7-29BE1900F31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179491B1-3BBE-316E-5076-940E4092793B}"/>
              </a:ext>
            </a:extLst>
          </p:cNvPr>
          <p:cNvSpPr txBox="1">
            <a:spLocks noGrp="1"/>
          </p:cNvSpPr>
          <p:nvPr>
            <p:ph type="title" idx="4294967295"/>
          </p:nvPr>
        </p:nvSpPr>
        <p:spPr>
          <a:xfrm>
            <a:off x="1523999" y="2671692"/>
            <a:ext cx="9144000" cy="8402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Economic Convergence</a:t>
            </a:r>
          </a:p>
        </p:txBody>
      </p:sp>
      <p:cxnSp>
        <p:nvCxnSpPr>
          <p:cNvPr id="14" name="Straight Connector 13">
            <a:extLst>
              <a:ext uri="{FF2B5EF4-FFF2-40B4-BE49-F238E27FC236}">
                <a16:creationId xmlns:a16="http://schemas.microsoft.com/office/drawing/2014/main" id="{F1E56BD5-4D32-BC55-F15C-45D6B5737503}"/>
              </a:ext>
              <a:ext uri="{C183D7F6-B498-43B3-948B-1728B52AA6E4}">
                <adec:decorative xmlns:adec="http://schemas.microsoft.com/office/drawing/2017/decorative" val="1"/>
              </a:ext>
            </a:extLst>
          </p:cNvPr>
          <p:cNvCxnSpPr/>
          <p:nvPr/>
        </p:nvCxnSpPr>
        <p:spPr>
          <a:xfrm>
            <a:off x="3130061" y="40921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C34737-8CC0-C406-E07C-FC02BEFF318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995501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0782502-421D-7C60-703F-38676E68218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D1C9AA76-2EB5-E842-FDF0-17B578DAAF0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onvergence is the pattern in which economies with low per capita incomes grow faster than economies with high per capita incomes.">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latin typeface="Calibri" panose="020F0502020204030204" pitchFamily="34" charset="0"/>
                  <a:cs typeface="Calibri" panose="020F0502020204030204" pitchFamily="34" charset="0"/>
                </a:rPr>
                <a:t>Convergence </a:t>
              </a:r>
              <a:r>
                <a:rPr lang="en-US" sz="2000" dirty="0">
                  <a:solidFill>
                    <a:schemeClr val="bg1"/>
                  </a:solidFill>
                  <a:latin typeface="Calibri" panose="020F0502020204030204" pitchFamily="34" charset="0"/>
                  <a:cs typeface="Calibri" panose="020F0502020204030204" pitchFamily="34" charset="0"/>
                </a:rPr>
                <a:t>is the pattern in which economies with low per capita incomes grow faster than economies with high per capita incomes.</a:t>
              </a:r>
            </a:p>
          </p:txBody>
        </p:sp>
      </p:grpSp>
      <p:grpSp>
        <p:nvGrpSpPr>
          <p:cNvPr id="10" name="Group 9" descr="From 2010 to 2019, gross domestic product (GDP) increased by an average rate of 2% per year in the high-income countries of the world.">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2010 to 2019, gross domestic product (GDP) increased by an average rate of 2% per year in the high-income countries of the world.</a:t>
              </a:r>
            </a:p>
          </p:txBody>
        </p:sp>
      </p:grpSp>
      <p:grpSp>
        <p:nvGrpSpPr>
          <p:cNvPr id="13" name="Group 12" descr="Economic growth in some lower-income countries has exceeded the average of the world's high-income economies, so these countries may eventually converge with the high-income countries.">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04793B45-1218-4FC4-8575-AA92B92B6C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Period of Modern Economic Growth</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8D5A6B02-689E-1B96-F1DD-86AC0EC3DC3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apid and sustained economic growth has only been prevalent since around the early 1800s onward.">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and sustained economic growth has only been prevalent since around the early 1800s onward.</a:t>
              </a:r>
            </a:p>
          </p:txBody>
        </p:sp>
      </p:grpSp>
      <p:grpSp>
        <p:nvGrpSpPr>
          <p:cNvPr id="18" name="Group 17" descr="Before this time period, the average person’s standard of living was relatively poor and stagnant.">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Before this time period, the average person’s standard of living was relatively poor and stagnant.</a:t>
              </a:r>
            </a:p>
          </p:txBody>
        </p:sp>
      </p:grpSp>
      <p:grpSp>
        <p:nvGrpSpPr>
          <p:cNvPr id="15" name="Group 14" descr="Positive economic and institutional changes started around the world with the Industrial Revolution.">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and institutional changes started around the world with the Industrial Revolution.</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23EAF56-B0D8-1561-1639-093D5344131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Favoring Convergence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42E6CD06-2DC9-AC33-1D6A-767262A970F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rguments suggest that low-income countries might have an advantage in achieving greater productivity and economic growth in the future.">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descr="Diminishing marginal returns: marginal gains from increasing human and physical capital will decrease as the stock of capital increases.">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returns: marginal gains from increasing human and physical capital will decrease as the stock of capital increases.</a:t>
              </a:r>
            </a:p>
          </p:txBody>
        </p:sp>
      </p:grpSp>
      <p:grpSp>
        <p:nvGrpSpPr>
          <p:cNvPr id="13" name="Group 12" descr="&quot;The advantages of backwardness&quot;: relatively old technologies benefit low-income countries compared to high-income countries, who must invent new technologies to receive a benefit.">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advantages of backwardness": relatively old technologies benefit low-income countries compared to high-income countries, who must invent new technologies to receive a benefit.</a:t>
              </a:r>
            </a:p>
          </p:txBody>
        </p:sp>
      </p:grpSp>
      <p:grpSp>
        <p:nvGrpSpPr>
          <p:cNvPr id="16" name="Group 15" descr="Benefits of a higher standard of living through growth: when people in low-income countries begin to enjoy better living standards through growth, they are more likely to build and support market-friendly institutions that foster further growth.">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366411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5E96CD5-E2C2-3C58-D6B5-CEA6B0457904}"/>
              </a:ext>
            </a:extLst>
          </p:cNvPr>
          <p:cNvSpPr txBox="1">
            <a:spLocks noGrp="1"/>
          </p:cNvSpPr>
          <p:nvPr>
            <p:ph type="title" idx="4294967295"/>
          </p:nvPr>
        </p:nvSpPr>
        <p:spPr>
          <a:xfrm>
            <a:off x="1523998" y="339834"/>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That Convergence Is Neither Inevitable nor Likely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579DB3B-F8C9-DF90-9DCE-D9D586BBB8D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echnology may not be subject to diminishing returns.">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Technology may not be subject to diminishing returns.</a:t>
              </a:r>
            </a:p>
          </p:txBody>
        </p:sp>
      </p:grpSp>
      <p:grpSp>
        <p:nvGrpSpPr>
          <p:cNvPr id="10" name="Group 9" descr="It may not be easier for low-income countries to adapt existing technology than it is for high-income countries to invent new technology.">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may not be easier for low-income countries to adapt existing technology than it is for high-income countries to invent new technology.</a:t>
              </a:r>
            </a:p>
          </p:txBody>
        </p:sp>
      </p:grpSp>
      <p:grpSp>
        <p:nvGrpSpPr>
          <p:cNvPr id="19" name="Group 18" descr="If an economy's growth depended only on the deepening of human capital and physical capital, we would expect that economy's growth rate to slow down over the long run because of diminishing marginal returns.">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3452537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1FDFFA0-3AEB-C21B-3EBE-9AF14718F5A2}"/>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Production Function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775D122-7F61-887C-73E0-D6F2FF17652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r>
              <a:rPr lang="en-US" sz="1900" dirty="0">
                <a:solidFill>
                  <a:schemeClr val="bg1"/>
                </a:solidFill>
              </a:rPr>
              <a:t>Developing new technology can provide a way for an economy to sidestep the diminishing marginal returns of capital deepening.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Along the Technology 1 production function, if capital increases from </a:t>
            </a:r>
            <a:r>
              <a:rPr lang="en-US" sz="1900" i="1" dirty="0">
                <a:solidFill>
                  <a:schemeClr val="bg1"/>
                </a:solidFill>
              </a:rPr>
              <a:t>C</a:t>
            </a:r>
            <a:r>
              <a:rPr lang="en-US" sz="1900" baseline="-25000" dirty="0">
                <a:solidFill>
                  <a:schemeClr val="bg1"/>
                </a:solidFill>
              </a:rPr>
              <a:t>1</a:t>
            </a:r>
            <a:r>
              <a:rPr lang="en-US" sz="1900" dirty="0">
                <a:solidFill>
                  <a:schemeClr val="bg1"/>
                </a:solidFill>
              </a:rPr>
              <a:t> to </a:t>
            </a:r>
            <a:r>
              <a:rPr lang="en-US" sz="1900" i="1" dirty="0">
                <a:solidFill>
                  <a:schemeClr val="bg1"/>
                </a:solidFill>
              </a:rPr>
              <a:t>C</a:t>
            </a:r>
            <a:r>
              <a:rPr lang="en-US" sz="1900" baseline="-25000" dirty="0">
                <a:solidFill>
                  <a:schemeClr val="bg1"/>
                </a:solidFill>
              </a:rPr>
              <a:t>2</a:t>
            </a:r>
            <a:r>
              <a:rPr lang="en-US" sz="1900" dirty="0">
                <a:solidFill>
                  <a:schemeClr val="bg1"/>
                </a:solidFill>
              </a:rPr>
              <a:t> to </a:t>
            </a:r>
            <a:r>
              <a:rPr lang="en-US" sz="1900" i="1" dirty="0">
                <a:solidFill>
                  <a:schemeClr val="bg1"/>
                </a:solidFill>
              </a:rPr>
              <a:t>C</a:t>
            </a:r>
            <a:r>
              <a:rPr lang="en-US" sz="1900" baseline="-25000" dirty="0">
                <a:solidFill>
                  <a:schemeClr val="bg1"/>
                </a:solidFill>
              </a:rPr>
              <a:t>3</a:t>
            </a:r>
            <a:r>
              <a:rPr lang="en-US" sz="1900" dirty="0">
                <a:solidFill>
                  <a:schemeClr val="bg1"/>
                </a:solidFill>
              </a:rPr>
              <a:t>, the economy moves from </a:t>
            </a:r>
            <a:r>
              <a:rPr lang="en-US" sz="1900" i="1" dirty="0">
                <a:solidFill>
                  <a:schemeClr val="bg1"/>
                </a:solidFill>
              </a:rPr>
              <a:t>R</a:t>
            </a:r>
            <a:r>
              <a:rPr lang="en-US" sz="1900" dirty="0">
                <a:solidFill>
                  <a:schemeClr val="bg1"/>
                </a:solidFill>
              </a:rPr>
              <a:t> to </a:t>
            </a:r>
            <a:r>
              <a:rPr lang="en-US" sz="1900" i="1" dirty="0">
                <a:solidFill>
                  <a:schemeClr val="bg1"/>
                </a:solidFill>
              </a:rPr>
              <a:t>U</a:t>
            </a:r>
            <a:r>
              <a:rPr lang="en-US" sz="1900" dirty="0">
                <a:solidFill>
                  <a:schemeClr val="bg1"/>
                </a:solidFill>
              </a:rPr>
              <a:t> to </a:t>
            </a:r>
            <a:r>
              <a:rPr lang="en-US" sz="1900" i="1" dirty="0">
                <a:solidFill>
                  <a:schemeClr val="bg1"/>
                </a:solidFill>
              </a:rPr>
              <a:t>W</a:t>
            </a:r>
            <a:r>
              <a:rPr lang="en-US" sz="1900" dirty="0">
                <a:solidFill>
                  <a:schemeClr val="bg1"/>
                </a:solidFill>
              </a:rPr>
              <a:t>.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Output increases, but by smaller and smaller amounts, which demonstrates diminishing returns.</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With better technology (Technology 2), a higher level of output is possible at each level of capital.</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If technology and capital increase at the same time, it is possible to avoid diminishing returns, shown by increases in output from </a:t>
            </a:r>
            <a:r>
              <a:rPr lang="en-US" sz="1900" i="1" dirty="0">
                <a:solidFill>
                  <a:schemeClr val="bg1"/>
                </a:solidFill>
              </a:rPr>
              <a:t>R</a:t>
            </a:r>
            <a:r>
              <a:rPr lang="en-US" sz="1900" dirty="0">
                <a:solidFill>
                  <a:schemeClr val="bg1"/>
                </a:solidFill>
              </a:rPr>
              <a:t> to </a:t>
            </a:r>
            <a:r>
              <a:rPr lang="en-US" sz="1900" i="1" dirty="0">
                <a:solidFill>
                  <a:schemeClr val="bg1"/>
                </a:solidFill>
              </a:rPr>
              <a:t>S</a:t>
            </a:r>
            <a:r>
              <a:rPr lang="en-US" sz="1900" dirty="0">
                <a:solidFill>
                  <a:schemeClr val="bg1"/>
                </a:solidFill>
              </a:rPr>
              <a:t> to </a:t>
            </a:r>
            <a:r>
              <a:rPr lang="en-US" sz="1900" i="1" dirty="0">
                <a:solidFill>
                  <a:schemeClr val="bg1"/>
                </a:solidFill>
              </a:rPr>
              <a:t>T</a:t>
            </a:r>
            <a:r>
              <a:rPr lang="en-US" sz="1900" dirty="0">
                <a:solidFill>
                  <a:schemeClr val="bg1"/>
                </a:solidFill>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499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FF7BDB5A-31C9-EE44-9A4B-B09A99DF6EA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647BE02-54C9-A4AB-4EA4-FFF00407555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lthough economic convergence between high-income countries and the rest of the world seems possible and likely, it will proceed slowly.">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descr="The slowness of convergence illustrates that small differences in annual rates of economic growth become huge differences over time.">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slowness of convergence illustrates that small differences in annual rates of economic growth become huge differences over time.</a:t>
              </a:r>
            </a:p>
          </p:txBody>
        </p:sp>
      </p:grpSp>
      <p:grpSp>
        <p:nvGrpSpPr>
          <p:cNvPr id="13" name="Group 12" descr="Even in an optimistic scenario, it will take decades for the low-income countries of the world to catch up significantly.">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1363222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570AAF4-3573-7276-A83F-BE17C8097CC8}"/>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Slowness of Convergence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6B2BBDC-36D5-1357-4759-4759F0D41FB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000" dirty="0">
                <a:solidFill>
                  <a:schemeClr val="bg1"/>
                </a:solidFill>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algn="ctr"/>
            <a:endParaRPr lang="en-US" sz="2000" dirty="0">
              <a:solidFill>
                <a:schemeClr val="bg1"/>
              </a:solidFill>
            </a:endParaRPr>
          </a:p>
        </p:txBody>
      </p:sp>
      <p:pic>
        <p:nvPicPr>
          <p:cNvPr id="5" name="Picture 4" descr="GDP per capita in the rich country = $40,000 times 1 + 0.02 raised to the thirtieth power = $72,455. GDP per capita in the poor country = $4,000 times 1 + 0.07 raised to the thirtieth power = $30,449.">
            <a:extLst>
              <a:ext uri="{FF2B5EF4-FFF2-40B4-BE49-F238E27FC236}">
                <a16:creationId xmlns:a16="http://schemas.microsoft.com/office/drawing/2014/main" id="{CEC1CC58-4A73-17F3-CC21-DFA8DDFBCAB9}"/>
              </a:ext>
            </a:extLst>
          </p:cNvPr>
          <p:cNvPicPr>
            <a:picLocks noChangeAspect="1"/>
          </p:cNvPicPr>
          <p:nvPr/>
        </p:nvPicPr>
        <p:blipFill>
          <a:blip r:embed="rId3"/>
          <a:stretch>
            <a:fillRect/>
          </a:stretch>
        </p:blipFill>
        <p:spPr>
          <a:xfrm>
            <a:off x="2476864" y="3808340"/>
            <a:ext cx="7238271" cy="1050531"/>
          </a:xfrm>
          <a:prstGeom prst="rect">
            <a:avLst/>
          </a:prstGeom>
        </p:spPr>
      </p:pic>
    </p:spTree>
    <p:extLst>
      <p:ext uri="{BB962C8B-B14F-4D97-AF65-F5344CB8AC3E}">
        <p14:creationId xmlns:p14="http://schemas.microsoft.com/office/powerpoint/2010/main" val="6326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5248DF48-2140-D87F-1276-4570B0C4809D}"/>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82E21BAA-567F-D161-64A9-E53A01ED1F1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124309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420406E7-1BA7-F149-405D-EFAFC3467ACC}"/>
              </a:ext>
            </a:extLst>
          </p:cNvPr>
          <p:cNvSpPr txBox="1">
            <a:spLocks noGrp="1"/>
          </p:cNvSpPr>
          <p:nvPr>
            <p:ph type="title" idx="4294967295"/>
          </p:nvPr>
        </p:nvSpPr>
        <p:spPr>
          <a:xfrm>
            <a:off x="1524000" y="553877"/>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42C6E40-EE98-7EF3-9D8F-7C9403EE305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algn="ctr"/>
            <a:endParaRPr lang="en-US" sz="2000" i="1" dirty="0">
              <a:solidFill>
                <a:schemeClr val="bg1"/>
              </a:solidFill>
            </a:endParaRPr>
          </a:p>
          <a:p>
            <a:pPr algn="ctr"/>
            <a:r>
              <a:rPr lang="en-US" sz="2000" i="1" dirty="0">
                <a:solidFill>
                  <a:schemeClr val="bg1"/>
                </a:solidFill>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161891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99A44A9-6B57-02A0-A378-97ACAE6D4180}"/>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29F76D78-2E07-8F95-B86B-F86236649EA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Convergence is the process of countries with lower GDP levels per capita catching up to countries with higher GDP levels per capita.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Convergence can occur even when high- and low-income countries increase investment in physical and human capital with the objective of growing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higher-income countries, a level of investment equal to that of the low-income country is not likely to have as big an effect because the more developed country most likely already has high levels of capital investment.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Higher-income countries are more likely to have diminishing returns to their investments and must continually invent new technologies.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09861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3CED7B59-2122-8413-17B2-EC2B722541D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Industrial Revolution</a:t>
            </a:r>
          </a:p>
        </p:txBody>
      </p:sp>
      <p:cxnSp>
        <p:nvCxnSpPr>
          <p:cNvPr id="3" name="Straight Connector 2">
            <a:extLst>
              <a:ext uri="{FF2B5EF4-FFF2-40B4-BE49-F238E27FC236}">
                <a16:creationId xmlns:a16="http://schemas.microsoft.com/office/drawing/2014/main" id="{ACBAF1AF-176D-FCCB-EE0E-AC89DE3D96C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Industrial Revolution refers to the widespread use of power-driven machinery and the economic and social changes that resulted in the first half of the 1800s.">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refers to the widespread use of power-driven machinery and the economic and social changes that resulted in the first half of the 1800s.</a:t>
              </a:r>
            </a:p>
          </p:txBody>
        </p:sp>
      </p:grpSp>
      <p:grpSp>
        <p:nvGrpSpPr>
          <p:cNvPr id="18" name="Group 17" descr="Machines performed the tasks that otherwise would have required many workers.">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Machines performed the tasks that otherwise would have required many workers.</a:t>
              </a:r>
            </a:p>
          </p:txBody>
        </p:sp>
      </p:grpSp>
      <p:grpSp>
        <p:nvGrpSpPr>
          <p:cNvPr id="15" name="Group 14" descr="Industrial jobs were dangerous, but also higher paying and offered workers a chance for social mobility.">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Industrial jobs were dangerous, but also higher paying and offered workers a chance for social mobility.</a:t>
              </a:r>
            </a:p>
          </p:txBody>
        </p:sp>
      </p:grpSp>
      <p:grpSp>
        <p:nvGrpSpPr>
          <p:cNvPr id="21" name="Group 20" descr="The new inventions and investments resulting from industrialization made profits, which allowed for further investment and inventions.">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153033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BB2DA0E4-193A-A9EC-2CE1-3127DBB6841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GDP Growth After Industrial Revolution</a:t>
            </a:r>
          </a:p>
        </p:txBody>
      </p:sp>
      <p:cxnSp>
        <p:nvCxnSpPr>
          <p:cNvPr id="3" name="Straight Connector 2">
            <a:extLst>
              <a:ext uri="{FF2B5EF4-FFF2-40B4-BE49-F238E27FC236}">
                <a16:creationId xmlns:a16="http://schemas.microsoft.com/office/drawing/2014/main" id="{CCD6A078-01CB-72C6-3F59-4136D5FD7FC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ince the Industrial Revolution, GDP growth per capita in leading industrialized countries has been about 2% per year.">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Industrial Revolution, GDP growth per capita in leading industrialized countries has been about 2% per year.</a:t>
              </a:r>
            </a:p>
          </p:txBody>
        </p:sp>
      </p:grpSp>
      <p:grpSp>
        <p:nvGrpSpPr>
          <p:cNvPr id="18" name="Group 17" descr="The Industrial Revolution increased inequality among nations.">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increased inequality among nations.</a:t>
              </a:r>
            </a:p>
          </p:txBody>
        </p:sp>
      </p:grpSp>
      <p:grpSp>
        <p:nvGrpSpPr>
          <p:cNvPr id="15" name="Group 14" descr="Some economies (mostly Western) took off, others (like many in Asia and Africa) remained close to subsistence standard of living.">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economies (mostly Western) took off, others (like many in Asia and Africa) remained close to subsistence standard of living.</a:t>
              </a:r>
            </a:p>
          </p:txBody>
        </p:sp>
      </p:grpSp>
    </p:spTree>
    <p:extLst>
      <p:ext uri="{BB962C8B-B14F-4D97-AF65-F5344CB8AC3E}">
        <p14:creationId xmlns:p14="http://schemas.microsoft.com/office/powerpoint/2010/main" val="156931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Mid-Twentieth Century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091267" y="1433251"/>
            <a:ext cx="10009466" cy="4493538"/>
          </a:xfrm>
          <a:prstGeom prst="rect">
            <a:avLst/>
          </a:prstGeom>
          <a:solidFill>
            <a:srgbClr val="627981"/>
          </a:solidFill>
          <a:ln>
            <a:noFill/>
          </a:ln>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By the mid-20</a:t>
            </a:r>
            <a:r>
              <a:rPr lang="en-US" sz="2200" baseline="30000" dirty="0">
                <a:solidFill>
                  <a:schemeClr val="bg1"/>
                </a:solidFill>
              </a:rPr>
              <a:t>th</a:t>
            </a:r>
            <a:r>
              <a:rPr lang="en-US" sz="2200" dirty="0">
                <a:solidFill>
                  <a:schemeClr val="bg1"/>
                </a:solidFill>
              </a:rPr>
              <a:t> century, some countries were catching up to the industrialized nations.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Japan: GDP per capita growth rate averaged 11% per year in the 1960s and 1970s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Brazil: GDP per capita growth rate averaged 11.1% per year from 1968</a:t>
            </a:r>
            <a:r>
              <a:rPr lang="en-US" sz="2200" dirty="0">
                <a:solidFill>
                  <a:schemeClr val="bg1"/>
                </a:solidFill>
                <a:latin typeface="Calibri" panose="020F0502020204030204" pitchFamily="34" charset="0"/>
                <a:cs typeface="Calibri" panose="020F0502020204030204" pitchFamily="34" charset="0"/>
              </a:rPr>
              <a:t> to </a:t>
            </a:r>
            <a:r>
              <a:rPr lang="en-US" sz="2200" dirty="0">
                <a:solidFill>
                  <a:schemeClr val="bg1"/>
                </a:solidFill>
              </a:rPr>
              <a:t>1973</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South Korea: GDP per capita increased by more than 6% per year in the years following the Korean War</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China: grew at a per-capita rate of 9% per year from 1984 into the 2000s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India: GDP per capita grew at 4% during the 1990s and 7% to 8% in the 2000s</a:t>
            </a:r>
          </a:p>
        </p:txBody>
      </p:sp>
    </p:spTree>
    <p:extLst>
      <p:ext uri="{BB962C8B-B14F-4D97-AF65-F5344CB8AC3E}">
        <p14:creationId xmlns:p14="http://schemas.microsoft.com/office/powerpoint/2010/main" val="2751127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Worldwide Growth Rates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algn="ctr"/>
            <a:r>
              <a:rPr lang="en-US" sz="2000" dirty="0">
                <a:solidFill>
                  <a:schemeClr val="bg1"/>
                </a:solidFill>
              </a:rPr>
              <a:t>The average annual growth rates of countries that showed it was possible to catch up to other countries that jumped ahead with the Industrial Revolution</a:t>
            </a:r>
          </a:p>
        </p:txBody>
      </p:sp>
    </p:spTree>
    <p:extLst>
      <p:ext uri="{BB962C8B-B14F-4D97-AF65-F5344CB8AC3E}">
        <p14:creationId xmlns:p14="http://schemas.microsoft.com/office/powerpoint/2010/main" val="6973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6347A4A4-3CA7-00E8-CDF6-4D35AF42173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Rule of Law and Economic Growth</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C54E7424-0300-F69E-286A-7F63FBB65B7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rule of law, especially the protection of property and contractual rights, is vital to an economy working effectively and efficiently, leading to growth.">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rule of law</a:t>
              </a:r>
              <a:r>
                <a:rPr lang="en-US" sz="2000" dirty="0">
                  <a:solidFill>
                    <a:schemeClr val="bg1"/>
                  </a:solidFill>
                </a:rPr>
                <a:t>, especially the protection of property and contractual rights, is vital to an economy working effectively and efficiently, leading to growth.</a:t>
              </a:r>
            </a:p>
          </p:txBody>
        </p:sp>
      </p:grpSp>
      <p:grpSp>
        <p:nvGrpSpPr>
          <p:cNvPr id="18" name="Group 17" descr="Property rights are the rights of individuals and firms to own property (physical, intellectual, and financial) and to use it as they see fit.">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rights of individuals and firms to own property (physical, intellectual, and financial) and to use it as they see fit.</a:t>
              </a:r>
            </a:p>
          </p:txBody>
        </p:sp>
      </p:grpSp>
      <p:grpSp>
        <p:nvGrpSpPr>
          <p:cNvPr id="15" name="Group 14" descr="One must have property to enter into a contract.">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must have property to enter into a contract.</a:t>
              </a:r>
            </a:p>
          </p:txBody>
        </p:sp>
      </p:grpSp>
      <p:grpSp>
        <p:nvGrpSpPr>
          <p:cNvPr id="21" name="Group 20" descr="Contractual rights allow individuals to enter into agreements with others regarding use of their property, providing recourse through the legal system in the event of noncompliance.">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Contractual rights </a:t>
              </a:r>
              <a:r>
                <a:rPr lang="en-US" sz="2000" dirty="0">
                  <a:solidFill>
                    <a:schemeClr val="bg1"/>
                  </a:solidFill>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39090888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14BB30-5AF5-4D07-9429-94DA5EF0E0A8}">
  <ds:schemaRefs>
    <ds:schemaRef ds:uri="http://schemas.microsoft.com/sharepoint/v3/contenttype/forms"/>
  </ds:schemaRefs>
</ds:datastoreItem>
</file>

<file path=customXml/itemProps2.xml><?xml version="1.0" encoding="utf-8"?>
<ds:datastoreItem xmlns:ds="http://schemas.openxmlformats.org/officeDocument/2006/customXml" ds:itemID="{E815F70A-BFEE-403C-B7F0-5645E7AEBD38}">
  <ds:schemaRefs>
    <ds:schemaRef ds:uri="http://schemas.microsoft.com/office/2006/documentManagement/types"/>
    <ds:schemaRef ds:uri="http://schemas.openxmlformats.org/package/2006/metadata/core-properties"/>
    <ds:schemaRef ds:uri="http://www.w3.org/XML/1998/namespace"/>
    <ds:schemaRef ds:uri="http://purl.org/dc/elements/1.1/"/>
    <ds:schemaRef ds:uri="http://purl.org/dc/terms/"/>
    <ds:schemaRef ds:uri="http://schemas.microsoft.com/office/infopath/2007/PartnerControls"/>
    <ds:schemaRef ds:uri="http://purl.org/dc/dcmitype/"/>
    <ds:schemaRef ds:uri="fdab59f7-c3a7-48e5-acd8-618ce834776e"/>
    <ds:schemaRef ds:uri="06d9c582-05c2-476b-83d2-72ab8b1380b2"/>
    <ds:schemaRef ds:uri="http://schemas.microsoft.com/office/2006/metadata/properties"/>
  </ds:schemaRefs>
</ds:datastoreItem>
</file>

<file path=customXml/itemProps3.xml><?xml version="1.0" encoding="utf-8"?>
<ds:datastoreItem xmlns:ds="http://schemas.openxmlformats.org/officeDocument/2006/customXml" ds:itemID="{302B759B-3018-4C56-B440-4CA2CC169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2744</TotalTime>
  <Words>5857</Words>
  <Application>Microsoft Office PowerPoint</Application>
  <PresentationFormat>Widescreen</PresentationFormat>
  <Paragraphs>433</Paragraphs>
  <Slides>48</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Cambria Math</vt:lpstr>
      <vt:lpstr>Century Gothic</vt:lpstr>
      <vt:lpstr>Office Theme</vt:lpstr>
      <vt:lpstr>The Relatively Recent Arrival of Economic Growth</vt:lpstr>
      <vt:lpstr>Introduction1</vt:lpstr>
      <vt:lpstr>Poverty in the World</vt:lpstr>
      <vt:lpstr>Period of Modern Economic Growth</vt:lpstr>
      <vt:lpstr>Industrial Revolution</vt:lpstr>
      <vt:lpstr>GDP Growth After Industrial Revolution</vt:lpstr>
      <vt:lpstr>Mid-Twentieth Century</vt:lpstr>
      <vt:lpstr>Worldwide Growth Rates</vt:lpstr>
      <vt:lpstr>Rule of Law and Economic Growth1</vt:lpstr>
      <vt:lpstr>Rule of Law and Economic Growth2</vt:lpstr>
      <vt:lpstr>Real World Example1</vt:lpstr>
      <vt:lpstr>Real World Example2</vt:lpstr>
      <vt:lpstr>Summary1</vt:lpstr>
      <vt:lpstr>Labor Productivity and Economic Growth</vt:lpstr>
      <vt:lpstr>Introduction2</vt:lpstr>
      <vt:lpstr>Labor Productivity</vt:lpstr>
      <vt:lpstr>Aggregate Production Function</vt:lpstr>
      <vt:lpstr>Measuring Productivity</vt:lpstr>
      <vt:lpstr>The "New Economy" Controversy</vt:lpstr>
      <vt:lpstr>The Power of Sustained Economic Growth</vt:lpstr>
      <vt:lpstr>On Your Own1</vt:lpstr>
      <vt:lpstr>On Your Own2</vt:lpstr>
      <vt:lpstr>Summary2</vt:lpstr>
      <vt:lpstr>Components of  Economic Growth</vt:lpstr>
      <vt:lpstr>Introduction3</vt:lpstr>
      <vt:lpstr>Physical Capital</vt:lpstr>
      <vt:lpstr>Human Capital</vt:lpstr>
      <vt:lpstr>Technology</vt:lpstr>
      <vt:lpstr>GDP per Capita1</vt:lpstr>
      <vt:lpstr>GDP per Capita2</vt:lpstr>
      <vt:lpstr>On Your Own3</vt:lpstr>
      <vt:lpstr>On Your Own4</vt:lpstr>
      <vt:lpstr>Capital Deepening1</vt:lpstr>
      <vt:lpstr>Capital Deepening2</vt:lpstr>
      <vt:lpstr>Growth Accounting</vt:lpstr>
      <vt:lpstr>A Healthy Climate for Economic Growth</vt:lpstr>
      <vt:lpstr>Summary3</vt:lpstr>
      <vt:lpstr>Economic Convergence</vt:lpstr>
      <vt:lpstr>Introduction4</vt:lpstr>
      <vt:lpstr>Arguments Favoring Convergence</vt:lpstr>
      <vt:lpstr>Arguments That Convergence Is Neither Inevitable nor Likely</vt:lpstr>
      <vt:lpstr>Production Function</vt:lpstr>
      <vt:lpstr>The Slowness of Convergence1</vt:lpstr>
      <vt:lpstr>The Slowness of Convergence2</vt:lpstr>
      <vt:lpstr>On Your Own5</vt:lpstr>
      <vt:lpstr>On Your Own6</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149</cp:revision>
  <dcterms:created xsi:type="dcterms:W3CDTF">2014-11-06T15:36:04Z</dcterms:created>
  <dcterms:modified xsi:type="dcterms:W3CDTF">2026-02-05T13:09:02Z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