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56"/>
  </p:notesMasterIdLst>
  <p:sldIdLst>
    <p:sldId id="293" r:id="rId5"/>
    <p:sldId id="351" r:id="rId6"/>
    <p:sldId id="377" r:id="rId7"/>
    <p:sldId id="368" r:id="rId8"/>
    <p:sldId id="378" r:id="rId9"/>
    <p:sldId id="329" r:id="rId10"/>
    <p:sldId id="369" r:id="rId11"/>
    <p:sldId id="370" r:id="rId12"/>
    <p:sldId id="325" r:id="rId13"/>
    <p:sldId id="379" r:id="rId14"/>
    <p:sldId id="380" r:id="rId15"/>
    <p:sldId id="381" r:id="rId16"/>
    <p:sldId id="382" r:id="rId17"/>
    <p:sldId id="371" r:id="rId18"/>
    <p:sldId id="376" r:id="rId19"/>
    <p:sldId id="383" r:id="rId20"/>
    <p:sldId id="374" r:id="rId21"/>
    <p:sldId id="384" r:id="rId22"/>
    <p:sldId id="385" r:id="rId23"/>
    <p:sldId id="375" r:id="rId24"/>
    <p:sldId id="404" r:id="rId25"/>
    <p:sldId id="386" r:id="rId26"/>
    <p:sldId id="259" r:id="rId27"/>
    <p:sldId id="405" r:id="rId28"/>
    <p:sldId id="406" r:id="rId29"/>
    <p:sldId id="260" r:id="rId30"/>
    <p:sldId id="388" r:id="rId31"/>
    <p:sldId id="390" r:id="rId32"/>
    <p:sldId id="391" r:id="rId33"/>
    <p:sldId id="392" r:id="rId34"/>
    <p:sldId id="407" r:id="rId35"/>
    <p:sldId id="408" r:id="rId36"/>
    <p:sldId id="409" r:id="rId37"/>
    <p:sldId id="257" r:id="rId38"/>
    <p:sldId id="269" r:id="rId39"/>
    <p:sldId id="270" r:id="rId40"/>
    <p:sldId id="265" r:id="rId41"/>
    <p:sldId id="262" r:id="rId42"/>
    <p:sldId id="263" r:id="rId43"/>
    <p:sldId id="410" r:id="rId44"/>
    <p:sldId id="411" r:id="rId45"/>
    <p:sldId id="412" r:id="rId46"/>
    <p:sldId id="413" r:id="rId47"/>
    <p:sldId id="397" r:id="rId48"/>
    <p:sldId id="258" r:id="rId49"/>
    <p:sldId id="398" r:id="rId50"/>
    <p:sldId id="264" r:id="rId51"/>
    <p:sldId id="399" r:id="rId52"/>
    <p:sldId id="400" r:id="rId53"/>
    <p:sldId id="414" r:id="rId54"/>
    <p:sldId id="340" r:id="rId5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B12E9D-B014-451F-9D7B-97FEA536D53E}" v="3" dt="2026-02-04T15:46:00.8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56" autoAdjust="0"/>
    <p:restoredTop sz="87570" autoAdjust="0"/>
  </p:normalViewPr>
  <p:slideViewPr>
    <p:cSldViewPr snapToGrid="0">
      <p:cViewPr varScale="1">
        <p:scale>
          <a:sx n="93" d="100"/>
          <a:sy n="93" d="100"/>
        </p:scale>
        <p:origin x="990"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15T20:32:56.684" v="918" actId="478"/>
      <pc:docMkLst>
        <pc:docMk/>
      </pc:docMkLst>
      <pc:sldChg chg="addSp delSp modSp mod">
        <pc:chgData name="Caitlin Coleman" userId="96f87ca1-0e64-4ae8-8d77-98757b85df0b" providerId="ADAL" clId="{DDA6BCD5-DC0D-434C-93A0-51E2BCD25B34}" dt="2026-01-15T19:05:12.087" v="490" actId="962"/>
        <pc:sldMkLst>
          <pc:docMk/>
          <pc:sldMk cId="0" sldId="257"/>
        </pc:sldMkLst>
        <pc:spChg chg="add mod ord">
          <ac:chgData name="Caitlin Coleman" userId="96f87ca1-0e64-4ae8-8d77-98757b85df0b" providerId="ADAL" clId="{DDA6BCD5-DC0D-434C-93A0-51E2BCD25B34}" dt="2026-01-15T19:04:23.158" v="485" actId="20577"/>
          <ac:spMkLst>
            <pc:docMk/>
            <pc:sldMk cId="0" sldId="257"/>
            <ac:spMk id="2" creationId="{A50D226C-1680-642F-D06A-915067961934}"/>
          </ac:spMkLst>
        </pc:spChg>
        <pc:grpChg chg="mod">
          <ac:chgData name="Caitlin Coleman" userId="96f87ca1-0e64-4ae8-8d77-98757b85df0b" providerId="ADAL" clId="{DDA6BCD5-DC0D-434C-93A0-51E2BCD25B34}" dt="2026-01-15T19:04:45.673" v="486" actId="962"/>
          <ac:grpSpMkLst>
            <pc:docMk/>
            <pc:sldMk cId="0" sldId="257"/>
            <ac:grpSpMk id="7" creationId="{8635D500-BAAB-4D3F-AD1D-FA4FD25220DF}"/>
          </ac:grpSpMkLst>
        </pc:grpChg>
        <pc:grpChg chg="mod ord">
          <ac:chgData name="Caitlin Coleman" userId="96f87ca1-0e64-4ae8-8d77-98757b85df0b" providerId="ADAL" clId="{DDA6BCD5-DC0D-434C-93A0-51E2BCD25B34}" dt="2026-01-15T19:05:04.899" v="489" actId="962"/>
          <ac:grpSpMkLst>
            <pc:docMk/>
            <pc:sldMk cId="0" sldId="257"/>
            <ac:grpSpMk id="10" creationId="{F2448C9B-75FC-447B-9B87-595BC29E85D8}"/>
          </ac:grpSpMkLst>
        </pc:grpChg>
        <pc:grpChg chg="mod">
          <ac:chgData name="Caitlin Coleman" userId="96f87ca1-0e64-4ae8-8d77-98757b85df0b" providerId="ADAL" clId="{DDA6BCD5-DC0D-434C-93A0-51E2BCD25B34}" dt="2026-01-15T19:04:57.204" v="488" actId="962"/>
          <ac:grpSpMkLst>
            <pc:docMk/>
            <pc:sldMk cId="0" sldId="257"/>
            <ac:grpSpMk id="13" creationId="{91B137D5-D600-4609-A6AD-6DBDB4755EA3}"/>
          </ac:grpSpMkLst>
        </pc:grpChg>
        <pc:grpChg chg="mod">
          <ac:chgData name="Caitlin Coleman" userId="96f87ca1-0e64-4ae8-8d77-98757b85df0b" providerId="ADAL" clId="{DDA6BCD5-DC0D-434C-93A0-51E2BCD25B34}" dt="2026-01-15T19:05:12.087" v="490" actId="962"/>
          <ac:grpSpMkLst>
            <pc:docMk/>
            <pc:sldMk cId="0" sldId="257"/>
            <ac:grpSpMk id="16" creationId="{0D14242E-3DEF-48D3-B850-EFCAAD84F320}"/>
          </ac:grpSpMkLst>
        </pc:grpChg>
        <pc:cxnChg chg="add mod ord">
          <ac:chgData name="Caitlin Coleman" userId="96f87ca1-0e64-4ae8-8d77-98757b85df0b" providerId="ADAL" clId="{DDA6BCD5-DC0D-434C-93A0-51E2BCD25B34}" dt="2026-01-15T19:03:57.190" v="482"/>
          <ac:cxnSpMkLst>
            <pc:docMk/>
            <pc:sldMk cId="0" sldId="257"/>
            <ac:cxnSpMk id="3" creationId="{B12052B3-83BA-97B5-B079-10414BD16E4E}"/>
          </ac:cxnSpMkLst>
        </pc:cxnChg>
      </pc:sldChg>
      <pc:sldChg chg="addSp delSp modSp mod">
        <pc:chgData name="Caitlin Coleman" userId="96f87ca1-0e64-4ae8-8d77-98757b85df0b" providerId="ADAL" clId="{DDA6BCD5-DC0D-434C-93A0-51E2BCD25B34}" dt="2026-01-15T19:39:44.236" v="742" actId="962"/>
        <pc:sldMkLst>
          <pc:docMk/>
          <pc:sldMk cId="0" sldId="258"/>
        </pc:sldMkLst>
        <pc:spChg chg="add mod ord">
          <ac:chgData name="Caitlin Coleman" userId="96f87ca1-0e64-4ae8-8d77-98757b85df0b" providerId="ADAL" clId="{DDA6BCD5-DC0D-434C-93A0-51E2BCD25B34}" dt="2026-01-15T19:39:05.301" v="733"/>
          <ac:spMkLst>
            <pc:docMk/>
            <pc:sldMk cId="0" sldId="258"/>
            <ac:spMk id="2" creationId="{00406D39-5E92-9D4E-0197-225A79546E2A}"/>
          </ac:spMkLst>
        </pc:spChg>
        <pc:grpChg chg="mod">
          <ac:chgData name="Caitlin Coleman" userId="96f87ca1-0e64-4ae8-8d77-98757b85df0b" providerId="ADAL" clId="{DDA6BCD5-DC0D-434C-93A0-51E2BCD25B34}" dt="2026-01-15T19:39:16.635" v="738" actId="962"/>
          <ac:grpSpMkLst>
            <pc:docMk/>
            <pc:sldMk cId="0" sldId="258"/>
            <ac:grpSpMk id="12" creationId="{ADC41353-1BA5-4CFB-A4AE-1E345879AED6}"/>
          </ac:grpSpMkLst>
        </pc:grpChg>
        <pc:grpChg chg="mod ord">
          <ac:chgData name="Caitlin Coleman" userId="96f87ca1-0e64-4ae8-8d77-98757b85df0b" providerId="ADAL" clId="{DDA6BCD5-DC0D-434C-93A0-51E2BCD25B34}" dt="2026-01-15T19:39:36.392" v="741" actId="962"/>
          <ac:grpSpMkLst>
            <pc:docMk/>
            <pc:sldMk cId="0" sldId="258"/>
            <ac:grpSpMk id="15" creationId="{B231FB5E-7078-4BBD-A91F-0E5E6B37E38D}"/>
          </ac:grpSpMkLst>
        </pc:grpChg>
        <pc:grpChg chg="mod">
          <ac:chgData name="Caitlin Coleman" userId="96f87ca1-0e64-4ae8-8d77-98757b85df0b" providerId="ADAL" clId="{DDA6BCD5-DC0D-434C-93A0-51E2BCD25B34}" dt="2026-01-15T19:39:28.151" v="740" actId="962"/>
          <ac:grpSpMkLst>
            <pc:docMk/>
            <pc:sldMk cId="0" sldId="258"/>
            <ac:grpSpMk id="18" creationId="{45672903-1DB2-40B4-A8D4-D93ADF0C4495}"/>
          </ac:grpSpMkLst>
        </pc:grpChg>
        <pc:grpChg chg="mod">
          <ac:chgData name="Caitlin Coleman" userId="96f87ca1-0e64-4ae8-8d77-98757b85df0b" providerId="ADAL" clId="{DDA6BCD5-DC0D-434C-93A0-51E2BCD25B34}" dt="2026-01-15T19:39:44.236" v="742" actId="962"/>
          <ac:grpSpMkLst>
            <pc:docMk/>
            <pc:sldMk cId="0" sldId="258"/>
            <ac:grpSpMk id="21" creationId="{47DC02EA-0A1F-4049-AC1B-BC5DB9EA7F54}"/>
          </ac:grpSpMkLst>
        </pc:grpChg>
        <pc:cxnChg chg="add mod ord">
          <ac:chgData name="Caitlin Coleman" userId="96f87ca1-0e64-4ae8-8d77-98757b85df0b" providerId="ADAL" clId="{DDA6BCD5-DC0D-434C-93A0-51E2BCD25B34}" dt="2026-01-15T19:39:08.624" v="737"/>
          <ac:cxnSpMkLst>
            <pc:docMk/>
            <pc:sldMk cId="0" sldId="258"/>
            <ac:cxnSpMk id="3" creationId="{F1B3E088-7B6E-56BB-FEF2-C637F47BBD69}"/>
          </ac:cxnSpMkLst>
        </pc:cxnChg>
      </pc:sldChg>
      <pc:sldChg chg="addSp delSp modSp mod">
        <pc:chgData name="Caitlin Coleman" userId="96f87ca1-0e64-4ae8-8d77-98757b85df0b" providerId="ADAL" clId="{DDA6BCD5-DC0D-434C-93A0-51E2BCD25B34}" dt="2026-01-15T18:48:53.811" v="371" actId="947"/>
        <pc:sldMkLst>
          <pc:docMk/>
          <pc:sldMk cId="0" sldId="259"/>
        </pc:sldMkLst>
        <pc:spChg chg="add mod ord">
          <ac:chgData name="Caitlin Coleman" userId="96f87ca1-0e64-4ae8-8d77-98757b85df0b" providerId="ADAL" clId="{DDA6BCD5-DC0D-434C-93A0-51E2BCD25B34}" dt="2026-01-15T18:48:53.811" v="371" actId="947"/>
          <ac:spMkLst>
            <pc:docMk/>
            <pc:sldMk cId="0" sldId="259"/>
            <ac:spMk id="2" creationId="{D6CBA0F1-28EA-EE7A-1CCC-936ABA5CD71A}"/>
          </ac:spMkLst>
        </pc:spChg>
        <pc:spChg chg="mod">
          <ac:chgData name="Caitlin Coleman" userId="96f87ca1-0e64-4ae8-8d77-98757b85df0b" providerId="ADAL" clId="{DDA6BCD5-DC0D-434C-93A0-51E2BCD25B34}" dt="2026-01-15T18:18:29.965" v="256" actId="14100"/>
          <ac:spMkLst>
            <pc:docMk/>
            <pc:sldMk cId="0" sldId="259"/>
            <ac:spMk id="7" creationId="{119FA2A6-DE28-6E55-CFF1-74206C876EE0}"/>
          </ac:spMkLst>
        </pc:spChg>
        <pc:spChg chg="mod">
          <ac:chgData name="Caitlin Coleman" userId="96f87ca1-0e64-4ae8-8d77-98757b85df0b" providerId="ADAL" clId="{DDA6BCD5-DC0D-434C-93A0-51E2BCD25B34}" dt="2026-01-15T18:18:19.383" v="255"/>
          <ac:spMkLst>
            <pc:docMk/>
            <pc:sldMk cId="0" sldId="259"/>
            <ac:spMk id="8" creationId="{A434D41E-5B45-50A0-298A-CEA4C89D7992}"/>
          </ac:spMkLst>
        </pc:spChg>
        <pc:grpChg chg="add mod">
          <ac:chgData name="Caitlin Coleman" userId="96f87ca1-0e64-4ae8-8d77-98757b85df0b" providerId="ADAL" clId="{DDA6BCD5-DC0D-434C-93A0-51E2BCD25B34}" dt="2026-01-15T18:20:07.431" v="267" actId="962"/>
          <ac:grpSpMkLst>
            <pc:docMk/>
            <pc:sldMk cId="0" sldId="259"/>
            <ac:grpSpMk id="6" creationId="{21A5CADD-5558-477B-D389-0CF7BEFF5336}"/>
          </ac:grpSpMkLst>
        </pc:grpChg>
        <pc:grpChg chg="mod ord">
          <ac:chgData name="Caitlin Coleman" userId="96f87ca1-0e64-4ae8-8d77-98757b85df0b" providerId="ADAL" clId="{DDA6BCD5-DC0D-434C-93A0-51E2BCD25B34}" dt="2026-01-15T18:20:15.285" v="268" actId="962"/>
          <ac:grpSpMkLst>
            <pc:docMk/>
            <pc:sldMk cId="0" sldId="259"/>
            <ac:grpSpMk id="12" creationId="{C69AC92D-BE94-4CDF-ABEA-273DDDA1F89E}"/>
          </ac:grpSpMkLst>
        </pc:grpChg>
        <pc:cxnChg chg="add mod ord">
          <ac:chgData name="Caitlin Coleman" userId="96f87ca1-0e64-4ae8-8d77-98757b85df0b" providerId="ADAL" clId="{DDA6BCD5-DC0D-434C-93A0-51E2BCD25B34}" dt="2026-01-15T17:59:02.756" v="243"/>
          <ac:cxnSpMkLst>
            <pc:docMk/>
            <pc:sldMk cId="0" sldId="259"/>
            <ac:cxnSpMk id="3" creationId="{A526A56C-97E1-8BA1-5EAB-CDDA176E5C51}"/>
          </ac:cxnSpMkLst>
        </pc:cxnChg>
      </pc:sldChg>
      <pc:sldChg chg="addSp delSp modSp mod">
        <pc:chgData name="Caitlin Coleman" userId="96f87ca1-0e64-4ae8-8d77-98757b85df0b" providerId="ADAL" clId="{DDA6BCD5-DC0D-434C-93A0-51E2BCD25B34}" dt="2026-01-15T18:31:33.718" v="347" actId="947"/>
        <pc:sldMkLst>
          <pc:docMk/>
          <pc:sldMk cId="0" sldId="260"/>
        </pc:sldMkLst>
        <pc:spChg chg="add mod ord">
          <ac:chgData name="Caitlin Coleman" userId="96f87ca1-0e64-4ae8-8d77-98757b85df0b" providerId="ADAL" clId="{DDA6BCD5-DC0D-434C-93A0-51E2BCD25B34}" dt="2026-01-15T18:31:33.718" v="347" actId="947"/>
          <ac:spMkLst>
            <pc:docMk/>
            <pc:sldMk cId="0" sldId="260"/>
            <ac:spMk id="3" creationId="{B432961A-4C92-51F3-2153-533C05A93B91}"/>
          </ac:spMkLst>
        </pc:spChg>
        <pc:grpChg chg="mod">
          <ac:chgData name="Caitlin Coleman" userId="96f87ca1-0e64-4ae8-8d77-98757b85df0b" providerId="ADAL" clId="{DDA6BCD5-DC0D-434C-93A0-51E2BCD25B34}" dt="2026-01-15T18:30:27.881" v="339" actId="962"/>
          <ac:grpSpMkLst>
            <pc:docMk/>
            <pc:sldMk cId="0" sldId="260"/>
            <ac:grpSpMk id="12" creationId="{3062F619-D475-4953-9452-6BEB889FBCC1}"/>
          </ac:grpSpMkLst>
        </pc:grpChg>
        <pc:grpChg chg="mod">
          <ac:chgData name="Caitlin Coleman" userId="96f87ca1-0e64-4ae8-8d77-98757b85df0b" providerId="ADAL" clId="{DDA6BCD5-DC0D-434C-93A0-51E2BCD25B34}" dt="2026-01-15T18:30:35.120" v="340" actId="962"/>
          <ac:grpSpMkLst>
            <pc:docMk/>
            <pc:sldMk cId="0" sldId="260"/>
            <ac:grpSpMk id="15" creationId="{33FFDE3B-4E54-40A9-856B-EBBD494BBD49}"/>
          </ac:grpSpMkLst>
        </pc:grpChg>
        <pc:grpChg chg="mod">
          <ac:chgData name="Caitlin Coleman" userId="96f87ca1-0e64-4ae8-8d77-98757b85df0b" providerId="ADAL" clId="{DDA6BCD5-DC0D-434C-93A0-51E2BCD25B34}" dt="2026-01-15T18:30:42.819" v="341" actId="962"/>
          <ac:grpSpMkLst>
            <pc:docMk/>
            <pc:sldMk cId="0" sldId="260"/>
            <ac:grpSpMk id="21" creationId="{A43A3AF5-CC76-4484-8E4E-A3573DF5EA6D}"/>
          </ac:grpSpMkLst>
        </pc:grpChg>
        <pc:cxnChg chg="add mod ord">
          <ac:chgData name="Caitlin Coleman" userId="96f87ca1-0e64-4ae8-8d77-98757b85df0b" providerId="ADAL" clId="{DDA6BCD5-DC0D-434C-93A0-51E2BCD25B34}" dt="2026-01-15T18:30:17.627" v="338"/>
          <ac:cxnSpMkLst>
            <pc:docMk/>
            <pc:sldMk cId="0" sldId="260"/>
            <ac:cxnSpMk id="4" creationId="{AEF8748E-047B-D135-1724-5CA26FDE1DAA}"/>
          </ac:cxnSpMkLst>
        </pc:cxnChg>
      </pc:sldChg>
      <pc:sldChg chg="addSp delSp modSp mod">
        <pc:chgData name="Caitlin Coleman" userId="96f87ca1-0e64-4ae8-8d77-98757b85df0b" providerId="ADAL" clId="{DDA6BCD5-DC0D-434C-93A0-51E2BCD25B34}" dt="2026-01-15T19:14:22.304" v="607" actId="962"/>
        <pc:sldMkLst>
          <pc:docMk/>
          <pc:sldMk cId="0" sldId="262"/>
        </pc:sldMkLst>
        <pc:spChg chg="add mod ord">
          <ac:chgData name="Caitlin Coleman" userId="96f87ca1-0e64-4ae8-8d77-98757b85df0b" providerId="ADAL" clId="{DDA6BCD5-DC0D-434C-93A0-51E2BCD25B34}" dt="2026-01-15T19:12:51.140" v="590"/>
          <ac:spMkLst>
            <pc:docMk/>
            <pc:sldMk cId="0" sldId="262"/>
            <ac:spMk id="3" creationId="{4F9DD1E8-1B4E-FE67-6D76-F0EC98F69A76}"/>
          </ac:spMkLst>
        </pc:spChg>
        <pc:grpChg chg="mod">
          <ac:chgData name="Caitlin Coleman" userId="96f87ca1-0e64-4ae8-8d77-98757b85df0b" providerId="ADAL" clId="{DDA6BCD5-DC0D-434C-93A0-51E2BCD25B34}" dt="2026-01-15T19:14:22.304" v="607" actId="962"/>
          <ac:grpSpMkLst>
            <pc:docMk/>
            <pc:sldMk cId="0" sldId="262"/>
            <ac:grpSpMk id="16" creationId="{4DB8A71A-030A-48D8-896C-23487F386F97}"/>
          </ac:grpSpMkLst>
        </pc:grpChg>
        <pc:picChg chg="add mod ord">
          <ac:chgData name="Caitlin Coleman" userId="96f87ca1-0e64-4ae8-8d77-98757b85df0b" providerId="ADAL" clId="{DDA6BCD5-DC0D-434C-93A0-51E2BCD25B34}" dt="2026-01-15T19:14:15.263" v="606" actId="962"/>
          <ac:picMkLst>
            <pc:docMk/>
            <pc:sldMk cId="0" sldId="262"/>
            <ac:picMk id="7" creationId="{E47D5B4A-BA55-A48A-74CF-5F240E76BBB9}"/>
          </ac:picMkLst>
        </pc:picChg>
        <pc:cxnChg chg="add mod ord">
          <ac:chgData name="Caitlin Coleman" userId="96f87ca1-0e64-4ae8-8d77-98757b85df0b" providerId="ADAL" clId="{DDA6BCD5-DC0D-434C-93A0-51E2BCD25B34}" dt="2026-01-15T19:12:55.045" v="595"/>
          <ac:cxnSpMkLst>
            <pc:docMk/>
            <pc:sldMk cId="0" sldId="262"/>
            <ac:cxnSpMk id="5" creationId="{2C670180-FDE7-A407-AAFB-E3BB29016E67}"/>
          </ac:cxnSpMkLst>
        </pc:cxnChg>
      </pc:sldChg>
      <pc:sldChg chg="addSp delSp modSp mod">
        <pc:chgData name="Caitlin Coleman" userId="96f87ca1-0e64-4ae8-8d77-98757b85df0b" providerId="ADAL" clId="{DDA6BCD5-DC0D-434C-93A0-51E2BCD25B34}" dt="2026-01-15T20:30:19.171" v="890" actId="21"/>
        <pc:sldMkLst>
          <pc:docMk/>
          <pc:sldMk cId="0" sldId="263"/>
        </pc:sldMkLst>
        <pc:spChg chg="add mod">
          <ac:chgData name="Caitlin Coleman" userId="96f87ca1-0e64-4ae8-8d77-98757b85df0b" providerId="ADAL" clId="{DDA6BCD5-DC0D-434C-93A0-51E2BCD25B34}" dt="2026-01-15T19:17:44.659" v="643" actId="33553"/>
          <ac:spMkLst>
            <pc:docMk/>
            <pc:sldMk cId="0" sldId="263"/>
            <ac:spMk id="2" creationId="{AA435A26-BDA0-125B-4EB2-7D7A673D6120}"/>
          </ac:spMkLst>
        </pc:spChg>
        <pc:spChg chg="add mod">
          <ac:chgData name="Caitlin Coleman" userId="96f87ca1-0e64-4ae8-8d77-98757b85df0b" providerId="ADAL" clId="{DDA6BCD5-DC0D-434C-93A0-51E2BCD25B34}" dt="2026-01-15T20:29:53.415" v="888" actId="27107"/>
          <ac:spMkLst>
            <pc:docMk/>
            <pc:sldMk cId="0" sldId="263"/>
            <ac:spMk id="4" creationId="{401B3E7C-9CC6-A3D6-67D8-F57EDDB7417D}"/>
          </ac:spMkLst>
        </pc:spChg>
        <pc:cxnChg chg="add mod">
          <ac:chgData name="Caitlin Coleman" userId="96f87ca1-0e64-4ae8-8d77-98757b85df0b" providerId="ADAL" clId="{DDA6BCD5-DC0D-434C-93A0-51E2BCD25B34}" dt="2026-01-15T19:16:04.664" v="609"/>
          <ac:cxnSpMkLst>
            <pc:docMk/>
            <pc:sldMk cId="0" sldId="263"/>
            <ac:cxnSpMk id="3" creationId="{07B63B8E-4BC6-7785-13C7-A54A214E1596}"/>
          </ac:cxnSpMkLst>
        </pc:cxnChg>
      </pc:sldChg>
      <pc:sldChg chg="addSp delSp modSp mod">
        <pc:chgData name="Caitlin Coleman" userId="96f87ca1-0e64-4ae8-8d77-98757b85df0b" providerId="ADAL" clId="{DDA6BCD5-DC0D-434C-93A0-51E2BCD25B34}" dt="2026-01-15T19:46:08.400" v="809" actId="33553"/>
        <pc:sldMkLst>
          <pc:docMk/>
          <pc:sldMk cId="1813837466" sldId="264"/>
        </pc:sldMkLst>
        <pc:spChg chg="add mod ord">
          <ac:chgData name="Caitlin Coleman" userId="96f87ca1-0e64-4ae8-8d77-98757b85df0b" providerId="ADAL" clId="{DDA6BCD5-DC0D-434C-93A0-51E2BCD25B34}" dt="2026-01-15T19:46:08.400" v="809" actId="33553"/>
          <ac:spMkLst>
            <pc:docMk/>
            <pc:sldMk cId="1813837466" sldId="264"/>
            <ac:spMk id="2" creationId="{AB66D94A-A7D7-A612-4B15-93924ECE90FE}"/>
          </ac:spMkLst>
        </pc:spChg>
        <pc:grpChg chg="mod">
          <ac:chgData name="Caitlin Coleman" userId="96f87ca1-0e64-4ae8-8d77-98757b85df0b" providerId="ADAL" clId="{DDA6BCD5-DC0D-434C-93A0-51E2BCD25B34}" dt="2026-01-15T19:45:24.857" v="803" actId="962"/>
          <ac:grpSpMkLst>
            <pc:docMk/>
            <pc:sldMk cId="1813837466" sldId="264"/>
            <ac:grpSpMk id="12" creationId="{ADC41353-1BA5-4CFB-A4AE-1E345879AED6}"/>
          </ac:grpSpMkLst>
        </pc:grpChg>
        <pc:grpChg chg="mod">
          <ac:chgData name="Caitlin Coleman" userId="96f87ca1-0e64-4ae8-8d77-98757b85df0b" providerId="ADAL" clId="{DDA6BCD5-DC0D-434C-93A0-51E2BCD25B34}" dt="2026-01-15T19:45:46.255" v="806" actId="962"/>
          <ac:grpSpMkLst>
            <pc:docMk/>
            <pc:sldMk cId="1813837466" sldId="264"/>
            <ac:grpSpMk id="15" creationId="{B231FB5E-7078-4BBD-A91F-0E5E6B37E38D}"/>
          </ac:grpSpMkLst>
        </pc:grpChg>
        <pc:grpChg chg="mod ord">
          <ac:chgData name="Caitlin Coleman" userId="96f87ca1-0e64-4ae8-8d77-98757b85df0b" providerId="ADAL" clId="{DDA6BCD5-DC0D-434C-93A0-51E2BCD25B34}" dt="2026-01-15T19:45:37.155" v="805" actId="962"/>
          <ac:grpSpMkLst>
            <pc:docMk/>
            <pc:sldMk cId="1813837466" sldId="264"/>
            <ac:grpSpMk id="18" creationId="{45672903-1DB2-40B4-A8D4-D93ADF0C4495}"/>
          </ac:grpSpMkLst>
        </pc:grpChg>
        <pc:grpChg chg="mod">
          <ac:chgData name="Caitlin Coleman" userId="96f87ca1-0e64-4ae8-8d77-98757b85df0b" providerId="ADAL" clId="{DDA6BCD5-DC0D-434C-93A0-51E2BCD25B34}" dt="2026-01-15T19:45:54.843" v="807" actId="962"/>
          <ac:grpSpMkLst>
            <pc:docMk/>
            <pc:sldMk cId="1813837466" sldId="264"/>
            <ac:grpSpMk id="21" creationId="{47DC02EA-0A1F-4049-AC1B-BC5DB9EA7F54}"/>
          </ac:grpSpMkLst>
        </pc:grpChg>
        <pc:grpChg chg="mod">
          <ac:chgData name="Caitlin Coleman" userId="96f87ca1-0e64-4ae8-8d77-98757b85df0b" providerId="ADAL" clId="{DDA6BCD5-DC0D-434C-93A0-51E2BCD25B34}" dt="2026-01-15T19:46:03.152" v="808" actId="962"/>
          <ac:grpSpMkLst>
            <pc:docMk/>
            <pc:sldMk cId="1813837466" sldId="264"/>
            <ac:grpSpMk id="24" creationId="{188041F8-D080-44C0-B365-169DC0C45869}"/>
          </ac:grpSpMkLst>
        </pc:grpChg>
        <pc:cxnChg chg="add mod ord">
          <ac:chgData name="Caitlin Coleman" userId="96f87ca1-0e64-4ae8-8d77-98757b85df0b" providerId="ADAL" clId="{DDA6BCD5-DC0D-434C-93A0-51E2BCD25B34}" dt="2026-01-15T19:45:16.285" v="802"/>
          <ac:cxnSpMkLst>
            <pc:docMk/>
            <pc:sldMk cId="1813837466" sldId="264"/>
            <ac:cxnSpMk id="3" creationId="{2C49F894-35DB-B263-35B8-004822F7E3F9}"/>
          </ac:cxnSpMkLst>
        </pc:cxnChg>
      </pc:sldChg>
      <pc:sldChg chg="addSp delSp modSp mod">
        <pc:chgData name="Caitlin Coleman" userId="96f87ca1-0e64-4ae8-8d77-98757b85df0b" providerId="ADAL" clId="{DDA6BCD5-DC0D-434C-93A0-51E2BCD25B34}" dt="2026-01-15T19:11:59.813" v="578" actId="962"/>
        <pc:sldMkLst>
          <pc:docMk/>
          <pc:sldMk cId="640171319" sldId="265"/>
        </pc:sldMkLst>
        <pc:spChg chg="add mod ord">
          <ac:chgData name="Caitlin Coleman" userId="96f87ca1-0e64-4ae8-8d77-98757b85df0b" providerId="ADAL" clId="{DDA6BCD5-DC0D-434C-93A0-51E2BCD25B34}" dt="2026-01-15T19:11:29.579" v="574" actId="33553"/>
          <ac:spMkLst>
            <pc:docMk/>
            <pc:sldMk cId="640171319" sldId="265"/>
            <ac:spMk id="2" creationId="{524C7F2F-6CB7-5348-5849-CF3C56664354}"/>
          </ac:spMkLst>
        </pc:spChg>
        <pc:grpChg chg="mod">
          <ac:chgData name="Caitlin Coleman" userId="96f87ca1-0e64-4ae8-8d77-98757b85df0b" providerId="ADAL" clId="{DDA6BCD5-DC0D-434C-93A0-51E2BCD25B34}" dt="2026-01-15T19:11:40.799" v="575" actId="962"/>
          <ac:grpSpMkLst>
            <pc:docMk/>
            <pc:sldMk cId="640171319" sldId="265"/>
            <ac:grpSpMk id="9" creationId="{3662064C-9C85-4F7F-8F6B-7500EFDFF3AC}"/>
          </ac:grpSpMkLst>
        </pc:grpChg>
        <pc:grpChg chg="mod ord">
          <ac:chgData name="Caitlin Coleman" userId="96f87ca1-0e64-4ae8-8d77-98757b85df0b" providerId="ADAL" clId="{DDA6BCD5-DC0D-434C-93A0-51E2BCD25B34}" dt="2026-01-15T19:11:59.813" v="578" actId="962"/>
          <ac:grpSpMkLst>
            <pc:docMk/>
            <pc:sldMk cId="640171319" sldId="265"/>
            <ac:grpSpMk id="12" creationId="{4B4CFF0B-8C8A-4FE2-AC1E-BD2CC65E5505}"/>
          </ac:grpSpMkLst>
        </pc:grpChg>
        <pc:grpChg chg="mod">
          <ac:chgData name="Caitlin Coleman" userId="96f87ca1-0e64-4ae8-8d77-98757b85df0b" providerId="ADAL" clId="{DDA6BCD5-DC0D-434C-93A0-51E2BCD25B34}" dt="2026-01-15T19:11:51.985" v="577" actId="962"/>
          <ac:grpSpMkLst>
            <pc:docMk/>
            <pc:sldMk cId="640171319" sldId="265"/>
            <ac:grpSpMk id="15" creationId="{C7B204A2-A5E6-4990-B5A0-489B91B2CF1B}"/>
          </ac:grpSpMkLst>
        </pc:grpChg>
        <pc:cxnChg chg="add mod ord">
          <ac:chgData name="Caitlin Coleman" userId="96f87ca1-0e64-4ae8-8d77-98757b85df0b" providerId="ADAL" clId="{DDA6BCD5-DC0D-434C-93A0-51E2BCD25B34}" dt="2026-01-15T19:11:21.428" v="572"/>
          <ac:cxnSpMkLst>
            <pc:docMk/>
            <pc:sldMk cId="640171319" sldId="265"/>
            <ac:cxnSpMk id="3" creationId="{3CE06630-1411-D8F2-EF31-E0D50BDFCEA2}"/>
          </ac:cxnSpMkLst>
        </pc:cxnChg>
      </pc:sldChg>
      <pc:sldChg chg="addSp delSp modSp mod modNotesTx">
        <pc:chgData name="Caitlin Coleman" userId="96f87ca1-0e64-4ae8-8d77-98757b85df0b" providerId="ADAL" clId="{DDA6BCD5-DC0D-434C-93A0-51E2BCD25B34}" dt="2026-01-15T19:58:00.961" v="873" actId="5793"/>
        <pc:sldMkLst>
          <pc:docMk/>
          <pc:sldMk cId="499817077" sldId="269"/>
        </pc:sldMkLst>
        <pc:spChg chg="add mod ord">
          <ac:chgData name="Caitlin Coleman" userId="96f87ca1-0e64-4ae8-8d77-98757b85df0b" providerId="ADAL" clId="{DDA6BCD5-DC0D-434C-93A0-51E2BCD25B34}" dt="2026-01-15T19:06:06.095" v="517"/>
          <ac:spMkLst>
            <pc:docMk/>
            <pc:sldMk cId="499817077" sldId="269"/>
            <ac:spMk id="2" creationId="{F5D580EB-5CE4-67B7-4D31-BC8140F68AF4}"/>
          </ac:spMkLst>
        </pc:spChg>
        <pc:grpChg chg="mod ord">
          <ac:chgData name="Caitlin Coleman" userId="96f87ca1-0e64-4ae8-8d77-98757b85df0b" providerId="ADAL" clId="{DDA6BCD5-DC0D-434C-93A0-51E2BCD25B34}" dt="2026-01-15T19:06:33.001" v="526" actId="962"/>
          <ac:grpSpMkLst>
            <pc:docMk/>
            <pc:sldMk cId="499817077" sldId="269"/>
            <ac:grpSpMk id="7" creationId="{8635D500-BAAB-4D3F-AD1D-FA4FD25220DF}"/>
          </ac:grpSpMkLst>
        </pc:grpChg>
        <pc:grpChg chg="mod ord">
          <ac:chgData name="Caitlin Coleman" userId="96f87ca1-0e64-4ae8-8d77-98757b85df0b" providerId="ADAL" clId="{DDA6BCD5-DC0D-434C-93A0-51E2BCD25B34}" dt="2026-01-15T19:06:39.959" v="527" actId="962"/>
          <ac:grpSpMkLst>
            <pc:docMk/>
            <pc:sldMk cId="499817077" sldId="269"/>
            <ac:grpSpMk id="13" creationId="{91B137D5-D600-4609-A6AD-6DBDB4755EA3}"/>
          </ac:grpSpMkLst>
        </pc:grpChg>
        <pc:grpChg chg="mod ord">
          <ac:chgData name="Caitlin Coleman" userId="96f87ca1-0e64-4ae8-8d77-98757b85df0b" providerId="ADAL" clId="{DDA6BCD5-DC0D-434C-93A0-51E2BCD25B34}" dt="2026-01-15T19:06:26.005" v="525" actId="962"/>
          <ac:grpSpMkLst>
            <pc:docMk/>
            <pc:sldMk cId="499817077" sldId="269"/>
            <ac:grpSpMk id="22" creationId="{7F5DB1B9-9A7B-47F7-B4D0-7C4AE35390F3}"/>
          </ac:grpSpMkLst>
        </pc:grpChg>
        <pc:cxnChg chg="add mod ord">
          <ac:chgData name="Caitlin Coleman" userId="96f87ca1-0e64-4ae8-8d77-98757b85df0b" providerId="ADAL" clId="{DDA6BCD5-DC0D-434C-93A0-51E2BCD25B34}" dt="2026-01-15T19:06:08.660" v="520"/>
          <ac:cxnSpMkLst>
            <pc:docMk/>
            <pc:sldMk cId="499817077" sldId="269"/>
            <ac:cxnSpMk id="3" creationId="{02FE8E49-F02B-CF7F-B49A-D071EA218A87}"/>
          </ac:cxnSpMkLst>
        </pc:cxnChg>
      </pc:sldChg>
      <pc:sldChg chg="addSp delSp modSp mod">
        <pc:chgData name="Caitlin Coleman" userId="96f87ca1-0e64-4ae8-8d77-98757b85df0b" providerId="ADAL" clId="{DDA6BCD5-DC0D-434C-93A0-51E2BCD25B34}" dt="2026-01-15T19:10:42.911" v="559" actId="33553"/>
        <pc:sldMkLst>
          <pc:docMk/>
          <pc:sldMk cId="632739474" sldId="270"/>
        </pc:sldMkLst>
        <pc:spChg chg="add mod ord">
          <ac:chgData name="Caitlin Coleman" userId="96f87ca1-0e64-4ae8-8d77-98757b85df0b" providerId="ADAL" clId="{DDA6BCD5-DC0D-434C-93A0-51E2BCD25B34}" dt="2026-01-15T19:10:42.911" v="559" actId="33553"/>
          <ac:spMkLst>
            <pc:docMk/>
            <pc:sldMk cId="632739474" sldId="270"/>
            <ac:spMk id="2" creationId="{E69FE568-6830-3E35-FA6F-6F979DEE3D4A}"/>
          </ac:spMkLst>
        </pc:spChg>
        <pc:spChg chg="mod">
          <ac:chgData name="Caitlin Coleman" userId="96f87ca1-0e64-4ae8-8d77-98757b85df0b" providerId="ADAL" clId="{DDA6BCD5-DC0D-434C-93A0-51E2BCD25B34}" dt="2026-01-15T19:10:11.521" v="552" actId="20577"/>
          <ac:spMkLst>
            <pc:docMk/>
            <pc:sldMk cId="632739474" sldId="270"/>
            <ac:spMk id="11" creationId="{EFB76EE1-83F9-407F-A1CD-DA3C2F30D6FB}"/>
          </ac:spMkLst>
        </pc:spChg>
        <pc:spChg chg="mod">
          <ac:chgData name="Caitlin Coleman" userId="96f87ca1-0e64-4ae8-8d77-98757b85df0b" providerId="ADAL" clId="{DDA6BCD5-DC0D-434C-93A0-51E2BCD25B34}" dt="2026-01-15T19:10:30.008" v="557" actId="20577"/>
          <ac:spMkLst>
            <pc:docMk/>
            <pc:sldMk cId="632739474" sldId="270"/>
            <ac:spMk id="17" creationId="{B6D95C15-EA20-4FDF-A7ED-A029C2A0C1BF}"/>
          </ac:spMkLst>
        </pc:spChg>
        <pc:grpChg chg="mod">
          <ac:chgData name="Caitlin Coleman" userId="96f87ca1-0e64-4ae8-8d77-98757b85df0b" providerId="ADAL" clId="{DDA6BCD5-DC0D-434C-93A0-51E2BCD25B34}" dt="2026-01-15T19:10:18.397" v="553" actId="962"/>
          <ac:grpSpMkLst>
            <pc:docMk/>
            <pc:sldMk cId="632739474" sldId="270"/>
            <ac:grpSpMk id="9" creationId="{3662064C-9C85-4F7F-8F6B-7500EFDFF3AC}"/>
          </ac:grpSpMkLst>
        </pc:grpChg>
        <pc:grpChg chg="mod">
          <ac:chgData name="Caitlin Coleman" userId="96f87ca1-0e64-4ae8-8d77-98757b85df0b" providerId="ADAL" clId="{DDA6BCD5-DC0D-434C-93A0-51E2BCD25B34}" dt="2026-01-15T19:10:36.424" v="558" actId="962"/>
          <ac:grpSpMkLst>
            <pc:docMk/>
            <pc:sldMk cId="632739474" sldId="270"/>
            <ac:grpSpMk id="15" creationId="{C7B204A2-A5E6-4990-B5A0-489B91B2CF1B}"/>
          </ac:grpSpMkLst>
        </pc:grpChg>
        <pc:cxnChg chg="add mod ord">
          <ac:chgData name="Caitlin Coleman" userId="96f87ca1-0e64-4ae8-8d77-98757b85df0b" providerId="ADAL" clId="{DDA6BCD5-DC0D-434C-93A0-51E2BCD25B34}" dt="2026-01-15T19:09:53.565" v="545"/>
          <ac:cxnSpMkLst>
            <pc:docMk/>
            <pc:sldMk cId="632739474" sldId="270"/>
            <ac:cxnSpMk id="3" creationId="{BE7F47FE-3CD5-1054-B228-497924280C2E}"/>
          </ac:cxnSpMkLst>
        </pc:cxnChg>
      </pc:sldChg>
      <pc:sldChg chg="modSp mod">
        <pc:chgData name="Caitlin Coleman" userId="96f87ca1-0e64-4ae8-8d77-98757b85df0b" providerId="ADAL" clId="{DDA6BCD5-DC0D-434C-93A0-51E2BCD25B34}" dt="2026-01-15T16:27:20.177" v="6" actId="962"/>
        <pc:sldMkLst>
          <pc:docMk/>
          <pc:sldMk cId="561987701" sldId="293"/>
        </pc:sldMkLst>
        <pc:spChg chg="mod">
          <ac:chgData name="Caitlin Coleman" userId="96f87ca1-0e64-4ae8-8d77-98757b85df0b" providerId="ADAL" clId="{DDA6BCD5-DC0D-434C-93A0-51E2BCD25B34}" dt="2026-01-15T16:26:44.847" v="0" actId="33553"/>
          <ac:spMkLst>
            <pc:docMk/>
            <pc:sldMk cId="561987701" sldId="293"/>
            <ac:spMk id="9" creationId="{00000000-0000-0000-0000-000000000000}"/>
          </ac:spMkLst>
        </pc:spChg>
        <pc:spChg chg="mod">
          <ac:chgData name="Caitlin Coleman" userId="96f87ca1-0e64-4ae8-8d77-98757b85df0b" providerId="ADAL" clId="{DDA6BCD5-DC0D-434C-93A0-51E2BCD25B34}" dt="2026-01-15T16:27:14.557"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15T16:27:18.835"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15T16:27:20.177" v="6" actId="962"/>
          <ac:cxnSpMkLst>
            <pc:docMk/>
            <pc:sldMk cId="561987701" sldId="293"/>
            <ac:cxnSpMk id="14" creationId="{00000000-0000-0000-0000-000000000000}"/>
          </ac:cxnSpMkLst>
        </pc:cxnChg>
      </pc:sldChg>
      <pc:sldChg chg="addSp delSp modSp mod">
        <pc:chgData name="Caitlin Coleman" userId="96f87ca1-0e64-4ae8-8d77-98757b85df0b" providerId="ADAL" clId="{DDA6BCD5-DC0D-434C-93A0-51E2BCD25B34}" dt="2026-01-15T16:43:39.056" v="98" actId="962"/>
        <pc:sldMkLst>
          <pc:docMk/>
          <pc:sldMk cId="1526628119" sldId="325"/>
        </pc:sldMkLst>
        <pc:spChg chg="mod topLvl">
          <ac:chgData name="Caitlin Coleman" userId="96f87ca1-0e64-4ae8-8d77-98757b85df0b" providerId="ADAL" clId="{DDA6BCD5-DC0D-434C-93A0-51E2BCD25B34}" dt="2026-01-15T16:42:11.508" v="85" actId="164"/>
          <ac:spMkLst>
            <pc:docMk/>
            <pc:sldMk cId="1526628119" sldId="325"/>
            <ac:spMk id="9" creationId="{00000000-0000-0000-0000-000000000000}"/>
          </ac:spMkLst>
        </pc:spChg>
        <pc:spChg chg="mod topLvl">
          <ac:chgData name="Caitlin Coleman" userId="96f87ca1-0e64-4ae8-8d77-98757b85df0b" providerId="ADAL" clId="{DDA6BCD5-DC0D-434C-93A0-51E2BCD25B34}" dt="2026-01-15T16:42:11.508" v="85" actId="164"/>
          <ac:spMkLst>
            <pc:docMk/>
            <pc:sldMk cId="1526628119" sldId="325"/>
            <ac:spMk id="10" creationId="{00000000-0000-0000-0000-000000000000}"/>
          </ac:spMkLst>
        </pc:spChg>
        <pc:spChg chg="mod topLvl">
          <ac:chgData name="Caitlin Coleman" userId="96f87ca1-0e64-4ae8-8d77-98757b85df0b" providerId="ADAL" clId="{DDA6BCD5-DC0D-434C-93A0-51E2BCD25B34}" dt="2026-01-15T16:42:20.220" v="86" actId="164"/>
          <ac:spMkLst>
            <pc:docMk/>
            <pc:sldMk cId="1526628119" sldId="325"/>
            <ac:spMk id="12" creationId="{00000000-0000-0000-0000-000000000000}"/>
          </ac:spMkLst>
        </pc:spChg>
        <pc:spChg chg="mod topLvl">
          <ac:chgData name="Caitlin Coleman" userId="96f87ca1-0e64-4ae8-8d77-98757b85df0b" providerId="ADAL" clId="{DDA6BCD5-DC0D-434C-93A0-51E2BCD25B34}" dt="2026-01-15T16:42:20.220" v="86" actId="164"/>
          <ac:spMkLst>
            <pc:docMk/>
            <pc:sldMk cId="1526628119" sldId="325"/>
            <ac:spMk id="13" creationId="{00000000-0000-0000-0000-000000000000}"/>
          </ac:spMkLst>
        </pc:spChg>
        <pc:spChg chg="mod topLvl">
          <ac:chgData name="Caitlin Coleman" userId="96f87ca1-0e64-4ae8-8d77-98757b85df0b" providerId="ADAL" clId="{DDA6BCD5-DC0D-434C-93A0-51E2BCD25B34}" dt="2026-01-15T16:42:36.106" v="87" actId="164"/>
          <ac:spMkLst>
            <pc:docMk/>
            <pc:sldMk cId="1526628119" sldId="325"/>
            <ac:spMk id="18" creationId="{00000000-0000-0000-0000-000000000000}"/>
          </ac:spMkLst>
        </pc:spChg>
        <pc:spChg chg="mod topLvl">
          <ac:chgData name="Caitlin Coleman" userId="96f87ca1-0e64-4ae8-8d77-98757b85df0b" providerId="ADAL" clId="{DDA6BCD5-DC0D-434C-93A0-51E2BCD25B34}" dt="2026-01-15T16:42:36.106" v="87" actId="164"/>
          <ac:spMkLst>
            <pc:docMk/>
            <pc:sldMk cId="1526628119" sldId="325"/>
            <ac:spMk id="19" creationId="{00000000-0000-0000-0000-000000000000}"/>
          </ac:spMkLst>
        </pc:spChg>
        <pc:spChg chg="mod topLvl">
          <ac:chgData name="Caitlin Coleman" userId="96f87ca1-0e64-4ae8-8d77-98757b85df0b" providerId="ADAL" clId="{DDA6BCD5-DC0D-434C-93A0-51E2BCD25B34}" dt="2026-01-15T16:42:42.356" v="88" actId="164"/>
          <ac:spMkLst>
            <pc:docMk/>
            <pc:sldMk cId="1526628119" sldId="325"/>
            <ac:spMk id="24" creationId="{00000000-0000-0000-0000-000000000000}"/>
          </ac:spMkLst>
        </pc:spChg>
        <pc:spChg chg="mod topLvl">
          <ac:chgData name="Caitlin Coleman" userId="96f87ca1-0e64-4ae8-8d77-98757b85df0b" providerId="ADAL" clId="{DDA6BCD5-DC0D-434C-93A0-51E2BCD25B34}" dt="2026-01-15T16:42:42.356" v="88" actId="164"/>
          <ac:spMkLst>
            <pc:docMk/>
            <pc:sldMk cId="1526628119" sldId="325"/>
            <ac:spMk id="25" creationId="{00000000-0000-0000-0000-000000000000}"/>
          </ac:spMkLst>
        </pc:spChg>
        <pc:spChg chg="mod topLvl">
          <ac:chgData name="Caitlin Coleman" userId="96f87ca1-0e64-4ae8-8d77-98757b85df0b" providerId="ADAL" clId="{DDA6BCD5-DC0D-434C-93A0-51E2BCD25B34}" dt="2026-01-15T16:38:57.488" v="71" actId="33553"/>
          <ac:spMkLst>
            <pc:docMk/>
            <pc:sldMk cId="1526628119" sldId="325"/>
            <ac:spMk id="26" creationId="{00000000-0000-0000-0000-000000000000}"/>
          </ac:spMkLst>
        </pc:spChg>
        <pc:grpChg chg="add mod">
          <ac:chgData name="Caitlin Coleman" userId="96f87ca1-0e64-4ae8-8d77-98757b85df0b" providerId="ADAL" clId="{DDA6BCD5-DC0D-434C-93A0-51E2BCD25B34}" dt="2026-01-15T16:42:53.977" v="90" actId="962"/>
          <ac:grpSpMkLst>
            <pc:docMk/>
            <pc:sldMk cId="1526628119" sldId="325"/>
            <ac:grpSpMk id="3" creationId="{DF83014A-52DD-5CF3-2845-FC8F947C1D53}"/>
          </ac:grpSpMkLst>
        </pc:grpChg>
        <pc:grpChg chg="add mod ord">
          <ac:chgData name="Caitlin Coleman" userId="96f87ca1-0e64-4ae8-8d77-98757b85df0b" providerId="ADAL" clId="{DDA6BCD5-DC0D-434C-93A0-51E2BCD25B34}" dt="2026-01-15T16:43:29.564" v="97" actId="962"/>
          <ac:grpSpMkLst>
            <pc:docMk/>
            <pc:sldMk cId="1526628119" sldId="325"/>
            <ac:grpSpMk id="5" creationId="{FA92124C-56AF-8230-8581-D8867E2CD6D0}"/>
          </ac:grpSpMkLst>
        </pc:grpChg>
        <pc:grpChg chg="add mod ord">
          <ac:chgData name="Caitlin Coleman" userId="96f87ca1-0e64-4ae8-8d77-98757b85df0b" providerId="ADAL" clId="{DDA6BCD5-DC0D-434C-93A0-51E2BCD25B34}" dt="2026-01-15T16:43:39.056" v="98" actId="962"/>
          <ac:grpSpMkLst>
            <pc:docMk/>
            <pc:sldMk cId="1526628119" sldId="325"/>
            <ac:grpSpMk id="6" creationId="{247CA91B-2ABF-C628-8259-81E168229E91}"/>
          </ac:grpSpMkLst>
        </pc:grpChg>
        <pc:grpChg chg="add mod ord">
          <ac:chgData name="Caitlin Coleman" userId="96f87ca1-0e64-4ae8-8d77-98757b85df0b" providerId="ADAL" clId="{DDA6BCD5-DC0D-434C-93A0-51E2BCD25B34}" dt="2026-01-15T16:43:19.077" v="96" actId="962"/>
          <ac:grpSpMkLst>
            <pc:docMk/>
            <pc:sldMk cId="1526628119" sldId="325"/>
            <ac:grpSpMk id="7" creationId="{4541208F-40EF-7CD4-365E-CDEDB86FAB24}"/>
          </ac:grpSpMkLst>
        </pc:grpChg>
        <pc:cxnChg chg="mod">
          <ac:chgData name="Caitlin Coleman" userId="96f87ca1-0e64-4ae8-8d77-98757b85df0b" providerId="ADAL" clId="{DDA6BCD5-DC0D-434C-93A0-51E2BCD25B34}" dt="2026-01-15T16:39:05.019" v="73" actId="962"/>
          <ac:cxnSpMkLst>
            <pc:docMk/>
            <pc:sldMk cId="1526628119" sldId="325"/>
            <ac:cxnSpMk id="55" creationId="{00000000-0000-0000-0000-000000000000}"/>
          </ac:cxnSpMkLst>
        </pc:cxnChg>
      </pc:sldChg>
      <pc:sldChg chg="addSp delSp modSp mod">
        <pc:chgData name="Caitlin Coleman" userId="96f87ca1-0e64-4ae8-8d77-98757b85df0b" providerId="ADAL" clId="{DDA6BCD5-DC0D-434C-93A0-51E2BCD25B34}" dt="2026-01-15T16:35:01.226" v="55" actId="962"/>
        <pc:sldMkLst>
          <pc:docMk/>
          <pc:sldMk cId="2699779486" sldId="329"/>
        </pc:sldMkLst>
        <pc:spChg chg="mod ord">
          <ac:chgData name="Caitlin Coleman" userId="96f87ca1-0e64-4ae8-8d77-98757b85df0b" providerId="ADAL" clId="{DDA6BCD5-DC0D-434C-93A0-51E2BCD25B34}" dt="2026-01-15T16:33:41.342" v="48"/>
          <ac:spMkLst>
            <pc:docMk/>
            <pc:sldMk cId="2699779486" sldId="329"/>
            <ac:spMk id="3" creationId="{ABD049B5-CAB5-4A89-AF6F-FA1BFE0EEAE8}"/>
          </ac:spMkLst>
        </pc:spChg>
        <pc:spChg chg="mod topLvl">
          <ac:chgData name="Caitlin Coleman" userId="96f87ca1-0e64-4ae8-8d77-98757b85df0b" providerId="ADAL" clId="{DDA6BCD5-DC0D-434C-93A0-51E2BCD25B34}" dt="2026-01-15T16:33:21.193" v="43" actId="33553"/>
          <ac:spMkLst>
            <pc:docMk/>
            <pc:sldMk cId="2699779486" sldId="329"/>
            <ac:spMk id="26" creationId="{00000000-0000-0000-0000-000000000000}"/>
          </ac:spMkLst>
        </pc:spChg>
        <pc:picChg chg="add mod">
          <ac:chgData name="Caitlin Coleman" userId="96f87ca1-0e64-4ae8-8d77-98757b85df0b" providerId="ADAL" clId="{DDA6BCD5-DC0D-434C-93A0-51E2BCD25B34}" dt="2026-01-15T16:35:01.226" v="55" actId="962"/>
          <ac:picMkLst>
            <pc:docMk/>
            <pc:sldMk cId="2699779486" sldId="329"/>
            <ac:picMk id="6" creationId="{6A543367-52D5-93AA-19AA-8508379D0608}"/>
          </ac:picMkLst>
        </pc:picChg>
        <pc:cxnChg chg="mod ord">
          <ac:chgData name="Caitlin Coleman" userId="96f87ca1-0e64-4ae8-8d77-98757b85df0b" providerId="ADAL" clId="{DDA6BCD5-DC0D-434C-93A0-51E2BCD25B34}" dt="2026-01-15T16:33:36.546" v="47" actId="962"/>
          <ac:cxnSpMkLst>
            <pc:docMk/>
            <pc:sldMk cId="2699779486" sldId="329"/>
            <ac:cxnSpMk id="14" creationId="{2F51107B-062A-4131-B70D-1EDBEDCE3EF0}"/>
          </ac:cxnSpMkLst>
        </pc:cxnChg>
      </pc:sldChg>
      <pc:sldChg chg="modSp mod">
        <pc:chgData name="Caitlin Coleman" userId="96f87ca1-0e64-4ae8-8d77-98757b85df0b" providerId="ADAL" clId="{DDA6BCD5-DC0D-434C-93A0-51E2BCD25B34}" dt="2026-01-15T19:51:16.938" v="869" actId="962"/>
        <pc:sldMkLst>
          <pc:docMk/>
          <pc:sldMk cId="1693029773" sldId="340"/>
        </pc:sldMkLst>
        <pc:spChg chg="mod ord">
          <ac:chgData name="Caitlin Coleman" userId="96f87ca1-0e64-4ae8-8d77-98757b85df0b" providerId="ADAL" clId="{DDA6BCD5-DC0D-434C-93A0-51E2BCD25B34}" dt="2026-01-15T19:51:03.262" v="864"/>
          <ac:spMkLst>
            <pc:docMk/>
            <pc:sldMk cId="1693029773" sldId="340"/>
            <ac:spMk id="5" creationId="{00000000-0000-0000-0000-000000000000}"/>
          </ac:spMkLst>
        </pc:spChg>
        <pc:picChg chg="mod">
          <ac:chgData name="Caitlin Coleman" userId="96f87ca1-0e64-4ae8-8d77-98757b85df0b" providerId="ADAL" clId="{DDA6BCD5-DC0D-434C-93A0-51E2BCD25B34}" dt="2026-01-15T19:51:13.540" v="866"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15T19:51:14.706" v="867"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15T19:51:15.801" v="868"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15T19:51:16.938" v="869"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15T19:51:12.659" v="865" actId="962"/>
          <ac:cxnSpMkLst>
            <pc:docMk/>
            <pc:sldMk cId="1693029773" sldId="340"/>
            <ac:cxnSpMk id="11" creationId="{00000000-0000-0000-0000-000000000000}"/>
          </ac:cxnSpMkLst>
        </pc:cxnChg>
      </pc:sldChg>
      <pc:sldChg chg="delSp modSp mod modNotesTx">
        <pc:chgData name="Caitlin Coleman" userId="96f87ca1-0e64-4ae8-8d77-98757b85df0b" providerId="ADAL" clId="{DDA6BCD5-DC0D-434C-93A0-51E2BCD25B34}" dt="2026-01-15T20:04:54.263" v="877" actId="20577"/>
        <pc:sldMkLst>
          <pc:docMk/>
          <pc:sldMk cId="443456503" sldId="351"/>
        </pc:sldMkLst>
        <pc:spChg chg="mod">
          <ac:chgData name="Caitlin Coleman" userId="96f87ca1-0e64-4ae8-8d77-98757b85df0b" providerId="ADAL" clId="{DDA6BCD5-DC0D-434C-93A0-51E2BCD25B34}" dt="2026-01-15T20:04:50.113" v="875" actId="20577"/>
          <ac:spMkLst>
            <pc:docMk/>
            <pc:sldMk cId="443456503" sldId="351"/>
            <ac:spMk id="10" creationId="{D5F016A1-6289-4596-A8A7-92FFA271A289}"/>
          </ac:spMkLst>
        </pc:spChg>
        <pc:spChg chg="mod topLvl">
          <ac:chgData name="Caitlin Coleman" userId="96f87ca1-0e64-4ae8-8d77-98757b85df0b" providerId="ADAL" clId="{DDA6BCD5-DC0D-434C-93A0-51E2BCD25B34}" dt="2026-01-15T16:27:57.389" v="10" actId="33553"/>
          <ac:spMkLst>
            <pc:docMk/>
            <pc:sldMk cId="443456503" sldId="351"/>
            <ac:spMk id="26" creationId="{00000000-0000-0000-0000-000000000000}"/>
          </ac:spMkLst>
        </pc:spChg>
        <pc:cxnChg chg="mod">
          <ac:chgData name="Caitlin Coleman" userId="96f87ca1-0e64-4ae8-8d77-98757b85df0b" providerId="ADAL" clId="{DDA6BCD5-DC0D-434C-93A0-51E2BCD25B34}" dt="2026-01-15T16:28:07.679" v="12" actId="962"/>
          <ac:cxnSpMkLst>
            <pc:docMk/>
            <pc:sldMk cId="443456503" sldId="351"/>
            <ac:cxnSpMk id="55" creationId="{00000000-0000-0000-0000-000000000000}"/>
          </ac:cxnSpMkLst>
        </pc:cxnChg>
      </pc:sldChg>
      <pc:sldChg chg="addSp delSp modSp mod">
        <pc:chgData name="Caitlin Coleman" userId="96f87ca1-0e64-4ae8-8d77-98757b85df0b" providerId="ADAL" clId="{DDA6BCD5-DC0D-434C-93A0-51E2BCD25B34}" dt="2026-01-15T16:31:28.582" v="31" actId="962"/>
        <pc:sldMkLst>
          <pc:docMk/>
          <pc:sldMk cId="2219167839" sldId="368"/>
        </pc:sldMkLst>
        <pc:spChg chg="mod">
          <ac:chgData name="Caitlin Coleman" userId="96f87ca1-0e64-4ae8-8d77-98757b85df0b" providerId="ADAL" clId="{DDA6BCD5-DC0D-434C-93A0-51E2BCD25B34}" dt="2026-01-15T16:31:19.453" v="30" actId="6549"/>
          <ac:spMkLst>
            <pc:docMk/>
            <pc:sldMk cId="2219167839" sldId="368"/>
            <ac:spMk id="22" creationId="{00000000-0000-0000-0000-000000000000}"/>
          </ac:spMkLst>
        </pc:spChg>
        <pc:spChg chg="mod topLvl">
          <ac:chgData name="Caitlin Coleman" userId="96f87ca1-0e64-4ae8-8d77-98757b85df0b" providerId="ADAL" clId="{DDA6BCD5-DC0D-434C-93A0-51E2BCD25B34}" dt="2026-01-15T16:30:46.806" v="24" actId="33553"/>
          <ac:spMkLst>
            <pc:docMk/>
            <pc:sldMk cId="2219167839" sldId="368"/>
            <ac:spMk id="26" creationId="{00000000-0000-0000-0000-000000000000}"/>
          </ac:spMkLst>
        </pc:spChg>
        <pc:grpChg chg="mod">
          <ac:chgData name="Caitlin Coleman" userId="96f87ca1-0e64-4ae8-8d77-98757b85df0b" providerId="ADAL" clId="{DDA6BCD5-DC0D-434C-93A0-51E2BCD25B34}" dt="2026-01-15T16:31:02.601" v="27" actId="962"/>
          <ac:grpSpMkLst>
            <pc:docMk/>
            <pc:sldMk cId="2219167839" sldId="368"/>
            <ac:grpSpMk id="8" creationId="{00000000-0000-0000-0000-000000000000}"/>
          </ac:grpSpMkLst>
        </pc:grpChg>
        <pc:grpChg chg="mod">
          <ac:chgData name="Caitlin Coleman" userId="96f87ca1-0e64-4ae8-8d77-98757b85df0b" providerId="ADAL" clId="{DDA6BCD5-DC0D-434C-93A0-51E2BCD25B34}" dt="2026-01-15T16:31:10.815" v="28" actId="962"/>
          <ac:grpSpMkLst>
            <pc:docMk/>
            <pc:sldMk cId="2219167839" sldId="368"/>
            <ac:grpSpMk id="20" creationId="{00000000-0000-0000-0000-000000000000}"/>
          </ac:grpSpMkLst>
        </pc:grpChg>
        <pc:grpChg chg="mod">
          <ac:chgData name="Caitlin Coleman" userId="96f87ca1-0e64-4ae8-8d77-98757b85df0b" providerId="ADAL" clId="{DDA6BCD5-DC0D-434C-93A0-51E2BCD25B34}" dt="2026-01-15T16:31:28.582" v="31" actId="962"/>
          <ac:grpSpMkLst>
            <pc:docMk/>
            <pc:sldMk cId="2219167839" sldId="368"/>
            <ac:grpSpMk id="23" creationId="{00000000-0000-0000-0000-000000000000}"/>
          </ac:grpSpMkLst>
        </pc:grpChg>
        <pc:cxnChg chg="mod">
          <ac:chgData name="Caitlin Coleman" userId="96f87ca1-0e64-4ae8-8d77-98757b85df0b" providerId="ADAL" clId="{DDA6BCD5-DC0D-434C-93A0-51E2BCD25B34}" dt="2026-01-15T16:30:55.178" v="26" actId="962"/>
          <ac:cxnSpMkLst>
            <pc:docMk/>
            <pc:sldMk cId="2219167839" sldId="368"/>
            <ac:cxnSpMk id="55" creationId="{00000000-0000-0000-0000-000000000000}"/>
          </ac:cxnSpMkLst>
        </pc:cxnChg>
      </pc:sldChg>
      <pc:sldChg chg="delSp modSp mod">
        <pc:chgData name="Caitlin Coleman" userId="96f87ca1-0e64-4ae8-8d77-98757b85df0b" providerId="ADAL" clId="{DDA6BCD5-DC0D-434C-93A0-51E2BCD25B34}" dt="2026-01-15T16:36:26.866" v="62" actId="962"/>
        <pc:sldMkLst>
          <pc:docMk/>
          <pc:sldMk cId="69681914" sldId="369"/>
        </pc:sldMkLst>
        <pc:spChg chg="mod topLvl">
          <ac:chgData name="Caitlin Coleman" userId="96f87ca1-0e64-4ae8-8d77-98757b85df0b" providerId="ADAL" clId="{DDA6BCD5-DC0D-434C-93A0-51E2BCD25B34}" dt="2026-01-15T16:35:19.450" v="57" actId="33553"/>
          <ac:spMkLst>
            <pc:docMk/>
            <pc:sldMk cId="69681914" sldId="369"/>
            <ac:spMk id="26" creationId="{00000000-0000-0000-0000-000000000000}"/>
          </ac:spMkLst>
        </pc:spChg>
        <pc:grpChg chg="mod">
          <ac:chgData name="Caitlin Coleman" userId="96f87ca1-0e64-4ae8-8d77-98757b85df0b" providerId="ADAL" clId="{DDA6BCD5-DC0D-434C-93A0-51E2BCD25B34}" dt="2026-01-15T16:36:10.625" v="60" actId="962"/>
          <ac:grpSpMkLst>
            <pc:docMk/>
            <pc:sldMk cId="69681914" sldId="369"/>
            <ac:grpSpMk id="8" creationId="{00000000-0000-0000-0000-000000000000}"/>
          </ac:grpSpMkLst>
        </pc:grpChg>
        <pc:grpChg chg="mod">
          <ac:chgData name="Caitlin Coleman" userId="96f87ca1-0e64-4ae8-8d77-98757b85df0b" providerId="ADAL" clId="{DDA6BCD5-DC0D-434C-93A0-51E2BCD25B34}" dt="2026-01-15T16:36:19.030" v="61" actId="962"/>
          <ac:grpSpMkLst>
            <pc:docMk/>
            <pc:sldMk cId="69681914" sldId="369"/>
            <ac:grpSpMk id="20" creationId="{00000000-0000-0000-0000-000000000000}"/>
          </ac:grpSpMkLst>
        </pc:grpChg>
        <pc:grpChg chg="mod">
          <ac:chgData name="Caitlin Coleman" userId="96f87ca1-0e64-4ae8-8d77-98757b85df0b" providerId="ADAL" clId="{DDA6BCD5-DC0D-434C-93A0-51E2BCD25B34}" dt="2026-01-15T16:36:26.866" v="62" actId="962"/>
          <ac:grpSpMkLst>
            <pc:docMk/>
            <pc:sldMk cId="69681914" sldId="369"/>
            <ac:grpSpMk id="23" creationId="{00000000-0000-0000-0000-000000000000}"/>
          </ac:grpSpMkLst>
        </pc:grpChg>
        <pc:cxnChg chg="mod">
          <ac:chgData name="Caitlin Coleman" userId="96f87ca1-0e64-4ae8-8d77-98757b85df0b" providerId="ADAL" clId="{DDA6BCD5-DC0D-434C-93A0-51E2BCD25B34}" dt="2026-01-15T16:35:27.535" v="59" actId="962"/>
          <ac:cxnSpMkLst>
            <pc:docMk/>
            <pc:sldMk cId="69681914" sldId="369"/>
            <ac:cxnSpMk id="55" creationId="{00000000-0000-0000-0000-000000000000}"/>
          </ac:cxnSpMkLst>
        </pc:cxnChg>
      </pc:sldChg>
      <pc:sldChg chg="delSp modSp mod">
        <pc:chgData name="Caitlin Coleman" userId="96f87ca1-0e64-4ae8-8d77-98757b85df0b" providerId="ADAL" clId="{DDA6BCD5-DC0D-434C-93A0-51E2BCD25B34}" dt="2026-01-15T16:38:42.645" v="69" actId="962"/>
        <pc:sldMkLst>
          <pc:docMk/>
          <pc:sldMk cId="4196204773" sldId="370"/>
        </pc:sldMkLst>
        <pc:spChg chg="mod topLvl">
          <ac:chgData name="Caitlin Coleman" userId="96f87ca1-0e64-4ae8-8d77-98757b85df0b" providerId="ADAL" clId="{DDA6BCD5-DC0D-434C-93A0-51E2BCD25B34}" dt="2026-01-15T16:37:53.512" v="64" actId="33553"/>
          <ac:spMkLst>
            <pc:docMk/>
            <pc:sldMk cId="4196204773" sldId="370"/>
            <ac:spMk id="26" creationId="{00000000-0000-0000-0000-000000000000}"/>
          </ac:spMkLst>
        </pc:spChg>
        <pc:grpChg chg="mod">
          <ac:chgData name="Caitlin Coleman" userId="96f87ca1-0e64-4ae8-8d77-98757b85df0b" providerId="ADAL" clId="{DDA6BCD5-DC0D-434C-93A0-51E2BCD25B34}" dt="2026-01-15T16:38:26.173" v="67" actId="962"/>
          <ac:grpSpMkLst>
            <pc:docMk/>
            <pc:sldMk cId="4196204773" sldId="370"/>
            <ac:grpSpMk id="8" creationId="{00000000-0000-0000-0000-000000000000}"/>
          </ac:grpSpMkLst>
        </pc:grpChg>
        <pc:grpChg chg="mod">
          <ac:chgData name="Caitlin Coleman" userId="96f87ca1-0e64-4ae8-8d77-98757b85df0b" providerId="ADAL" clId="{DDA6BCD5-DC0D-434C-93A0-51E2BCD25B34}" dt="2026-01-15T16:38:34.748" v="68" actId="962"/>
          <ac:grpSpMkLst>
            <pc:docMk/>
            <pc:sldMk cId="4196204773" sldId="370"/>
            <ac:grpSpMk id="20" creationId="{00000000-0000-0000-0000-000000000000}"/>
          </ac:grpSpMkLst>
        </pc:grpChg>
        <pc:grpChg chg="mod">
          <ac:chgData name="Caitlin Coleman" userId="96f87ca1-0e64-4ae8-8d77-98757b85df0b" providerId="ADAL" clId="{DDA6BCD5-DC0D-434C-93A0-51E2BCD25B34}" dt="2026-01-15T16:38:42.645" v="69" actId="962"/>
          <ac:grpSpMkLst>
            <pc:docMk/>
            <pc:sldMk cId="4196204773" sldId="370"/>
            <ac:grpSpMk id="23" creationId="{00000000-0000-0000-0000-000000000000}"/>
          </ac:grpSpMkLst>
        </pc:grpChg>
        <pc:cxnChg chg="mod">
          <ac:chgData name="Caitlin Coleman" userId="96f87ca1-0e64-4ae8-8d77-98757b85df0b" providerId="ADAL" clId="{DDA6BCD5-DC0D-434C-93A0-51E2BCD25B34}" dt="2026-01-15T16:38:01.568" v="66" actId="962"/>
          <ac:cxnSpMkLst>
            <pc:docMk/>
            <pc:sldMk cId="4196204773" sldId="370"/>
            <ac:cxnSpMk id="55" creationId="{00000000-0000-0000-0000-000000000000}"/>
          </ac:cxnSpMkLst>
        </pc:cxnChg>
      </pc:sldChg>
      <pc:sldChg chg="delSp modSp mod">
        <pc:chgData name="Caitlin Coleman" userId="96f87ca1-0e64-4ae8-8d77-98757b85df0b" providerId="ADAL" clId="{DDA6BCD5-DC0D-434C-93A0-51E2BCD25B34}" dt="2026-01-15T17:35:30.018" v="156" actId="962"/>
        <pc:sldMkLst>
          <pc:docMk/>
          <pc:sldMk cId="1949805531" sldId="371"/>
        </pc:sldMkLst>
        <pc:spChg chg="mod topLvl">
          <ac:chgData name="Caitlin Coleman" userId="96f87ca1-0e64-4ae8-8d77-98757b85df0b" providerId="ADAL" clId="{DDA6BCD5-DC0D-434C-93A0-51E2BCD25B34}" dt="2026-01-15T17:34:22.165" v="145" actId="33553"/>
          <ac:spMkLst>
            <pc:docMk/>
            <pc:sldMk cId="1949805531" sldId="371"/>
            <ac:spMk id="26" creationId="{00000000-0000-0000-0000-000000000000}"/>
          </ac:spMkLst>
        </pc:spChg>
        <pc:grpChg chg="mod">
          <ac:chgData name="Caitlin Coleman" userId="96f87ca1-0e64-4ae8-8d77-98757b85df0b" providerId="ADAL" clId="{DDA6BCD5-DC0D-434C-93A0-51E2BCD25B34}" dt="2026-01-15T17:34:40.255" v="148" actId="962"/>
          <ac:grpSpMkLst>
            <pc:docMk/>
            <pc:sldMk cId="1949805531" sldId="371"/>
            <ac:grpSpMk id="8" creationId="{00000000-0000-0000-0000-000000000000}"/>
          </ac:grpSpMkLst>
        </pc:grpChg>
        <pc:grpChg chg="mod ord">
          <ac:chgData name="Caitlin Coleman" userId="96f87ca1-0e64-4ae8-8d77-98757b85df0b" providerId="ADAL" clId="{DDA6BCD5-DC0D-434C-93A0-51E2BCD25B34}" dt="2026-01-15T17:35:30.018" v="156" actId="962"/>
          <ac:grpSpMkLst>
            <pc:docMk/>
            <pc:sldMk cId="1949805531" sldId="371"/>
            <ac:grpSpMk id="11" creationId="{00000000-0000-0000-0000-000000000000}"/>
          </ac:grpSpMkLst>
        </pc:grpChg>
        <pc:grpChg chg="mod ord">
          <ac:chgData name="Caitlin Coleman" userId="96f87ca1-0e64-4ae8-8d77-98757b85df0b" providerId="ADAL" clId="{DDA6BCD5-DC0D-434C-93A0-51E2BCD25B34}" dt="2026-01-15T17:35:05.399" v="153"/>
          <ac:grpSpMkLst>
            <pc:docMk/>
            <pc:sldMk cId="1949805531" sldId="371"/>
            <ac:grpSpMk id="17" creationId="{00000000-0000-0000-0000-000000000000}"/>
          </ac:grpSpMkLst>
        </pc:grpChg>
        <pc:grpChg chg="mod ord">
          <ac:chgData name="Caitlin Coleman" userId="96f87ca1-0e64-4ae8-8d77-98757b85df0b" providerId="ADAL" clId="{DDA6BCD5-DC0D-434C-93A0-51E2BCD25B34}" dt="2026-01-15T17:34:51.881" v="151"/>
          <ac:grpSpMkLst>
            <pc:docMk/>
            <pc:sldMk cId="1949805531" sldId="371"/>
            <ac:grpSpMk id="23" creationId="{00000000-0000-0000-0000-000000000000}"/>
          </ac:grpSpMkLst>
        </pc:grpChg>
        <pc:grpChg chg="mod">
          <ac:chgData name="Caitlin Coleman" userId="96f87ca1-0e64-4ae8-8d77-98757b85df0b" providerId="ADAL" clId="{DDA6BCD5-DC0D-434C-93A0-51E2BCD25B34}" dt="2026-01-15T17:35:24.653" v="155" actId="962"/>
          <ac:grpSpMkLst>
            <pc:docMk/>
            <pc:sldMk cId="1949805531" sldId="371"/>
            <ac:grpSpMk id="27" creationId="{7F7FD7C7-9431-E24E-93F5-87CA8C11C8D8}"/>
          </ac:grpSpMkLst>
        </pc:grpChg>
        <pc:cxnChg chg="mod">
          <ac:chgData name="Caitlin Coleman" userId="96f87ca1-0e64-4ae8-8d77-98757b85df0b" providerId="ADAL" clId="{DDA6BCD5-DC0D-434C-93A0-51E2BCD25B34}" dt="2026-01-15T17:34:32.028" v="147" actId="962"/>
          <ac:cxnSpMkLst>
            <pc:docMk/>
            <pc:sldMk cId="1949805531" sldId="371"/>
            <ac:cxnSpMk id="55" creationId="{00000000-0000-0000-0000-000000000000}"/>
          </ac:cxnSpMkLst>
        </pc:cxnChg>
      </pc:sldChg>
      <pc:sldChg chg="delSp modSp mod">
        <pc:chgData name="Caitlin Coleman" userId="96f87ca1-0e64-4ae8-8d77-98757b85df0b" providerId="ADAL" clId="{DDA6BCD5-DC0D-434C-93A0-51E2BCD25B34}" dt="2026-01-15T17:45:07.199" v="176" actId="962"/>
        <pc:sldMkLst>
          <pc:docMk/>
          <pc:sldMk cId="3864711538" sldId="374"/>
        </pc:sldMkLst>
        <pc:spChg chg="mod topLvl">
          <ac:chgData name="Caitlin Coleman" userId="96f87ca1-0e64-4ae8-8d77-98757b85df0b" providerId="ADAL" clId="{DDA6BCD5-DC0D-434C-93A0-51E2BCD25B34}" dt="2026-01-15T17:44:18.790" v="172" actId="33553"/>
          <ac:spMkLst>
            <pc:docMk/>
            <pc:sldMk cId="3864711538" sldId="374"/>
            <ac:spMk id="26" creationId="{00000000-0000-0000-0000-000000000000}"/>
          </ac:spMkLst>
        </pc:spChg>
        <pc:grpChg chg="mod">
          <ac:chgData name="Caitlin Coleman" userId="96f87ca1-0e64-4ae8-8d77-98757b85df0b" providerId="ADAL" clId="{DDA6BCD5-DC0D-434C-93A0-51E2BCD25B34}" dt="2026-01-15T17:44:43.115" v="175" actId="962"/>
          <ac:grpSpMkLst>
            <pc:docMk/>
            <pc:sldMk cId="3864711538" sldId="374"/>
            <ac:grpSpMk id="8" creationId="{00000000-0000-0000-0000-000000000000}"/>
          </ac:grpSpMkLst>
        </pc:grpChg>
        <pc:grpChg chg="mod">
          <ac:chgData name="Caitlin Coleman" userId="96f87ca1-0e64-4ae8-8d77-98757b85df0b" providerId="ADAL" clId="{DDA6BCD5-DC0D-434C-93A0-51E2BCD25B34}" dt="2026-01-15T17:45:07.199" v="176" actId="962"/>
          <ac:grpSpMkLst>
            <pc:docMk/>
            <pc:sldMk cId="3864711538" sldId="374"/>
            <ac:grpSpMk id="20" creationId="{00000000-0000-0000-0000-000000000000}"/>
          </ac:grpSpMkLst>
        </pc:grpChg>
        <pc:cxnChg chg="mod">
          <ac:chgData name="Caitlin Coleman" userId="96f87ca1-0e64-4ae8-8d77-98757b85df0b" providerId="ADAL" clId="{DDA6BCD5-DC0D-434C-93A0-51E2BCD25B34}" dt="2026-01-15T17:44:27.522" v="174" actId="962"/>
          <ac:cxnSpMkLst>
            <pc:docMk/>
            <pc:sldMk cId="3864711538" sldId="374"/>
            <ac:cxnSpMk id="55" creationId="{00000000-0000-0000-0000-000000000000}"/>
          </ac:cxnSpMkLst>
        </pc:cxnChg>
      </pc:sldChg>
      <pc:sldChg chg="delSp modSp mod">
        <pc:chgData name="Caitlin Coleman" userId="96f87ca1-0e64-4ae8-8d77-98757b85df0b" providerId="ADAL" clId="{DDA6BCD5-DC0D-434C-93A0-51E2BCD25B34}" dt="2026-01-15T17:48:11.899" v="205" actId="962"/>
        <pc:sldMkLst>
          <pc:docMk/>
          <pc:sldMk cId="817366555" sldId="375"/>
        </pc:sldMkLst>
        <pc:spChg chg="mod topLvl">
          <ac:chgData name="Caitlin Coleman" userId="96f87ca1-0e64-4ae8-8d77-98757b85df0b" providerId="ADAL" clId="{DDA6BCD5-DC0D-434C-93A0-51E2BCD25B34}" dt="2026-01-15T17:47:24.888" v="203" actId="33553"/>
          <ac:spMkLst>
            <pc:docMk/>
            <pc:sldMk cId="817366555" sldId="375"/>
            <ac:spMk id="26" creationId="{00000000-0000-0000-0000-000000000000}"/>
          </ac:spMkLst>
        </pc:spChg>
        <pc:cxnChg chg="mod">
          <ac:chgData name="Caitlin Coleman" userId="96f87ca1-0e64-4ae8-8d77-98757b85df0b" providerId="ADAL" clId="{DDA6BCD5-DC0D-434C-93A0-51E2BCD25B34}" dt="2026-01-15T17:48:11.899" v="205" actId="962"/>
          <ac:cxnSpMkLst>
            <pc:docMk/>
            <pc:sldMk cId="817366555" sldId="375"/>
            <ac:cxnSpMk id="16" creationId="{3D584B09-E72B-471C-B217-E2E00A022637}"/>
          </ac:cxnSpMkLst>
        </pc:cxnChg>
      </pc:sldChg>
      <pc:sldChg chg="delSp modSp mod">
        <pc:chgData name="Caitlin Coleman" userId="96f87ca1-0e64-4ae8-8d77-98757b85df0b" providerId="ADAL" clId="{DDA6BCD5-DC0D-434C-93A0-51E2BCD25B34}" dt="2026-01-15T17:37:19.324" v="163" actId="962"/>
        <pc:sldMkLst>
          <pc:docMk/>
          <pc:sldMk cId="3507424695" sldId="376"/>
        </pc:sldMkLst>
        <pc:spChg chg="mod topLvl">
          <ac:chgData name="Caitlin Coleman" userId="96f87ca1-0e64-4ae8-8d77-98757b85df0b" providerId="ADAL" clId="{DDA6BCD5-DC0D-434C-93A0-51E2BCD25B34}" dt="2026-01-15T17:36:50.320" v="158" actId="33553"/>
          <ac:spMkLst>
            <pc:docMk/>
            <pc:sldMk cId="3507424695" sldId="376"/>
            <ac:spMk id="26" creationId="{00000000-0000-0000-0000-000000000000}"/>
          </ac:spMkLst>
        </pc:spChg>
        <pc:grpChg chg="mod">
          <ac:chgData name="Caitlin Coleman" userId="96f87ca1-0e64-4ae8-8d77-98757b85df0b" providerId="ADAL" clId="{DDA6BCD5-DC0D-434C-93A0-51E2BCD25B34}" dt="2026-01-15T17:37:05.550" v="161" actId="962"/>
          <ac:grpSpMkLst>
            <pc:docMk/>
            <pc:sldMk cId="3507424695" sldId="376"/>
            <ac:grpSpMk id="15" creationId="{7DF3C786-0DE5-4AB3-92B1-736CBAE9158D}"/>
          </ac:grpSpMkLst>
        </pc:grpChg>
        <pc:grpChg chg="mod">
          <ac:chgData name="Caitlin Coleman" userId="96f87ca1-0e64-4ae8-8d77-98757b85df0b" providerId="ADAL" clId="{DDA6BCD5-DC0D-434C-93A0-51E2BCD25B34}" dt="2026-01-15T17:37:11.862" v="162" actId="962"/>
          <ac:grpSpMkLst>
            <pc:docMk/>
            <pc:sldMk cId="3507424695" sldId="376"/>
            <ac:grpSpMk id="18" creationId="{E780E0AB-F4F1-403F-913F-1AC8A078F85D}"/>
          </ac:grpSpMkLst>
        </pc:grpChg>
        <pc:grpChg chg="mod">
          <ac:chgData name="Caitlin Coleman" userId="96f87ca1-0e64-4ae8-8d77-98757b85df0b" providerId="ADAL" clId="{DDA6BCD5-DC0D-434C-93A0-51E2BCD25B34}" dt="2026-01-15T17:37:19.324" v="163" actId="962"/>
          <ac:grpSpMkLst>
            <pc:docMk/>
            <pc:sldMk cId="3507424695" sldId="376"/>
            <ac:grpSpMk id="28" creationId="{4E027941-4213-4906-8AC4-344359A090AC}"/>
          </ac:grpSpMkLst>
        </pc:grpChg>
        <pc:cxnChg chg="mod">
          <ac:chgData name="Caitlin Coleman" userId="96f87ca1-0e64-4ae8-8d77-98757b85df0b" providerId="ADAL" clId="{DDA6BCD5-DC0D-434C-93A0-51E2BCD25B34}" dt="2026-01-15T17:36:57.916" v="160" actId="962"/>
          <ac:cxnSpMkLst>
            <pc:docMk/>
            <pc:sldMk cId="3507424695" sldId="376"/>
            <ac:cxnSpMk id="55" creationId="{00000000-0000-0000-0000-000000000000}"/>
          </ac:cxnSpMkLst>
        </pc:cxnChg>
      </pc:sldChg>
      <pc:sldChg chg="delSp modSp mod">
        <pc:chgData name="Caitlin Coleman" userId="96f87ca1-0e64-4ae8-8d77-98757b85df0b" providerId="ADAL" clId="{DDA6BCD5-DC0D-434C-93A0-51E2BCD25B34}" dt="2026-01-15T16:29:43.006" v="20" actId="962"/>
        <pc:sldMkLst>
          <pc:docMk/>
          <pc:sldMk cId="3612002900" sldId="377"/>
        </pc:sldMkLst>
        <pc:spChg chg="mod topLvl">
          <ac:chgData name="Caitlin Coleman" userId="96f87ca1-0e64-4ae8-8d77-98757b85df0b" providerId="ADAL" clId="{DDA6BCD5-DC0D-434C-93A0-51E2BCD25B34}" dt="2026-01-15T16:28:28.216" v="14" actId="33553"/>
          <ac:spMkLst>
            <pc:docMk/>
            <pc:sldMk cId="3612002900" sldId="377"/>
            <ac:spMk id="26" creationId="{00000000-0000-0000-0000-000000000000}"/>
          </ac:spMkLst>
        </pc:spChg>
        <pc:grpChg chg="mod">
          <ac:chgData name="Caitlin Coleman" userId="96f87ca1-0e64-4ae8-8d77-98757b85df0b" providerId="ADAL" clId="{DDA6BCD5-DC0D-434C-93A0-51E2BCD25B34}" dt="2026-01-15T16:29:22.932" v="17" actId="962"/>
          <ac:grpSpMkLst>
            <pc:docMk/>
            <pc:sldMk cId="3612002900" sldId="377"/>
            <ac:grpSpMk id="15" creationId="{2DA71B46-6958-43B4-AAA4-197500337DA7}"/>
          </ac:grpSpMkLst>
        </pc:grpChg>
        <pc:grpChg chg="mod ord">
          <ac:chgData name="Caitlin Coleman" userId="96f87ca1-0e64-4ae8-8d77-98757b85df0b" providerId="ADAL" clId="{DDA6BCD5-DC0D-434C-93A0-51E2BCD25B34}" dt="2026-01-15T16:29:43.006" v="20" actId="962"/>
          <ac:grpSpMkLst>
            <pc:docMk/>
            <pc:sldMk cId="3612002900" sldId="377"/>
            <ac:grpSpMk id="18" creationId="{91FB57CB-728A-4EDB-83B9-2EF1D662446F}"/>
          </ac:grpSpMkLst>
        </pc:grpChg>
        <pc:grpChg chg="mod">
          <ac:chgData name="Caitlin Coleman" userId="96f87ca1-0e64-4ae8-8d77-98757b85df0b" providerId="ADAL" clId="{DDA6BCD5-DC0D-434C-93A0-51E2BCD25B34}" dt="2026-01-15T16:29:33.905" v="19" actId="962"/>
          <ac:grpSpMkLst>
            <pc:docMk/>
            <pc:sldMk cId="3612002900" sldId="377"/>
            <ac:grpSpMk id="28" creationId="{7B6BD57F-493B-4195-95ED-E38A78721ABC}"/>
          </ac:grpSpMkLst>
        </pc:grpChg>
        <pc:cxnChg chg="mod">
          <ac:chgData name="Caitlin Coleman" userId="96f87ca1-0e64-4ae8-8d77-98757b85df0b" providerId="ADAL" clId="{DDA6BCD5-DC0D-434C-93A0-51E2BCD25B34}" dt="2026-01-15T16:29:14.667" v="16" actId="962"/>
          <ac:cxnSpMkLst>
            <pc:docMk/>
            <pc:sldMk cId="3612002900" sldId="377"/>
            <ac:cxnSpMk id="55" creationId="{00000000-0000-0000-0000-000000000000}"/>
          </ac:cxnSpMkLst>
        </pc:cxnChg>
      </pc:sldChg>
      <pc:sldChg chg="delSp modSp mod">
        <pc:chgData name="Caitlin Coleman" userId="96f87ca1-0e64-4ae8-8d77-98757b85df0b" providerId="ADAL" clId="{DDA6BCD5-DC0D-434C-93A0-51E2BCD25B34}" dt="2026-01-15T16:32:30.971" v="40" actId="962"/>
        <pc:sldMkLst>
          <pc:docMk/>
          <pc:sldMk cId="4147722887" sldId="378"/>
        </pc:sldMkLst>
        <pc:spChg chg="mod topLvl">
          <ac:chgData name="Caitlin Coleman" userId="96f87ca1-0e64-4ae8-8d77-98757b85df0b" providerId="ADAL" clId="{DDA6BCD5-DC0D-434C-93A0-51E2BCD25B34}" dt="2026-01-15T16:31:48.277" v="33" actId="33553"/>
          <ac:spMkLst>
            <pc:docMk/>
            <pc:sldMk cId="4147722887" sldId="378"/>
            <ac:spMk id="26" creationId="{00000000-0000-0000-0000-000000000000}"/>
          </ac:spMkLst>
        </pc:spChg>
        <pc:grpChg chg="mod">
          <ac:chgData name="Caitlin Coleman" userId="96f87ca1-0e64-4ae8-8d77-98757b85df0b" providerId="ADAL" clId="{DDA6BCD5-DC0D-434C-93A0-51E2BCD25B34}" dt="2026-01-15T16:32:04.726" v="36" actId="962"/>
          <ac:grpSpMkLst>
            <pc:docMk/>
            <pc:sldMk cId="4147722887" sldId="378"/>
            <ac:grpSpMk id="15" creationId="{2DA71B46-6958-43B4-AAA4-197500337DA7}"/>
          </ac:grpSpMkLst>
        </pc:grpChg>
        <pc:grpChg chg="mod ord">
          <ac:chgData name="Caitlin Coleman" userId="96f87ca1-0e64-4ae8-8d77-98757b85df0b" providerId="ADAL" clId="{DDA6BCD5-DC0D-434C-93A0-51E2BCD25B34}" dt="2026-01-15T16:32:23.892" v="39" actId="962"/>
          <ac:grpSpMkLst>
            <pc:docMk/>
            <pc:sldMk cId="4147722887" sldId="378"/>
            <ac:grpSpMk id="18" creationId="{91FB57CB-728A-4EDB-83B9-2EF1D662446F}"/>
          </ac:grpSpMkLst>
        </pc:grpChg>
        <pc:grpChg chg="mod">
          <ac:chgData name="Caitlin Coleman" userId="96f87ca1-0e64-4ae8-8d77-98757b85df0b" providerId="ADAL" clId="{DDA6BCD5-DC0D-434C-93A0-51E2BCD25B34}" dt="2026-01-15T16:32:30.971" v="40" actId="962"/>
          <ac:grpSpMkLst>
            <pc:docMk/>
            <pc:sldMk cId="4147722887" sldId="378"/>
            <ac:grpSpMk id="20" creationId="{BFA79B50-2B49-4B48-873A-A14A1FEA0EC7}"/>
          </ac:grpSpMkLst>
        </pc:grpChg>
        <pc:grpChg chg="mod">
          <ac:chgData name="Caitlin Coleman" userId="96f87ca1-0e64-4ae8-8d77-98757b85df0b" providerId="ADAL" clId="{DDA6BCD5-DC0D-434C-93A0-51E2BCD25B34}" dt="2026-01-15T16:32:15.837" v="38" actId="962"/>
          <ac:grpSpMkLst>
            <pc:docMk/>
            <pc:sldMk cId="4147722887" sldId="378"/>
            <ac:grpSpMk id="28" creationId="{7B6BD57F-493B-4195-95ED-E38A78721ABC}"/>
          </ac:grpSpMkLst>
        </pc:grpChg>
        <pc:cxnChg chg="mod">
          <ac:chgData name="Caitlin Coleman" userId="96f87ca1-0e64-4ae8-8d77-98757b85df0b" providerId="ADAL" clId="{DDA6BCD5-DC0D-434C-93A0-51E2BCD25B34}" dt="2026-01-15T16:31:56.656" v="35" actId="962"/>
          <ac:cxnSpMkLst>
            <pc:docMk/>
            <pc:sldMk cId="4147722887" sldId="378"/>
            <ac:cxnSpMk id="55" creationId="{00000000-0000-0000-0000-000000000000}"/>
          </ac:cxnSpMkLst>
        </pc:cxnChg>
      </pc:sldChg>
      <pc:sldChg chg="delSp modSp mod">
        <pc:chgData name="Caitlin Coleman" userId="96f87ca1-0e64-4ae8-8d77-98757b85df0b" providerId="ADAL" clId="{DDA6BCD5-DC0D-434C-93A0-51E2BCD25B34}" dt="2026-01-15T17:24:00.325" v="105" actId="962"/>
        <pc:sldMkLst>
          <pc:docMk/>
          <pc:sldMk cId="630922158" sldId="379"/>
        </pc:sldMkLst>
        <pc:spChg chg="mod topLvl">
          <ac:chgData name="Caitlin Coleman" userId="96f87ca1-0e64-4ae8-8d77-98757b85df0b" providerId="ADAL" clId="{DDA6BCD5-DC0D-434C-93A0-51E2BCD25B34}" dt="2026-01-15T16:45:24.679" v="100" actId="33553"/>
          <ac:spMkLst>
            <pc:docMk/>
            <pc:sldMk cId="630922158" sldId="379"/>
            <ac:spMk id="26" creationId="{00000000-0000-0000-0000-000000000000}"/>
          </ac:spMkLst>
        </pc:spChg>
        <pc:grpChg chg="mod">
          <ac:chgData name="Caitlin Coleman" userId="96f87ca1-0e64-4ae8-8d77-98757b85df0b" providerId="ADAL" clId="{DDA6BCD5-DC0D-434C-93A0-51E2BCD25B34}" dt="2026-01-15T17:23:47.982" v="103" actId="962"/>
          <ac:grpSpMkLst>
            <pc:docMk/>
            <pc:sldMk cId="630922158" sldId="379"/>
            <ac:grpSpMk id="8" creationId="{00000000-0000-0000-0000-000000000000}"/>
          </ac:grpSpMkLst>
        </pc:grpChg>
        <pc:grpChg chg="mod">
          <ac:chgData name="Caitlin Coleman" userId="96f87ca1-0e64-4ae8-8d77-98757b85df0b" providerId="ADAL" clId="{DDA6BCD5-DC0D-434C-93A0-51E2BCD25B34}" dt="2026-01-15T17:23:54.687" v="104" actId="962"/>
          <ac:grpSpMkLst>
            <pc:docMk/>
            <pc:sldMk cId="630922158" sldId="379"/>
            <ac:grpSpMk id="20" creationId="{00000000-0000-0000-0000-000000000000}"/>
          </ac:grpSpMkLst>
        </pc:grpChg>
        <pc:grpChg chg="mod">
          <ac:chgData name="Caitlin Coleman" userId="96f87ca1-0e64-4ae8-8d77-98757b85df0b" providerId="ADAL" clId="{DDA6BCD5-DC0D-434C-93A0-51E2BCD25B34}" dt="2026-01-15T17:24:00.325" v="105" actId="962"/>
          <ac:grpSpMkLst>
            <pc:docMk/>
            <pc:sldMk cId="630922158" sldId="379"/>
            <ac:grpSpMk id="23" creationId="{00000000-0000-0000-0000-000000000000}"/>
          </ac:grpSpMkLst>
        </pc:grpChg>
        <pc:cxnChg chg="mod">
          <ac:chgData name="Caitlin Coleman" userId="96f87ca1-0e64-4ae8-8d77-98757b85df0b" providerId="ADAL" clId="{DDA6BCD5-DC0D-434C-93A0-51E2BCD25B34}" dt="2026-01-15T16:45:34.160" v="102" actId="962"/>
          <ac:cxnSpMkLst>
            <pc:docMk/>
            <pc:sldMk cId="630922158" sldId="379"/>
            <ac:cxnSpMk id="55" creationId="{00000000-0000-0000-0000-000000000000}"/>
          </ac:cxnSpMkLst>
        </pc:cxnChg>
      </pc:sldChg>
      <pc:sldChg chg="delSp modSp mod modNotesTx">
        <pc:chgData name="Caitlin Coleman" userId="96f87ca1-0e64-4ae8-8d77-98757b85df0b" providerId="ADAL" clId="{DDA6BCD5-DC0D-434C-93A0-51E2BCD25B34}" dt="2026-01-15T20:10:50.949" v="887" actId="20577"/>
        <pc:sldMkLst>
          <pc:docMk/>
          <pc:sldMk cId="2714077324" sldId="380"/>
        </pc:sldMkLst>
        <pc:spChg chg="mod">
          <ac:chgData name="Caitlin Coleman" userId="96f87ca1-0e64-4ae8-8d77-98757b85df0b" providerId="ADAL" clId="{DDA6BCD5-DC0D-434C-93A0-51E2BCD25B34}" dt="2026-01-15T20:10:50.949" v="887" actId="20577"/>
          <ac:spMkLst>
            <pc:docMk/>
            <pc:sldMk cId="2714077324" sldId="380"/>
            <ac:spMk id="22" creationId="{00000000-0000-0000-0000-000000000000}"/>
          </ac:spMkLst>
        </pc:spChg>
        <pc:spChg chg="mod topLvl">
          <ac:chgData name="Caitlin Coleman" userId="96f87ca1-0e64-4ae8-8d77-98757b85df0b" providerId="ADAL" clId="{DDA6BCD5-DC0D-434C-93A0-51E2BCD25B34}" dt="2026-01-15T17:25:07.836" v="107" actId="33553"/>
          <ac:spMkLst>
            <pc:docMk/>
            <pc:sldMk cId="2714077324" sldId="380"/>
            <ac:spMk id="26" creationId="{00000000-0000-0000-0000-000000000000}"/>
          </ac:spMkLst>
        </pc:spChg>
        <pc:grpChg chg="mod">
          <ac:chgData name="Caitlin Coleman" userId="96f87ca1-0e64-4ae8-8d77-98757b85df0b" providerId="ADAL" clId="{DDA6BCD5-DC0D-434C-93A0-51E2BCD25B34}" dt="2026-01-15T17:25:30.536" v="110" actId="962"/>
          <ac:grpSpMkLst>
            <pc:docMk/>
            <pc:sldMk cId="2714077324" sldId="380"/>
            <ac:grpSpMk id="8" creationId="{00000000-0000-0000-0000-000000000000}"/>
          </ac:grpSpMkLst>
        </pc:grpChg>
        <pc:grpChg chg="mod">
          <ac:chgData name="Caitlin Coleman" userId="96f87ca1-0e64-4ae8-8d77-98757b85df0b" providerId="ADAL" clId="{DDA6BCD5-DC0D-434C-93A0-51E2BCD25B34}" dt="2026-01-15T17:25:39.087" v="111" actId="962"/>
          <ac:grpSpMkLst>
            <pc:docMk/>
            <pc:sldMk cId="2714077324" sldId="380"/>
            <ac:grpSpMk id="20" creationId="{00000000-0000-0000-0000-000000000000}"/>
          </ac:grpSpMkLst>
        </pc:grpChg>
        <pc:grpChg chg="mod">
          <ac:chgData name="Caitlin Coleman" userId="96f87ca1-0e64-4ae8-8d77-98757b85df0b" providerId="ADAL" clId="{DDA6BCD5-DC0D-434C-93A0-51E2BCD25B34}" dt="2026-01-15T17:25:47.986" v="112" actId="962"/>
          <ac:grpSpMkLst>
            <pc:docMk/>
            <pc:sldMk cId="2714077324" sldId="380"/>
            <ac:grpSpMk id="23" creationId="{00000000-0000-0000-0000-000000000000}"/>
          </ac:grpSpMkLst>
        </pc:grpChg>
        <pc:cxnChg chg="mod">
          <ac:chgData name="Caitlin Coleman" userId="96f87ca1-0e64-4ae8-8d77-98757b85df0b" providerId="ADAL" clId="{DDA6BCD5-DC0D-434C-93A0-51E2BCD25B34}" dt="2026-01-15T17:25:22.537" v="109" actId="962"/>
          <ac:cxnSpMkLst>
            <pc:docMk/>
            <pc:sldMk cId="2714077324" sldId="380"/>
            <ac:cxnSpMk id="55" creationId="{00000000-0000-0000-0000-000000000000}"/>
          </ac:cxnSpMkLst>
        </pc:cxnChg>
      </pc:sldChg>
      <pc:sldChg chg="addSp delSp modSp mod">
        <pc:chgData name="Caitlin Coleman" userId="96f87ca1-0e64-4ae8-8d77-98757b85df0b" providerId="ADAL" clId="{DDA6BCD5-DC0D-434C-93A0-51E2BCD25B34}" dt="2026-01-15T17:29:50.934" v="124" actId="962"/>
        <pc:sldMkLst>
          <pc:docMk/>
          <pc:sldMk cId="3822756638" sldId="381"/>
        </pc:sldMkLst>
        <pc:spChg chg="mod topLvl">
          <ac:chgData name="Caitlin Coleman" userId="96f87ca1-0e64-4ae8-8d77-98757b85df0b" providerId="ADAL" clId="{DDA6BCD5-DC0D-434C-93A0-51E2BCD25B34}" dt="2026-01-15T17:26:10.120" v="114" actId="33553"/>
          <ac:spMkLst>
            <pc:docMk/>
            <pc:sldMk cId="3822756638" sldId="381"/>
            <ac:spMk id="26" creationId="{00000000-0000-0000-0000-000000000000}"/>
          </ac:spMkLst>
        </pc:spChg>
        <pc:grpChg chg="mod">
          <ac:chgData name="Caitlin Coleman" userId="96f87ca1-0e64-4ae8-8d77-98757b85df0b" providerId="ADAL" clId="{DDA6BCD5-DC0D-434C-93A0-51E2BCD25B34}" dt="2026-01-15T17:26:31.773" v="117" actId="962"/>
          <ac:grpSpMkLst>
            <pc:docMk/>
            <pc:sldMk cId="3822756638" sldId="381"/>
            <ac:grpSpMk id="8" creationId="{00000000-0000-0000-0000-000000000000}"/>
          </ac:grpSpMkLst>
        </pc:grpChg>
        <pc:grpChg chg="mod">
          <ac:chgData name="Caitlin Coleman" userId="96f87ca1-0e64-4ae8-8d77-98757b85df0b" providerId="ADAL" clId="{DDA6BCD5-DC0D-434C-93A0-51E2BCD25B34}" dt="2026-01-15T17:26:39.086" v="118" actId="962"/>
          <ac:grpSpMkLst>
            <pc:docMk/>
            <pc:sldMk cId="3822756638" sldId="381"/>
            <ac:grpSpMk id="20" creationId="{00000000-0000-0000-0000-000000000000}"/>
          </ac:grpSpMkLst>
        </pc:grpChg>
        <pc:picChg chg="add mod">
          <ac:chgData name="Caitlin Coleman" userId="96f87ca1-0e64-4ae8-8d77-98757b85df0b" providerId="ADAL" clId="{DDA6BCD5-DC0D-434C-93A0-51E2BCD25B34}" dt="2026-01-15T17:29:50.934" v="124" actId="962"/>
          <ac:picMkLst>
            <pc:docMk/>
            <pc:sldMk cId="3822756638" sldId="381"/>
            <ac:picMk id="6" creationId="{A60F65C3-455E-0150-45ED-F07DFD153A13}"/>
          </ac:picMkLst>
        </pc:picChg>
        <pc:cxnChg chg="mod">
          <ac:chgData name="Caitlin Coleman" userId="96f87ca1-0e64-4ae8-8d77-98757b85df0b" providerId="ADAL" clId="{DDA6BCD5-DC0D-434C-93A0-51E2BCD25B34}" dt="2026-01-15T17:26:24.297" v="116" actId="962"/>
          <ac:cxnSpMkLst>
            <pc:docMk/>
            <pc:sldMk cId="3822756638" sldId="381"/>
            <ac:cxnSpMk id="55" creationId="{00000000-0000-0000-0000-000000000000}"/>
          </ac:cxnSpMkLst>
        </pc:cxnChg>
      </pc:sldChg>
      <pc:sldChg chg="addSp delSp modSp mod">
        <pc:chgData name="Caitlin Coleman" userId="96f87ca1-0e64-4ae8-8d77-98757b85df0b" providerId="ADAL" clId="{DDA6BCD5-DC0D-434C-93A0-51E2BCD25B34}" dt="2026-01-15T17:34:04.319" v="143" actId="962"/>
        <pc:sldMkLst>
          <pc:docMk/>
          <pc:sldMk cId="3347796980" sldId="382"/>
        </pc:sldMkLst>
        <pc:spChg chg="mod topLvl">
          <ac:chgData name="Caitlin Coleman" userId="96f87ca1-0e64-4ae8-8d77-98757b85df0b" providerId="ADAL" clId="{DDA6BCD5-DC0D-434C-93A0-51E2BCD25B34}" dt="2026-01-15T17:31:40.853" v="132" actId="33553"/>
          <ac:spMkLst>
            <pc:docMk/>
            <pc:sldMk cId="3347796980" sldId="382"/>
            <ac:spMk id="26" creationId="{00000000-0000-0000-0000-000000000000}"/>
          </ac:spMkLst>
        </pc:spChg>
        <pc:grpChg chg="mod">
          <ac:chgData name="Caitlin Coleman" userId="96f87ca1-0e64-4ae8-8d77-98757b85df0b" providerId="ADAL" clId="{DDA6BCD5-DC0D-434C-93A0-51E2BCD25B34}" dt="2026-01-15T17:31:56.393" v="135" actId="962"/>
          <ac:grpSpMkLst>
            <pc:docMk/>
            <pc:sldMk cId="3347796980" sldId="382"/>
            <ac:grpSpMk id="8" creationId="{00000000-0000-0000-0000-000000000000}"/>
          </ac:grpSpMkLst>
        </pc:grpChg>
        <pc:grpChg chg="mod">
          <ac:chgData name="Caitlin Coleman" userId="96f87ca1-0e64-4ae8-8d77-98757b85df0b" providerId="ADAL" clId="{DDA6BCD5-DC0D-434C-93A0-51E2BCD25B34}" dt="2026-01-15T17:32:52.933" v="136" actId="962"/>
          <ac:grpSpMkLst>
            <pc:docMk/>
            <pc:sldMk cId="3347796980" sldId="382"/>
            <ac:grpSpMk id="20" creationId="{00000000-0000-0000-0000-000000000000}"/>
          </ac:grpSpMkLst>
        </pc:grpChg>
        <pc:grpChg chg="mod">
          <ac:chgData name="Caitlin Coleman" userId="96f87ca1-0e64-4ae8-8d77-98757b85df0b" providerId="ADAL" clId="{DDA6BCD5-DC0D-434C-93A0-51E2BCD25B34}" dt="2026-01-15T17:33:00.082" v="137" actId="962"/>
          <ac:grpSpMkLst>
            <pc:docMk/>
            <pc:sldMk cId="3347796980" sldId="382"/>
            <ac:grpSpMk id="23" creationId="{00000000-0000-0000-0000-000000000000}"/>
          </ac:grpSpMkLst>
        </pc:grpChg>
        <pc:picChg chg="add mod">
          <ac:chgData name="Caitlin Coleman" userId="96f87ca1-0e64-4ae8-8d77-98757b85df0b" providerId="ADAL" clId="{DDA6BCD5-DC0D-434C-93A0-51E2BCD25B34}" dt="2026-01-15T17:34:04.319" v="143" actId="962"/>
          <ac:picMkLst>
            <pc:docMk/>
            <pc:sldMk cId="3347796980" sldId="382"/>
            <ac:picMk id="5" creationId="{ED73B2DF-812F-245B-9201-8653D531FB28}"/>
          </ac:picMkLst>
        </pc:picChg>
        <pc:cxnChg chg="mod">
          <ac:chgData name="Caitlin Coleman" userId="96f87ca1-0e64-4ae8-8d77-98757b85df0b" providerId="ADAL" clId="{DDA6BCD5-DC0D-434C-93A0-51E2BCD25B34}" dt="2026-01-15T17:31:49.388" v="134" actId="962"/>
          <ac:cxnSpMkLst>
            <pc:docMk/>
            <pc:sldMk cId="3347796980" sldId="382"/>
            <ac:cxnSpMk id="55" creationId="{00000000-0000-0000-0000-000000000000}"/>
          </ac:cxnSpMkLst>
        </pc:cxnChg>
      </pc:sldChg>
      <pc:sldChg chg="delSp modSp mod">
        <pc:chgData name="Caitlin Coleman" userId="96f87ca1-0e64-4ae8-8d77-98757b85df0b" providerId="ADAL" clId="{DDA6BCD5-DC0D-434C-93A0-51E2BCD25B34}" dt="2026-01-15T17:43:40.163" v="170" actId="962"/>
        <pc:sldMkLst>
          <pc:docMk/>
          <pc:sldMk cId="145557733" sldId="383"/>
        </pc:sldMkLst>
        <pc:spChg chg="mod topLvl">
          <ac:chgData name="Caitlin Coleman" userId="96f87ca1-0e64-4ae8-8d77-98757b85df0b" providerId="ADAL" clId="{DDA6BCD5-DC0D-434C-93A0-51E2BCD25B34}" dt="2026-01-15T17:43:08.960" v="165" actId="33553"/>
          <ac:spMkLst>
            <pc:docMk/>
            <pc:sldMk cId="145557733" sldId="383"/>
            <ac:spMk id="26" creationId="{00000000-0000-0000-0000-000000000000}"/>
          </ac:spMkLst>
        </pc:spChg>
        <pc:grpChg chg="mod">
          <ac:chgData name="Caitlin Coleman" userId="96f87ca1-0e64-4ae8-8d77-98757b85df0b" providerId="ADAL" clId="{DDA6BCD5-DC0D-434C-93A0-51E2BCD25B34}" dt="2026-01-15T17:43:25.936" v="168" actId="962"/>
          <ac:grpSpMkLst>
            <pc:docMk/>
            <pc:sldMk cId="145557733" sldId="383"/>
            <ac:grpSpMk id="15" creationId="{7DF3C786-0DE5-4AB3-92B1-736CBAE9158D}"/>
          </ac:grpSpMkLst>
        </pc:grpChg>
        <pc:grpChg chg="mod">
          <ac:chgData name="Caitlin Coleman" userId="96f87ca1-0e64-4ae8-8d77-98757b85df0b" providerId="ADAL" clId="{DDA6BCD5-DC0D-434C-93A0-51E2BCD25B34}" dt="2026-01-15T17:43:33.294" v="169" actId="962"/>
          <ac:grpSpMkLst>
            <pc:docMk/>
            <pc:sldMk cId="145557733" sldId="383"/>
            <ac:grpSpMk id="18" creationId="{E780E0AB-F4F1-403F-913F-1AC8A078F85D}"/>
          </ac:grpSpMkLst>
        </pc:grpChg>
        <pc:grpChg chg="mod">
          <ac:chgData name="Caitlin Coleman" userId="96f87ca1-0e64-4ae8-8d77-98757b85df0b" providerId="ADAL" clId="{DDA6BCD5-DC0D-434C-93A0-51E2BCD25B34}" dt="2026-01-15T17:43:40.163" v="170" actId="962"/>
          <ac:grpSpMkLst>
            <pc:docMk/>
            <pc:sldMk cId="145557733" sldId="383"/>
            <ac:grpSpMk id="28" creationId="{4E027941-4213-4906-8AC4-344359A090AC}"/>
          </ac:grpSpMkLst>
        </pc:grpChg>
        <pc:cxnChg chg="mod">
          <ac:chgData name="Caitlin Coleman" userId="96f87ca1-0e64-4ae8-8d77-98757b85df0b" providerId="ADAL" clId="{DDA6BCD5-DC0D-434C-93A0-51E2BCD25B34}" dt="2026-01-15T17:43:19.065" v="167" actId="962"/>
          <ac:cxnSpMkLst>
            <pc:docMk/>
            <pc:sldMk cId="145557733" sldId="383"/>
            <ac:cxnSpMk id="55" creationId="{00000000-0000-0000-0000-000000000000}"/>
          </ac:cxnSpMkLst>
        </pc:cxnChg>
      </pc:sldChg>
      <pc:sldChg chg="delSp modSp mod">
        <pc:chgData name="Caitlin Coleman" userId="96f87ca1-0e64-4ae8-8d77-98757b85df0b" providerId="ADAL" clId="{DDA6BCD5-DC0D-434C-93A0-51E2BCD25B34}" dt="2026-01-15T17:45:49.893" v="182" actId="962"/>
        <pc:sldMkLst>
          <pc:docMk/>
          <pc:sldMk cId="301331554" sldId="384"/>
        </pc:sldMkLst>
        <pc:spChg chg="mod topLvl">
          <ac:chgData name="Caitlin Coleman" userId="96f87ca1-0e64-4ae8-8d77-98757b85df0b" providerId="ADAL" clId="{DDA6BCD5-DC0D-434C-93A0-51E2BCD25B34}" dt="2026-01-15T17:45:42.110" v="180" actId="33553"/>
          <ac:spMkLst>
            <pc:docMk/>
            <pc:sldMk cId="301331554" sldId="384"/>
            <ac:spMk id="26" creationId="{00000000-0000-0000-0000-000000000000}"/>
          </ac:spMkLst>
        </pc:spChg>
        <pc:cxnChg chg="mod">
          <ac:chgData name="Caitlin Coleman" userId="96f87ca1-0e64-4ae8-8d77-98757b85df0b" providerId="ADAL" clId="{DDA6BCD5-DC0D-434C-93A0-51E2BCD25B34}" dt="2026-01-15T17:45:49.893" v="182" actId="962"/>
          <ac:cxnSpMkLst>
            <pc:docMk/>
            <pc:sldMk cId="301331554" sldId="384"/>
            <ac:cxnSpMk id="16" creationId="{3D584B09-E72B-471C-B217-E2E00A022637}"/>
          </ac:cxnSpMkLst>
        </pc:cxnChg>
      </pc:sldChg>
      <pc:sldChg chg="delSp modSp mod">
        <pc:chgData name="Caitlin Coleman" userId="96f87ca1-0e64-4ae8-8d77-98757b85df0b" providerId="ADAL" clId="{DDA6BCD5-DC0D-434C-93A0-51E2BCD25B34}" dt="2026-01-15T17:46:50.603" v="199" actId="20577"/>
        <pc:sldMkLst>
          <pc:docMk/>
          <pc:sldMk cId="2030353490" sldId="385"/>
        </pc:sldMkLst>
        <pc:spChg chg="mod">
          <ac:chgData name="Caitlin Coleman" userId="96f87ca1-0e64-4ae8-8d77-98757b85df0b" providerId="ADAL" clId="{DDA6BCD5-DC0D-434C-93A0-51E2BCD25B34}" dt="2026-01-15T17:46:50.603" v="199" actId="20577"/>
          <ac:spMkLst>
            <pc:docMk/>
            <pc:sldMk cId="2030353490" sldId="385"/>
            <ac:spMk id="17" creationId="{9A1747E6-11C4-4427-8707-2094DDCE4632}"/>
          </ac:spMkLst>
        </pc:spChg>
        <pc:spChg chg="mod topLvl">
          <ac:chgData name="Caitlin Coleman" userId="96f87ca1-0e64-4ae8-8d77-98757b85df0b" providerId="ADAL" clId="{DDA6BCD5-DC0D-434C-93A0-51E2BCD25B34}" dt="2026-01-15T17:46:17.548" v="186" actId="33553"/>
          <ac:spMkLst>
            <pc:docMk/>
            <pc:sldMk cId="2030353490" sldId="385"/>
            <ac:spMk id="26" creationId="{00000000-0000-0000-0000-000000000000}"/>
          </ac:spMkLst>
        </pc:spChg>
        <pc:cxnChg chg="mod">
          <ac:chgData name="Caitlin Coleman" userId="96f87ca1-0e64-4ae8-8d77-98757b85df0b" providerId="ADAL" clId="{DDA6BCD5-DC0D-434C-93A0-51E2BCD25B34}" dt="2026-01-15T17:46:26.170" v="188" actId="962"/>
          <ac:cxnSpMkLst>
            <pc:docMk/>
            <pc:sldMk cId="2030353490" sldId="385"/>
            <ac:cxnSpMk id="16" creationId="{3D584B09-E72B-471C-B217-E2E00A022637}"/>
          </ac:cxnSpMkLst>
        </pc:cxnChg>
      </pc:sldChg>
      <pc:sldChg chg="delSp modSp mod">
        <pc:chgData name="Caitlin Coleman" userId="96f87ca1-0e64-4ae8-8d77-98757b85df0b" providerId="ADAL" clId="{DDA6BCD5-DC0D-434C-93A0-51E2BCD25B34}" dt="2026-01-15T17:57:11.899" v="224" actId="962"/>
        <pc:sldMkLst>
          <pc:docMk/>
          <pc:sldMk cId="4127424321" sldId="386"/>
        </pc:sldMkLst>
        <pc:spChg chg="mod topLvl">
          <ac:chgData name="Caitlin Coleman" userId="96f87ca1-0e64-4ae8-8d77-98757b85df0b" providerId="ADAL" clId="{DDA6BCD5-DC0D-434C-93A0-51E2BCD25B34}" dt="2026-01-15T17:56:18.198" v="216" actId="33553"/>
          <ac:spMkLst>
            <pc:docMk/>
            <pc:sldMk cId="4127424321" sldId="386"/>
            <ac:spMk id="26" creationId="{00000000-0000-0000-0000-000000000000}"/>
          </ac:spMkLst>
        </pc:spChg>
        <pc:grpChg chg="mod">
          <ac:chgData name="Caitlin Coleman" userId="96f87ca1-0e64-4ae8-8d77-98757b85df0b" providerId="ADAL" clId="{DDA6BCD5-DC0D-434C-93A0-51E2BCD25B34}" dt="2026-01-15T17:56:34.742" v="219" actId="962"/>
          <ac:grpSpMkLst>
            <pc:docMk/>
            <pc:sldMk cId="4127424321" sldId="386"/>
            <ac:grpSpMk id="15" creationId="{2DA71B46-6958-43B4-AAA4-197500337DA7}"/>
          </ac:grpSpMkLst>
        </pc:grpChg>
        <pc:grpChg chg="mod ord">
          <ac:chgData name="Caitlin Coleman" userId="96f87ca1-0e64-4ae8-8d77-98757b85df0b" providerId="ADAL" clId="{DDA6BCD5-DC0D-434C-93A0-51E2BCD25B34}" dt="2026-01-15T17:57:04.592" v="223" actId="962"/>
          <ac:grpSpMkLst>
            <pc:docMk/>
            <pc:sldMk cId="4127424321" sldId="386"/>
            <ac:grpSpMk id="18" creationId="{91FB57CB-728A-4EDB-83B9-2EF1D662446F}"/>
          </ac:grpSpMkLst>
        </pc:grpChg>
        <pc:grpChg chg="mod">
          <ac:chgData name="Caitlin Coleman" userId="96f87ca1-0e64-4ae8-8d77-98757b85df0b" providerId="ADAL" clId="{DDA6BCD5-DC0D-434C-93A0-51E2BCD25B34}" dt="2026-01-15T17:57:11.899" v="224" actId="962"/>
          <ac:grpSpMkLst>
            <pc:docMk/>
            <pc:sldMk cId="4127424321" sldId="386"/>
            <ac:grpSpMk id="20" creationId="{95CC4E7A-BF05-4413-8BC1-729D613E469A}"/>
          </ac:grpSpMkLst>
        </pc:grpChg>
        <pc:grpChg chg="mod">
          <ac:chgData name="Caitlin Coleman" userId="96f87ca1-0e64-4ae8-8d77-98757b85df0b" providerId="ADAL" clId="{DDA6BCD5-DC0D-434C-93A0-51E2BCD25B34}" dt="2026-01-15T17:56:52.568" v="222" actId="962"/>
          <ac:grpSpMkLst>
            <pc:docMk/>
            <pc:sldMk cId="4127424321" sldId="386"/>
            <ac:grpSpMk id="28" creationId="{7B6BD57F-493B-4195-95ED-E38A78721ABC}"/>
          </ac:grpSpMkLst>
        </pc:grpChg>
        <pc:cxnChg chg="mod">
          <ac:chgData name="Caitlin Coleman" userId="96f87ca1-0e64-4ae8-8d77-98757b85df0b" providerId="ADAL" clId="{DDA6BCD5-DC0D-434C-93A0-51E2BCD25B34}" dt="2026-01-15T17:56:27.082" v="218" actId="962"/>
          <ac:cxnSpMkLst>
            <pc:docMk/>
            <pc:sldMk cId="4127424321" sldId="386"/>
            <ac:cxnSpMk id="55" creationId="{00000000-0000-0000-0000-000000000000}"/>
          </ac:cxnSpMkLst>
        </pc:cxnChg>
      </pc:sldChg>
      <pc:sldChg chg="addSp delSp modSp mod">
        <pc:chgData name="Caitlin Coleman" userId="96f87ca1-0e64-4ae8-8d77-98757b85df0b" providerId="ADAL" clId="{DDA6BCD5-DC0D-434C-93A0-51E2BCD25B34}" dt="2026-01-15T18:48:05.723" v="368" actId="33553"/>
        <pc:sldMkLst>
          <pc:docMk/>
          <pc:sldMk cId="3403879733" sldId="388"/>
        </pc:sldMkLst>
        <pc:spChg chg="add mod ord">
          <ac:chgData name="Caitlin Coleman" userId="96f87ca1-0e64-4ae8-8d77-98757b85df0b" providerId="ADAL" clId="{DDA6BCD5-DC0D-434C-93A0-51E2BCD25B34}" dt="2026-01-15T18:48:05.723" v="368" actId="33553"/>
          <ac:spMkLst>
            <pc:docMk/>
            <pc:sldMk cId="3403879733" sldId="388"/>
            <ac:spMk id="4" creationId="{0539CB90-E360-96BF-6500-45A7F4478ACA}"/>
          </ac:spMkLst>
        </pc:spChg>
        <pc:grpChg chg="mod">
          <ac:chgData name="Caitlin Coleman" userId="96f87ca1-0e64-4ae8-8d77-98757b85df0b" providerId="ADAL" clId="{DDA6BCD5-DC0D-434C-93A0-51E2BCD25B34}" dt="2026-01-15T18:43:25.075" v="364" actId="962"/>
          <ac:grpSpMkLst>
            <pc:docMk/>
            <pc:sldMk cId="3403879733" sldId="388"/>
            <ac:grpSpMk id="12" creationId="{3062F619-D475-4953-9452-6BEB889FBCC1}"/>
          </ac:grpSpMkLst>
        </pc:grpChg>
        <pc:picChg chg="add mod">
          <ac:chgData name="Caitlin Coleman" userId="96f87ca1-0e64-4ae8-8d77-98757b85df0b" providerId="ADAL" clId="{DDA6BCD5-DC0D-434C-93A0-51E2BCD25B34}" dt="2026-01-15T18:47:59.054" v="367" actId="962"/>
          <ac:picMkLst>
            <pc:docMk/>
            <pc:sldMk cId="3403879733" sldId="388"/>
            <ac:picMk id="7" creationId="{BA062112-9EF1-9282-5DE6-28DC1C439563}"/>
          </ac:picMkLst>
        </pc:picChg>
        <pc:cxnChg chg="add mod ord">
          <ac:chgData name="Caitlin Coleman" userId="96f87ca1-0e64-4ae8-8d77-98757b85df0b" providerId="ADAL" clId="{DDA6BCD5-DC0D-434C-93A0-51E2BCD25B34}" dt="2026-01-15T18:31:49.531" v="355"/>
          <ac:cxnSpMkLst>
            <pc:docMk/>
            <pc:sldMk cId="3403879733" sldId="388"/>
            <ac:cxnSpMk id="5" creationId="{D490A183-33D8-1F54-E95A-6C963A48F836}"/>
          </ac:cxnSpMkLst>
        </pc:cxnChg>
      </pc:sldChg>
      <pc:sldChg chg="modSp mod">
        <pc:chgData name="Caitlin Coleman" userId="96f87ca1-0e64-4ae8-8d77-98757b85df0b" providerId="ADAL" clId="{DDA6BCD5-DC0D-434C-93A0-51E2BCD25B34}" dt="2026-01-15T18:53:22.717" v="379" actId="962"/>
        <pc:sldMkLst>
          <pc:docMk/>
          <pc:sldMk cId="188708305" sldId="390"/>
        </pc:sldMkLst>
        <pc:spChg chg="mod">
          <ac:chgData name="Caitlin Coleman" userId="96f87ca1-0e64-4ae8-8d77-98757b85df0b" providerId="ADAL" clId="{DDA6BCD5-DC0D-434C-93A0-51E2BCD25B34}" dt="2026-01-15T18:49:08.521" v="373" actId="947"/>
          <ac:spMkLst>
            <pc:docMk/>
            <pc:sldMk cId="188708305" sldId="390"/>
            <ac:spMk id="26" creationId="{00000000-0000-0000-0000-000000000000}"/>
          </ac:spMkLst>
        </pc:spChg>
        <pc:grpChg chg="mod">
          <ac:chgData name="Caitlin Coleman" userId="96f87ca1-0e64-4ae8-8d77-98757b85df0b" providerId="ADAL" clId="{DDA6BCD5-DC0D-434C-93A0-51E2BCD25B34}" dt="2026-01-15T18:52:57.319" v="375" actId="962"/>
          <ac:grpSpMkLst>
            <pc:docMk/>
            <pc:sldMk cId="188708305" sldId="390"/>
            <ac:grpSpMk id="15" creationId="{2DA71B46-6958-43B4-AAA4-197500337DA7}"/>
          </ac:grpSpMkLst>
        </pc:grpChg>
        <pc:grpChg chg="mod ord">
          <ac:chgData name="Caitlin Coleman" userId="96f87ca1-0e64-4ae8-8d77-98757b85df0b" providerId="ADAL" clId="{DDA6BCD5-DC0D-434C-93A0-51E2BCD25B34}" dt="2026-01-15T18:53:15.230" v="378" actId="962"/>
          <ac:grpSpMkLst>
            <pc:docMk/>
            <pc:sldMk cId="188708305" sldId="390"/>
            <ac:grpSpMk id="18" creationId="{91FB57CB-728A-4EDB-83B9-2EF1D662446F}"/>
          </ac:grpSpMkLst>
        </pc:grpChg>
        <pc:grpChg chg="mod">
          <ac:chgData name="Caitlin Coleman" userId="96f87ca1-0e64-4ae8-8d77-98757b85df0b" providerId="ADAL" clId="{DDA6BCD5-DC0D-434C-93A0-51E2BCD25B34}" dt="2026-01-15T18:53:22.717" v="379" actId="962"/>
          <ac:grpSpMkLst>
            <pc:docMk/>
            <pc:sldMk cId="188708305" sldId="390"/>
            <ac:grpSpMk id="20" creationId="{95CC4E7A-BF05-4413-8BC1-729D613E469A}"/>
          </ac:grpSpMkLst>
        </pc:grpChg>
        <pc:grpChg chg="mod">
          <ac:chgData name="Caitlin Coleman" userId="96f87ca1-0e64-4ae8-8d77-98757b85df0b" providerId="ADAL" clId="{DDA6BCD5-DC0D-434C-93A0-51E2BCD25B34}" dt="2026-01-15T18:53:08.850" v="377" actId="962"/>
          <ac:grpSpMkLst>
            <pc:docMk/>
            <pc:sldMk cId="188708305" sldId="390"/>
            <ac:grpSpMk id="28" creationId="{7B6BD57F-493B-4195-95ED-E38A78721ABC}"/>
          </ac:grpSpMkLst>
        </pc:grpChg>
        <pc:cxnChg chg="mod">
          <ac:chgData name="Caitlin Coleman" userId="96f87ca1-0e64-4ae8-8d77-98757b85df0b" providerId="ADAL" clId="{DDA6BCD5-DC0D-434C-93A0-51E2BCD25B34}" dt="2026-01-15T18:52:50.553" v="374" actId="962"/>
          <ac:cxnSpMkLst>
            <pc:docMk/>
            <pc:sldMk cId="188708305" sldId="390"/>
            <ac:cxnSpMk id="55" creationId="{00000000-0000-0000-0000-000000000000}"/>
          </ac:cxnSpMkLst>
        </pc:cxnChg>
      </pc:sldChg>
      <pc:sldChg chg="addSp delSp modSp mod">
        <pc:chgData name="Caitlin Coleman" userId="96f87ca1-0e64-4ae8-8d77-98757b85df0b" providerId="ADAL" clId="{DDA6BCD5-DC0D-434C-93A0-51E2BCD25B34}" dt="2026-01-15T18:58:10.974" v="396" actId="962"/>
        <pc:sldMkLst>
          <pc:docMk/>
          <pc:sldMk cId="3285140977" sldId="391"/>
        </pc:sldMkLst>
        <pc:spChg chg="mod topLvl">
          <ac:chgData name="Caitlin Coleman" userId="96f87ca1-0e64-4ae8-8d77-98757b85df0b" providerId="ADAL" clId="{DDA6BCD5-DC0D-434C-93A0-51E2BCD25B34}" dt="2026-01-15T18:53:52.867" v="383" actId="33553"/>
          <ac:spMkLst>
            <pc:docMk/>
            <pc:sldMk cId="3285140977" sldId="391"/>
            <ac:spMk id="26" creationId="{00000000-0000-0000-0000-000000000000}"/>
          </ac:spMkLst>
        </pc:spChg>
        <pc:grpChg chg="mod">
          <ac:chgData name="Caitlin Coleman" userId="96f87ca1-0e64-4ae8-8d77-98757b85df0b" providerId="ADAL" clId="{DDA6BCD5-DC0D-434C-93A0-51E2BCD25B34}" dt="2026-01-15T18:54:07.912" v="386" actId="962"/>
          <ac:grpSpMkLst>
            <pc:docMk/>
            <pc:sldMk cId="3285140977" sldId="391"/>
            <ac:grpSpMk id="15" creationId="{2DA71B46-6958-43B4-AAA4-197500337DA7}"/>
          </ac:grpSpMkLst>
        </pc:grpChg>
        <pc:grpChg chg="mod">
          <ac:chgData name="Caitlin Coleman" userId="96f87ca1-0e64-4ae8-8d77-98757b85df0b" providerId="ADAL" clId="{DDA6BCD5-DC0D-434C-93A0-51E2BCD25B34}" dt="2026-01-15T18:57:32.483" v="395" actId="1076"/>
          <ac:grpSpMkLst>
            <pc:docMk/>
            <pc:sldMk cId="3285140977" sldId="391"/>
            <ac:grpSpMk id="18" creationId="{91FB57CB-728A-4EDB-83B9-2EF1D662446F}"/>
          </ac:grpSpMkLst>
        </pc:grpChg>
        <pc:picChg chg="add mod ord">
          <ac:chgData name="Caitlin Coleman" userId="96f87ca1-0e64-4ae8-8d77-98757b85df0b" providerId="ADAL" clId="{DDA6BCD5-DC0D-434C-93A0-51E2BCD25B34}" dt="2026-01-15T18:58:10.974" v="396" actId="962"/>
          <ac:picMkLst>
            <pc:docMk/>
            <pc:sldMk cId="3285140977" sldId="391"/>
            <ac:picMk id="5" creationId="{6865A126-6BBA-C766-0917-2DAF11C6EBAC}"/>
          </ac:picMkLst>
        </pc:picChg>
        <pc:cxnChg chg="mod">
          <ac:chgData name="Caitlin Coleman" userId="96f87ca1-0e64-4ae8-8d77-98757b85df0b" providerId="ADAL" clId="{DDA6BCD5-DC0D-434C-93A0-51E2BCD25B34}" dt="2026-01-15T18:54:01.070" v="385" actId="962"/>
          <ac:cxnSpMkLst>
            <pc:docMk/>
            <pc:sldMk cId="3285140977" sldId="391"/>
            <ac:cxnSpMk id="55" creationId="{00000000-0000-0000-0000-000000000000}"/>
          </ac:cxnSpMkLst>
        </pc:cxnChg>
      </pc:sldChg>
      <pc:sldChg chg="delSp modSp mod">
        <pc:chgData name="Caitlin Coleman" userId="96f87ca1-0e64-4ae8-8d77-98757b85df0b" providerId="ADAL" clId="{DDA6BCD5-DC0D-434C-93A0-51E2BCD25B34}" dt="2026-01-15T18:59:28.103" v="407" actId="962"/>
        <pc:sldMkLst>
          <pc:docMk/>
          <pc:sldMk cId="3540426572" sldId="392"/>
        </pc:sldMkLst>
        <pc:spChg chg="mod topLvl">
          <ac:chgData name="Caitlin Coleman" userId="96f87ca1-0e64-4ae8-8d77-98757b85df0b" providerId="ADAL" clId="{DDA6BCD5-DC0D-434C-93A0-51E2BCD25B34}" dt="2026-01-15T18:58:46.880" v="400" actId="33553"/>
          <ac:spMkLst>
            <pc:docMk/>
            <pc:sldMk cId="3540426572" sldId="392"/>
            <ac:spMk id="26" creationId="{00000000-0000-0000-0000-000000000000}"/>
          </ac:spMkLst>
        </pc:spChg>
        <pc:grpChg chg="mod">
          <ac:chgData name="Caitlin Coleman" userId="96f87ca1-0e64-4ae8-8d77-98757b85df0b" providerId="ADAL" clId="{DDA6BCD5-DC0D-434C-93A0-51E2BCD25B34}" dt="2026-01-15T18:59:02.341" v="403" actId="962"/>
          <ac:grpSpMkLst>
            <pc:docMk/>
            <pc:sldMk cId="3540426572" sldId="392"/>
            <ac:grpSpMk id="15" creationId="{2DA71B46-6958-43B4-AAA4-197500337DA7}"/>
          </ac:grpSpMkLst>
        </pc:grpChg>
        <pc:grpChg chg="mod ord">
          <ac:chgData name="Caitlin Coleman" userId="96f87ca1-0e64-4ae8-8d77-98757b85df0b" providerId="ADAL" clId="{DDA6BCD5-DC0D-434C-93A0-51E2BCD25B34}" dt="2026-01-15T18:59:20.803" v="406" actId="962"/>
          <ac:grpSpMkLst>
            <pc:docMk/>
            <pc:sldMk cId="3540426572" sldId="392"/>
            <ac:grpSpMk id="18" creationId="{91FB57CB-728A-4EDB-83B9-2EF1D662446F}"/>
          </ac:grpSpMkLst>
        </pc:grpChg>
        <pc:grpChg chg="mod">
          <ac:chgData name="Caitlin Coleman" userId="96f87ca1-0e64-4ae8-8d77-98757b85df0b" providerId="ADAL" clId="{DDA6BCD5-DC0D-434C-93A0-51E2BCD25B34}" dt="2026-01-15T18:59:28.103" v="407" actId="962"/>
          <ac:grpSpMkLst>
            <pc:docMk/>
            <pc:sldMk cId="3540426572" sldId="392"/>
            <ac:grpSpMk id="20" creationId="{95CC4E7A-BF05-4413-8BC1-729D613E469A}"/>
          </ac:grpSpMkLst>
        </pc:grpChg>
        <pc:grpChg chg="mod">
          <ac:chgData name="Caitlin Coleman" userId="96f87ca1-0e64-4ae8-8d77-98757b85df0b" providerId="ADAL" clId="{DDA6BCD5-DC0D-434C-93A0-51E2BCD25B34}" dt="2026-01-15T18:59:13.763" v="405" actId="962"/>
          <ac:grpSpMkLst>
            <pc:docMk/>
            <pc:sldMk cId="3540426572" sldId="392"/>
            <ac:grpSpMk id="28" creationId="{7B6BD57F-493B-4195-95ED-E38A78721ABC}"/>
          </ac:grpSpMkLst>
        </pc:grpChg>
        <pc:cxnChg chg="mod">
          <ac:chgData name="Caitlin Coleman" userId="96f87ca1-0e64-4ae8-8d77-98757b85df0b" providerId="ADAL" clId="{DDA6BCD5-DC0D-434C-93A0-51E2BCD25B34}" dt="2026-01-15T18:58:55.154" v="402" actId="962"/>
          <ac:cxnSpMkLst>
            <pc:docMk/>
            <pc:sldMk cId="3540426572" sldId="392"/>
            <ac:cxnSpMk id="55" creationId="{00000000-0000-0000-0000-000000000000}"/>
          </ac:cxnSpMkLst>
        </pc:cxnChg>
      </pc:sldChg>
      <pc:sldChg chg="addSp delSp modSp mod modNotesTx">
        <pc:chgData name="Caitlin Coleman" userId="96f87ca1-0e64-4ae8-8d77-98757b85df0b" providerId="ADAL" clId="{DDA6BCD5-DC0D-434C-93A0-51E2BCD25B34}" dt="2026-01-15T19:34:13.907" v="721" actId="33553"/>
        <pc:sldMkLst>
          <pc:docMk/>
          <pc:sldMk cId="0" sldId="397"/>
        </pc:sldMkLst>
        <pc:spChg chg="add mod ord">
          <ac:chgData name="Caitlin Coleman" userId="96f87ca1-0e64-4ae8-8d77-98757b85df0b" providerId="ADAL" clId="{DDA6BCD5-DC0D-434C-93A0-51E2BCD25B34}" dt="2026-01-15T19:34:13.907" v="721" actId="33553"/>
          <ac:spMkLst>
            <pc:docMk/>
            <pc:sldMk cId="0" sldId="397"/>
            <ac:spMk id="2" creationId="{3F32CBF4-3653-ED08-ABD3-6D03BF80DC8A}"/>
          </ac:spMkLst>
        </pc:spChg>
        <pc:grpChg chg="mod">
          <ac:chgData name="Caitlin Coleman" userId="96f87ca1-0e64-4ae8-8d77-98757b85df0b" providerId="ADAL" clId="{DDA6BCD5-DC0D-434C-93A0-51E2BCD25B34}" dt="2026-01-15T19:33:29.192" v="716" actId="962"/>
          <ac:grpSpMkLst>
            <pc:docMk/>
            <pc:sldMk cId="0" sldId="397"/>
            <ac:grpSpMk id="7" creationId="{F66738D2-2B2D-49A8-9729-536C262BBC53}"/>
          </ac:grpSpMkLst>
        </pc:grpChg>
        <pc:grpChg chg="mod ord">
          <ac:chgData name="Caitlin Coleman" userId="96f87ca1-0e64-4ae8-8d77-98757b85df0b" providerId="ADAL" clId="{DDA6BCD5-DC0D-434C-93A0-51E2BCD25B34}" dt="2026-01-15T19:33:58.519" v="719" actId="962"/>
          <ac:grpSpMkLst>
            <pc:docMk/>
            <pc:sldMk cId="0" sldId="397"/>
            <ac:grpSpMk id="10" creationId="{6BF0DC3B-ECA7-4FDB-B173-BA5F131D0451}"/>
          </ac:grpSpMkLst>
        </pc:grpChg>
        <pc:grpChg chg="mod">
          <ac:chgData name="Caitlin Coleman" userId="96f87ca1-0e64-4ae8-8d77-98757b85df0b" providerId="ADAL" clId="{DDA6BCD5-DC0D-434C-93A0-51E2BCD25B34}" dt="2026-01-15T19:33:49.523" v="718" actId="962"/>
          <ac:grpSpMkLst>
            <pc:docMk/>
            <pc:sldMk cId="0" sldId="397"/>
            <ac:grpSpMk id="13" creationId="{99D33C18-EF0D-419F-AF3E-5C2612B59578}"/>
          </ac:grpSpMkLst>
        </pc:grpChg>
        <pc:cxnChg chg="add mod ord">
          <ac:chgData name="Caitlin Coleman" userId="96f87ca1-0e64-4ae8-8d77-98757b85df0b" providerId="ADAL" clId="{DDA6BCD5-DC0D-434C-93A0-51E2BCD25B34}" dt="2026-01-15T19:33:21.314" v="715"/>
          <ac:cxnSpMkLst>
            <pc:docMk/>
            <pc:sldMk cId="0" sldId="397"/>
            <ac:cxnSpMk id="3" creationId="{77047373-42EC-15AA-465E-A10D61950D05}"/>
          </ac:cxnSpMkLst>
        </pc:cxnChg>
      </pc:sldChg>
      <pc:sldChg chg="addSp delSp modSp mod">
        <pc:chgData name="Caitlin Coleman" userId="96f87ca1-0e64-4ae8-8d77-98757b85df0b" providerId="ADAL" clId="{DDA6BCD5-DC0D-434C-93A0-51E2BCD25B34}" dt="2026-01-15T19:43:36.551" v="786" actId="962"/>
        <pc:sldMkLst>
          <pc:docMk/>
          <pc:sldMk cId="0" sldId="398"/>
        </pc:sldMkLst>
        <pc:spChg chg="mod">
          <ac:chgData name="Caitlin Coleman" userId="96f87ca1-0e64-4ae8-8d77-98757b85df0b" providerId="ADAL" clId="{DDA6BCD5-DC0D-434C-93A0-51E2BCD25B34}" dt="2026-01-15T19:41:56.114" v="765"/>
          <ac:spMkLst>
            <pc:docMk/>
            <pc:sldMk cId="0" sldId="398"/>
            <ac:spMk id="3" creationId="{4B76050E-0918-B8E1-1B73-AE9C76A1B4C0}"/>
          </ac:spMkLst>
        </pc:spChg>
        <pc:spChg chg="mod">
          <ac:chgData name="Caitlin Coleman" userId="96f87ca1-0e64-4ae8-8d77-98757b85df0b" providerId="ADAL" clId="{DDA6BCD5-DC0D-434C-93A0-51E2BCD25B34}" dt="2026-01-15T19:41:56.114" v="765"/>
          <ac:spMkLst>
            <pc:docMk/>
            <pc:sldMk cId="0" sldId="398"/>
            <ac:spMk id="4" creationId="{E8565B75-02BC-D7AD-2C5A-5B7E7BD72C8D}"/>
          </ac:spMkLst>
        </pc:spChg>
        <pc:spChg chg="add mod ord">
          <ac:chgData name="Caitlin Coleman" userId="96f87ca1-0e64-4ae8-8d77-98757b85df0b" providerId="ADAL" clId="{DDA6BCD5-DC0D-434C-93A0-51E2BCD25B34}" dt="2026-01-15T19:41:21.878" v="757"/>
          <ac:spMkLst>
            <pc:docMk/>
            <pc:sldMk cId="0" sldId="398"/>
            <ac:spMk id="5" creationId="{AE5EE872-ED35-E2B6-3796-273777C43AE4}"/>
          </ac:spMkLst>
        </pc:spChg>
        <pc:spChg chg="mod">
          <ac:chgData name="Caitlin Coleman" userId="96f87ca1-0e64-4ae8-8d77-98757b85df0b" providerId="ADAL" clId="{DDA6BCD5-DC0D-434C-93A0-51E2BCD25B34}" dt="2026-01-15T19:42:12.977" v="770"/>
          <ac:spMkLst>
            <pc:docMk/>
            <pc:sldMk cId="0" sldId="398"/>
            <ac:spMk id="8" creationId="{04358751-3E78-BDC8-22DE-DC311AA0F477}"/>
          </ac:spMkLst>
        </pc:spChg>
        <pc:spChg chg="mod">
          <ac:chgData name="Caitlin Coleman" userId="96f87ca1-0e64-4ae8-8d77-98757b85df0b" providerId="ADAL" clId="{DDA6BCD5-DC0D-434C-93A0-51E2BCD25B34}" dt="2026-01-15T19:42:12.977" v="770"/>
          <ac:spMkLst>
            <pc:docMk/>
            <pc:sldMk cId="0" sldId="398"/>
            <ac:spMk id="9" creationId="{9DF64B42-CA4F-19AF-958E-32DCB20513F3}"/>
          </ac:spMkLst>
        </pc:spChg>
        <pc:spChg chg="mod">
          <ac:chgData name="Caitlin Coleman" userId="96f87ca1-0e64-4ae8-8d77-98757b85df0b" providerId="ADAL" clId="{DDA6BCD5-DC0D-434C-93A0-51E2BCD25B34}" dt="2026-01-15T19:42:32.075" v="775"/>
          <ac:spMkLst>
            <pc:docMk/>
            <pc:sldMk cId="0" sldId="398"/>
            <ac:spMk id="11" creationId="{10E45B41-81FB-B355-E16A-7640B4515CF9}"/>
          </ac:spMkLst>
        </pc:spChg>
        <pc:spChg chg="mod">
          <ac:chgData name="Caitlin Coleman" userId="96f87ca1-0e64-4ae8-8d77-98757b85df0b" providerId="ADAL" clId="{DDA6BCD5-DC0D-434C-93A0-51E2BCD25B34}" dt="2026-01-15T19:42:32.075" v="775"/>
          <ac:spMkLst>
            <pc:docMk/>
            <pc:sldMk cId="0" sldId="398"/>
            <ac:spMk id="12" creationId="{BF603D5C-466A-15DC-EB05-E4E0782B7DF2}"/>
          </ac:spMkLst>
        </pc:spChg>
        <pc:spChg chg="mod">
          <ac:chgData name="Caitlin Coleman" userId="96f87ca1-0e64-4ae8-8d77-98757b85df0b" providerId="ADAL" clId="{DDA6BCD5-DC0D-434C-93A0-51E2BCD25B34}" dt="2026-01-15T19:42:49.931" v="780"/>
          <ac:spMkLst>
            <pc:docMk/>
            <pc:sldMk cId="0" sldId="398"/>
            <ac:spMk id="14" creationId="{E073B863-2FBF-789A-996F-C96BA464454C}"/>
          </ac:spMkLst>
        </pc:spChg>
        <pc:spChg chg="mod">
          <ac:chgData name="Caitlin Coleman" userId="96f87ca1-0e64-4ae8-8d77-98757b85df0b" providerId="ADAL" clId="{DDA6BCD5-DC0D-434C-93A0-51E2BCD25B34}" dt="2026-01-15T19:42:49.931" v="780"/>
          <ac:spMkLst>
            <pc:docMk/>
            <pc:sldMk cId="0" sldId="398"/>
            <ac:spMk id="15" creationId="{615AA4A4-F3C1-7988-7436-F4DBB915E2F2}"/>
          </ac:spMkLst>
        </pc:spChg>
        <pc:grpChg chg="add mod">
          <ac:chgData name="Caitlin Coleman" userId="96f87ca1-0e64-4ae8-8d77-98757b85df0b" providerId="ADAL" clId="{DDA6BCD5-DC0D-434C-93A0-51E2BCD25B34}" dt="2026-01-15T19:43:07.468" v="783" actId="962"/>
          <ac:grpSpMkLst>
            <pc:docMk/>
            <pc:sldMk cId="0" sldId="398"/>
            <ac:grpSpMk id="2" creationId="{783D1712-6778-1CD8-006D-E7B0B0F81FB0}"/>
          </ac:grpSpMkLst>
        </pc:grpChg>
        <pc:grpChg chg="add mod">
          <ac:chgData name="Caitlin Coleman" userId="96f87ca1-0e64-4ae8-8d77-98757b85df0b" providerId="ADAL" clId="{DDA6BCD5-DC0D-434C-93A0-51E2BCD25B34}" dt="2026-01-15T19:43:16.036" v="784" actId="962"/>
          <ac:grpSpMkLst>
            <pc:docMk/>
            <pc:sldMk cId="0" sldId="398"/>
            <ac:grpSpMk id="7" creationId="{7FCDCDBD-24B4-83D6-5CE0-EC9951EE1FC6}"/>
          </ac:grpSpMkLst>
        </pc:grpChg>
        <pc:grpChg chg="add mod">
          <ac:chgData name="Caitlin Coleman" userId="96f87ca1-0e64-4ae8-8d77-98757b85df0b" providerId="ADAL" clId="{DDA6BCD5-DC0D-434C-93A0-51E2BCD25B34}" dt="2026-01-15T19:43:26.672" v="785" actId="962"/>
          <ac:grpSpMkLst>
            <pc:docMk/>
            <pc:sldMk cId="0" sldId="398"/>
            <ac:grpSpMk id="10" creationId="{55C216B8-EDCA-18BF-0967-23D4F4790F1A}"/>
          </ac:grpSpMkLst>
        </pc:grpChg>
        <pc:grpChg chg="add mod">
          <ac:chgData name="Caitlin Coleman" userId="96f87ca1-0e64-4ae8-8d77-98757b85df0b" providerId="ADAL" clId="{DDA6BCD5-DC0D-434C-93A0-51E2BCD25B34}" dt="2026-01-15T19:43:36.551" v="786" actId="962"/>
          <ac:grpSpMkLst>
            <pc:docMk/>
            <pc:sldMk cId="0" sldId="398"/>
            <ac:grpSpMk id="13" creationId="{B4AB5037-A88E-8D00-FFEB-BD9B87779DF9}"/>
          </ac:grpSpMkLst>
        </pc:grpChg>
        <pc:cxnChg chg="add mod ord">
          <ac:chgData name="Caitlin Coleman" userId="96f87ca1-0e64-4ae8-8d77-98757b85df0b" providerId="ADAL" clId="{DDA6BCD5-DC0D-434C-93A0-51E2BCD25B34}" dt="2026-01-15T19:41:25.004" v="762"/>
          <ac:cxnSpMkLst>
            <pc:docMk/>
            <pc:sldMk cId="0" sldId="398"/>
            <ac:cxnSpMk id="6" creationId="{B32C3E7B-B840-09C4-E781-C0E9755BD083}"/>
          </ac:cxnSpMkLst>
        </pc:cxnChg>
      </pc:sldChg>
      <pc:sldChg chg="addSp delSp modSp mod">
        <pc:chgData name="Caitlin Coleman" userId="96f87ca1-0e64-4ae8-8d77-98757b85df0b" providerId="ADAL" clId="{DDA6BCD5-DC0D-434C-93A0-51E2BCD25B34}" dt="2026-01-15T19:47:21.036" v="824" actId="33553"/>
        <pc:sldMkLst>
          <pc:docMk/>
          <pc:sldMk cId="0" sldId="399"/>
        </pc:sldMkLst>
        <pc:spChg chg="add mod ord">
          <ac:chgData name="Caitlin Coleman" userId="96f87ca1-0e64-4ae8-8d77-98757b85df0b" providerId="ADAL" clId="{DDA6BCD5-DC0D-434C-93A0-51E2BCD25B34}" dt="2026-01-15T19:47:21.036" v="824" actId="33553"/>
          <ac:spMkLst>
            <pc:docMk/>
            <pc:sldMk cId="0" sldId="399"/>
            <ac:spMk id="2" creationId="{B4A291F4-3F8C-6EC3-9FA7-545CADDF4386}"/>
          </ac:spMkLst>
        </pc:spChg>
        <pc:grpChg chg="mod">
          <ac:chgData name="Caitlin Coleman" userId="96f87ca1-0e64-4ae8-8d77-98757b85df0b" providerId="ADAL" clId="{DDA6BCD5-DC0D-434C-93A0-51E2BCD25B34}" dt="2026-01-15T19:47:08.530" v="822" actId="962"/>
          <ac:grpSpMkLst>
            <pc:docMk/>
            <pc:sldMk cId="0" sldId="399"/>
            <ac:grpSpMk id="12" creationId="{D96BD400-47C8-4BDA-B595-1BF85DB9B82C}"/>
          </ac:grpSpMkLst>
        </pc:grpChg>
        <pc:grpChg chg="mod">
          <ac:chgData name="Caitlin Coleman" userId="96f87ca1-0e64-4ae8-8d77-98757b85df0b" providerId="ADAL" clId="{DDA6BCD5-DC0D-434C-93A0-51E2BCD25B34}" dt="2026-01-15T19:47:16.227" v="823" actId="962"/>
          <ac:grpSpMkLst>
            <pc:docMk/>
            <pc:sldMk cId="0" sldId="399"/>
            <ac:grpSpMk id="18" creationId="{0AB6D626-7C04-4E85-B18D-A47C19CE5790}"/>
          </ac:grpSpMkLst>
        </pc:grpChg>
        <pc:cxnChg chg="add mod ord">
          <ac:chgData name="Caitlin Coleman" userId="96f87ca1-0e64-4ae8-8d77-98757b85df0b" providerId="ADAL" clId="{DDA6BCD5-DC0D-434C-93A0-51E2BCD25B34}" dt="2026-01-15T19:47:00.083" v="821"/>
          <ac:cxnSpMkLst>
            <pc:docMk/>
            <pc:sldMk cId="0" sldId="399"/>
            <ac:cxnSpMk id="3" creationId="{AAB5C2C0-BE79-8260-ED50-F70F6F8A1FF2}"/>
          </ac:cxnSpMkLst>
        </pc:cxnChg>
      </pc:sldChg>
      <pc:sldChg chg="addSp delSp modSp mod">
        <pc:chgData name="Caitlin Coleman" userId="96f87ca1-0e64-4ae8-8d77-98757b85df0b" providerId="ADAL" clId="{DDA6BCD5-DC0D-434C-93A0-51E2BCD25B34}" dt="2026-01-15T19:48:58.999" v="845" actId="33553"/>
        <pc:sldMkLst>
          <pc:docMk/>
          <pc:sldMk cId="2467900139" sldId="400"/>
        </pc:sldMkLst>
        <pc:spChg chg="add mod ord">
          <ac:chgData name="Caitlin Coleman" userId="96f87ca1-0e64-4ae8-8d77-98757b85df0b" providerId="ADAL" clId="{DDA6BCD5-DC0D-434C-93A0-51E2BCD25B34}" dt="2026-01-15T19:48:58.999" v="845" actId="33553"/>
          <ac:spMkLst>
            <pc:docMk/>
            <pc:sldMk cId="2467900139" sldId="400"/>
            <ac:spMk id="2" creationId="{B2F513DA-2AAF-DBE7-8DB7-15E9FD49C626}"/>
          </ac:spMkLst>
        </pc:spChg>
        <pc:spChg chg="mod">
          <ac:chgData name="Caitlin Coleman" userId="96f87ca1-0e64-4ae8-8d77-98757b85df0b" providerId="ADAL" clId="{DDA6BCD5-DC0D-434C-93A0-51E2BCD25B34}" dt="2026-01-15T19:48:47.670" v="843" actId="14100"/>
          <ac:spMkLst>
            <pc:docMk/>
            <pc:sldMk cId="2467900139" sldId="400"/>
            <ac:spMk id="6" creationId="{85155C83-2F18-19BD-25C8-AC9DD54ADBF1}"/>
          </ac:spMkLst>
        </pc:spChg>
        <pc:spChg chg="mod">
          <ac:chgData name="Caitlin Coleman" userId="96f87ca1-0e64-4ae8-8d77-98757b85df0b" providerId="ADAL" clId="{DDA6BCD5-DC0D-434C-93A0-51E2BCD25B34}" dt="2026-01-15T19:48:33.550" v="840"/>
          <ac:spMkLst>
            <pc:docMk/>
            <pc:sldMk cId="2467900139" sldId="400"/>
            <ac:spMk id="7" creationId="{0B0E3AED-3375-C74F-D7E3-0675254AE14C}"/>
          </ac:spMkLst>
        </pc:spChg>
        <pc:grpChg chg="add mod ord">
          <ac:chgData name="Caitlin Coleman" userId="96f87ca1-0e64-4ae8-8d77-98757b85df0b" providerId="ADAL" clId="{DDA6BCD5-DC0D-434C-93A0-51E2BCD25B34}" dt="2026-01-15T19:48:53.798" v="844"/>
          <ac:grpSpMkLst>
            <pc:docMk/>
            <pc:sldMk cId="2467900139" sldId="400"/>
            <ac:grpSpMk id="5" creationId="{213D858E-0C42-42AC-6913-A6EF40546202}"/>
          </ac:grpSpMkLst>
        </pc:grpChg>
        <pc:cxnChg chg="add mod ord">
          <ac:chgData name="Caitlin Coleman" userId="96f87ca1-0e64-4ae8-8d77-98757b85df0b" providerId="ADAL" clId="{DDA6BCD5-DC0D-434C-93A0-51E2BCD25B34}" dt="2026-01-15T19:48:06.932" v="836"/>
          <ac:cxnSpMkLst>
            <pc:docMk/>
            <pc:sldMk cId="2467900139" sldId="400"/>
            <ac:cxnSpMk id="4" creationId="{7AE7FC19-D3A3-E610-C3D8-CA02AAFD2C3F}"/>
          </ac:cxnSpMkLst>
        </pc:cxnChg>
      </pc:sldChg>
      <pc:sldChg chg="modSp add mod">
        <pc:chgData name="Caitlin Coleman" userId="96f87ca1-0e64-4ae8-8d77-98757b85df0b" providerId="ADAL" clId="{DDA6BCD5-DC0D-434C-93A0-51E2BCD25B34}" dt="2026-01-15T17:52:57.982" v="212" actId="1076"/>
        <pc:sldMkLst>
          <pc:docMk/>
          <pc:sldMk cId="20454738" sldId="404"/>
        </pc:sldMkLst>
        <pc:spChg chg="mod">
          <ac:chgData name="Caitlin Coleman" userId="96f87ca1-0e64-4ae8-8d77-98757b85df0b" providerId="ADAL" clId="{DDA6BCD5-DC0D-434C-93A0-51E2BCD25B34}" dt="2026-01-15T17:52:57.982" v="212" actId="1076"/>
          <ac:spMkLst>
            <pc:docMk/>
            <pc:sldMk cId="20454738" sldId="404"/>
            <ac:spMk id="9" creationId="{4A7D381A-A0C3-E09D-D8C7-11E0E7751983}"/>
          </ac:spMkLst>
        </pc:spChg>
      </pc:sldChg>
      <pc:sldChg chg="addSp delSp modSp add mod">
        <pc:chgData name="Caitlin Coleman" userId="96f87ca1-0e64-4ae8-8d77-98757b85df0b" providerId="ADAL" clId="{DDA6BCD5-DC0D-434C-93A0-51E2BCD25B34}" dt="2026-01-15T18:27:13.372" v="297" actId="947"/>
        <pc:sldMkLst>
          <pc:docMk/>
          <pc:sldMk cId="2232668224" sldId="405"/>
        </pc:sldMkLst>
        <pc:spChg chg="mod">
          <ac:chgData name="Caitlin Coleman" userId="96f87ca1-0e64-4ae8-8d77-98757b85df0b" providerId="ADAL" clId="{DDA6BCD5-DC0D-434C-93A0-51E2BCD25B34}" dt="2026-01-15T18:27:13.372" v="297" actId="947"/>
          <ac:spMkLst>
            <pc:docMk/>
            <pc:sldMk cId="2232668224" sldId="405"/>
            <ac:spMk id="2" creationId="{8D1C1060-3A1A-DD16-9BB2-5E674706FCED}"/>
          </ac:spMkLst>
        </pc:spChg>
        <pc:spChg chg="mod">
          <ac:chgData name="Caitlin Coleman" userId="96f87ca1-0e64-4ae8-8d77-98757b85df0b" providerId="ADAL" clId="{DDA6BCD5-DC0D-434C-93A0-51E2BCD25B34}" dt="2026-01-15T18:19:41.540" v="265" actId="14100"/>
          <ac:spMkLst>
            <pc:docMk/>
            <pc:sldMk cId="2232668224" sldId="405"/>
            <ac:spMk id="7" creationId="{2D572B62-3C9C-8655-64AF-6E27DB29E51E}"/>
          </ac:spMkLst>
        </pc:spChg>
        <pc:spChg chg="mod">
          <ac:chgData name="Caitlin Coleman" userId="96f87ca1-0e64-4ae8-8d77-98757b85df0b" providerId="ADAL" clId="{DDA6BCD5-DC0D-434C-93A0-51E2BCD25B34}" dt="2026-01-15T18:19:36.065" v="264"/>
          <ac:spMkLst>
            <pc:docMk/>
            <pc:sldMk cId="2232668224" sldId="405"/>
            <ac:spMk id="8" creationId="{A1C58883-DF45-A2E9-4A02-4E2A6EB8381E}"/>
          </ac:spMkLst>
        </pc:spChg>
        <pc:grpChg chg="mod">
          <ac:chgData name="Caitlin Coleman" userId="96f87ca1-0e64-4ae8-8d77-98757b85df0b" providerId="ADAL" clId="{DDA6BCD5-DC0D-434C-93A0-51E2BCD25B34}" dt="2026-01-15T18:23:53.497" v="294" actId="1076"/>
          <ac:grpSpMkLst>
            <pc:docMk/>
            <pc:sldMk cId="2232668224" sldId="405"/>
            <ac:grpSpMk id="6" creationId="{F0342647-3BFC-20D5-9D48-92B9FC62747E}"/>
          </ac:grpSpMkLst>
        </pc:grpChg>
        <pc:picChg chg="add mod modCrop">
          <ac:chgData name="Caitlin Coleman" userId="96f87ca1-0e64-4ae8-8d77-98757b85df0b" providerId="ADAL" clId="{DDA6BCD5-DC0D-434C-93A0-51E2BCD25B34}" dt="2026-01-15T18:23:49.011" v="293" actId="1076"/>
          <ac:picMkLst>
            <pc:docMk/>
            <pc:sldMk cId="2232668224" sldId="405"/>
            <ac:picMk id="5" creationId="{03A18AB8-1E27-6C55-8C08-9CBF442E31CD}"/>
          </ac:picMkLst>
        </pc:picChg>
        <pc:picChg chg="add mod modCrop">
          <ac:chgData name="Caitlin Coleman" userId="96f87ca1-0e64-4ae8-8d77-98757b85df0b" providerId="ADAL" clId="{DDA6BCD5-DC0D-434C-93A0-51E2BCD25B34}" dt="2026-01-15T18:23:46.529" v="292" actId="1076"/>
          <ac:picMkLst>
            <pc:docMk/>
            <pc:sldMk cId="2232668224" sldId="405"/>
            <ac:picMk id="10" creationId="{01F8302B-7466-5BAE-F0CF-CEC8F5B22365}"/>
          </ac:picMkLst>
        </pc:picChg>
      </pc:sldChg>
      <pc:sldChg chg="addSp delSp modSp add mod modNotesTx">
        <pc:chgData name="Caitlin Coleman" userId="96f87ca1-0e64-4ae8-8d77-98757b85df0b" providerId="ADAL" clId="{DDA6BCD5-DC0D-434C-93A0-51E2BCD25B34}" dt="2026-01-15T19:55:23.131" v="870" actId="20577"/>
        <pc:sldMkLst>
          <pc:docMk/>
          <pc:sldMk cId="869984221" sldId="406"/>
        </pc:sldMkLst>
        <pc:spChg chg="mod">
          <ac:chgData name="Caitlin Coleman" userId="96f87ca1-0e64-4ae8-8d77-98757b85df0b" providerId="ADAL" clId="{DDA6BCD5-DC0D-434C-93A0-51E2BCD25B34}" dt="2026-01-15T18:27:23.312" v="299" actId="947"/>
          <ac:spMkLst>
            <pc:docMk/>
            <pc:sldMk cId="869984221" sldId="406"/>
            <ac:spMk id="2" creationId="{F48286C9-F9B5-C6C0-37F7-BEEEC05FF0D8}"/>
          </ac:spMkLst>
        </pc:spChg>
        <pc:spChg chg="mod">
          <ac:chgData name="Caitlin Coleman" userId="96f87ca1-0e64-4ae8-8d77-98757b85df0b" providerId="ADAL" clId="{DDA6BCD5-DC0D-434C-93A0-51E2BCD25B34}" dt="2026-01-15T18:27:35.659" v="302"/>
          <ac:spMkLst>
            <pc:docMk/>
            <pc:sldMk cId="869984221" sldId="406"/>
            <ac:spMk id="7" creationId="{62287D0B-7EF0-B8A7-E934-BA2AE2638BEC}"/>
          </ac:spMkLst>
        </pc:spChg>
        <pc:spChg chg="mod">
          <ac:chgData name="Caitlin Coleman" userId="96f87ca1-0e64-4ae8-8d77-98757b85df0b" providerId="ADAL" clId="{DDA6BCD5-DC0D-434C-93A0-51E2BCD25B34}" dt="2026-01-15T18:27:51.655" v="306" actId="1076"/>
          <ac:spMkLst>
            <pc:docMk/>
            <pc:sldMk cId="869984221" sldId="406"/>
            <ac:spMk id="8" creationId="{9A247FD1-0506-08E8-EFF4-2538C2FA0120}"/>
          </ac:spMkLst>
        </pc:spChg>
        <pc:grpChg chg="mod">
          <ac:chgData name="Caitlin Coleman" userId="96f87ca1-0e64-4ae8-8d77-98757b85df0b" providerId="ADAL" clId="{DDA6BCD5-DC0D-434C-93A0-51E2BCD25B34}" dt="2026-01-15T18:28:48.018" v="318" actId="1076"/>
          <ac:grpSpMkLst>
            <pc:docMk/>
            <pc:sldMk cId="869984221" sldId="406"/>
            <ac:grpSpMk id="6" creationId="{DB83E353-E027-029F-1634-3E2C62553F97}"/>
          </ac:grpSpMkLst>
        </pc:grpChg>
        <pc:picChg chg="add mod ord">
          <ac:chgData name="Caitlin Coleman" userId="96f87ca1-0e64-4ae8-8d77-98757b85df0b" providerId="ADAL" clId="{DDA6BCD5-DC0D-434C-93A0-51E2BCD25B34}" dt="2026-01-15T18:28:33.732" v="315" actId="1076"/>
          <ac:picMkLst>
            <pc:docMk/>
            <pc:sldMk cId="869984221" sldId="406"/>
            <ac:picMk id="4" creationId="{0F1ED8ED-DCE6-73C2-C966-C1F7373FB2B4}"/>
          </ac:picMkLst>
        </pc:picChg>
      </pc:sldChg>
      <pc:sldChg chg="addSp delSp modSp add mod">
        <pc:chgData name="Caitlin Coleman" userId="96f87ca1-0e64-4ae8-8d77-98757b85df0b" providerId="ADAL" clId="{DDA6BCD5-DC0D-434C-93A0-51E2BCD25B34}" dt="2026-01-15T19:01:11.104" v="427" actId="1076"/>
        <pc:sldMkLst>
          <pc:docMk/>
          <pc:sldMk cId="3087246757" sldId="407"/>
        </pc:sldMkLst>
        <pc:spChg chg="mod">
          <ac:chgData name="Caitlin Coleman" userId="96f87ca1-0e64-4ae8-8d77-98757b85df0b" providerId="ADAL" clId="{DDA6BCD5-DC0D-434C-93A0-51E2BCD25B34}" dt="2026-01-15T19:00:40.617" v="420" actId="14100"/>
          <ac:spMkLst>
            <pc:docMk/>
            <pc:sldMk cId="3087246757" sldId="407"/>
            <ac:spMk id="16" creationId="{F9876F14-F226-5326-0626-0847F8ADD4A2}"/>
          </ac:spMkLst>
        </pc:spChg>
        <pc:spChg chg="mod">
          <ac:chgData name="Caitlin Coleman" userId="96f87ca1-0e64-4ae8-8d77-98757b85df0b" providerId="ADAL" clId="{DDA6BCD5-DC0D-434C-93A0-51E2BCD25B34}" dt="2026-01-15T19:00:48.821" v="422" actId="122"/>
          <ac:spMkLst>
            <pc:docMk/>
            <pc:sldMk cId="3087246757" sldId="407"/>
            <ac:spMk id="17" creationId="{C21D607B-A379-8A24-742C-19026EBBA0D7}"/>
          </ac:spMkLst>
        </pc:spChg>
        <pc:spChg chg="mod">
          <ac:chgData name="Caitlin Coleman" userId="96f87ca1-0e64-4ae8-8d77-98757b85df0b" providerId="ADAL" clId="{DDA6BCD5-DC0D-434C-93A0-51E2BCD25B34}" dt="2026-01-15T19:00:05.520" v="412" actId="20577"/>
          <ac:spMkLst>
            <pc:docMk/>
            <pc:sldMk cId="3087246757" sldId="407"/>
            <ac:spMk id="26" creationId="{D325EFBF-4A4B-3AFE-4307-05B5C91B0ACC}"/>
          </ac:spMkLst>
        </pc:spChg>
        <pc:grpChg chg="mod">
          <ac:chgData name="Caitlin Coleman" userId="96f87ca1-0e64-4ae8-8d77-98757b85df0b" providerId="ADAL" clId="{DDA6BCD5-DC0D-434C-93A0-51E2BCD25B34}" dt="2026-01-15T19:00:59.492" v="423" actId="962"/>
          <ac:grpSpMkLst>
            <pc:docMk/>
            <pc:sldMk cId="3087246757" sldId="407"/>
            <ac:grpSpMk id="15" creationId="{1210CBB4-433C-BF8F-4133-7A5AEAA9A251}"/>
          </ac:grpSpMkLst>
        </pc:grpChg>
        <pc:picChg chg="add mod">
          <ac:chgData name="Caitlin Coleman" userId="96f87ca1-0e64-4ae8-8d77-98757b85df0b" providerId="ADAL" clId="{DDA6BCD5-DC0D-434C-93A0-51E2BCD25B34}" dt="2026-01-15T19:01:11.104" v="427" actId="1076"/>
          <ac:picMkLst>
            <pc:docMk/>
            <pc:sldMk cId="3087246757" sldId="407"/>
            <ac:picMk id="3" creationId="{0614BC2A-D3F4-4901-B0E6-7FB381FA7993}"/>
          </ac:picMkLst>
        </pc:picChg>
      </pc:sldChg>
      <pc:sldChg chg="modSp add mod">
        <pc:chgData name="Caitlin Coleman" userId="96f87ca1-0e64-4ae8-8d77-98757b85df0b" providerId="ADAL" clId="{DDA6BCD5-DC0D-434C-93A0-51E2BCD25B34}" dt="2026-01-15T19:02:16.603" v="440" actId="5793"/>
        <pc:sldMkLst>
          <pc:docMk/>
          <pc:sldMk cId="1967339445" sldId="408"/>
        </pc:sldMkLst>
        <pc:spChg chg="mod">
          <ac:chgData name="Caitlin Coleman" userId="96f87ca1-0e64-4ae8-8d77-98757b85df0b" providerId="ADAL" clId="{DDA6BCD5-DC0D-434C-93A0-51E2BCD25B34}" dt="2026-01-15T19:02:16.603" v="440" actId="5793"/>
          <ac:spMkLst>
            <pc:docMk/>
            <pc:sldMk cId="1967339445" sldId="408"/>
            <ac:spMk id="17" creationId="{F9CF2490-156E-8A97-2D11-5A80685DD14A}"/>
          </ac:spMkLst>
        </pc:spChg>
        <pc:spChg chg="mod">
          <ac:chgData name="Caitlin Coleman" userId="96f87ca1-0e64-4ae8-8d77-98757b85df0b" providerId="ADAL" clId="{DDA6BCD5-DC0D-434C-93A0-51E2BCD25B34}" dt="2026-01-15T19:01:41.701" v="431" actId="20577"/>
          <ac:spMkLst>
            <pc:docMk/>
            <pc:sldMk cId="1967339445" sldId="408"/>
            <ac:spMk id="26" creationId="{3BFFBF54-B6D0-F93C-A520-DCBC29EA3D51}"/>
          </ac:spMkLst>
        </pc:spChg>
      </pc:sldChg>
      <pc:sldChg chg="modSp add mod">
        <pc:chgData name="Caitlin Coleman" userId="96f87ca1-0e64-4ae8-8d77-98757b85df0b" providerId="ADAL" clId="{DDA6BCD5-DC0D-434C-93A0-51E2BCD25B34}" dt="2026-01-15T19:03:04.183" v="447" actId="1076"/>
        <pc:sldMkLst>
          <pc:docMk/>
          <pc:sldMk cId="956124997" sldId="409"/>
        </pc:sldMkLst>
        <pc:spChg chg="mod">
          <ac:chgData name="Caitlin Coleman" userId="96f87ca1-0e64-4ae8-8d77-98757b85df0b" providerId="ADAL" clId="{DDA6BCD5-DC0D-434C-93A0-51E2BCD25B34}" dt="2026-01-15T19:03:04.183" v="447" actId="1076"/>
          <ac:spMkLst>
            <pc:docMk/>
            <pc:sldMk cId="956124997" sldId="409"/>
            <ac:spMk id="9" creationId="{1A7F8855-5105-A75E-A0B1-4D57E26A8864}"/>
          </ac:spMkLst>
        </pc:spChg>
      </pc:sldChg>
      <pc:sldChg chg="addSp delSp modSp add mod">
        <pc:chgData name="Caitlin Coleman" userId="96f87ca1-0e64-4ae8-8d77-98757b85df0b" providerId="ADAL" clId="{DDA6BCD5-DC0D-434C-93A0-51E2BCD25B34}" dt="2026-01-15T20:32:56.684" v="918" actId="478"/>
        <pc:sldMkLst>
          <pc:docMk/>
          <pc:sldMk cId="182974244" sldId="410"/>
        </pc:sldMkLst>
        <pc:spChg chg="mod">
          <ac:chgData name="Caitlin Coleman" userId="96f87ca1-0e64-4ae8-8d77-98757b85df0b" providerId="ADAL" clId="{DDA6BCD5-DC0D-434C-93A0-51E2BCD25B34}" dt="2026-01-15T19:18:26.396" v="648" actId="20577"/>
          <ac:spMkLst>
            <pc:docMk/>
            <pc:sldMk cId="182974244" sldId="410"/>
            <ac:spMk id="2" creationId="{18459DFA-B8AE-A051-3D28-5F4A982ECEC7}"/>
          </ac:spMkLst>
        </pc:spChg>
        <pc:picChg chg="add mod">
          <ac:chgData name="Caitlin Coleman" userId="96f87ca1-0e64-4ae8-8d77-98757b85df0b" providerId="ADAL" clId="{DDA6BCD5-DC0D-434C-93A0-51E2BCD25B34}" dt="2026-01-15T20:32:50.792" v="915" actId="962"/>
          <ac:picMkLst>
            <pc:docMk/>
            <pc:sldMk cId="182974244" sldId="410"/>
            <ac:picMk id="13" creationId="{C5289ECC-A7FD-5EB9-8C57-0902B7300BF7}"/>
          </ac:picMkLst>
        </pc:picChg>
      </pc:sldChg>
      <pc:sldChg chg="addSp modSp add mod">
        <pc:chgData name="Caitlin Coleman" userId="96f87ca1-0e64-4ae8-8d77-98757b85df0b" providerId="ADAL" clId="{DDA6BCD5-DC0D-434C-93A0-51E2BCD25B34}" dt="2026-01-15T19:22:36.470" v="679" actId="1076"/>
        <pc:sldMkLst>
          <pc:docMk/>
          <pc:sldMk cId="350592482" sldId="411"/>
        </pc:sldMkLst>
        <pc:spChg chg="mod">
          <ac:chgData name="Caitlin Coleman" userId="96f87ca1-0e64-4ae8-8d77-98757b85df0b" providerId="ADAL" clId="{DDA6BCD5-DC0D-434C-93A0-51E2BCD25B34}" dt="2026-01-15T19:21:54.029" v="671" actId="20577"/>
          <ac:spMkLst>
            <pc:docMk/>
            <pc:sldMk cId="350592482" sldId="411"/>
            <ac:spMk id="2" creationId="{C13F93F8-D3AE-4592-F2D9-93442C567323}"/>
          </ac:spMkLst>
        </pc:spChg>
        <pc:spChg chg="mod">
          <ac:chgData name="Caitlin Coleman" userId="96f87ca1-0e64-4ae8-8d77-98757b85df0b" providerId="ADAL" clId="{DDA6BCD5-DC0D-434C-93A0-51E2BCD25B34}" dt="2026-01-15T19:22:17.574" v="674" actId="1076"/>
          <ac:spMkLst>
            <pc:docMk/>
            <pc:sldMk cId="350592482" sldId="411"/>
            <ac:spMk id="4" creationId="{1462E931-E14A-F961-80B4-101D2AC68479}"/>
          </ac:spMkLst>
        </pc:spChg>
        <pc:picChg chg="add mod">
          <ac:chgData name="Caitlin Coleman" userId="96f87ca1-0e64-4ae8-8d77-98757b85df0b" providerId="ADAL" clId="{DDA6BCD5-DC0D-434C-93A0-51E2BCD25B34}" dt="2026-01-15T19:22:36.470" v="679" actId="1076"/>
          <ac:picMkLst>
            <pc:docMk/>
            <pc:sldMk cId="350592482" sldId="411"/>
            <ac:picMk id="5" creationId="{54FEF2D9-26F2-40A6-900F-8DC9FDB6799D}"/>
          </ac:picMkLst>
        </pc:picChg>
      </pc:sldChg>
      <pc:sldChg chg="modSp add mod">
        <pc:chgData name="Caitlin Coleman" userId="96f87ca1-0e64-4ae8-8d77-98757b85df0b" providerId="ADAL" clId="{DDA6BCD5-DC0D-434C-93A0-51E2BCD25B34}" dt="2026-01-15T19:31:44.776" v="688" actId="5793"/>
        <pc:sldMkLst>
          <pc:docMk/>
          <pc:sldMk cId="563052346" sldId="412"/>
        </pc:sldMkLst>
        <pc:spChg chg="mod">
          <ac:chgData name="Caitlin Coleman" userId="96f87ca1-0e64-4ae8-8d77-98757b85df0b" providerId="ADAL" clId="{DDA6BCD5-DC0D-434C-93A0-51E2BCD25B34}" dt="2026-01-15T19:31:44.776" v="688" actId="5793"/>
          <ac:spMkLst>
            <pc:docMk/>
            <pc:sldMk cId="563052346" sldId="412"/>
            <ac:spMk id="17" creationId="{F421E444-9328-2905-EE68-EA71D7C6410C}"/>
          </ac:spMkLst>
        </pc:spChg>
        <pc:spChg chg="mod">
          <ac:chgData name="Caitlin Coleman" userId="96f87ca1-0e64-4ae8-8d77-98757b85df0b" providerId="ADAL" clId="{DDA6BCD5-DC0D-434C-93A0-51E2BCD25B34}" dt="2026-01-15T19:31:12.102" v="683" actId="20577"/>
          <ac:spMkLst>
            <pc:docMk/>
            <pc:sldMk cId="563052346" sldId="412"/>
            <ac:spMk id="26" creationId="{D879ACC4-8DC2-8418-6A53-FCC872304E10}"/>
          </ac:spMkLst>
        </pc:spChg>
      </pc:sldChg>
      <pc:sldChg chg="modSp add">
        <pc:chgData name="Caitlin Coleman" userId="96f87ca1-0e64-4ae8-8d77-98757b85df0b" providerId="ADAL" clId="{DDA6BCD5-DC0D-434C-93A0-51E2BCD25B34}" dt="2026-01-15T19:32:22.650" v="690"/>
        <pc:sldMkLst>
          <pc:docMk/>
          <pc:sldMk cId="4144254790" sldId="413"/>
        </pc:sldMkLst>
        <pc:spChg chg="mod">
          <ac:chgData name="Caitlin Coleman" userId="96f87ca1-0e64-4ae8-8d77-98757b85df0b" providerId="ADAL" clId="{DDA6BCD5-DC0D-434C-93A0-51E2BCD25B34}" dt="2026-01-15T19:32:22.650" v="690"/>
          <ac:spMkLst>
            <pc:docMk/>
            <pc:sldMk cId="4144254790" sldId="413"/>
            <ac:spMk id="9" creationId="{0C431E71-19BB-CE55-CB0D-D63E5B157103}"/>
          </ac:spMkLst>
        </pc:spChg>
      </pc:sldChg>
      <pc:sldChg chg="modSp add mod">
        <pc:chgData name="Caitlin Coleman" userId="96f87ca1-0e64-4ae8-8d77-98757b85df0b" providerId="ADAL" clId="{DDA6BCD5-DC0D-434C-93A0-51E2BCD25B34}" dt="2026-01-15T19:50:34.091" v="861" actId="1076"/>
        <pc:sldMkLst>
          <pc:docMk/>
          <pc:sldMk cId="2725420227" sldId="414"/>
        </pc:sldMkLst>
        <pc:spChg chg="mod">
          <ac:chgData name="Caitlin Coleman" userId="96f87ca1-0e64-4ae8-8d77-98757b85df0b" providerId="ADAL" clId="{DDA6BCD5-DC0D-434C-93A0-51E2BCD25B34}" dt="2026-01-15T19:50:34.091" v="861" actId="1076"/>
          <ac:spMkLst>
            <pc:docMk/>
            <pc:sldMk cId="2725420227" sldId="414"/>
            <ac:spMk id="17" creationId="{FD4A52F2-75DF-FC5D-5F88-9C78367DE487}"/>
          </ac:spMkLst>
        </pc:spChg>
        <pc:spChg chg="mod">
          <ac:chgData name="Caitlin Coleman" userId="96f87ca1-0e64-4ae8-8d77-98757b85df0b" providerId="ADAL" clId="{DDA6BCD5-DC0D-434C-93A0-51E2BCD25B34}" dt="2026-01-15T19:50:10.058" v="848" actId="20577"/>
          <ac:spMkLst>
            <pc:docMk/>
            <pc:sldMk cId="2725420227" sldId="414"/>
            <ac:spMk id="26" creationId="{9FAFC99D-F7CB-FD40-E2C5-782A299EF8F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86370A-3B9F-4691-AB28-7C102A69CD6E}"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AA51B6-7015-4F17-AC00-F3B87BAE0309}" type="slidenum">
              <a:rPr lang="en-US" smtClean="0"/>
              <a:t>‹#›</a:t>
            </a:fld>
            <a:endParaRPr lang="en-US"/>
          </a:p>
        </p:txBody>
      </p:sp>
    </p:spTree>
    <p:extLst>
      <p:ext uri="{BB962C8B-B14F-4D97-AF65-F5344CB8AC3E}">
        <p14:creationId xmlns:p14="http://schemas.microsoft.com/office/powerpoint/2010/main" val="1873052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waited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
        <p:nvSpPr>
          <p:cNvPr id="4" name="Slide Number Placeholder 3"/>
          <p:cNvSpPr>
            <a:spLocks noGrp="1"/>
          </p:cNvSpPr>
          <p:nvPr>
            <p:ph type="sldNum" sz="quarter" idx="5"/>
          </p:nvPr>
        </p:nvSpPr>
        <p:spPr/>
        <p:txBody>
          <a:bodyPr/>
          <a:lstStyle/>
          <a:p>
            <a:fld id="{A0AA51B6-7015-4F17-AC00-F3B87BAE0309}" type="slidenum">
              <a:rPr lang="en-US" smtClean="0"/>
              <a:t>2</a:t>
            </a:fld>
            <a:endParaRPr lang="en-US"/>
          </a:p>
        </p:txBody>
      </p:sp>
    </p:spTree>
    <p:extLst>
      <p:ext uri="{BB962C8B-B14F-4D97-AF65-F5344CB8AC3E}">
        <p14:creationId xmlns:p14="http://schemas.microsoft.com/office/powerpoint/2010/main" val="472762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Government expenditure in the United States is close to 20% of GDP. The only part of government spending counted in demand is government purchases of goods or services produced in the economy.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12</a:t>
            </a:fld>
            <a:endParaRPr lang="en-US"/>
          </a:p>
        </p:txBody>
      </p:sp>
    </p:spTree>
    <p:extLst>
      <p:ext uri="{BB962C8B-B14F-4D97-AF65-F5344CB8AC3E}">
        <p14:creationId xmlns:p14="http://schemas.microsoft.com/office/powerpoint/2010/main" val="529038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Exports are domestically produced goods that a country sells abroad. Imports are goods produced in other countries that residents of this country purchase. We call the gap between exports and imports the trade balance. When a country’s exports are greater than its imports, there is a trade surplus. When exports are less than imports, there is a trade deficit.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13</a:t>
            </a:fld>
            <a:endParaRPr lang="en-US"/>
          </a:p>
        </p:txBody>
      </p:sp>
    </p:spTree>
    <p:extLst>
      <p:ext uri="{BB962C8B-B14F-4D97-AF65-F5344CB8AC3E}">
        <p14:creationId xmlns:p14="http://schemas.microsoft.com/office/powerpoint/2010/main" val="2368876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use revenue to pay their bills, including wages, rent, and profit to the entrepreneur. Adding up all the income produced in a year is another way to measure GDP. The total value of a nation’s output is equal to the total value of its income.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15</a:t>
            </a:fld>
            <a:endParaRPr lang="en-US"/>
          </a:p>
        </p:txBody>
      </p:sp>
    </p:spTree>
    <p:extLst>
      <p:ext uri="{BB962C8B-B14F-4D97-AF65-F5344CB8AC3E}">
        <p14:creationId xmlns:p14="http://schemas.microsoft.com/office/powerpoint/2010/main" val="4115041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GDP is the value of all final goods and services, those that have reached the furthest stage of production, produced within a year. Double counting is counting output more than once as it travels through production. To avoid double counting, statisticians only count the value of final goods, not intermediate goods.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16</a:t>
            </a:fld>
            <a:endParaRPr lang="en-US"/>
          </a:p>
        </p:txBody>
      </p:sp>
    </p:spTree>
    <p:extLst>
      <p:ext uri="{BB962C8B-B14F-4D97-AF65-F5344CB8AC3E}">
        <p14:creationId xmlns:p14="http://schemas.microsoft.com/office/powerpoint/2010/main" val="2500562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Gross National Product (GNP):</a:t>
            </a:r>
          </a:p>
          <a:p>
            <a:r>
              <a:rPr lang="en-US" dirty="0"/>
              <a:t>Measures what a country’s citizens and firms produce, regardless of whether it was produced domestically or internationally</a:t>
            </a:r>
          </a:p>
          <a:p>
            <a:r>
              <a:rPr lang="en-US" dirty="0"/>
              <a:t>Net National Product (NNP):</a:t>
            </a:r>
          </a:p>
          <a:p>
            <a:r>
              <a:rPr lang="en-US" dirty="0"/>
              <a:t>GNP minus how much physical capital depreciates due to aging over the course of a year</a:t>
            </a:r>
          </a:p>
          <a:p>
            <a:r>
              <a:rPr lang="en-US" dirty="0"/>
              <a:t>Can be divided into national income (all incomes to business &amp; people) and personal income (only income to people)</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17</a:t>
            </a:fld>
            <a:endParaRPr lang="en-US"/>
          </a:p>
        </p:txBody>
      </p:sp>
    </p:spTree>
    <p:extLst>
      <p:ext uri="{BB962C8B-B14F-4D97-AF65-F5344CB8AC3E}">
        <p14:creationId xmlns:p14="http://schemas.microsoft.com/office/powerpoint/2010/main" val="1035725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18</a:t>
            </a:fld>
            <a:endParaRPr lang="en-US"/>
          </a:p>
        </p:txBody>
      </p:sp>
    </p:spTree>
    <p:extLst>
      <p:ext uri="{BB962C8B-B14F-4D97-AF65-F5344CB8AC3E}">
        <p14:creationId xmlns:p14="http://schemas.microsoft.com/office/powerpoint/2010/main" val="1780579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a:p>
            <a:r>
              <a:rPr lang="en-US" dirty="0"/>
              <a:t>If China does not respond by imposing its own tariffs on U.S. goods, U.S. exports would not be affected, but U.S. imports from China would likely decrease. The decrease in imports with exports remaining constant would increase net exports and increase GDP.</a:t>
            </a:r>
          </a:p>
          <a:p>
            <a:endParaRPr lang="en-US" dirty="0"/>
          </a:p>
          <a:p>
            <a:r>
              <a:rPr lang="en-US" dirty="0"/>
              <a:t>However, China has already responded with tariffs on U.S. goods sold in China, which will decrease U.S. exports. If the decrease in U.S. exports is larger than the decrease in U.S. imports, net exports will decrease, causing GDP to decrease.</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19</a:t>
            </a:fld>
            <a:endParaRPr lang="en-US"/>
          </a:p>
        </p:txBody>
      </p:sp>
    </p:spTree>
    <p:extLst>
      <p:ext uri="{BB962C8B-B14F-4D97-AF65-F5344CB8AC3E}">
        <p14:creationId xmlns:p14="http://schemas.microsoft.com/office/powerpoint/2010/main" val="3978251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When examining economic statistics, it's crucial to know how the data was measured and if it's been distorted by inflation. It's difficult to determine if a rise in GDP is due mainly to a rise in the overall level of prices or to a rise in quantities of goods produced. The nominal value of any economic statistic means that we measure the statistic in terms of actual prices that exist at the time. The real value refers to the same statistic after it has been adjusted for inflation.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22</a:t>
            </a:fld>
            <a:endParaRPr lang="en-US"/>
          </a:p>
        </p:txBody>
      </p:sp>
    </p:spTree>
    <p:extLst>
      <p:ext uri="{BB962C8B-B14F-4D97-AF65-F5344CB8AC3E}">
        <p14:creationId xmlns:p14="http://schemas.microsoft.com/office/powerpoint/2010/main" val="4032533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94591cd2a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Nominal GDP is equal to the quantity of every good or service produced, multiplied by the price at which it was sold, summed up for all goods and services. Real GDP is equal to nominal GDP divided by the price index, aka the GDP deflator.</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7" name="Google Shape;117;g94591cd2a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35D58242-9C7D-CE44-42D9-296E057F435E}"/>
            </a:ext>
          </a:extLst>
        </p:cNvPr>
        <p:cNvGrpSpPr/>
        <p:nvPr/>
      </p:nvGrpSpPr>
      <p:grpSpPr>
        <a:xfrm>
          <a:off x="0" y="0"/>
          <a:ext cx="0" cy="0"/>
          <a:chOff x="0" y="0"/>
          <a:chExt cx="0" cy="0"/>
        </a:xfrm>
      </p:grpSpPr>
      <p:sp>
        <p:nvSpPr>
          <p:cNvPr id="116" name="Google Shape;116;g94591cd2a1_0_5:notes">
            <a:extLst>
              <a:ext uri="{FF2B5EF4-FFF2-40B4-BE49-F238E27FC236}">
                <a16:creationId xmlns:a16="http://schemas.microsoft.com/office/drawing/2014/main" id="{3B41626F-E3BF-D30F-7A02-7ECCD39ABF1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Price index measuring the average prices of all final goods and services included in the economy. "GDP Deflator = "("Nominal GDP" /"Real GDP" )×100. "Real GDP = "  "Nominal GDP" /("Price Index/" 100)</a:t>
            </a:r>
          </a:p>
        </p:txBody>
      </p:sp>
      <p:sp>
        <p:nvSpPr>
          <p:cNvPr id="117" name="Google Shape;117;g94591cd2a1_0_5:notes">
            <a:extLst>
              <a:ext uri="{FF2B5EF4-FFF2-40B4-BE49-F238E27FC236}">
                <a16:creationId xmlns:a16="http://schemas.microsoft.com/office/drawing/2014/main" id="{C7F0016E-1094-A344-3266-844E97DC45F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572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Macroeconomics focuses on the economy as a whole and how whole economies interact. The macroeconomy is a measure of how a country is performing and includes all production and consumption within every market. There are three macroeconomic goals for every country: economic growth, low unemployment, and low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a:t>
            </a:fld>
            <a:endParaRPr lang="en-US"/>
          </a:p>
        </p:txBody>
      </p:sp>
    </p:spTree>
    <p:extLst>
      <p:ext uri="{BB962C8B-B14F-4D97-AF65-F5344CB8AC3E}">
        <p14:creationId xmlns:p14="http://schemas.microsoft.com/office/powerpoint/2010/main" val="403253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1F6B58C7-1DAF-42BA-C285-0D132C66D6CC}"/>
            </a:ext>
          </a:extLst>
        </p:cNvPr>
        <p:cNvGrpSpPr/>
        <p:nvPr/>
      </p:nvGrpSpPr>
      <p:grpSpPr>
        <a:xfrm>
          <a:off x="0" y="0"/>
          <a:ext cx="0" cy="0"/>
          <a:chOff x="0" y="0"/>
          <a:chExt cx="0" cy="0"/>
        </a:xfrm>
      </p:grpSpPr>
      <p:sp>
        <p:nvSpPr>
          <p:cNvPr id="116" name="Google Shape;116;g94591cd2a1_0_5:notes">
            <a:extLst>
              <a:ext uri="{FF2B5EF4-FFF2-40B4-BE49-F238E27FC236}">
                <a16:creationId xmlns:a16="http://schemas.microsoft.com/office/drawing/2014/main" id="{05410CFB-9602-2183-3D5C-E0DAAE0B6DB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17" name="Google Shape;117;g94591cd2a1_0_5:notes">
            <a:extLst>
              <a:ext uri="{FF2B5EF4-FFF2-40B4-BE49-F238E27FC236}">
                <a16:creationId xmlns:a16="http://schemas.microsoft.com/office/drawing/2014/main" id="{53425523-260C-D405-DA69-8AFE198B4DE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6222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Whenever you compute a statistic in real terms instead of nominal terms across a period of time, one year/period plays a special role. We use the prices in the base year to compute the real statistic. To calculate real GDP, we take the quantities of goods and services produced in each year and multiply them by their base year price.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example, real GDP is constructed using prices that existed in 2012. Any year can be used as the base year. In 2012, the nominal GDP (in billions of dollars) was $16,197.0, and the price index was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93698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As long as inflation is positive, real GDP should be less than nominal GDP in any year after the base year. The value of nominal GDP is amplified by inflation. As long as inflation is positive, real GDP should be greater than nominal GDP in any year before the base year. Nominal and real GDP will be equal in the base year.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28</a:t>
            </a:fld>
            <a:endParaRPr lang="en-US"/>
          </a:p>
        </p:txBody>
      </p:sp>
    </p:spTree>
    <p:extLst>
      <p:ext uri="{BB962C8B-B14F-4D97-AF65-F5344CB8AC3E}">
        <p14:creationId xmlns:p14="http://schemas.microsoft.com/office/powerpoint/2010/main" val="28689406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By converting nominal GDP to real GDP, we are better able to track GDP growth over time. Real GDP growth rate= "(current year real GDP-base year GDP)" /"base year real GDP"  "× 100“. Real GDP is important because it is highly correlated with other measures of economic activity, like employment and unemployment.</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29</a:t>
            </a:fld>
            <a:endParaRPr lang="en-US"/>
          </a:p>
        </p:txBody>
      </p:sp>
    </p:spTree>
    <p:extLst>
      <p:ext uri="{BB962C8B-B14F-4D97-AF65-F5344CB8AC3E}">
        <p14:creationId xmlns:p14="http://schemas.microsoft.com/office/powerpoint/2010/main" val="23865896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business cycle runs from the height of the economy to the lowest point and back to the peak. A recession lasts from peak to trough. An economic upswing lasts from trough to peak. A longer and deeper decline is a depression.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30</a:t>
            </a:fld>
            <a:endParaRPr lang="en-US"/>
          </a:p>
        </p:txBody>
      </p:sp>
    </p:spTree>
    <p:extLst>
      <p:ext uri="{BB962C8B-B14F-4D97-AF65-F5344CB8AC3E}">
        <p14:creationId xmlns:p14="http://schemas.microsoft.com/office/powerpoint/2010/main" val="4054113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11FC9-9B78-1441-02D8-6965F7F999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28BE1-7779-D47A-C787-3A33B096902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443BE54-C193-F40A-F089-86DD1E5FC076}"/>
              </a:ext>
            </a:extLst>
          </p:cNvPr>
          <p:cNvSpPr>
            <a:spLocks noGrp="1"/>
          </p:cNvSpPr>
          <p:nvPr>
            <p:ph type="body" idx="1"/>
          </p:nvPr>
        </p:nvSpPr>
        <p:spPr/>
        <p:txBody>
          <a:bodyPr/>
          <a:lstStyle/>
          <a:p>
            <a:pPr marL="0" lvl="0" indent="0" algn="l" rtl="0">
              <a:spcBef>
                <a:spcPts val="0"/>
              </a:spcBef>
              <a:spcAft>
                <a:spcPts val="0"/>
              </a:spcAft>
              <a:buNone/>
            </a:pPr>
            <a:r>
              <a:rPr lang="en-US" dirty="0"/>
              <a:t>As history tells us, recessions come and go, and with them come ebbs and flows in the job market. Do you know people who lost their jobs due to a decline in real GDP? How did that impact them? How do you think you would react if this happened to you?</a:t>
            </a:r>
          </a:p>
          <a:p>
            <a:endParaRPr lang="en-US" dirty="0"/>
          </a:p>
        </p:txBody>
      </p:sp>
      <p:sp>
        <p:nvSpPr>
          <p:cNvPr id="4" name="Slide Number Placeholder 3">
            <a:extLst>
              <a:ext uri="{FF2B5EF4-FFF2-40B4-BE49-F238E27FC236}">
                <a16:creationId xmlns:a16="http://schemas.microsoft.com/office/drawing/2014/main" id="{19674588-10F9-2B0F-EDC5-AE86DFF1BE42}"/>
              </a:ext>
            </a:extLst>
          </p:cNvPr>
          <p:cNvSpPr>
            <a:spLocks noGrp="1"/>
          </p:cNvSpPr>
          <p:nvPr>
            <p:ph type="sldNum" sz="quarter" idx="5"/>
          </p:nvPr>
        </p:nvSpPr>
        <p:spPr/>
        <p:txBody>
          <a:bodyPr/>
          <a:lstStyle/>
          <a:p>
            <a:fld id="{A0AA51B6-7015-4F17-AC00-F3B87BAE0309}" type="slidenum">
              <a:rPr lang="en-US" smtClean="0"/>
              <a:t>31</a:t>
            </a:fld>
            <a:endParaRPr lang="en-US"/>
          </a:p>
        </p:txBody>
      </p:sp>
    </p:spTree>
    <p:extLst>
      <p:ext uri="{BB962C8B-B14F-4D97-AF65-F5344CB8AC3E}">
        <p14:creationId xmlns:p14="http://schemas.microsoft.com/office/powerpoint/2010/main" val="34304753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common to use gross domestic product (GDP) as a measure of a nation's economic welfare or standard of living. However, when comparing the GDPs of different nations, two issues immediately arise. First, we measure a country's GDP in its own currency. A second issue is that countries have different populations.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For instance, the U.S. has a much larger economy than Mexico or Canada, but it also has three times as many people as Mexico and nine times as many people as Canada. Comparing GDP requires converting to a common currency. Comparing standards of living requires dividing GDP by population.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bg1"/>
              </a:solidFill>
            </a:endParaRPr>
          </a:p>
          <a:p>
            <a:pPr marL="342900" indent="-342900">
              <a:buFont typeface="Arial" panose="020B0604020202020204" pitchFamily="34" charset="0"/>
              <a:buChar char="•"/>
            </a:pPr>
            <a:endParaRPr lang="en-US" sz="1200" dirty="0">
              <a:solidFill>
                <a:schemeClr val="bg1"/>
              </a:solidFill>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8300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To compare the GDPs of countries with different currencies, it is necessary to convert to a “common denominator” using an </a:t>
            </a:r>
            <a:r>
              <a:rPr lang="en-US" sz="1100" b="1" dirty="0">
                <a:solidFill>
                  <a:schemeClr val="bg1"/>
                </a:solidFill>
              </a:rPr>
              <a:t>exchange rate</a:t>
            </a:r>
            <a:r>
              <a:rPr lang="en-US" sz="1100" dirty="0">
                <a:solidFill>
                  <a:schemeClr val="bg1"/>
                </a:solidFill>
              </a:rPr>
              <a:t>, which is the value of one currency in terms of another currency. Exchange rates are expressed either as the units of Country A’s currency that need to be traded for a single unit of Country B’s currency (for example, Japanese yen per British pound) or as the inverse (British pounds per Japanese yen).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7919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Economic growth: Economic growth determines the standard of living in a country, measured by the change in GDP adjusted for inflation. </a:t>
            </a:r>
          </a:p>
          <a:p>
            <a:r>
              <a:rPr lang="en-US" dirty="0"/>
              <a:t>3% or more is good. Low unemployment: Unemployment is the percentage of the labor force without a job. 5% or less is good.</a:t>
            </a:r>
          </a:p>
          <a:p>
            <a:r>
              <a:rPr lang="en-US" dirty="0"/>
              <a:t>Low inflation: Inflation is the overall increase in the level of prices in an economy. Inflation is measured by the Consumer Price Index (CPI).</a:t>
            </a:r>
          </a:p>
          <a:p>
            <a:r>
              <a:rPr lang="en-US" dirty="0"/>
              <a:t>The Federal Reserve maintains an inflation rate goal of around 2%.</a:t>
            </a:r>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4</a:t>
            </a:fld>
            <a:endParaRPr lang="en-US"/>
          </a:p>
        </p:txBody>
      </p:sp>
    </p:spTree>
    <p:extLst>
      <p:ext uri="{BB962C8B-B14F-4D97-AF65-F5344CB8AC3E}">
        <p14:creationId xmlns:p14="http://schemas.microsoft.com/office/powerpoint/2010/main" val="4043566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can use two types of exchange rates for this purpose: market exchange rates and purchasing power parity equivalent exchange rates. PPP-equivalent exchange rates provide a longer-run measure of the exchange rate. Economists typically use PPP-equivalent exchange rates for GDP comparisons across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76329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971650b739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"GDP per capita = "  "GDP" /"Population" </a:t>
            </a:r>
          </a:p>
          <a:p>
            <a:pPr marL="0" lvl="0" indent="0" algn="l" rtl="0">
              <a:spcBef>
                <a:spcPts val="0"/>
              </a:spcBef>
              <a:spcAft>
                <a:spcPts val="0"/>
              </a:spcAft>
              <a:buNone/>
            </a:pPr>
            <a:r>
              <a:rPr lang="en-US" dirty="0"/>
              <a:t>GDP per capita is a better measure than GDP because it takes into account both total GDP and population size.</a:t>
            </a:r>
          </a:p>
          <a:p>
            <a:pPr marL="0" lvl="0" indent="0" algn="l" rtl="0">
              <a:spcBef>
                <a:spcPts val="0"/>
              </a:spcBef>
              <a:spcAft>
                <a:spcPts val="0"/>
              </a:spcAft>
              <a:buNone/>
            </a:pPr>
            <a:endParaRPr dirty="0"/>
          </a:p>
        </p:txBody>
      </p:sp>
      <p:sp>
        <p:nvSpPr>
          <p:cNvPr id="161" name="Google Shape;161;g971650b739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a:extLst>
            <a:ext uri="{FF2B5EF4-FFF2-40B4-BE49-F238E27FC236}">
              <a16:creationId xmlns:a16="http://schemas.microsoft.com/office/drawing/2014/main" id="{D55CA85C-FAA5-9AAE-0A20-2683706AED60}"/>
            </a:ext>
          </a:extLst>
        </p:cNvPr>
        <p:cNvGrpSpPr/>
        <p:nvPr/>
      </p:nvGrpSpPr>
      <p:grpSpPr>
        <a:xfrm>
          <a:off x="0" y="0"/>
          <a:ext cx="0" cy="0"/>
          <a:chOff x="0" y="0"/>
          <a:chExt cx="0" cy="0"/>
        </a:xfrm>
      </p:grpSpPr>
      <p:sp>
        <p:nvSpPr>
          <p:cNvPr id="174" name="Google Shape;174;g971650b739_0_77:notes">
            <a:extLst>
              <a:ext uri="{FF2B5EF4-FFF2-40B4-BE49-F238E27FC236}">
                <a16:creationId xmlns:a16="http://schemas.microsoft.com/office/drawing/2014/main" id="{48081F92-8055-774A-600E-46411C5D72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a:extLst>
              <a:ext uri="{FF2B5EF4-FFF2-40B4-BE49-F238E27FC236}">
                <a16:creationId xmlns:a16="http://schemas.microsoft.com/office/drawing/2014/main" id="{F3F2E12A-4A07-E477-BC4D-C1F6FBCE160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34867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a:extLst>
            <a:ext uri="{FF2B5EF4-FFF2-40B4-BE49-F238E27FC236}">
              <a16:creationId xmlns:a16="http://schemas.microsoft.com/office/drawing/2014/main" id="{F907BCDB-6A72-DF8E-8AEF-BBC55EEC2779}"/>
            </a:ext>
          </a:extLst>
        </p:cNvPr>
        <p:cNvGrpSpPr/>
        <p:nvPr/>
      </p:nvGrpSpPr>
      <p:grpSpPr>
        <a:xfrm>
          <a:off x="0" y="0"/>
          <a:ext cx="0" cy="0"/>
          <a:chOff x="0" y="0"/>
          <a:chExt cx="0" cy="0"/>
        </a:xfrm>
      </p:grpSpPr>
      <p:sp>
        <p:nvSpPr>
          <p:cNvPr id="174" name="Google Shape;174;g971650b739_0_77:notes">
            <a:extLst>
              <a:ext uri="{FF2B5EF4-FFF2-40B4-BE49-F238E27FC236}">
                <a16:creationId xmlns:a16="http://schemas.microsoft.com/office/drawing/2014/main" id="{E4D4E2D1-A0BA-D1C9-AC9A-38846B773D6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Visit the BEA’s website (hawkes.biz/</a:t>
            </a:r>
            <a:r>
              <a:rPr lang="en-US" dirty="0" err="1"/>
              <a:t>beagdp</a:t>
            </a:r>
            <a:r>
              <a:rPr lang="en-US" dirty="0"/>
              <a:t>) and choose GDP by state to find the GDP of your state in 2022. Use Google to find your state’s population; then, calculate the GDP per capita in your state. How does your state’s GDP per capita compare with the 2022 U.S. GDP per capita, which was $76,028?</a:t>
            </a:r>
          </a:p>
          <a:p>
            <a:pPr marL="0" lvl="0" indent="0" algn="l" rtl="0">
              <a:spcBef>
                <a:spcPts val="0"/>
              </a:spcBef>
              <a:spcAft>
                <a:spcPts val="0"/>
              </a:spcAft>
              <a:buNone/>
            </a:pPr>
            <a:endParaRPr dirty="0"/>
          </a:p>
        </p:txBody>
      </p:sp>
      <p:sp>
        <p:nvSpPr>
          <p:cNvPr id="175" name="Google Shape;175;g971650b739_0_77:notes">
            <a:extLst>
              <a:ext uri="{FF2B5EF4-FFF2-40B4-BE49-F238E27FC236}">
                <a16:creationId xmlns:a16="http://schemas.microsoft.com/office/drawing/2014/main" id="{4F3B42B4-63F6-49D2-7F97-D67270A054E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97098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level of gross domestic product (GDP) per capita captures some of what we mean by the phrase "standard of living.“ While GDP focuses on production that is bought and sold in markets, standard of living includes all elements that affect people's well-being. It is useful to identify some components of standard of living that are not accounted for in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is unable to measure many factors that we would typically consider impactful to our standard of living. While these factors might be quantifiable, they do not fall under the calculation of GDP. They are sometimes byproducts of the produced goods and services that are included in GDP. In other words, quality-of-life characteristics fall outside the scope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While GDP includes what a country spends on environmental protection, health care, and education, it does not include actual levels of environmental cleanliness, health, infant mortality rates, and air quality.</a:t>
            </a:r>
            <a:endParaRPr dirty="0"/>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GDP per capita does not fully capture the idea of standard of living, there is a concern that increases in GDP over time are illusory. It is possible that while GDP is rising, the standard of living could be falling if factors not included in GDP, like human health, are worsening. In some ways, the rise in GDP understates the actual rise in the standard of living. For example, the typical work week for a U.S. worker has fallen over the last century from about sixty hours per week to less than forty. Also, life expectancy and health have risen dramatically, and so has the average level of education.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63885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972f0a5f7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high level of GDP should not be the only goal of macroeconomic policy or government policy. GDP does measure production well and does indicate when a country is materially better or worse off in terms of jobs and incomes.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4" name="Google Shape;134;g972f0a5f7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principal tools that economists use are theories and models. In microeconomics, we use the theories of supply and demand. In macroeconomics, we use the theories of aggregate demand (AD) and aggregate supply (AS). We will review two perspectives on macroeconomics: neoclassical and Keynesian.</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5</a:t>
            </a:fld>
            <a:endParaRPr lang="en-US"/>
          </a:p>
        </p:txBody>
      </p:sp>
    </p:spTree>
    <p:extLst>
      <p:ext uri="{BB962C8B-B14F-4D97-AF65-F5344CB8AC3E}">
        <p14:creationId xmlns:p14="http://schemas.microsoft.com/office/powerpoint/2010/main" val="41095061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How would you assess the basic standard of living in your community? What indicators promote a strong standard? What do you see that points to a need for improvement?</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4013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Macroeconomics requires measuring data and observing trends, patterns, and changes. The first step in macroeconomics is measuring the overall economy. </a:t>
            </a:r>
            <a:r>
              <a:rPr lang="en-US" sz="1200" dirty="0">
                <a:solidFill>
                  <a:schemeClr val="bg1"/>
                </a:solidFill>
              </a:rPr>
              <a:t>Economists typically measure the size of a nation’s overall economy by its </a:t>
            </a:r>
            <a:r>
              <a:rPr lang="en-US" sz="1200" b="0" dirty="0">
                <a:solidFill>
                  <a:schemeClr val="bg1"/>
                </a:solidFill>
              </a:rPr>
              <a:t>gross domestic product (GDP)</a:t>
            </a:r>
            <a:r>
              <a:rPr lang="en-US" sz="1200" dirty="0">
                <a:solidFill>
                  <a:schemeClr val="bg1"/>
                </a:solidFill>
              </a:rPr>
              <a:t>, which is</a:t>
            </a:r>
            <a:r>
              <a:rPr lang="en-US" sz="1200" b="1" dirty="0">
                <a:solidFill>
                  <a:schemeClr val="bg1"/>
                </a:solidFill>
              </a:rPr>
              <a:t> </a:t>
            </a:r>
            <a:r>
              <a:rPr lang="en-US" sz="1200" dirty="0">
                <a:solidFill>
                  <a:schemeClr val="bg1"/>
                </a:solidFill>
              </a:rPr>
              <a:t>the value of all final goods and services produced within a country in a given year.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7</a:t>
            </a:fld>
            <a:endParaRPr lang="en-US"/>
          </a:p>
        </p:txBody>
      </p:sp>
    </p:spTree>
    <p:extLst>
      <p:ext uri="{BB962C8B-B14F-4D97-AF65-F5344CB8AC3E}">
        <p14:creationId xmlns:p14="http://schemas.microsoft.com/office/powerpoint/2010/main" val="1353615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ways to measure GDP: by demand, by supply, and the national income approach.</a:t>
            </a:r>
          </a:p>
        </p:txBody>
      </p:sp>
      <p:sp>
        <p:nvSpPr>
          <p:cNvPr id="4" name="Slide Number Placeholder 3"/>
          <p:cNvSpPr>
            <a:spLocks noGrp="1"/>
          </p:cNvSpPr>
          <p:nvPr>
            <p:ph type="sldNum" sz="quarter" idx="5"/>
          </p:nvPr>
        </p:nvSpPr>
        <p:spPr/>
        <p:txBody>
          <a:bodyPr/>
          <a:lstStyle/>
          <a:p>
            <a:fld id="{A0AA51B6-7015-4F17-AC00-F3B87BAE0309}" type="slidenum">
              <a:rPr lang="en-US" smtClean="0"/>
              <a:t>8</a:t>
            </a:fld>
            <a:endParaRPr lang="en-US"/>
          </a:p>
        </p:txBody>
      </p:sp>
    </p:spTree>
    <p:extLst>
      <p:ext uri="{BB962C8B-B14F-4D97-AF65-F5344CB8AC3E}">
        <p14:creationId xmlns:p14="http://schemas.microsoft.com/office/powerpoint/2010/main" val="3402857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buys (demands) all this production? We can divide demand into four main parts: Consumer spending (consumption), Business spending (investment), Government spending on goods and services, Spending on net exports (exports minus imports)</a:t>
            </a:r>
          </a:p>
        </p:txBody>
      </p:sp>
      <p:sp>
        <p:nvSpPr>
          <p:cNvPr id="4" name="Slide Number Placeholder 3"/>
          <p:cNvSpPr>
            <a:spLocks noGrp="1"/>
          </p:cNvSpPr>
          <p:nvPr>
            <p:ph type="sldNum" sz="quarter" idx="5"/>
          </p:nvPr>
        </p:nvSpPr>
        <p:spPr/>
        <p:txBody>
          <a:bodyPr/>
          <a:lstStyle/>
          <a:p>
            <a:fld id="{A0AA51B6-7015-4F17-AC00-F3B87BAE0309}" type="slidenum">
              <a:rPr lang="en-US" smtClean="0"/>
              <a:t>9</a:t>
            </a:fld>
            <a:endParaRPr lang="en-US"/>
          </a:p>
        </p:txBody>
      </p:sp>
    </p:spTree>
    <p:extLst>
      <p:ext uri="{BB962C8B-B14F-4D97-AF65-F5344CB8AC3E}">
        <p14:creationId xmlns:p14="http://schemas.microsoft.com/office/powerpoint/2010/main" val="2727846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Consumption expenditure by households is the largest component of GDP, accounting for about two-thirds in any year. This tells us that consumers' spending decisions are a major driver of the economy. Consumer spending does not fluctuate much and has only increased modestly over time.</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10</a:t>
            </a:fld>
            <a:endParaRPr lang="en-US"/>
          </a:p>
        </p:txBody>
      </p:sp>
    </p:spTree>
    <p:extLst>
      <p:ext uri="{BB962C8B-B14F-4D97-AF65-F5344CB8AC3E}">
        <p14:creationId xmlns:p14="http://schemas.microsoft.com/office/powerpoint/2010/main" val="4082241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Investment expenditure refers to purchases of buildings and equipment, primarily by businesses. Investment demand is far smaller than consumption demand, typically accounting for only about 15% to 18% of GDP. Investment fluctuates more noticeably than consumption.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11</a:t>
            </a:fld>
            <a:endParaRPr lang="en-US"/>
          </a:p>
        </p:txBody>
      </p:sp>
    </p:spTree>
    <p:extLst>
      <p:ext uri="{BB962C8B-B14F-4D97-AF65-F5344CB8AC3E}">
        <p14:creationId xmlns:p14="http://schemas.microsoft.com/office/powerpoint/2010/main" val="2322344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418064"/>
            <a:ext cx="9144000" cy="13234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the Size of the Economy: Gross Domestic Product</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Consumption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sumption expenditure by households is the largest component of GDP, accounting for about two-thirds in any year."/>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Consumption expenditure by households is the largest component of GDP, accounting for about two-thirds in any year.</a:t>
              </a:r>
            </a:p>
          </p:txBody>
        </p:sp>
      </p:grpSp>
      <p:grpSp>
        <p:nvGrpSpPr>
          <p:cNvPr id="20" name="Group 19" descr="This tells us that consumers' spending decisions are a major driver of the economy."/>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tells us that consumers' spending decisions are a major driver of the economy.</a:t>
              </a:r>
            </a:p>
          </p:txBody>
        </p:sp>
      </p:grpSp>
      <p:grpSp>
        <p:nvGrpSpPr>
          <p:cNvPr id="23" name="Group 22" descr="Consumer spending does not fluctuate much and has only increased modestly over time."/>
          <p:cNvGrpSpPr/>
          <p:nvPr/>
        </p:nvGrpSpPr>
        <p:grpSpPr>
          <a:xfrm>
            <a:off x="2066921" y="3597621"/>
            <a:ext cx="8058154" cy="97049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845935"/>
              <a:ext cx="7807571" cy="58858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spending does not fluctuate much and has only increased modestly over time.</a:t>
              </a:r>
            </a:p>
          </p:txBody>
        </p:sp>
      </p:grpSp>
    </p:spTree>
    <p:extLst>
      <p:ext uri="{BB962C8B-B14F-4D97-AF65-F5344CB8AC3E}">
        <p14:creationId xmlns:p14="http://schemas.microsoft.com/office/powerpoint/2010/main" val="630922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Investment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vestment expenditure refers to purchases of buildings and equipment, primarily by businesses."/>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expenditure refers to purchases of buildings and equipment, primarily by businesses.</a:t>
              </a:r>
            </a:p>
          </p:txBody>
        </p:sp>
      </p:grpSp>
      <p:grpSp>
        <p:nvGrpSpPr>
          <p:cNvPr id="20" name="Group 19" descr="Investment demand is far smaller than consumption demand, typically accounting for only about 15%–18% of GDP."/>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demand is far smaller than consumption demand, typically accounting for only about 15% to 18% of GDP.</a:t>
              </a:r>
            </a:p>
          </p:txBody>
        </p:sp>
      </p:grpSp>
      <p:grpSp>
        <p:nvGrpSpPr>
          <p:cNvPr id="23" name="Group 22" descr="Investment fluctuates more noticeably than consumption."/>
          <p:cNvGrpSpPr/>
          <p:nvPr/>
        </p:nvGrpSpPr>
        <p:grpSpPr>
          <a:xfrm>
            <a:off x="2066921" y="3597621"/>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fluctuates more noticeably than consumption.</a:t>
              </a:r>
            </a:p>
          </p:txBody>
        </p:sp>
      </p:grpSp>
    </p:spTree>
    <p:extLst>
      <p:ext uri="{BB962C8B-B14F-4D97-AF65-F5344CB8AC3E}">
        <p14:creationId xmlns:p14="http://schemas.microsoft.com/office/powerpoint/2010/main" val="2714077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Government Spending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expenditure in the United States is close to 20% of GDP."/>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expenditure in the United States is close to 20% of GDP.</a:t>
              </a:r>
            </a:p>
          </p:txBody>
        </p:sp>
      </p:grpSp>
      <p:grpSp>
        <p:nvGrpSpPr>
          <p:cNvPr id="20" name="Group 19" descr="The only part of government spending counted in demand is government purchases of goods or services produced in the economy."/>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part of government spending counted in demand is government purchases of goods or services produced in the economy.</a:t>
              </a:r>
            </a:p>
          </p:txBody>
        </p:sp>
      </p:grpSp>
      <p:pic>
        <p:nvPicPr>
          <p:cNvPr id="6" name="Picture 5" descr="A two-column table showing types of government spending and examples. The first column is labeled Type of Spending and the second column is labeled Example. An example of federal government spending is buying a new fighter jet for the air force. An example of state government spending is building a new highway. An example of local government spending is building a new school.">
            <a:extLst>
              <a:ext uri="{FF2B5EF4-FFF2-40B4-BE49-F238E27FC236}">
                <a16:creationId xmlns:a16="http://schemas.microsoft.com/office/drawing/2014/main" id="{A60F65C3-455E-0150-45ED-F07DFD153A13}"/>
              </a:ext>
            </a:extLst>
          </p:cNvPr>
          <p:cNvPicPr>
            <a:picLocks noChangeAspect="1"/>
          </p:cNvPicPr>
          <p:nvPr/>
        </p:nvPicPr>
        <p:blipFill>
          <a:blip r:embed="rId3"/>
          <a:stretch>
            <a:fillRect/>
          </a:stretch>
        </p:blipFill>
        <p:spPr>
          <a:xfrm>
            <a:off x="1630976" y="3757161"/>
            <a:ext cx="8930047" cy="1710783"/>
          </a:xfrm>
          <a:prstGeom prst="rect">
            <a:avLst/>
          </a:prstGeom>
        </p:spPr>
      </p:pic>
    </p:spTree>
    <p:extLst>
      <p:ext uri="{BB962C8B-B14F-4D97-AF65-F5344CB8AC3E}">
        <p14:creationId xmlns:p14="http://schemas.microsoft.com/office/powerpoint/2010/main" val="3822756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Exports and Imports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orts are domestically produced goods that a country sells abroad."/>
          <p:cNvGrpSpPr/>
          <p:nvPr/>
        </p:nvGrpSpPr>
        <p:grpSpPr>
          <a:xfrm>
            <a:off x="2066922" y="1610476"/>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domestically produced goods that a country sells abroad.</a:t>
              </a:r>
            </a:p>
          </p:txBody>
        </p:sp>
      </p:grpSp>
      <p:grpSp>
        <p:nvGrpSpPr>
          <p:cNvPr id="20" name="Group 19" descr="Imports are goods produced in other countries that residents of this country purchase."/>
          <p:cNvGrpSpPr/>
          <p:nvPr/>
        </p:nvGrpSpPr>
        <p:grpSpPr>
          <a:xfrm>
            <a:off x="2066921" y="2522459"/>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goods produced in other countries that residents of this country purchase.</a:t>
              </a:r>
            </a:p>
          </p:txBody>
        </p:sp>
      </p:grpSp>
      <p:grpSp>
        <p:nvGrpSpPr>
          <p:cNvPr id="23" name="Group 22" descr="We call the gap between exports and imports the trade balance."/>
          <p:cNvGrpSpPr/>
          <p:nvPr/>
        </p:nvGrpSpPr>
        <p:grpSpPr>
          <a:xfrm>
            <a:off x="2066921" y="3434442"/>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the gap between exports and imports the </a:t>
              </a:r>
              <a:r>
                <a:rPr lang="en-US" sz="2000" b="1" dirty="0">
                  <a:solidFill>
                    <a:schemeClr val="bg1"/>
                  </a:solidFill>
                </a:rPr>
                <a:t>trade balance</a:t>
              </a:r>
              <a:r>
                <a:rPr lang="en-US" sz="2000" dirty="0">
                  <a:solidFill>
                    <a:schemeClr val="bg1"/>
                  </a:solidFill>
                </a:rPr>
                <a:t>.</a:t>
              </a:r>
            </a:p>
          </p:txBody>
        </p:sp>
      </p:grpSp>
      <p:pic>
        <p:nvPicPr>
          <p:cNvPr id="5" name="Picture 4" descr="When exports are greater than imports, there is a trade surplus. When imports are greater than exports, there is a trade deficit.">
            <a:extLst>
              <a:ext uri="{FF2B5EF4-FFF2-40B4-BE49-F238E27FC236}">
                <a16:creationId xmlns:a16="http://schemas.microsoft.com/office/drawing/2014/main" id="{ED73B2DF-812F-245B-9201-8653D531FB28}"/>
              </a:ext>
            </a:extLst>
          </p:cNvPr>
          <p:cNvPicPr>
            <a:picLocks noChangeAspect="1"/>
          </p:cNvPicPr>
          <p:nvPr/>
        </p:nvPicPr>
        <p:blipFill>
          <a:blip r:embed="rId3"/>
          <a:stretch>
            <a:fillRect/>
          </a:stretch>
        </p:blipFill>
        <p:spPr>
          <a:xfrm>
            <a:off x="3305260" y="4439331"/>
            <a:ext cx="5581480" cy="2129121"/>
          </a:xfrm>
          <a:prstGeom prst="rect">
            <a:avLst/>
          </a:prstGeom>
        </p:spPr>
      </p:pic>
    </p:spTree>
    <p:extLst>
      <p:ext uri="{BB962C8B-B14F-4D97-AF65-F5344CB8AC3E}">
        <p14:creationId xmlns:p14="http://schemas.microsoft.com/office/powerpoint/2010/main" val="3347796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GDP by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able Goods"/>
          <p:cNvGrpSpPr/>
          <p:nvPr/>
        </p:nvGrpSpPr>
        <p:grpSpPr>
          <a:xfrm>
            <a:off x="3151416" y="1936652"/>
            <a:ext cx="2432958" cy="1617913"/>
            <a:chOff x="1149289" y="1753237"/>
            <a:chExt cx="2080342"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149289" y="2187539"/>
              <a:ext cx="2080339" cy="547714"/>
            </a:xfrm>
            <a:prstGeom prst="rect">
              <a:avLst/>
            </a:prstGeom>
            <a:grpFill/>
          </p:spPr>
          <p:txBody>
            <a:bodyPr wrap="square" rtlCol="0" anchor="ctr">
              <a:spAutoFit/>
            </a:bodyPr>
            <a:lstStyle/>
            <a:p>
              <a:pPr algn="ctr">
                <a:lnSpc>
                  <a:spcPct val="150000"/>
                </a:lnSpc>
              </a:pPr>
              <a:r>
                <a:rPr lang="en-US" sz="2200" dirty="0">
                  <a:solidFill>
                    <a:schemeClr val="bg1"/>
                  </a:solidFill>
                </a:rPr>
                <a:t>Durable Goods</a:t>
              </a:r>
            </a:p>
          </p:txBody>
        </p:sp>
      </p:grpSp>
      <p:grpSp>
        <p:nvGrpSpPr>
          <p:cNvPr id="23" name="Group 22" descr="Nondurable Goods"/>
          <p:cNvGrpSpPr/>
          <p:nvPr/>
        </p:nvGrpSpPr>
        <p:grpSpPr>
          <a:xfrm>
            <a:off x="6607625" y="1972710"/>
            <a:ext cx="2432958" cy="1617913"/>
            <a:chOff x="3531823" y="1747690"/>
            <a:chExt cx="2080344"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3" y="2157267"/>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Nondurable Goods</a:t>
              </a:r>
            </a:p>
          </p:txBody>
        </p:sp>
      </p:grpSp>
      <p:grpSp>
        <p:nvGrpSpPr>
          <p:cNvPr id="17" name="Group 16" descr="Services"/>
          <p:cNvGrpSpPr/>
          <p:nvPr/>
        </p:nvGrpSpPr>
        <p:grpSpPr>
          <a:xfrm>
            <a:off x="1698586" y="4137109"/>
            <a:ext cx="2432955" cy="1617913"/>
            <a:chOff x="2189461" y="3614220"/>
            <a:chExt cx="2080340" cy="1617913"/>
          </a:xfrm>
          <a:solidFill>
            <a:srgbClr val="627981"/>
          </a:solidFill>
        </p:grpSpPr>
        <p:sp>
          <p:nvSpPr>
            <p:cNvPr id="18" name="Rectangle 17"/>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2189461" y="4022468"/>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Services</a:t>
              </a:r>
            </a:p>
          </p:txBody>
        </p:sp>
      </p:grpSp>
      <p:grpSp>
        <p:nvGrpSpPr>
          <p:cNvPr id="27" name="Group 26" descr="Structures">
            <a:extLst>
              <a:ext uri="{FF2B5EF4-FFF2-40B4-BE49-F238E27FC236}">
                <a16:creationId xmlns:a16="http://schemas.microsoft.com/office/drawing/2014/main" id="{7F7FD7C7-9431-E24E-93F5-87CA8C11C8D8}"/>
              </a:ext>
            </a:extLst>
          </p:cNvPr>
          <p:cNvGrpSpPr/>
          <p:nvPr/>
        </p:nvGrpSpPr>
        <p:grpSpPr>
          <a:xfrm>
            <a:off x="4879521" y="4144198"/>
            <a:ext cx="2432956" cy="1617913"/>
            <a:chOff x="2189457" y="3614220"/>
            <a:chExt cx="2080344" cy="1617913"/>
          </a:xfrm>
          <a:solidFill>
            <a:srgbClr val="627981"/>
          </a:solidFill>
        </p:grpSpPr>
        <p:sp>
          <p:nvSpPr>
            <p:cNvPr id="28" name="Rectangle 27">
              <a:extLst>
                <a:ext uri="{FF2B5EF4-FFF2-40B4-BE49-F238E27FC236}">
                  <a16:creationId xmlns:a16="http://schemas.microsoft.com/office/drawing/2014/main" id="{B6C20A7C-843D-2343-83C1-5311B3CB060C}"/>
                </a:ext>
              </a:extLst>
            </p:cNvPr>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TextBox 28">
              <a:extLst>
                <a:ext uri="{FF2B5EF4-FFF2-40B4-BE49-F238E27FC236}">
                  <a16:creationId xmlns:a16="http://schemas.microsoft.com/office/drawing/2014/main" id="{3FD67BDC-927A-AA4B-80D9-784F1281D07F}"/>
                </a:ext>
              </a:extLst>
            </p:cNvPr>
            <p:cNvSpPr txBox="1"/>
            <p:nvPr/>
          </p:nvSpPr>
          <p:spPr>
            <a:xfrm>
              <a:off x="2189457" y="4015379"/>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Structures</a:t>
              </a:r>
            </a:p>
          </p:txBody>
        </p:sp>
      </p:grpSp>
      <p:grpSp>
        <p:nvGrpSpPr>
          <p:cNvPr id="11" name="Group 10" descr="Inventories"/>
          <p:cNvGrpSpPr/>
          <p:nvPr/>
        </p:nvGrpSpPr>
        <p:grpSpPr>
          <a:xfrm>
            <a:off x="8060453" y="4152989"/>
            <a:ext cx="2432963" cy="1617909"/>
            <a:chOff x="5914350" y="1747690"/>
            <a:chExt cx="2080353"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50" y="2057729"/>
              <a:ext cx="2080340" cy="701169"/>
            </a:xfrm>
            <a:prstGeom prst="rect">
              <a:avLst/>
            </a:prstGeom>
            <a:grpFill/>
          </p:spPr>
          <p:txBody>
            <a:bodyPr wrap="square" rtlCol="0" anchor="ctr">
              <a:spAutoFit/>
            </a:bodyPr>
            <a:lstStyle/>
            <a:p>
              <a:pPr algn="ctr">
                <a:lnSpc>
                  <a:spcPct val="150000"/>
                </a:lnSpc>
              </a:pPr>
              <a:r>
                <a:rPr lang="en-US" sz="2200" dirty="0">
                  <a:solidFill>
                    <a:schemeClr val="bg1"/>
                  </a:solidFill>
                </a:rPr>
                <a:t>Inventories</a:t>
              </a:r>
            </a:p>
          </p:txBody>
        </p:sp>
      </p:grpSp>
    </p:spTree>
    <p:extLst>
      <p:ext uri="{BB962C8B-B14F-4D97-AF65-F5344CB8AC3E}">
        <p14:creationId xmlns:p14="http://schemas.microsoft.com/office/powerpoint/2010/main" val="1949805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GDP by the National Income Approach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Businesses use revenue to pay their bills, including wages, rent, and profit to the entrepreneur.">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use revenue to pay their bills, including wages, rent, and profit to the entrepreneur.</a:t>
              </a:r>
            </a:p>
          </p:txBody>
        </p:sp>
      </p:grpSp>
      <p:grpSp>
        <p:nvGrpSpPr>
          <p:cNvPr id="18" name="Group 17" descr="Adding up all the income produced in a year is another way to measure GDP.">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Adding up all the income produced in a year is another way to measure GDP.</a:t>
              </a:r>
            </a:p>
          </p:txBody>
        </p:sp>
      </p:grpSp>
      <p:grpSp>
        <p:nvGrpSpPr>
          <p:cNvPr id="28" name="Group 27" descr="The total value of a nation’s output is equal to the total value of its income.">
            <a:extLst>
              <a:ext uri="{FF2B5EF4-FFF2-40B4-BE49-F238E27FC236}">
                <a16:creationId xmlns:a16="http://schemas.microsoft.com/office/drawing/2014/main" id="{4E027941-4213-4906-8AC4-344359A090AC}"/>
              </a:ext>
            </a:extLst>
          </p:cNvPr>
          <p:cNvGrpSpPr/>
          <p:nvPr/>
        </p:nvGrpSpPr>
        <p:grpSpPr>
          <a:xfrm>
            <a:off x="2066921" y="359762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58858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value of a nation’s output is equal to the total value of its income.</a:t>
              </a:r>
            </a:p>
          </p:txBody>
        </p:sp>
      </p:grpSp>
    </p:spTree>
    <p:extLst>
      <p:ext uri="{BB962C8B-B14F-4D97-AF65-F5344CB8AC3E}">
        <p14:creationId xmlns:p14="http://schemas.microsoft.com/office/powerpoint/2010/main" val="3507424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4705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Problem of Double Counting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GDP is the value of all final goods and services, those that have reached the furthest stage of production, produced within a year.">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is the value of all final goods and services, those that have reached the furthest stage of production, produced within a year.</a:t>
              </a:r>
            </a:p>
          </p:txBody>
        </p:sp>
      </p:grpSp>
      <p:grpSp>
        <p:nvGrpSpPr>
          <p:cNvPr id="18" name="Group 17" descr="Double counting is counting output more than once as it travels through production.">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Double counting </a:t>
              </a:r>
              <a:r>
                <a:rPr lang="en-US" sz="2000" dirty="0">
                  <a:solidFill>
                    <a:schemeClr val="bg1"/>
                  </a:solidFill>
                </a:rPr>
                <a:t>is counting output more than once as it travels through production.</a:t>
              </a:r>
            </a:p>
          </p:txBody>
        </p:sp>
      </p:grpSp>
      <p:grpSp>
        <p:nvGrpSpPr>
          <p:cNvPr id="28" name="Group 27" descr="To avoid double counting, statisticians only count the value of final goods and services, not intermediate goods (goods that go into producing other goods).">
            <a:extLst>
              <a:ext uri="{FF2B5EF4-FFF2-40B4-BE49-F238E27FC236}">
                <a16:creationId xmlns:a16="http://schemas.microsoft.com/office/drawing/2014/main" id="{4E027941-4213-4906-8AC4-344359A090AC}"/>
              </a:ext>
            </a:extLst>
          </p:cNvPr>
          <p:cNvGrpSpPr/>
          <p:nvPr/>
        </p:nvGrpSpPr>
        <p:grpSpPr>
          <a:xfrm>
            <a:off x="2066921" y="3597621"/>
            <a:ext cx="8058154" cy="1126779"/>
            <a:chOff x="542923" y="1736761"/>
            <a:chExt cx="8058154" cy="105957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10595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avoid double counting, statisticians only count the value of final goods and services, not intermediate goods (goods that go into producing other goods).</a:t>
              </a:r>
            </a:p>
          </p:txBody>
        </p:sp>
      </p:grpSp>
    </p:spTree>
    <p:extLst>
      <p:ext uri="{BB962C8B-B14F-4D97-AF65-F5344CB8AC3E}">
        <p14:creationId xmlns:p14="http://schemas.microsoft.com/office/powerpoint/2010/main" val="145557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Other Ways to Measure the Economy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ross National Product (GNP): Measures what a country’s citizens and firms produce, regardless of whether it was produced domestically or internationally"/>
          <p:cNvGrpSpPr/>
          <p:nvPr/>
        </p:nvGrpSpPr>
        <p:grpSpPr>
          <a:xfrm>
            <a:off x="1881184" y="1342788"/>
            <a:ext cx="8429625" cy="1519544"/>
            <a:chOff x="542923" y="1524384"/>
            <a:chExt cx="8058154" cy="1389139"/>
          </a:xfrm>
          <a:solidFill>
            <a:srgbClr val="627981"/>
          </a:solidFill>
        </p:grpSpPr>
        <p:sp>
          <p:nvSpPr>
            <p:cNvPr id="9" name="Rectangle 8"/>
            <p:cNvSpPr/>
            <p:nvPr/>
          </p:nvSpPr>
          <p:spPr>
            <a:xfrm>
              <a:off x="542923" y="1524384"/>
              <a:ext cx="8058154" cy="13891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4" y="1526417"/>
              <a:ext cx="8058153" cy="1306934"/>
            </a:xfrm>
            <a:prstGeom prst="rect">
              <a:avLst/>
            </a:prstGeom>
            <a:grpFill/>
          </p:spPr>
          <p:txBody>
            <a:bodyPr wrap="square" rtlCol="0">
              <a:spAutoFit/>
            </a:bodyPr>
            <a:lstStyle/>
            <a:p>
              <a:pPr algn="ctr">
                <a:lnSpc>
                  <a:spcPct val="150000"/>
                </a:lnSpc>
              </a:pPr>
              <a:r>
                <a:rPr lang="en-US" sz="2000" b="1" dirty="0">
                  <a:solidFill>
                    <a:schemeClr val="bg1"/>
                  </a:solidFill>
                </a:rPr>
                <a:t>Gross National Product (GNP):</a:t>
              </a:r>
            </a:p>
            <a:p>
              <a:pPr algn="ctr">
                <a:lnSpc>
                  <a:spcPct val="150000"/>
                </a:lnSpc>
              </a:pPr>
              <a:r>
                <a:rPr lang="en-US" sz="2000" dirty="0">
                  <a:solidFill>
                    <a:schemeClr val="bg1"/>
                  </a:solidFill>
                </a:rPr>
                <a:t>Measures what a country’s citizens and firms produce, regardless of whether it was produced domestically or internationally</a:t>
              </a:r>
            </a:p>
          </p:txBody>
        </p:sp>
      </p:grpSp>
      <p:grpSp>
        <p:nvGrpSpPr>
          <p:cNvPr id="20" name="Group 19" descr="Net National Product (NNP): GNP minus how much physical capital depreciates due to aging over the course of a year&#10;Can be divided into national income (all incomes to business &amp; people) and personal income (only income to people)"/>
          <p:cNvGrpSpPr/>
          <p:nvPr/>
        </p:nvGrpSpPr>
        <p:grpSpPr>
          <a:xfrm>
            <a:off x="1881186" y="3236467"/>
            <a:ext cx="8429623" cy="2561339"/>
            <a:chOff x="542921" y="1719777"/>
            <a:chExt cx="8058154" cy="2331534"/>
          </a:xfrm>
          <a:solidFill>
            <a:srgbClr val="627981"/>
          </a:solidFill>
        </p:grpSpPr>
        <p:sp>
          <p:nvSpPr>
            <p:cNvPr id="21" name="Rectangle 20"/>
            <p:cNvSpPr/>
            <p:nvPr/>
          </p:nvSpPr>
          <p:spPr>
            <a:xfrm>
              <a:off x="542921" y="1719777"/>
              <a:ext cx="8058154" cy="23315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68211" y="1844909"/>
              <a:ext cx="7807571" cy="2141844"/>
            </a:xfrm>
            <a:prstGeom prst="rect">
              <a:avLst/>
            </a:prstGeom>
            <a:grpFill/>
          </p:spPr>
          <p:txBody>
            <a:bodyPr wrap="square" rtlCol="0">
              <a:spAutoFit/>
            </a:bodyPr>
            <a:lstStyle/>
            <a:p>
              <a:pPr algn="ctr">
                <a:lnSpc>
                  <a:spcPct val="150000"/>
                </a:lnSpc>
              </a:pPr>
              <a:r>
                <a:rPr lang="en-US" sz="2000" b="1" dirty="0">
                  <a:solidFill>
                    <a:schemeClr val="bg1"/>
                  </a:solidFill>
                </a:rPr>
                <a:t>Net National Product (NNP):</a:t>
              </a:r>
            </a:p>
            <a:p>
              <a:pPr algn="ctr">
                <a:lnSpc>
                  <a:spcPct val="150000"/>
                </a:lnSpc>
              </a:pPr>
              <a:r>
                <a:rPr lang="en-US" sz="2000" dirty="0">
                  <a:solidFill>
                    <a:schemeClr val="bg1"/>
                  </a:solidFill>
                </a:rPr>
                <a:t>GNP minus how much physical capital depreciates due to aging over the course of a year</a:t>
              </a:r>
            </a:p>
            <a:p>
              <a:pPr algn="ctr">
                <a:lnSpc>
                  <a:spcPct val="150000"/>
                </a:lnSpc>
              </a:pPr>
              <a:r>
                <a:rPr lang="en-US" sz="2000" dirty="0">
                  <a:solidFill>
                    <a:schemeClr val="bg1"/>
                  </a:solidFill>
                </a:rPr>
                <a:t>Can be divided into national income (all incomes to business &amp; people) and personal income (only income to people)</a:t>
              </a:r>
            </a:p>
          </p:txBody>
        </p:sp>
      </p:grpSp>
    </p:spTree>
    <p:extLst>
      <p:ext uri="{BB962C8B-B14F-4D97-AF65-F5344CB8AC3E}">
        <p14:creationId xmlns:p14="http://schemas.microsoft.com/office/powerpoint/2010/main" val="3864711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16" name="Straight Connector 15">
            <a:extLst>
              <a:ext uri="{FF2B5EF4-FFF2-40B4-BE49-F238E27FC236}">
                <a16:creationId xmlns:a16="http://schemas.microsoft.com/office/drawing/2014/main" id="{3D584B09-E72B-471C-B217-E2E00A02263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4" y="1444454"/>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b="0" dirty="0">
              <a:ea typeface="Cambria Math" panose="02040503050406030204" pitchFamily="18" charset="0"/>
            </a:endParaRPr>
          </a:p>
          <a:p>
            <a:pPr algn="ctr"/>
            <a:r>
              <a:rPr lang="en-US" sz="2000" dirty="0">
                <a:solidFill>
                  <a:schemeClr val="bg1"/>
                </a:solidFill>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algn="ctr"/>
            <a:endParaRPr lang="en-US" sz="2000" dirty="0">
              <a:solidFill>
                <a:schemeClr val="bg1"/>
              </a:solidFill>
            </a:endParaRPr>
          </a:p>
        </p:txBody>
      </p:sp>
      <p:pic>
        <p:nvPicPr>
          <p:cNvPr id="5" name="Picture 4" descr="A ship sailing with cargo">
            <a:extLst>
              <a:ext uri="{FF2B5EF4-FFF2-40B4-BE49-F238E27FC236}">
                <a16:creationId xmlns:a16="http://schemas.microsoft.com/office/drawing/2014/main" id="{56F21D1E-B06C-468A-B450-E597D9636C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3018" y="3646928"/>
            <a:ext cx="4345951" cy="2897585"/>
          </a:xfrm>
          <a:prstGeom prst="rect">
            <a:avLst/>
          </a:prstGeom>
        </p:spPr>
      </p:pic>
    </p:spTree>
    <p:extLst>
      <p:ext uri="{BB962C8B-B14F-4D97-AF65-F5344CB8AC3E}">
        <p14:creationId xmlns:p14="http://schemas.microsoft.com/office/powerpoint/2010/main" val="301331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16" name="Straight Connector 15">
            <a:extLst>
              <a:ext uri="{FF2B5EF4-FFF2-40B4-BE49-F238E27FC236}">
                <a16:creationId xmlns:a16="http://schemas.microsoft.com/office/drawing/2014/main" id="{3D584B09-E72B-471C-B217-E2E00A02263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451809"/>
            <a:ext cx="9273061" cy="4708981"/>
          </a:xfrm>
          <a:prstGeom prst="rect">
            <a:avLst/>
          </a:prstGeom>
          <a:solidFill>
            <a:srgbClr val="627981"/>
          </a:solidFill>
          <a:ln>
            <a:solidFill>
              <a:srgbClr val="627981"/>
            </a:solidFill>
          </a:ln>
        </p:spPr>
        <p:txBody>
          <a:bodyPr wrap="square" rtlCol="0" anchor="ctr">
            <a:spAutoFit/>
          </a:bodyPr>
          <a:lstStyle/>
          <a:p>
            <a:pPr algn="ctr"/>
            <a:endParaRPr lang="en-US" sz="2000" b="0" dirty="0">
              <a:ea typeface="Cambria Math" panose="02040503050406030204" pitchFamily="18" charset="0"/>
            </a:endParaRPr>
          </a:p>
          <a:p>
            <a:pPr algn="ctr"/>
            <a:r>
              <a:rPr lang="en-US" sz="2000" dirty="0">
                <a:solidFill>
                  <a:schemeClr val="bg1"/>
                </a:solidFill>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algn="ctr"/>
            <a:endParaRPr lang="en-US" sz="2000" dirty="0">
              <a:solidFill>
                <a:schemeClr val="bg1"/>
              </a:solidFill>
            </a:endParaRPr>
          </a:p>
          <a:p>
            <a:pPr algn="ctr"/>
            <a:r>
              <a:rPr lang="en-US" sz="2000" i="1" dirty="0">
                <a:solidFill>
                  <a:schemeClr val="bg1"/>
                </a:solidFill>
              </a:rPr>
              <a:t>(1) If China does not respond by imposing its own tariffs on U.S. goods, U.S. exports would not be affected, but U.S. imports from China would likely decrease. The decrease in imports with exports remaining constant would increase net exports and increase GDP.</a:t>
            </a:r>
          </a:p>
          <a:p>
            <a:pPr algn="ctr"/>
            <a:endParaRPr lang="en-US" sz="2000" i="1" dirty="0">
              <a:solidFill>
                <a:schemeClr val="bg1"/>
              </a:solidFill>
            </a:endParaRPr>
          </a:p>
          <a:p>
            <a:pPr algn="ctr"/>
            <a:r>
              <a:rPr lang="en-US" sz="2000" i="1" dirty="0">
                <a:solidFill>
                  <a:schemeClr val="bg1"/>
                </a:solidFill>
              </a:rPr>
              <a:t>(2) However, China has already responded with tariffs on U.S. goods sold in China, which will decrease U.S. exports. If the decrease in U.S. exports is larger than the decrease in U.S. imports, net exports will decrease, causing GDP to decrease.</a:t>
            </a:r>
          </a:p>
          <a:p>
            <a:pPr algn="ctr"/>
            <a:endParaRPr lang="en-US" sz="2000" dirty="0">
              <a:solidFill>
                <a:schemeClr val="bg1"/>
              </a:solidFill>
            </a:endParaRPr>
          </a:p>
        </p:txBody>
      </p:sp>
    </p:spTree>
    <p:extLst>
      <p:ext uri="{BB962C8B-B14F-4D97-AF65-F5344CB8AC3E}">
        <p14:creationId xmlns:p14="http://schemas.microsoft.com/office/powerpoint/2010/main" val="2030353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 of people waiting in line during the Great Depression.">
            <a:extLst>
              <a:ext uri="{FF2B5EF4-FFF2-40B4-BE49-F238E27FC236}">
                <a16:creationId xmlns:a16="http://schemas.microsoft.com/office/drawing/2014/main" id="{B9F09A63-E1D8-41C5-B9C3-3375FB716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113" y="1383374"/>
            <a:ext cx="4583243" cy="31625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5F016A1-6289-4596-A8A7-92FFA271A289}"/>
              </a:ext>
            </a:extLst>
          </p:cNvPr>
          <p:cNvSpPr txBox="1"/>
          <p:nvPr/>
        </p:nvSpPr>
        <p:spPr>
          <a:xfrm>
            <a:off x="2192214" y="4861288"/>
            <a:ext cx="7807571" cy="1631216"/>
          </a:xfrm>
          <a:prstGeom prst="rect">
            <a:avLst/>
          </a:prstGeom>
          <a:solidFill>
            <a:srgbClr val="627981"/>
          </a:solidFill>
        </p:spPr>
        <p:txBody>
          <a:bodyPr wrap="square" rtlCol="0">
            <a:spAutoFit/>
          </a:bodyPr>
          <a:lstStyle/>
          <a:p>
            <a:pPr algn="ctr"/>
            <a:r>
              <a:rPr lang="en-US" sz="2000" dirty="0">
                <a:solidFill>
                  <a:schemeClr val="bg1"/>
                </a:solidFill>
              </a:rPr>
              <a:t>People waited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16" name="Straight Connector 15">
            <a:extLst>
              <a:ext uri="{FF2B5EF4-FFF2-40B4-BE49-F238E27FC236}">
                <a16:creationId xmlns:a16="http://schemas.microsoft.com/office/drawing/2014/main" id="{3D584B09-E72B-471C-B217-E2E00A02263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605696"/>
            <a:ext cx="9273061" cy="440120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Economists generally express the size of a nation's economy as its gross domestic product (GDP), which measures the value of the output of all goods and services produced within the country in a year.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measure GDP by taking the quantities of all goods and services produced, multiplying them by their prices, and summing the total.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divide demand into the following categories: consumption, investment, government spending, exports and imports.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divide what is produced in the economy into the following categories: durable goods, nondurable goods, services, structures, and change in inventories.</a:t>
            </a:r>
          </a:p>
          <a:p>
            <a:endParaRPr lang="en-US" sz="2000" dirty="0">
              <a:solidFill>
                <a:schemeClr val="bg1"/>
              </a:solidFill>
            </a:endParaRPr>
          </a:p>
        </p:txBody>
      </p:sp>
    </p:spTree>
    <p:extLst>
      <p:ext uri="{BB962C8B-B14F-4D97-AF65-F5344CB8AC3E}">
        <p14:creationId xmlns:p14="http://schemas.microsoft.com/office/powerpoint/2010/main" val="817366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A52AF-DE76-FD45-B693-9BA98AFF44B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A7F0FA5-1509-8398-0A62-FD4C250FF266}"/>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5545AD77-9B24-6F5C-38C2-6B03204E7485}"/>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4A7D381A-A0C3-E09D-D8C7-11E0E7751983}"/>
              </a:ext>
            </a:extLst>
          </p:cNvPr>
          <p:cNvSpPr txBox="1">
            <a:spLocks noGrp="1"/>
          </p:cNvSpPr>
          <p:nvPr>
            <p:ph type="title" idx="4294967295"/>
          </p:nvPr>
        </p:nvSpPr>
        <p:spPr>
          <a:xfrm>
            <a:off x="1524000" y="2294954"/>
            <a:ext cx="9144000" cy="15696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4800" dirty="0">
                <a:solidFill>
                  <a:schemeClr val="dk1"/>
                </a:solidFill>
                <a:latin typeface="Century Gothic"/>
                <a:ea typeface="Century Gothic"/>
                <a:cs typeface="Century Gothic"/>
                <a:sym typeface="Century Gothic"/>
              </a:rPr>
              <a:t>Adjusting Nominal Values to Real Values</a:t>
            </a:r>
            <a:endParaRPr kumimoji="0" lang="en-US" sz="48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0EBB2FB7-CDAE-DBA9-D681-328CA438DAFA}"/>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8E10893-3B82-595D-B34C-749429B48706}"/>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04547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When examining economic statistics, it's crucial to know how the data was measured and if it's been distorted by inflation.">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examining economic statistics, it's crucial to know how the data was measured and if it's been distorted by inflation.</a:t>
              </a:r>
            </a:p>
          </p:txBody>
        </p:sp>
      </p:grpSp>
      <p:grpSp>
        <p:nvGrpSpPr>
          <p:cNvPr id="28" name="Group 27" descr="It's difficult to determine if a rise in GDP is due mainly to a rise in the overall level of prices or to a rise in quantities of goods produced.">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It's difficult to determine if a rise in GDP is due mainly to a rise in the overall level of prices or to a rise in quantities of goods produced.</a:t>
              </a:r>
            </a:p>
          </p:txBody>
        </p:sp>
      </p:grpSp>
      <p:grpSp>
        <p:nvGrpSpPr>
          <p:cNvPr id="18" name="Group 17" descr="The nominal value of any economic statistic means that we measure the statistic in terms of actual prices that exist at the time.">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nominal value </a:t>
              </a:r>
              <a:r>
                <a:rPr lang="en-US" sz="2000" dirty="0">
                  <a:solidFill>
                    <a:schemeClr val="bg1"/>
                  </a:solidFill>
                </a:rPr>
                <a:t>of any economic statistic means that we measure the statistic in terms of actual prices that exist at the time.</a:t>
              </a:r>
            </a:p>
          </p:txBody>
        </p:sp>
      </p:grpSp>
      <p:grpSp>
        <p:nvGrpSpPr>
          <p:cNvPr id="20" name="Group 19" descr="The real value refers to the same statistic after it has been adjusted for inflation.">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real value </a:t>
              </a:r>
              <a:r>
                <a:rPr lang="en-US" sz="2000" dirty="0">
                  <a:solidFill>
                    <a:schemeClr val="bg1"/>
                  </a:solidFill>
                </a:rPr>
                <a:t>refers to the same statistic after it has been adjusted for inflation.</a:t>
              </a:r>
            </a:p>
          </p:txBody>
        </p:sp>
      </p:grpSp>
    </p:spTree>
    <p:extLst>
      <p:ext uri="{BB962C8B-B14F-4D97-AF65-F5344CB8AC3E}">
        <p14:creationId xmlns:p14="http://schemas.microsoft.com/office/powerpoint/2010/main" val="41274243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2" name="Title 25">
            <a:extLst>
              <a:ext uri="{FF2B5EF4-FFF2-40B4-BE49-F238E27FC236}">
                <a16:creationId xmlns:a16="http://schemas.microsoft.com/office/drawing/2014/main" id="{D6CBA0F1-28EA-EE7A-1CCC-936ABA5CD71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Nominal and Real GDP</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A526A56C-97E1-8BA1-5EAB-CDDA176E5C5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Nominal GDP is equal to the quantity of every good or service produced, multiplied by the price at which it was sold, summed up for all goods and services.">
            <a:extLst>
              <a:ext uri="{FF2B5EF4-FFF2-40B4-BE49-F238E27FC236}">
                <a16:creationId xmlns:a16="http://schemas.microsoft.com/office/drawing/2014/main" id="{21A5CADD-5558-477B-D389-0CF7BEFF5336}"/>
              </a:ext>
            </a:extLst>
          </p:cNvPr>
          <p:cNvGrpSpPr/>
          <p:nvPr/>
        </p:nvGrpSpPr>
        <p:grpSpPr>
          <a:xfrm>
            <a:off x="2067068" y="1667704"/>
            <a:ext cx="8058154" cy="1113698"/>
            <a:chOff x="542923" y="1736761"/>
            <a:chExt cx="8058154" cy="1113698"/>
          </a:xfrm>
          <a:solidFill>
            <a:srgbClr val="627981"/>
          </a:solidFill>
        </p:grpSpPr>
        <p:sp>
          <p:nvSpPr>
            <p:cNvPr id="7" name="Rectangle 6">
              <a:extLst>
                <a:ext uri="{FF2B5EF4-FFF2-40B4-BE49-F238E27FC236}">
                  <a16:creationId xmlns:a16="http://schemas.microsoft.com/office/drawing/2014/main" id="{119FA2A6-DE28-6E55-CFF1-74206C876EE0}"/>
                </a:ext>
              </a:extLst>
            </p:cNvPr>
            <p:cNvSpPr/>
            <p:nvPr/>
          </p:nvSpPr>
          <p:spPr>
            <a:xfrm>
              <a:off x="542923" y="1736761"/>
              <a:ext cx="8058154" cy="11136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A434D41E-5B45-50A0-298A-CEA4C89D7992}"/>
                </a:ext>
              </a:extLst>
            </p:cNvPr>
            <p:cNvSpPr txBox="1"/>
            <p:nvPr/>
          </p:nvSpPr>
          <p:spPr>
            <a:xfrm>
              <a:off x="542923" y="178258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Nominal GDP is equal to the quantity of every good or service produced, multiplied by the price at which it was sold, summed up for all goods and services.</a:t>
              </a:r>
            </a:p>
          </p:txBody>
        </p:sp>
      </p:grpSp>
      <p:grpSp>
        <p:nvGrpSpPr>
          <p:cNvPr id="12" name="Group 11" descr="Real GDP is equal to nominal GDP divided by the price index, also known as the GDP deflator.">
            <a:extLst>
              <a:ext uri="{FF2B5EF4-FFF2-40B4-BE49-F238E27FC236}">
                <a16:creationId xmlns:a16="http://schemas.microsoft.com/office/drawing/2014/main" id="{C69AC92D-BE94-4CDF-ABEA-273DDDA1F89E}"/>
              </a:ext>
            </a:extLst>
          </p:cNvPr>
          <p:cNvGrpSpPr/>
          <p:nvPr/>
        </p:nvGrpSpPr>
        <p:grpSpPr>
          <a:xfrm>
            <a:off x="2067068" y="294244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9D1C836-32E7-45D5-B700-585A4FA3C1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7FE32702-CC52-4073-9FC7-0C590A1255C0}"/>
                </a:ext>
              </a:extLst>
            </p:cNvPr>
            <p:cNvSpPr txBox="1"/>
            <p:nvPr/>
          </p:nvSpPr>
          <p:spPr>
            <a:xfrm>
              <a:off x="698549"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equal to nominal GDP divided by the price index, also known as the GDP deflator.</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194499A0-D469-5242-6E75-18E1FB48F92F}"/>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8D1C1060-3A1A-DD16-9BB2-5E674706FCED}"/>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pPr>
            <a:r>
              <a:rPr lang="en-US" sz="3000" dirty="0">
                <a:solidFill>
                  <a:schemeClr val="dk1"/>
                </a:solidFill>
                <a:latin typeface="Century Gothic"/>
                <a:ea typeface="Century Gothic"/>
                <a:cs typeface="Century Gothic"/>
                <a:sym typeface="Century Gothic"/>
              </a:rPr>
              <a:t>GDP Deflator</a:t>
            </a:r>
            <a:r>
              <a:rPr lang="en-US" sz="3000" baseline="-25000" dirty="0">
                <a:solidFill>
                  <a:schemeClr val="dk1"/>
                </a:solidFill>
                <a:latin typeface="Century Gothic"/>
                <a:ea typeface="Century Gothic"/>
                <a:cs typeface="Century Gothic"/>
                <a:sym typeface="Century Gothic"/>
              </a:rPr>
              <a:t>1</a:t>
            </a:r>
            <a:endParaRPr lang="en-US" sz="3000" baseline="-25000" dirty="0"/>
          </a:p>
        </p:txBody>
      </p:sp>
      <p:cxnSp>
        <p:nvCxnSpPr>
          <p:cNvPr id="3" name="Straight Connector 2">
            <a:extLst>
              <a:ext uri="{FF2B5EF4-FFF2-40B4-BE49-F238E27FC236}">
                <a16:creationId xmlns:a16="http://schemas.microsoft.com/office/drawing/2014/main" id="{AFFAEF35-44B1-E78B-B1A4-8EC71084A7E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GDP deflator is a price index measuring the average prices of all final goods and services included in the economy.">
            <a:extLst>
              <a:ext uri="{FF2B5EF4-FFF2-40B4-BE49-F238E27FC236}">
                <a16:creationId xmlns:a16="http://schemas.microsoft.com/office/drawing/2014/main" id="{F0342647-3BFC-20D5-9D48-92B9FC62747E}"/>
              </a:ext>
            </a:extLst>
          </p:cNvPr>
          <p:cNvGrpSpPr/>
          <p:nvPr/>
        </p:nvGrpSpPr>
        <p:grpSpPr>
          <a:xfrm>
            <a:off x="2067067" y="1795801"/>
            <a:ext cx="8058152" cy="806931"/>
            <a:chOff x="542923" y="1736761"/>
            <a:chExt cx="8058154" cy="806931"/>
          </a:xfrm>
          <a:solidFill>
            <a:srgbClr val="627981"/>
          </a:solidFill>
        </p:grpSpPr>
        <p:sp>
          <p:nvSpPr>
            <p:cNvPr id="7" name="Rectangle 6">
              <a:extLst>
                <a:ext uri="{FF2B5EF4-FFF2-40B4-BE49-F238E27FC236}">
                  <a16:creationId xmlns:a16="http://schemas.microsoft.com/office/drawing/2014/main" id="{2D572B62-3C9C-8655-64AF-6E27DB29E51E}"/>
                </a:ext>
              </a:extLst>
            </p:cNvPr>
            <p:cNvSpPr/>
            <p:nvPr/>
          </p:nvSpPr>
          <p:spPr>
            <a:xfrm>
              <a:off x="542923" y="1736761"/>
              <a:ext cx="8058154" cy="806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A1C58883-DF45-A2E9-4A02-4E2A6EB8381E}"/>
                </a:ext>
              </a:extLst>
            </p:cNvPr>
            <p:cNvSpPr txBox="1"/>
            <p:nvPr/>
          </p:nvSpPr>
          <p:spPr>
            <a:xfrm>
              <a:off x="542923" y="1782589"/>
              <a:ext cx="7807571" cy="707886"/>
            </a:xfrm>
            <a:prstGeom prst="rect">
              <a:avLst/>
            </a:prstGeom>
            <a:grpFill/>
          </p:spPr>
          <p:txBody>
            <a:bodyPr wrap="square" rtlCol="0">
              <a:spAutoFit/>
            </a:bodyPr>
            <a:lstStyle/>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The </a:t>
              </a:r>
              <a:r>
                <a:rPr lang="en-US" sz="2000" b="1" dirty="0">
                  <a:solidFill>
                    <a:schemeClr val="bg1"/>
                  </a:solidFill>
                  <a:ea typeface="Calibri"/>
                  <a:cs typeface="Calibri"/>
                  <a:sym typeface="Calibri"/>
                </a:rPr>
                <a:t>GDP deflator </a:t>
              </a:r>
              <a:r>
                <a:rPr lang="en-US" sz="2000" dirty="0">
                  <a:solidFill>
                    <a:schemeClr val="bg1"/>
                  </a:solidFill>
                  <a:ea typeface="Calibri"/>
                  <a:cs typeface="Calibri"/>
                  <a:sym typeface="Calibri"/>
                </a:rPr>
                <a:t>is a price index measuring the average prices of all final goods and services included in the economy.</a:t>
              </a:r>
              <a:endParaRPr lang="en-US" sz="2000" dirty="0">
                <a:solidFill>
                  <a:schemeClr val="bg1"/>
                </a:solidFill>
              </a:endParaRPr>
            </a:p>
          </p:txBody>
        </p:sp>
      </p:grpSp>
      <p:pic>
        <p:nvPicPr>
          <p:cNvPr id="5" name="Picture 4" descr="GDP deflator equals nominal GDP divided by real GDP all multiplied by 100.">
            <a:extLst>
              <a:ext uri="{FF2B5EF4-FFF2-40B4-BE49-F238E27FC236}">
                <a16:creationId xmlns:a16="http://schemas.microsoft.com/office/drawing/2014/main" id="{03A18AB8-1E27-6C55-8C08-9CBF442E31CD}"/>
              </a:ext>
            </a:extLst>
          </p:cNvPr>
          <p:cNvPicPr>
            <a:picLocks noChangeAspect="1"/>
          </p:cNvPicPr>
          <p:nvPr/>
        </p:nvPicPr>
        <p:blipFill>
          <a:blip r:embed="rId3"/>
          <a:srcRect l="1334" r="1105"/>
          <a:stretch>
            <a:fillRect/>
          </a:stretch>
        </p:blipFill>
        <p:spPr>
          <a:xfrm>
            <a:off x="2067067" y="3055706"/>
            <a:ext cx="8058152" cy="1097328"/>
          </a:xfrm>
          <a:prstGeom prst="rect">
            <a:avLst/>
          </a:prstGeom>
        </p:spPr>
      </p:pic>
      <p:pic>
        <p:nvPicPr>
          <p:cNvPr id="10" name="Picture 9" descr="real GDP equals nominal GDP divided by price index divided by 100.">
            <a:extLst>
              <a:ext uri="{FF2B5EF4-FFF2-40B4-BE49-F238E27FC236}">
                <a16:creationId xmlns:a16="http://schemas.microsoft.com/office/drawing/2014/main" id="{01F8302B-7466-5BAE-F0CF-CEC8F5B22365}"/>
              </a:ext>
            </a:extLst>
          </p:cNvPr>
          <p:cNvPicPr>
            <a:picLocks noChangeAspect="1"/>
          </p:cNvPicPr>
          <p:nvPr/>
        </p:nvPicPr>
        <p:blipFill>
          <a:blip r:embed="rId4"/>
          <a:srcRect l="1057" r="1106"/>
          <a:stretch>
            <a:fillRect/>
          </a:stretch>
        </p:blipFill>
        <p:spPr>
          <a:xfrm>
            <a:off x="2067067" y="4252051"/>
            <a:ext cx="8058152" cy="1130580"/>
          </a:xfrm>
          <a:prstGeom prst="rect">
            <a:avLst/>
          </a:prstGeom>
        </p:spPr>
      </p:pic>
    </p:spTree>
    <p:extLst>
      <p:ext uri="{BB962C8B-B14F-4D97-AF65-F5344CB8AC3E}">
        <p14:creationId xmlns:p14="http://schemas.microsoft.com/office/powerpoint/2010/main" val="22326682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384BA06A-BA4D-5D49-8BA1-41E4E2312CB4}"/>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F48286C9-F9B5-C6C0-37F7-BEEEC05FF0D8}"/>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pPr>
            <a:r>
              <a:rPr lang="en-US" sz="3000" dirty="0">
                <a:solidFill>
                  <a:schemeClr val="dk1"/>
                </a:solidFill>
                <a:latin typeface="Century Gothic"/>
                <a:ea typeface="Century Gothic"/>
                <a:cs typeface="Century Gothic"/>
                <a:sym typeface="Century Gothic"/>
              </a:rPr>
              <a:t>GDP Deflator</a:t>
            </a:r>
            <a:r>
              <a:rPr lang="en-US" sz="3000" baseline="-25000" dirty="0">
                <a:solidFill>
                  <a:schemeClr val="dk1"/>
                </a:solidFill>
                <a:latin typeface="Century Gothic"/>
                <a:ea typeface="Century Gothic"/>
                <a:cs typeface="Century Gothic"/>
                <a:sym typeface="Century Gothic"/>
              </a:rPr>
              <a:t>2</a:t>
            </a:r>
            <a:endParaRPr lang="en-US" sz="3000" baseline="-25000" dirty="0"/>
          </a:p>
        </p:txBody>
      </p:sp>
      <p:cxnSp>
        <p:nvCxnSpPr>
          <p:cNvPr id="3" name="Straight Connector 2">
            <a:extLst>
              <a:ext uri="{FF2B5EF4-FFF2-40B4-BE49-F238E27FC236}">
                <a16:creationId xmlns:a16="http://schemas.microsoft.com/office/drawing/2014/main" id="{59379CCF-D85E-F471-C70C-5AD1BA505F4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of the GDP deflator over time.">
            <a:extLst>
              <a:ext uri="{FF2B5EF4-FFF2-40B4-BE49-F238E27FC236}">
                <a16:creationId xmlns:a16="http://schemas.microsoft.com/office/drawing/2014/main" id="{0F1ED8ED-DCE6-73C2-C966-C1F7373FB2B4}"/>
              </a:ext>
            </a:extLst>
          </p:cNvPr>
          <p:cNvPicPr>
            <a:picLocks noChangeAspect="1"/>
          </p:cNvPicPr>
          <p:nvPr/>
        </p:nvPicPr>
        <p:blipFill rotWithShape="1">
          <a:blip r:embed="rId3"/>
          <a:srcRect l="3460" t="6166" r="1245" b="1956"/>
          <a:stretch/>
        </p:blipFill>
        <p:spPr>
          <a:xfrm>
            <a:off x="2066924" y="1429541"/>
            <a:ext cx="8032956" cy="4399607"/>
          </a:xfrm>
          <a:prstGeom prst="rect">
            <a:avLst/>
          </a:prstGeom>
        </p:spPr>
      </p:pic>
      <p:grpSp>
        <p:nvGrpSpPr>
          <p:cNvPr id="6" name="Group 5" descr="The GDP deflator from 1960 to 2020.">
            <a:extLst>
              <a:ext uri="{FF2B5EF4-FFF2-40B4-BE49-F238E27FC236}">
                <a16:creationId xmlns:a16="http://schemas.microsoft.com/office/drawing/2014/main" id="{DB83E353-E027-029F-1634-3E2C62553F97}"/>
              </a:ext>
            </a:extLst>
          </p:cNvPr>
          <p:cNvGrpSpPr/>
          <p:nvPr/>
        </p:nvGrpSpPr>
        <p:grpSpPr>
          <a:xfrm>
            <a:off x="2066924" y="6051071"/>
            <a:ext cx="8058152" cy="550452"/>
            <a:chOff x="542923" y="1736761"/>
            <a:chExt cx="8058154" cy="806931"/>
          </a:xfrm>
          <a:solidFill>
            <a:srgbClr val="627981"/>
          </a:solidFill>
        </p:grpSpPr>
        <p:sp>
          <p:nvSpPr>
            <p:cNvPr id="7" name="Rectangle 6">
              <a:extLst>
                <a:ext uri="{FF2B5EF4-FFF2-40B4-BE49-F238E27FC236}">
                  <a16:creationId xmlns:a16="http://schemas.microsoft.com/office/drawing/2014/main" id="{62287D0B-7EF0-B8A7-E934-BA2AE2638BEC}"/>
                </a:ext>
              </a:extLst>
            </p:cNvPr>
            <p:cNvSpPr/>
            <p:nvPr/>
          </p:nvSpPr>
          <p:spPr>
            <a:xfrm>
              <a:off x="542923" y="1736761"/>
              <a:ext cx="8058154" cy="806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9A247FD1-0506-08E8-EFF4-2538C2FA0120}"/>
                </a:ext>
              </a:extLst>
            </p:cNvPr>
            <p:cNvSpPr txBox="1"/>
            <p:nvPr/>
          </p:nvSpPr>
          <p:spPr>
            <a:xfrm>
              <a:off x="668071" y="1926583"/>
              <a:ext cx="7807571" cy="400110"/>
            </a:xfrm>
            <a:prstGeom prst="rect">
              <a:avLst/>
            </a:prstGeom>
            <a:grpFill/>
          </p:spPr>
          <p:txBody>
            <a:bodyPr wrap="square" rtlCol="0" anchor="ctr">
              <a:spAutoFit/>
            </a:bodyPr>
            <a:lstStyle/>
            <a:p>
              <a:pPr marL="101600" algn="ctr">
                <a:buClr>
                  <a:schemeClr val="bg1"/>
                </a:buClr>
                <a:buSzPts val="2000"/>
              </a:pPr>
              <a:r>
                <a:rPr lang="en-US" sz="2000" dirty="0">
                  <a:solidFill>
                    <a:schemeClr val="bg1"/>
                  </a:solidFill>
                  <a:ea typeface="Calibri"/>
                  <a:cs typeface="Calibri"/>
                  <a:sym typeface="Calibri"/>
                </a:rPr>
                <a:t>The GDP deflator from 1960 to 2020.</a:t>
              </a:r>
              <a:endParaRPr lang="en-US" sz="2000" dirty="0">
                <a:solidFill>
                  <a:schemeClr val="bg1"/>
                </a:solidFill>
              </a:endParaRPr>
            </a:p>
          </p:txBody>
        </p:sp>
      </p:grpSp>
    </p:spTree>
    <p:extLst>
      <p:ext uri="{BB962C8B-B14F-4D97-AF65-F5344CB8AC3E}">
        <p14:creationId xmlns:p14="http://schemas.microsoft.com/office/powerpoint/2010/main" val="869984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3" name="Title 25">
            <a:extLst>
              <a:ext uri="{FF2B5EF4-FFF2-40B4-BE49-F238E27FC236}">
                <a16:creationId xmlns:a16="http://schemas.microsoft.com/office/drawing/2014/main" id="{B432961A-4C92-51F3-2153-533C05A93B91}"/>
              </a:ext>
            </a:extLst>
          </p:cNvPr>
          <p:cNvSpPr txBox="1">
            <a:spLocks noGrp="1"/>
          </p:cNvSpPr>
          <p:nvPr>
            <p:ph type="title" idx="4294967295"/>
          </p:nvPr>
        </p:nvSpPr>
        <p:spPr>
          <a:xfrm>
            <a:off x="1524000" y="453220"/>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Role of the Base Year</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AEF8748E-047B-D135-1724-5CA26FDE1DA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Whenever you compute a statistic in real terms instead of nominal terms across a period of time, one year/period plays a special role.">
            <a:extLst>
              <a:ext uri="{FF2B5EF4-FFF2-40B4-BE49-F238E27FC236}">
                <a16:creationId xmlns:a16="http://schemas.microsoft.com/office/drawing/2014/main" id="{3062F619-D475-4953-9452-6BEB889FBCC1}"/>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Whenever you compute a statistic in real terms instead of nominal terms across a period of time, one year/period plays a special role.</a:t>
              </a:r>
            </a:p>
          </p:txBody>
        </p:sp>
      </p:grpSp>
      <p:grpSp>
        <p:nvGrpSpPr>
          <p:cNvPr id="15" name="Group 14" descr="We use the prices in the base year to compute the real statistic.">
            <a:extLst>
              <a:ext uri="{FF2B5EF4-FFF2-40B4-BE49-F238E27FC236}">
                <a16:creationId xmlns:a16="http://schemas.microsoft.com/office/drawing/2014/main" id="{33FFDE3B-4E54-40A9-856B-EBBD494BBD49}"/>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CD6B3452-6178-4F00-A316-B966012DA2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32A6E56-530C-41F2-98ED-5390C033A33B}"/>
                </a:ext>
              </a:extLst>
            </p:cNvPr>
            <p:cNvSpPr txBox="1"/>
            <p:nvPr/>
          </p:nvSpPr>
          <p:spPr>
            <a:xfrm>
              <a:off x="542922" y="190969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the prices in the base year to compute the real statistic.</a:t>
              </a:r>
            </a:p>
          </p:txBody>
        </p:sp>
      </p:grpSp>
      <p:grpSp>
        <p:nvGrpSpPr>
          <p:cNvPr id="21" name="Group 20" descr="To calculate real GDP, we take the quantities of goods and services produced in each year and multiply them by their base year price.">
            <a:extLst>
              <a:ext uri="{FF2B5EF4-FFF2-40B4-BE49-F238E27FC236}">
                <a16:creationId xmlns:a16="http://schemas.microsoft.com/office/drawing/2014/main" id="{A43A3AF5-CC76-4484-8E4E-A3573DF5EA6D}"/>
              </a:ext>
            </a:extLst>
          </p:cNvPr>
          <p:cNvGrpSpPr/>
          <p:nvPr/>
        </p:nvGrpSpPr>
        <p:grpSpPr>
          <a:xfrm>
            <a:off x="2066922" y="3348509"/>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56725553-E37D-44AD-B738-187CA078AC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F4133B2B-0F53-4767-BFE8-A26562B5F12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calculate real GDP, we take the quantities of goods and services produced in each year and multiply them by their base year price.</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4" name="Title 25">
            <a:extLst>
              <a:ext uri="{FF2B5EF4-FFF2-40B4-BE49-F238E27FC236}">
                <a16:creationId xmlns:a16="http://schemas.microsoft.com/office/drawing/2014/main" id="{0539CB90-E360-96BF-6500-45A7F4478ACA}"/>
              </a:ext>
            </a:extLst>
          </p:cNvPr>
          <p:cNvSpPr txBox="1">
            <a:spLocks noGrp="1"/>
          </p:cNvSpPr>
          <p:nvPr>
            <p:ph type="title" idx="4294967295"/>
          </p:nvPr>
        </p:nvSpPr>
        <p:spPr>
          <a:xfrm>
            <a:off x="1524000" y="453220"/>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Role of the Base Year</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D490A183-33D8-1F54-E95A-6C963A48F83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In this example, real GDP is constructed using prices that existed in 2012. Any year can be used as the base year. In 2012, the nominal GDP (in billions of dollars) was $16,197.0, and the price index was 100.">
            <a:extLst>
              <a:ext uri="{FF2B5EF4-FFF2-40B4-BE49-F238E27FC236}">
                <a16:creationId xmlns:a16="http://schemas.microsoft.com/office/drawing/2014/main" id="{3062F619-D475-4953-9452-6BEB889FBCC1}"/>
              </a:ext>
            </a:extLst>
          </p:cNvPr>
          <p:cNvGrpSpPr/>
          <p:nvPr/>
        </p:nvGrpSpPr>
        <p:grpSpPr>
          <a:xfrm>
            <a:off x="2066922" y="1405905"/>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10622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1015663"/>
            </a:xfrm>
            <a:prstGeom prst="rect">
              <a:avLst/>
            </a:prstGeom>
            <a:grpFill/>
          </p:spPr>
          <p:txBody>
            <a:bodyPr wrap="square" rtlCol="0">
              <a:spAutoFit/>
            </a:bodyPr>
            <a:lstStyle/>
            <a:p>
              <a:pPr algn="ctr"/>
              <a:r>
                <a:rPr lang="en-US" sz="2000" dirty="0">
                  <a:solidFill>
                    <a:schemeClr val="bg1"/>
                  </a:solidFill>
                </a:rPr>
                <a:t>In this example, real GDP is constructed using prices that existed in 2012. Any year can be used as the base year. In 2012, the nominal GDP (in billions of dollars) was $16,197.0, and the price index was 100.</a:t>
              </a:r>
            </a:p>
          </p:txBody>
        </p:sp>
      </p:grpSp>
      <p:pic>
        <p:nvPicPr>
          <p:cNvPr id="7" name="Picture 6" descr="GDP deflator equals nominal GDP divided by real GDP multiplied by 100. Rearrange the formula and use the data from 2012: real GDP equals nominal GDP divided by GDP deflator divided by 100. real GDP equals $16,197.0 billion divided by 100 divided by 100. real GDP equals $16,197.0 billion. Since the price index in the base year always has a value of 100 (by definition), nominal and real GDP are always the same in the base year.">
            <a:extLst>
              <a:ext uri="{FF2B5EF4-FFF2-40B4-BE49-F238E27FC236}">
                <a16:creationId xmlns:a16="http://schemas.microsoft.com/office/drawing/2014/main" id="{BA062112-9EF1-9282-5DE6-28DC1C439563}"/>
              </a:ext>
            </a:extLst>
          </p:cNvPr>
          <p:cNvPicPr>
            <a:picLocks noChangeAspect="1"/>
          </p:cNvPicPr>
          <p:nvPr/>
        </p:nvPicPr>
        <p:blipFill>
          <a:blip r:embed="rId3"/>
          <a:stretch>
            <a:fillRect/>
          </a:stretch>
        </p:blipFill>
        <p:spPr>
          <a:xfrm>
            <a:off x="2066920" y="2514701"/>
            <a:ext cx="8058153" cy="4252295"/>
          </a:xfrm>
          <a:prstGeom prst="rect">
            <a:avLst/>
          </a:prstGeom>
        </p:spPr>
      </p:pic>
    </p:spTree>
    <p:extLst>
      <p:ext uri="{BB962C8B-B14F-4D97-AF65-F5344CB8AC3E}">
        <p14:creationId xmlns:p14="http://schemas.microsoft.com/office/powerpoint/2010/main" val="3403879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Nominal and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s long as inflation is positive, real GDP should be less than nominal GDP in any year after the base year.">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inflation is positive, real GDP should be less than nominal GDP in any year after the base year.</a:t>
              </a:r>
            </a:p>
          </p:txBody>
        </p:sp>
      </p:grpSp>
      <p:grpSp>
        <p:nvGrpSpPr>
          <p:cNvPr id="28" name="Group 27" descr="The value of nominal GDP is amplified by inflation.">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nominal GDP is amplified by inflation.</a:t>
              </a:r>
            </a:p>
          </p:txBody>
        </p:sp>
      </p:grpSp>
      <p:grpSp>
        <p:nvGrpSpPr>
          <p:cNvPr id="18" name="Group 17" descr="As long as inflation is positive, real GDP should be greater than nominal GDP in any year before the base year.">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inflation is positive, real GDP should be greater than nominal GDP in any year before the base year.</a:t>
              </a:r>
            </a:p>
          </p:txBody>
        </p:sp>
      </p:grpSp>
      <p:grpSp>
        <p:nvGrpSpPr>
          <p:cNvPr id="20" name="Group 19" descr="Nominal and real GDP will be equal in the base year.">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Nominal and real GDP will be equal in the base year.</a:t>
              </a:r>
            </a:p>
          </p:txBody>
        </p:sp>
      </p:grpSp>
    </p:spTree>
    <p:extLst>
      <p:ext uri="{BB962C8B-B14F-4D97-AF65-F5344CB8AC3E}">
        <p14:creationId xmlns:p14="http://schemas.microsoft.com/office/powerpoint/2010/main" val="1887083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Nominal and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By converting nominal GDP to real GDP, we are better able to track GDP growth over time.">
            <a:extLst>
              <a:ext uri="{FF2B5EF4-FFF2-40B4-BE49-F238E27FC236}">
                <a16:creationId xmlns:a16="http://schemas.microsoft.com/office/drawing/2014/main" id="{2DA71B46-6958-43B4-AAA4-197500337DA7}"/>
              </a:ext>
            </a:extLst>
          </p:cNvPr>
          <p:cNvGrpSpPr/>
          <p:nvPr/>
        </p:nvGrpSpPr>
        <p:grpSpPr>
          <a:xfrm>
            <a:off x="1974055" y="1585567"/>
            <a:ext cx="8243890"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converting nominal GDP to real GDP, we are better able to track GDP growth over time.</a:t>
              </a:r>
            </a:p>
          </p:txBody>
        </p:sp>
      </p:grpSp>
      <p:pic>
        <p:nvPicPr>
          <p:cNvPr id="5" name="Picture 4" descr="real GDP growth rate equals current year real GDP minus base year real GDP divided by base year real GDP multiplied by 100.">
            <a:extLst>
              <a:ext uri="{FF2B5EF4-FFF2-40B4-BE49-F238E27FC236}">
                <a16:creationId xmlns:a16="http://schemas.microsoft.com/office/drawing/2014/main" id="{6865A126-6BBA-C766-0917-2DAF11C6EBAC}"/>
              </a:ext>
            </a:extLst>
          </p:cNvPr>
          <p:cNvPicPr>
            <a:picLocks noChangeAspect="1"/>
          </p:cNvPicPr>
          <p:nvPr/>
        </p:nvPicPr>
        <p:blipFill>
          <a:blip r:embed="rId3"/>
          <a:stretch>
            <a:fillRect/>
          </a:stretch>
        </p:blipFill>
        <p:spPr>
          <a:xfrm>
            <a:off x="1974056" y="2467831"/>
            <a:ext cx="8243889" cy="837794"/>
          </a:xfrm>
          <a:prstGeom prst="rect">
            <a:avLst/>
          </a:prstGeom>
        </p:spPr>
      </p:pic>
      <p:grpSp>
        <p:nvGrpSpPr>
          <p:cNvPr id="18" name="Group 17" descr="Real GDP is important because it is highly correlated with other measures of economic activity, like employment and unemployment.">
            <a:extLst>
              <a:ext uri="{FF2B5EF4-FFF2-40B4-BE49-F238E27FC236}">
                <a16:creationId xmlns:a16="http://schemas.microsoft.com/office/drawing/2014/main" id="{91FB57CB-728A-4EDB-83B9-2EF1D662446F}"/>
              </a:ext>
            </a:extLst>
          </p:cNvPr>
          <p:cNvGrpSpPr/>
          <p:nvPr/>
        </p:nvGrpSpPr>
        <p:grpSpPr>
          <a:xfrm>
            <a:off x="1974055" y="3380954"/>
            <a:ext cx="8243890"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96198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important because it is highly correlated with other measures of economic activity, like employment and unemployment.</a:t>
              </a:r>
            </a:p>
          </p:txBody>
        </p:sp>
      </p:grpSp>
    </p:spTree>
    <p:extLst>
      <p:ext uri="{BB962C8B-B14F-4D97-AF65-F5344CB8AC3E}">
        <p14:creationId xmlns:p14="http://schemas.microsoft.com/office/powerpoint/2010/main" val="3285140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Is Macroeconomics?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Macroeconomics focuses on the economy as a whole and how whole economies interact.">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Macroeconomics focuses on the economy as a whole and how whole economies interact.</a:t>
              </a:r>
            </a:p>
          </p:txBody>
        </p:sp>
      </p:grpSp>
      <p:grpSp>
        <p:nvGrpSpPr>
          <p:cNvPr id="28" name="Group 27" descr="The macroeconomy is a measure of how a country is performing and includes all production and consumption within every market.">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macroeconomy is a measure of how a country is performing and includes all production and consumption within every market.</a:t>
              </a:r>
            </a:p>
          </p:txBody>
        </p:sp>
      </p:grpSp>
      <p:grpSp>
        <p:nvGrpSpPr>
          <p:cNvPr id="18" name="Group 17" descr="There are three macroeconomic goals for every country: economic growth, low unemployment, and low inflation.">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three macroeconomic goals for every country: economic growth, low unemployment, and low inflation.</a:t>
              </a:r>
            </a:p>
          </p:txBody>
        </p:sp>
      </p:grpSp>
    </p:spTree>
    <p:extLst>
      <p:ext uri="{BB962C8B-B14F-4D97-AF65-F5344CB8AC3E}">
        <p14:creationId xmlns:p14="http://schemas.microsoft.com/office/powerpoint/2010/main" val="3612002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Nominal and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 business cycle runs from the height of the economy to the lowest point and back to the peak.">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business cycle runs from the height of the economy to the lowest point and back to the peak.</a:t>
              </a:r>
            </a:p>
          </p:txBody>
        </p:sp>
      </p:grpSp>
      <p:grpSp>
        <p:nvGrpSpPr>
          <p:cNvPr id="28" name="Group 27" descr="A recession lasts from peak to trough.">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recession lasts from peak to trough.</a:t>
              </a:r>
            </a:p>
          </p:txBody>
        </p:sp>
      </p:grpSp>
      <p:grpSp>
        <p:nvGrpSpPr>
          <p:cNvPr id="18" name="Group 17" descr="An economic upswing lasts from trough to peak.">
            <a:extLst>
              <a:ext uri="{FF2B5EF4-FFF2-40B4-BE49-F238E27FC236}">
                <a16:creationId xmlns:a16="http://schemas.microsoft.com/office/drawing/2014/main" id="{91FB57CB-728A-4EDB-83B9-2EF1D662446F}"/>
              </a:ext>
            </a:extLst>
          </p:cNvPr>
          <p:cNvGrpSpPr/>
          <p:nvPr/>
        </p:nvGrpSpPr>
        <p:grpSpPr>
          <a:xfrm>
            <a:off x="2066921" y="3351076"/>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economic upswing lasts from trough to peak. </a:t>
              </a:r>
            </a:p>
          </p:txBody>
        </p:sp>
      </p:grpSp>
      <p:grpSp>
        <p:nvGrpSpPr>
          <p:cNvPr id="20" name="Group 19" descr="A longer and deeper decline is a depression.">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longer and deeper decline is a depression.</a:t>
              </a:r>
            </a:p>
          </p:txBody>
        </p:sp>
      </p:grpSp>
    </p:spTree>
    <p:extLst>
      <p:ext uri="{BB962C8B-B14F-4D97-AF65-F5344CB8AC3E}">
        <p14:creationId xmlns:p14="http://schemas.microsoft.com/office/powerpoint/2010/main" val="35404265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D301C-80CE-8D93-3E9A-AF85BB437E93}"/>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D325EFBF-4A4B-3AFE-4307-05B5C91B0ACC}"/>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defTabSz="457200">
              <a:lnSpc>
                <a:spcPct val="100000"/>
              </a:lnSpc>
              <a:spcBef>
                <a:spcPts val="0"/>
              </a:spcBef>
              <a:defRPr/>
            </a:pPr>
            <a:r>
              <a:rPr lang="en-US" sz="3000" dirty="0">
                <a:solidFill>
                  <a:schemeClr val="dk1"/>
                </a:solidFill>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FF2B5EF4-FFF2-40B4-BE49-F238E27FC236}">
                <a16:creationId xmlns:a16="http://schemas.microsoft.com/office/drawing/2014/main" id="{BF9C3359-10A8-B68B-383F-5150B9B051E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s history tells us, recessions come and go, and with them come ebbs and flows in the job market. Do you know people who lost their jobs due to a decline in real GDP? How did that impact them? How do you think you would react if this happened to you?">
            <a:extLst>
              <a:ext uri="{FF2B5EF4-FFF2-40B4-BE49-F238E27FC236}">
                <a16:creationId xmlns:a16="http://schemas.microsoft.com/office/drawing/2014/main" id="{1210CBB4-433C-BF8F-4133-7A5AEAA9A251}"/>
              </a:ext>
            </a:extLst>
          </p:cNvPr>
          <p:cNvGrpSpPr/>
          <p:nvPr/>
        </p:nvGrpSpPr>
        <p:grpSpPr>
          <a:xfrm>
            <a:off x="2066922" y="1585568"/>
            <a:ext cx="8058155" cy="1547926"/>
            <a:chOff x="542922" y="1736762"/>
            <a:chExt cx="8058155" cy="1547926"/>
          </a:xfrm>
          <a:solidFill>
            <a:srgbClr val="627981"/>
          </a:solidFill>
        </p:grpSpPr>
        <p:sp>
          <p:nvSpPr>
            <p:cNvPr id="16" name="Rectangle 15">
              <a:extLst>
                <a:ext uri="{FF2B5EF4-FFF2-40B4-BE49-F238E27FC236}">
                  <a16:creationId xmlns:a16="http://schemas.microsoft.com/office/drawing/2014/main" id="{F9876F14-F226-5326-0626-0847F8ADD4A2}"/>
                </a:ext>
              </a:extLst>
            </p:cNvPr>
            <p:cNvSpPr/>
            <p:nvPr/>
          </p:nvSpPr>
          <p:spPr>
            <a:xfrm>
              <a:off x="542923" y="1736762"/>
              <a:ext cx="8058154" cy="15479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21D607B-A379-8A24-742C-19026EBBA0D7}"/>
                </a:ext>
              </a:extLst>
            </p:cNvPr>
            <p:cNvSpPr txBox="1"/>
            <p:nvPr/>
          </p:nvSpPr>
          <p:spPr>
            <a:xfrm>
              <a:off x="542922" y="1783329"/>
              <a:ext cx="7961981" cy="1323439"/>
            </a:xfrm>
            <a:prstGeom prst="rect">
              <a:avLst/>
            </a:prstGeom>
            <a:grpFill/>
          </p:spPr>
          <p:txBody>
            <a:bodyPr wrap="square" rtlCol="0">
              <a:spAutoFit/>
            </a:bodyPr>
            <a:lstStyle/>
            <a:p>
              <a:pPr algn="ctr"/>
              <a:r>
                <a:rPr lang="en-US" sz="2000" dirty="0">
                  <a:solidFill>
                    <a:schemeClr val="bg1"/>
                  </a:solidFill>
                  <a:ea typeface="Calibri"/>
                  <a:cs typeface="Calibri"/>
                  <a:sym typeface="Calibri"/>
                </a:rPr>
                <a:t>As history tells us, recessions come and go, and with them come ebbs and flows in the job market. Do you know people who lost their jobs due to a decline in real GDP? How did that impact them? How do you think you would react if this happened to you?</a:t>
              </a:r>
            </a:p>
          </p:txBody>
        </p:sp>
      </p:grpSp>
      <p:pic>
        <p:nvPicPr>
          <p:cNvPr id="3" name="Picture 2" descr="Downward sloping curve with money in the background">
            <a:extLst>
              <a:ext uri="{FF2B5EF4-FFF2-40B4-BE49-F238E27FC236}">
                <a16:creationId xmlns:a16="http://schemas.microsoft.com/office/drawing/2014/main" id="{0614BC2A-D3F4-4901-B0E6-7FB381FA7993}"/>
              </a:ext>
            </a:extLst>
          </p:cNvPr>
          <p:cNvPicPr>
            <a:picLocks noChangeAspect="1"/>
          </p:cNvPicPr>
          <p:nvPr/>
        </p:nvPicPr>
        <p:blipFill>
          <a:blip r:embed="rId3"/>
          <a:stretch>
            <a:fillRect/>
          </a:stretch>
        </p:blipFill>
        <p:spPr>
          <a:xfrm>
            <a:off x="3185815" y="3429000"/>
            <a:ext cx="5820369" cy="2883621"/>
          </a:xfrm>
          <a:prstGeom prst="rect">
            <a:avLst/>
          </a:prstGeom>
        </p:spPr>
      </p:pic>
    </p:spTree>
    <p:extLst>
      <p:ext uri="{BB962C8B-B14F-4D97-AF65-F5344CB8AC3E}">
        <p14:creationId xmlns:p14="http://schemas.microsoft.com/office/powerpoint/2010/main" val="30872467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A9118-1B4C-B24D-8A9A-E458237F3B5F}"/>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3BFFBF54-B6D0-F93C-A520-DCBC29EA3D51}"/>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16" name="Straight Connector 15">
            <a:extLst>
              <a:ext uri="{FF2B5EF4-FFF2-40B4-BE49-F238E27FC236}">
                <a16:creationId xmlns:a16="http://schemas.microsoft.com/office/drawing/2014/main" id="{9974979E-5747-5F39-632B-B664316A64D3}"/>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9CF2490-156E-8A97-2D11-5A80685DD14A}"/>
              </a:ext>
            </a:extLst>
          </p:cNvPr>
          <p:cNvSpPr txBox="1"/>
          <p:nvPr/>
        </p:nvSpPr>
        <p:spPr>
          <a:xfrm>
            <a:off x="1459469" y="1451808"/>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The </a:t>
            </a:r>
            <a:r>
              <a:rPr lang="en-US" sz="2000" b="1" dirty="0">
                <a:solidFill>
                  <a:schemeClr val="bg1"/>
                </a:solidFill>
                <a:ea typeface="Calibri"/>
                <a:cs typeface="Calibri"/>
                <a:sym typeface="Calibri"/>
              </a:rPr>
              <a:t>nominal value </a:t>
            </a:r>
            <a:r>
              <a:rPr lang="en-US" sz="2000" dirty="0">
                <a:solidFill>
                  <a:schemeClr val="bg1"/>
                </a:solidFill>
                <a:ea typeface="Calibri"/>
                <a:cs typeface="Calibri"/>
                <a:sym typeface="Calibri"/>
              </a:rPr>
              <a:t>of an economic statistic is the commonly announced value.</a:t>
            </a:r>
          </a:p>
          <a:p>
            <a:pPr marL="101600" lvl="0">
              <a:buClr>
                <a:schemeClr val="bg1"/>
              </a:buClr>
              <a:buSzPts val="2000"/>
            </a:pPr>
            <a:endParaRPr lang="en-US" sz="2000" dirty="0">
              <a:solidFill>
                <a:schemeClr val="bg1"/>
              </a:solidFill>
              <a:ea typeface="Calibri"/>
              <a:cs typeface="Calibri"/>
              <a:sym typeface="Calibri"/>
            </a:endParaRPr>
          </a:p>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The </a:t>
            </a:r>
            <a:r>
              <a:rPr lang="en-US" sz="2000" b="1" dirty="0">
                <a:solidFill>
                  <a:schemeClr val="bg1"/>
                </a:solidFill>
                <a:ea typeface="Calibri"/>
                <a:cs typeface="Calibri"/>
                <a:sym typeface="Calibri"/>
              </a:rPr>
              <a:t>real value </a:t>
            </a:r>
            <a:r>
              <a:rPr lang="en-US" sz="2000" dirty="0">
                <a:solidFill>
                  <a:schemeClr val="bg1"/>
                </a:solidFill>
                <a:ea typeface="Calibri"/>
                <a:cs typeface="Calibri"/>
                <a:sym typeface="Calibri"/>
              </a:rPr>
              <a:t>is the value after adjusting for changes in inflation. </a:t>
            </a:r>
          </a:p>
          <a:p>
            <a:pPr marL="101600" lvl="0">
              <a:buClr>
                <a:schemeClr val="bg1"/>
              </a:buClr>
              <a:buSzPts val="2000"/>
            </a:pPr>
            <a:endParaRPr lang="en-US" sz="2000" dirty="0">
              <a:solidFill>
                <a:schemeClr val="bg1"/>
              </a:solidFill>
              <a:ea typeface="Calibri"/>
              <a:cs typeface="Calibri"/>
              <a:sym typeface="Calibri"/>
            </a:endParaRPr>
          </a:p>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To convert nominal economic data from several different years into real, inflation-adjusted data, the starting point is to choose a base year arbitrarily and then use a price index to convert the measurements.</a:t>
            </a:r>
          </a:p>
          <a:p>
            <a:pPr marL="101600" lvl="0">
              <a:buClr>
                <a:schemeClr val="bg1"/>
              </a:buClr>
              <a:buSzPts val="2000"/>
            </a:pPr>
            <a:endParaRPr lang="en-US" sz="2000" dirty="0">
              <a:solidFill>
                <a:schemeClr val="bg1"/>
              </a:solidFill>
              <a:ea typeface="Calibri"/>
              <a:cs typeface="Calibri"/>
              <a:sym typeface="Calibri"/>
            </a:endParaRPr>
          </a:p>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In the long term, U.S. real GDP has increased dramatically, but GDP has not increased by the same amount each year. </a:t>
            </a:r>
          </a:p>
          <a:p>
            <a:pPr marL="101600" lvl="0">
              <a:buClr>
                <a:schemeClr val="bg1"/>
              </a:buClr>
              <a:buSzPts val="2000"/>
            </a:pPr>
            <a:endParaRPr lang="en-US" sz="2000" dirty="0">
              <a:solidFill>
                <a:schemeClr val="bg1"/>
              </a:solidFill>
              <a:ea typeface="Calibri"/>
              <a:cs typeface="Calibri"/>
              <a:sym typeface="Calibri"/>
            </a:endParaRPr>
          </a:p>
          <a:p>
            <a:pPr marL="457200" lvl="0" indent="-355600">
              <a:buClr>
                <a:schemeClr val="bg1"/>
              </a:buClr>
              <a:buSzPts val="2000"/>
              <a:buFont typeface="Arial" panose="020B0604020202020204" pitchFamily="34" charset="0"/>
              <a:buChar char="•"/>
            </a:pPr>
            <a:r>
              <a:rPr lang="en-US" sz="2000" dirty="0">
                <a:solidFill>
                  <a:schemeClr val="bg1"/>
                </a:solidFill>
                <a:ea typeface="Calibri"/>
                <a:cs typeface="Calibri"/>
                <a:sym typeface="Calibri"/>
              </a:rPr>
              <a:t>The speeding up and slowing down of GDP growth represents the business cycle with periods of economic highs and lows.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7339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F1AD3-7D28-3E95-B7F7-CFF55278EF7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AE9DB4F-74A7-8E3E-F47D-52B7B1BA4369}"/>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D18542C-70C3-4640-36E9-3256A48DCDFE}"/>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1A7F8855-5105-A75E-A0B1-4D57E26A8864}"/>
              </a:ext>
            </a:extLst>
          </p:cNvPr>
          <p:cNvSpPr txBox="1">
            <a:spLocks noGrp="1"/>
          </p:cNvSpPr>
          <p:nvPr>
            <p:ph type="title" idx="4294967295"/>
          </p:nvPr>
        </p:nvSpPr>
        <p:spPr>
          <a:xfrm>
            <a:off x="1524000" y="2368820"/>
            <a:ext cx="914400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pPr>
            <a:r>
              <a:rPr lang="en-US" sz="4800" dirty="0">
                <a:solidFill>
                  <a:schemeClr val="dk1"/>
                </a:solidFill>
                <a:latin typeface="Century Gothic"/>
                <a:ea typeface="Century Gothic"/>
                <a:cs typeface="Century Gothic"/>
                <a:sym typeface="Century Gothic"/>
              </a:rPr>
              <a:t>Comparing GDP among Countries</a:t>
            </a:r>
            <a:endParaRPr kumimoji="0" lang="en-US" sz="48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778C2212-0DB9-59AB-E5CF-2753B102F4F7}"/>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972C724-667B-3189-1F1F-69B2BFE0ACC0}"/>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9561249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50D226C-1680-642F-D06A-915067961934}"/>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3" name="Straight Connector 2">
            <a:extLst>
              <a:ext uri="{FF2B5EF4-FFF2-40B4-BE49-F238E27FC236}">
                <a16:creationId xmlns:a16="http://schemas.microsoft.com/office/drawing/2014/main" id="{B12052B3-83BA-97B5-B079-10414BD16E4E}"/>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t is common to use gross domestic product (GDP) as a measure of a nation's economic welfare or standard of living.">
            <a:extLst>
              <a:ext uri="{FF2B5EF4-FFF2-40B4-BE49-F238E27FC236}">
                <a16:creationId xmlns:a16="http://schemas.microsoft.com/office/drawing/2014/main" id="{8635D500-BAAB-4D3F-AD1D-FA4FD25220DF}"/>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common to use gross domestic product (GDP) as a measure of a nation's economic welfare or standard of living.</a:t>
              </a:r>
            </a:p>
          </p:txBody>
        </p:sp>
      </p:grpSp>
      <p:grpSp>
        <p:nvGrpSpPr>
          <p:cNvPr id="13" name="Group 12" descr="However, when comparing the GDPs of different nations, two issues immediately arise.">
            <a:extLst>
              <a:ext uri="{FF2B5EF4-FFF2-40B4-BE49-F238E27FC236}">
                <a16:creationId xmlns:a16="http://schemas.microsoft.com/office/drawing/2014/main" id="{91B137D5-D600-4609-A6AD-6DBDB4755EA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when comparing the GDPs of different nations, two issues immediately arise.</a:t>
              </a:r>
            </a:p>
          </p:txBody>
        </p:sp>
      </p:grpSp>
      <p:grpSp>
        <p:nvGrpSpPr>
          <p:cNvPr id="10" name="Group 9" descr="First, we measure a country's GDP in its own currency.">
            <a:extLst>
              <a:ext uri="{FF2B5EF4-FFF2-40B4-BE49-F238E27FC236}">
                <a16:creationId xmlns:a16="http://schemas.microsoft.com/office/drawing/2014/main" id="{F2448C9B-75FC-447B-9B87-595BC29E85D8}"/>
              </a:ext>
            </a:extLst>
          </p:cNvPr>
          <p:cNvGrpSpPr/>
          <p:nvPr/>
        </p:nvGrpSpPr>
        <p:grpSpPr>
          <a:xfrm>
            <a:off x="2066922" y="335107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1A96D3A-2312-45D8-B11B-F6A439189E4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7F8D93D6-8D3F-4D24-9C33-5A67231FF816}"/>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we measure a country's GDP in its own currency.</a:t>
              </a:r>
            </a:p>
          </p:txBody>
        </p:sp>
      </p:grpSp>
      <p:grpSp>
        <p:nvGrpSpPr>
          <p:cNvPr id="16" name="Group 15" descr="A second issue is that countries have different populations.">
            <a:extLst>
              <a:ext uri="{FF2B5EF4-FFF2-40B4-BE49-F238E27FC236}">
                <a16:creationId xmlns:a16="http://schemas.microsoft.com/office/drawing/2014/main" id="{0D14242E-3DEF-48D3-B850-EFCAAD84F320}"/>
              </a:ext>
            </a:extLst>
          </p:cNvPr>
          <p:cNvGrpSpPr/>
          <p:nvPr/>
        </p:nvGrpSpPr>
        <p:grpSpPr>
          <a:xfrm>
            <a:off x="2066921" y="424809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462E8B14-2655-4761-866C-E867B633B7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BB4CA4D-0808-44D5-A24B-BB9F489BE485}"/>
                </a:ext>
              </a:extLst>
            </p:cNvPr>
            <p:cNvSpPr txBox="1"/>
            <p:nvPr/>
          </p:nvSpPr>
          <p:spPr>
            <a:xfrm>
              <a:off x="542921" y="190562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A second issue is that countries have different populations.</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F5D580EB-5CE4-67B7-4D31-BC8140F68AF4}"/>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Comparing Countries</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02FE8E49-F02B-CF7F-B49A-D071EA218A8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descr="For instance, the U.S. has a much larger economy than Mexico or Canada, but it also has three times as many people as Mexico and nine times as many people as Canada.">
            <a:extLst>
              <a:ext uri="{FF2B5EF4-FFF2-40B4-BE49-F238E27FC236}">
                <a16:creationId xmlns:a16="http://schemas.microsoft.com/office/drawing/2014/main" id="{7F5DB1B9-9A7B-47F7-B4D0-7C4AE35390F3}"/>
              </a:ext>
            </a:extLst>
          </p:cNvPr>
          <p:cNvGrpSpPr/>
          <p:nvPr/>
        </p:nvGrpSpPr>
        <p:grpSpPr>
          <a:xfrm>
            <a:off x="2066922" y="1554586"/>
            <a:ext cx="8058156" cy="1109213"/>
            <a:chOff x="542921" y="1736761"/>
            <a:chExt cx="8058156" cy="1109213"/>
          </a:xfrm>
          <a:solidFill>
            <a:srgbClr val="627981"/>
          </a:solidFill>
        </p:grpSpPr>
        <p:sp>
          <p:nvSpPr>
            <p:cNvPr id="23" name="Rectangle 22">
              <a:extLst>
                <a:ext uri="{FF2B5EF4-FFF2-40B4-BE49-F238E27FC236}">
                  <a16:creationId xmlns:a16="http://schemas.microsoft.com/office/drawing/2014/main" id="{00A87639-36E3-4634-B9E9-AD6DF0206E9B}"/>
                </a:ext>
              </a:extLst>
            </p:cNvPr>
            <p:cNvSpPr/>
            <p:nvPr/>
          </p:nvSpPr>
          <p:spPr>
            <a:xfrm>
              <a:off x="542923" y="1736761"/>
              <a:ext cx="8058154" cy="1109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AB9A9433-A0C8-4A57-879C-C5D74A87A762}"/>
                </a:ext>
              </a:extLst>
            </p:cNvPr>
            <p:cNvSpPr txBox="1"/>
            <p:nvPr/>
          </p:nvSpPr>
          <p:spPr>
            <a:xfrm>
              <a:off x="542921" y="180414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instance, the U.S. has a much larger economy than Mexico or Canada, but it also has three times as many people as Mexico and nine times as many people as Canada.</a:t>
              </a:r>
            </a:p>
          </p:txBody>
        </p:sp>
      </p:grpSp>
      <p:grpSp>
        <p:nvGrpSpPr>
          <p:cNvPr id="7" name="Group 6" descr="Comparing GDP requires converting to a common currency.">
            <a:extLst>
              <a:ext uri="{FF2B5EF4-FFF2-40B4-BE49-F238E27FC236}">
                <a16:creationId xmlns:a16="http://schemas.microsoft.com/office/drawing/2014/main" id="{8635D500-BAAB-4D3F-AD1D-FA4FD25220DF}"/>
              </a:ext>
            </a:extLst>
          </p:cNvPr>
          <p:cNvGrpSpPr/>
          <p:nvPr/>
        </p:nvGrpSpPr>
        <p:grpSpPr>
          <a:xfrm>
            <a:off x="2066922" y="274005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898506"/>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GDP requires converting to a common currency.</a:t>
              </a:r>
            </a:p>
          </p:txBody>
        </p:sp>
      </p:grpSp>
      <p:grpSp>
        <p:nvGrpSpPr>
          <p:cNvPr id="13" name="Group 12" descr="Comparing standards of living requires dividing GDP by population.">
            <a:extLst>
              <a:ext uri="{FF2B5EF4-FFF2-40B4-BE49-F238E27FC236}">
                <a16:creationId xmlns:a16="http://schemas.microsoft.com/office/drawing/2014/main" id="{91B137D5-D600-4609-A6AD-6DBDB4755EA3}"/>
              </a:ext>
            </a:extLst>
          </p:cNvPr>
          <p:cNvGrpSpPr/>
          <p:nvPr/>
        </p:nvGrpSpPr>
        <p:grpSpPr>
          <a:xfrm>
            <a:off x="2066922" y="3625763"/>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90558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standards of living requires dividing GDP by population.</a:t>
              </a:r>
            </a:p>
          </p:txBody>
        </p:sp>
      </p:grpSp>
    </p:spTree>
    <p:extLst>
      <p:ext uri="{BB962C8B-B14F-4D97-AF65-F5344CB8AC3E}">
        <p14:creationId xmlns:p14="http://schemas.microsoft.com/office/powerpoint/2010/main" val="4998170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2" name="Title 25">
            <a:extLst>
              <a:ext uri="{FF2B5EF4-FFF2-40B4-BE49-F238E27FC236}">
                <a16:creationId xmlns:a16="http://schemas.microsoft.com/office/drawing/2014/main" id="{E69FE568-6830-3E35-FA6F-6F979DEE3D4A}"/>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BE7F47FE-3CD5-1054-B228-497924280C2E}"/>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o compare the GDPs of countries with different currencies, it is necessary to convert to a &quot;common denominator&quot; using an exchange rate, which is the value of one currency in terms of another currency.">
            <a:extLst>
              <a:ext uri="{FF2B5EF4-FFF2-40B4-BE49-F238E27FC236}">
                <a16:creationId xmlns:a16="http://schemas.microsoft.com/office/drawing/2014/main" id="{3662064C-9C85-4F7F-8F6B-7500EFDFF3AC}"/>
              </a:ext>
            </a:extLst>
          </p:cNvPr>
          <p:cNvGrpSpPr/>
          <p:nvPr/>
        </p:nvGrpSpPr>
        <p:grpSpPr>
          <a:xfrm>
            <a:off x="1457322" y="1482569"/>
            <a:ext cx="4638678" cy="2037377"/>
            <a:chOff x="542922" y="1736761"/>
            <a:chExt cx="8058155" cy="1062231"/>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0" cy="101093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compare the GDPs of countries with different currencies, it is necessary to convert to a "common denominator" using an </a:t>
              </a:r>
              <a:r>
                <a:rPr lang="en-US" sz="2000" b="1" dirty="0">
                  <a:solidFill>
                    <a:schemeClr val="bg1"/>
                  </a:solidFill>
                </a:rPr>
                <a:t>exchange rate</a:t>
              </a:r>
              <a:r>
                <a:rPr lang="en-US" sz="2000" dirty="0">
                  <a:solidFill>
                    <a:schemeClr val="bg1"/>
                  </a:solidFill>
                </a:rPr>
                <a:t>, which is the value of one currency in terms of another currency.</a:t>
              </a:r>
            </a:p>
          </p:txBody>
        </p:sp>
      </p:grpSp>
      <p:grpSp>
        <p:nvGrpSpPr>
          <p:cNvPr id="15" name="Group 14" descr="Exchange rates are expressed either as the units of Country A's currency that need to be traded for a single unit of Country B's currency (for example, Japanese yen per British pound) or as the inverse (British pounds per Japanese yen).">
            <a:extLst>
              <a:ext uri="{FF2B5EF4-FFF2-40B4-BE49-F238E27FC236}">
                <a16:creationId xmlns:a16="http://schemas.microsoft.com/office/drawing/2014/main" id="{C7B204A2-A5E6-4990-B5A0-489B91B2CF1B}"/>
              </a:ext>
            </a:extLst>
          </p:cNvPr>
          <p:cNvGrpSpPr/>
          <p:nvPr/>
        </p:nvGrpSpPr>
        <p:grpSpPr>
          <a:xfrm>
            <a:off x="1457322" y="3627324"/>
            <a:ext cx="4638678" cy="2350688"/>
            <a:chOff x="542922" y="1736761"/>
            <a:chExt cx="8058155" cy="1370007"/>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13700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96198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are expressed either as the units of Country A's currency that need to be traded for a single unit of Country B's currency (for example, Japanese yen per British pound) or as the inverse (British pounds per Japanese yen).</a:t>
              </a:r>
            </a:p>
          </p:txBody>
        </p:sp>
      </p:grpSp>
      <p:pic>
        <p:nvPicPr>
          <p:cNvPr id="5" name="Picture 4" descr="An computer display of exchange rates between different currencies.">
            <a:extLst>
              <a:ext uri="{FF2B5EF4-FFF2-40B4-BE49-F238E27FC236}">
                <a16:creationId xmlns:a16="http://schemas.microsoft.com/office/drawing/2014/main" id="{BFB49852-3371-4914-AD48-171493208FAD}"/>
              </a:ext>
            </a:extLst>
          </p:cNvPr>
          <p:cNvPicPr>
            <a:picLocks noChangeAspect="1"/>
          </p:cNvPicPr>
          <p:nvPr/>
        </p:nvPicPr>
        <p:blipFill>
          <a:blip r:embed="rId3"/>
          <a:stretch>
            <a:fillRect/>
          </a:stretch>
        </p:blipFill>
        <p:spPr>
          <a:xfrm>
            <a:off x="6463126" y="2027055"/>
            <a:ext cx="4469975" cy="2985781"/>
          </a:xfrm>
          <a:prstGeom prst="rect">
            <a:avLst/>
          </a:prstGeom>
        </p:spPr>
      </p:pic>
    </p:spTree>
    <p:extLst>
      <p:ext uri="{BB962C8B-B14F-4D97-AF65-F5344CB8AC3E}">
        <p14:creationId xmlns:p14="http://schemas.microsoft.com/office/powerpoint/2010/main" val="6327394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2" name="Title 25">
            <a:extLst>
              <a:ext uri="{FF2B5EF4-FFF2-40B4-BE49-F238E27FC236}">
                <a16:creationId xmlns:a16="http://schemas.microsoft.com/office/drawing/2014/main" id="{524C7F2F-6CB7-5348-5849-CF3C56664354}"/>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CE06630-1411-D8F2-EF31-E0D50BDFCEA2}"/>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e can use two types of exchange rates for this purpose: market exchange rates and purchasing power parity equivalent exchange rates.">
            <a:extLst>
              <a:ext uri="{FF2B5EF4-FFF2-40B4-BE49-F238E27FC236}">
                <a16:creationId xmlns:a16="http://schemas.microsoft.com/office/drawing/2014/main" id="{3662064C-9C85-4F7F-8F6B-7500EFDFF3AC}"/>
              </a:ext>
            </a:extLst>
          </p:cNvPr>
          <p:cNvGrpSpPr/>
          <p:nvPr/>
        </p:nvGrpSpPr>
        <p:grpSpPr>
          <a:xfrm>
            <a:off x="2066922" y="1585567"/>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can use two types of exchange rates for this purpose: market exchange rates and purchasing power parity equivalent exchange rates.</a:t>
              </a:r>
            </a:p>
          </p:txBody>
        </p:sp>
      </p:grpSp>
      <p:grpSp>
        <p:nvGrpSpPr>
          <p:cNvPr id="15" name="Group 14" descr="PPP-equivalent exchange rates provide a longer-run measure of the exchange rate.">
            <a:extLst>
              <a:ext uri="{FF2B5EF4-FFF2-40B4-BE49-F238E27FC236}">
                <a16:creationId xmlns:a16="http://schemas.microsoft.com/office/drawing/2014/main" id="{C7B204A2-A5E6-4990-B5A0-489B91B2CF1B}"/>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PPP-equivalent exchange rates provide a longer-run measure of the exchange rate.</a:t>
              </a:r>
            </a:p>
          </p:txBody>
        </p:sp>
      </p:grpSp>
      <p:grpSp>
        <p:nvGrpSpPr>
          <p:cNvPr id="12" name="Group 11" descr="Economists typically use PPP-equivalent exchange rates for GDP comparisons across countries.">
            <a:extLst>
              <a:ext uri="{FF2B5EF4-FFF2-40B4-BE49-F238E27FC236}">
                <a16:creationId xmlns:a16="http://schemas.microsoft.com/office/drawing/2014/main" id="{4B4CFF0B-8C8A-4FE2-AC1E-BD2CC65E5505}"/>
              </a:ext>
            </a:extLst>
          </p:cNvPr>
          <p:cNvGrpSpPr/>
          <p:nvPr/>
        </p:nvGrpSpPr>
        <p:grpSpPr>
          <a:xfrm>
            <a:off x="2066921" y="335107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BBBBFB70-E467-4118-8EB4-CBF108D8C6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A1652AD-4F0E-407F-9510-CD8FB3ED10A0}"/>
                </a:ext>
              </a:extLst>
            </p:cNvPr>
            <p:cNvSpPr txBox="1"/>
            <p:nvPr/>
          </p:nvSpPr>
          <p:spPr>
            <a:xfrm>
              <a:off x="542922" y="17994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typically use PPP-equivalent exchange rates for GDP comparisons across countries.</a:t>
              </a:r>
            </a:p>
          </p:txBody>
        </p:sp>
      </p:grpSp>
    </p:spTree>
    <p:extLst>
      <p:ext uri="{BB962C8B-B14F-4D97-AF65-F5344CB8AC3E}">
        <p14:creationId xmlns:p14="http://schemas.microsoft.com/office/powerpoint/2010/main" val="6401713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3" name="Title 25">
            <a:extLst>
              <a:ext uri="{FF2B5EF4-FFF2-40B4-BE49-F238E27FC236}">
                <a16:creationId xmlns:a16="http://schemas.microsoft.com/office/drawing/2014/main" id="{4F9DD1E8-1B4E-FE67-6D76-F0EC98F69A76}"/>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GDP Per Capita</a:t>
            </a:r>
            <a:endPar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endParaRPr>
          </a:p>
        </p:txBody>
      </p:sp>
      <p:cxnSp>
        <p:nvCxnSpPr>
          <p:cNvPr id="5" name="Straight Connector 4">
            <a:extLst>
              <a:ext uri="{FF2B5EF4-FFF2-40B4-BE49-F238E27FC236}">
                <a16:creationId xmlns:a16="http://schemas.microsoft.com/office/drawing/2014/main" id="{2C670180-FDE7-A407-AAFB-E3BB29016E6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GDP per capita equals GDP divided by population.">
            <a:extLst>
              <a:ext uri="{FF2B5EF4-FFF2-40B4-BE49-F238E27FC236}">
                <a16:creationId xmlns:a16="http://schemas.microsoft.com/office/drawing/2014/main" id="{E47D5B4A-BA55-A48A-74CF-5F240E76BBB9}"/>
              </a:ext>
            </a:extLst>
          </p:cNvPr>
          <p:cNvPicPr>
            <a:picLocks noChangeAspect="1"/>
          </p:cNvPicPr>
          <p:nvPr/>
        </p:nvPicPr>
        <p:blipFill>
          <a:blip r:embed="rId3"/>
          <a:stretch>
            <a:fillRect/>
          </a:stretch>
        </p:blipFill>
        <p:spPr>
          <a:xfrm>
            <a:off x="2066615" y="1576673"/>
            <a:ext cx="8058153" cy="815874"/>
          </a:xfrm>
          <a:prstGeom prst="rect">
            <a:avLst/>
          </a:prstGeom>
        </p:spPr>
      </p:pic>
      <p:grpSp>
        <p:nvGrpSpPr>
          <p:cNvPr id="16" name="Group 15" descr="GDP per capita is a better measure than GDP because it takes into account both total GDP and population size.">
            <a:extLst>
              <a:ext uri="{FF2B5EF4-FFF2-40B4-BE49-F238E27FC236}">
                <a16:creationId xmlns:a16="http://schemas.microsoft.com/office/drawing/2014/main" id="{4DB8A71A-030A-48D8-896C-23487F386F97}"/>
              </a:ext>
            </a:extLst>
          </p:cNvPr>
          <p:cNvGrpSpPr/>
          <p:nvPr/>
        </p:nvGrpSpPr>
        <p:grpSpPr>
          <a:xfrm>
            <a:off x="2066922" y="247127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B334EC14-5BF0-4487-93DC-ADF525C3AD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7E0A0C1-C999-4273-82A7-E2B3CEB71C1F}"/>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is a better measure than GDP because it takes into account both total GDP and population size.</a:t>
              </a:r>
            </a:p>
          </p:txBody>
        </p:sp>
      </p:grpSp>
      <p:pic>
        <p:nvPicPr>
          <p:cNvPr id="4" name="Picture 3" descr="Stack of Euro bills">
            <a:extLst>
              <a:ext uri="{FF2B5EF4-FFF2-40B4-BE49-F238E27FC236}">
                <a16:creationId xmlns:a16="http://schemas.microsoft.com/office/drawing/2014/main" id="{3D7CA286-989C-48DB-9F88-6531DDBF490F}"/>
              </a:ext>
            </a:extLst>
          </p:cNvPr>
          <p:cNvPicPr>
            <a:picLocks noChangeAspect="1"/>
          </p:cNvPicPr>
          <p:nvPr/>
        </p:nvPicPr>
        <p:blipFill>
          <a:blip r:embed="rId4"/>
          <a:stretch>
            <a:fillRect/>
          </a:stretch>
        </p:blipFill>
        <p:spPr>
          <a:xfrm>
            <a:off x="3698953" y="3539242"/>
            <a:ext cx="4793785" cy="3062999"/>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AA435A26-BDA0-125B-4EB2-7D7A673D6120}"/>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3" name="Straight Connector 2">
            <a:extLst>
              <a:ext uri="{FF2B5EF4-FFF2-40B4-BE49-F238E27FC236}">
                <a16:creationId xmlns:a16="http://schemas.microsoft.com/office/drawing/2014/main" id="{07B63B8E-4BC6-7785-13C7-A54A214E1596}"/>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01B3E7C-9CC6-A3D6-67D8-F57EDDB7417D}"/>
              </a:ext>
            </a:extLst>
          </p:cNvPr>
          <p:cNvSpPr txBox="1"/>
          <p:nvPr/>
        </p:nvSpPr>
        <p:spPr>
          <a:xfrm>
            <a:off x="1459466" y="1613061"/>
            <a:ext cx="9273061" cy="3840480"/>
          </a:xfrm>
          <a:prstGeom prst="rect">
            <a:avLst/>
          </a:prstGeom>
          <a:solidFill>
            <a:srgbClr val="627981"/>
          </a:solidFill>
          <a:ln>
            <a:solidFill>
              <a:srgbClr val="627981"/>
            </a:solidFill>
          </a:ln>
        </p:spPr>
        <p:txBody>
          <a:bodyPr wrap="square" rtlCol="0" anchor="ctr">
            <a:spAutoFit/>
          </a:bodyPr>
          <a:lstStyle/>
          <a:p>
            <a:pPr lvl="0"/>
            <a:r>
              <a:rPr lang="en-US" sz="2000" dirty="0">
                <a:solidFill>
                  <a:schemeClr val="bg1"/>
                </a:solidFill>
                <a:ea typeface="Calibri"/>
                <a:cs typeface="Calibri"/>
                <a:sym typeface="Calibri"/>
              </a:rPr>
              <a:t>Countries with the largest populations always have the largest GDPs.</a:t>
            </a:r>
          </a:p>
          <a:p>
            <a:pPr lvl="0"/>
            <a:endParaRPr lang="en-US" sz="2000" dirty="0">
              <a:solidFill>
                <a:schemeClr val="bg1"/>
              </a:solidFill>
              <a:ea typeface="Calibri"/>
              <a:cs typeface="Calibri"/>
              <a:sym typeface="Calibri"/>
            </a:endParaRPr>
          </a:p>
          <a:p>
            <a:pPr marL="342900" lvl="0" indent="-342900">
              <a:buFont typeface="Wingdings" panose="05000000000000000000" pitchFamily="2" charset="2"/>
              <a:buChar char="q"/>
            </a:pPr>
            <a:r>
              <a:rPr lang="en-US" sz="2000" dirty="0">
                <a:solidFill>
                  <a:schemeClr val="bg1"/>
                </a:solidFill>
                <a:ea typeface="Calibri"/>
                <a:cs typeface="Calibri"/>
                <a:sym typeface="Calibri"/>
              </a:rPr>
              <a:t>True</a:t>
            </a:r>
          </a:p>
          <a:p>
            <a:pPr marL="342900" lvl="0" indent="-342900">
              <a:buFont typeface="Wingdings" panose="05000000000000000000" pitchFamily="2" charset="2"/>
              <a:buChar char="q"/>
            </a:pPr>
            <a:r>
              <a:rPr lang="en-US" sz="2000" dirty="0">
                <a:solidFill>
                  <a:schemeClr val="bg1"/>
                </a:solidFill>
                <a:ea typeface="Calibri"/>
                <a:cs typeface="Calibri"/>
                <a:sym typeface="Calibri"/>
              </a:rPr>
              <a:t>False</a:t>
            </a:r>
          </a:p>
          <a:p>
            <a:pPr lvl="0"/>
            <a:endParaRPr lang="en-US" sz="2000" dirty="0">
              <a:solidFill>
                <a:schemeClr val="bg1"/>
              </a:solidFill>
              <a:ea typeface="Calibri"/>
              <a:cs typeface="Calibri"/>
              <a:sym typeface="Calibri"/>
            </a:endParaRPr>
          </a:p>
          <a:p>
            <a:pPr lvl="0"/>
            <a:r>
              <a:rPr lang="en-US" sz="2000" dirty="0">
                <a:solidFill>
                  <a:schemeClr val="bg1"/>
                </a:solidFill>
                <a:ea typeface="Calibri"/>
                <a:cs typeface="Calibri"/>
                <a:sym typeface="Calibri"/>
              </a:rPr>
              <a:t>In order to make valid comparisons to measure the standard of living in different countries, GDP should be adjusted by the country’s population.</a:t>
            </a:r>
          </a:p>
          <a:p>
            <a:pPr lvl="0"/>
            <a:endParaRPr lang="en-US" sz="2000" dirty="0">
              <a:solidFill>
                <a:schemeClr val="bg1"/>
              </a:solidFill>
              <a:ea typeface="Calibri"/>
              <a:cs typeface="Calibri"/>
              <a:sym typeface="Calibri"/>
            </a:endParaRPr>
          </a:p>
          <a:p>
            <a:pPr marL="342900" lvl="0" indent="-342900">
              <a:buFont typeface="Wingdings" panose="05000000000000000000" pitchFamily="2" charset="2"/>
              <a:buChar char="q"/>
            </a:pPr>
            <a:r>
              <a:rPr lang="en-US" sz="2000" dirty="0">
                <a:solidFill>
                  <a:schemeClr val="bg1"/>
                </a:solidFill>
                <a:ea typeface="Calibri"/>
                <a:cs typeface="Calibri"/>
                <a:sym typeface="Calibri"/>
              </a:rPr>
              <a:t>True</a:t>
            </a:r>
          </a:p>
          <a:p>
            <a:pPr marL="342900" lvl="0" indent="-342900">
              <a:buFont typeface="Wingdings" panose="05000000000000000000" pitchFamily="2" charset="2"/>
              <a:buChar char="q"/>
            </a:pPr>
            <a:r>
              <a:rPr lang="en-US" sz="2000" dirty="0">
                <a:solidFill>
                  <a:schemeClr val="bg1"/>
                </a:solidFill>
                <a:ea typeface="Calibri"/>
                <a:cs typeface="Calibri"/>
                <a:sym typeface="Calibri"/>
              </a:rPr>
              <a:t>False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Three Macroeconomic Goals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c growth: Economic growth determines the standard of living in a country, measured by the change in GDP adjusted for inflation. &#10;3% or more is good."/>
          <p:cNvGrpSpPr/>
          <p:nvPr/>
        </p:nvGrpSpPr>
        <p:grpSpPr>
          <a:xfrm>
            <a:off x="2066922" y="1507964"/>
            <a:ext cx="8058154" cy="1209357"/>
            <a:chOff x="542923" y="1663813"/>
            <a:chExt cx="8058154" cy="1209357"/>
          </a:xfrm>
          <a:solidFill>
            <a:srgbClr val="627981"/>
          </a:solidFill>
        </p:grpSpPr>
        <p:sp>
          <p:nvSpPr>
            <p:cNvPr id="9" name="Rectangle 8"/>
            <p:cNvSpPr/>
            <p:nvPr/>
          </p:nvSpPr>
          <p:spPr>
            <a:xfrm>
              <a:off x="542923" y="1663813"/>
              <a:ext cx="8058154" cy="12093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11345"/>
              <a:ext cx="7807571" cy="1015663"/>
            </a:xfrm>
            <a:prstGeom prst="rect">
              <a:avLst/>
            </a:prstGeom>
            <a:grpFill/>
          </p:spPr>
          <p:txBody>
            <a:bodyPr wrap="square" rtlCol="0">
              <a:spAutoFit/>
            </a:bodyPr>
            <a:lstStyle/>
            <a:p>
              <a:r>
                <a:rPr lang="en-US" sz="2000" b="1" dirty="0">
                  <a:solidFill>
                    <a:schemeClr val="bg1"/>
                  </a:solidFill>
                </a:rPr>
                <a:t>Economic growth: </a:t>
              </a:r>
              <a:r>
                <a:rPr lang="en-US" sz="2000" dirty="0">
                  <a:solidFill>
                    <a:schemeClr val="bg1"/>
                  </a:solidFill>
                </a:rPr>
                <a:t>Economic growth determines the standard of living in a country, measured by the change in GDP adjusted for inflation. </a:t>
              </a:r>
            </a:p>
            <a:p>
              <a:r>
                <a:rPr lang="en-US" sz="2000" dirty="0">
                  <a:solidFill>
                    <a:schemeClr val="bg1"/>
                  </a:solidFill>
                </a:rPr>
                <a:t>3% or more is good.</a:t>
              </a:r>
            </a:p>
          </p:txBody>
        </p:sp>
      </p:grpSp>
      <p:grpSp>
        <p:nvGrpSpPr>
          <p:cNvPr id="20" name="Group 19" descr="Low unemployment: Unemployment is the percentage of the labor force without a job. &#10;5% or less is good."/>
          <p:cNvGrpSpPr/>
          <p:nvPr/>
        </p:nvGrpSpPr>
        <p:grpSpPr>
          <a:xfrm>
            <a:off x="2066923" y="2899244"/>
            <a:ext cx="8058154" cy="1209354"/>
            <a:chOff x="542923" y="1736761"/>
            <a:chExt cx="8058154" cy="1209354"/>
          </a:xfrm>
          <a:solidFill>
            <a:srgbClr val="627981"/>
          </a:solidFill>
        </p:grpSpPr>
        <p:sp>
          <p:nvSpPr>
            <p:cNvPr id="21" name="Rectangle 20"/>
            <p:cNvSpPr/>
            <p:nvPr/>
          </p:nvSpPr>
          <p:spPr>
            <a:xfrm>
              <a:off x="542923" y="1736761"/>
              <a:ext cx="8058154" cy="1209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7017"/>
              <a:ext cx="7807571" cy="1015663"/>
            </a:xfrm>
            <a:prstGeom prst="rect">
              <a:avLst/>
            </a:prstGeom>
            <a:grpFill/>
          </p:spPr>
          <p:txBody>
            <a:bodyPr wrap="square" rtlCol="0">
              <a:spAutoFit/>
            </a:bodyPr>
            <a:lstStyle/>
            <a:p>
              <a:r>
                <a:rPr lang="en-US" sz="2000" b="1" dirty="0">
                  <a:solidFill>
                    <a:schemeClr val="bg1"/>
                  </a:solidFill>
                </a:rPr>
                <a:t>Low unemployment: </a:t>
              </a:r>
              <a:r>
                <a:rPr lang="en-US" sz="2000" dirty="0">
                  <a:solidFill>
                    <a:schemeClr val="bg1"/>
                  </a:solidFill>
                </a:rPr>
                <a:t>Unemployment is the percentage of the labor force without a job. </a:t>
              </a:r>
            </a:p>
            <a:p>
              <a:r>
                <a:rPr lang="en-US" sz="2000" dirty="0">
                  <a:solidFill>
                    <a:schemeClr val="bg1"/>
                  </a:solidFill>
                </a:rPr>
                <a:t>5% or less is good.</a:t>
              </a:r>
            </a:p>
          </p:txBody>
        </p:sp>
      </p:grpSp>
      <p:grpSp>
        <p:nvGrpSpPr>
          <p:cNvPr id="23" name="Group 22" descr="Low inflation: Inflation is the overall increase in the level of prices in an economy. Inflation is measured by the Consumer Price Index (CPI).&#10;The Federal Reserve maintains an inflation rate goal of around 2%."/>
          <p:cNvGrpSpPr/>
          <p:nvPr/>
        </p:nvGrpSpPr>
        <p:grpSpPr>
          <a:xfrm>
            <a:off x="2066922" y="4290521"/>
            <a:ext cx="8058154" cy="1209354"/>
            <a:chOff x="542923" y="1736761"/>
            <a:chExt cx="8058154" cy="1039177"/>
          </a:xfrm>
          <a:solidFill>
            <a:srgbClr val="627981"/>
          </a:solidFill>
        </p:grpSpPr>
        <p:sp>
          <p:nvSpPr>
            <p:cNvPr id="24" name="Rectangle 23"/>
            <p:cNvSpPr/>
            <p:nvPr/>
          </p:nvSpPr>
          <p:spPr>
            <a:xfrm>
              <a:off x="542923" y="1736761"/>
              <a:ext cx="8058154" cy="10391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60275"/>
              <a:ext cx="7807571" cy="872742"/>
            </a:xfrm>
            <a:prstGeom prst="rect">
              <a:avLst/>
            </a:prstGeom>
            <a:grpFill/>
          </p:spPr>
          <p:txBody>
            <a:bodyPr wrap="square" rtlCol="0">
              <a:spAutoFit/>
            </a:bodyPr>
            <a:lstStyle/>
            <a:p>
              <a:r>
                <a:rPr lang="en-US" sz="2000" b="1" dirty="0">
                  <a:solidFill>
                    <a:schemeClr val="bg1"/>
                  </a:solidFill>
                </a:rPr>
                <a:t>Low inflation: </a:t>
              </a:r>
              <a:r>
                <a:rPr lang="en-US" sz="2000" dirty="0">
                  <a:solidFill>
                    <a:schemeClr val="bg1"/>
                  </a:solidFill>
                </a:rPr>
                <a:t>Inflation is the overall increase in the level of prices in an economy. Inflation is measured by the Consumer Price Index (CPI).</a:t>
              </a:r>
            </a:p>
            <a:p>
              <a:r>
                <a:rPr lang="en-US" sz="2000" dirty="0">
                  <a:solidFill>
                    <a:schemeClr val="bg1"/>
                  </a:solidFill>
                </a:rPr>
                <a:t>The Federal Reserve maintains an inflation rate goal of around 2%.</a:t>
              </a:r>
            </a:p>
          </p:txBody>
        </p:sp>
      </p:grpSp>
    </p:spTree>
    <p:extLst>
      <p:ext uri="{BB962C8B-B14F-4D97-AF65-F5344CB8AC3E}">
        <p14:creationId xmlns:p14="http://schemas.microsoft.com/office/powerpoint/2010/main" val="22191678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76">
          <a:extLst>
            <a:ext uri="{FF2B5EF4-FFF2-40B4-BE49-F238E27FC236}">
              <a16:creationId xmlns:a16="http://schemas.microsoft.com/office/drawing/2014/main" id="{C7D519AC-B533-1626-0EA6-87C1811C6B8C}"/>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18459DFA-B8AE-A051-3D28-5F4A982ECEC7}"/>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Century Gothic"/>
                <a:cs typeface="Century Gothic"/>
                <a:sym typeface="Century Gothic"/>
              </a:rPr>
              <a:t>2</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3" name="Straight Connector 2">
            <a:extLst>
              <a:ext uri="{FF2B5EF4-FFF2-40B4-BE49-F238E27FC236}">
                <a16:creationId xmlns:a16="http://schemas.microsoft.com/office/drawing/2014/main" id="{A509E30F-7F55-AE64-4CA5-E00352C8F284}"/>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3" name="Picture 12" descr="Countries with the largest populations always have the largest GDPs. The correct answer is false. In order to make valid comparisons to measure the standard of living in different countries, GDP should be adjusted by the country’s population. The correct answer is true.">
            <a:extLst>
              <a:ext uri="{FF2B5EF4-FFF2-40B4-BE49-F238E27FC236}">
                <a16:creationId xmlns:a16="http://schemas.microsoft.com/office/drawing/2014/main" id="{C5289ECC-A7FD-5EB9-8C57-0902B7300BF7}"/>
              </a:ext>
            </a:extLst>
          </p:cNvPr>
          <p:cNvPicPr>
            <a:picLocks noChangeAspect="1"/>
          </p:cNvPicPr>
          <p:nvPr/>
        </p:nvPicPr>
        <p:blipFill>
          <a:blip r:embed="rId3"/>
          <a:stretch>
            <a:fillRect/>
          </a:stretch>
        </p:blipFill>
        <p:spPr>
          <a:xfrm>
            <a:off x="1459465" y="1613061"/>
            <a:ext cx="9273061" cy="3847928"/>
          </a:xfrm>
          <a:prstGeom prst="rect">
            <a:avLst/>
          </a:prstGeom>
        </p:spPr>
      </p:pic>
    </p:spTree>
    <p:extLst>
      <p:ext uri="{BB962C8B-B14F-4D97-AF65-F5344CB8AC3E}">
        <p14:creationId xmlns:p14="http://schemas.microsoft.com/office/powerpoint/2010/main" val="1829742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76">
          <a:extLst>
            <a:ext uri="{FF2B5EF4-FFF2-40B4-BE49-F238E27FC236}">
              <a16:creationId xmlns:a16="http://schemas.microsoft.com/office/drawing/2014/main" id="{3216DFF1-301F-8425-AA8E-2045410DE852}"/>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C13F93F8-D3AE-4592-F2D9-93442C567323}"/>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defRPr/>
            </a:pPr>
            <a:r>
              <a:rPr lang="en-US" sz="3000" dirty="0">
                <a:solidFill>
                  <a:schemeClr val="dk1"/>
                </a:solidFill>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tx1"/>
                </a:solidFill>
                <a:effectLst/>
                <a:uLnTx/>
                <a:uFillTx/>
                <a:latin typeface="Century Gothic"/>
                <a:ea typeface="Century Gothic"/>
                <a:cs typeface="Century Gothic"/>
                <a:sym typeface="Century Gothic"/>
              </a:rPr>
              <a:t>4</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3" name="Straight Connector 2">
            <a:extLst>
              <a:ext uri="{FF2B5EF4-FFF2-40B4-BE49-F238E27FC236}">
                <a16:creationId xmlns:a16="http://schemas.microsoft.com/office/drawing/2014/main" id="{254855C2-678C-B834-EC48-05DA9D38FD7B}"/>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462E931-E14A-F961-80B4-101D2AC68479}"/>
              </a:ext>
            </a:extLst>
          </p:cNvPr>
          <p:cNvSpPr txBox="1"/>
          <p:nvPr/>
        </p:nvSpPr>
        <p:spPr>
          <a:xfrm>
            <a:off x="1459466" y="1433074"/>
            <a:ext cx="9273061" cy="1323439"/>
          </a:xfrm>
          <a:prstGeom prst="rect">
            <a:avLst/>
          </a:prstGeom>
          <a:solidFill>
            <a:srgbClr val="627981"/>
          </a:solidFill>
          <a:ln>
            <a:solidFill>
              <a:srgbClr val="627981"/>
            </a:solidFill>
          </a:ln>
        </p:spPr>
        <p:txBody>
          <a:bodyPr wrap="square" rtlCol="0" anchor="ctr">
            <a:spAutoFit/>
          </a:bodyPr>
          <a:lstStyle/>
          <a:p>
            <a:pPr lvl="0" algn="ctr"/>
            <a:r>
              <a:rPr lang="en-US" sz="2000" dirty="0">
                <a:solidFill>
                  <a:schemeClr val="bg1"/>
                </a:solidFill>
                <a:ea typeface="Calibri"/>
                <a:cs typeface="Calibri"/>
                <a:sym typeface="Calibri"/>
              </a:rPr>
              <a:t>Visit the BEA’s website (hawkes.biz/</a:t>
            </a:r>
            <a:r>
              <a:rPr lang="en-US" sz="2000" dirty="0" err="1">
                <a:solidFill>
                  <a:schemeClr val="bg1"/>
                </a:solidFill>
                <a:ea typeface="Calibri"/>
                <a:cs typeface="Calibri"/>
                <a:sym typeface="Calibri"/>
              </a:rPr>
              <a:t>beagdp</a:t>
            </a:r>
            <a:r>
              <a:rPr lang="en-US" sz="2000" dirty="0">
                <a:solidFill>
                  <a:schemeClr val="bg1"/>
                </a:solidFill>
                <a:ea typeface="Calibri"/>
                <a:cs typeface="Calibri"/>
                <a:sym typeface="Calibri"/>
              </a:rPr>
              <a:t>) and choose GDP by state to find the GDP of your state in 2022. Use Google to find your state’s population; then, calculate the GDP per capita in your state. How does your state’s GDP per capita compare with the 2022 U.S. GDP per capita, which was $76,028?</a:t>
            </a:r>
          </a:p>
        </p:txBody>
      </p:sp>
      <p:pic>
        <p:nvPicPr>
          <p:cNvPr id="5" name="Picture 4" descr="Map of the United States">
            <a:extLst>
              <a:ext uri="{FF2B5EF4-FFF2-40B4-BE49-F238E27FC236}">
                <a16:creationId xmlns:a16="http://schemas.microsoft.com/office/drawing/2014/main" id="{54FEF2D9-26F2-40A6-900F-8DC9FDB6799D}"/>
              </a:ext>
            </a:extLst>
          </p:cNvPr>
          <p:cNvPicPr>
            <a:picLocks noChangeAspect="1"/>
          </p:cNvPicPr>
          <p:nvPr/>
        </p:nvPicPr>
        <p:blipFill>
          <a:blip r:embed="rId3"/>
          <a:stretch>
            <a:fillRect/>
          </a:stretch>
        </p:blipFill>
        <p:spPr>
          <a:xfrm>
            <a:off x="3419234" y="2975493"/>
            <a:ext cx="5353531" cy="3569020"/>
          </a:xfrm>
          <a:prstGeom prst="rect">
            <a:avLst/>
          </a:prstGeom>
        </p:spPr>
      </p:pic>
    </p:spTree>
    <p:extLst>
      <p:ext uri="{BB962C8B-B14F-4D97-AF65-F5344CB8AC3E}">
        <p14:creationId xmlns:p14="http://schemas.microsoft.com/office/powerpoint/2010/main" val="3505924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AD9B8-D122-AEF8-186E-4E5CBC4C4B86}"/>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D879ACC4-8DC2-8418-6A53-FCC872304E10}"/>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16" name="Straight Connector 15">
            <a:extLst>
              <a:ext uri="{FF2B5EF4-FFF2-40B4-BE49-F238E27FC236}">
                <a16:creationId xmlns:a16="http://schemas.microsoft.com/office/drawing/2014/main" id="{0C1983C3-320B-2F09-FA3B-CDC9DA3D2A41}"/>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421E444-9328-2905-EE68-EA71D7C6410C}"/>
              </a:ext>
            </a:extLst>
          </p:cNvPr>
          <p:cNvSpPr txBox="1"/>
          <p:nvPr/>
        </p:nvSpPr>
        <p:spPr>
          <a:xfrm>
            <a:off x="1459469" y="1451808"/>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Since GDP is measured in a country's currency, we need to convert it to a common currency to compare different countries' GDPs.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One method uses the exchange rate, which is the price of one country's currency in terms of another country’s.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Once we express the GDPs in a common currency, we can compare each country's GDP per capita by dividing GDP by population.</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Countries with large populations often have large GDPs, but GDP alone can be a misleading indicator of a nation's wealth.</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A better measure is GDP per capita.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3052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24371-2FF5-88AC-D2D6-10DC6B67650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073A763-33E2-7704-54F5-618BE61BCA4D}"/>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A2D5BEB1-2208-616C-BDF1-972E759F1DF2}"/>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0C431E71-19BB-CE55-CB0D-D63E5B157103}"/>
              </a:ext>
            </a:extLst>
          </p:cNvPr>
          <p:cNvSpPr txBox="1">
            <a:spLocks noGrp="1"/>
          </p:cNvSpPr>
          <p:nvPr>
            <p:ph type="title" idx="4294967295"/>
          </p:nvPr>
        </p:nvSpPr>
        <p:spPr>
          <a:xfrm>
            <a:off x="1524000" y="2368820"/>
            <a:ext cx="914400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4800" dirty="0">
                <a:solidFill>
                  <a:schemeClr val="dk1"/>
                </a:solidFill>
                <a:latin typeface="Century Gothic"/>
                <a:ea typeface="Century Gothic"/>
                <a:cs typeface="Century Gothic"/>
                <a:sym typeface="Century Gothic"/>
              </a:rPr>
              <a:t>How Well GDP Measures the Well-Being of Society</a:t>
            </a:r>
          </a:p>
        </p:txBody>
      </p:sp>
      <p:cxnSp>
        <p:nvCxnSpPr>
          <p:cNvPr id="14" name="Straight Connector 13">
            <a:extLst>
              <a:ext uri="{FF2B5EF4-FFF2-40B4-BE49-F238E27FC236}">
                <a16:creationId xmlns:a16="http://schemas.microsoft.com/office/drawing/2014/main" id="{215A56E1-B75B-453F-B9BC-BEC8B1AC7853}"/>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D1A1406-7931-5B53-5DFB-D8F49D4B3A4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1442547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3F32CBF4-3653-ED08-ABD3-6D03BF80DC8A}"/>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3" name="Straight Connector 2">
            <a:extLst>
              <a:ext uri="{FF2B5EF4-FFF2-40B4-BE49-F238E27FC236}">
                <a16:creationId xmlns:a16="http://schemas.microsoft.com/office/drawing/2014/main" id="{77047373-42EC-15AA-465E-A10D61950D05}"/>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level of gross domestic product (GDP) per capita captures some of what we mean by the phrase &quot;standard of living.&quot;">
            <a:extLst>
              <a:ext uri="{FF2B5EF4-FFF2-40B4-BE49-F238E27FC236}">
                <a16:creationId xmlns:a16="http://schemas.microsoft.com/office/drawing/2014/main" id="{F66738D2-2B2D-49A8-9729-536C262BBC53}"/>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C95999E4-4210-4E02-BA61-A6CA35F4CF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DF7CDC4-A3F4-423E-9E04-BA39811F869C}"/>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gross domestic product (GDP) per capita captures some of what we mean by the phrase "standard of living."</a:t>
              </a:r>
            </a:p>
          </p:txBody>
        </p:sp>
      </p:grpSp>
      <p:grpSp>
        <p:nvGrpSpPr>
          <p:cNvPr id="13" name="Group 12" descr="While GDP focuses on production that is bought and sold in markets, standard of living includes all elements that affect people's well-being.">
            <a:extLst>
              <a:ext uri="{FF2B5EF4-FFF2-40B4-BE49-F238E27FC236}">
                <a16:creationId xmlns:a16="http://schemas.microsoft.com/office/drawing/2014/main" id="{99D33C18-EF0D-419F-AF3E-5C2612B59578}"/>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DD4227-5843-4FAC-9457-0AAEDA91A0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F8CC946-4C17-49AA-A27E-DF2A17846420}"/>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GDP focuses on production that is bought and sold in markets, standard of living includes all elements that affect people's well-being.</a:t>
              </a:r>
            </a:p>
          </p:txBody>
        </p:sp>
      </p:grpSp>
      <p:grpSp>
        <p:nvGrpSpPr>
          <p:cNvPr id="10" name="Group 9" descr="It is useful to identify some components of standard of living that are not accounted for in GDP.">
            <a:extLst>
              <a:ext uri="{FF2B5EF4-FFF2-40B4-BE49-F238E27FC236}">
                <a16:creationId xmlns:a16="http://schemas.microsoft.com/office/drawing/2014/main" id="{6BF0DC3B-ECA7-4FDB-B173-BA5F131D0451}"/>
              </a:ext>
            </a:extLst>
          </p:cNvPr>
          <p:cNvGrpSpPr/>
          <p:nvPr/>
        </p:nvGrpSpPr>
        <p:grpSpPr>
          <a:xfrm>
            <a:off x="2066920" y="335107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9D161298-3C68-4B2D-BDF3-8540D7C98A6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2F05CD53-7181-4A29-BD75-CAAB0428F94C}"/>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useful to identify some components of standard of living that are not accounted for in GDP.</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00406D39-5E92-9D4E-0197-225A79546E2A}"/>
              </a:ext>
            </a:extLst>
          </p:cNvPr>
          <p:cNvSpPr txBox="1">
            <a:spLocks noGrp="1"/>
          </p:cNvSpPr>
          <p:nvPr>
            <p:ph type="title" idx="4294967295"/>
          </p:nvPr>
        </p:nvSpPr>
        <p:spPr>
          <a:xfrm>
            <a:off x="1523997" y="139379"/>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Limitations of GDP as a Measure of the Standard of Living</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1B3E088-7B6E-56BB-FEF2-C637F47BBD69}"/>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GDP is unable to measure many factors that we would typically consider impactful to our standard of living.">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is unable to measure many factors that we would typically consider impactful to our standard of living.</a:t>
              </a:r>
            </a:p>
          </p:txBody>
        </p:sp>
      </p:grpSp>
      <p:grpSp>
        <p:nvGrpSpPr>
          <p:cNvPr id="18" name="Group 17" descr="While these factors might be quantifiable, they do not fall under the calculation of GDP.">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these factors might be quantifiable, they do not fall under the calculation of GDP.</a:t>
              </a:r>
            </a:p>
          </p:txBody>
        </p:sp>
      </p:grpSp>
      <p:grpSp>
        <p:nvGrpSpPr>
          <p:cNvPr id="15" name="Group 14" descr="They are sometimes byproducts of the produced goods and services that are included in GDP.">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are sometimes byproducts of the produced goods and services that are included in GDP.</a:t>
              </a:r>
            </a:p>
          </p:txBody>
        </p:sp>
      </p:grpSp>
      <p:grpSp>
        <p:nvGrpSpPr>
          <p:cNvPr id="21" name="Group 20" descr="In other words, quality-of-life characteristics fall outside the scope of GDP.">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other words, quality-of-life characteristics fall outside the scope of GDP.</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Title 25">
            <a:extLst>
              <a:ext uri="{FF2B5EF4-FFF2-40B4-BE49-F238E27FC236}">
                <a16:creationId xmlns:a16="http://schemas.microsoft.com/office/drawing/2014/main" id="{AE5EE872-ED35-E2B6-3796-273777C43AE4}"/>
              </a:ext>
            </a:extLst>
          </p:cNvPr>
          <p:cNvSpPr txBox="1">
            <a:spLocks noGrp="1"/>
          </p:cNvSpPr>
          <p:nvPr>
            <p:ph type="title" idx="4294967295"/>
          </p:nvPr>
        </p:nvSpPr>
        <p:spPr>
          <a:xfrm>
            <a:off x="1523997" y="404162"/>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
                <a:schemeClr val="dk1"/>
              </a:buClr>
              <a:buSzPts val="1100"/>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Societal Factors Not Included in GDP</a:t>
            </a:r>
          </a:p>
        </p:txBody>
      </p:sp>
      <p:cxnSp>
        <p:nvCxnSpPr>
          <p:cNvPr id="6" name="Straight Connector 5">
            <a:extLst>
              <a:ext uri="{FF2B5EF4-FFF2-40B4-BE49-F238E27FC236}">
                <a16:creationId xmlns:a16="http://schemas.microsoft.com/office/drawing/2014/main" id="{B32C3E7B-B840-09C4-E781-C0E9755BD083}"/>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Environmental cleanliness">
            <a:extLst>
              <a:ext uri="{FF2B5EF4-FFF2-40B4-BE49-F238E27FC236}">
                <a16:creationId xmlns:a16="http://schemas.microsoft.com/office/drawing/2014/main" id="{783D1712-6778-1CD8-006D-E7B0B0F81FB0}"/>
              </a:ext>
            </a:extLst>
          </p:cNvPr>
          <p:cNvGrpSpPr/>
          <p:nvPr/>
        </p:nvGrpSpPr>
        <p:grpSpPr>
          <a:xfrm>
            <a:off x="3338244" y="1649276"/>
            <a:ext cx="2432958" cy="1617913"/>
            <a:chOff x="1149289" y="1753237"/>
            <a:chExt cx="2080342" cy="1617913"/>
          </a:xfrm>
          <a:solidFill>
            <a:srgbClr val="627981"/>
          </a:solidFill>
        </p:grpSpPr>
        <p:sp>
          <p:nvSpPr>
            <p:cNvPr id="3" name="Rectangle 2">
              <a:extLst>
                <a:ext uri="{FF2B5EF4-FFF2-40B4-BE49-F238E27FC236}">
                  <a16:creationId xmlns:a16="http://schemas.microsoft.com/office/drawing/2014/main" id="{4B76050E-0918-B8E1-1B73-AE9C76A1B4C0}"/>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TextBox 3">
              <a:extLst>
                <a:ext uri="{FF2B5EF4-FFF2-40B4-BE49-F238E27FC236}">
                  <a16:creationId xmlns:a16="http://schemas.microsoft.com/office/drawing/2014/main" id="{E8565B75-02BC-D7AD-2C5A-5B7E7BD72C8D}"/>
                </a:ext>
              </a:extLst>
            </p:cNvPr>
            <p:cNvSpPr txBox="1"/>
            <p:nvPr/>
          </p:nvSpPr>
          <p:spPr>
            <a:xfrm>
              <a:off x="1149289" y="1933624"/>
              <a:ext cx="2080338" cy="1055545"/>
            </a:xfrm>
            <a:prstGeom prst="rect">
              <a:avLst/>
            </a:prstGeom>
            <a:grpFill/>
          </p:spPr>
          <p:txBody>
            <a:bodyPr wrap="square" rtlCol="0" anchor="ctr">
              <a:spAutoFit/>
            </a:bodyPr>
            <a:lstStyle/>
            <a:p>
              <a:pPr lvl="0" algn="ctr">
                <a:lnSpc>
                  <a:spcPct val="150000"/>
                </a:lnSpc>
              </a:pPr>
              <a:r>
                <a:rPr lang="en-US" sz="2200" dirty="0">
                  <a:solidFill>
                    <a:schemeClr val="lt1"/>
                  </a:solidFill>
                  <a:ea typeface="Calibri"/>
                  <a:cs typeface="Calibri"/>
                  <a:sym typeface="Calibri"/>
                </a:rPr>
                <a:t>Environmental cleanliness </a:t>
              </a:r>
              <a:endParaRPr lang="en-US" sz="2400" dirty="0"/>
            </a:p>
          </p:txBody>
        </p:sp>
      </p:grpSp>
      <p:grpSp>
        <p:nvGrpSpPr>
          <p:cNvPr id="7" name="Group 6" descr="Population health">
            <a:extLst>
              <a:ext uri="{FF2B5EF4-FFF2-40B4-BE49-F238E27FC236}">
                <a16:creationId xmlns:a16="http://schemas.microsoft.com/office/drawing/2014/main" id="{7FCDCDBD-24B4-83D6-5CE0-EC9951EE1FC6}"/>
              </a:ext>
            </a:extLst>
          </p:cNvPr>
          <p:cNvGrpSpPr/>
          <p:nvPr/>
        </p:nvGrpSpPr>
        <p:grpSpPr>
          <a:xfrm>
            <a:off x="6420800" y="1649275"/>
            <a:ext cx="2432958" cy="1617913"/>
            <a:chOff x="1149289" y="1753237"/>
            <a:chExt cx="2080342" cy="1617913"/>
          </a:xfrm>
          <a:solidFill>
            <a:srgbClr val="627981"/>
          </a:solidFill>
        </p:grpSpPr>
        <p:sp>
          <p:nvSpPr>
            <p:cNvPr id="8" name="Rectangle 7">
              <a:extLst>
                <a:ext uri="{FF2B5EF4-FFF2-40B4-BE49-F238E27FC236}">
                  <a16:creationId xmlns:a16="http://schemas.microsoft.com/office/drawing/2014/main" id="{04358751-3E78-BDC8-22DE-DC311AA0F477}"/>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9DF64B42-CA4F-19AF-958E-32DCB20513F3}"/>
                </a:ext>
              </a:extLst>
            </p:cNvPr>
            <p:cNvSpPr txBox="1"/>
            <p:nvPr/>
          </p:nvSpPr>
          <p:spPr>
            <a:xfrm>
              <a:off x="1149289" y="2187539"/>
              <a:ext cx="2080338" cy="547714"/>
            </a:xfrm>
            <a:prstGeom prst="rect">
              <a:avLst/>
            </a:prstGeom>
            <a:grpFill/>
          </p:spPr>
          <p:txBody>
            <a:bodyPr wrap="square" rtlCol="0" anchor="ctr">
              <a:spAutoFit/>
            </a:bodyPr>
            <a:lstStyle/>
            <a:p>
              <a:pPr lvl="0" algn="ctr">
                <a:lnSpc>
                  <a:spcPct val="150000"/>
                </a:lnSpc>
              </a:pPr>
              <a:r>
                <a:rPr lang="en-US" sz="2200" dirty="0">
                  <a:solidFill>
                    <a:schemeClr val="lt1"/>
                  </a:solidFill>
                  <a:ea typeface="Calibri"/>
                  <a:cs typeface="Calibri"/>
                  <a:sym typeface="Calibri"/>
                </a:rPr>
                <a:t>Population health</a:t>
              </a:r>
              <a:endParaRPr lang="en-US" sz="2400" dirty="0"/>
            </a:p>
          </p:txBody>
        </p:sp>
      </p:grpSp>
      <p:grpSp>
        <p:nvGrpSpPr>
          <p:cNvPr id="10" name="Group 9" descr="Infant mortality rates">
            <a:extLst>
              <a:ext uri="{FF2B5EF4-FFF2-40B4-BE49-F238E27FC236}">
                <a16:creationId xmlns:a16="http://schemas.microsoft.com/office/drawing/2014/main" id="{55C216B8-EDCA-18BF-0967-23D4F4790F1A}"/>
              </a:ext>
            </a:extLst>
          </p:cNvPr>
          <p:cNvGrpSpPr/>
          <p:nvPr/>
        </p:nvGrpSpPr>
        <p:grpSpPr>
          <a:xfrm>
            <a:off x="3338244" y="3590812"/>
            <a:ext cx="2432958" cy="1617913"/>
            <a:chOff x="1149289" y="1753237"/>
            <a:chExt cx="2080342" cy="1617913"/>
          </a:xfrm>
          <a:solidFill>
            <a:srgbClr val="627981"/>
          </a:solidFill>
        </p:grpSpPr>
        <p:sp>
          <p:nvSpPr>
            <p:cNvPr id="11" name="Rectangle 10">
              <a:extLst>
                <a:ext uri="{FF2B5EF4-FFF2-40B4-BE49-F238E27FC236}">
                  <a16:creationId xmlns:a16="http://schemas.microsoft.com/office/drawing/2014/main" id="{10E45B41-81FB-B355-E16A-7640B4515C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BF603D5C-466A-15DC-EB05-E4E0782B7DF2}"/>
                </a:ext>
              </a:extLst>
            </p:cNvPr>
            <p:cNvSpPr txBox="1"/>
            <p:nvPr/>
          </p:nvSpPr>
          <p:spPr>
            <a:xfrm>
              <a:off x="1149289" y="1933624"/>
              <a:ext cx="2080338" cy="1055545"/>
            </a:xfrm>
            <a:prstGeom prst="rect">
              <a:avLst/>
            </a:prstGeom>
            <a:grpFill/>
          </p:spPr>
          <p:txBody>
            <a:bodyPr wrap="square" rtlCol="0" anchor="ctr">
              <a:spAutoFit/>
            </a:bodyPr>
            <a:lstStyle/>
            <a:p>
              <a:pPr lvl="0" algn="ctr">
                <a:lnSpc>
                  <a:spcPct val="150000"/>
                </a:lnSpc>
              </a:pPr>
              <a:r>
                <a:rPr lang="en-US" sz="2200" dirty="0">
                  <a:solidFill>
                    <a:schemeClr val="lt1"/>
                  </a:solidFill>
                  <a:ea typeface="Calibri"/>
                  <a:cs typeface="Calibri"/>
                  <a:sym typeface="Calibri"/>
                </a:rPr>
                <a:t>Infant mortality rates</a:t>
              </a:r>
              <a:endParaRPr lang="en-US" sz="2400" dirty="0"/>
            </a:p>
          </p:txBody>
        </p:sp>
      </p:grpSp>
      <p:grpSp>
        <p:nvGrpSpPr>
          <p:cNvPr id="13" name="Group 12" descr="Air quality">
            <a:extLst>
              <a:ext uri="{FF2B5EF4-FFF2-40B4-BE49-F238E27FC236}">
                <a16:creationId xmlns:a16="http://schemas.microsoft.com/office/drawing/2014/main" id="{B4AB5037-A88E-8D00-FFEB-BD9B87779DF9}"/>
              </a:ext>
            </a:extLst>
          </p:cNvPr>
          <p:cNvGrpSpPr/>
          <p:nvPr/>
        </p:nvGrpSpPr>
        <p:grpSpPr>
          <a:xfrm>
            <a:off x="6420800" y="3590811"/>
            <a:ext cx="2432958" cy="1617913"/>
            <a:chOff x="1149289" y="1753237"/>
            <a:chExt cx="2080342" cy="1617913"/>
          </a:xfrm>
          <a:solidFill>
            <a:srgbClr val="627981"/>
          </a:solidFill>
        </p:grpSpPr>
        <p:sp>
          <p:nvSpPr>
            <p:cNvPr id="14" name="Rectangle 13">
              <a:extLst>
                <a:ext uri="{FF2B5EF4-FFF2-40B4-BE49-F238E27FC236}">
                  <a16:creationId xmlns:a16="http://schemas.microsoft.com/office/drawing/2014/main" id="{E073B863-2FBF-789A-996F-C96BA464454C}"/>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TextBox 14">
              <a:extLst>
                <a:ext uri="{FF2B5EF4-FFF2-40B4-BE49-F238E27FC236}">
                  <a16:creationId xmlns:a16="http://schemas.microsoft.com/office/drawing/2014/main" id="{615AA4A4-F3C1-7988-7436-F4DBB915E2F2}"/>
                </a:ext>
              </a:extLst>
            </p:cNvPr>
            <p:cNvSpPr txBox="1"/>
            <p:nvPr/>
          </p:nvSpPr>
          <p:spPr>
            <a:xfrm>
              <a:off x="1149289" y="2187539"/>
              <a:ext cx="2080338" cy="547714"/>
            </a:xfrm>
            <a:prstGeom prst="rect">
              <a:avLst/>
            </a:prstGeom>
            <a:grpFill/>
          </p:spPr>
          <p:txBody>
            <a:bodyPr wrap="square" rtlCol="0" anchor="ctr">
              <a:spAutoFit/>
            </a:bodyPr>
            <a:lstStyle/>
            <a:p>
              <a:pPr lvl="0" algn="ctr">
                <a:lnSpc>
                  <a:spcPct val="150000"/>
                </a:lnSpc>
              </a:pPr>
              <a:r>
                <a:rPr lang="en-US" sz="2200" dirty="0">
                  <a:solidFill>
                    <a:schemeClr val="lt1"/>
                  </a:solidFill>
                  <a:ea typeface="Calibri"/>
                  <a:cs typeface="Calibri"/>
                  <a:sym typeface="Calibri"/>
                </a:rPr>
                <a:t>Air quality</a:t>
              </a:r>
              <a:endParaRPr lang="en-US" sz="2400" dirty="0"/>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B66D94A-A7D7-A612-4B15-93924ECE90FE}"/>
              </a:ext>
            </a:extLst>
          </p:cNvPr>
          <p:cNvSpPr txBox="1">
            <a:spLocks noGrp="1"/>
          </p:cNvSpPr>
          <p:nvPr>
            <p:ph type="title" idx="4294967295"/>
          </p:nvPr>
        </p:nvSpPr>
        <p:spPr>
          <a:xfrm>
            <a:off x="1523999" y="171584"/>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Does a Rise in GDP Overstate or Understate the Rise in the Standard of Living?</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2C49F894-35DB-B263-35B8-004822F7E3F9}"/>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ince GDP per capita does not fully capture the idea of standard of living, there is a concern that increases in GDP over time are illusory.">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GDP per capita does not fully capture the idea of standard of living, there is a concern that increases in GDP over time are illusory.</a:t>
              </a:r>
            </a:p>
          </p:txBody>
        </p:sp>
      </p:grpSp>
      <p:grpSp>
        <p:nvGrpSpPr>
          <p:cNvPr id="18" name="Group 17" descr="It is possible that while GDP is rising, the standard of living could be falling if factors not included in GDP, like human health, are worsening.">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possible that while GDP is rising, the standard of living could be falling if factors not included in GDP, like human health, are worsening.</a:t>
              </a:r>
            </a:p>
          </p:txBody>
        </p:sp>
      </p:grpSp>
      <p:grpSp>
        <p:nvGrpSpPr>
          <p:cNvPr id="15" name="Group 14" descr="In some ways, the rise in GDP understates the actual rise in the standard of living.">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ways, the rise in GDP understates the actual rise in the standard of living.</a:t>
              </a:r>
            </a:p>
          </p:txBody>
        </p:sp>
      </p:grpSp>
      <p:grpSp>
        <p:nvGrpSpPr>
          <p:cNvPr id="21" name="Group 20" descr="For example, the typical work week for a U.S. worker has fallen over the last century from about sixty hours per week to less than forty.">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typical work week for a U.S. worker has fallen over the last century from about sixty hours per week to less than forty.</a:t>
              </a:r>
            </a:p>
          </p:txBody>
        </p:sp>
      </p:grpSp>
      <p:grpSp>
        <p:nvGrpSpPr>
          <p:cNvPr id="24" name="Group 23" descr="Also, life expectancy and health have risen dramatically, and so has the average level of education.">
            <a:extLst>
              <a:ext uri="{FF2B5EF4-FFF2-40B4-BE49-F238E27FC236}">
                <a16:creationId xmlns:a16="http://schemas.microsoft.com/office/drawing/2014/main" id="{188041F8-D080-44C0-B365-169DC0C45869}"/>
              </a:ext>
            </a:extLst>
          </p:cNvPr>
          <p:cNvGrpSpPr/>
          <p:nvPr/>
        </p:nvGrpSpPr>
        <p:grpSpPr>
          <a:xfrm>
            <a:off x="2066921" y="512167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52A94B3E-C2BB-4016-A1AF-88CC8782A2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5237CD0D-2772-481A-9A7A-7ED196330A7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life expectancy and health have risen dramatically, and so has the average level of education.</a:t>
              </a:r>
            </a:p>
          </p:txBody>
        </p:sp>
      </p:grpSp>
    </p:spTree>
    <p:extLst>
      <p:ext uri="{BB962C8B-B14F-4D97-AF65-F5344CB8AC3E}">
        <p14:creationId xmlns:p14="http://schemas.microsoft.com/office/powerpoint/2010/main" val="18138374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B4A291F4-3F8C-6EC3-9FA7-545CADDF4386}"/>
              </a:ext>
            </a:extLst>
          </p:cNvPr>
          <p:cNvSpPr txBox="1">
            <a:spLocks noGrp="1"/>
          </p:cNvSpPr>
          <p:nvPr>
            <p:ph type="title" idx="4294967295"/>
          </p:nvPr>
        </p:nvSpPr>
        <p:spPr>
          <a:xfrm>
            <a:off x="1523997" y="473130"/>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GDP Is Rough but Useful</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AB5C2C0-BE79-8260-ED50-F70F6F8A1FF2}"/>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high level of GDP should not be the only goal of macroeconomic policy or government policy.">
            <a:extLst>
              <a:ext uri="{FF2B5EF4-FFF2-40B4-BE49-F238E27FC236}">
                <a16:creationId xmlns:a16="http://schemas.microsoft.com/office/drawing/2014/main" id="{D96BD400-47C8-4BDA-B595-1BF85DB9B82C}"/>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2286DA23-C597-4BBC-9AA1-9AB05A08DC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46ED9B0-97E5-4163-9DD7-2D7ED8BD037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 level of GDP should not be the only goal of macroeconomic policy or government policy.</a:t>
              </a:r>
            </a:p>
          </p:txBody>
        </p:sp>
      </p:grpSp>
      <p:grpSp>
        <p:nvGrpSpPr>
          <p:cNvPr id="18" name="Group 17" descr="GDP does measure production well and does indicate when a country is materially better or worse off in terms of jobs and incomes.">
            <a:extLst>
              <a:ext uri="{FF2B5EF4-FFF2-40B4-BE49-F238E27FC236}">
                <a16:creationId xmlns:a16="http://schemas.microsoft.com/office/drawing/2014/main" id="{0AB6D626-7C04-4E85-B18D-A47C19CE5790}"/>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36FDA54-FC3F-4171-9961-F067F2EB73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A2E933A-DFD4-439F-BEA2-E0D407E170D4}"/>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does measure production well and does indicate when a country is materially better or worse off in terms of jobs and incomes.</a:t>
              </a:r>
            </a:p>
          </p:txBody>
        </p:sp>
      </p:grpSp>
      <p:pic>
        <p:nvPicPr>
          <p:cNvPr id="1026" name="Picture 2" descr="An illustration of factors that can lead to increased GDP per capita: educational attainment, health improvements, environmental protections, and increased GDP per capita.">
            <a:extLst>
              <a:ext uri="{FF2B5EF4-FFF2-40B4-BE49-F238E27FC236}">
                <a16:creationId xmlns:a16="http://schemas.microsoft.com/office/drawing/2014/main" id="{D11A6586-CCB8-49C2-BC37-841381F261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1287" y="3898113"/>
            <a:ext cx="6829425"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B2F513DA-2AAF-DBE7-8DB7-15E9FD49C626}"/>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Century Gothic"/>
                <a:cs typeface="Century Gothic"/>
                <a:sym typeface="Century Gothic"/>
              </a:rPr>
              <a:t>3</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4" name="Straight Connector 3">
            <a:extLst>
              <a:ext uri="{FF2B5EF4-FFF2-40B4-BE49-F238E27FC236}">
                <a16:creationId xmlns:a16="http://schemas.microsoft.com/office/drawing/2014/main" id="{7AE7FC19-D3A3-E610-C3D8-CA02AAFD2C3F}"/>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GDP does measure production well and does indicate when a country is materially better or worse off in terms of jobs and incomes.">
            <a:extLst>
              <a:ext uri="{FF2B5EF4-FFF2-40B4-BE49-F238E27FC236}">
                <a16:creationId xmlns:a16="http://schemas.microsoft.com/office/drawing/2014/main" id="{213D858E-0C42-42AC-6913-A6EF40546202}"/>
              </a:ext>
            </a:extLst>
          </p:cNvPr>
          <p:cNvGrpSpPr/>
          <p:nvPr/>
        </p:nvGrpSpPr>
        <p:grpSpPr>
          <a:xfrm>
            <a:off x="1459466" y="1299071"/>
            <a:ext cx="9273061" cy="1154760"/>
            <a:chOff x="542922" y="1736760"/>
            <a:chExt cx="8058155" cy="943842"/>
          </a:xfrm>
          <a:solidFill>
            <a:srgbClr val="627981"/>
          </a:solidFill>
        </p:grpSpPr>
        <p:sp>
          <p:nvSpPr>
            <p:cNvPr id="6" name="Rectangle 5">
              <a:extLst>
                <a:ext uri="{FF2B5EF4-FFF2-40B4-BE49-F238E27FC236}">
                  <a16:creationId xmlns:a16="http://schemas.microsoft.com/office/drawing/2014/main" id="{85155C83-2F18-19BD-25C8-AC9DD54ADBF1}"/>
                </a:ext>
              </a:extLst>
            </p:cNvPr>
            <p:cNvSpPr/>
            <p:nvPr/>
          </p:nvSpPr>
          <p:spPr>
            <a:xfrm>
              <a:off x="542923" y="1736760"/>
              <a:ext cx="8058154" cy="9438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0B0E3AED-3375-C74F-D7E3-0675254AE14C}"/>
                </a:ext>
              </a:extLst>
            </p:cNvPr>
            <p:cNvSpPr txBox="1"/>
            <p:nvPr/>
          </p:nvSpPr>
          <p:spPr>
            <a:xfrm>
              <a:off x="542922" y="1783329"/>
              <a:ext cx="7807571" cy="830152"/>
            </a:xfrm>
            <a:prstGeom prst="rect">
              <a:avLst/>
            </a:prstGeom>
            <a:grpFill/>
          </p:spPr>
          <p:txBody>
            <a:bodyPr wrap="square" rtlCol="0">
              <a:spAutoFit/>
            </a:bodyPr>
            <a:lstStyle/>
            <a:p>
              <a:pPr lvl="0" algn="ctr"/>
              <a:r>
                <a:rPr lang="en-US" sz="2000" dirty="0">
                  <a:solidFill>
                    <a:schemeClr val="bg1"/>
                  </a:solidFill>
                  <a:ea typeface="Calibri"/>
                  <a:cs typeface="Calibri"/>
                  <a:sym typeface="Calibri"/>
                </a:rPr>
                <a:t>How would you assess the basic standard of living in your community? What indicators promote a strong standard? What do you see that points to a need for improvement?</a:t>
              </a:r>
            </a:p>
          </p:txBody>
        </p:sp>
      </p:grpSp>
      <p:pic>
        <p:nvPicPr>
          <p:cNvPr id="3" name="Picture 2" descr="A picture of a neighborhood">
            <a:extLst>
              <a:ext uri="{FF2B5EF4-FFF2-40B4-BE49-F238E27FC236}">
                <a16:creationId xmlns:a16="http://schemas.microsoft.com/office/drawing/2014/main" id="{4F41CCB8-19CF-48EA-87FF-C12932D237FB}"/>
              </a:ext>
            </a:extLst>
          </p:cNvPr>
          <p:cNvPicPr>
            <a:picLocks noChangeAspect="1"/>
          </p:cNvPicPr>
          <p:nvPr/>
        </p:nvPicPr>
        <p:blipFill>
          <a:blip r:embed="rId3"/>
          <a:stretch>
            <a:fillRect/>
          </a:stretch>
        </p:blipFill>
        <p:spPr>
          <a:xfrm>
            <a:off x="3467087" y="2917786"/>
            <a:ext cx="5257825" cy="3505217"/>
          </a:xfrm>
          <a:prstGeom prst="rect">
            <a:avLst/>
          </a:prstGeom>
        </p:spPr>
      </p:pic>
    </p:spTree>
    <p:extLst>
      <p:ext uri="{BB962C8B-B14F-4D97-AF65-F5344CB8AC3E}">
        <p14:creationId xmlns:p14="http://schemas.microsoft.com/office/powerpoint/2010/main" val="24679001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Frameworks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 principal tools that economists use are theories and models.">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95016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principal tools that economists use are theories and models.</a:t>
              </a:r>
            </a:p>
          </p:txBody>
        </p:sp>
      </p:grpSp>
      <p:grpSp>
        <p:nvGrpSpPr>
          <p:cNvPr id="28" name="Group 27" descr="In microeconomics, we use the theories of supply and demand.">
            <a:extLst>
              <a:ext uri="{FF2B5EF4-FFF2-40B4-BE49-F238E27FC236}">
                <a16:creationId xmlns:a16="http://schemas.microsoft.com/office/drawing/2014/main" id="{7B6BD57F-493B-4195-95ED-E38A78721ABC}"/>
              </a:ext>
            </a:extLst>
          </p:cNvPr>
          <p:cNvGrpSpPr/>
          <p:nvPr/>
        </p:nvGrpSpPr>
        <p:grpSpPr>
          <a:xfrm>
            <a:off x="2066921" y="2471278"/>
            <a:ext cx="8058156" cy="806935"/>
            <a:chOff x="542921" y="1736761"/>
            <a:chExt cx="8058156"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1" y="191893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microeconomics, we use the theories of supply and demand.</a:t>
              </a:r>
            </a:p>
          </p:txBody>
        </p:sp>
      </p:grpSp>
      <p:grpSp>
        <p:nvGrpSpPr>
          <p:cNvPr id="18" name="Group 17" descr="In macroeconomics, we use the theories of aggregate demand (AD) and aggregate supply (AS).">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we use the theories of aggregate demand (AD) and aggregate supply (AS).</a:t>
              </a:r>
            </a:p>
          </p:txBody>
        </p:sp>
      </p:grpSp>
      <p:grpSp>
        <p:nvGrpSpPr>
          <p:cNvPr id="20" name="Group 19" descr="We will review two perspectives on macroeconomics: neoclassical and Keynesian.">
            <a:extLst>
              <a:ext uri="{FF2B5EF4-FFF2-40B4-BE49-F238E27FC236}">
                <a16:creationId xmlns:a16="http://schemas.microsoft.com/office/drawing/2014/main" id="{BFA79B50-2B49-4B48-873A-A14A1FEA0EC7}"/>
              </a:ext>
            </a:extLst>
          </p:cNvPr>
          <p:cNvGrpSpPr/>
          <p:nvPr/>
        </p:nvGrpSpPr>
        <p:grpSpPr>
          <a:xfrm>
            <a:off x="2066922" y="424402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CA01C77-9769-411D-A53D-A150A6DB33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8A9AE12-3FC9-491E-AA14-B7EF2F1737A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will review two perspectives on macroeconomics: neoclassical and Keynesian.</a:t>
              </a:r>
            </a:p>
          </p:txBody>
        </p:sp>
      </p:grpSp>
    </p:spTree>
    <p:extLst>
      <p:ext uri="{BB962C8B-B14F-4D97-AF65-F5344CB8AC3E}">
        <p14:creationId xmlns:p14="http://schemas.microsoft.com/office/powerpoint/2010/main" val="41477228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90EBE-9B97-D1BB-E0C6-D12717D4D73F}"/>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9FAFC99D-F7CB-FD40-E2C5-782A299EF8FB}"/>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16" name="Straight Connector 15">
            <a:extLst>
              <a:ext uri="{FF2B5EF4-FFF2-40B4-BE49-F238E27FC236}">
                <a16:creationId xmlns:a16="http://schemas.microsoft.com/office/drawing/2014/main" id="{3F067177-C131-2AC8-C864-142DE14D8B1F}"/>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D4A52F2-75DF-FC5D-5F88-9C78367DE487}"/>
              </a:ext>
            </a:extLst>
          </p:cNvPr>
          <p:cNvSpPr txBox="1"/>
          <p:nvPr/>
        </p:nvSpPr>
        <p:spPr>
          <a:xfrm>
            <a:off x="1459466" y="1699378"/>
            <a:ext cx="9273061" cy="2743200"/>
          </a:xfrm>
          <a:prstGeom prst="rect">
            <a:avLst/>
          </a:prstGeom>
          <a:solidFill>
            <a:srgbClr val="627981"/>
          </a:solidFill>
          <a:ln>
            <a:solidFill>
              <a:srgbClr val="627981"/>
            </a:solidFill>
          </a:ln>
        </p:spPr>
        <p:txBody>
          <a:bodyPr wrap="square" rtlCol="0" anchor="ctr">
            <a:spAutoFit/>
          </a:bodyPr>
          <a:lstStyle/>
          <a:p>
            <a:pPr marL="342900" lvl="0" indent="-342900">
              <a:buFont typeface="Arial" panose="020B0604020202020204" pitchFamily="34" charset="0"/>
              <a:buChar char="•"/>
            </a:pPr>
            <a:r>
              <a:rPr lang="en-US" sz="2000" dirty="0">
                <a:solidFill>
                  <a:schemeClr val="bg1"/>
                </a:solidFill>
                <a:ea typeface="Calibri"/>
                <a:cs typeface="Calibri"/>
                <a:sym typeface="Calibri"/>
              </a:rPr>
              <a:t>GDP is an index of a society's standard of living, but it is only a rough indicator.</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GDP does not directly account for leisure, environmental quality, levels of health and education, activities conducted outside the market, changes in income inequality, increases in variety, increases in technology, or the positive/negative value society may place on certain types of output.</a:t>
            </a:r>
          </a:p>
        </p:txBody>
      </p:sp>
    </p:spTree>
    <p:extLst>
      <p:ext uri="{BB962C8B-B14F-4D97-AF65-F5344CB8AC3E}">
        <p14:creationId xmlns:p14="http://schemas.microsoft.com/office/powerpoint/2010/main" val="27254202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8277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Policy Tools</a:t>
            </a:r>
          </a:p>
        </p:txBody>
      </p:sp>
      <p:cxnSp>
        <p:nvCxnSpPr>
          <p:cNvPr id="14" name="Straight Connector 13">
            <a:extLst>
              <a:ext uri="{FF2B5EF4-FFF2-40B4-BE49-F238E27FC236}">
                <a16:creationId xmlns:a16="http://schemas.microsoft.com/office/drawing/2014/main" id="{2F51107B-062A-4131-B70D-1EDBEDCE3EF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BD049B5-CAB5-4A89-AF6F-FA1BFE0EEAE8}"/>
              </a:ext>
            </a:extLst>
          </p:cNvPr>
          <p:cNvSpPr txBox="1"/>
          <p:nvPr/>
        </p:nvSpPr>
        <p:spPr>
          <a:xfrm>
            <a:off x="1350916" y="1482657"/>
            <a:ext cx="9572625" cy="677108"/>
          </a:xfrm>
          <a:prstGeom prst="rect">
            <a:avLst/>
          </a:prstGeom>
          <a:noFill/>
        </p:spPr>
        <p:txBody>
          <a:bodyPr wrap="square" rtlCol="0">
            <a:spAutoFit/>
          </a:bodyPr>
          <a:lstStyle/>
          <a:p>
            <a:pPr algn="ctr"/>
            <a:r>
              <a:rPr lang="en-US" sz="2000" dirty="0">
                <a:latin typeface="Calibri" panose="020F0502020204030204" pitchFamily="34" charset="0"/>
                <a:ea typeface="Calibri" panose="020F0502020204030204" pitchFamily="34" charset="0"/>
                <a:cs typeface="Calibri" panose="020F0502020204030204" pitchFamily="34" charset="0"/>
              </a:rPr>
              <a:t>National governments have two tools for influencing the macroeconomy:</a:t>
            </a:r>
          </a:p>
          <a:p>
            <a:endParaRPr lang="en-US" dirty="0"/>
          </a:p>
        </p:txBody>
      </p:sp>
      <p:pic>
        <p:nvPicPr>
          <p:cNvPr id="6" name="Picture 5" descr="Monetary policy involves managing the money supply and interest rates. Fiscal policy involves changes in government spending or purchases and taxes.">
            <a:extLst>
              <a:ext uri="{FF2B5EF4-FFF2-40B4-BE49-F238E27FC236}">
                <a16:creationId xmlns:a16="http://schemas.microsoft.com/office/drawing/2014/main" id="{6A543367-52D5-93AA-19AA-8508379D0608}"/>
              </a:ext>
            </a:extLst>
          </p:cNvPr>
          <p:cNvPicPr>
            <a:picLocks noChangeAspect="1"/>
          </p:cNvPicPr>
          <p:nvPr/>
        </p:nvPicPr>
        <p:blipFill>
          <a:blip r:embed="rId2"/>
          <a:stretch>
            <a:fillRect/>
          </a:stretch>
        </p:blipFill>
        <p:spPr>
          <a:xfrm>
            <a:off x="2446914" y="2159765"/>
            <a:ext cx="7215713" cy="3135899"/>
          </a:xfrm>
          <a:prstGeom prst="rect">
            <a:avLst/>
          </a:prstGeom>
        </p:spPr>
      </p:pic>
    </p:spTree>
    <p:extLst>
      <p:ext uri="{BB962C8B-B14F-4D97-AF65-F5344CB8AC3E}">
        <p14:creationId xmlns:p14="http://schemas.microsoft.com/office/powerpoint/2010/main" val="2699779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the Economy with Gross Domestic Product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acroeconomics requires measuring data and observing trends, patterns, and changes."/>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Macroeconomics requires measuring data and observing trends, patterns, and changes.</a:t>
              </a:r>
            </a:p>
          </p:txBody>
        </p:sp>
      </p:grpSp>
      <p:grpSp>
        <p:nvGrpSpPr>
          <p:cNvPr id="20" name="Group 19" descr="The first step in macroeconomics is measuring the overall economy."/>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90031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step in macroeconomics is measuring the overall economy.</a:t>
              </a:r>
            </a:p>
          </p:txBody>
        </p:sp>
      </p:grpSp>
      <p:grpSp>
        <p:nvGrpSpPr>
          <p:cNvPr id="23" name="Group 22" descr="Economists typically measure the size of a nation’s overall economy by its gross domestic product (GDP), which is the value of all final goods and services produced within a country in a given year."/>
          <p:cNvGrpSpPr/>
          <p:nvPr/>
        </p:nvGrpSpPr>
        <p:grpSpPr>
          <a:xfrm>
            <a:off x="2066921" y="3597619"/>
            <a:ext cx="8058154" cy="1146965"/>
            <a:chOff x="542923" y="1736760"/>
            <a:chExt cx="8058154" cy="953669"/>
          </a:xfrm>
          <a:solidFill>
            <a:srgbClr val="627981"/>
          </a:solidFill>
        </p:grpSpPr>
        <p:sp>
          <p:nvSpPr>
            <p:cNvPr id="24" name="Rectangle 23"/>
            <p:cNvSpPr/>
            <p:nvPr/>
          </p:nvSpPr>
          <p:spPr>
            <a:xfrm>
              <a:off x="542923" y="1736760"/>
              <a:ext cx="8058154" cy="9536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7763"/>
              <a:ext cx="7807571" cy="84449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typically measure the size of a nation’s overall economy by its </a:t>
              </a:r>
              <a:r>
                <a:rPr lang="en-US" sz="2000" b="1" dirty="0">
                  <a:solidFill>
                    <a:schemeClr val="bg1"/>
                  </a:solidFill>
                </a:rPr>
                <a:t>gross domestic product (GDP)</a:t>
              </a:r>
              <a:r>
                <a:rPr lang="en-US" sz="2000" dirty="0">
                  <a:solidFill>
                    <a:schemeClr val="bg1"/>
                  </a:solidFill>
                </a:rPr>
                <a:t>, which is</a:t>
              </a:r>
              <a:r>
                <a:rPr lang="en-US" sz="2000" b="1" dirty="0">
                  <a:solidFill>
                    <a:schemeClr val="bg1"/>
                  </a:solidFill>
                </a:rPr>
                <a:t> </a:t>
              </a:r>
              <a:r>
                <a:rPr lang="en-US" sz="2000" dirty="0">
                  <a:solidFill>
                    <a:schemeClr val="bg1"/>
                  </a:solidFill>
                </a:rPr>
                <a:t>the value of all final goods and services produced within a country in a given year.</a:t>
              </a:r>
            </a:p>
          </p:txBody>
        </p:sp>
      </p:grpSp>
    </p:spTree>
    <p:extLst>
      <p:ext uri="{BB962C8B-B14F-4D97-AF65-F5344CB8AC3E}">
        <p14:creationId xmlns:p14="http://schemas.microsoft.com/office/powerpoint/2010/main" val="69681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Three Ways to Measure GDP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1. By demand (what consumers purchase)"/>
          <p:cNvGrpSpPr/>
          <p:nvPr/>
        </p:nvGrpSpPr>
        <p:grpSpPr>
          <a:xfrm>
            <a:off x="2066923" y="1806471"/>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940173"/>
              <a:ext cx="7807571" cy="400110"/>
            </a:xfrm>
            <a:prstGeom prst="rect">
              <a:avLst/>
            </a:prstGeom>
            <a:grpFill/>
          </p:spPr>
          <p:txBody>
            <a:bodyPr wrap="square" rtlCol="0">
              <a:spAutoFit/>
            </a:bodyPr>
            <a:lstStyle/>
            <a:p>
              <a:pPr algn="ctr"/>
              <a:r>
                <a:rPr lang="en-US" sz="2000" dirty="0">
                  <a:solidFill>
                    <a:schemeClr val="bg1"/>
                  </a:solidFill>
                </a:rPr>
                <a:t>1. By demand (what consumers purchase)</a:t>
              </a:r>
            </a:p>
          </p:txBody>
        </p:sp>
      </p:grpSp>
      <p:grpSp>
        <p:nvGrpSpPr>
          <p:cNvPr id="20" name="Group 19" descr="2. By supply (what a country produces)"/>
          <p:cNvGrpSpPr/>
          <p:nvPr/>
        </p:nvGrpSpPr>
        <p:grpSpPr>
          <a:xfrm>
            <a:off x="2066923" y="269782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2" y="1917305"/>
              <a:ext cx="7807571" cy="400110"/>
            </a:xfrm>
            <a:prstGeom prst="rect">
              <a:avLst/>
            </a:prstGeom>
            <a:grpFill/>
          </p:spPr>
          <p:txBody>
            <a:bodyPr wrap="square" rtlCol="0">
              <a:spAutoFit/>
            </a:bodyPr>
            <a:lstStyle/>
            <a:p>
              <a:pPr algn="ctr"/>
              <a:r>
                <a:rPr lang="en-US" sz="2000" dirty="0">
                  <a:solidFill>
                    <a:schemeClr val="bg1"/>
                  </a:solidFill>
                </a:rPr>
                <a:t>2. By supply (what a country produces)</a:t>
              </a:r>
            </a:p>
          </p:txBody>
        </p:sp>
      </p:grpSp>
      <p:grpSp>
        <p:nvGrpSpPr>
          <p:cNvPr id="23" name="Group 22" descr="3. The national income approach"/>
          <p:cNvGrpSpPr/>
          <p:nvPr/>
        </p:nvGrpSpPr>
        <p:grpSpPr>
          <a:xfrm>
            <a:off x="2066923" y="358917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900318"/>
              <a:ext cx="7807571" cy="400110"/>
            </a:xfrm>
            <a:prstGeom prst="rect">
              <a:avLst/>
            </a:prstGeom>
            <a:grpFill/>
          </p:spPr>
          <p:txBody>
            <a:bodyPr wrap="square" rtlCol="0">
              <a:spAutoFit/>
            </a:bodyPr>
            <a:lstStyle/>
            <a:p>
              <a:pPr algn="ctr"/>
              <a:r>
                <a:rPr lang="en-US" sz="2000" dirty="0">
                  <a:solidFill>
                    <a:schemeClr val="bg1"/>
                  </a:solidFill>
                </a:rPr>
                <a:t>3. The national income approach</a:t>
              </a:r>
            </a:p>
          </p:txBody>
        </p:sp>
      </p:grpSp>
    </p:spTree>
    <p:extLst>
      <p:ext uri="{BB962C8B-B14F-4D97-AF65-F5344CB8AC3E}">
        <p14:creationId xmlns:p14="http://schemas.microsoft.com/office/powerpoint/2010/main" val="4196204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GDP by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Consumption &#10;(consumer spending)">
            <a:extLst>
              <a:ext uri="{FF2B5EF4-FFF2-40B4-BE49-F238E27FC236}">
                <a16:creationId xmlns:a16="http://schemas.microsoft.com/office/drawing/2014/main" id="{DF83014A-52DD-5CF3-2845-FC8F947C1D53}"/>
              </a:ext>
            </a:extLst>
          </p:cNvPr>
          <p:cNvGrpSpPr/>
          <p:nvPr/>
        </p:nvGrpSpPr>
        <p:grpSpPr>
          <a:xfrm>
            <a:off x="2188029" y="1957368"/>
            <a:ext cx="3249794" cy="1617913"/>
            <a:chOff x="2188029" y="1957368"/>
            <a:chExt cx="3249794" cy="1617913"/>
          </a:xfrm>
        </p:grpSpPr>
        <p:sp>
          <p:nvSpPr>
            <p:cNvPr id="9" name="Rectangle 8"/>
            <p:cNvSpPr/>
            <p:nvPr/>
          </p:nvSpPr>
          <p:spPr>
            <a:xfrm>
              <a:off x="2188031" y="1957368"/>
              <a:ext cx="3249792"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2188029" y="2233005"/>
              <a:ext cx="3249791" cy="1055545"/>
            </a:xfrm>
            <a:prstGeom prst="rect">
              <a:avLst/>
            </a:prstGeom>
            <a:solidFill>
              <a:srgbClr val="627981"/>
            </a:solidFill>
          </p:spPr>
          <p:txBody>
            <a:bodyPr wrap="square" rtlCol="0" anchor="ctr">
              <a:spAutoFit/>
            </a:bodyPr>
            <a:lstStyle/>
            <a:p>
              <a:pPr algn="ctr">
                <a:lnSpc>
                  <a:spcPct val="150000"/>
                </a:lnSpc>
              </a:pPr>
              <a:r>
                <a:rPr lang="en-US" sz="2200" dirty="0">
                  <a:solidFill>
                    <a:schemeClr val="bg1"/>
                  </a:solidFill>
                </a:rPr>
                <a:t>Consumption </a:t>
              </a:r>
            </a:p>
            <a:p>
              <a:pPr algn="ctr">
                <a:lnSpc>
                  <a:spcPct val="150000"/>
                </a:lnSpc>
              </a:pPr>
              <a:r>
                <a:rPr lang="en-US" sz="2200" dirty="0">
                  <a:solidFill>
                    <a:schemeClr val="bg1"/>
                  </a:solidFill>
                </a:rPr>
                <a:t>(consumer spending)</a:t>
              </a:r>
            </a:p>
          </p:txBody>
        </p:sp>
      </p:grpSp>
      <p:grpSp>
        <p:nvGrpSpPr>
          <p:cNvPr id="7" name="Group 6" descr="Investment (business spending)">
            <a:extLst>
              <a:ext uri="{FF2B5EF4-FFF2-40B4-BE49-F238E27FC236}">
                <a16:creationId xmlns:a16="http://schemas.microsoft.com/office/drawing/2014/main" id="{4541208F-40EF-7CD4-365E-CDEDB86FAB24}"/>
              </a:ext>
            </a:extLst>
          </p:cNvPr>
          <p:cNvGrpSpPr/>
          <p:nvPr/>
        </p:nvGrpSpPr>
        <p:grpSpPr>
          <a:xfrm>
            <a:off x="6754176" y="1933794"/>
            <a:ext cx="3249791" cy="1617913"/>
            <a:chOff x="6754176" y="1933794"/>
            <a:chExt cx="3249791" cy="1617913"/>
          </a:xfrm>
        </p:grpSpPr>
        <p:sp>
          <p:nvSpPr>
            <p:cNvPr id="24" name="Rectangle 23"/>
            <p:cNvSpPr/>
            <p:nvPr/>
          </p:nvSpPr>
          <p:spPr>
            <a:xfrm>
              <a:off x="6754179" y="1933794"/>
              <a:ext cx="3249788"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6754176" y="1955780"/>
              <a:ext cx="3249788" cy="1563377"/>
            </a:xfrm>
            <a:prstGeom prst="rect">
              <a:avLst/>
            </a:prstGeom>
            <a:solidFill>
              <a:srgbClr val="627981"/>
            </a:solidFill>
          </p:spPr>
          <p:txBody>
            <a:bodyPr wrap="square" rtlCol="0" anchor="ctr">
              <a:spAutoFit/>
            </a:bodyPr>
            <a:lstStyle/>
            <a:p>
              <a:pPr algn="ctr">
                <a:lnSpc>
                  <a:spcPct val="150000"/>
                </a:lnSpc>
              </a:pPr>
              <a:r>
                <a:rPr lang="en-US" sz="2200" dirty="0">
                  <a:solidFill>
                    <a:schemeClr val="bg1"/>
                  </a:solidFill>
                </a:rPr>
                <a:t>Investment</a:t>
              </a:r>
            </a:p>
            <a:p>
              <a:pPr algn="ctr">
                <a:lnSpc>
                  <a:spcPct val="150000"/>
                </a:lnSpc>
              </a:pPr>
              <a:r>
                <a:rPr lang="en-US" sz="2200" dirty="0">
                  <a:solidFill>
                    <a:schemeClr val="bg1"/>
                  </a:solidFill>
                </a:rPr>
                <a:t>(business spending)</a:t>
              </a:r>
            </a:p>
          </p:txBody>
        </p:sp>
      </p:grpSp>
      <p:grpSp>
        <p:nvGrpSpPr>
          <p:cNvPr id="5" name="Group 4" descr="Government spending on goods &amp; services">
            <a:extLst>
              <a:ext uri="{FF2B5EF4-FFF2-40B4-BE49-F238E27FC236}">
                <a16:creationId xmlns:a16="http://schemas.microsoft.com/office/drawing/2014/main" id="{FA92124C-56AF-8230-8581-D8867E2CD6D0}"/>
              </a:ext>
            </a:extLst>
          </p:cNvPr>
          <p:cNvGrpSpPr/>
          <p:nvPr/>
        </p:nvGrpSpPr>
        <p:grpSpPr>
          <a:xfrm>
            <a:off x="2183350" y="3985741"/>
            <a:ext cx="3249779" cy="1617913"/>
            <a:chOff x="2183350" y="3985741"/>
            <a:chExt cx="3249779" cy="1617913"/>
          </a:xfrm>
        </p:grpSpPr>
        <p:sp>
          <p:nvSpPr>
            <p:cNvPr id="12" name="Rectangle 11"/>
            <p:cNvSpPr/>
            <p:nvPr/>
          </p:nvSpPr>
          <p:spPr>
            <a:xfrm>
              <a:off x="2183350" y="4162784"/>
              <a:ext cx="3249779" cy="12638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2183350" y="3985741"/>
              <a:ext cx="3249779" cy="1617913"/>
            </a:xfrm>
            <a:prstGeom prst="rect">
              <a:avLst/>
            </a:prstGeom>
            <a:solidFill>
              <a:srgbClr val="627981"/>
            </a:solidFill>
          </p:spPr>
          <p:txBody>
            <a:bodyPr wrap="square" rtlCol="0" anchor="ctr">
              <a:spAutoFit/>
            </a:bodyPr>
            <a:lstStyle/>
            <a:p>
              <a:pPr algn="ctr">
                <a:lnSpc>
                  <a:spcPct val="150000"/>
                </a:lnSpc>
              </a:pPr>
              <a:r>
                <a:rPr lang="en-US" sz="2200" dirty="0">
                  <a:solidFill>
                    <a:schemeClr val="bg1"/>
                  </a:solidFill>
                </a:rPr>
                <a:t>Government spending on goods &amp; services</a:t>
              </a:r>
            </a:p>
          </p:txBody>
        </p:sp>
      </p:grpSp>
      <p:grpSp>
        <p:nvGrpSpPr>
          <p:cNvPr id="6" name="Group 5" descr="Spending on net exports (exports-imports)">
            <a:extLst>
              <a:ext uri="{FF2B5EF4-FFF2-40B4-BE49-F238E27FC236}">
                <a16:creationId xmlns:a16="http://schemas.microsoft.com/office/drawing/2014/main" id="{247CA91B-2ABF-C628-8259-81E168229E91}"/>
              </a:ext>
            </a:extLst>
          </p:cNvPr>
          <p:cNvGrpSpPr/>
          <p:nvPr/>
        </p:nvGrpSpPr>
        <p:grpSpPr>
          <a:xfrm>
            <a:off x="6754179" y="3985741"/>
            <a:ext cx="3249785" cy="1617913"/>
            <a:chOff x="6754179" y="3985741"/>
            <a:chExt cx="3249785" cy="1617913"/>
          </a:xfrm>
        </p:grpSpPr>
        <p:sp>
          <p:nvSpPr>
            <p:cNvPr id="18" name="Rectangle 17"/>
            <p:cNvSpPr/>
            <p:nvPr/>
          </p:nvSpPr>
          <p:spPr>
            <a:xfrm>
              <a:off x="6754179" y="3985741"/>
              <a:ext cx="3249785"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6754179" y="4266923"/>
              <a:ext cx="3249785" cy="1055545"/>
            </a:xfrm>
            <a:prstGeom prst="rect">
              <a:avLst/>
            </a:prstGeom>
            <a:solidFill>
              <a:srgbClr val="627981"/>
            </a:solidFill>
          </p:spPr>
          <p:txBody>
            <a:bodyPr wrap="square" rtlCol="0" anchor="ctr">
              <a:spAutoFit/>
            </a:bodyPr>
            <a:lstStyle/>
            <a:p>
              <a:pPr algn="ctr">
                <a:lnSpc>
                  <a:spcPct val="150000"/>
                </a:lnSpc>
              </a:pPr>
              <a:r>
                <a:rPr lang="en-US" sz="2200" dirty="0">
                  <a:solidFill>
                    <a:schemeClr val="bg1"/>
                  </a:solidFill>
                </a:rPr>
                <a:t>Spending on net exports (exports</a:t>
              </a:r>
              <a:r>
                <a:rPr lang="en-US" sz="2200" dirty="0">
                  <a:solidFill>
                    <a:schemeClr val="bg1"/>
                  </a:solidFill>
                  <a:latin typeface="Lucida Sans Unicode" panose="020B0602030504020204" pitchFamily="34" charset="0"/>
                  <a:cs typeface="Lucida Sans Unicode" panose="020B0602030504020204" pitchFamily="34" charset="0"/>
                </a:rPr>
                <a:t>−</a:t>
              </a:r>
              <a:r>
                <a:rPr lang="en-US" sz="2200" dirty="0">
                  <a:solidFill>
                    <a:schemeClr val="bg1"/>
                  </a:solidFill>
                </a:rPr>
                <a:t>imports)</a:t>
              </a:r>
            </a:p>
          </p:txBody>
        </p:sp>
      </p:grpSp>
    </p:spTree>
    <p:extLst>
      <p:ext uri="{BB962C8B-B14F-4D97-AF65-F5344CB8AC3E}">
        <p14:creationId xmlns:p14="http://schemas.microsoft.com/office/powerpoint/2010/main" val="15266281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2EA215D-7FC3-4D46-B055-01E249F8A67B}">
  <ds:schemaRefs>
    <ds:schemaRef ds:uri="http://schemas.microsoft.com/sharepoint/v3/contenttype/forms"/>
  </ds:schemaRefs>
</ds:datastoreItem>
</file>

<file path=customXml/itemProps2.xml><?xml version="1.0" encoding="utf-8"?>
<ds:datastoreItem xmlns:ds="http://schemas.openxmlformats.org/officeDocument/2006/customXml" ds:itemID="{2AC5AA93-E77A-4388-9459-63C8F082B7F8}">
  <ds:schemaRefs>
    <ds:schemaRef ds:uri="http://schemas.microsoft.com/office/infopath/2007/PartnerControls"/>
    <ds:schemaRef ds:uri="http://www.w3.org/XML/1998/namespace"/>
    <ds:schemaRef ds:uri="fdab59f7-c3a7-48e5-acd8-618ce834776e"/>
    <ds:schemaRef ds:uri="http://purl.org/dc/dcmitype/"/>
    <ds:schemaRef ds:uri="http://purl.org/dc/elements/1.1/"/>
    <ds:schemaRef ds:uri="http://purl.org/dc/terms/"/>
    <ds:schemaRef ds:uri="http://schemas.microsoft.com/office/2006/documentManagement/types"/>
    <ds:schemaRef ds:uri="http://schemas.openxmlformats.org/package/2006/metadata/core-properties"/>
    <ds:schemaRef ds:uri="06d9c582-05c2-476b-83d2-72ab8b1380b2"/>
    <ds:schemaRef ds:uri="http://schemas.microsoft.com/office/2006/metadata/properties"/>
  </ds:schemaRefs>
</ds:datastoreItem>
</file>

<file path=customXml/itemProps3.xml><?xml version="1.0" encoding="utf-8"?>
<ds:datastoreItem xmlns:ds="http://schemas.openxmlformats.org/officeDocument/2006/customXml" ds:itemID="{B3B93B5B-AC96-4C05-9053-7E85F35C0F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9241</TotalTime>
  <Words>5093</Words>
  <Application>Microsoft Office PowerPoint</Application>
  <PresentationFormat>Widescreen</PresentationFormat>
  <Paragraphs>360</Paragraphs>
  <Slides>51</Slides>
  <Notes>40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51</vt:i4>
      </vt:variant>
    </vt:vector>
  </HeadingPairs>
  <TitlesOfParts>
    <vt:vector size="59" baseType="lpstr">
      <vt:lpstr>Arial</vt:lpstr>
      <vt:lpstr>Calibri</vt:lpstr>
      <vt:lpstr>Calibri Light</vt:lpstr>
      <vt:lpstr>Cambria Math</vt:lpstr>
      <vt:lpstr>Century Gothic</vt:lpstr>
      <vt:lpstr>Lucida Sans Unicode</vt:lpstr>
      <vt:lpstr>Wingdings</vt:lpstr>
      <vt:lpstr>Office Theme</vt:lpstr>
      <vt:lpstr>Measuring the Size of the Economy: Gross Domestic Product</vt:lpstr>
      <vt:lpstr>Introduction1</vt:lpstr>
      <vt:lpstr>What Is Macroeconomics?</vt:lpstr>
      <vt:lpstr>Three Macroeconomic Goals</vt:lpstr>
      <vt:lpstr>Frameworks</vt:lpstr>
      <vt:lpstr>Policy Tools</vt:lpstr>
      <vt:lpstr>Measuring the Economy with Gross Domestic Product</vt:lpstr>
      <vt:lpstr>Three Ways to Measure GDP</vt:lpstr>
      <vt:lpstr>Measuring GDP by Demand</vt:lpstr>
      <vt:lpstr>Consumption</vt:lpstr>
      <vt:lpstr>Investment</vt:lpstr>
      <vt:lpstr>Government Spending</vt:lpstr>
      <vt:lpstr>Exports and Imports</vt:lpstr>
      <vt:lpstr>Measuring GDP by Supply</vt:lpstr>
      <vt:lpstr>Measuring GDP by the National Income Approach</vt:lpstr>
      <vt:lpstr>The Problem of Double Counting</vt:lpstr>
      <vt:lpstr>Other Ways to Measure the Economy</vt:lpstr>
      <vt:lpstr>Real World Example1</vt:lpstr>
      <vt:lpstr>Real World Example2</vt:lpstr>
      <vt:lpstr>Summary1</vt:lpstr>
      <vt:lpstr>Adjusting Nominal Values to Real Values</vt:lpstr>
      <vt:lpstr>Introduction2</vt:lpstr>
      <vt:lpstr>Nominal and Real GDP1</vt:lpstr>
      <vt:lpstr>GDP Deflator1</vt:lpstr>
      <vt:lpstr>GDP Deflator2</vt:lpstr>
      <vt:lpstr>The Role of the Base Year1</vt:lpstr>
      <vt:lpstr>The Role of the Base Year2</vt:lpstr>
      <vt:lpstr>Nominal and Real GDP2</vt:lpstr>
      <vt:lpstr>Nominal and Real GDP3</vt:lpstr>
      <vt:lpstr>Nominal and Real GDP4</vt:lpstr>
      <vt:lpstr>Real World Example3</vt:lpstr>
      <vt:lpstr>Summary2</vt:lpstr>
      <vt:lpstr>Comparing GDP among Countries</vt:lpstr>
      <vt:lpstr>Introduction3</vt:lpstr>
      <vt:lpstr>Comparing Countries</vt:lpstr>
      <vt:lpstr>Exchange Rates1</vt:lpstr>
      <vt:lpstr>Exchange Rates2</vt:lpstr>
      <vt:lpstr>GDP Per Capita</vt:lpstr>
      <vt:lpstr>On Your Own1</vt:lpstr>
      <vt:lpstr>On Your Own2</vt:lpstr>
      <vt:lpstr>Real World Example4</vt:lpstr>
      <vt:lpstr>Summary3</vt:lpstr>
      <vt:lpstr>How Well GDP Measures the Well-Being of Society</vt:lpstr>
      <vt:lpstr>Introduction4</vt:lpstr>
      <vt:lpstr>Limitations of GDP as a Measure of the Standard of Living</vt:lpstr>
      <vt:lpstr>Societal Factors Not Included in GDP</vt:lpstr>
      <vt:lpstr>Does a Rise in GDP Overstate or Understate the Rise in the Standard of Living?</vt:lpstr>
      <vt:lpstr>GDP Is Rough but Useful</vt:lpstr>
      <vt:lpstr>On Your Own3</vt:lpstr>
      <vt:lpstr>Summary4</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176</cp:revision>
  <dcterms:created xsi:type="dcterms:W3CDTF">2014-11-06T15:36:04Z</dcterms:created>
  <dcterms:modified xsi:type="dcterms:W3CDTF">2026-02-04T15:46:11Z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