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8"/>
  </p:notesMasterIdLst>
  <p:sldIdLst>
    <p:sldId id="256" r:id="rId6"/>
    <p:sldId id="329" r:id="rId7"/>
    <p:sldId id="257" r:id="rId8"/>
    <p:sldId id="330" r:id="rId9"/>
    <p:sldId id="289" r:id="rId10"/>
    <p:sldId id="368" r:id="rId11"/>
    <p:sldId id="290" r:id="rId12"/>
    <p:sldId id="365" r:id="rId13"/>
    <p:sldId id="370" r:id="rId14"/>
    <p:sldId id="291" r:id="rId15"/>
    <p:sldId id="331" r:id="rId16"/>
    <p:sldId id="332" r:id="rId17"/>
    <p:sldId id="296" r:id="rId18"/>
    <p:sldId id="366" r:id="rId19"/>
    <p:sldId id="367" r:id="rId20"/>
    <p:sldId id="369" r:id="rId21"/>
    <p:sldId id="371" r:id="rId22"/>
    <p:sldId id="293" r:id="rId23"/>
    <p:sldId id="294" r:id="rId24"/>
    <p:sldId id="372" r:id="rId25"/>
    <p:sldId id="295" r:id="rId26"/>
    <p:sldId id="373" r:id="rId27"/>
    <p:sldId id="374" r:id="rId28"/>
    <p:sldId id="297" r:id="rId29"/>
    <p:sldId id="298"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389" r:id="rId45"/>
    <p:sldId id="390" r:id="rId46"/>
    <p:sldId id="391" r:id="rId47"/>
    <p:sldId id="392" r:id="rId48"/>
    <p:sldId id="393" r:id="rId49"/>
    <p:sldId id="292" r:id="rId50"/>
    <p:sldId id="394" r:id="rId51"/>
    <p:sldId id="395" r:id="rId52"/>
    <p:sldId id="396" r:id="rId53"/>
    <p:sldId id="397" r:id="rId54"/>
    <p:sldId id="398" r:id="rId55"/>
    <p:sldId id="399" r:id="rId56"/>
    <p:sldId id="27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BF287-3C3D-4A9C-ADEE-A7B134FCFDAD}" v="3" dt="2026-02-04T14:55:09.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14T16:32:04.380" v="443" actId="20577"/>
      <pc:docMkLst>
        <pc:docMk/>
      </pc:docMkLst>
      <pc:sldChg chg="modSp mod">
        <pc:chgData name="Annaleise Radchenko" userId="6249d1a9-d5dd-4793-b8df-98b5e6874abb" providerId="ADAL" clId="{4A5B4154-50F6-4F5B-A4D7-A9ED8C205C6B}" dt="2026-01-09T16:19:52.206" v="84" actId="33553"/>
        <pc:sldMkLst>
          <pc:docMk/>
          <pc:sldMk cId="561987701" sldId="256"/>
        </pc:sldMkLst>
        <pc:spChg chg="mod">
          <ac:chgData name="Annaleise Radchenko" userId="6249d1a9-d5dd-4793-b8df-98b5e6874abb" providerId="ADAL" clId="{4A5B4154-50F6-4F5B-A4D7-A9ED8C205C6B}" dt="2026-01-09T16:19:52.206" v="84" actId="33553"/>
          <ac:spMkLst>
            <pc:docMk/>
            <pc:sldMk cId="561987701" sldId="256"/>
            <ac:spMk id="9" creationId="{00000000-0000-0000-0000-000000000000}"/>
          </ac:spMkLst>
        </pc:spChg>
        <pc:spChg chg="mod">
          <ac:chgData name="Annaleise Radchenko" userId="6249d1a9-d5dd-4793-b8df-98b5e6874abb" providerId="ADAL" clId="{4A5B4154-50F6-4F5B-A4D7-A9ED8C205C6B}" dt="2026-01-09T16:06:54.474" v="0" actId="962"/>
          <ac:spMkLst>
            <pc:docMk/>
            <pc:sldMk cId="561987701" sldId="256"/>
            <ac:spMk id="10" creationId="{00000000-0000-0000-0000-000000000000}"/>
          </ac:spMkLst>
        </pc:spChg>
        <pc:cxnChg chg="mod">
          <ac:chgData name="Annaleise Radchenko" userId="6249d1a9-d5dd-4793-b8df-98b5e6874abb" providerId="ADAL" clId="{4A5B4154-50F6-4F5B-A4D7-A9ED8C205C6B}" dt="2026-01-09T16:06:54.489" v="2" actId="962"/>
          <ac:cxnSpMkLst>
            <pc:docMk/>
            <pc:sldMk cId="561987701" sldId="256"/>
            <ac:cxnSpMk id="11" creationId="{00000000-0000-0000-0000-000000000000}"/>
          </ac:cxnSpMkLst>
        </pc:cxnChg>
        <pc:cxnChg chg="mod">
          <ac:chgData name="Annaleise Radchenko" userId="6249d1a9-d5dd-4793-b8df-98b5e6874abb" providerId="ADAL" clId="{4A5B4154-50F6-4F5B-A4D7-A9ED8C205C6B}" dt="2026-01-09T16:06:54.479" v="1" actId="962"/>
          <ac:cxnSpMkLst>
            <pc:docMk/>
            <pc:sldMk cId="561987701" sldId="256"/>
            <ac:cxnSpMk id="14" creationId="{00000000-0000-0000-0000-000000000000}"/>
          </ac:cxnSpMkLst>
        </pc:cxnChg>
      </pc:sldChg>
      <pc:sldChg chg="modSp mod">
        <pc:chgData name="Annaleise Radchenko" userId="6249d1a9-d5dd-4793-b8df-98b5e6874abb" providerId="ADAL" clId="{4A5B4154-50F6-4F5B-A4D7-A9ED8C205C6B}" dt="2026-01-09T16:21:28.596" v="96" actId="962"/>
        <pc:sldMkLst>
          <pc:docMk/>
          <pc:sldMk cId="443456503" sldId="257"/>
        </pc:sldMkLst>
        <pc:spChg chg="mod">
          <ac:chgData name="Annaleise Radchenko" userId="6249d1a9-d5dd-4793-b8df-98b5e6874abb" providerId="ADAL" clId="{4A5B4154-50F6-4F5B-A4D7-A9ED8C205C6B}" dt="2026-01-09T16:20:40.845" v="90" actId="21"/>
          <ac:spMkLst>
            <pc:docMk/>
            <pc:sldMk cId="443456503" sldId="257"/>
            <ac:spMk id="17" creationId="{BF93A1C2-76AB-4197-9F32-01CCCE143B22}"/>
          </ac:spMkLst>
        </pc:spChg>
        <pc:spChg chg="mod">
          <ac:chgData name="Annaleise Radchenko" userId="6249d1a9-d5dd-4793-b8df-98b5e6874abb" providerId="ADAL" clId="{4A5B4154-50F6-4F5B-A4D7-A9ED8C205C6B}" dt="2026-01-09T16:20:30.038" v="88" actId="33553"/>
          <ac:spMkLst>
            <pc:docMk/>
            <pc:sldMk cId="443456503" sldId="257"/>
            <ac:spMk id="26" creationId="{00000000-0000-0000-0000-000000000000}"/>
          </ac:spMkLst>
        </pc:spChg>
        <pc:grpChg chg="mod">
          <ac:chgData name="Annaleise Radchenko" userId="6249d1a9-d5dd-4793-b8df-98b5e6874abb" providerId="ADAL" clId="{4A5B4154-50F6-4F5B-A4D7-A9ED8C205C6B}" dt="2026-01-09T16:21:13.164" v="92" actId="962"/>
          <ac:grpSpMkLst>
            <pc:docMk/>
            <pc:sldMk cId="443456503" sldId="257"/>
            <ac:grpSpMk id="13" creationId="{CE9D471A-EB1B-4022-9C15-323E5725D42D}"/>
          </ac:grpSpMkLst>
        </pc:grpChg>
        <pc:grpChg chg="mod">
          <ac:chgData name="Annaleise Radchenko" userId="6249d1a9-d5dd-4793-b8df-98b5e6874abb" providerId="ADAL" clId="{4A5B4154-50F6-4F5B-A4D7-A9ED8C205C6B}" dt="2026-01-09T16:21:21.468" v="94" actId="962"/>
          <ac:grpSpMkLst>
            <pc:docMk/>
            <pc:sldMk cId="443456503" sldId="257"/>
            <ac:grpSpMk id="19" creationId="{6B2AE44F-26CC-44FD-A2A7-0BA252203152}"/>
          </ac:grpSpMkLst>
        </pc:grpChg>
        <pc:grpChg chg="mod">
          <ac:chgData name="Annaleise Radchenko" userId="6249d1a9-d5dd-4793-b8df-98b5e6874abb" providerId="ADAL" clId="{4A5B4154-50F6-4F5B-A4D7-A9ED8C205C6B}" dt="2026-01-09T16:21:28.596" v="96" actId="962"/>
          <ac:grpSpMkLst>
            <pc:docMk/>
            <pc:sldMk cId="443456503" sldId="257"/>
            <ac:grpSpMk id="23" creationId="{7BE00F63-6FA2-4E35-B9EA-199367E7437E}"/>
          </ac:grpSpMkLst>
        </pc:grpChg>
        <pc:cxnChg chg="mod">
          <ac:chgData name="Annaleise Radchenko" userId="6249d1a9-d5dd-4793-b8df-98b5e6874abb" providerId="ADAL" clId="{4A5B4154-50F6-4F5B-A4D7-A9ED8C205C6B}" dt="2026-01-09T16:06:54.501" v="4" actId="962"/>
          <ac:cxnSpMkLst>
            <pc:docMk/>
            <pc:sldMk cId="443456503" sldId="257"/>
            <ac:cxnSpMk id="55" creationId="{00000000-0000-0000-0000-000000000000}"/>
          </ac:cxnSpMkLst>
        </pc:cxnChg>
      </pc:sldChg>
      <pc:sldChg chg="modSp mod">
        <pc:chgData name="Annaleise Radchenko" userId="6249d1a9-d5dd-4793-b8df-98b5e6874abb" providerId="ADAL" clId="{4A5B4154-50F6-4F5B-A4D7-A9ED8C205C6B}" dt="2026-01-12T20:55:17.685" v="427" actId="962"/>
        <pc:sldMkLst>
          <pc:docMk/>
          <pc:sldMk cId="4240033176" sldId="278"/>
        </pc:sldMkLst>
        <pc:spChg chg="mod">
          <ac:chgData name="Annaleise Radchenko" userId="6249d1a9-d5dd-4793-b8df-98b5e6874abb" providerId="ADAL" clId="{4A5B4154-50F6-4F5B-A4D7-A9ED8C205C6B}" dt="2026-01-12T20:55:12.267" v="421"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12T20:55:15.588" v="422"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2T20:55:15.902" v="423"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2T20:55:17.113" v="426"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2T20:55:17.685" v="427"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9T16:06:55.428" v="83" actId="962"/>
          <ac:cxnSpMkLst>
            <pc:docMk/>
            <pc:sldMk cId="4240033176" sldId="278"/>
            <ac:cxnSpMk id="11" creationId="{00000000-0000-0000-0000-000000000000}"/>
          </ac:cxnSpMkLst>
        </pc:cxnChg>
      </pc:sldChg>
      <pc:sldChg chg="modSp mod">
        <pc:chgData name="Annaleise Radchenko" userId="6249d1a9-d5dd-4793-b8df-98b5e6874abb" providerId="ADAL" clId="{4A5B4154-50F6-4F5B-A4D7-A9ED8C205C6B}" dt="2026-01-09T16:24:43.591" v="118" actId="962"/>
        <pc:sldMkLst>
          <pc:docMk/>
          <pc:sldMk cId="4190631026" sldId="289"/>
        </pc:sldMkLst>
        <pc:spChg chg="mod">
          <ac:chgData name="Annaleise Radchenko" userId="6249d1a9-d5dd-4793-b8df-98b5e6874abb" providerId="ADAL" clId="{4A5B4154-50F6-4F5B-A4D7-A9ED8C205C6B}" dt="2026-01-09T16:23:31.407" v="110" actId="33553"/>
          <ac:spMkLst>
            <pc:docMk/>
            <pc:sldMk cId="4190631026" sldId="289"/>
            <ac:spMk id="26" creationId="{00000000-0000-0000-0000-000000000000}"/>
          </ac:spMkLst>
        </pc:spChg>
        <pc:grpChg chg="mod">
          <ac:chgData name="Annaleise Radchenko" userId="6249d1a9-d5dd-4793-b8df-98b5e6874abb" providerId="ADAL" clId="{4A5B4154-50F6-4F5B-A4D7-A9ED8C205C6B}" dt="2026-01-09T16:23:49.285" v="112" actId="962"/>
          <ac:grpSpMkLst>
            <pc:docMk/>
            <pc:sldMk cId="4190631026" sldId="289"/>
            <ac:grpSpMk id="8" creationId="{B0878570-1309-4FF2-9FE2-94BBFA37DB95}"/>
          </ac:grpSpMkLst>
        </pc:grpChg>
        <pc:grpChg chg="mod">
          <ac:chgData name="Annaleise Radchenko" userId="6249d1a9-d5dd-4793-b8df-98b5e6874abb" providerId="ADAL" clId="{4A5B4154-50F6-4F5B-A4D7-A9ED8C205C6B}" dt="2026-01-09T16:24:06.864" v="114" actId="962"/>
          <ac:grpSpMkLst>
            <pc:docMk/>
            <pc:sldMk cId="4190631026" sldId="289"/>
            <ac:grpSpMk id="12" creationId="{98A1B49B-8999-468C-9B6F-9ED5C0415629}"/>
          </ac:grpSpMkLst>
        </pc:grpChg>
        <pc:grpChg chg="mod">
          <ac:chgData name="Annaleise Radchenko" userId="6249d1a9-d5dd-4793-b8df-98b5e6874abb" providerId="ADAL" clId="{4A5B4154-50F6-4F5B-A4D7-A9ED8C205C6B}" dt="2026-01-09T16:24:16.404" v="116" actId="962"/>
          <ac:grpSpMkLst>
            <pc:docMk/>
            <pc:sldMk cId="4190631026" sldId="289"/>
            <ac:grpSpMk id="15" creationId="{9BCB941A-AB18-40C0-B786-A07F4241D27D}"/>
          </ac:grpSpMkLst>
        </pc:grpChg>
        <pc:grpChg chg="mod">
          <ac:chgData name="Annaleise Radchenko" userId="6249d1a9-d5dd-4793-b8df-98b5e6874abb" providerId="ADAL" clId="{4A5B4154-50F6-4F5B-A4D7-A9ED8C205C6B}" dt="2026-01-09T16:24:43.591" v="118" actId="962"/>
          <ac:grpSpMkLst>
            <pc:docMk/>
            <pc:sldMk cId="4190631026" sldId="289"/>
            <ac:grpSpMk id="18" creationId="{8D821E73-CE09-42DF-9D1B-0BEAB3E1A43B}"/>
          </ac:grpSpMkLst>
        </pc:grpChg>
        <pc:cxnChg chg="mod">
          <ac:chgData name="Annaleise Radchenko" userId="6249d1a9-d5dd-4793-b8df-98b5e6874abb" providerId="ADAL" clId="{4A5B4154-50F6-4F5B-A4D7-A9ED8C205C6B}" dt="2026-01-09T16:06:54.516" v="6" actId="962"/>
          <ac:cxnSpMkLst>
            <pc:docMk/>
            <pc:sldMk cId="4190631026" sldId="289"/>
            <ac:cxnSpMk id="55" creationId="{00000000-0000-0000-0000-000000000000}"/>
          </ac:cxnSpMkLst>
        </pc:cxnChg>
      </pc:sldChg>
      <pc:sldChg chg="modSp mod">
        <pc:chgData name="Annaleise Radchenko" userId="6249d1a9-d5dd-4793-b8df-98b5e6874abb" providerId="ADAL" clId="{4A5B4154-50F6-4F5B-A4D7-A9ED8C205C6B}" dt="2026-01-13T21:22:54.811" v="431" actId="947"/>
        <pc:sldMkLst>
          <pc:docMk/>
          <pc:sldMk cId="1806453256" sldId="290"/>
        </pc:sldMkLst>
        <pc:spChg chg="mod">
          <ac:chgData name="Annaleise Radchenko" userId="6249d1a9-d5dd-4793-b8df-98b5e6874abb" providerId="ADAL" clId="{4A5B4154-50F6-4F5B-A4D7-A9ED8C205C6B}" dt="2026-01-13T21:22:54.811" v="431" actId="947"/>
          <ac:spMkLst>
            <pc:docMk/>
            <pc:sldMk cId="1806453256" sldId="290"/>
            <ac:spMk id="26" creationId="{00000000-0000-0000-0000-000000000000}"/>
          </ac:spMkLst>
        </pc:spChg>
        <pc:grpChg chg="mod">
          <ac:chgData name="Annaleise Radchenko" userId="6249d1a9-d5dd-4793-b8df-98b5e6874abb" providerId="ADAL" clId="{4A5B4154-50F6-4F5B-A4D7-A9ED8C205C6B}" dt="2026-01-09T16:26:45.260" v="125" actId="962"/>
          <ac:grpSpMkLst>
            <pc:docMk/>
            <pc:sldMk cId="1806453256" sldId="290"/>
            <ac:grpSpMk id="5" creationId="{E9D0D4FE-2FD4-404A-B185-E7FF733542CA}"/>
          </ac:grpSpMkLst>
        </pc:grpChg>
        <pc:grpChg chg="mod">
          <ac:chgData name="Annaleise Radchenko" userId="6249d1a9-d5dd-4793-b8df-98b5e6874abb" providerId="ADAL" clId="{4A5B4154-50F6-4F5B-A4D7-A9ED8C205C6B}" dt="2026-01-09T16:26:54.071" v="127" actId="962"/>
          <ac:grpSpMkLst>
            <pc:docMk/>
            <pc:sldMk cId="1806453256" sldId="290"/>
            <ac:grpSpMk id="8" creationId="{A57B9344-A8E7-4316-9C17-54675CC18E37}"/>
          </ac:grpSpMkLst>
        </pc:grpChg>
        <pc:grpChg chg="mod">
          <ac:chgData name="Annaleise Radchenko" userId="6249d1a9-d5dd-4793-b8df-98b5e6874abb" providerId="ADAL" clId="{4A5B4154-50F6-4F5B-A4D7-A9ED8C205C6B}" dt="2026-01-09T16:27:04.899" v="129" actId="962"/>
          <ac:grpSpMkLst>
            <pc:docMk/>
            <pc:sldMk cId="1806453256" sldId="290"/>
            <ac:grpSpMk id="11" creationId="{5F86066B-995D-46A6-8B4F-880F57E31541}"/>
          </ac:grpSpMkLst>
        </pc:grpChg>
        <pc:grpChg chg="mod">
          <ac:chgData name="Annaleise Radchenko" userId="6249d1a9-d5dd-4793-b8df-98b5e6874abb" providerId="ADAL" clId="{4A5B4154-50F6-4F5B-A4D7-A9ED8C205C6B}" dt="2026-01-09T16:27:22.967" v="131" actId="962"/>
          <ac:grpSpMkLst>
            <pc:docMk/>
            <pc:sldMk cId="1806453256" sldId="290"/>
            <ac:grpSpMk id="14" creationId="{092F0F4B-AF55-45D6-AA8C-7D326225C871}"/>
          </ac:grpSpMkLst>
        </pc:grpChg>
        <pc:cxnChg chg="mod">
          <ac:chgData name="Annaleise Radchenko" userId="6249d1a9-d5dd-4793-b8df-98b5e6874abb" providerId="ADAL" clId="{4A5B4154-50F6-4F5B-A4D7-A9ED8C205C6B}" dt="2026-01-09T16:06:54.549" v="8" actId="962"/>
          <ac:cxnSpMkLst>
            <pc:docMk/>
            <pc:sldMk cId="1806453256" sldId="290"/>
            <ac:cxnSpMk id="55" creationId="{00000000-0000-0000-0000-000000000000}"/>
          </ac:cxnSpMkLst>
        </pc:cxnChg>
      </pc:sldChg>
      <pc:sldChg chg="addSp delSp modSp mod">
        <pc:chgData name="Annaleise Radchenko" userId="6249d1a9-d5dd-4793-b8df-98b5e6874abb" providerId="ADAL" clId="{4A5B4154-50F6-4F5B-A4D7-A9ED8C205C6B}" dt="2026-01-09T20:11:48.363" v="164" actId="947"/>
        <pc:sldMkLst>
          <pc:docMk/>
          <pc:sldMk cId="1336995091" sldId="291"/>
        </pc:sldMkLst>
        <pc:spChg chg="mod">
          <ac:chgData name="Annaleise Radchenko" userId="6249d1a9-d5dd-4793-b8df-98b5e6874abb" providerId="ADAL" clId="{4A5B4154-50F6-4F5B-A4D7-A9ED8C205C6B}" dt="2026-01-09T20:11:48.363" v="164" actId="947"/>
          <ac:spMkLst>
            <pc:docMk/>
            <pc:sldMk cId="1336995091" sldId="291"/>
            <ac:spMk id="26" creationId="{00000000-0000-0000-0000-000000000000}"/>
          </ac:spMkLst>
        </pc:spChg>
        <pc:picChg chg="add mod ord">
          <ac:chgData name="Annaleise Radchenko" userId="6249d1a9-d5dd-4793-b8df-98b5e6874abb" providerId="ADAL" clId="{4A5B4154-50F6-4F5B-A4D7-A9ED8C205C6B}" dt="2026-01-09T16:35:47.343" v="153" actId="13244"/>
          <ac:picMkLst>
            <pc:docMk/>
            <pc:sldMk cId="1336995091" sldId="291"/>
            <ac:picMk id="4" creationId="{A91A3EDA-3C1D-E3B8-8673-6BA3EB9E6244}"/>
          </ac:picMkLst>
        </pc:picChg>
        <pc:cxnChg chg="mod">
          <ac:chgData name="Annaleise Radchenko" userId="6249d1a9-d5dd-4793-b8df-98b5e6874abb" providerId="ADAL" clId="{4A5B4154-50F6-4F5B-A4D7-A9ED8C205C6B}" dt="2026-01-09T16:06:54.596" v="11" actId="962"/>
          <ac:cxnSpMkLst>
            <pc:docMk/>
            <pc:sldMk cId="1336995091" sldId="291"/>
            <ac:cxnSpMk id="55" creationId="{00000000-0000-0000-0000-000000000000}"/>
          </ac:cxnSpMkLst>
        </pc:cxnChg>
      </pc:sldChg>
      <pc:sldChg chg="modSp mod">
        <pc:chgData name="Annaleise Radchenko" userId="6249d1a9-d5dd-4793-b8df-98b5e6874abb" providerId="ADAL" clId="{4A5B4154-50F6-4F5B-A4D7-A9ED8C205C6B}" dt="2026-01-12T20:51:58.866" v="380" actId="962"/>
        <pc:sldMkLst>
          <pc:docMk/>
          <pc:sldMk cId="3024257165" sldId="292"/>
        </pc:sldMkLst>
        <pc:spChg chg="mod">
          <ac:chgData name="Annaleise Radchenko" userId="6249d1a9-d5dd-4793-b8df-98b5e6874abb" providerId="ADAL" clId="{4A5B4154-50F6-4F5B-A4D7-A9ED8C205C6B}" dt="2026-01-09T16:06:55.349" v="76" actId="962"/>
          <ac:spMkLst>
            <pc:docMk/>
            <pc:sldMk cId="3024257165" sldId="292"/>
            <ac:spMk id="8" creationId="{2A94ABA8-8626-4527-813D-3202A09F2EB4}"/>
          </ac:spMkLst>
        </pc:spChg>
        <pc:spChg chg="mod">
          <ac:chgData name="Annaleise Radchenko" userId="6249d1a9-d5dd-4793-b8df-98b5e6874abb" providerId="ADAL" clId="{4A5B4154-50F6-4F5B-A4D7-A9ED8C205C6B}" dt="2026-01-12T20:51:47.343" v="378" actId="33553"/>
          <ac:spMkLst>
            <pc:docMk/>
            <pc:sldMk cId="3024257165" sldId="292"/>
            <ac:spMk id="26" creationId="{00000000-0000-0000-0000-000000000000}"/>
          </ac:spMkLst>
        </pc:spChg>
        <pc:grpChg chg="mod">
          <ac:chgData name="Annaleise Radchenko" userId="6249d1a9-d5dd-4793-b8df-98b5e6874abb" providerId="ADAL" clId="{4A5B4154-50F6-4F5B-A4D7-A9ED8C205C6B}" dt="2026-01-12T20:51:58.866" v="380" actId="962"/>
          <ac:grpSpMkLst>
            <pc:docMk/>
            <pc:sldMk cId="3024257165" sldId="292"/>
            <ac:grpSpMk id="4" creationId="{B099D35E-BCFA-493A-B90D-A56C168C3567}"/>
          </ac:grpSpMkLst>
        </pc:grpChg>
        <pc:cxnChg chg="mod">
          <ac:chgData name="Annaleise Radchenko" userId="6249d1a9-d5dd-4793-b8df-98b5e6874abb" providerId="ADAL" clId="{4A5B4154-50F6-4F5B-A4D7-A9ED8C205C6B}" dt="2026-01-09T16:06:55.342" v="75" actId="962"/>
          <ac:cxnSpMkLst>
            <pc:docMk/>
            <pc:sldMk cId="3024257165" sldId="292"/>
            <ac:cxnSpMk id="55" creationId="{00000000-0000-0000-0000-000000000000}"/>
          </ac:cxnSpMkLst>
        </pc:cxnChg>
      </pc:sldChg>
      <pc:sldChg chg="modSp mod">
        <pc:chgData name="Annaleise Radchenko" userId="6249d1a9-d5dd-4793-b8df-98b5e6874abb" providerId="ADAL" clId="{4A5B4154-50F6-4F5B-A4D7-A9ED8C205C6B}" dt="2026-01-12T19:47:12.302" v="217" actId="962"/>
        <pc:sldMkLst>
          <pc:docMk/>
          <pc:sldMk cId="3087223186" sldId="293"/>
        </pc:sldMkLst>
        <pc:spChg chg="mod">
          <ac:chgData name="Annaleise Radchenko" userId="6249d1a9-d5dd-4793-b8df-98b5e6874abb" providerId="ADAL" clId="{4A5B4154-50F6-4F5B-A4D7-A9ED8C205C6B}" dt="2026-01-12T19:45:08.480" v="207" actId="33553"/>
          <ac:spMkLst>
            <pc:docMk/>
            <pc:sldMk cId="3087223186" sldId="293"/>
            <ac:spMk id="26" creationId="{00000000-0000-0000-0000-000000000000}"/>
          </ac:spMkLst>
        </pc:spChg>
        <pc:grpChg chg="mod">
          <ac:chgData name="Annaleise Radchenko" userId="6249d1a9-d5dd-4793-b8df-98b5e6874abb" providerId="ADAL" clId="{4A5B4154-50F6-4F5B-A4D7-A9ED8C205C6B}" dt="2026-01-12T19:46:46.103" v="209" actId="962"/>
          <ac:grpSpMkLst>
            <pc:docMk/>
            <pc:sldMk cId="3087223186" sldId="293"/>
            <ac:grpSpMk id="8" creationId="{B0878570-1309-4FF2-9FE2-94BBFA37DB95}"/>
          </ac:grpSpMkLst>
        </pc:grpChg>
        <pc:grpChg chg="mod">
          <ac:chgData name="Annaleise Radchenko" userId="6249d1a9-d5dd-4793-b8df-98b5e6874abb" providerId="ADAL" clId="{4A5B4154-50F6-4F5B-A4D7-A9ED8C205C6B}" dt="2026-01-12T19:46:55.556" v="211" actId="962"/>
          <ac:grpSpMkLst>
            <pc:docMk/>
            <pc:sldMk cId="3087223186" sldId="293"/>
            <ac:grpSpMk id="12" creationId="{98A1B49B-8999-468C-9B6F-9ED5C0415629}"/>
          </ac:grpSpMkLst>
        </pc:grpChg>
        <pc:grpChg chg="mod">
          <ac:chgData name="Annaleise Radchenko" userId="6249d1a9-d5dd-4793-b8df-98b5e6874abb" providerId="ADAL" clId="{4A5B4154-50F6-4F5B-A4D7-A9ED8C205C6B}" dt="2026-01-12T19:47:01.934" v="213" actId="962"/>
          <ac:grpSpMkLst>
            <pc:docMk/>
            <pc:sldMk cId="3087223186" sldId="293"/>
            <ac:grpSpMk id="15" creationId="{9BCB941A-AB18-40C0-B786-A07F4241D27D}"/>
          </ac:grpSpMkLst>
        </pc:grpChg>
        <pc:grpChg chg="mod">
          <ac:chgData name="Annaleise Radchenko" userId="6249d1a9-d5dd-4793-b8df-98b5e6874abb" providerId="ADAL" clId="{4A5B4154-50F6-4F5B-A4D7-A9ED8C205C6B}" dt="2026-01-12T19:47:07.640" v="215" actId="962"/>
          <ac:grpSpMkLst>
            <pc:docMk/>
            <pc:sldMk cId="3087223186" sldId="293"/>
            <ac:grpSpMk id="18" creationId="{8D821E73-CE09-42DF-9D1B-0BEAB3E1A43B}"/>
          </ac:grpSpMkLst>
        </pc:grpChg>
        <pc:grpChg chg="mod">
          <ac:chgData name="Annaleise Radchenko" userId="6249d1a9-d5dd-4793-b8df-98b5e6874abb" providerId="ADAL" clId="{4A5B4154-50F6-4F5B-A4D7-A9ED8C205C6B}" dt="2026-01-12T19:47:12.302" v="217" actId="962"/>
          <ac:grpSpMkLst>
            <pc:docMk/>
            <pc:sldMk cId="3087223186" sldId="293"/>
            <ac:grpSpMk id="21" creationId="{F046CD50-94C2-4656-B9E4-85DB580DB069}"/>
          </ac:grpSpMkLst>
        </pc:grpChg>
        <pc:cxnChg chg="mod">
          <ac:chgData name="Annaleise Radchenko" userId="6249d1a9-d5dd-4793-b8df-98b5e6874abb" providerId="ADAL" clId="{4A5B4154-50F6-4F5B-A4D7-A9ED8C205C6B}" dt="2026-01-09T16:06:54.714" v="21" actId="962"/>
          <ac:cxnSpMkLst>
            <pc:docMk/>
            <pc:sldMk cId="3087223186" sldId="293"/>
            <ac:cxnSpMk id="55" creationId="{00000000-0000-0000-0000-000000000000}"/>
          </ac:cxnSpMkLst>
        </pc:cxnChg>
      </pc:sldChg>
      <pc:sldChg chg="addSp delSp modSp mod">
        <pc:chgData name="Annaleise Radchenko" userId="6249d1a9-d5dd-4793-b8df-98b5e6874abb" providerId="ADAL" clId="{4A5B4154-50F6-4F5B-A4D7-A9ED8C205C6B}" dt="2026-01-12T19:54:08.405" v="229" actId="962"/>
        <pc:sldMkLst>
          <pc:docMk/>
          <pc:sldMk cId="2065539102" sldId="294"/>
        </pc:sldMkLst>
        <pc:spChg chg="mod">
          <ac:chgData name="Annaleise Radchenko" userId="6249d1a9-d5dd-4793-b8df-98b5e6874abb" providerId="ADAL" clId="{4A5B4154-50F6-4F5B-A4D7-A9ED8C205C6B}" dt="2026-01-12T19:51:22.431" v="218" actId="33553"/>
          <ac:spMkLst>
            <pc:docMk/>
            <pc:sldMk cId="2065539102" sldId="294"/>
            <ac:spMk id="26" creationId="{00000000-0000-0000-0000-000000000000}"/>
          </ac:spMkLst>
        </pc:spChg>
        <pc:grpChg chg="mod">
          <ac:chgData name="Annaleise Radchenko" userId="6249d1a9-d5dd-4793-b8df-98b5e6874abb" providerId="ADAL" clId="{4A5B4154-50F6-4F5B-A4D7-A9ED8C205C6B}" dt="2026-01-12T19:52:22.101" v="227" actId="962"/>
          <ac:grpSpMkLst>
            <pc:docMk/>
            <pc:sldMk cId="2065539102" sldId="294"/>
            <ac:grpSpMk id="9" creationId="{9E373425-F672-4754-A47D-C36532149AB4}"/>
          </ac:grpSpMkLst>
        </pc:grpChg>
        <pc:picChg chg="add mod">
          <ac:chgData name="Annaleise Radchenko" userId="6249d1a9-d5dd-4793-b8df-98b5e6874abb" providerId="ADAL" clId="{4A5B4154-50F6-4F5B-A4D7-A9ED8C205C6B}" dt="2026-01-12T19:54:08.405" v="229" actId="962"/>
          <ac:picMkLst>
            <pc:docMk/>
            <pc:sldMk cId="2065539102" sldId="294"/>
            <ac:picMk id="4" creationId="{48E3A072-68A6-C580-7A30-FC9384CB898A}"/>
          </ac:picMkLst>
        </pc:picChg>
        <pc:cxnChg chg="mod">
          <ac:chgData name="Annaleise Radchenko" userId="6249d1a9-d5dd-4793-b8df-98b5e6874abb" providerId="ADAL" clId="{4A5B4154-50F6-4F5B-A4D7-A9ED8C205C6B}" dt="2026-01-09T16:06:54.733" v="22" actId="962"/>
          <ac:cxnSpMkLst>
            <pc:docMk/>
            <pc:sldMk cId="2065539102" sldId="294"/>
            <ac:cxnSpMk id="55" creationId="{00000000-0000-0000-0000-000000000000}"/>
          </ac:cxnSpMkLst>
        </pc:cxnChg>
      </pc:sldChg>
      <pc:sldChg chg="addSp delSp modSp mod">
        <pc:chgData name="Annaleise Radchenko" userId="6249d1a9-d5dd-4793-b8df-98b5e6874abb" providerId="ADAL" clId="{4A5B4154-50F6-4F5B-A4D7-A9ED8C205C6B}" dt="2026-01-13T21:39:46.970" v="440" actId="13244"/>
        <pc:sldMkLst>
          <pc:docMk/>
          <pc:sldMk cId="1748343760" sldId="295"/>
        </pc:sldMkLst>
        <pc:spChg chg="mod">
          <ac:chgData name="Annaleise Radchenko" userId="6249d1a9-d5dd-4793-b8df-98b5e6874abb" providerId="ADAL" clId="{4A5B4154-50F6-4F5B-A4D7-A9ED8C205C6B}" dt="2026-01-12T19:54:47.138" v="233" actId="33553"/>
          <ac:spMkLst>
            <pc:docMk/>
            <pc:sldMk cId="1748343760" sldId="295"/>
            <ac:spMk id="26" creationId="{00000000-0000-0000-0000-000000000000}"/>
          </ac:spMkLst>
        </pc:spChg>
        <pc:grpChg chg="mod">
          <ac:chgData name="Annaleise Radchenko" userId="6249d1a9-d5dd-4793-b8df-98b5e6874abb" providerId="ADAL" clId="{4A5B4154-50F6-4F5B-A4D7-A9ED8C205C6B}" dt="2026-01-12T20:10:14.482" v="242" actId="962"/>
          <ac:grpSpMkLst>
            <pc:docMk/>
            <pc:sldMk cId="1748343760" sldId="295"/>
            <ac:grpSpMk id="5" creationId="{86A259D3-D216-43BB-9B9E-26B96FD76214}"/>
          </ac:grpSpMkLst>
        </pc:grpChg>
        <pc:picChg chg="add mod ord">
          <ac:chgData name="Annaleise Radchenko" userId="6249d1a9-d5dd-4793-b8df-98b5e6874abb" providerId="ADAL" clId="{4A5B4154-50F6-4F5B-A4D7-A9ED8C205C6B}" dt="2026-01-13T21:39:46.970" v="440" actId="13244"/>
          <ac:picMkLst>
            <pc:docMk/>
            <pc:sldMk cId="1748343760" sldId="295"/>
            <ac:picMk id="4" creationId="{167D81DE-974F-B81F-953E-45A499EC4F5C}"/>
          </ac:picMkLst>
        </pc:picChg>
        <pc:cxnChg chg="mod">
          <ac:chgData name="Annaleise Radchenko" userId="6249d1a9-d5dd-4793-b8df-98b5e6874abb" providerId="ADAL" clId="{4A5B4154-50F6-4F5B-A4D7-A9ED8C205C6B}" dt="2026-01-09T16:06:54.868" v="38" actId="962"/>
          <ac:cxnSpMkLst>
            <pc:docMk/>
            <pc:sldMk cId="1748343760" sldId="295"/>
            <ac:cxnSpMk id="55" creationId="{00000000-0000-0000-0000-000000000000}"/>
          </ac:cxnSpMkLst>
        </pc:cxnChg>
      </pc:sldChg>
      <pc:sldChg chg="modSp mod">
        <pc:chgData name="Annaleise Radchenko" userId="6249d1a9-d5dd-4793-b8df-98b5e6874abb" providerId="ADAL" clId="{4A5B4154-50F6-4F5B-A4D7-A9ED8C205C6B}" dt="2026-01-12T16:30:53.740" v="182" actId="962"/>
        <pc:sldMkLst>
          <pc:docMk/>
          <pc:sldMk cId="3080662624" sldId="296"/>
        </pc:sldMkLst>
        <pc:spChg chg="mod">
          <ac:chgData name="Annaleise Radchenko" userId="6249d1a9-d5dd-4793-b8df-98b5e6874abb" providerId="ADAL" clId="{4A5B4154-50F6-4F5B-A4D7-A9ED8C205C6B}" dt="2026-01-12T16:30:05.254" v="174" actId="33553"/>
          <ac:spMkLst>
            <pc:docMk/>
            <pc:sldMk cId="3080662624" sldId="296"/>
            <ac:spMk id="26" creationId="{00000000-0000-0000-0000-000000000000}"/>
          </ac:spMkLst>
        </pc:spChg>
        <pc:grpChg chg="mod">
          <ac:chgData name="Annaleise Radchenko" userId="6249d1a9-d5dd-4793-b8df-98b5e6874abb" providerId="ADAL" clId="{4A5B4154-50F6-4F5B-A4D7-A9ED8C205C6B}" dt="2026-01-12T16:30:12.591" v="176" actId="962"/>
          <ac:grpSpMkLst>
            <pc:docMk/>
            <pc:sldMk cId="3080662624" sldId="296"/>
            <ac:grpSpMk id="9" creationId="{1109A510-7E4A-430E-8CF7-965D67C372B6}"/>
          </ac:grpSpMkLst>
        </pc:grpChg>
        <pc:grpChg chg="mod">
          <ac:chgData name="Annaleise Radchenko" userId="6249d1a9-d5dd-4793-b8df-98b5e6874abb" providerId="ADAL" clId="{4A5B4154-50F6-4F5B-A4D7-A9ED8C205C6B}" dt="2026-01-12T16:30:21.474" v="178" actId="962"/>
          <ac:grpSpMkLst>
            <pc:docMk/>
            <pc:sldMk cId="3080662624" sldId="296"/>
            <ac:grpSpMk id="12" creationId="{4AD6BEB6-2101-40AC-9640-0A7A8850B5C1}"/>
          </ac:grpSpMkLst>
        </pc:grpChg>
        <pc:grpChg chg="mod">
          <ac:chgData name="Annaleise Radchenko" userId="6249d1a9-d5dd-4793-b8df-98b5e6874abb" providerId="ADAL" clId="{4A5B4154-50F6-4F5B-A4D7-A9ED8C205C6B}" dt="2026-01-12T16:30:46.146" v="180" actId="962"/>
          <ac:grpSpMkLst>
            <pc:docMk/>
            <pc:sldMk cId="3080662624" sldId="296"/>
            <ac:grpSpMk id="15" creationId="{3DEC9BA5-6139-46CE-9CC7-2E58D3FC82C2}"/>
          </ac:grpSpMkLst>
        </pc:grpChg>
        <pc:grpChg chg="mod">
          <ac:chgData name="Annaleise Radchenko" userId="6249d1a9-d5dd-4793-b8df-98b5e6874abb" providerId="ADAL" clId="{4A5B4154-50F6-4F5B-A4D7-A9ED8C205C6B}" dt="2026-01-12T16:30:53.740" v="182" actId="962"/>
          <ac:grpSpMkLst>
            <pc:docMk/>
            <pc:sldMk cId="3080662624" sldId="296"/>
            <ac:grpSpMk id="21" creationId="{2C35BBC7-FE0F-4B31-8757-F89B5BA13171}"/>
          </ac:grpSpMkLst>
        </pc:grpChg>
        <pc:cxnChg chg="mod">
          <ac:chgData name="Annaleise Radchenko" userId="6249d1a9-d5dd-4793-b8df-98b5e6874abb" providerId="ADAL" clId="{4A5B4154-50F6-4F5B-A4D7-A9ED8C205C6B}" dt="2026-01-09T16:06:54.637" v="14" actId="962"/>
          <ac:cxnSpMkLst>
            <pc:docMk/>
            <pc:sldMk cId="3080662624" sldId="296"/>
            <ac:cxnSpMk id="55" creationId="{00000000-0000-0000-0000-000000000000}"/>
          </ac:cxnSpMkLst>
        </pc:cxnChg>
      </pc:sldChg>
      <pc:sldChg chg="addSp delSp modSp mod">
        <pc:chgData name="Annaleise Radchenko" userId="6249d1a9-d5dd-4793-b8df-98b5e6874abb" providerId="ADAL" clId="{4A5B4154-50F6-4F5B-A4D7-A9ED8C205C6B}" dt="2026-01-12T20:24:33.763" v="267" actId="962"/>
        <pc:sldMkLst>
          <pc:docMk/>
          <pc:sldMk cId="79888956" sldId="297"/>
        </pc:sldMkLst>
        <pc:spChg chg="mod">
          <ac:chgData name="Annaleise Radchenko" userId="6249d1a9-d5dd-4793-b8df-98b5e6874abb" providerId="ADAL" clId="{4A5B4154-50F6-4F5B-A4D7-A9ED8C205C6B}" dt="2026-01-12T20:21:32.958" v="260" actId="33553"/>
          <ac:spMkLst>
            <pc:docMk/>
            <pc:sldMk cId="79888956" sldId="297"/>
            <ac:spMk id="26" creationId="{00000000-0000-0000-0000-000000000000}"/>
          </ac:spMkLst>
        </pc:spChg>
        <pc:picChg chg="add mod">
          <ac:chgData name="Annaleise Radchenko" userId="6249d1a9-d5dd-4793-b8df-98b5e6874abb" providerId="ADAL" clId="{4A5B4154-50F6-4F5B-A4D7-A9ED8C205C6B}" dt="2026-01-12T20:24:33.763" v="267" actId="962"/>
          <ac:picMkLst>
            <pc:docMk/>
            <pc:sldMk cId="79888956" sldId="297"/>
            <ac:picMk id="4" creationId="{0C88571E-5452-08FF-9B52-FED6E8655A74}"/>
          </ac:picMkLst>
        </pc:picChg>
        <pc:cxnChg chg="mod">
          <ac:chgData name="Annaleise Radchenko" userId="6249d1a9-d5dd-4793-b8df-98b5e6874abb" providerId="ADAL" clId="{4A5B4154-50F6-4F5B-A4D7-A9ED8C205C6B}" dt="2026-01-09T16:06:54.915" v="41" actId="962"/>
          <ac:cxnSpMkLst>
            <pc:docMk/>
            <pc:sldMk cId="79888956" sldId="297"/>
            <ac:cxnSpMk id="55" creationId="{00000000-0000-0000-0000-000000000000}"/>
          </ac:cxnSpMkLst>
        </pc:cxnChg>
      </pc:sldChg>
      <pc:sldChg chg="modSp mod">
        <pc:chgData name="Annaleise Radchenko" userId="6249d1a9-d5dd-4793-b8df-98b5e6874abb" providerId="ADAL" clId="{4A5B4154-50F6-4F5B-A4D7-A9ED8C205C6B}" dt="2026-01-12T20:25:18.324" v="276" actId="962"/>
        <pc:sldMkLst>
          <pc:docMk/>
          <pc:sldMk cId="1785746588" sldId="298"/>
        </pc:sldMkLst>
        <pc:spChg chg="mod">
          <ac:chgData name="Annaleise Radchenko" userId="6249d1a9-d5dd-4793-b8df-98b5e6874abb" providerId="ADAL" clId="{4A5B4154-50F6-4F5B-A4D7-A9ED8C205C6B}" dt="2026-01-12T20:24:39.741" v="268" actId="33553"/>
          <ac:spMkLst>
            <pc:docMk/>
            <pc:sldMk cId="1785746588" sldId="298"/>
            <ac:spMk id="26" creationId="{00000000-0000-0000-0000-000000000000}"/>
          </ac:spMkLst>
        </pc:spChg>
        <pc:grpChg chg="mod">
          <ac:chgData name="Annaleise Radchenko" userId="6249d1a9-d5dd-4793-b8df-98b5e6874abb" providerId="ADAL" clId="{4A5B4154-50F6-4F5B-A4D7-A9ED8C205C6B}" dt="2026-01-12T20:25:00.284" v="270" actId="962"/>
          <ac:grpSpMkLst>
            <pc:docMk/>
            <pc:sldMk cId="1785746588" sldId="298"/>
            <ac:grpSpMk id="8" creationId="{B0878570-1309-4FF2-9FE2-94BBFA37DB95}"/>
          </ac:grpSpMkLst>
        </pc:grpChg>
        <pc:grpChg chg="mod">
          <ac:chgData name="Annaleise Radchenko" userId="6249d1a9-d5dd-4793-b8df-98b5e6874abb" providerId="ADAL" clId="{4A5B4154-50F6-4F5B-A4D7-A9ED8C205C6B}" dt="2026-01-12T20:25:04.329" v="272" actId="962"/>
          <ac:grpSpMkLst>
            <pc:docMk/>
            <pc:sldMk cId="1785746588" sldId="298"/>
            <ac:grpSpMk id="12" creationId="{98A1B49B-8999-468C-9B6F-9ED5C0415629}"/>
          </ac:grpSpMkLst>
        </pc:grpChg>
        <pc:grpChg chg="mod">
          <ac:chgData name="Annaleise Radchenko" userId="6249d1a9-d5dd-4793-b8df-98b5e6874abb" providerId="ADAL" clId="{4A5B4154-50F6-4F5B-A4D7-A9ED8C205C6B}" dt="2026-01-12T20:25:08.588" v="274" actId="962"/>
          <ac:grpSpMkLst>
            <pc:docMk/>
            <pc:sldMk cId="1785746588" sldId="298"/>
            <ac:grpSpMk id="15" creationId="{9BCB941A-AB18-40C0-B786-A07F4241D27D}"/>
          </ac:grpSpMkLst>
        </pc:grpChg>
        <pc:grpChg chg="mod">
          <ac:chgData name="Annaleise Radchenko" userId="6249d1a9-d5dd-4793-b8df-98b5e6874abb" providerId="ADAL" clId="{4A5B4154-50F6-4F5B-A4D7-A9ED8C205C6B}" dt="2026-01-12T20:25:18.324" v="276" actId="962"/>
          <ac:grpSpMkLst>
            <pc:docMk/>
            <pc:sldMk cId="1785746588" sldId="298"/>
            <ac:grpSpMk id="18" creationId="{8D821E73-CE09-42DF-9D1B-0BEAB3E1A43B}"/>
          </ac:grpSpMkLst>
        </pc:grpChg>
        <pc:cxnChg chg="mod">
          <ac:chgData name="Annaleise Radchenko" userId="6249d1a9-d5dd-4793-b8df-98b5e6874abb" providerId="ADAL" clId="{4A5B4154-50F6-4F5B-A4D7-A9ED8C205C6B}" dt="2026-01-09T16:06:54.932" v="42" actId="962"/>
          <ac:cxnSpMkLst>
            <pc:docMk/>
            <pc:sldMk cId="1785746588" sldId="298"/>
            <ac:cxnSpMk id="55" creationId="{00000000-0000-0000-0000-000000000000}"/>
          </ac:cxnSpMkLst>
        </pc:cxnChg>
      </pc:sldChg>
      <pc:sldChg chg="modSp mod">
        <pc:chgData name="Annaleise Radchenko" userId="6249d1a9-d5dd-4793-b8df-98b5e6874abb" providerId="ADAL" clId="{4A5B4154-50F6-4F5B-A4D7-A9ED8C205C6B}" dt="2026-01-09T16:20:16.322" v="87" actId="947"/>
        <pc:sldMkLst>
          <pc:docMk/>
          <pc:sldMk cId="4083062953" sldId="329"/>
        </pc:sldMkLst>
        <pc:spChg chg="mod">
          <ac:chgData name="Annaleise Radchenko" userId="6249d1a9-d5dd-4793-b8df-98b5e6874abb" providerId="ADAL" clId="{4A5B4154-50F6-4F5B-A4D7-A9ED8C205C6B}" dt="2026-01-09T16:20:16.322" v="87" actId="947"/>
          <ac:spMkLst>
            <pc:docMk/>
            <pc:sldMk cId="4083062953" sldId="329"/>
            <ac:spMk id="26" creationId="{00000000-0000-0000-0000-000000000000}"/>
          </ac:spMkLst>
        </pc:spChg>
        <pc:cxnChg chg="mod">
          <ac:chgData name="Annaleise Radchenko" userId="6249d1a9-d5dd-4793-b8df-98b5e6874abb" providerId="ADAL" clId="{4A5B4154-50F6-4F5B-A4D7-A9ED8C205C6B}" dt="2026-01-09T16:06:54.489" v="3" actId="962"/>
          <ac:cxnSpMkLst>
            <pc:docMk/>
            <pc:sldMk cId="4083062953" sldId="329"/>
            <ac:cxnSpMk id="55" creationId="{00000000-0000-0000-0000-000000000000}"/>
          </ac:cxnSpMkLst>
        </pc:cxnChg>
      </pc:sldChg>
      <pc:sldChg chg="modSp mod">
        <pc:chgData name="Annaleise Radchenko" userId="6249d1a9-d5dd-4793-b8df-98b5e6874abb" providerId="ADAL" clId="{4A5B4154-50F6-4F5B-A4D7-A9ED8C205C6B}" dt="2026-01-09T16:22:14.111" v="107" actId="962"/>
        <pc:sldMkLst>
          <pc:docMk/>
          <pc:sldMk cId="1726321422" sldId="330"/>
        </pc:sldMkLst>
        <pc:spChg chg="mod">
          <ac:chgData name="Annaleise Radchenko" userId="6249d1a9-d5dd-4793-b8df-98b5e6874abb" providerId="ADAL" clId="{4A5B4154-50F6-4F5B-A4D7-A9ED8C205C6B}" dt="2026-01-09T16:21:37.575" v="97" actId="33553"/>
          <ac:spMkLst>
            <pc:docMk/>
            <pc:sldMk cId="1726321422" sldId="330"/>
            <ac:spMk id="26" creationId="{00000000-0000-0000-0000-000000000000}"/>
          </ac:spMkLst>
        </pc:spChg>
        <pc:grpChg chg="mod">
          <ac:chgData name="Annaleise Radchenko" userId="6249d1a9-d5dd-4793-b8df-98b5e6874abb" providerId="ADAL" clId="{4A5B4154-50F6-4F5B-A4D7-A9ED8C205C6B}" dt="2026-01-09T16:21:50.034" v="99" actId="962"/>
          <ac:grpSpMkLst>
            <pc:docMk/>
            <pc:sldMk cId="1726321422" sldId="330"/>
            <ac:grpSpMk id="8" creationId="{B0878570-1309-4FF2-9FE2-94BBFA37DB95}"/>
          </ac:grpSpMkLst>
        </pc:grpChg>
        <pc:grpChg chg="mod">
          <ac:chgData name="Annaleise Radchenko" userId="6249d1a9-d5dd-4793-b8df-98b5e6874abb" providerId="ADAL" clId="{4A5B4154-50F6-4F5B-A4D7-A9ED8C205C6B}" dt="2026-01-09T16:21:56.311" v="101" actId="962"/>
          <ac:grpSpMkLst>
            <pc:docMk/>
            <pc:sldMk cId="1726321422" sldId="330"/>
            <ac:grpSpMk id="12" creationId="{98A1B49B-8999-468C-9B6F-9ED5C0415629}"/>
          </ac:grpSpMkLst>
        </pc:grpChg>
        <pc:grpChg chg="mod">
          <ac:chgData name="Annaleise Radchenko" userId="6249d1a9-d5dd-4793-b8df-98b5e6874abb" providerId="ADAL" clId="{4A5B4154-50F6-4F5B-A4D7-A9ED8C205C6B}" dt="2026-01-09T16:22:01.876" v="103" actId="962"/>
          <ac:grpSpMkLst>
            <pc:docMk/>
            <pc:sldMk cId="1726321422" sldId="330"/>
            <ac:grpSpMk id="15" creationId="{9BCB941A-AB18-40C0-B786-A07F4241D27D}"/>
          </ac:grpSpMkLst>
        </pc:grpChg>
        <pc:grpChg chg="mod">
          <ac:chgData name="Annaleise Radchenko" userId="6249d1a9-d5dd-4793-b8df-98b5e6874abb" providerId="ADAL" clId="{4A5B4154-50F6-4F5B-A4D7-A9ED8C205C6B}" dt="2026-01-09T16:22:08.065" v="105" actId="962"/>
          <ac:grpSpMkLst>
            <pc:docMk/>
            <pc:sldMk cId="1726321422" sldId="330"/>
            <ac:grpSpMk id="18" creationId="{6D244D0D-1DED-4AFE-A29F-DDF450D75B67}"/>
          </ac:grpSpMkLst>
        </pc:grpChg>
        <pc:grpChg chg="mod">
          <ac:chgData name="Annaleise Radchenko" userId="6249d1a9-d5dd-4793-b8df-98b5e6874abb" providerId="ADAL" clId="{4A5B4154-50F6-4F5B-A4D7-A9ED8C205C6B}" dt="2026-01-09T16:22:14.111" v="107" actId="962"/>
          <ac:grpSpMkLst>
            <pc:docMk/>
            <pc:sldMk cId="1726321422" sldId="330"/>
            <ac:grpSpMk id="21" creationId="{45ACBF24-DB17-470D-A8A5-DBA1C676D4FD}"/>
          </ac:grpSpMkLst>
        </pc:grpChg>
        <pc:cxnChg chg="mod">
          <ac:chgData name="Annaleise Radchenko" userId="6249d1a9-d5dd-4793-b8df-98b5e6874abb" providerId="ADAL" clId="{4A5B4154-50F6-4F5B-A4D7-A9ED8C205C6B}" dt="2026-01-09T16:06:54.516" v="5" actId="962"/>
          <ac:cxnSpMkLst>
            <pc:docMk/>
            <pc:sldMk cId="1726321422" sldId="330"/>
            <ac:cxnSpMk id="55" creationId="{00000000-0000-0000-0000-000000000000}"/>
          </ac:cxnSpMkLst>
        </pc:cxnChg>
      </pc:sldChg>
      <pc:sldChg chg="addSp delSp modSp mod">
        <pc:chgData name="Annaleise Radchenko" userId="6249d1a9-d5dd-4793-b8df-98b5e6874abb" providerId="ADAL" clId="{4A5B4154-50F6-4F5B-A4D7-A9ED8C205C6B}" dt="2026-01-12T16:24:21.274" v="168" actId="962"/>
        <pc:sldMkLst>
          <pc:docMk/>
          <pc:sldMk cId="3673696738" sldId="331"/>
        </pc:sldMkLst>
        <pc:spChg chg="mod">
          <ac:chgData name="Annaleise Radchenko" userId="6249d1a9-d5dd-4793-b8df-98b5e6874abb" providerId="ADAL" clId="{4A5B4154-50F6-4F5B-A4D7-A9ED8C205C6B}" dt="2026-01-09T20:12:12.159" v="166" actId="947"/>
          <ac:spMkLst>
            <pc:docMk/>
            <pc:sldMk cId="3673696738" sldId="331"/>
            <ac:spMk id="26" creationId="{00000000-0000-0000-0000-000000000000}"/>
          </ac:spMkLst>
        </pc:spChg>
        <pc:picChg chg="add mod">
          <ac:chgData name="Annaleise Radchenko" userId="6249d1a9-d5dd-4793-b8df-98b5e6874abb" providerId="ADAL" clId="{4A5B4154-50F6-4F5B-A4D7-A9ED8C205C6B}" dt="2026-01-12T16:24:21.274" v="168" actId="962"/>
          <ac:picMkLst>
            <pc:docMk/>
            <pc:sldMk cId="3673696738" sldId="331"/>
            <ac:picMk id="4" creationId="{DA9B20BF-E20F-4D86-9144-627D9A1F2188}"/>
          </ac:picMkLst>
        </pc:picChg>
        <pc:cxnChg chg="mod">
          <ac:chgData name="Annaleise Radchenko" userId="6249d1a9-d5dd-4793-b8df-98b5e6874abb" providerId="ADAL" clId="{4A5B4154-50F6-4F5B-A4D7-A9ED8C205C6B}" dt="2026-01-09T16:06:54.609" v="12" actId="962"/>
          <ac:cxnSpMkLst>
            <pc:docMk/>
            <pc:sldMk cId="3673696738" sldId="331"/>
            <ac:cxnSpMk id="55" creationId="{00000000-0000-0000-0000-000000000000}"/>
          </ac:cxnSpMkLst>
        </pc:cxnChg>
      </pc:sldChg>
      <pc:sldChg chg="modSp mod">
        <pc:chgData name="Annaleise Radchenko" userId="6249d1a9-d5dd-4793-b8df-98b5e6874abb" providerId="ADAL" clId="{4A5B4154-50F6-4F5B-A4D7-A9ED8C205C6B}" dt="2026-01-12T16:28:33.368" v="171" actId="33553"/>
        <pc:sldMkLst>
          <pc:docMk/>
          <pc:sldMk cId="2705526488" sldId="332"/>
        </pc:sldMkLst>
        <pc:spChg chg="mod">
          <ac:chgData name="Annaleise Radchenko" userId="6249d1a9-d5dd-4793-b8df-98b5e6874abb" providerId="ADAL" clId="{4A5B4154-50F6-4F5B-A4D7-A9ED8C205C6B}" dt="2026-01-12T16:28:33.368" v="171" actId="33553"/>
          <ac:spMkLst>
            <pc:docMk/>
            <pc:sldMk cId="2705526488" sldId="332"/>
            <ac:spMk id="26" creationId="{00000000-0000-0000-0000-000000000000}"/>
          </ac:spMkLst>
        </pc:spChg>
        <pc:cxnChg chg="mod">
          <ac:chgData name="Annaleise Radchenko" userId="6249d1a9-d5dd-4793-b8df-98b5e6874abb" providerId="ADAL" clId="{4A5B4154-50F6-4F5B-A4D7-A9ED8C205C6B}" dt="2026-01-09T16:06:54.623" v="13" actId="962"/>
          <ac:cxnSpMkLst>
            <pc:docMk/>
            <pc:sldMk cId="2705526488" sldId="332"/>
            <ac:cxnSpMk id="55" creationId="{00000000-0000-0000-0000-000000000000}"/>
          </ac:cxnSpMkLst>
        </pc:cxnChg>
      </pc:sldChg>
      <pc:sldChg chg="delSp modSp mod">
        <pc:chgData name="Annaleise Radchenko" userId="6249d1a9-d5dd-4793-b8df-98b5e6874abb" providerId="ADAL" clId="{4A5B4154-50F6-4F5B-A4D7-A9ED8C205C6B}" dt="2026-01-09T16:31:52.619" v="136" actId="947"/>
        <pc:sldMkLst>
          <pc:docMk/>
          <pc:sldMk cId="1632733121" sldId="365"/>
        </pc:sldMkLst>
        <pc:spChg chg="mod topLvl">
          <ac:chgData name="Annaleise Radchenko" userId="6249d1a9-d5dd-4793-b8df-98b5e6874abb" providerId="ADAL" clId="{4A5B4154-50F6-4F5B-A4D7-A9ED8C205C6B}" dt="2026-01-09T16:31:52.619" v="136" actId="947"/>
          <ac:spMkLst>
            <pc:docMk/>
            <pc:sldMk cId="1632733121" sldId="365"/>
            <ac:spMk id="26" creationId="{00000000-0000-0000-0000-000000000000}"/>
          </ac:spMkLst>
        </pc:spChg>
        <pc:cxnChg chg="mod">
          <ac:chgData name="Annaleise Radchenko" userId="6249d1a9-d5dd-4793-b8df-98b5e6874abb" providerId="ADAL" clId="{4A5B4154-50F6-4F5B-A4D7-A9ED8C205C6B}" dt="2026-01-09T16:06:54.566" v="9" actId="962"/>
          <ac:cxnSpMkLst>
            <pc:docMk/>
            <pc:sldMk cId="1632733121" sldId="365"/>
            <ac:cxnSpMk id="55" creationId="{00000000-0000-0000-0000-000000000000}"/>
          </ac:cxnSpMkLst>
        </pc:cxnChg>
      </pc:sldChg>
      <pc:sldChg chg="addSp delSp modSp mod">
        <pc:chgData name="Annaleise Radchenko" userId="6249d1a9-d5dd-4793-b8df-98b5e6874abb" providerId="ADAL" clId="{4A5B4154-50F6-4F5B-A4D7-A9ED8C205C6B}" dt="2026-01-13T21:36:06.279" v="439" actId="13244"/>
        <pc:sldMkLst>
          <pc:docMk/>
          <pc:sldMk cId="1706914757" sldId="366"/>
        </pc:sldMkLst>
        <pc:spChg chg="mod">
          <ac:chgData name="Annaleise Radchenko" userId="6249d1a9-d5dd-4793-b8df-98b5e6874abb" providerId="ADAL" clId="{4A5B4154-50F6-4F5B-A4D7-A9ED8C205C6B}" dt="2026-01-12T16:31:04.089" v="183" actId="33553"/>
          <ac:spMkLst>
            <pc:docMk/>
            <pc:sldMk cId="1706914757" sldId="366"/>
            <ac:spMk id="26" creationId="{00000000-0000-0000-0000-000000000000}"/>
          </ac:spMkLst>
        </pc:spChg>
        <pc:picChg chg="add mod ord">
          <ac:chgData name="Annaleise Radchenko" userId="6249d1a9-d5dd-4793-b8df-98b5e6874abb" providerId="ADAL" clId="{4A5B4154-50F6-4F5B-A4D7-A9ED8C205C6B}" dt="2026-01-13T21:36:06.279" v="439" actId="13244"/>
          <ac:picMkLst>
            <pc:docMk/>
            <pc:sldMk cId="1706914757" sldId="366"/>
            <ac:picMk id="4" creationId="{A261B303-4CDB-C481-AFE6-2CB810275BAC}"/>
          </ac:picMkLst>
        </pc:picChg>
        <pc:cxnChg chg="mod">
          <ac:chgData name="Annaleise Radchenko" userId="6249d1a9-d5dd-4793-b8df-98b5e6874abb" providerId="ADAL" clId="{4A5B4154-50F6-4F5B-A4D7-A9ED8C205C6B}" dt="2026-01-09T16:06:54.651" v="15" actId="962"/>
          <ac:cxnSpMkLst>
            <pc:docMk/>
            <pc:sldMk cId="1706914757" sldId="366"/>
            <ac:cxnSpMk id="55" creationId="{00000000-0000-0000-0000-000000000000}"/>
          </ac:cxnSpMkLst>
        </pc:cxnChg>
      </pc:sldChg>
      <pc:sldChg chg="addSp delSp modSp mod">
        <pc:chgData name="Annaleise Radchenko" userId="6249d1a9-d5dd-4793-b8df-98b5e6874abb" providerId="ADAL" clId="{4A5B4154-50F6-4F5B-A4D7-A9ED8C205C6B}" dt="2026-01-12T19:43:13.464" v="198" actId="962"/>
        <pc:sldMkLst>
          <pc:docMk/>
          <pc:sldMk cId="134015459" sldId="367"/>
        </pc:sldMkLst>
        <pc:spChg chg="mod">
          <ac:chgData name="Annaleise Radchenko" userId="6249d1a9-d5dd-4793-b8df-98b5e6874abb" providerId="ADAL" clId="{4A5B4154-50F6-4F5B-A4D7-A9ED8C205C6B}" dt="2026-01-12T19:39:23.528" v="196" actId="33553"/>
          <ac:spMkLst>
            <pc:docMk/>
            <pc:sldMk cId="134015459" sldId="367"/>
            <ac:spMk id="26" creationId="{00000000-0000-0000-0000-000000000000}"/>
          </ac:spMkLst>
        </pc:spChg>
        <pc:picChg chg="add mod">
          <ac:chgData name="Annaleise Radchenko" userId="6249d1a9-d5dd-4793-b8df-98b5e6874abb" providerId="ADAL" clId="{4A5B4154-50F6-4F5B-A4D7-A9ED8C205C6B}" dt="2026-01-12T19:43:13.464" v="198" actId="962"/>
          <ac:picMkLst>
            <pc:docMk/>
            <pc:sldMk cId="134015459" sldId="367"/>
            <ac:picMk id="4" creationId="{CE8626AA-2075-17BC-7E6F-C61342200658}"/>
          </ac:picMkLst>
        </pc:picChg>
        <pc:cxnChg chg="mod">
          <ac:chgData name="Annaleise Radchenko" userId="6249d1a9-d5dd-4793-b8df-98b5e6874abb" providerId="ADAL" clId="{4A5B4154-50F6-4F5B-A4D7-A9ED8C205C6B}" dt="2026-01-09T16:06:54.664" v="16" actId="962"/>
          <ac:cxnSpMkLst>
            <pc:docMk/>
            <pc:sldMk cId="134015459" sldId="367"/>
            <ac:cxnSpMk id="55" creationId="{00000000-0000-0000-0000-000000000000}"/>
          </ac:cxnSpMkLst>
        </pc:cxnChg>
      </pc:sldChg>
      <pc:sldChg chg="modSp mod">
        <pc:chgData name="Annaleise Radchenko" userId="6249d1a9-d5dd-4793-b8df-98b5e6874abb" providerId="ADAL" clId="{4A5B4154-50F6-4F5B-A4D7-A9ED8C205C6B}" dt="2026-01-09T16:25:34.512" v="122" actId="13244"/>
        <pc:sldMkLst>
          <pc:docMk/>
          <pc:sldMk cId="2002249813" sldId="368"/>
        </pc:sldMkLst>
        <pc:spChg chg="mod">
          <ac:chgData name="Annaleise Radchenko" userId="6249d1a9-d5dd-4793-b8df-98b5e6874abb" providerId="ADAL" clId="{4A5B4154-50F6-4F5B-A4D7-A9ED8C205C6B}" dt="2026-01-09T16:25:12.622" v="121" actId="33553"/>
          <ac:spMkLst>
            <pc:docMk/>
            <pc:sldMk cId="2002249813" sldId="368"/>
            <ac:spMk id="26" creationId="{00000000-0000-0000-0000-000000000000}"/>
          </ac:spMkLst>
        </pc:spChg>
        <pc:picChg chg="mod">
          <ac:chgData name="Annaleise Radchenko" userId="6249d1a9-d5dd-4793-b8df-98b5e6874abb" providerId="ADAL" clId="{4A5B4154-50F6-4F5B-A4D7-A9ED8C205C6B}" dt="2026-01-09T16:25:34.512" v="122" actId="13244"/>
          <ac:picMkLst>
            <pc:docMk/>
            <pc:sldMk cId="2002249813" sldId="368"/>
            <ac:picMk id="5122" creationId="{1F7A5D06-F55F-4E41-B201-B7E2E6359E2E}"/>
          </ac:picMkLst>
        </pc:picChg>
        <pc:cxnChg chg="mod">
          <ac:chgData name="Annaleise Radchenko" userId="6249d1a9-d5dd-4793-b8df-98b5e6874abb" providerId="ADAL" clId="{4A5B4154-50F6-4F5B-A4D7-A9ED8C205C6B}" dt="2026-01-09T16:06:54.536" v="7" actId="962"/>
          <ac:cxnSpMkLst>
            <pc:docMk/>
            <pc:sldMk cId="2002249813" sldId="368"/>
            <ac:cxnSpMk id="55" creationId="{00000000-0000-0000-0000-000000000000}"/>
          </ac:cxnSpMkLst>
        </pc:cxnChg>
      </pc:sldChg>
      <pc:sldChg chg="delSp modSp mod">
        <pc:chgData name="Annaleise Radchenko" userId="6249d1a9-d5dd-4793-b8df-98b5e6874abb" providerId="ADAL" clId="{4A5B4154-50F6-4F5B-A4D7-A9ED8C205C6B}" dt="2026-01-12T19:43:47.649" v="203" actId="478"/>
        <pc:sldMkLst>
          <pc:docMk/>
          <pc:sldMk cId="3103126524" sldId="369"/>
        </pc:sldMkLst>
        <pc:spChg chg="mod topLvl">
          <ac:chgData name="Annaleise Radchenko" userId="6249d1a9-d5dd-4793-b8df-98b5e6874abb" providerId="ADAL" clId="{4A5B4154-50F6-4F5B-A4D7-A9ED8C205C6B}" dt="2026-01-12T19:43:42.790" v="202" actId="33553"/>
          <ac:spMkLst>
            <pc:docMk/>
            <pc:sldMk cId="3103126524" sldId="369"/>
            <ac:spMk id="26" creationId="{00000000-0000-0000-0000-000000000000}"/>
          </ac:spMkLst>
        </pc:spChg>
        <pc:cxnChg chg="mod">
          <ac:chgData name="Annaleise Radchenko" userId="6249d1a9-d5dd-4793-b8df-98b5e6874abb" providerId="ADAL" clId="{4A5B4154-50F6-4F5B-A4D7-A9ED8C205C6B}" dt="2026-01-09T16:06:54.678" v="17" actId="962"/>
          <ac:cxnSpMkLst>
            <pc:docMk/>
            <pc:sldMk cId="3103126524" sldId="369"/>
            <ac:cxnSpMk id="55" creationId="{00000000-0000-0000-0000-000000000000}"/>
          </ac:cxnSpMkLst>
        </pc:cxnChg>
      </pc:sldChg>
      <pc:sldChg chg="delSp modSp mod">
        <pc:chgData name="Annaleise Radchenko" userId="6249d1a9-d5dd-4793-b8df-98b5e6874abb" providerId="ADAL" clId="{4A5B4154-50F6-4F5B-A4D7-A9ED8C205C6B}" dt="2026-01-09T16:32:18.335" v="141" actId="33553"/>
        <pc:sldMkLst>
          <pc:docMk/>
          <pc:sldMk cId="275278699" sldId="370"/>
        </pc:sldMkLst>
        <pc:spChg chg="mod topLvl">
          <ac:chgData name="Annaleise Radchenko" userId="6249d1a9-d5dd-4793-b8df-98b5e6874abb" providerId="ADAL" clId="{4A5B4154-50F6-4F5B-A4D7-A9ED8C205C6B}" dt="2026-01-09T16:32:18.335" v="141" actId="33553"/>
          <ac:spMkLst>
            <pc:docMk/>
            <pc:sldMk cId="275278699" sldId="370"/>
            <ac:spMk id="26" creationId="{00000000-0000-0000-0000-000000000000}"/>
          </ac:spMkLst>
        </pc:spChg>
        <pc:cxnChg chg="mod">
          <ac:chgData name="Annaleise Radchenko" userId="6249d1a9-d5dd-4793-b8df-98b5e6874abb" providerId="ADAL" clId="{4A5B4154-50F6-4F5B-A4D7-A9ED8C205C6B}" dt="2026-01-09T16:06:54.583" v="10" actId="962"/>
          <ac:cxnSpMkLst>
            <pc:docMk/>
            <pc:sldMk cId="275278699" sldId="370"/>
            <ac:cxnSpMk id="55" creationId="{00000000-0000-0000-0000-000000000000}"/>
          </ac:cxnSpMkLst>
        </pc:cxnChg>
      </pc:sldChg>
      <pc:sldChg chg="modSp mod">
        <pc:chgData name="Annaleise Radchenko" userId="6249d1a9-d5dd-4793-b8df-98b5e6874abb" providerId="ADAL" clId="{4A5B4154-50F6-4F5B-A4D7-A9ED8C205C6B}" dt="2026-01-12T19:43:55.917" v="204" actId="33553"/>
        <pc:sldMkLst>
          <pc:docMk/>
          <pc:sldMk cId="2896119067" sldId="371"/>
        </pc:sldMkLst>
        <pc:spChg chg="mod">
          <ac:chgData name="Annaleise Radchenko" userId="6249d1a9-d5dd-4793-b8df-98b5e6874abb" providerId="ADAL" clId="{4A5B4154-50F6-4F5B-A4D7-A9ED8C205C6B}" dt="2026-01-12T19:43:55.917" v="204" actId="33553"/>
          <ac:spMkLst>
            <pc:docMk/>
            <pc:sldMk cId="2896119067" sldId="371"/>
            <ac:spMk id="9" creationId="{00000000-0000-0000-0000-000000000000}"/>
          </ac:spMkLst>
        </pc:spChg>
        <pc:spChg chg="mod">
          <ac:chgData name="Annaleise Radchenko" userId="6249d1a9-d5dd-4793-b8df-98b5e6874abb" providerId="ADAL" clId="{4A5B4154-50F6-4F5B-A4D7-A9ED8C205C6B}" dt="2026-01-09T16:06:54.685" v="18" actId="962"/>
          <ac:spMkLst>
            <pc:docMk/>
            <pc:sldMk cId="2896119067" sldId="371"/>
            <ac:spMk id="10" creationId="{00000000-0000-0000-0000-000000000000}"/>
          </ac:spMkLst>
        </pc:spChg>
        <pc:cxnChg chg="mod">
          <ac:chgData name="Annaleise Radchenko" userId="6249d1a9-d5dd-4793-b8df-98b5e6874abb" providerId="ADAL" clId="{4A5B4154-50F6-4F5B-A4D7-A9ED8C205C6B}" dt="2026-01-09T16:06:54.701" v="20" actId="962"/>
          <ac:cxnSpMkLst>
            <pc:docMk/>
            <pc:sldMk cId="2896119067" sldId="371"/>
            <ac:cxnSpMk id="11" creationId="{00000000-0000-0000-0000-000000000000}"/>
          </ac:cxnSpMkLst>
        </pc:cxnChg>
        <pc:cxnChg chg="mod">
          <ac:chgData name="Annaleise Radchenko" userId="6249d1a9-d5dd-4793-b8df-98b5e6874abb" providerId="ADAL" clId="{4A5B4154-50F6-4F5B-A4D7-A9ED8C205C6B}" dt="2026-01-09T16:06:54.699" v="19" actId="962"/>
          <ac:cxnSpMkLst>
            <pc:docMk/>
            <pc:sldMk cId="2896119067" sldId="371"/>
            <ac:cxnSpMk id="14" creationId="{00000000-0000-0000-0000-000000000000}"/>
          </ac:cxnSpMkLst>
        </pc:cxnChg>
      </pc:sldChg>
      <pc:sldChg chg="modSp mod">
        <pc:chgData name="Annaleise Radchenko" userId="6249d1a9-d5dd-4793-b8df-98b5e6874abb" providerId="ADAL" clId="{4A5B4154-50F6-4F5B-A4D7-A9ED8C205C6B}" dt="2026-01-12T19:54:33.424" v="232" actId="962"/>
        <pc:sldMkLst>
          <pc:docMk/>
          <pc:sldMk cId="3415980291" sldId="372"/>
        </pc:sldMkLst>
        <pc:spChg chg="mod">
          <ac:chgData name="Annaleise Radchenko" userId="6249d1a9-d5dd-4793-b8df-98b5e6874abb" providerId="ADAL" clId="{4A5B4154-50F6-4F5B-A4D7-A9ED8C205C6B}" dt="2026-01-12T19:54:17.314" v="230" actId="33553"/>
          <ac:spMkLst>
            <pc:docMk/>
            <pc:sldMk cId="3415980291" sldId="372"/>
            <ac:spMk id="26" creationId="{00000000-0000-0000-0000-000000000000}"/>
          </ac:spMkLst>
        </pc:spChg>
        <pc:picChg chg="mod">
          <ac:chgData name="Annaleise Radchenko" userId="6249d1a9-d5dd-4793-b8df-98b5e6874abb" providerId="ADAL" clId="{4A5B4154-50F6-4F5B-A4D7-A9ED8C205C6B}" dt="2026-01-12T19:54:32.143" v="231" actId="962"/>
          <ac:picMkLst>
            <pc:docMk/>
            <pc:sldMk cId="3415980291" sldId="372"/>
            <ac:picMk id="3" creationId="{61650806-18C5-4DE4-865B-A4148E447C32}"/>
          </ac:picMkLst>
        </pc:picChg>
        <pc:picChg chg="mod">
          <ac:chgData name="Annaleise Radchenko" userId="6249d1a9-d5dd-4793-b8df-98b5e6874abb" providerId="ADAL" clId="{4A5B4154-50F6-4F5B-A4D7-A9ED8C205C6B}" dt="2026-01-12T19:54:33.424" v="232" actId="962"/>
          <ac:picMkLst>
            <pc:docMk/>
            <pc:sldMk cId="3415980291" sldId="372"/>
            <ac:picMk id="17" creationId="{10D0D680-22A1-41AB-B30C-C2219C398391}"/>
          </ac:picMkLst>
        </pc:picChg>
        <pc:cxnChg chg="mod">
          <ac:chgData name="Annaleise Radchenko" userId="6249d1a9-d5dd-4793-b8df-98b5e6874abb" providerId="ADAL" clId="{4A5B4154-50F6-4F5B-A4D7-A9ED8C205C6B}" dt="2026-01-09T16:06:54.756" v="24" actId="962"/>
          <ac:cxnSpMkLst>
            <pc:docMk/>
            <pc:sldMk cId="3415980291" sldId="372"/>
            <ac:cxnSpMk id="9" creationId="{4C0874A2-D614-4378-84C3-B39ECD500ED0}"/>
          </ac:cxnSpMkLst>
        </pc:cxnChg>
        <pc:cxnChg chg="mod">
          <ac:chgData name="Annaleise Radchenko" userId="6249d1a9-d5dd-4793-b8df-98b5e6874abb" providerId="ADAL" clId="{4A5B4154-50F6-4F5B-A4D7-A9ED8C205C6B}" dt="2026-01-09T16:06:54.786" v="28" actId="962"/>
          <ac:cxnSpMkLst>
            <pc:docMk/>
            <pc:sldMk cId="3415980291" sldId="372"/>
            <ac:cxnSpMk id="11" creationId="{A32D4625-EAD7-412E-A49F-14B40DDB5668}"/>
          </ac:cxnSpMkLst>
        </pc:cxnChg>
        <pc:cxnChg chg="mod">
          <ac:chgData name="Annaleise Radchenko" userId="6249d1a9-d5dd-4793-b8df-98b5e6874abb" providerId="ADAL" clId="{4A5B4154-50F6-4F5B-A4D7-A9ED8C205C6B}" dt="2026-01-09T16:06:54.763" v="25" actId="962"/>
          <ac:cxnSpMkLst>
            <pc:docMk/>
            <pc:sldMk cId="3415980291" sldId="372"/>
            <ac:cxnSpMk id="12" creationId="{A94E7FDB-B677-43A2-A765-5672CA9F2284}"/>
          </ac:cxnSpMkLst>
        </pc:cxnChg>
        <pc:cxnChg chg="mod">
          <ac:chgData name="Annaleise Radchenko" userId="6249d1a9-d5dd-4793-b8df-98b5e6874abb" providerId="ADAL" clId="{4A5B4154-50F6-4F5B-A4D7-A9ED8C205C6B}" dt="2026-01-09T16:06:54.768" v="26" actId="962"/>
          <ac:cxnSpMkLst>
            <pc:docMk/>
            <pc:sldMk cId="3415980291" sldId="372"/>
            <ac:cxnSpMk id="13" creationId="{586E4A71-CFE4-403A-85B9-61E436FDFD0B}"/>
          </ac:cxnSpMkLst>
        </pc:cxnChg>
        <pc:cxnChg chg="mod">
          <ac:chgData name="Annaleise Radchenko" userId="6249d1a9-d5dd-4793-b8df-98b5e6874abb" providerId="ADAL" clId="{4A5B4154-50F6-4F5B-A4D7-A9ED8C205C6B}" dt="2026-01-09T16:06:54.776" v="27" actId="962"/>
          <ac:cxnSpMkLst>
            <pc:docMk/>
            <pc:sldMk cId="3415980291" sldId="372"/>
            <ac:cxnSpMk id="14" creationId="{35A964E2-21C2-4880-9C02-12EF79B06737}"/>
          </ac:cxnSpMkLst>
        </pc:cxnChg>
        <pc:cxnChg chg="mod">
          <ac:chgData name="Annaleise Radchenko" userId="6249d1a9-d5dd-4793-b8df-98b5e6874abb" providerId="ADAL" clId="{4A5B4154-50F6-4F5B-A4D7-A9ED8C205C6B}" dt="2026-01-09T16:06:54.792" v="29" actId="962"/>
          <ac:cxnSpMkLst>
            <pc:docMk/>
            <pc:sldMk cId="3415980291" sldId="372"/>
            <ac:cxnSpMk id="18" creationId="{FF3CD537-B20E-4CE0-AFD2-F90388CB741D}"/>
          </ac:cxnSpMkLst>
        </pc:cxnChg>
        <pc:cxnChg chg="mod">
          <ac:chgData name="Annaleise Radchenko" userId="6249d1a9-d5dd-4793-b8df-98b5e6874abb" providerId="ADAL" clId="{4A5B4154-50F6-4F5B-A4D7-A9ED8C205C6B}" dt="2026-01-09T16:06:54.799" v="30" actId="962"/>
          <ac:cxnSpMkLst>
            <pc:docMk/>
            <pc:sldMk cId="3415980291" sldId="372"/>
            <ac:cxnSpMk id="23" creationId="{C8911633-C0E8-4092-AA37-9CA4B2536ED6}"/>
          </ac:cxnSpMkLst>
        </pc:cxnChg>
        <pc:cxnChg chg="mod">
          <ac:chgData name="Annaleise Radchenko" userId="6249d1a9-d5dd-4793-b8df-98b5e6874abb" providerId="ADAL" clId="{4A5B4154-50F6-4F5B-A4D7-A9ED8C205C6B}" dt="2026-01-09T16:06:54.807" v="31" actId="962"/>
          <ac:cxnSpMkLst>
            <pc:docMk/>
            <pc:sldMk cId="3415980291" sldId="372"/>
            <ac:cxnSpMk id="27" creationId="{5931EA8A-E4F2-4291-B3BB-C515F1CF9474}"/>
          </ac:cxnSpMkLst>
        </pc:cxnChg>
        <pc:cxnChg chg="mod">
          <ac:chgData name="Annaleise Radchenko" userId="6249d1a9-d5dd-4793-b8df-98b5e6874abb" providerId="ADAL" clId="{4A5B4154-50F6-4F5B-A4D7-A9ED8C205C6B}" dt="2026-01-09T16:06:54.815" v="32" actId="962"/>
          <ac:cxnSpMkLst>
            <pc:docMk/>
            <pc:sldMk cId="3415980291" sldId="372"/>
            <ac:cxnSpMk id="28" creationId="{7811197E-45D6-4B66-B138-29947CB0D4FD}"/>
          </ac:cxnSpMkLst>
        </pc:cxnChg>
        <pc:cxnChg chg="mod">
          <ac:chgData name="Annaleise Radchenko" userId="6249d1a9-d5dd-4793-b8df-98b5e6874abb" providerId="ADAL" clId="{4A5B4154-50F6-4F5B-A4D7-A9ED8C205C6B}" dt="2026-01-09T16:06:54.820" v="33" actId="962"/>
          <ac:cxnSpMkLst>
            <pc:docMk/>
            <pc:sldMk cId="3415980291" sldId="372"/>
            <ac:cxnSpMk id="29" creationId="{C9E7AE7C-3F46-4FFA-95D6-C39BDF3C56E2}"/>
          </ac:cxnSpMkLst>
        </pc:cxnChg>
        <pc:cxnChg chg="mod">
          <ac:chgData name="Annaleise Radchenko" userId="6249d1a9-d5dd-4793-b8df-98b5e6874abb" providerId="ADAL" clId="{4A5B4154-50F6-4F5B-A4D7-A9ED8C205C6B}" dt="2026-01-09T16:06:54.827" v="34" actId="962"/>
          <ac:cxnSpMkLst>
            <pc:docMk/>
            <pc:sldMk cId="3415980291" sldId="372"/>
            <ac:cxnSpMk id="31" creationId="{AD3F9FEF-5E3B-4EA0-B87B-363AE678B98D}"/>
          </ac:cxnSpMkLst>
        </pc:cxnChg>
        <pc:cxnChg chg="mod">
          <ac:chgData name="Annaleise Radchenko" userId="6249d1a9-d5dd-4793-b8df-98b5e6874abb" providerId="ADAL" clId="{4A5B4154-50F6-4F5B-A4D7-A9ED8C205C6B}" dt="2026-01-09T16:06:54.837" v="35" actId="962"/>
          <ac:cxnSpMkLst>
            <pc:docMk/>
            <pc:sldMk cId="3415980291" sldId="372"/>
            <ac:cxnSpMk id="34" creationId="{182A22D5-18BA-458C-B284-683436744122}"/>
          </ac:cxnSpMkLst>
        </pc:cxnChg>
        <pc:cxnChg chg="mod">
          <ac:chgData name="Annaleise Radchenko" userId="6249d1a9-d5dd-4793-b8df-98b5e6874abb" providerId="ADAL" clId="{4A5B4154-50F6-4F5B-A4D7-A9ED8C205C6B}" dt="2026-01-09T16:06:54.845" v="36" actId="962"/>
          <ac:cxnSpMkLst>
            <pc:docMk/>
            <pc:sldMk cId="3415980291" sldId="372"/>
            <ac:cxnSpMk id="35" creationId="{1D3A2ABD-97AC-467C-97EB-060E7062B889}"/>
          </ac:cxnSpMkLst>
        </pc:cxnChg>
        <pc:cxnChg chg="mod">
          <ac:chgData name="Annaleise Radchenko" userId="6249d1a9-d5dd-4793-b8df-98b5e6874abb" providerId="ADAL" clId="{4A5B4154-50F6-4F5B-A4D7-A9ED8C205C6B}" dt="2026-01-09T16:06:54.849" v="37" actId="962"/>
          <ac:cxnSpMkLst>
            <pc:docMk/>
            <pc:sldMk cId="3415980291" sldId="372"/>
            <ac:cxnSpMk id="40" creationId="{331B8BA9-C4FF-4849-909C-EBE67CAD4465}"/>
          </ac:cxnSpMkLst>
        </pc:cxnChg>
        <pc:cxnChg chg="mod">
          <ac:chgData name="Annaleise Radchenko" userId="6249d1a9-d5dd-4793-b8df-98b5e6874abb" providerId="ADAL" clId="{4A5B4154-50F6-4F5B-A4D7-A9ED8C205C6B}" dt="2026-01-09T16:06:54.746" v="23" actId="962"/>
          <ac:cxnSpMkLst>
            <pc:docMk/>
            <pc:sldMk cId="3415980291" sldId="372"/>
            <ac:cxnSpMk id="55" creationId="{00000000-0000-0000-0000-000000000000}"/>
          </ac:cxnSpMkLst>
        </pc:cxnChg>
      </pc:sldChg>
      <pc:sldChg chg="modSp mod">
        <pc:chgData name="Annaleise Radchenko" userId="6249d1a9-d5dd-4793-b8df-98b5e6874abb" providerId="ADAL" clId="{4A5B4154-50F6-4F5B-A4D7-A9ED8C205C6B}" dt="2026-01-12T20:17:49.733" v="247" actId="962"/>
        <pc:sldMkLst>
          <pc:docMk/>
          <pc:sldMk cId="2202583930" sldId="373"/>
        </pc:sldMkLst>
        <pc:spChg chg="mod">
          <ac:chgData name="Annaleise Radchenko" userId="6249d1a9-d5dd-4793-b8df-98b5e6874abb" providerId="ADAL" clId="{4A5B4154-50F6-4F5B-A4D7-A9ED8C205C6B}" dt="2026-01-12T20:16:01.996" v="245" actId="33553"/>
          <ac:spMkLst>
            <pc:docMk/>
            <pc:sldMk cId="2202583930" sldId="373"/>
            <ac:spMk id="26" creationId="{00000000-0000-0000-0000-000000000000}"/>
          </ac:spMkLst>
        </pc:spChg>
        <pc:grpChg chg="mod">
          <ac:chgData name="Annaleise Radchenko" userId="6249d1a9-d5dd-4793-b8df-98b5e6874abb" providerId="ADAL" clId="{4A5B4154-50F6-4F5B-A4D7-A9ED8C205C6B}" dt="2026-01-12T20:17:49.733" v="247" actId="962"/>
          <ac:grpSpMkLst>
            <pc:docMk/>
            <pc:sldMk cId="2202583930" sldId="373"/>
            <ac:grpSpMk id="7" creationId="{96902959-E7F0-45C2-B995-862023C439F4}"/>
          </ac:grpSpMkLst>
        </pc:grpChg>
        <pc:cxnChg chg="mod">
          <ac:chgData name="Annaleise Radchenko" userId="6249d1a9-d5dd-4793-b8df-98b5e6874abb" providerId="ADAL" clId="{4A5B4154-50F6-4F5B-A4D7-A9ED8C205C6B}" dt="2026-01-09T16:06:54.883" v="39" actId="962"/>
          <ac:cxnSpMkLst>
            <pc:docMk/>
            <pc:sldMk cId="2202583930" sldId="373"/>
            <ac:cxnSpMk id="55" creationId="{00000000-0000-0000-0000-000000000000}"/>
          </ac:cxnSpMkLst>
        </pc:cxnChg>
      </pc:sldChg>
      <pc:sldChg chg="addSp delSp modSp mod">
        <pc:chgData name="Annaleise Radchenko" userId="6249d1a9-d5dd-4793-b8df-98b5e6874abb" providerId="ADAL" clId="{4A5B4154-50F6-4F5B-A4D7-A9ED8C205C6B}" dt="2026-01-12T20:21:06.637" v="257" actId="947"/>
        <pc:sldMkLst>
          <pc:docMk/>
          <pc:sldMk cId="2554253341" sldId="374"/>
        </pc:sldMkLst>
        <pc:spChg chg="mod">
          <ac:chgData name="Annaleise Radchenko" userId="6249d1a9-d5dd-4793-b8df-98b5e6874abb" providerId="ADAL" clId="{4A5B4154-50F6-4F5B-A4D7-A9ED8C205C6B}" dt="2026-01-12T20:21:06.637" v="257" actId="947"/>
          <ac:spMkLst>
            <pc:docMk/>
            <pc:sldMk cId="2554253341" sldId="374"/>
            <ac:spMk id="26" creationId="{00000000-0000-0000-0000-000000000000}"/>
          </ac:spMkLst>
        </pc:spChg>
        <pc:picChg chg="add mod">
          <ac:chgData name="Annaleise Radchenko" userId="6249d1a9-d5dd-4793-b8df-98b5e6874abb" providerId="ADAL" clId="{4A5B4154-50F6-4F5B-A4D7-A9ED8C205C6B}" dt="2026-01-12T20:20:37.256" v="255" actId="962"/>
          <ac:picMkLst>
            <pc:docMk/>
            <pc:sldMk cId="2554253341" sldId="374"/>
            <ac:picMk id="4" creationId="{013BABD3-A210-30E3-7E6A-EA1D1157F217}"/>
          </ac:picMkLst>
        </pc:picChg>
        <pc:cxnChg chg="mod">
          <ac:chgData name="Annaleise Radchenko" userId="6249d1a9-d5dd-4793-b8df-98b5e6874abb" providerId="ADAL" clId="{4A5B4154-50F6-4F5B-A4D7-A9ED8C205C6B}" dt="2026-01-09T16:06:54.905" v="40" actId="962"/>
          <ac:cxnSpMkLst>
            <pc:docMk/>
            <pc:sldMk cId="2554253341" sldId="374"/>
            <ac:cxnSpMk id="55" creationId="{00000000-0000-0000-0000-000000000000}"/>
          </ac:cxnSpMkLst>
        </pc:cxnChg>
      </pc:sldChg>
      <pc:sldChg chg="delSp modSp mod">
        <pc:chgData name="Annaleise Radchenko" userId="6249d1a9-d5dd-4793-b8df-98b5e6874abb" providerId="ADAL" clId="{4A5B4154-50F6-4F5B-A4D7-A9ED8C205C6B}" dt="2026-01-12T20:27:30.554" v="281" actId="478"/>
        <pc:sldMkLst>
          <pc:docMk/>
          <pc:sldMk cId="746872389" sldId="375"/>
        </pc:sldMkLst>
        <pc:spChg chg="mod topLvl">
          <ac:chgData name="Annaleise Radchenko" userId="6249d1a9-d5dd-4793-b8df-98b5e6874abb" providerId="ADAL" clId="{4A5B4154-50F6-4F5B-A4D7-A9ED8C205C6B}" dt="2026-01-12T20:27:26.435" v="280" actId="33553"/>
          <ac:spMkLst>
            <pc:docMk/>
            <pc:sldMk cId="746872389" sldId="375"/>
            <ac:spMk id="26" creationId="{00000000-0000-0000-0000-000000000000}"/>
          </ac:spMkLst>
        </pc:spChg>
        <pc:cxnChg chg="mod">
          <ac:chgData name="Annaleise Radchenko" userId="6249d1a9-d5dd-4793-b8df-98b5e6874abb" providerId="ADAL" clId="{4A5B4154-50F6-4F5B-A4D7-A9ED8C205C6B}" dt="2026-01-09T16:06:54.946" v="43" actId="962"/>
          <ac:cxnSpMkLst>
            <pc:docMk/>
            <pc:sldMk cId="746872389" sldId="375"/>
            <ac:cxnSpMk id="55" creationId="{00000000-0000-0000-0000-000000000000}"/>
          </ac:cxnSpMkLst>
        </pc:cxnChg>
      </pc:sldChg>
      <pc:sldChg chg="delSp modSp mod">
        <pc:chgData name="Annaleise Radchenko" userId="6249d1a9-d5dd-4793-b8df-98b5e6874abb" providerId="ADAL" clId="{4A5B4154-50F6-4F5B-A4D7-A9ED8C205C6B}" dt="2026-01-12T20:28:25.971" v="286" actId="33553"/>
        <pc:sldMkLst>
          <pc:docMk/>
          <pc:sldMk cId="3071734509" sldId="376"/>
        </pc:sldMkLst>
        <pc:spChg chg="mod topLvl">
          <ac:chgData name="Annaleise Radchenko" userId="6249d1a9-d5dd-4793-b8df-98b5e6874abb" providerId="ADAL" clId="{4A5B4154-50F6-4F5B-A4D7-A9ED8C205C6B}" dt="2026-01-12T20:28:25.971" v="286" actId="33553"/>
          <ac:spMkLst>
            <pc:docMk/>
            <pc:sldMk cId="3071734509" sldId="376"/>
            <ac:spMk id="26" creationId="{00000000-0000-0000-0000-000000000000}"/>
          </ac:spMkLst>
        </pc:spChg>
        <pc:cxnChg chg="mod">
          <ac:chgData name="Annaleise Radchenko" userId="6249d1a9-d5dd-4793-b8df-98b5e6874abb" providerId="ADAL" clId="{4A5B4154-50F6-4F5B-A4D7-A9ED8C205C6B}" dt="2026-01-09T16:06:54.960" v="44" actId="962"/>
          <ac:cxnSpMkLst>
            <pc:docMk/>
            <pc:sldMk cId="3071734509" sldId="376"/>
            <ac:cxnSpMk id="55" creationId="{00000000-0000-0000-0000-000000000000}"/>
          </ac:cxnSpMkLst>
        </pc:cxnChg>
      </pc:sldChg>
      <pc:sldChg chg="delSp modSp mod">
        <pc:chgData name="Annaleise Radchenko" userId="6249d1a9-d5dd-4793-b8df-98b5e6874abb" providerId="ADAL" clId="{4A5B4154-50F6-4F5B-A4D7-A9ED8C205C6B}" dt="2026-01-12T20:28:56.710" v="291" actId="478"/>
        <pc:sldMkLst>
          <pc:docMk/>
          <pc:sldMk cId="3300381263" sldId="377"/>
        </pc:sldMkLst>
        <pc:spChg chg="mod topLvl">
          <ac:chgData name="Annaleise Radchenko" userId="6249d1a9-d5dd-4793-b8df-98b5e6874abb" providerId="ADAL" clId="{4A5B4154-50F6-4F5B-A4D7-A9ED8C205C6B}" dt="2026-01-12T20:28:51.358" v="290" actId="33553"/>
          <ac:spMkLst>
            <pc:docMk/>
            <pc:sldMk cId="3300381263" sldId="377"/>
            <ac:spMk id="26" creationId="{00000000-0000-0000-0000-000000000000}"/>
          </ac:spMkLst>
        </pc:spChg>
        <pc:cxnChg chg="mod">
          <ac:chgData name="Annaleise Radchenko" userId="6249d1a9-d5dd-4793-b8df-98b5e6874abb" providerId="ADAL" clId="{4A5B4154-50F6-4F5B-A4D7-A9ED8C205C6B}" dt="2026-01-09T16:06:54.976" v="45" actId="962"/>
          <ac:cxnSpMkLst>
            <pc:docMk/>
            <pc:sldMk cId="3300381263" sldId="377"/>
            <ac:cxnSpMk id="55" creationId="{00000000-0000-0000-0000-000000000000}"/>
          </ac:cxnSpMkLst>
        </pc:cxnChg>
      </pc:sldChg>
      <pc:sldChg chg="modSp mod">
        <pc:chgData name="Annaleise Radchenko" userId="6249d1a9-d5dd-4793-b8df-98b5e6874abb" providerId="ADAL" clId="{4A5B4154-50F6-4F5B-A4D7-A9ED8C205C6B}" dt="2026-01-12T20:29:01.438" v="292" actId="33553"/>
        <pc:sldMkLst>
          <pc:docMk/>
          <pc:sldMk cId="1914281312" sldId="378"/>
        </pc:sldMkLst>
        <pc:spChg chg="mod">
          <ac:chgData name="Annaleise Radchenko" userId="6249d1a9-d5dd-4793-b8df-98b5e6874abb" providerId="ADAL" clId="{4A5B4154-50F6-4F5B-A4D7-A9ED8C205C6B}" dt="2026-01-12T20:29:01.438" v="292" actId="33553"/>
          <ac:spMkLst>
            <pc:docMk/>
            <pc:sldMk cId="1914281312" sldId="378"/>
            <ac:spMk id="9" creationId="{00000000-0000-0000-0000-000000000000}"/>
          </ac:spMkLst>
        </pc:spChg>
        <pc:spChg chg="mod">
          <ac:chgData name="Annaleise Radchenko" userId="6249d1a9-d5dd-4793-b8df-98b5e6874abb" providerId="ADAL" clId="{4A5B4154-50F6-4F5B-A4D7-A9ED8C205C6B}" dt="2026-01-09T16:06:54.990" v="46" actId="962"/>
          <ac:spMkLst>
            <pc:docMk/>
            <pc:sldMk cId="1914281312" sldId="378"/>
            <ac:spMk id="10" creationId="{00000000-0000-0000-0000-000000000000}"/>
          </ac:spMkLst>
        </pc:spChg>
        <pc:cxnChg chg="mod">
          <ac:chgData name="Annaleise Radchenko" userId="6249d1a9-d5dd-4793-b8df-98b5e6874abb" providerId="ADAL" clId="{4A5B4154-50F6-4F5B-A4D7-A9ED8C205C6B}" dt="2026-01-09T16:06:55.006" v="48" actId="962"/>
          <ac:cxnSpMkLst>
            <pc:docMk/>
            <pc:sldMk cId="1914281312" sldId="378"/>
            <ac:cxnSpMk id="11" creationId="{00000000-0000-0000-0000-000000000000}"/>
          </ac:cxnSpMkLst>
        </pc:cxnChg>
        <pc:cxnChg chg="mod">
          <ac:chgData name="Annaleise Radchenko" userId="6249d1a9-d5dd-4793-b8df-98b5e6874abb" providerId="ADAL" clId="{4A5B4154-50F6-4F5B-A4D7-A9ED8C205C6B}" dt="2026-01-09T16:06:54.994" v="47" actId="962"/>
          <ac:cxnSpMkLst>
            <pc:docMk/>
            <pc:sldMk cId="1914281312" sldId="378"/>
            <ac:cxnSpMk id="14" creationId="{00000000-0000-0000-0000-000000000000}"/>
          </ac:cxnSpMkLst>
        </pc:cxnChg>
      </pc:sldChg>
      <pc:sldChg chg="modSp mod">
        <pc:chgData name="Annaleise Radchenko" userId="6249d1a9-d5dd-4793-b8df-98b5e6874abb" providerId="ADAL" clId="{4A5B4154-50F6-4F5B-A4D7-A9ED8C205C6B}" dt="2026-01-12T20:29:17.730" v="295" actId="33553"/>
        <pc:sldMkLst>
          <pc:docMk/>
          <pc:sldMk cId="414303679" sldId="379"/>
        </pc:sldMkLst>
        <pc:spChg chg="mod">
          <ac:chgData name="Annaleise Radchenko" userId="6249d1a9-d5dd-4793-b8df-98b5e6874abb" providerId="ADAL" clId="{4A5B4154-50F6-4F5B-A4D7-A9ED8C205C6B}" dt="2026-01-12T20:29:17.730" v="295" actId="33553"/>
          <ac:spMkLst>
            <pc:docMk/>
            <pc:sldMk cId="414303679" sldId="379"/>
            <ac:spMk id="26" creationId="{00000000-0000-0000-0000-000000000000}"/>
          </ac:spMkLst>
        </pc:spChg>
        <pc:cxnChg chg="mod">
          <ac:chgData name="Annaleise Radchenko" userId="6249d1a9-d5dd-4793-b8df-98b5e6874abb" providerId="ADAL" clId="{4A5B4154-50F6-4F5B-A4D7-A9ED8C205C6B}" dt="2026-01-09T16:06:55.020" v="49" actId="962"/>
          <ac:cxnSpMkLst>
            <pc:docMk/>
            <pc:sldMk cId="414303679" sldId="379"/>
            <ac:cxnSpMk id="55" creationId="{00000000-0000-0000-0000-000000000000}"/>
          </ac:cxnSpMkLst>
        </pc:cxnChg>
      </pc:sldChg>
      <pc:sldChg chg="modSp mod">
        <pc:chgData name="Annaleise Radchenko" userId="6249d1a9-d5dd-4793-b8df-98b5e6874abb" providerId="ADAL" clId="{4A5B4154-50F6-4F5B-A4D7-A9ED8C205C6B}" dt="2026-01-13T21:23:32.963" v="435" actId="14100"/>
        <pc:sldMkLst>
          <pc:docMk/>
          <pc:sldMk cId="1969533057" sldId="380"/>
        </pc:sldMkLst>
        <pc:spChg chg="mod">
          <ac:chgData name="Annaleise Radchenko" userId="6249d1a9-d5dd-4793-b8df-98b5e6874abb" providerId="ADAL" clId="{4A5B4154-50F6-4F5B-A4D7-A9ED8C205C6B}" dt="2026-01-13T21:23:24.197" v="433" actId="1076"/>
          <ac:spMkLst>
            <pc:docMk/>
            <pc:sldMk cId="1969533057" sldId="380"/>
            <ac:spMk id="4" creationId="{7DEE08A4-84F5-4A0C-815D-1754B276A77D}"/>
          </ac:spMkLst>
        </pc:spChg>
        <pc:spChg chg="mod">
          <ac:chgData name="Annaleise Radchenko" userId="6249d1a9-d5dd-4793-b8df-98b5e6874abb" providerId="ADAL" clId="{4A5B4154-50F6-4F5B-A4D7-A9ED8C205C6B}" dt="2026-01-13T21:23:32.963" v="435" actId="14100"/>
          <ac:spMkLst>
            <pc:docMk/>
            <pc:sldMk cId="1969533057" sldId="380"/>
            <ac:spMk id="5" creationId="{0978CB8F-CD7E-451D-B346-1FEEA2FA6524}"/>
          </ac:spMkLst>
        </pc:spChg>
        <pc:spChg chg="mod">
          <ac:chgData name="Annaleise Radchenko" userId="6249d1a9-d5dd-4793-b8df-98b5e6874abb" providerId="ADAL" clId="{4A5B4154-50F6-4F5B-A4D7-A9ED8C205C6B}" dt="2026-01-13T21:23:19.349" v="432" actId="20577"/>
          <ac:spMkLst>
            <pc:docMk/>
            <pc:sldMk cId="1969533057" sldId="380"/>
            <ac:spMk id="26" creationId="{00000000-0000-0000-0000-000000000000}"/>
          </ac:spMkLst>
        </pc:spChg>
        <pc:cxnChg chg="mod">
          <ac:chgData name="Annaleise Radchenko" userId="6249d1a9-d5dd-4793-b8df-98b5e6874abb" providerId="ADAL" clId="{4A5B4154-50F6-4F5B-A4D7-A9ED8C205C6B}" dt="2026-01-09T16:06:55.029" v="50" actId="962"/>
          <ac:cxnSpMkLst>
            <pc:docMk/>
            <pc:sldMk cId="1969533057" sldId="380"/>
            <ac:cxnSpMk id="55" creationId="{00000000-0000-0000-0000-000000000000}"/>
          </ac:cxnSpMkLst>
        </pc:cxnChg>
      </pc:sldChg>
      <pc:sldChg chg="modSp mod">
        <pc:chgData name="Annaleise Radchenko" userId="6249d1a9-d5dd-4793-b8df-98b5e6874abb" providerId="ADAL" clId="{4A5B4154-50F6-4F5B-A4D7-A9ED8C205C6B}" dt="2026-01-12T20:30:26.451" v="298" actId="962"/>
        <pc:sldMkLst>
          <pc:docMk/>
          <pc:sldMk cId="2793228981" sldId="381"/>
        </pc:sldMkLst>
        <pc:spChg chg="mod">
          <ac:chgData name="Annaleise Radchenko" userId="6249d1a9-d5dd-4793-b8df-98b5e6874abb" providerId="ADAL" clId="{4A5B4154-50F6-4F5B-A4D7-A9ED8C205C6B}" dt="2026-01-12T20:30:10.051" v="297" actId="33553"/>
          <ac:spMkLst>
            <pc:docMk/>
            <pc:sldMk cId="2793228981" sldId="381"/>
            <ac:spMk id="26" creationId="{00000000-0000-0000-0000-000000000000}"/>
          </ac:spMkLst>
        </pc:spChg>
        <pc:picChg chg="mod">
          <ac:chgData name="Annaleise Radchenko" userId="6249d1a9-d5dd-4793-b8df-98b5e6874abb" providerId="ADAL" clId="{4A5B4154-50F6-4F5B-A4D7-A9ED8C205C6B}" dt="2026-01-12T20:30:26.451" v="298" actId="962"/>
          <ac:picMkLst>
            <pc:docMk/>
            <pc:sldMk cId="2793228981" sldId="381"/>
            <ac:picMk id="8" creationId="{1A6A26CE-DA1D-4F9E-9731-0A1A5727A8A3}"/>
          </ac:picMkLst>
        </pc:picChg>
        <pc:cxnChg chg="mod">
          <ac:chgData name="Annaleise Radchenko" userId="6249d1a9-d5dd-4793-b8df-98b5e6874abb" providerId="ADAL" clId="{4A5B4154-50F6-4F5B-A4D7-A9ED8C205C6B}" dt="2026-01-09T16:06:55.053" v="52" actId="962"/>
          <ac:cxnSpMkLst>
            <pc:docMk/>
            <pc:sldMk cId="2793228981" sldId="381"/>
            <ac:cxnSpMk id="3" creationId="{9DBAE6CB-12CB-4EE5-984E-BED3CF8E8711}"/>
          </ac:cxnSpMkLst>
        </pc:cxnChg>
        <pc:cxnChg chg="mod">
          <ac:chgData name="Annaleise Radchenko" userId="6249d1a9-d5dd-4793-b8df-98b5e6874abb" providerId="ADAL" clId="{4A5B4154-50F6-4F5B-A4D7-A9ED8C205C6B}" dt="2026-01-09T16:06:55.060" v="53" actId="962"/>
          <ac:cxnSpMkLst>
            <pc:docMk/>
            <pc:sldMk cId="2793228981" sldId="381"/>
            <ac:cxnSpMk id="6" creationId="{9A3EEDB1-FF25-4814-A600-40E3C34856BE}"/>
          </ac:cxnSpMkLst>
        </pc:cxnChg>
        <pc:cxnChg chg="mod">
          <ac:chgData name="Annaleise Radchenko" userId="6249d1a9-d5dd-4793-b8df-98b5e6874abb" providerId="ADAL" clId="{4A5B4154-50F6-4F5B-A4D7-A9ED8C205C6B}" dt="2026-01-09T16:06:55.069" v="54" actId="962"/>
          <ac:cxnSpMkLst>
            <pc:docMk/>
            <pc:sldMk cId="2793228981" sldId="381"/>
            <ac:cxnSpMk id="9" creationId="{01359D47-9E7B-4A66-8D44-0B2E805BF728}"/>
          </ac:cxnSpMkLst>
        </pc:cxnChg>
        <pc:cxnChg chg="mod">
          <ac:chgData name="Annaleise Radchenko" userId="6249d1a9-d5dd-4793-b8df-98b5e6874abb" providerId="ADAL" clId="{4A5B4154-50F6-4F5B-A4D7-A9ED8C205C6B}" dt="2026-01-09T16:06:55.077" v="55" actId="962"/>
          <ac:cxnSpMkLst>
            <pc:docMk/>
            <pc:sldMk cId="2793228981" sldId="381"/>
            <ac:cxnSpMk id="19" creationId="{36152702-2FCD-4296-BDB7-CA36445AFEE2}"/>
          </ac:cxnSpMkLst>
        </pc:cxnChg>
        <pc:cxnChg chg="mod">
          <ac:chgData name="Annaleise Radchenko" userId="6249d1a9-d5dd-4793-b8df-98b5e6874abb" providerId="ADAL" clId="{4A5B4154-50F6-4F5B-A4D7-A9ED8C205C6B}" dt="2026-01-09T16:06:55.085" v="56" actId="962"/>
          <ac:cxnSpMkLst>
            <pc:docMk/>
            <pc:sldMk cId="2793228981" sldId="381"/>
            <ac:cxnSpMk id="20" creationId="{4DE9803F-C027-4CAE-AB53-E8B238F0C971}"/>
          </ac:cxnSpMkLst>
        </pc:cxnChg>
        <pc:cxnChg chg="mod">
          <ac:chgData name="Annaleise Radchenko" userId="6249d1a9-d5dd-4793-b8df-98b5e6874abb" providerId="ADAL" clId="{4A5B4154-50F6-4F5B-A4D7-A9ED8C205C6B}" dt="2026-01-09T16:06:55.093" v="57" actId="962"/>
          <ac:cxnSpMkLst>
            <pc:docMk/>
            <pc:sldMk cId="2793228981" sldId="381"/>
            <ac:cxnSpMk id="21" creationId="{39C9458A-649A-4397-BDEE-67C9F482EDD4}"/>
          </ac:cxnSpMkLst>
        </pc:cxnChg>
        <pc:cxnChg chg="mod">
          <ac:chgData name="Annaleise Radchenko" userId="6249d1a9-d5dd-4793-b8df-98b5e6874abb" providerId="ADAL" clId="{4A5B4154-50F6-4F5B-A4D7-A9ED8C205C6B}" dt="2026-01-09T16:06:55.046" v="51" actId="962"/>
          <ac:cxnSpMkLst>
            <pc:docMk/>
            <pc:sldMk cId="2793228981" sldId="381"/>
            <ac:cxnSpMk id="55" creationId="{00000000-0000-0000-0000-000000000000}"/>
          </ac:cxnSpMkLst>
        </pc:cxnChg>
      </pc:sldChg>
      <pc:sldChg chg="modSp mod">
        <pc:chgData name="Annaleise Radchenko" userId="6249d1a9-d5dd-4793-b8df-98b5e6874abb" providerId="ADAL" clId="{4A5B4154-50F6-4F5B-A4D7-A9ED8C205C6B}" dt="2026-01-12T20:32:30.107" v="307" actId="947"/>
        <pc:sldMkLst>
          <pc:docMk/>
          <pc:sldMk cId="3454074504" sldId="382"/>
        </pc:sldMkLst>
        <pc:spChg chg="mod">
          <ac:chgData name="Annaleise Radchenko" userId="6249d1a9-d5dd-4793-b8df-98b5e6874abb" providerId="ADAL" clId="{4A5B4154-50F6-4F5B-A4D7-A9ED8C205C6B}" dt="2026-01-12T20:32:30.107" v="307" actId="947"/>
          <ac:spMkLst>
            <pc:docMk/>
            <pc:sldMk cId="3454074504" sldId="382"/>
            <ac:spMk id="26" creationId="{00000000-0000-0000-0000-000000000000}"/>
          </ac:spMkLst>
        </pc:spChg>
        <pc:grpChg chg="mod">
          <ac:chgData name="Annaleise Radchenko" userId="6249d1a9-d5dd-4793-b8df-98b5e6874abb" providerId="ADAL" clId="{4A5B4154-50F6-4F5B-A4D7-A9ED8C205C6B}" dt="2026-01-12T20:31:02.915" v="301" actId="962"/>
          <ac:grpSpMkLst>
            <pc:docMk/>
            <pc:sldMk cId="3454074504" sldId="382"/>
            <ac:grpSpMk id="8" creationId="{B0878570-1309-4FF2-9FE2-94BBFA37DB95}"/>
          </ac:grpSpMkLst>
        </pc:grpChg>
        <pc:grpChg chg="mod">
          <ac:chgData name="Annaleise Radchenko" userId="6249d1a9-d5dd-4793-b8df-98b5e6874abb" providerId="ADAL" clId="{4A5B4154-50F6-4F5B-A4D7-A9ED8C205C6B}" dt="2026-01-12T20:31:07.813" v="303" actId="962"/>
          <ac:grpSpMkLst>
            <pc:docMk/>
            <pc:sldMk cId="3454074504" sldId="382"/>
            <ac:grpSpMk id="12" creationId="{98A1B49B-8999-468C-9B6F-9ED5C0415629}"/>
          </ac:grpSpMkLst>
        </pc:grpChg>
        <pc:grpChg chg="mod">
          <ac:chgData name="Annaleise Radchenko" userId="6249d1a9-d5dd-4793-b8df-98b5e6874abb" providerId="ADAL" clId="{4A5B4154-50F6-4F5B-A4D7-A9ED8C205C6B}" dt="2026-01-12T20:31:21.134" v="305" actId="962"/>
          <ac:grpSpMkLst>
            <pc:docMk/>
            <pc:sldMk cId="3454074504" sldId="382"/>
            <ac:grpSpMk id="15" creationId="{9BCB941A-AB18-40C0-B786-A07F4241D27D}"/>
          </ac:grpSpMkLst>
        </pc:grpChg>
        <pc:cxnChg chg="mod">
          <ac:chgData name="Annaleise Radchenko" userId="6249d1a9-d5dd-4793-b8df-98b5e6874abb" providerId="ADAL" clId="{4A5B4154-50F6-4F5B-A4D7-A9ED8C205C6B}" dt="2026-01-09T16:06:55.109" v="58" actId="962"/>
          <ac:cxnSpMkLst>
            <pc:docMk/>
            <pc:sldMk cId="3454074504" sldId="382"/>
            <ac:cxnSpMk id="55" creationId="{00000000-0000-0000-0000-000000000000}"/>
          </ac:cxnSpMkLst>
        </pc:cxnChg>
      </pc:sldChg>
      <pc:sldChg chg="modSp mod">
        <pc:chgData name="Annaleise Radchenko" userId="6249d1a9-d5dd-4793-b8df-98b5e6874abb" providerId="ADAL" clId="{4A5B4154-50F6-4F5B-A4D7-A9ED8C205C6B}" dt="2026-01-12T20:33:07.196" v="313" actId="13244"/>
        <pc:sldMkLst>
          <pc:docMk/>
          <pc:sldMk cId="1415881642" sldId="383"/>
        </pc:sldMkLst>
        <pc:spChg chg="ord">
          <ac:chgData name="Annaleise Radchenko" userId="6249d1a9-d5dd-4793-b8df-98b5e6874abb" providerId="ADAL" clId="{4A5B4154-50F6-4F5B-A4D7-A9ED8C205C6B}" dt="2026-01-12T20:33:07.196" v="313" actId="13244"/>
          <ac:spMkLst>
            <pc:docMk/>
            <pc:sldMk cId="1415881642" sldId="383"/>
            <ac:spMk id="3" creationId="{0FC89026-2B5F-4846-8880-2690A6D1992D}"/>
          </ac:spMkLst>
        </pc:spChg>
        <pc:spChg chg="mod">
          <ac:chgData name="Annaleise Radchenko" userId="6249d1a9-d5dd-4793-b8df-98b5e6874abb" providerId="ADAL" clId="{4A5B4154-50F6-4F5B-A4D7-A9ED8C205C6B}" dt="2026-01-12T20:32:40.367" v="310" actId="33553"/>
          <ac:spMkLst>
            <pc:docMk/>
            <pc:sldMk cId="1415881642" sldId="383"/>
            <ac:spMk id="26" creationId="{00000000-0000-0000-0000-000000000000}"/>
          </ac:spMkLst>
        </pc:spChg>
        <pc:grpChg chg="mod">
          <ac:chgData name="Annaleise Radchenko" userId="6249d1a9-d5dd-4793-b8df-98b5e6874abb" providerId="ADAL" clId="{4A5B4154-50F6-4F5B-A4D7-A9ED8C205C6B}" dt="2026-01-12T20:32:47.860" v="312" actId="962"/>
          <ac:grpSpMkLst>
            <pc:docMk/>
            <pc:sldMk cId="1415881642" sldId="383"/>
            <ac:grpSpMk id="8" creationId="{B0878570-1309-4FF2-9FE2-94BBFA37DB95}"/>
          </ac:grpSpMkLst>
        </pc:grpChg>
        <pc:cxnChg chg="mod">
          <ac:chgData name="Annaleise Radchenko" userId="6249d1a9-d5dd-4793-b8df-98b5e6874abb" providerId="ADAL" clId="{4A5B4154-50F6-4F5B-A4D7-A9ED8C205C6B}" dt="2026-01-09T16:06:55.123" v="59" actId="962"/>
          <ac:cxnSpMkLst>
            <pc:docMk/>
            <pc:sldMk cId="1415881642" sldId="383"/>
            <ac:cxnSpMk id="55" creationId="{00000000-0000-0000-0000-000000000000}"/>
          </ac:cxnSpMkLst>
        </pc:cxnChg>
      </pc:sldChg>
      <pc:sldChg chg="delSp modSp mod">
        <pc:chgData name="Annaleise Radchenko" userId="6249d1a9-d5dd-4793-b8df-98b5e6874abb" providerId="ADAL" clId="{4A5B4154-50F6-4F5B-A4D7-A9ED8C205C6B}" dt="2026-01-13T21:24:05.210" v="436" actId="20577"/>
        <pc:sldMkLst>
          <pc:docMk/>
          <pc:sldMk cId="3095219174" sldId="384"/>
        </pc:sldMkLst>
        <pc:spChg chg="mod topLvl">
          <ac:chgData name="Annaleise Radchenko" userId="6249d1a9-d5dd-4793-b8df-98b5e6874abb" providerId="ADAL" clId="{4A5B4154-50F6-4F5B-A4D7-A9ED8C205C6B}" dt="2026-01-13T21:24:05.210" v="436" actId="20577"/>
          <ac:spMkLst>
            <pc:docMk/>
            <pc:sldMk cId="3095219174" sldId="384"/>
            <ac:spMk id="26" creationId="{00000000-0000-0000-0000-000000000000}"/>
          </ac:spMkLst>
        </pc:spChg>
        <pc:cxnChg chg="mod">
          <ac:chgData name="Annaleise Radchenko" userId="6249d1a9-d5dd-4793-b8df-98b5e6874abb" providerId="ADAL" clId="{4A5B4154-50F6-4F5B-A4D7-A9ED8C205C6B}" dt="2026-01-09T16:06:55.138" v="60" actId="962"/>
          <ac:cxnSpMkLst>
            <pc:docMk/>
            <pc:sldMk cId="3095219174" sldId="384"/>
            <ac:cxnSpMk id="55" creationId="{00000000-0000-0000-0000-000000000000}"/>
          </ac:cxnSpMkLst>
        </pc:cxnChg>
      </pc:sldChg>
      <pc:sldChg chg="delSp modSp mod">
        <pc:chgData name="Annaleise Radchenko" userId="6249d1a9-d5dd-4793-b8df-98b5e6874abb" providerId="ADAL" clId="{4A5B4154-50F6-4F5B-A4D7-A9ED8C205C6B}" dt="2026-01-14T16:27:14.884" v="441" actId="20577"/>
        <pc:sldMkLst>
          <pc:docMk/>
          <pc:sldMk cId="3942149599" sldId="385"/>
        </pc:sldMkLst>
        <pc:spChg chg="mod topLvl">
          <ac:chgData name="Annaleise Radchenko" userId="6249d1a9-d5dd-4793-b8df-98b5e6874abb" providerId="ADAL" clId="{4A5B4154-50F6-4F5B-A4D7-A9ED8C205C6B}" dt="2026-01-12T20:39:41.858" v="319" actId="165"/>
          <ac:spMkLst>
            <pc:docMk/>
            <pc:sldMk cId="3942149599" sldId="385"/>
            <ac:spMk id="2" creationId="{00000000-0000-0000-0000-000000000000}"/>
          </ac:spMkLst>
        </pc:spChg>
        <pc:spChg chg="mod topLvl">
          <ac:chgData name="Annaleise Radchenko" userId="6249d1a9-d5dd-4793-b8df-98b5e6874abb" providerId="ADAL" clId="{4A5B4154-50F6-4F5B-A4D7-A9ED8C205C6B}" dt="2026-01-14T16:27:14.884" v="441" actId="20577"/>
          <ac:spMkLst>
            <pc:docMk/>
            <pc:sldMk cId="3942149599" sldId="385"/>
            <ac:spMk id="26" creationId="{00000000-0000-0000-0000-000000000000}"/>
          </ac:spMkLst>
        </pc:spChg>
        <pc:cxnChg chg="mod">
          <ac:chgData name="Annaleise Radchenko" userId="6249d1a9-d5dd-4793-b8df-98b5e6874abb" providerId="ADAL" clId="{4A5B4154-50F6-4F5B-A4D7-A9ED8C205C6B}" dt="2026-01-09T16:06:55.151" v="61" actId="962"/>
          <ac:cxnSpMkLst>
            <pc:docMk/>
            <pc:sldMk cId="3942149599" sldId="385"/>
            <ac:cxnSpMk id="55" creationId="{00000000-0000-0000-0000-000000000000}"/>
          </ac:cxnSpMkLst>
        </pc:cxnChg>
      </pc:sldChg>
      <pc:sldChg chg="modSp mod">
        <pc:chgData name="Annaleise Radchenko" userId="6249d1a9-d5dd-4793-b8df-98b5e6874abb" providerId="ADAL" clId="{4A5B4154-50F6-4F5B-A4D7-A9ED8C205C6B}" dt="2026-01-12T20:41:22.891" v="334" actId="962"/>
        <pc:sldMkLst>
          <pc:docMk/>
          <pc:sldMk cId="2635915352" sldId="386"/>
        </pc:sldMkLst>
        <pc:spChg chg="mod">
          <ac:chgData name="Annaleise Radchenko" userId="6249d1a9-d5dd-4793-b8df-98b5e6874abb" providerId="ADAL" clId="{4A5B4154-50F6-4F5B-A4D7-A9ED8C205C6B}" dt="2026-01-12T20:40:52.087" v="328" actId="1076"/>
          <ac:spMkLst>
            <pc:docMk/>
            <pc:sldMk cId="2635915352" sldId="386"/>
            <ac:spMk id="14" creationId="{A7D64212-E76B-49F7-B50D-57F69063CB45}"/>
          </ac:spMkLst>
        </pc:spChg>
        <pc:spChg chg="mod">
          <ac:chgData name="Annaleise Radchenko" userId="6249d1a9-d5dd-4793-b8df-98b5e6874abb" providerId="ADAL" clId="{4A5B4154-50F6-4F5B-A4D7-A9ED8C205C6B}" dt="2026-01-12T20:40:25.483" v="324" actId="33553"/>
          <ac:spMkLst>
            <pc:docMk/>
            <pc:sldMk cId="2635915352" sldId="386"/>
            <ac:spMk id="26" creationId="{00000000-0000-0000-0000-000000000000}"/>
          </ac:spMkLst>
        </pc:spChg>
        <pc:grpChg chg="mod">
          <ac:chgData name="Annaleise Radchenko" userId="6249d1a9-d5dd-4793-b8df-98b5e6874abb" providerId="ADAL" clId="{4A5B4154-50F6-4F5B-A4D7-A9ED8C205C6B}" dt="2026-01-12T20:40:47.135" v="326" actId="962"/>
          <ac:grpSpMkLst>
            <pc:docMk/>
            <pc:sldMk cId="2635915352" sldId="386"/>
            <ac:grpSpMk id="8" creationId="{B0878570-1309-4FF2-9FE2-94BBFA37DB95}"/>
          </ac:grpSpMkLst>
        </pc:grpChg>
        <pc:grpChg chg="mod">
          <ac:chgData name="Annaleise Radchenko" userId="6249d1a9-d5dd-4793-b8df-98b5e6874abb" providerId="ADAL" clId="{4A5B4154-50F6-4F5B-A4D7-A9ED8C205C6B}" dt="2026-01-12T20:41:00.506" v="330" actId="962"/>
          <ac:grpSpMkLst>
            <pc:docMk/>
            <pc:sldMk cId="2635915352" sldId="386"/>
            <ac:grpSpMk id="12" creationId="{98A1B49B-8999-468C-9B6F-9ED5C0415629}"/>
          </ac:grpSpMkLst>
        </pc:grpChg>
        <pc:grpChg chg="mod">
          <ac:chgData name="Annaleise Radchenko" userId="6249d1a9-d5dd-4793-b8df-98b5e6874abb" providerId="ADAL" clId="{4A5B4154-50F6-4F5B-A4D7-A9ED8C205C6B}" dt="2026-01-12T20:41:07.613" v="332" actId="962"/>
          <ac:grpSpMkLst>
            <pc:docMk/>
            <pc:sldMk cId="2635915352" sldId="386"/>
            <ac:grpSpMk id="15" creationId="{9BCB941A-AB18-40C0-B786-A07F4241D27D}"/>
          </ac:grpSpMkLst>
        </pc:grpChg>
        <pc:grpChg chg="mod">
          <ac:chgData name="Annaleise Radchenko" userId="6249d1a9-d5dd-4793-b8df-98b5e6874abb" providerId="ADAL" clId="{4A5B4154-50F6-4F5B-A4D7-A9ED8C205C6B}" dt="2026-01-12T20:41:22.891" v="334" actId="962"/>
          <ac:grpSpMkLst>
            <pc:docMk/>
            <pc:sldMk cId="2635915352" sldId="386"/>
            <ac:grpSpMk id="18" creationId="{F873B3B5-9F08-4022-A2E2-8D347162D14D}"/>
          </ac:grpSpMkLst>
        </pc:grpChg>
        <pc:cxnChg chg="mod">
          <ac:chgData name="Annaleise Radchenko" userId="6249d1a9-d5dd-4793-b8df-98b5e6874abb" providerId="ADAL" clId="{4A5B4154-50F6-4F5B-A4D7-A9ED8C205C6B}" dt="2026-01-09T16:06:55.169" v="62" actId="962"/>
          <ac:cxnSpMkLst>
            <pc:docMk/>
            <pc:sldMk cId="2635915352" sldId="386"/>
            <ac:cxnSpMk id="55" creationId="{00000000-0000-0000-0000-000000000000}"/>
          </ac:cxnSpMkLst>
        </pc:cxnChg>
      </pc:sldChg>
      <pc:sldChg chg="modSp mod">
        <pc:chgData name="Annaleise Radchenko" userId="6249d1a9-d5dd-4793-b8df-98b5e6874abb" providerId="ADAL" clId="{4A5B4154-50F6-4F5B-A4D7-A9ED8C205C6B}" dt="2026-01-12T20:41:39.391" v="335" actId="33553"/>
        <pc:sldMkLst>
          <pc:docMk/>
          <pc:sldMk cId="3182647117" sldId="387"/>
        </pc:sldMkLst>
        <pc:spChg chg="mod">
          <ac:chgData name="Annaleise Radchenko" userId="6249d1a9-d5dd-4793-b8df-98b5e6874abb" providerId="ADAL" clId="{4A5B4154-50F6-4F5B-A4D7-A9ED8C205C6B}" dt="2026-01-09T16:06:55.203" v="64" actId="962"/>
          <ac:spMkLst>
            <pc:docMk/>
            <pc:sldMk cId="3182647117" sldId="387"/>
            <ac:spMk id="6" creationId="{26F9D16A-0916-432C-AAC0-81541AEDDF29}"/>
          </ac:spMkLst>
        </pc:spChg>
        <pc:spChg chg="mod">
          <ac:chgData name="Annaleise Radchenko" userId="6249d1a9-d5dd-4793-b8df-98b5e6874abb" providerId="ADAL" clId="{4A5B4154-50F6-4F5B-A4D7-A9ED8C205C6B}" dt="2026-01-09T16:06:55.212" v="65" actId="962"/>
          <ac:spMkLst>
            <pc:docMk/>
            <pc:sldMk cId="3182647117" sldId="387"/>
            <ac:spMk id="15" creationId="{5129871A-7EF4-4C97-9440-4F9E4FC2AC68}"/>
          </ac:spMkLst>
        </pc:spChg>
        <pc:spChg chg="mod">
          <ac:chgData name="Annaleise Radchenko" userId="6249d1a9-d5dd-4793-b8df-98b5e6874abb" providerId="ADAL" clId="{4A5B4154-50F6-4F5B-A4D7-A9ED8C205C6B}" dt="2026-01-09T16:06:55.220" v="66" actId="962"/>
          <ac:spMkLst>
            <pc:docMk/>
            <pc:sldMk cId="3182647117" sldId="387"/>
            <ac:spMk id="16" creationId="{80E200CE-DE73-4A83-85F9-99952F47372D}"/>
          </ac:spMkLst>
        </pc:spChg>
        <pc:spChg chg="mod">
          <ac:chgData name="Annaleise Radchenko" userId="6249d1a9-d5dd-4793-b8df-98b5e6874abb" providerId="ADAL" clId="{4A5B4154-50F6-4F5B-A4D7-A9ED8C205C6B}" dt="2026-01-12T20:41:39.391" v="335" actId="33553"/>
          <ac:spMkLst>
            <pc:docMk/>
            <pc:sldMk cId="3182647117" sldId="387"/>
            <ac:spMk id="26" creationId="{00000000-0000-0000-0000-000000000000}"/>
          </ac:spMkLst>
        </pc:spChg>
        <pc:cxnChg chg="mod">
          <ac:chgData name="Annaleise Radchenko" userId="6249d1a9-d5dd-4793-b8df-98b5e6874abb" providerId="ADAL" clId="{4A5B4154-50F6-4F5B-A4D7-A9ED8C205C6B}" dt="2026-01-09T16:06:55.184" v="63" actId="962"/>
          <ac:cxnSpMkLst>
            <pc:docMk/>
            <pc:sldMk cId="3182647117" sldId="387"/>
            <ac:cxnSpMk id="55" creationId="{00000000-0000-0000-0000-000000000000}"/>
          </ac:cxnSpMkLst>
        </pc:cxnChg>
      </pc:sldChg>
      <pc:sldChg chg="modSp mod">
        <pc:chgData name="Annaleise Radchenko" userId="6249d1a9-d5dd-4793-b8df-98b5e6874abb" providerId="ADAL" clId="{4A5B4154-50F6-4F5B-A4D7-A9ED8C205C6B}" dt="2026-01-12T20:44:19.581" v="345" actId="947"/>
        <pc:sldMkLst>
          <pc:docMk/>
          <pc:sldMk cId="1810578758" sldId="388"/>
        </pc:sldMkLst>
        <pc:spChg chg="mod">
          <ac:chgData name="Annaleise Radchenko" userId="6249d1a9-d5dd-4793-b8df-98b5e6874abb" providerId="ADAL" clId="{4A5B4154-50F6-4F5B-A4D7-A9ED8C205C6B}" dt="2026-01-12T20:44:19.581" v="345" actId="947"/>
          <ac:spMkLst>
            <pc:docMk/>
            <pc:sldMk cId="1810578758" sldId="388"/>
            <ac:spMk id="26" creationId="{00000000-0000-0000-0000-000000000000}"/>
          </ac:spMkLst>
        </pc:spChg>
        <pc:grpChg chg="mod">
          <ac:chgData name="Annaleise Radchenko" userId="6249d1a9-d5dd-4793-b8df-98b5e6874abb" providerId="ADAL" clId="{4A5B4154-50F6-4F5B-A4D7-A9ED8C205C6B}" dt="2026-01-12T20:42:57.889" v="338" actId="962"/>
          <ac:grpSpMkLst>
            <pc:docMk/>
            <pc:sldMk cId="1810578758" sldId="388"/>
            <ac:grpSpMk id="6" creationId="{722085CF-D0DF-47A0-A9D3-1C29A7F191B2}"/>
          </ac:grpSpMkLst>
        </pc:grpChg>
        <pc:grpChg chg="mod">
          <ac:chgData name="Annaleise Radchenko" userId="6249d1a9-d5dd-4793-b8df-98b5e6874abb" providerId="ADAL" clId="{4A5B4154-50F6-4F5B-A4D7-A9ED8C205C6B}" dt="2026-01-12T20:43:26.752" v="342" actId="962"/>
          <ac:grpSpMkLst>
            <pc:docMk/>
            <pc:sldMk cId="1810578758" sldId="388"/>
            <ac:grpSpMk id="11" creationId="{47215299-6BC8-4C9F-BD78-20F8091914F1}"/>
          </ac:grpSpMkLst>
        </pc:grpChg>
        <pc:grpChg chg="mod ord">
          <ac:chgData name="Annaleise Radchenko" userId="6249d1a9-d5dd-4793-b8df-98b5e6874abb" providerId="ADAL" clId="{4A5B4154-50F6-4F5B-A4D7-A9ED8C205C6B}" dt="2026-01-12T20:43:58.303" v="343" actId="13244"/>
          <ac:grpSpMkLst>
            <pc:docMk/>
            <pc:sldMk cId="1810578758" sldId="388"/>
            <ac:grpSpMk id="12" creationId="{2A61A221-0E6F-419C-8E52-E0E78F700BA2}"/>
          </ac:grpSpMkLst>
        </pc:grpChg>
        <pc:cxnChg chg="mod">
          <ac:chgData name="Annaleise Radchenko" userId="6249d1a9-d5dd-4793-b8df-98b5e6874abb" providerId="ADAL" clId="{4A5B4154-50F6-4F5B-A4D7-A9ED8C205C6B}" dt="2026-01-09T16:06:55.236" v="67" actId="962"/>
          <ac:cxnSpMkLst>
            <pc:docMk/>
            <pc:sldMk cId="1810578758" sldId="388"/>
            <ac:cxnSpMk id="55" creationId="{00000000-0000-0000-0000-000000000000}"/>
          </ac:cxnSpMkLst>
        </pc:cxnChg>
      </pc:sldChg>
      <pc:sldChg chg="modSp mod">
        <pc:chgData name="Annaleise Radchenko" userId="6249d1a9-d5dd-4793-b8df-98b5e6874abb" providerId="ADAL" clId="{4A5B4154-50F6-4F5B-A4D7-A9ED8C205C6B}" dt="2026-01-12T20:44:56.868" v="356" actId="962"/>
        <pc:sldMkLst>
          <pc:docMk/>
          <pc:sldMk cId="3919288179" sldId="389"/>
        </pc:sldMkLst>
        <pc:spChg chg="mod">
          <ac:chgData name="Annaleise Radchenko" userId="6249d1a9-d5dd-4793-b8df-98b5e6874abb" providerId="ADAL" clId="{4A5B4154-50F6-4F5B-A4D7-A9ED8C205C6B}" dt="2026-01-12T20:44:31.218" v="348" actId="33553"/>
          <ac:spMkLst>
            <pc:docMk/>
            <pc:sldMk cId="3919288179" sldId="389"/>
            <ac:spMk id="26" creationId="{00000000-0000-0000-0000-000000000000}"/>
          </ac:spMkLst>
        </pc:spChg>
        <pc:grpChg chg="mod">
          <ac:chgData name="Annaleise Radchenko" userId="6249d1a9-d5dd-4793-b8df-98b5e6874abb" providerId="ADAL" clId="{4A5B4154-50F6-4F5B-A4D7-A9ED8C205C6B}" dt="2026-01-12T20:44:38.630" v="350" actId="962"/>
          <ac:grpSpMkLst>
            <pc:docMk/>
            <pc:sldMk cId="3919288179" sldId="389"/>
            <ac:grpSpMk id="8" creationId="{B0878570-1309-4FF2-9FE2-94BBFA37DB95}"/>
          </ac:grpSpMkLst>
        </pc:grpChg>
        <pc:grpChg chg="mod">
          <ac:chgData name="Annaleise Radchenko" userId="6249d1a9-d5dd-4793-b8df-98b5e6874abb" providerId="ADAL" clId="{4A5B4154-50F6-4F5B-A4D7-A9ED8C205C6B}" dt="2026-01-12T20:44:43.982" v="352" actId="962"/>
          <ac:grpSpMkLst>
            <pc:docMk/>
            <pc:sldMk cId="3919288179" sldId="389"/>
            <ac:grpSpMk id="12" creationId="{98A1B49B-8999-468C-9B6F-9ED5C0415629}"/>
          </ac:grpSpMkLst>
        </pc:grpChg>
        <pc:grpChg chg="mod">
          <ac:chgData name="Annaleise Radchenko" userId="6249d1a9-d5dd-4793-b8df-98b5e6874abb" providerId="ADAL" clId="{4A5B4154-50F6-4F5B-A4D7-A9ED8C205C6B}" dt="2026-01-12T20:44:51.387" v="354" actId="962"/>
          <ac:grpSpMkLst>
            <pc:docMk/>
            <pc:sldMk cId="3919288179" sldId="389"/>
            <ac:grpSpMk id="15" creationId="{9BCB941A-AB18-40C0-B786-A07F4241D27D}"/>
          </ac:grpSpMkLst>
        </pc:grpChg>
        <pc:grpChg chg="mod">
          <ac:chgData name="Annaleise Radchenko" userId="6249d1a9-d5dd-4793-b8df-98b5e6874abb" providerId="ADAL" clId="{4A5B4154-50F6-4F5B-A4D7-A9ED8C205C6B}" dt="2026-01-12T20:44:56.868" v="356" actId="962"/>
          <ac:grpSpMkLst>
            <pc:docMk/>
            <pc:sldMk cId="3919288179" sldId="389"/>
            <ac:grpSpMk id="18" creationId="{F873B3B5-9F08-4022-A2E2-8D347162D14D}"/>
          </ac:grpSpMkLst>
        </pc:grpChg>
        <pc:cxnChg chg="mod">
          <ac:chgData name="Annaleise Radchenko" userId="6249d1a9-d5dd-4793-b8df-98b5e6874abb" providerId="ADAL" clId="{4A5B4154-50F6-4F5B-A4D7-A9ED8C205C6B}" dt="2026-01-09T16:06:55.253" v="68" actId="962"/>
          <ac:cxnSpMkLst>
            <pc:docMk/>
            <pc:sldMk cId="3919288179" sldId="389"/>
            <ac:cxnSpMk id="55" creationId="{00000000-0000-0000-0000-000000000000}"/>
          </ac:cxnSpMkLst>
        </pc:cxnChg>
      </pc:sldChg>
      <pc:sldChg chg="modSp mod">
        <pc:chgData name="Annaleise Radchenko" userId="6249d1a9-d5dd-4793-b8df-98b5e6874abb" providerId="ADAL" clId="{4A5B4154-50F6-4F5B-A4D7-A9ED8C205C6B}" dt="2026-01-12T20:50:39.154" v="365" actId="962"/>
        <pc:sldMkLst>
          <pc:docMk/>
          <pc:sldMk cId="98992217" sldId="390"/>
        </pc:sldMkLst>
        <pc:spChg chg="mod">
          <ac:chgData name="Annaleise Radchenko" userId="6249d1a9-d5dd-4793-b8df-98b5e6874abb" providerId="ADAL" clId="{4A5B4154-50F6-4F5B-A4D7-A9ED8C205C6B}" dt="2026-01-12T20:50:14.219" v="357" actId="33553"/>
          <ac:spMkLst>
            <pc:docMk/>
            <pc:sldMk cId="98992217" sldId="390"/>
            <ac:spMk id="26" creationId="{00000000-0000-0000-0000-000000000000}"/>
          </ac:spMkLst>
        </pc:spChg>
        <pc:grpChg chg="mod">
          <ac:chgData name="Annaleise Radchenko" userId="6249d1a9-d5dd-4793-b8df-98b5e6874abb" providerId="ADAL" clId="{4A5B4154-50F6-4F5B-A4D7-A9ED8C205C6B}" dt="2026-01-12T20:50:24.425" v="359" actId="962"/>
          <ac:grpSpMkLst>
            <pc:docMk/>
            <pc:sldMk cId="98992217" sldId="390"/>
            <ac:grpSpMk id="8" creationId="{B0878570-1309-4FF2-9FE2-94BBFA37DB95}"/>
          </ac:grpSpMkLst>
        </pc:grpChg>
        <pc:grpChg chg="mod">
          <ac:chgData name="Annaleise Radchenko" userId="6249d1a9-d5dd-4793-b8df-98b5e6874abb" providerId="ADAL" clId="{4A5B4154-50F6-4F5B-A4D7-A9ED8C205C6B}" dt="2026-01-12T20:50:28.828" v="361" actId="962"/>
          <ac:grpSpMkLst>
            <pc:docMk/>
            <pc:sldMk cId="98992217" sldId="390"/>
            <ac:grpSpMk id="12" creationId="{98A1B49B-8999-468C-9B6F-9ED5C0415629}"/>
          </ac:grpSpMkLst>
        </pc:grpChg>
        <pc:grpChg chg="mod">
          <ac:chgData name="Annaleise Radchenko" userId="6249d1a9-d5dd-4793-b8df-98b5e6874abb" providerId="ADAL" clId="{4A5B4154-50F6-4F5B-A4D7-A9ED8C205C6B}" dt="2026-01-12T20:50:33.553" v="363" actId="962"/>
          <ac:grpSpMkLst>
            <pc:docMk/>
            <pc:sldMk cId="98992217" sldId="390"/>
            <ac:grpSpMk id="15" creationId="{9BCB941A-AB18-40C0-B786-A07F4241D27D}"/>
          </ac:grpSpMkLst>
        </pc:grpChg>
        <pc:grpChg chg="mod">
          <ac:chgData name="Annaleise Radchenko" userId="6249d1a9-d5dd-4793-b8df-98b5e6874abb" providerId="ADAL" clId="{4A5B4154-50F6-4F5B-A4D7-A9ED8C205C6B}" dt="2026-01-12T20:50:39.154" v="365" actId="962"/>
          <ac:grpSpMkLst>
            <pc:docMk/>
            <pc:sldMk cId="98992217" sldId="390"/>
            <ac:grpSpMk id="18" creationId="{F873B3B5-9F08-4022-A2E2-8D347162D14D}"/>
          </ac:grpSpMkLst>
        </pc:grpChg>
        <pc:cxnChg chg="mod">
          <ac:chgData name="Annaleise Radchenko" userId="6249d1a9-d5dd-4793-b8df-98b5e6874abb" providerId="ADAL" clId="{4A5B4154-50F6-4F5B-A4D7-A9ED8C205C6B}" dt="2026-01-09T16:06:55.267" v="69" actId="962"/>
          <ac:cxnSpMkLst>
            <pc:docMk/>
            <pc:sldMk cId="98992217" sldId="390"/>
            <ac:cxnSpMk id="55" creationId="{00000000-0000-0000-0000-000000000000}"/>
          </ac:cxnSpMkLst>
        </pc:cxnChg>
      </pc:sldChg>
      <pc:sldChg chg="delSp modSp mod">
        <pc:chgData name="Annaleise Radchenko" userId="6249d1a9-d5dd-4793-b8df-98b5e6874abb" providerId="ADAL" clId="{4A5B4154-50F6-4F5B-A4D7-A9ED8C205C6B}" dt="2026-01-12T20:51:07.003" v="369" actId="33553"/>
        <pc:sldMkLst>
          <pc:docMk/>
          <pc:sldMk cId="1410780304" sldId="391"/>
        </pc:sldMkLst>
        <pc:spChg chg="mod topLvl">
          <ac:chgData name="Annaleise Radchenko" userId="6249d1a9-d5dd-4793-b8df-98b5e6874abb" providerId="ADAL" clId="{4A5B4154-50F6-4F5B-A4D7-A9ED8C205C6B}" dt="2026-01-12T20:50:55.101" v="366" actId="165"/>
          <ac:spMkLst>
            <pc:docMk/>
            <pc:sldMk cId="1410780304" sldId="391"/>
            <ac:spMk id="2" creationId="{00000000-0000-0000-0000-000000000000}"/>
          </ac:spMkLst>
        </pc:spChg>
        <pc:spChg chg="mod topLvl">
          <ac:chgData name="Annaleise Radchenko" userId="6249d1a9-d5dd-4793-b8df-98b5e6874abb" providerId="ADAL" clId="{4A5B4154-50F6-4F5B-A4D7-A9ED8C205C6B}" dt="2026-01-12T20:51:07.003" v="369" actId="33553"/>
          <ac:spMkLst>
            <pc:docMk/>
            <pc:sldMk cId="1410780304" sldId="391"/>
            <ac:spMk id="26" creationId="{00000000-0000-0000-0000-000000000000}"/>
          </ac:spMkLst>
        </pc:spChg>
        <pc:cxnChg chg="mod">
          <ac:chgData name="Annaleise Radchenko" userId="6249d1a9-d5dd-4793-b8df-98b5e6874abb" providerId="ADAL" clId="{4A5B4154-50F6-4F5B-A4D7-A9ED8C205C6B}" dt="2026-01-09T16:06:55.280" v="70" actId="962"/>
          <ac:cxnSpMkLst>
            <pc:docMk/>
            <pc:sldMk cId="1410780304" sldId="391"/>
            <ac:cxnSpMk id="55" creationId="{00000000-0000-0000-0000-000000000000}"/>
          </ac:cxnSpMkLst>
        </pc:cxnChg>
      </pc:sldChg>
      <pc:sldChg chg="modSp mod">
        <pc:chgData name="Annaleise Radchenko" userId="6249d1a9-d5dd-4793-b8df-98b5e6874abb" providerId="ADAL" clId="{4A5B4154-50F6-4F5B-A4D7-A9ED8C205C6B}" dt="2026-01-12T20:51:13.597" v="370" actId="33553"/>
        <pc:sldMkLst>
          <pc:docMk/>
          <pc:sldMk cId="3981914504" sldId="392"/>
        </pc:sldMkLst>
        <pc:spChg chg="mod">
          <ac:chgData name="Annaleise Radchenko" userId="6249d1a9-d5dd-4793-b8df-98b5e6874abb" providerId="ADAL" clId="{4A5B4154-50F6-4F5B-A4D7-A9ED8C205C6B}" dt="2026-01-12T20:51:13.597" v="370" actId="33553"/>
          <ac:spMkLst>
            <pc:docMk/>
            <pc:sldMk cId="3981914504" sldId="392"/>
            <ac:spMk id="9" creationId="{00000000-0000-0000-0000-000000000000}"/>
          </ac:spMkLst>
        </pc:spChg>
        <pc:spChg chg="mod">
          <ac:chgData name="Annaleise Radchenko" userId="6249d1a9-d5dd-4793-b8df-98b5e6874abb" providerId="ADAL" clId="{4A5B4154-50F6-4F5B-A4D7-A9ED8C205C6B}" dt="2026-01-09T16:06:55.293" v="71" actId="962"/>
          <ac:spMkLst>
            <pc:docMk/>
            <pc:sldMk cId="3981914504" sldId="392"/>
            <ac:spMk id="10" creationId="{00000000-0000-0000-0000-000000000000}"/>
          </ac:spMkLst>
        </pc:spChg>
        <pc:cxnChg chg="mod">
          <ac:chgData name="Annaleise Radchenko" userId="6249d1a9-d5dd-4793-b8df-98b5e6874abb" providerId="ADAL" clId="{4A5B4154-50F6-4F5B-A4D7-A9ED8C205C6B}" dt="2026-01-09T16:06:55.310" v="73" actId="962"/>
          <ac:cxnSpMkLst>
            <pc:docMk/>
            <pc:sldMk cId="3981914504" sldId="392"/>
            <ac:cxnSpMk id="11" creationId="{00000000-0000-0000-0000-000000000000}"/>
          </ac:cxnSpMkLst>
        </pc:cxnChg>
        <pc:cxnChg chg="mod">
          <ac:chgData name="Annaleise Radchenko" userId="6249d1a9-d5dd-4793-b8df-98b5e6874abb" providerId="ADAL" clId="{4A5B4154-50F6-4F5B-A4D7-A9ED8C205C6B}" dt="2026-01-09T16:06:55.302" v="72" actId="962"/>
          <ac:cxnSpMkLst>
            <pc:docMk/>
            <pc:sldMk cId="3981914504" sldId="392"/>
            <ac:cxnSpMk id="14" creationId="{00000000-0000-0000-0000-000000000000}"/>
          </ac:cxnSpMkLst>
        </pc:cxnChg>
      </pc:sldChg>
      <pc:sldChg chg="modSp mod">
        <pc:chgData name="Annaleise Radchenko" userId="6249d1a9-d5dd-4793-b8df-98b5e6874abb" providerId="ADAL" clId="{4A5B4154-50F6-4F5B-A4D7-A9ED8C205C6B}" dt="2026-01-12T20:51:41.906" v="377" actId="962"/>
        <pc:sldMkLst>
          <pc:docMk/>
          <pc:sldMk cId="1093818920" sldId="393"/>
        </pc:sldMkLst>
        <pc:spChg chg="mod">
          <ac:chgData name="Annaleise Radchenko" userId="6249d1a9-d5dd-4793-b8df-98b5e6874abb" providerId="ADAL" clId="{4A5B4154-50F6-4F5B-A4D7-A9ED8C205C6B}" dt="2026-01-12T20:51:20.301" v="371" actId="33553"/>
          <ac:spMkLst>
            <pc:docMk/>
            <pc:sldMk cId="1093818920" sldId="393"/>
            <ac:spMk id="26" creationId="{00000000-0000-0000-0000-000000000000}"/>
          </ac:spMkLst>
        </pc:spChg>
        <pc:grpChg chg="mod">
          <ac:chgData name="Annaleise Radchenko" userId="6249d1a9-d5dd-4793-b8df-98b5e6874abb" providerId="ADAL" clId="{4A5B4154-50F6-4F5B-A4D7-A9ED8C205C6B}" dt="2026-01-12T20:51:31.852" v="373" actId="962"/>
          <ac:grpSpMkLst>
            <pc:docMk/>
            <pc:sldMk cId="1093818920" sldId="393"/>
            <ac:grpSpMk id="10" creationId="{B7DDB428-3622-4884-A6FC-399DD72FFBBE}"/>
          </ac:grpSpMkLst>
        </pc:grpChg>
        <pc:grpChg chg="mod">
          <ac:chgData name="Annaleise Radchenko" userId="6249d1a9-d5dd-4793-b8df-98b5e6874abb" providerId="ADAL" clId="{4A5B4154-50F6-4F5B-A4D7-A9ED8C205C6B}" dt="2026-01-12T20:51:37.377" v="375" actId="962"/>
          <ac:grpSpMkLst>
            <pc:docMk/>
            <pc:sldMk cId="1093818920" sldId="393"/>
            <ac:grpSpMk id="13" creationId="{82679632-B22C-491C-BEE6-7F093CF8B4E1}"/>
          </ac:grpSpMkLst>
        </pc:grpChg>
        <pc:grpChg chg="mod">
          <ac:chgData name="Annaleise Radchenko" userId="6249d1a9-d5dd-4793-b8df-98b5e6874abb" providerId="ADAL" clId="{4A5B4154-50F6-4F5B-A4D7-A9ED8C205C6B}" dt="2026-01-12T20:51:41.906" v="377" actId="962"/>
          <ac:grpSpMkLst>
            <pc:docMk/>
            <pc:sldMk cId="1093818920" sldId="393"/>
            <ac:grpSpMk id="16" creationId="{B3D7C6BD-8F53-43C0-9DE2-C70395604124}"/>
          </ac:grpSpMkLst>
        </pc:grpChg>
        <pc:cxnChg chg="mod">
          <ac:chgData name="Annaleise Radchenko" userId="6249d1a9-d5dd-4793-b8df-98b5e6874abb" providerId="ADAL" clId="{4A5B4154-50F6-4F5B-A4D7-A9ED8C205C6B}" dt="2026-01-09T16:06:55.327" v="74" actId="962"/>
          <ac:cxnSpMkLst>
            <pc:docMk/>
            <pc:sldMk cId="1093818920" sldId="393"/>
            <ac:cxnSpMk id="55" creationId="{00000000-0000-0000-0000-000000000000}"/>
          </ac:cxnSpMkLst>
        </pc:cxnChg>
      </pc:sldChg>
      <pc:sldChg chg="modSp mod">
        <pc:chgData name="Annaleise Radchenko" userId="6249d1a9-d5dd-4793-b8df-98b5e6874abb" providerId="ADAL" clId="{4A5B4154-50F6-4F5B-A4D7-A9ED8C205C6B}" dt="2026-01-12T20:52:27.069" v="385" actId="947"/>
        <pc:sldMkLst>
          <pc:docMk/>
          <pc:sldMk cId="3625140254" sldId="394"/>
        </pc:sldMkLst>
        <pc:spChg chg="mod">
          <ac:chgData name="Annaleise Radchenko" userId="6249d1a9-d5dd-4793-b8df-98b5e6874abb" providerId="ADAL" clId="{4A5B4154-50F6-4F5B-A4D7-A9ED8C205C6B}" dt="2026-01-12T20:52:27.069" v="385" actId="947"/>
          <ac:spMkLst>
            <pc:docMk/>
            <pc:sldMk cId="3625140254" sldId="394"/>
            <ac:spMk id="26" creationId="{00000000-0000-0000-0000-000000000000}"/>
          </ac:spMkLst>
        </pc:spChg>
        <pc:grpChg chg="mod">
          <ac:chgData name="Annaleise Radchenko" userId="6249d1a9-d5dd-4793-b8df-98b5e6874abb" providerId="ADAL" clId="{4A5B4154-50F6-4F5B-A4D7-A9ED8C205C6B}" dt="2026-01-12T20:52:16.505" v="383" actId="962"/>
          <ac:grpSpMkLst>
            <pc:docMk/>
            <pc:sldMk cId="3625140254" sldId="394"/>
            <ac:grpSpMk id="28" creationId="{61A83487-AB56-4A4E-8B49-A631ED6025F6}"/>
          </ac:grpSpMkLst>
        </pc:grpChg>
        <pc:cxnChg chg="mod">
          <ac:chgData name="Annaleise Radchenko" userId="6249d1a9-d5dd-4793-b8df-98b5e6874abb" providerId="ADAL" clId="{4A5B4154-50F6-4F5B-A4D7-A9ED8C205C6B}" dt="2026-01-09T16:06:55.362" v="77" actId="962"/>
          <ac:cxnSpMkLst>
            <pc:docMk/>
            <pc:sldMk cId="3625140254" sldId="394"/>
            <ac:cxnSpMk id="55" creationId="{00000000-0000-0000-0000-000000000000}"/>
          </ac:cxnSpMkLst>
        </pc:cxnChg>
      </pc:sldChg>
      <pc:sldChg chg="modSp mod">
        <pc:chgData name="Annaleise Radchenko" userId="6249d1a9-d5dd-4793-b8df-98b5e6874abb" providerId="ADAL" clId="{4A5B4154-50F6-4F5B-A4D7-A9ED8C205C6B}" dt="2026-01-12T20:53:06.429" v="396" actId="962"/>
        <pc:sldMkLst>
          <pc:docMk/>
          <pc:sldMk cId="3480496035" sldId="395"/>
        </pc:sldMkLst>
        <pc:spChg chg="mod">
          <ac:chgData name="Annaleise Radchenko" userId="6249d1a9-d5dd-4793-b8df-98b5e6874abb" providerId="ADAL" clId="{4A5B4154-50F6-4F5B-A4D7-A9ED8C205C6B}" dt="2026-01-12T20:52:38.506" v="388" actId="33553"/>
          <ac:spMkLst>
            <pc:docMk/>
            <pc:sldMk cId="3480496035" sldId="395"/>
            <ac:spMk id="26" creationId="{00000000-0000-0000-0000-000000000000}"/>
          </ac:spMkLst>
        </pc:spChg>
        <pc:grpChg chg="mod">
          <ac:chgData name="Annaleise Radchenko" userId="6249d1a9-d5dd-4793-b8df-98b5e6874abb" providerId="ADAL" clId="{4A5B4154-50F6-4F5B-A4D7-A9ED8C205C6B}" dt="2026-01-12T20:52:45.609" v="390" actId="962"/>
          <ac:grpSpMkLst>
            <pc:docMk/>
            <pc:sldMk cId="3480496035" sldId="395"/>
            <ac:grpSpMk id="13" creationId="{ED8A9C58-B535-47EB-95DA-E77CA27CA28A}"/>
          </ac:grpSpMkLst>
        </pc:grpChg>
        <pc:grpChg chg="mod">
          <ac:chgData name="Annaleise Radchenko" userId="6249d1a9-d5dd-4793-b8df-98b5e6874abb" providerId="ADAL" clId="{4A5B4154-50F6-4F5B-A4D7-A9ED8C205C6B}" dt="2026-01-12T20:52:51.417" v="392" actId="962"/>
          <ac:grpSpMkLst>
            <pc:docMk/>
            <pc:sldMk cId="3480496035" sldId="395"/>
            <ac:grpSpMk id="18" creationId="{BAC51819-DBBE-45AE-9025-1584DAD134DE}"/>
          </ac:grpSpMkLst>
        </pc:grpChg>
        <pc:grpChg chg="mod">
          <ac:chgData name="Annaleise Radchenko" userId="6249d1a9-d5dd-4793-b8df-98b5e6874abb" providerId="ADAL" clId="{4A5B4154-50F6-4F5B-A4D7-A9ED8C205C6B}" dt="2026-01-12T20:52:56.133" v="394" actId="962"/>
          <ac:grpSpMkLst>
            <pc:docMk/>
            <pc:sldMk cId="3480496035" sldId="395"/>
            <ac:grpSpMk id="21" creationId="{64AFE2D8-18CF-436C-BEF2-187E382336F9}"/>
          </ac:grpSpMkLst>
        </pc:grpChg>
        <pc:grpChg chg="mod">
          <ac:chgData name="Annaleise Radchenko" userId="6249d1a9-d5dd-4793-b8df-98b5e6874abb" providerId="ADAL" clId="{4A5B4154-50F6-4F5B-A4D7-A9ED8C205C6B}" dt="2026-01-12T20:53:06.429" v="396" actId="962"/>
          <ac:grpSpMkLst>
            <pc:docMk/>
            <pc:sldMk cId="3480496035" sldId="395"/>
            <ac:grpSpMk id="24" creationId="{23724B64-DCEA-49F0-ABC8-6B3B59E1A2D1}"/>
          </ac:grpSpMkLst>
        </pc:grpChg>
        <pc:cxnChg chg="mod">
          <ac:chgData name="Annaleise Radchenko" userId="6249d1a9-d5dd-4793-b8df-98b5e6874abb" providerId="ADAL" clId="{4A5B4154-50F6-4F5B-A4D7-A9ED8C205C6B}" dt="2026-01-09T16:06:55.378" v="78" actId="962"/>
          <ac:cxnSpMkLst>
            <pc:docMk/>
            <pc:sldMk cId="3480496035" sldId="395"/>
            <ac:cxnSpMk id="55" creationId="{00000000-0000-0000-0000-000000000000}"/>
          </ac:cxnSpMkLst>
        </pc:cxnChg>
      </pc:sldChg>
      <pc:sldChg chg="modSp mod">
        <pc:chgData name="Annaleise Radchenko" userId="6249d1a9-d5dd-4793-b8df-98b5e6874abb" providerId="ADAL" clId="{4A5B4154-50F6-4F5B-A4D7-A9ED8C205C6B}" dt="2026-01-12T20:53:44.190" v="405" actId="962"/>
        <pc:sldMkLst>
          <pc:docMk/>
          <pc:sldMk cId="3083831267" sldId="396"/>
        </pc:sldMkLst>
        <pc:spChg chg="mod">
          <ac:chgData name="Annaleise Radchenko" userId="6249d1a9-d5dd-4793-b8df-98b5e6874abb" providerId="ADAL" clId="{4A5B4154-50F6-4F5B-A4D7-A9ED8C205C6B}" dt="2026-01-12T20:53:21.486" v="397" actId="33553"/>
          <ac:spMkLst>
            <pc:docMk/>
            <pc:sldMk cId="3083831267" sldId="396"/>
            <ac:spMk id="26" creationId="{00000000-0000-0000-0000-000000000000}"/>
          </ac:spMkLst>
        </pc:spChg>
        <pc:grpChg chg="mod">
          <ac:chgData name="Annaleise Radchenko" userId="6249d1a9-d5dd-4793-b8df-98b5e6874abb" providerId="ADAL" clId="{4A5B4154-50F6-4F5B-A4D7-A9ED8C205C6B}" dt="2026-01-12T20:53:28.846" v="399" actId="962"/>
          <ac:grpSpMkLst>
            <pc:docMk/>
            <pc:sldMk cId="3083831267" sldId="396"/>
            <ac:grpSpMk id="13" creationId="{ED8A9C58-B535-47EB-95DA-E77CA27CA28A}"/>
          </ac:grpSpMkLst>
        </pc:grpChg>
        <pc:grpChg chg="mod">
          <ac:chgData name="Annaleise Radchenko" userId="6249d1a9-d5dd-4793-b8df-98b5e6874abb" providerId="ADAL" clId="{4A5B4154-50F6-4F5B-A4D7-A9ED8C205C6B}" dt="2026-01-12T20:53:34.639" v="401" actId="962"/>
          <ac:grpSpMkLst>
            <pc:docMk/>
            <pc:sldMk cId="3083831267" sldId="396"/>
            <ac:grpSpMk id="18" creationId="{BAC51819-DBBE-45AE-9025-1584DAD134DE}"/>
          </ac:grpSpMkLst>
        </pc:grpChg>
        <pc:grpChg chg="mod">
          <ac:chgData name="Annaleise Radchenko" userId="6249d1a9-d5dd-4793-b8df-98b5e6874abb" providerId="ADAL" clId="{4A5B4154-50F6-4F5B-A4D7-A9ED8C205C6B}" dt="2026-01-12T20:53:40.299" v="403" actId="962"/>
          <ac:grpSpMkLst>
            <pc:docMk/>
            <pc:sldMk cId="3083831267" sldId="396"/>
            <ac:grpSpMk id="21" creationId="{64AFE2D8-18CF-436C-BEF2-187E382336F9}"/>
          </ac:grpSpMkLst>
        </pc:grpChg>
        <pc:grpChg chg="mod">
          <ac:chgData name="Annaleise Radchenko" userId="6249d1a9-d5dd-4793-b8df-98b5e6874abb" providerId="ADAL" clId="{4A5B4154-50F6-4F5B-A4D7-A9ED8C205C6B}" dt="2026-01-12T20:53:44.190" v="405" actId="962"/>
          <ac:grpSpMkLst>
            <pc:docMk/>
            <pc:sldMk cId="3083831267" sldId="396"/>
            <ac:grpSpMk id="24" creationId="{23724B64-DCEA-49F0-ABC8-6B3B59E1A2D1}"/>
          </ac:grpSpMkLst>
        </pc:grpChg>
        <pc:cxnChg chg="mod">
          <ac:chgData name="Annaleise Radchenko" userId="6249d1a9-d5dd-4793-b8df-98b5e6874abb" providerId="ADAL" clId="{4A5B4154-50F6-4F5B-A4D7-A9ED8C205C6B}" dt="2026-01-09T16:06:55.388" v="79" actId="962"/>
          <ac:cxnSpMkLst>
            <pc:docMk/>
            <pc:sldMk cId="3083831267" sldId="396"/>
            <ac:cxnSpMk id="55" creationId="{00000000-0000-0000-0000-000000000000}"/>
          </ac:cxnSpMkLst>
        </pc:cxnChg>
      </pc:sldChg>
      <pc:sldChg chg="delSp modSp mod">
        <pc:chgData name="Annaleise Radchenko" userId="6249d1a9-d5dd-4793-b8df-98b5e6874abb" providerId="ADAL" clId="{4A5B4154-50F6-4F5B-A4D7-A9ED8C205C6B}" dt="2026-01-14T16:31:59.933" v="442" actId="20577"/>
        <pc:sldMkLst>
          <pc:docMk/>
          <pc:sldMk cId="3169022219" sldId="397"/>
        </pc:sldMkLst>
        <pc:spChg chg="mod topLvl">
          <ac:chgData name="Annaleise Radchenko" userId="6249d1a9-d5dd-4793-b8df-98b5e6874abb" providerId="ADAL" clId="{4A5B4154-50F6-4F5B-A4D7-A9ED8C205C6B}" dt="2026-01-14T16:31:59.933" v="442" actId="20577"/>
          <ac:spMkLst>
            <pc:docMk/>
            <pc:sldMk cId="3169022219" sldId="397"/>
            <ac:spMk id="26" creationId="{00000000-0000-0000-0000-000000000000}"/>
          </ac:spMkLst>
        </pc:spChg>
        <pc:cxnChg chg="mod">
          <ac:chgData name="Annaleise Radchenko" userId="6249d1a9-d5dd-4793-b8df-98b5e6874abb" providerId="ADAL" clId="{4A5B4154-50F6-4F5B-A4D7-A9ED8C205C6B}" dt="2026-01-09T16:06:55.398" v="80" actId="962"/>
          <ac:cxnSpMkLst>
            <pc:docMk/>
            <pc:sldMk cId="3169022219" sldId="397"/>
            <ac:cxnSpMk id="55" creationId="{00000000-0000-0000-0000-000000000000}"/>
          </ac:cxnSpMkLst>
        </pc:cxnChg>
      </pc:sldChg>
      <pc:sldChg chg="delSp modSp mod">
        <pc:chgData name="Annaleise Radchenko" userId="6249d1a9-d5dd-4793-b8df-98b5e6874abb" providerId="ADAL" clId="{4A5B4154-50F6-4F5B-A4D7-A9ED8C205C6B}" dt="2026-01-14T16:32:04.380" v="443" actId="20577"/>
        <pc:sldMkLst>
          <pc:docMk/>
          <pc:sldMk cId="1730877861" sldId="398"/>
        </pc:sldMkLst>
        <pc:spChg chg="mod topLvl">
          <ac:chgData name="Annaleise Radchenko" userId="6249d1a9-d5dd-4793-b8df-98b5e6874abb" providerId="ADAL" clId="{4A5B4154-50F6-4F5B-A4D7-A9ED8C205C6B}" dt="2026-01-14T16:32:04.380" v="443" actId="20577"/>
          <ac:spMkLst>
            <pc:docMk/>
            <pc:sldMk cId="1730877861" sldId="398"/>
            <ac:spMk id="26" creationId="{00000000-0000-0000-0000-000000000000}"/>
          </ac:spMkLst>
        </pc:spChg>
        <pc:cxnChg chg="mod">
          <ac:chgData name="Annaleise Radchenko" userId="6249d1a9-d5dd-4793-b8df-98b5e6874abb" providerId="ADAL" clId="{4A5B4154-50F6-4F5B-A4D7-A9ED8C205C6B}" dt="2026-01-09T16:06:55.410" v="81" actId="962"/>
          <ac:cxnSpMkLst>
            <pc:docMk/>
            <pc:sldMk cId="1730877861" sldId="398"/>
            <ac:cxnSpMk id="55" creationId="{00000000-0000-0000-0000-000000000000}"/>
          </ac:cxnSpMkLst>
        </pc:cxnChg>
      </pc:sldChg>
      <pc:sldChg chg="delSp modSp mod">
        <pc:chgData name="Annaleise Radchenko" userId="6249d1a9-d5dd-4793-b8df-98b5e6874abb" providerId="ADAL" clId="{4A5B4154-50F6-4F5B-A4D7-A9ED8C205C6B}" dt="2026-01-12T20:54:59.568" v="420" actId="478"/>
        <pc:sldMkLst>
          <pc:docMk/>
          <pc:sldMk cId="3296325396" sldId="399"/>
        </pc:sldMkLst>
        <pc:spChg chg="mod topLvl">
          <ac:chgData name="Annaleise Radchenko" userId="6249d1a9-d5dd-4793-b8df-98b5e6874abb" providerId="ADAL" clId="{4A5B4154-50F6-4F5B-A4D7-A9ED8C205C6B}" dt="2026-01-12T20:54:54.674" v="419" actId="33553"/>
          <ac:spMkLst>
            <pc:docMk/>
            <pc:sldMk cId="3296325396" sldId="399"/>
            <ac:spMk id="26" creationId="{00000000-0000-0000-0000-000000000000}"/>
          </ac:spMkLst>
        </pc:spChg>
        <pc:cxnChg chg="mod">
          <ac:chgData name="Annaleise Radchenko" userId="6249d1a9-d5dd-4793-b8df-98b5e6874abb" providerId="ADAL" clId="{4A5B4154-50F6-4F5B-A4D7-A9ED8C205C6B}" dt="2026-01-09T16:06:55.422" v="82" actId="962"/>
          <ac:cxnSpMkLst>
            <pc:docMk/>
            <pc:sldMk cId="3296325396" sldId="399"/>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685030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80060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81745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69053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176124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1257341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420175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dirty="0"/>
          </a:p>
        </p:txBody>
      </p:sp>
    </p:spTree>
    <p:extLst>
      <p:ext uri="{BB962C8B-B14F-4D97-AF65-F5344CB8AC3E}">
        <p14:creationId xmlns:p14="http://schemas.microsoft.com/office/powerpoint/2010/main" val="3011978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dirty="0"/>
          </a:p>
        </p:txBody>
      </p:sp>
    </p:spTree>
    <p:extLst>
      <p:ext uri="{BB962C8B-B14F-4D97-AF65-F5344CB8AC3E}">
        <p14:creationId xmlns:p14="http://schemas.microsoft.com/office/powerpoint/2010/main" val="1980976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36394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207093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3090193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5746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2295219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080604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good is 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468033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17998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018626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2902614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1203409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22007170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292032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478519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are also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9366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Absolute and Comparative Advantage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algn="ctr"/>
            <a:r>
              <a:rPr lang="en-US" sz="2000" dirty="0">
                <a:solidFill>
                  <a:schemeClr val="bg1"/>
                </a:solidFill>
              </a:rPr>
              <a:t>Consider a hypothetical world with two countries—Saudi Arabia and the United States—and two products: oil and corn.</a:t>
            </a:r>
          </a:p>
        </p:txBody>
      </p:sp>
      <p:pic>
        <p:nvPicPr>
          <p:cNvPr id="4" name="Picture 3" descr="A table titled &quot;How Many Hours It Takes to Produce Oil and Corn.&quot; In Saudi Arabia it takes 1 hour per barrel of oil and 4 hours per bushel of corn. In the United States it takes 2 hours per barrel of oil and 1 hour per bushel of corn.">
            <a:extLst>
              <a:ext uri="{FF2B5EF4-FFF2-40B4-BE49-F238E27FC236}">
                <a16:creationId xmlns:a16="http://schemas.microsoft.com/office/drawing/2014/main" id="{A91A3EDA-3C1D-E3B8-8673-6BA3EB9E6244}"/>
              </a:ext>
            </a:extLst>
          </p:cNvPr>
          <p:cNvPicPr>
            <a:picLocks noChangeAspect="1"/>
          </p:cNvPicPr>
          <p:nvPr/>
        </p:nvPicPr>
        <p:blipFill>
          <a:blip r:embed="rId3"/>
          <a:stretch>
            <a:fillRect/>
          </a:stretch>
        </p:blipFill>
        <p:spPr>
          <a:xfrm>
            <a:off x="1678730" y="2476454"/>
            <a:ext cx="8834533" cy="1948633"/>
          </a:xfrm>
          <a:prstGeom prst="rect">
            <a:avLst/>
          </a:prstGeom>
        </p:spPr>
      </p:pic>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algn="ctr"/>
            <a:r>
              <a:rPr lang="en-US" sz="2000" dirty="0">
                <a:solidFill>
                  <a:schemeClr val="bg1"/>
                </a:solidFill>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1336995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algn="ctr"/>
            <a:r>
              <a:rPr lang="en-US" sz="2000" dirty="0">
                <a:solidFill>
                  <a:schemeClr val="bg1"/>
                </a:solidFill>
              </a:rPr>
              <a:t>Now, let's determine which country produces which good (oil or corn) more cheaply. To simplify, let's say that Saudi Arabia and the United States each have 100 worker hours.</a:t>
            </a:r>
          </a:p>
        </p:txBody>
      </p:sp>
      <p:pic>
        <p:nvPicPr>
          <p:cNvPr id="4" name="Picture 3" descr="A table titled &quot;Production Possibilities before Trade.&quot; Saudi Arabia can produce 100 barrels of oil in one hour with 100 workers and 25 bushels of corn in 4 hours using 100 workers. The United States can produce 50 barrels of oil in 2 hours with 100 workers and 100 bushels of corn in one hour with 100 workers.">
            <a:extLst>
              <a:ext uri="{FF2B5EF4-FFF2-40B4-BE49-F238E27FC236}">
                <a16:creationId xmlns:a16="http://schemas.microsoft.com/office/drawing/2014/main" id="{DA9B20BF-E20F-4D86-9144-627D9A1F2188}"/>
              </a:ext>
            </a:extLst>
          </p:cNvPr>
          <p:cNvPicPr>
            <a:picLocks noChangeAspect="1"/>
          </p:cNvPicPr>
          <p:nvPr/>
        </p:nvPicPr>
        <p:blipFill>
          <a:blip r:embed="rId3"/>
          <a:stretch>
            <a:fillRect/>
          </a:stretch>
        </p:blipFill>
        <p:spPr>
          <a:xfrm>
            <a:off x="1524000" y="2978276"/>
            <a:ext cx="9144000" cy="2839017"/>
          </a:xfrm>
          <a:prstGeom prst="rect">
            <a:avLst/>
          </a:prstGeom>
        </p:spPr>
      </p:pic>
    </p:spTree>
    <p:extLst>
      <p:ext uri="{BB962C8B-B14F-4D97-AF65-F5344CB8AC3E}">
        <p14:creationId xmlns:p14="http://schemas.microsoft.com/office/powerpoint/2010/main" val="3673696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058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2705526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slope of the production possibility frontier illustrates the opportunity cost of producing oil in terms of corn.&#10;">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the production possibility frontier illustrates the opportunity cost of producing oil in terms of corn.</a:t>
              </a:r>
            </a:p>
          </p:txBody>
        </p:sp>
      </p:grpSp>
      <p:grpSp>
        <p:nvGrpSpPr>
          <p:cNvPr id="12" name="Group 11" descr="The U.S. can produce 50 barrels of oil or 100 bushels of corn.&#10;">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can produce 50 barrels of oil or 100 bushels of corn.</a:t>
              </a:r>
            </a:p>
          </p:txBody>
        </p:sp>
      </p:grpSp>
      <p:grpSp>
        <p:nvGrpSpPr>
          <p:cNvPr id="15" name="Group 14" descr="The opportunity cost of one barrel of oil is two bushels of corn, or the slope is  negative 0.5.&#10;">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one barrel of oil is two bushels of corn, or the slope is −1/2.</a:t>
              </a:r>
            </a:p>
          </p:txBody>
        </p:sp>
      </p:grpSp>
      <p:grpSp>
        <p:nvGrpSpPr>
          <p:cNvPr id="21" name="Group 20" descr="In the U.S. production possibility frontier graph, every increase in oil production of one barrel implies a decrease of two bushels of corn.&#1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3080662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Opportunity Cost and Comparative Advantage.&quot; Saudi Arabia's opportunity cost for one unit of oil is 0.25 in terms of corn and the opportunity cost of one unit of corn in terms of oil is 4. The United State's opportunity cost of one unit of oil in terms of corn is 2 and the opportunity cost of one unit of corn in terms of oil is 0.5.">
            <a:extLst>
              <a:ext uri="{FF2B5EF4-FFF2-40B4-BE49-F238E27FC236}">
                <a16:creationId xmlns:a16="http://schemas.microsoft.com/office/drawing/2014/main" id="{A261B303-4CDB-C481-AFE6-2CB810275BAC}"/>
              </a:ext>
            </a:extLst>
          </p:cNvPr>
          <p:cNvPicPr>
            <a:picLocks noChangeAspect="1"/>
          </p:cNvPicPr>
          <p:nvPr/>
        </p:nvPicPr>
        <p:blipFill>
          <a:blip r:embed="rId3"/>
          <a:stretch>
            <a:fillRect/>
          </a:stretch>
        </p:blipFill>
        <p:spPr>
          <a:xfrm>
            <a:off x="1931703" y="1611811"/>
            <a:ext cx="8328587" cy="2336067"/>
          </a:xfrm>
          <a:prstGeom prst="rect">
            <a:avLst/>
          </a:prstGeom>
        </p:spPr>
      </p:pic>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algn="ctr"/>
            <a:r>
              <a:rPr lang="en-US" sz="2000" dirty="0">
                <a:solidFill>
                  <a:schemeClr val="bg1"/>
                </a:solidFill>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1706914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algn="ctr"/>
            <a:r>
              <a:rPr lang="en-US" sz="2000" dirty="0">
                <a:solidFill>
                  <a:schemeClr val="bg1"/>
                </a:solidFill>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pic>
        <p:nvPicPr>
          <p:cNvPr id="4" name="Picture 3" descr="Table titled &quot;The Range of Trades That Benefit Both the United States and Saudi Arabia.&quot; The U.S. economy, after specialization, will benefit if it: exports no more than 60 bushels of corn and imports at least 20 barrels of oil. The Saudi Arabian economy, after specialization, will benefit if it: imports at least 10 bushels of corn and exports less than 60 barrels of oil.">
            <a:extLst>
              <a:ext uri="{FF2B5EF4-FFF2-40B4-BE49-F238E27FC236}">
                <a16:creationId xmlns:a16="http://schemas.microsoft.com/office/drawing/2014/main" id="{CE8626AA-2075-17BC-7E6F-C61342200658}"/>
              </a:ext>
            </a:extLst>
          </p:cNvPr>
          <p:cNvPicPr>
            <a:picLocks noChangeAspect="1"/>
          </p:cNvPicPr>
          <p:nvPr/>
        </p:nvPicPr>
        <p:blipFill>
          <a:blip r:embed="rId3"/>
          <a:stretch>
            <a:fillRect/>
          </a:stretch>
        </p:blipFill>
        <p:spPr>
          <a:xfrm>
            <a:off x="1938637" y="1777039"/>
            <a:ext cx="8314719" cy="2005611"/>
          </a:xfrm>
          <a:prstGeom prst="rect">
            <a:avLst/>
          </a:prstGeom>
        </p:spPr>
      </p:pic>
    </p:spTree>
    <p:extLst>
      <p:ext uri="{BB962C8B-B14F-4D97-AF65-F5344CB8AC3E}">
        <p14:creationId xmlns:p14="http://schemas.microsoft.com/office/powerpoint/2010/main" val="134015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an absolute advantage in those products in which it has a productivity edge over other countries; it takes fewer resources to produce a product.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 comparative advantage when it can produce a good at a lower cost in terms of other goods.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Countries that specialize based on comparative advantage gain from trade.</a:t>
            </a:r>
          </a:p>
          <a:p>
            <a:endParaRPr lang="en-US" sz="2000" dirty="0">
              <a:solidFill>
                <a:schemeClr val="bg1"/>
              </a:solidFill>
            </a:endParaRPr>
          </a:p>
        </p:txBody>
      </p:sp>
    </p:spTree>
    <p:extLst>
      <p:ext uri="{BB962C8B-B14F-4D97-AF65-F5344CB8AC3E}">
        <p14:creationId xmlns:p14="http://schemas.microsoft.com/office/powerpoint/2010/main" val="310312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rPr>
              <a:t>What Happens When a Country Has an Absolute Advantage in All Goods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119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times, one country has an absolute advantage in everything. &#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one country has an absolute advantage in everything. </a:t>
              </a:r>
            </a:p>
          </p:txBody>
        </p:sp>
      </p:grpSp>
      <p:grpSp>
        <p:nvGrpSpPr>
          <p:cNvPr id="12" name="Group 11" descr="This is typical for high-income countries that often have well-educated workers and technologically advanced equip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typical for high-income countries that often have well-educated workers and technologically advanced equipment.</a:t>
              </a:r>
            </a:p>
          </p:txBody>
        </p:sp>
      </p:grpSp>
      <p:grpSp>
        <p:nvGrpSpPr>
          <p:cNvPr id="15" name="Group 14" descr="Many high-income countries can produce all products with fewer resources than a low-income country.&#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high-income countries can produce all products with fewer resources than a low-income country.</a:t>
              </a:r>
            </a:p>
          </p:txBody>
        </p:sp>
      </p:grpSp>
      <p:grpSp>
        <p:nvGrpSpPr>
          <p:cNvPr id="18" name="Group 17" descr="Even when one country has an absolute advantage in all products, trade can still benefit both sid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products, trade can still benefit both sides.</a:t>
              </a:r>
            </a:p>
          </p:txBody>
        </p:sp>
      </p:grpSp>
      <p:grpSp>
        <p:nvGrpSpPr>
          <p:cNvPr id="21" name="Group 20" descr="Gains from trade come from specializing in one's comparative advantage.&#1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Gains from trade come from specializing in one's comparative advantage.</a:t>
              </a:r>
            </a:p>
          </p:txBody>
        </p:sp>
      </p:grpSp>
    </p:spTree>
    <p:extLst>
      <p:ext uri="{BB962C8B-B14F-4D97-AF65-F5344CB8AC3E}">
        <p14:creationId xmlns:p14="http://schemas.microsoft.com/office/powerpoint/2010/main" val="3087223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538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United States has an absolute advantage in productivity with regard to both shoes and refrigerators; that is, it takes fewer workers in the United States than in Mexico to produce both a given number of shoes and a given number of refrigerators.&#10;">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algn="ctr"/>
              <a:r>
                <a:rPr lang="en-US" sz="2000" dirty="0">
                  <a:solidFill>
                    <a:schemeClr val="bg1"/>
                  </a:solidFill>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pic>
        <p:nvPicPr>
          <p:cNvPr id="4" name="Picture 3" descr="A table titled &quot;Resources Needed to Produce Shoes and Refrigerators.&quot; The United States needs 4 workers to produce 1,000 shoes and 1 worker to produce 1,000 refrigerators. Mexico needs 5 workers to produce 1,000 shoes and 4 workers to produce 1,000 refrigerators.">
            <a:extLst>
              <a:ext uri="{FF2B5EF4-FFF2-40B4-BE49-F238E27FC236}">
                <a16:creationId xmlns:a16="http://schemas.microsoft.com/office/drawing/2014/main" id="{48E3A072-68A6-C580-7A30-FC9384CB898A}"/>
              </a:ext>
            </a:extLst>
          </p:cNvPr>
          <p:cNvPicPr>
            <a:picLocks noChangeAspect="1"/>
          </p:cNvPicPr>
          <p:nvPr/>
        </p:nvPicPr>
        <p:blipFill>
          <a:blip r:embed="rId3"/>
          <a:stretch>
            <a:fillRect/>
          </a:stretch>
        </p:blipFill>
        <p:spPr>
          <a:xfrm>
            <a:off x="1881188" y="1450543"/>
            <a:ext cx="8413941" cy="2236230"/>
          </a:xfrm>
          <a:prstGeom prst="rect">
            <a:avLst/>
          </a:prstGeom>
        </p:spPr>
      </p:pic>
    </p:spTree>
    <p:extLst>
      <p:ext uri="{BB962C8B-B14F-4D97-AF65-F5344CB8AC3E}">
        <p14:creationId xmlns:p14="http://schemas.microsoft.com/office/powerpoint/2010/main" val="2065539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56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algn="ctr"/>
            <a:r>
              <a:rPr lang="en-US" sz="2000" dirty="0">
                <a:solidFill>
                  <a:schemeClr val="bg1"/>
                </a:solidFill>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62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algn="ctr"/>
            <a:r>
              <a:rPr lang="en-US" sz="3200" dirty="0"/>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algn="ctr"/>
            <a:r>
              <a:rPr lang="en-US" sz="3200" dirty="0"/>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much am I giving up to produce this good?”</a:t>
            </a:r>
          </a:p>
        </p:txBody>
      </p:sp>
      <p:pic>
        <p:nvPicPr>
          <p:cNvPr id="3" name="Graphic 2">
            <a:extLst>
              <a:ext uri="{FF2B5EF4-FFF2-40B4-BE49-F238E27FC236}">
                <a16:creationId xmlns:a16="http://schemas.microsoft.com/office/drawing/2014/main" id="{61650806-18C5-4DE4-865B-A4148E447C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 uri="{C183D7F6-B498-43B3-948B-1728B52AA6E4}">
                <adec:decorative xmlns:adec="http://schemas.microsoft.com/office/drawing/2017/decorative" val="1"/>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 uri="{C183D7F6-B498-43B3-948B-1728B52AA6E4}">
                <adec:decorative xmlns:adec="http://schemas.microsoft.com/office/drawing/2017/decorative" val="1"/>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 uri="{C183D7F6-B498-43B3-948B-1728B52AA6E4}">
                <adec:decorative xmlns:adec="http://schemas.microsoft.com/office/drawing/2017/decorative" val="1"/>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 uri="{C183D7F6-B498-43B3-948B-1728B52AA6E4}">
                <adec:decorative xmlns:adec="http://schemas.microsoft.com/office/drawing/2017/decorative" val="1"/>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 uri="{C183D7F6-B498-43B3-948B-1728B52AA6E4}">
                <adec:decorative xmlns:adec="http://schemas.microsoft.com/office/drawing/2017/decorative" val="1"/>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 uri="{C183D7F6-B498-43B3-948B-1728B52AA6E4}">
                <adec:decorative xmlns:adec="http://schemas.microsoft.com/office/drawing/2017/decorative" val="1"/>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0D0D680-22A1-41AB-B30C-C2219C39839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 uri="{C183D7F6-B498-43B3-948B-1728B52AA6E4}">
                <adec:decorative xmlns:adec="http://schemas.microsoft.com/office/drawing/2017/decorative" val="1"/>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 uri="{C183D7F6-B498-43B3-948B-1728B52AA6E4}">
                <adec:decorative xmlns:adec="http://schemas.microsoft.com/office/drawing/2017/decorative" val="1"/>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 uri="{C183D7F6-B498-43B3-948B-1728B52AA6E4}">
                <adec:decorative xmlns:adec="http://schemas.microsoft.com/office/drawing/2017/decorative" val="1"/>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 uri="{C183D7F6-B498-43B3-948B-1728B52AA6E4}">
                <adec:decorative xmlns:adec="http://schemas.microsoft.com/office/drawing/2017/decorative" val="1"/>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 uri="{C183D7F6-B498-43B3-948B-1728B52AA6E4}">
                <adec:decorative xmlns:adec="http://schemas.microsoft.com/office/drawing/2017/decorative" val="1"/>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 uri="{C183D7F6-B498-43B3-948B-1728B52AA6E4}">
                <adec:decorative xmlns:adec="http://schemas.microsoft.com/office/drawing/2017/decorative" val="1"/>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 uri="{C183D7F6-B498-43B3-948B-1728B52AA6E4}">
                <adec:decorative xmlns:adec="http://schemas.microsoft.com/office/drawing/2017/decorative" val="1"/>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 uri="{C183D7F6-B498-43B3-948B-1728B52AA6E4}">
                <adec:decorative xmlns:adec="http://schemas.microsoft.com/office/drawing/2017/decorative" val="1"/>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80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8199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Production Possibilities before Trade with Complete Specialization.&quot; The United States can produce 10,000 shoes and 40,000 refrigerators with 40 workers. Mexico can produce 8,000 shoes and 10,000 refrigerators with 40 workers.">
            <a:extLst>
              <a:ext uri="{FF2B5EF4-FFF2-40B4-BE49-F238E27FC236}">
                <a16:creationId xmlns:a16="http://schemas.microsoft.com/office/drawing/2014/main" id="{167D81DE-974F-B81F-953E-45A499EC4F5C}"/>
              </a:ext>
            </a:extLst>
          </p:cNvPr>
          <p:cNvPicPr>
            <a:picLocks noChangeAspect="1"/>
          </p:cNvPicPr>
          <p:nvPr/>
        </p:nvPicPr>
        <p:blipFill>
          <a:blip r:embed="rId3"/>
          <a:stretch>
            <a:fillRect/>
          </a:stretch>
        </p:blipFill>
        <p:spPr>
          <a:xfrm>
            <a:off x="1912104" y="1571422"/>
            <a:ext cx="8367788" cy="1964077"/>
          </a:xfrm>
          <a:prstGeom prst="rect">
            <a:avLst/>
          </a:prstGeom>
        </p:spPr>
      </p:pic>
      <p:grpSp>
        <p:nvGrpSpPr>
          <p:cNvPr id="5" name="Group 4" descr="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10;">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1748343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ith 40 workers, the United States can produce either 10,000 shoes and zero refrigerators or 40,000 refrigerators and zero shoes. With 40 workers, Mexico can produce either 8,000 shoes and zero refrigerators or 10,000 refrigerators and zero shoes. Point A is where the countries start producing and consuming before trade. Point B is where they end up after trade.&#10;">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With 40 workers, the United States can produce either 10,000 shoes and zero refrigerators or 40,000 refrigerators and zero shoes. With 40 workers, Mexico can produce either 8,000 shoes and zero refrigerators or 10,000 refrigerators and zero shoes. Point </a:t>
              </a:r>
              <a:r>
                <a:rPr lang="en-US" sz="2000" i="1" dirty="0">
                  <a:solidFill>
                    <a:schemeClr val="bg1"/>
                  </a:solidFill>
                </a:rPr>
                <a:t>A</a:t>
              </a:r>
              <a:r>
                <a:rPr lang="en-US" sz="2000" dirty="0">
                  <a:solidFill>
                    <a:schemeClr val="bg1"/>
                  </a:solidFill>
                </a:rPr>
                <a:t> is where the countries start producing and consuming before trade. Point </a:t>
              </a:r>
              <a:r>
                <a:rPr lang="en-US" sz="2000" i="1" dirty="0">
                  <a:solidFill>
                    <a:schemeClr val="bg1"/>
                  </a:solidFill>
                </a:rPr>
                <a:t>B</a:t>
              </a:r>
              <a:r>
                <a:rPr lang="en-US" sz="2000" dirty="0">
                  <a:solidFill>
                    <a:schemeClr val="bg1"/>
                  </a:solidFill>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220258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6"/>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algn="ctr"/>
            <a:r>
              <a:rPr lang="en-US" sz="2000" dirty="0">
                <a:solidFill>
                  <a:schemeClr val="bg1"/>
                </a:solidFill>
              </a:rPr>
              <a:t>Let's say that, in the situation before trade, each nation prefers to produce a combination of shoes and refrigerators that is shown at Point </a:t>
            </a:r>
            <a:r>
              <a:rPr lang="en-US" sz="2000" i="1" dirty="0">
                <a:solidFill>
                  <a:schemeClr val="bg1"/>
                </a:solidFill>
              </a:rPr>
              <a:t>A</a:t>
            </a:r>
            <a:r>
              <a:rPr lang="en-US" sz="2000" dirty="0">
                <a:solidFill>
                  <a:schemeClr val="bg1"/>
                </a:solidFill>
              </a:rPr>
              <a:t> on the </a:t>
            </a:r>
            <a:r>
              <a:rPr lang="en-US" sz="2000" i="1" dirty="0">
                <a:solidFill>
                  <a:schemeClr val="bg1"/>
                </a:solidFill>
              </a:rPr>
              <a:t>PPF</a:t>
            </a:r>
            <a:r>
              <a:rPr lang="en-US" sz="2000" dirty="0">
                <a:solidFill>
                  <a:schemeClr val="bg1"/>
                </a:solidFill>
              </a:rPr>
              <a:t>s.</a:t>
            </a:r>
          </a:p>
        </p:txBody>
      </p:sp>
      <p:pic>
        <p:nvPicPr>
          <p:cNvPr id="4" name="Picture 3" descr="A table titled &quot;Total Production at Point A Before Trade.&quot; The United States' current shoe production is 5,000 shoes and 20,000 refrigerators. Mexico's current production is 4,000 shoes and 5,000 refrigerators. ">
            <a:extLst>
              <a:ext uri="{FF2B5EF4-FFF2-40B4-BE49-F238E27FC236}">
                <a16:creationId xmlns:a16="http://schemas.microsoft.com/office/drawing/2014/main" id="{013BABD3-A210-30E3-7E6A-EA1D1157F217}"/>
              </a:ext>
            </a:extLst>
          </p:cNvPr>
          <p:cNvPicPr>
            <a:picLocks noChangeAspect="1"/>
          </p:cNvPicPr>
          <p:nvPr/>
        </p:nvPicPr>
        <p:blipFill>
          <a:blip r:embed="rId3"/>
          <a:stretch>
            <a:fillRect/>
          </a:stretch>
        </p:blipFill>
        <p:spPr>
          <a:xfrm>
            <a:off x="1953555" y="2989032"/>
            <a:ext cx="8284886" cy="2255836"/>
          </a:xfrm>
          <a:prstGeom prst="rect">
            <a:avLst/>
          </a:prstGeom>
        </p:spPr>
      </p:pic>
    </p:spTree>
    <p:extLst>
      <p:ext uri="{BB962C8B-B14F-4D97-AF65-F5344CB8AC3E}">
        <p14:creationId xmlns:p14="http://schemas.microsoft.com/office/powerpoint/2010/main" val="2554253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algn="ctr"/>
            <a:r>
              <a:rPr lang="en-US" sz="2000" dirty="0">
                <a:solidFill>
                  <a:schemeClr val="bg1"/>
                </a:solidFill>
              </a:rPr>
              <a:t>Now, assume the countries shift production toward the good for which they have a comparative advantage in producing.</a:t>
            </a:r>
          </a:p>
        </p:txBody>
      </p:sp>
      <p:pic>
        <p:nvPicPr>
          <p:cNvPr id="4" name="Picture 3" descr="A table titled &quot;Shifting Production Toward Comparative Advantage Raises Total Output.&quot; The United States' current production is 3,500 shoes and 26,000 refrigerators. Mexico's current production is 6,000 shoes and 2,500 refrigerators.">
            <a:extLst>
              <a:ext uri="{FF2B5EF4-FFF2-40B4-BE49-F238E27FC236}">
                <a16:creationId xmlns:a16="http://schemas.microsoft.com/office/drawing/2014/main" id="{0C88571E-5452-08FF-9B52-FED6E8655A74}"/>
              </a:ext>
            </a:extLst>
          </p:cNvPr>
          <p:cNvPicPr>
            <a:picLocks noChangeAspect="1"/>
          </p:cNvPicPr>
          <p:nvPr/>
        </p:nvPicPr>
        <p:blipFill>
          <a:blip r:embed="rId3"/>
          <a:stretch>
            <a:fillRect/>
          </a:stretch>
        </p:blipFill>
        <p:spPr>
          <a:xfrm>
            <a:off x="1966586" y="2573654"/>
            <a:ext cx="8258824" cy="2203701"/>
          </a:xfrm>
          <a:prstGeom prst="rect">
            <a:avLst/>
          </a:prstGeom>
        </p:spPr>
      </p:pic>
    </p:spTree>
    <p:extLst>
      <p:ext uri="{BB962C8B-B14F-4D97-AF65-F5344CB8AC3E}">
        <p14:creationId xmlns:p14="http://schemas.microsoft.com/office/powerpoint/2010/main" val="79888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440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both countries shift production toward each of their comparative advantages, the combined production rise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both countries shift production toward each of their comparative advantages, the combined production rises.</a:t>
              </a:r>
            </a:p>
          </p:txBody>
        </p:sp>
      </p:grpSp>
      <p:grpSp>
        <p:nvGrpSpPr>
          <p:cNvPr id="12" name="Group 11" descr="Even when one country has an absolute advantage in all goods, both countries can still benefit from trade.&#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goods, both countries can still benefit from trade.</a:t>
              </a:r>
            </a:p>
          </p:txBody>
        </p:sp>
      </p:grpSp>
      <p:grpSp>
        <p:nvGrpSpPr>
          <p:cNvPr id="15" name="Group 14" descr="Even though the U.S. has an absolute advantage in producing both goods, it makes economic sense for it to specializ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 U.S. has an absolute advantage in producing both goods, it makes economic sense for it to specialize.</a:t>
              </a:r>
            </a:p>
          </p:txBody>
        </p:sp>
      </p:grpSp>
      <p:grpSp>
        <p:nvGrpSpPr>
          <p:cNvPr id="18" name="Group 17" descr="The United States will export refrigerators and in return import sho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will export refrigerators and in return import shoes.</a:t>
              </a:r>
            </a:p>
          </p:txBody>
        </p:sp>
      </p:grpSp>
    </p:spTree>
    <p:extLst>
      <p:ext uri="{BB962C8B-B14F-4D97-AF65-F5344CB8AC3E}">
        <p14:creationId xmlns:p14="http://schemas.microsoft.com/office/powerpoint/2010/main" val="1785746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p:txBody>
      </p:sp>
    </p:spTree>
    <p:extLst>
      <p:ext uri="{BB962C8B-B14F-4D97-AF65-F5344CB8AC3E}">
        <p14:creationId xmlns:p14="http://schemas.microsoft.com/office/powerpoint/2010/main" val="746872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a:p>
            <a:pPr algn="ctr"/>
            <a:r>
              <a:rPr lang="en-US" sz="2000" i="1" dirty="0">
                <a:solidFill>
                  <a:schemeClr val="bg1"/>
                </a:solidFill>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sz="2000" dirty="0">
              <a:solidFill>
                <a:schemeClr val="bg1"/>
              </a:solidFill>
            </a:endParaRPr>
          </a:p>
        </p:txBody>
      </p:sp>
    </p:spTree>
    <p:extLst>
      <p:ext uri="{BB962C8B-B14F-4D97-AF65-F5344CB8AC3E}">
        <p14:creationId xmlns:p14="http://schemas.microsoft.com/office/powerpoint/2010/main" val="3071734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Even when a country has high levels of productivity in all goods, it can still benefit from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Gains from trade come about as a result of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By specializing in a good that it gives up the least to produce, a country can produce more and offer that additional output for sale.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other countries specialize in the area of their comparative advantage as well and trade, the highly productive country is able to benefit from a lower opportunity cost of production in other countries.</a:t>
            </a:r>
          </a:p>
          <a:p>
            <a:endParaRPr lang="en-US" sz="2000" dirty="0">
              <a:solidFill>
                <a:schemeClr val="bg1"/>
              </a:solidFill>
            </a:endParaRPr>
          </a:p>
        </p:txBody>
      </p:sp>
    </p:spTree>
    <p:extLst>
      <p:ext uri="{BB962C8B-B14F-4D97-AF65-F5344CB8AC3E}">
        <p14:creationId xmlns:p14="http://schemas.microsoft.com/office/powerpoint/2010/main" val="3300381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34050" y="2214037"/>
            <a:ext cx="940657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Intra-industry Trade between Similar Economies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28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live in a global marketplace.">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live in a global marketplace.</a:t>
              </a:r>
            </a:p>
          </p:txBody>
        </p:sp>
      </p:grpSp>
      <p:grpSp>
        <p:nvGrpSpPr>
          <p:cNvPr id="19" name="Group 18" descr="For example, the food on your table might include fresh fruit from Chile, cheese from France, and bottled water from Scotland.&#10;">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food on your table might include fresh fruit from Chile, cheese from France, and bottled water from Scotland.</a:t>
              </a:r>
            </a:p>
          </p:txBody>
        </p:sp>
      </p:grpSp>
      <p:grpSp>
        <p:nvGrpSpPr>
          <p:cNvPr id="23" name="Group 22" descr="We are all linked by international trade, and the volume of that trade has grown dramatically in the last few decades.">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03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1696064" y="1693859"/>
            <a:ext cx="8799871" cy="1238445"/>
          </a:xfrm>
          <a:prstGeom prst="rect">
            <a:avLst/>
          </a:prstGeom>
          <a:solidFill>
            <a:srgbClr val="627981"/>
          </a:solidFill>
        </p:spPr>
        <p:txBody>
          <a:bodyPr wrap="square" rtlCol="0" anchor="ctr" anchorCtr="0">
            <a:noAutofit/>
          </a:bodyPr>
          <a:lstStyle/>
          <a:p>
            <a:pPr algn="ctr"/>
            <a:r>
              <a:rPr lang="en-US" sz="2400" dirty="0">
                <a:solidFill>
                  <a:schemeClr val="bg1"/>
                </a:solidFill>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1696064" y="3429000"/>
            <a:ext cx="8799871" cy="1238439"/>
          </a:xfrm>
          <a:prstGeom prst="rect">
            <a:avLst/>
          </a:prstGeom>
          <a:solidFill>
            <a:srgbClr val="627981"/>
          </a:solidFill>
        </p:spPr>
        <p:txBody>
          <a:bodyPr wrap="square" rtlCol="0" anchor="ctr" anchorCtr="0">
            <a:noAutofit/>
          </a:bodyPr>
          <a:lstStyle/>
          <a:p>
            <a:pPr algn="ctr"/>
            <a:r>
              <a:rPr lang="en-US" sz="2400" dirty="0">
                <a:solidFill>
                  <a:schemeClr val="bg1"/>
                </a:solidFill>
              </a:rPr>
              <a:t>Each economy should specialize in producing certain goods and trade. </a:t>
            </a:r>
          </a:p>
        </p:txBody>
      </p:sp>
    </p:spTree>
    <p:extLst>
      <p:ext uri="{BB962C8B-B14F-4D97-AF65-F5344CB8AC3E}">
        <p14:creationId xmlns:p14="http://schemas.microsoft.com/office/powerpoint/2010/main" val="1969533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837" y="13134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Prevalence of Intra-industry Trade between Similar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algn="ctr"/>
            <a:r>
              <a:rPr lang="en-US" sz="2000" dirty="0">
                <a:solidFill>
                  <a:schemeClr val="bg1"/>
                </a:solidFill>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China</a:t>
            </a:r>
          </a:p>
        </p:txBody>
      </p:sp>
      <p:pic>
        <p:nvPicPr>
          <p:cNvPr id="8" name="Graphic 7">
            <a:extLst>
              <a:ext uri="{FF2B5EF4-FFF2-40B4-BE49-F238E27FC236}">
                <a16:creationId xmlns:a16="http://schemas.microsoft.com/office/drawing/2014/main" id="{1A6A26CE-DA1D-4F9E-9731-0A1A5727A8A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 uri="{C183D7F6-B498-43B3-948B-1728B52AA6E4}">
                <adec:decorative xmlns:adec="http://schemas.microsoft.com/office/drawing/2017/decorative" val="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 uri="{C183D7F6-B498-43B3-948B-1728B52AA6E4}">
                <adec:decorative xmlns:adec="http://schemas.microsoft.com/office/drawing/2017/decorative" val="1"/>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 uri="{C183D7F6-B498-43B3-948B-1728B52AA6E4}">
                <adec:decorative xmlns:adec="http://schemas.microsoft.com/office/drawing/2017/decorative" val="1"/>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 uri="{C183D7F6-B498-43B3-948B-1728B52AA6E4}">
                <adec:decorative xmlns:adec="http://schemas.microsoft.com/office/drawing/2017/decorative" val="1"/>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 uri="{C183D7F6-B498-43B3-948B-1728B52AA6E4}">
                <adec:decorative xmlns:adec="http://schemas.microsoft.com/office/drawing/2017/decorative" val="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 uri="{C183D7F6-B498-43B3-948B-1728B52AA6E4}">
                <adec:decorative xmlns:adec="http://schemas.microsoft.com/office/drawing/2017/decorative" val="1"/>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22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eory of comparative advantage suggests that economies should specialize in certain products and then exchange those product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comparative advantage suggests that economies should specialize in certain products and then exchange those products.</a:t>
              </a:r>
            </a:p>
          </p:txBody>
        </p:sp>
      </p:grpSp>
      <p:grpSp>
        <p:nvGrpSpPr>
          <p:cNvPr id="12" name="Group 11" descr="A high proportion of trade, however, is intra-industry trade: trade of goods within the same industry from one country to another.&#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proportion of trade, however, is </a:t>
              </a:r>
              <a:r>
                <a:rPr lang="en-US" sz="2000" b="1" dirty="0">
                  <a:solidFill>
                    <a:schemeClr val="bg1"/>
                  </a:solidFill>
                </a:rPr>
                <a:t>intra-industry trade</a:t>
              </a:r>
              <a:r>
                <a:rPr lang="en-US" sz="2000" dirty="0">
                  <a:solidFill>
                    <a:schemeClr val="bg1"/>
                  </a:solidFill>
                </a:rPr>
                <a:t>: trade of goods within the same industry from one country to another.</a:t>
              </a:r>
            </a:p>
          </p:txBody>
        </p:sp>
      </p:grpSp>
      <p:grpSp>
        <p:nvGrpSpPr>
          <p:cNvPr id="15" name="Group 14" descr="For example, the United States produces and exports cars and imports cars.&#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United States produces and exports cars and imports cars.</a:t>
              </a:r>
            </a:p>
          </p:txBody>
        </p:sp>
      </p:grpSp>
    </p:spTree>
    <p:extLst>
      <p:ext uri="{BB962C8B-B14F-4D97-AF65-F5344CB8AC3E}">
        <p14:creationId xmlns:p14="http://schemas.microsoft.com/office/powerpoint/2010/main" val="3454074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10;">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algn="ctr"/>
              <a:r>
                <a:rPr lang="en-US" sz="2000" dirty="0">
                  <a:solidFill>
                    <a:schemeClr val="bg1"/>
                  </a:solidFill>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division of labor leads to learning, innovation, and unique skills</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r>
              <a:rPr lang="en-US" sz="6000" dirty="0"/>
              <a:t>&amp;</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Economies of scale</a:t>
            </a:r>
          </a:p>
        </p:txBody>
      </p:sp>
    </p:spTree>
    <p:extLst>
      <p:ext uri="{BB962C8B-B14F-4D97-AF65-F5344CB8AC3E}">
        <p14:creationId xmlns:p14="http://schemas.microsoft.com/office/powerpoint/2010/main" val="1415881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19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 </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a:p>
            <a:pPr algn="ctr"/>
            <a:endParaRPr lang="en-US" sz="2000" dirty="0">
              <a:solidFill>
                <a:schemeClr val="bg1"/>
              </a:solidFill>
            </a:endParaRPr>
          </a:p>
          <a:p>
            <a:pPr algn="ctr"/>
            <a:r>
              <a:rPr lang="en-US" sz="2000" i="1" dirty="0">
                <a:solidFill>
                  <a:schemeClr val="bg1"/>
                </a:solidFill>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3942149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Specialization and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working on very specific and particular products, firms in certain countries develop unique and different skills.&#10;">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working on very specific and particular products, firms in certain countries develop unique and different skills.</a:t>
              </a:r>
            </a:p>
          </p:txBody>
        </p:sp>
      </p:grpSp>
      <p:grpSp>
        <p:nvGrpSpPr>
          <p:cNvPr id="12" name="Group 11" descr="Specialization in the world economy can be finely split.&#10;">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in the world economy can be finely split.</a:t>
              </a:r>
            </a:p>
          </p:txBody>
        </p:sp>
      </p:grpSp>
      <p:grpSp>
        <p:nvGrpSpPr>
          <p:cNvPr id="15" name="Group 14" descr="Recent years have seen a trend in international trade, which economists call splitting up the value chain.&#10;">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Recent years have seen a trend in international trade, which economists call </a:t>
              </a:r>
              <a:r>
                <a:rPr lang="en-US" sz="2000" b="1" dirty="0">
                  <a:solidFill>
                    <a:schemeClr val="bg1"/>
                  </a:solidFill>
                </a:rPr>
                <a:t>splitting up the value chain</a:t>
              </a:r>
              <a:r>
                <a:rPr lang="en-US" sz="2000" dirty="0">
                  <a:solidFill>
                    <a:schemeClr val="bg1"/>
                  </a:solidFill>
                </a:rPr>
                <a:t>.</a:t>
              </a:r>
            </a:p>
          </p:txBody>
        </p:sp>
      </p:grpSp>
      <p:grpSp>
        <p:nvGrpSpPr>
          <p:cNvPr id="18" name="Group 17" descr="The value chain describes how a good is produced in stages.&#10;">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value chain </a:t>
              </a:r>
              <a:r>
                <a:rPr lang="en-US" sz="2000" dirty="0">
                  <a:solidFill>
                    <a:schemeClr val="bg1"/>
                  </a:solidFill>
                </a:rPr>
                <a:t>describes how a good is produced in stages.</a:t>
              </a:r>
            </a:p>
          </p:txBody>
        </p:sp>
      </p:grpSp>
    </p:spTree>
    <p:extLst>
      <p:ext uri="{BB962C8B-B14F-4D97-AF65-F5344CB8AC3E}">
        <p14:creationId xmlns:p14="http://schemas.microsoft.com/office/powerpoint/2010/main" val="2635915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Chain: iPhone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Advertising and marketing in the United States</a:t>
            </a:r>
          </a:p>
        </p:txBody>
      </p:sp>
      <p:sp>
        <p:nvSpPr>
          <p:cNvPr id="6" name="Arrow: Down 5">
            <a:extLst>
              <a:ext uri="{FF2B5EF4-FFF2-40B4-BE49-F238E27FC236}">
                <a16:creationId xmlns:a16="http://schemas.microsoft.com/office/drawing/2014/main" id="{26F9D16A-0916-432C-AAC0-81541AEDDF29}"/>
              </a:ext>
              <a:ext uri="{C183D7F6-B498-43B3-948B-1728B52AA6E4}">
                <adec:decorative xmlns:adec="http://schemas.microsoft.com/office/drawing/2017/decorative" val="1"/>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rrow: Down 14">
            <a:extLst>
              <a:ext uri="{FF2B5EF4-FFF2-40B4-BE49-F238E27FC236}">
                <a16:creationId xmlns:a16="http://schemas.microsoft.com/office/drawing/2014/main" id="{5129871A-7EF4-4C97-9440-4F9E4FC2AC68}"/>
              </a:ext>
              <a:ext uri="{C183D7F6-B498-43B3-948B-1728B52AA6E4}">
                <adec:decorative xmlns:adec="http://schemas.microsoft.com/office/drawing/2017/decorative" val="1"/>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Arrow: Down 15">
            <a:extLst>
              <a:ext uri="{FF2B5EF4-FFF2-40B4-BE49-F238E27FC236}">
                <a16:creationId xmlns:a16="http://schemas.microsoft.com/office/drawing/2014/main" id="{80E200CE-DE73-4A83-85F9-99952F47372D}"/>
              </a:ext>
              <a:ext uri="{C183D7F6-B498-43B3-948B-1728B52AA6E4}">
                <adec:decorative xmlns:adec="http://schemas.microsoft.com/office/drawing/2017/decorative" val="1"/>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2647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second reason that intra-industry trade between similar nations produces economic gains involves economies of scale.&#10;">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A second reason that intra-industry trade between similar nations produces economic gains involves economies of scale.</a:t>
              </a:r>
            </a:p>
          </p:txBody>
        </p:sp>
      </p:grpSp>
      <p:grpSp>
        <p:nvGrpSpPr>
          <p:cNvPr id="11" name="Group 10" descr="The concept of economies of scale means that as the scale of output goes up, average costs of production decline.&#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The concept of </a:t>
              </a:r>
              <a:r>
                <a:rPr lang="en-US" b="1" dirty="0">
                  <a:solidFill>
                    <a:schemeClr val="bg1"/>
                  </a:solidFill>
                </a:rPr>
                <a:t>economies of scale </a:t>
              </a:r>
              <a:r>
                <a:rPr lang="en-US" dirty="0">
                  <a:solidFill>
                    <a:schemeClr val="bg1"/>
                  </a:solidFill>
                </a:rPr>
                <a:t>means that as the scale of output goes up, average costs of production decline.</a:t>
              </a:r>
            </a:p>
          </p:txBody>
        </p:sp>
      </p:grpSp>
      <p:grpSp>
        <p:nvGrpSpPr>
          <p:cNvPr id="12" name="Group 11" descr="In this example, Plant M can produce output more cheaply than Plant S because of economies of scale. &#10;">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In this example, Plant </a:t>
              </a:r>
              <a:r>
                <a:rPr lang="en-US" i="1" dirty="0">
                  <a:solidFill>
                    <a:schemeClr val="bg1"/>
                  </a:solidFill>
                </a:rPr>
                <a:t>M</a:t>
              </a:r>
              <a:r>
                <a:rPr lang="en-US" dirty="0">
                  <a:solidFill>
                    <a:schemeClr val="bg1"/>
                  </a:solidFill>
                </a:rPr>
                <a:t> can produce output more cheaply than Plant </a:t>
              </a:r>
              <a:r>
                <a:rPr lang="en-US" i="1" dirty="0">
                  <a:solidFill>
                    <a:schemeClr val="bg1"/>
                  </a:solidFill>
                </a:rPr>
                <a:t>S</a:t>
              </a:r>
              <a:r>
                <a:rPr lang="en-US" dirty="0">
                  <a:solidFill>
                    <a:schemeClr val="bg1"/>
                  </a:solidFill>
                </a:rPr>
                <a:t> because of economies of scale. </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1810578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Mercantilism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dam Smith, known as the father of economics, was a Scottish philosopher who grew up in an era known now as &quot;mercantilism.&quot;&#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known as the father of economics, was a Scottish philosopher who grew up in an era known now as "mercantilism."</a:t>
              </a:r>
            </a:p>
          </p:txBody>
        </p:sp>
      </p:grpSp>
      <p:grpSp>
        <p:nvGrpSpPr>
          <p:cNvPr id="12" name="Group 11" descr="Mercantilism was a belief that countries developed wealth by hoarding gold. &#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Mercantilism was a belief that countries developed wealth by hoarding gold. </a:t>
              </a:r>
            </a:p>
          </p:txBody>
        </p:sp>
      </p:grpSp>
      <p:grpSp>
        <p:nvGrpSpPr>
          <p:cNvPr id="15" name="Group 14" descr="Adam Smith wrote a book, The Wealth of Nations, to speak out against this mercantilist system.&#10;">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wrote a book, </a:t>
              </a:r>
              <a:r>
                <a:rPr lang="en-US" sz="2000" i="1" dirty="0">
                  <a:solidFill>
                    <a:schemeClr val="bg1"/>
                  </a:solidFill>
                </a:rPr>
                <a:t>The Wealth of Nations</a:t>
              </a:r>
              <a:r>
                <a:rPr lang="en-US" sz="2000" dirty="0">
                  <a:solidFill>
                    <a:schemeClr val="bg1"/>
                  </a:solidFill>
                </a:rPr>
                <a:t>, to speak out against this mercantilist system.</a:t>
              </a:r>
            </a:p>
          </p:txBody>
        </p:sp>
      </p:grpSp>
      <p:grpSp>
        <p:nvGrpSpPr>
          <p:cNvPr id="18" name="Group 17" descr="Smith believed a nation became wealthy not by hoarding gold but by specialization and trade.&#10;">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believed a nation became wealthy not by hoarding gold but by specialization and trade.</a:t>
              </a:r>
            </a:p>
          </p:txBody>
        </p:sp>
      </p:grpSp>
      <p:grpSp>
        <p:nvGrpSpPr>
          <p:cNvPr id="21" name="Group 20" descr="Smith famously said, “Man is an animal that makes bargains: no other animal does this—no dog exchanges bones with another.”&#1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1726321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ncept of economies of scale becomes relevant to international trade when it enables one or two large producers to supply the entire country.&#10;">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economies of scale becomes relevant to international trade when it enables one or two large producers to supply the entire country.</a:t>
              </a:r>
            </a:p>
          </p:txBody>
        </p:sp>
      </p:grpSp>
      <p:grpSp>
        <p:nvGrpSpPr>
          <p:cNvPr id="12" name="Group 11" descr="For example, a single large automobile factory could probably supply all the cars consumers purchase in a smaller economy like the UK.&#10;">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single large automobile factory could probably supply all the cars consumers purchase in a smaller economy like the UK.</a:t>
              </a:r>
            </a:p>
          </p:txBody>
        </p:sp>
      </p:grpSp>
      <p:grpSp>
        <p:nvGrpSpPr>
          <p:cNvPr id="15" name="Group 14" descr="If a country has only one or two large factories and no international trade, consumers in that country would have little variety in choices.&#10;">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has only one or two large factories and no international trade, consumers in that country would have little variety in choices.</a:t>
              </a:r>
            </a:p>
          </p:txBody>
        </p:sp>
      </p:grpSp>
      <p:grpSp>
        <p:nvGrpSpPr>
          <p:cNvPr id="18" name="Group 17" descr="International trade allows a combination of lower average production costs from economies of scale and increased variety from trade.&#10;">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391928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Dynamic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sources of gains from intra-industry trade between similar economies help to broaden the concept of comparative advantage">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sources of gains from intra-industry trade between similar economies help to broaden the concept of comparative advantage.</a:t>
              </a:r>
            </a:p>
          </p:txBody>
        </p:sp>
      </p:grpSp>
      <p:grpSp>
        <p:nvGrpSpPr>
          <p:cNvPr id="12" name="Group 11" descr="In intra-industry trade, climate or geography do not determine the level of worker productivity.&#10;">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intra-industry trade, climate or geography do not determine the level of worker productivity.</a:t>
              </a:r>
            </a:p>
          </p:txBody>
        </p:sp>
      </p:grpSp>
      <p:grpSp>
        <p:nvGrpSpPr>
          <p:cNvPr id="15" name="Group 14" descr="How firms engage in specific learning about specialized products determines the level of worker productivity.&#10;">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firms engage in specific learning about specialized products determines the level of worker productivity.</a:t>
              </a:r>
            </a:p>
          </p:txBody>
        </p:sp>
      </p:grpSp>
      <p:grpSp>
        <p:nvGrpSpPr>
          <p:cNvPr id="18" name="Group 17" descr="Comparative advantage can be dynamic: it can evolve as one develops new skills and manufacturers split the value chain in new ways.&#10;">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989922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large share of global trade happens between high-income economies that are quite similar in having well-educated workers and advanced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countries practice intra-industry trade, in which they import and export the same products at the same time, like cars, machinery, and computers.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intra-industry trade between economies with similar income levels, the gains from trade come from specialized learning in very particular tasks and from economies of scale.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Splitting up the value chain means that several stages of producing a good take place in different countries around the world.</a:t>
            </a:r>
          </a:p>
          <a:p>
            <a:endParaRPr lang="en-US" sz="2000" dirty="0">
              <a:solidFill>
                <a:schemeClr val="bg1"/>
              </a:solidFill>
            </a:endParaRPr>
          </a:p>
        </p:txBody>
      </p:sp>
    </p:spTree>
    <p:extLst>
      <p:ext uri="{BB962C8B-B14F-4D97-AF65-F5344CB8AC3E}">
        <p14:creationId xmlns:p14="http://schemas.microsoft.com/office/powerpoint/2010/main" val="1410780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297744" y="2214037"/>
            <a:ext cx="987918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of Reducing Barriers to International Trade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914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ariffs are taxes that governments place on imported goods for a variety of reasons.&#10;">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 </a:t>
              </a:r>
              <a:r>
                <a:rPr lang="en-US" sz="2000" dirty="0">
                  <a:solidFill>
                    <a:schemeClr val="bg1"/>
                  </a:solidFill>
                </a:rPr>
                <a:t>are taxes that governments place on imported goods for a variety of reasons.</a:t>
              </a:r>
            </a:p>
          </p:txBody>
        </p:sp>
      </p:grpSp>
      <p:grpSp>
        <p:nvGrpSpPr>
          <p:cNvPr id="13" name="Group 12" descr="Some of these reasons include protecting sensitive industries, humanitarian reasons, and protecting against dumping.&#10;">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these reasons include protecting sensitive industries, humanitarian reasons, and protecting against dumping.</a:t>
              </a:r>
            </a:p>
          </p:txBody>
        </p:sp>
      </p:grpSp>
      <p:grpSp>
        <p:nvGrpSpPr>
          <p:cNvPr id="16" name="Group 15" descr="Traditionally, tariffs were used simply as a political tool to protect certain vested economic, social, and cultural interests.&#10;">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0938189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orld Trade Organization">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algn="ctr"/>
              <a:r>
                <a:rPr lang="en-US" sz="3600" b="1" dirty="0">
                  <a:solidFill>
                    <a:schemeClr val="bg1"/>
                  </a:solidFill>
                </a:rPr>
                <a:t>World Trade Organization</a:t>
              </a:r>
              <a:endParaRPr lang="en-US" sz="3600" dirty="0">
                <a:solidFill>
                  <a:schemeClr val="bg1"/>
                </a:solidFill>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algn="ctr"/>
            <a:r>
              <a:rPr lang="en-US" sz="2400" dirty="0">
                <a:solidFill>
                  <a:schemeClr val="bg1"/>
                </a:solidFill>
              </a:rPr>
              <a:t>committed to lowering barriers to trade</a:t>
            </a:r>
          </a:p>
        </p:txBody>
      </p:sp>
      <p:sp>
        <p:nvSpPr>
          <p:cNvPr id="8" name="Up Arrow 4">
            <a:extLst>
              <a:ext uri="{FF2B5EF4-FFF2-40B4-BE49-F238E27FC236}">
                <a16:creationId xmlns:a16="http://schemas.microsoft.com/office/drawing/2014/main" id="{2A94ABA8-8626-4527-813D-3202A09F2EB4}"/>
              </a:ext>
              <a:ext uri="{C183D7F6-B498-43B3-948B-1728B52AA6E4}">
                <adec:decorative xmlns:adec="http://schemas.microsoft.com/office/drawing/2017/decorative" val="1"/>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descr="The economic benefits from reducing barriers to trade are most felt by low-income countries.&#10;">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algn="ctr"/>
              <a:r>
                <a:rPr lang="en-US" sz="2000" dirty="0">
                  <a:solidFill>
                    <a:schemeClr val="bg1"/>
                  </a:solidFill>
                </a:rPr>
                <a:t>The economic benefits from reducing barriers to trade are most felt by low-income countries.</a:t>
              </a:r>
            </a:p>
          </p:txBody>
        </p:sp>
      </p:grpSp>
    </p:spTree>
    <p:extLst>
      <p:ext uri="{BB962C8B-B14F-4D97-AF65-F5344CB8AC3E}">
        <p14:creationId xmlns:p14="http://schemas.microsoft.com/office/powerpoint/2010/main" val="36251402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Low-income countries benefit more from trade than high-income countries.&#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benefit more from trade than high-income countries.</a:t>
              </a:r>
            </a:p>
          </p:txBody>
        </p:sp>
      </p:grpSp>
      <p:grpSp>
        <p:nvGrpSpPr>
          <p:cNvPr id="18" name="Group 17" descr="The U.S. economy has less need for international trade because it can already take advantage of internal trade within its economy.&#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has less need for international trade because it can already take advantage of internal trade within its economy.</a:t>
              </a:r>
            </a:p>
          </p:txBody>
        </p:sp>
      </p:grpSp>
      <p:grpSp>
        <p:nvGrpSpPr>
          <p:cNvPr id="21" name="Group 20" descr="Many smaller national economies around the world have much more limited possibilities for trade inside their countries.&#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smaller national economies around the world have much more limited possibilities for trade inside their countries.</a:t>
              </a:r>
            </a:p>
          </p:txBody>
        </p:sp>
      </p:grpSp>
      <p:grpSp>
        <p:nvGrpSpPr>
          <p:cNvPr id="24" name="Group 23" descr="Without international trade, they may have little ability to benefit from comparative advantage, the value chain, or economies of scale.&#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480496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From Interpersonal to International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all benefit from living in economies where people and firms can specialize and trade with each other.&#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all benefit from living in economies where people and firms can specialize and trade with each other.</a:t>
              </a:r>
            </a:p>
          </p:txBody>
        </p:sp>
      </p:grpSp>
      <p:grpSp>
        <p:nvGrpSpPr>
          <p:cNvPr id="18" name="Group 17" descr="If interpersonal, intercommunity, and interstate trade offer economic gains, it should make sense that international trade offers gains, too.&#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interpersonal, intercommunity, and interstate trade offer economic gains, it should make sense that international trade offers gains, too.</a:t>
              </a:r>
            </a:p>
          </p:txBody>
        </p:sp>
      </p:grpSp>
      <p:grpSp>
        <p:nvGrpSpPr>
          <p:cNvPr id="21" name="Group 20" descr="International trade currently involves about $20 trillion worth of goods and services moving around the globe. &#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currently involves about $20 trillion worth of goods and services moving around the globe. </a:t>
              </a:r>
            </a:p>
          </p:txBody>
        </p:sp>
      </p:grpSp>
      <p:grpSp>
        <p:nvGrpSpPr>
          <p:cNvPr id="24" name="Group 23" descr="Any economic force of that size, even if it confers overall benefits, is certain to cause disruption and controversy.&#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3083831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316902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ountry has an absolute advantage over another country in producing a good if it uses fewer resources to produce that good.&#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an </a:t>
              </a:r>
              <a:r>
                <a:rPr lang="en-US" sz="2000" b="1" dirty="0">
                  <a:solidFill>
                    <a:schemeClr val="bg1"/>
                  </a:solidFill>
                </a:rPr>
                <a:t>absolute advantage </a:t>
              </a:r>
              <a:r>
                <a:rPr lang="en-US" sz="2000" dirty="0">
                  <a:solidFill>
                    <a:schemeClr val="bg1"/>
                  </a:solidFill>
                </a:rPr>
                <a:t>over another country in producing a good if it uses fewer resources to produce that good.</a:t>
              </a:r>
            </a:p>
          </p:txBody>
        </p:sp>
      </p:grpSp>
      <p:grpSp>
        <p:nvGrpSpPr>
          <p:cNvPr id="12" name="Group 11" descr="Absolute advantage can be the result of a country's natural endow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Absolute advantage can be the result of a country's natural endowment.</a:t>
              </a:r>
            </a:p>
          </p:txBody>
        </p:sp>
      </p:grpSp>
      <p:grpSp>
        <p:nvGrpSpPr>
          <p:cNvPr id="15" name="Group 14" descr="For example, Guatemala and Colombia have climates especially suited for growing coffe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Guatemala and Colombia have climates especially suited for growing coffee.</a:t>
              </a:r>
            </a:p>
          </p:txBody>
        </p:sp>
      </p:grpSp>
      <p:grpSp>
        <p:nvGrpSpPr>
          <p:cNvPr id="18" name="Group 17" descr="As some have argued, &quot;geography is destiny.&quot;&#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some have argued, "geography is destiny."</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a:p>
            <a:pPr algn="ctr"/>
            <a:r>
              <a:rPr lang="en-US" sz="2000" i="1" dirty="0">
                <a:solidFill>
                  <a:schemeClr val="bg1"/>
                </a:solidFill>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algn="ctr"/>
            <a:endParaRPr lang="en-US" sz="2000" dirty="0">
              <a:solidFill>
                <a:schemeClr val="bg1"/>
              </a:solidFill>
            </a:endParaRPr>
          </a:p>
        </p:txBody>
      </p:sp>
    </p:spTree>
    <p:extLst>
      <p:ext uri="{BB962C8B-B14F-4D97-AF65-F5344CB8AC3E}">
        <p14:creationId xmlns:p14="http://schemas.microsoft.com/office/powerpoint/2010/main" val="1730877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Tariffs are placed on imported goods as a way of protecting sensitive industries for humanitarian reasons and for protection against dumping.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Traditionally, tariffs were used as a political tool to protect certain vested economic, social, and cultural interests.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WTO has been, and continues to be, a way for nations to meet and negotiate in order to reduce barriers to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gains of international trade are very large for smaller countries but are beneficial to all.</a:t>
            </a:r>
          </a:p>
          <a:p>
            <a:endParaRPr lang="en-US" sz="2000" dirty="0">
              <a:solidFill>
                <a:schemeClr val="bg1"/>
              </a:solidFill>
            </a:endParaRPr>
          </a:p>
        </p:txBody>
      </p:sp>
    </p:spTree>
    <p:extLst>
      <p:ext uri="{BB962C8B-B14F-4D97-AF65-F5344CB8AC3E}">
        <p14:creationId xmlns:p14="http://schemas.microsoft.com/office/powerpoint/2010/main" val="3296325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algn="ctr"/>
            <a:r>
              <a:rPr lang="en-US" sz="2000" dirty="0">
                <a:solidFill>
                  <a:schemeClr val="bg1"/>
                </a:solidFill>
              </a:rPr>
              <a:t>If the U.S. is able to produce corn faster and with fewer resources than Brazil, the U.S. has the absolute advantage in corn.</a:t>
            </a:r>
          </a:p>
        </p:txBody>
      </p: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249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country has a comparative advantage when it can produce a good at a lower cost in terms of other goods.&#10;">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 </a:t>
              </a:r>
              <a:r>
                <a:rPr lang="en-US" sz="2000" b="1" dirty="0">
                  <a:solidFill>
                    <a:schemeClr val="bg1"/>
                  </a:solidFill>
                </a:rPr>
                <a:t>comparative advantage </a:t>
              </a:r>
              <a:r>
                <a:rPr lang="en-US" sz="2000" dirty="0">
                  <a:solidFill>
                    <a:schemeClr val="bg1"/>
                  </a:solidFill>
                </a:rPr>
                <a:t>when it can produce a good at a lower cost in terms of other goods.</a:t>
              </a:r>
            </a:p>
          </p:txBody>
        </p:sp>
      </p:grpSp>
      <p:grpSp>
        <p:nvGrpSpPr>
          <p:cNvPr id="8" name="Group 7" descr="The question each country or company should be asking when it trades is this: &quot;What do we give up to produce this good?&quot;&#10;">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question each country or company should be asking when it trades is this: "What do we give up to produce this good?"</a:t>
              </a:r>
            </a:p>
          </p:txBody>
        </p:sp>
      </p:grpSp>
      <p:grpSp>
        <p:nvGrpSpPr>
          <p:cNvPr id="11" name="Group 10" descr="The concept of comparative advantage is based on this idea of opportunity cost.&#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comparative advantage is based on this idea of </a:t>
              </a:r>
              <a:r>
                <a:rPr lang="en-US" sz="2000" b="1" dirty="0">
                  <a:solidFill>
                    <a:schemeClr val="bg1"/>
                  </a:solidFill>
                </a:rPr>
                <a:t>opportunity cost</a:t>
              </a:r>
              <a:r>
                <a:rPr lang="en-US" sz="2000" dirty="0">
                  <a:solidFill>
                    <a:schemeClr val="bg1"/>
                  </a:solidFill>
                </a:rPr>
                <a:t>.</a:t>
              </a:r>
            </a:p>
          </p:txBody>
        </p:sp>
      </p:grpSp>
      <p:grpSp>
        <p:nvGrpSpPr>
          <p:cNvPr id="14" name="Group 13" descr="For example, if Zambia focuses its resources on producing copper, it cannot use its land, labor, and finances to produce other goods.&#10;">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1632733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algn="ctr"/>
            <a:endParaRPr lang="en-US" sz="2000" dirty="0">
              <a:solidFill>
                <a:schemeClr val="bg1"/>
              </a:solidFill>
            </a:endParaRPr>
          </a:p>
          <a:p>
            <a:pPr algn="ctr"/>
            <a:r>
              <a:rPr lang="en-US" sz="2000" i="1" dirty="0">
                <a:solidFill>
                  <a:schemeClr val="bg1"/>
                </a:solidFill>
              </a:rPr>
              <a:t>Your opportunity cost of making a sandwich is 75/15 = 5 cookies.</a:t>
            </a:r>
          </a:p>
          <a:p>
            <a:pPr algn="ctr"/>
            <a:r>
              <a:rPr lang="en-US" sz="2000" i="1" dirty="0">
                <a:solidFill>
                  <a:schemeClr val="bg1"/>
                </a:solidFill>
              </a:rPr>
              <a:t>Your opportunity cost of making a cookie is 15/75 = 1/5 of a sandwich.</a:t>
            </a:r>
          </a:p>
          <a:p>
            <a:pPr algn="ctr"/>
            <a:r>
              <a:rPr lang="en-US" sz="2000" i="1" dirty="0">
                <a:solidFill>
                  <a:schemeClr val="bg1"/>
                </a:solidFill>
              </a:rPr>
              <a:t>Your roommate’s opportunity cost of making a sandwich is 90/30 = 3 cookies.</a:t>
            </a:r>
          </a:p>
          <a:p>
            <a:pPr algn="ctr"/>
            <a:r>
              <a:rPr lang="en-US" sz="2000" i="1" dirty="0">
                <a:solidFill>
                  <a:schemeClr val="bg1"/>
                </a:solidFill>
              </a:rPr>
              <a:t>Your roommate’s opportunity cost of making a cookie is 30/90 = 1/3 of a sandwich.</a:t>
            </a:r>
          </a:p>
          <a:p>
            <a:pPr algn="ctr"/>
            <a:r>
              <a:rPr lang="en-US" sz="2000" i="1" dirty="0">
                <a:solidFill>
                  <a:schemeClr val="bg1"/>
                </a:solidFill>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75278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0B0AA86-4E65-49FA-93D8-4B10D96319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6E559E-9754-4490-8589-A08AB0E6D5C2}">
  <ds:schemaRefs>
    <ds:schemaRef ds:uri="http://schemas.microsoft.com/sharepoint/v3/contenttype/forms"/>
  </ds:schemaRefs>
</ds:datastoreItem>
</file>

<file path=customXml/itemProps3.xml><?xml version="1.0" encoding="utf-8"?>
<ds:datastoreItem xmlns:ds="http://schemas.openxmlformats.org/officeDocument/2006/customXml" ds:itemID="{357D6C27-9445-4511-823D-681658935D80}">
  <ds:schemaRefs>
    <ds:schemaRef ds:uri="http://www.w3.org/XML/1998/namespace"/>
    <ds:schemaRef ds:uri="http://purl.org/dc/dcmitype/"/>
    <ds:schemaRef ds:uri="fdab59f7-c3a7-48e5-acd8-618ce834776e"/>
    <ds:schemaRef ds:uri="http://schemas.openxmlformats.org/package/2006/metadata/core-properties"/>
    <ds:schemaRef ds:uri="http://schemas.microsoft.com/office/2006/documentManagement/types"/>
    <ds:schemaRef ds:uri="http://purl.org/dc/elements/1.1/"/>
    <ds:schemaRef ds:uri="http://purl.org/dc/terms/"/>
    <ds:schemaRef ds:uri="06d9c582-05c2-476b-83d2-72ab8b1380b2"/>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7489</TotalTime>
  <Words>6312</Words>
  <Application>Microsoft Office PowerPoint</Application>
  <PresentationFormat>Widescreen</PresentationFormat>
  <Paragraphs>436</Paragraphs>
  <Slides>52</Slides>
  <Notes>48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Arial</vt:lpstr>
      <vt:lpstr>Calibri</vt:lpstr>
      <vt:lpstr>Calibri Light</vt:lpstr>
      <vt:lpstr>Century Gothic</vt:lpstr>
      <vt:lpstr>Office Theme</vt:lpstr>
      <vt:lpstr>1_Office Theme</vt:lpstr>
      <vt:lpstr>Absolute and Comparative Advantage</vt:lpstr>
      <vt:lpstr>Introduction1</vt:lpstr>
      <vt:lpstr>Trade</vt:lpstr>
      <vt:lpstr>Mercantilism</vt:lpstr>
      <vt:lpstr>Absolute Advantage1</vt:lpstr>
      <vt:lpstr>Absolute Advantage2</vt:lpstr>
      <vt:lpstr>Comparative Advantage1</vt:lpstr>
      <vt:lpstr>On Your Own1</vt:lpstr>
      <vt:lpstr>On Your Own2</vt:lpstr>
      <vt:lpstr>A Numerical Example of Absolute and Comparative Advantage1</vt:lpstr>
      <vt:lpstr>A Numerical Example of Absolute and Comparative Advantage2</vt:lpstr>
      <vt:lpstr>Production Possibilities Frontier1</vt:lpstr>
      <vt:lpstr>Production Possibilities Frontier2</vt:lpstr>
      <vt:lpstr>Opportunity Cost and Comparative Advantage</vt:lpstr>
      <vt:lpstr>Gains from Trade</vt:lpstr>
      <vt:lpstr>Summary1</vt:lpstr>
      <vt:lpstr>What Happens When a Country Has an Absolute Advantage in All Goods</vt:lpstr>
      <vt:lpstr>Introduction2</vt:lpstr>
      <vt:lpstr>Production Possibilities and Comparative Advantage</vt:lpstr>
      <vt:lpstr>Absolute Advantage</vt:lpstr>
      <vt:lpstr>Production Possibilities</vt:lpstr>
      <vt:lpstr>Production Possibilities Frontier</vt:lpstr>
      <vt:lpstr>Mutually Beneficial Trade with Comparative Advantage1</vt:lpstr>
      <vt:lpstr>Mutually Beneficial Trade with Comparative Advantage2</vt:lpstr>
      <vt:lpstr>Mutually Beneficial Trade with Comparative Advantage</vt:lpstr>
      <vt:lpstr>Real World Example1</vt:lpstr>
      <vt:lpstr>Real World Example2</vt:lpstr>
      <vt:lpstr>Summary2</vt:lpstr>
      <vt:lpstr>Intra-industry Trade between Similar Economies</vt:lpstr>
      <vt:lpstr>Introduction3</vt:lpstr>
      <vt:lpstr>Comparative Advantage2</vt:lpstr>
      <vt:lpstr>The Prevalence of Intra-industry Trade between Similar Economies</vt:lpstr>
      <vt:lpstr>Intra-industry Trade1</vt:lpstr>
      <vt:lpstr>Intra-industry Trade2</vt:lpstr>
      <vt:lpstr>On Your Own3</vt:lpstr>
      <vt:lpstr>On Your Own4 </vt:lpstr>
      <vt:lpstr>Gains from Specialization and Learning</vt:lpstr>
      <vt:lpstr>Value Chain: iPhone</vt:lpstr>
      <vt:lpstr>Economies of Scale, Competition, Variety1</vt:lpstr>
      <vt:lpstr>Economies of Scale, Competition, Variety2</vt:lpstr>
      <vt:lpstr>Dynamic Comparative Advantage</vt:lpstr>
      <vt:lpstr>Summary3</vt:lpstr>
      <vt:lpstr>The Benefits of Reducing Barriers to International Trade</vt:lpstr>
      <vt:lpstr>Tariffs</vt:lpstr>
      <vt:lpstr>WTO</vt:lpstr>
      <vt:lpstr>International Trade1</vt:lpstr>
      <vt:lpstr>International Trade2</vt:lpstr>
      <vt:lpstr>From Interpersonal to International Trade</vt:lpstr>
      <vt:lpstr>On Your Own5</vt:lpstr>
      <vt:lpstr>On Your Own6 </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37</cp:revision>
  <dcterms:created xsi:type="dcterms:W3CDTF">2017-06-16T13:06:21Z</dcterms:created>
  <dcterms:modified xsi:type="dcterms:W3CDTF">2026-02-04T14:55:18Z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