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53"/>
  </p:notesMasterIdLst>
  <p:sldIdLst>
    <p:sldId id="256" r:id="rId5"/>
    <p:sldId id="371" r:id="rId6"/>
    <p:sldId id="391" r:id="rId7"/>
    <p:sldId id="392" r:id="rId8"/>
    <p:sldId id="434" r:id="rId9"/>
    <p:sldId id="401" r:id="rId10"/>
    <p:sldId id="386" r:id="rId11"/>
    <p:sldId id="394" r:id="rId12"/>
    <p:sldId id="395" r:id="rId13"/>
    <p:sldId id="396" r:id="rId14"/>
    <p:sldId id="397" r:id="rId15"/>
    <p:sldId id="398" r:id="rId16"/>
    <p:sldId id="399" r:id="rId17"/>
    <p:sldId id="400" r:id="rId18"/>
    <p:sldId id="364" r:id="rId19"/>
    <p:sldId id="402" r:id="rId20"/>
    <p:sldId id="403" r:id="rId21"/>
    <p:sldId id="404" r:id="rId22"/>
    <p:sldId id="405" r:id="rId23"/>
    <p:sldId id="406" r:id="rId24"/>
    <p:sldId id="407" r:id="rId25"/>
    <p:sldId id="408" r:id="rId26"/>
    <p:sldId id="435" r:id="rId27"/>
    <p:sldId id="410" r:id="rId28"/>
    <p:sldId id="411" r:id="rId29"/>
    <p:sldId id="412" r:id="rId30"/>
    <p:sldId id="413" r:id="rId31"/>
    <p:sldId id="414" r:id="rId32"/>
    <p:sldId id="415" r:id="rId33"/>
    <p:sldId id="416" r:id="rId34"/>
    <p:sldId id="417" r:id="rId35"/>
    <p:sldId id="418" r:id="rId36"/>
    <p:sldId id="419" r:id="rId37"/>
    <p:sldId id="420" r:id="rId38"/>
    <p:sldId id="421" r:id="rId39"/>
    <p:sldId id="422" r:id="rId40"/>
    <p:sldId id="423" r:id="rId41"/>
    <p:sldId id="424" r:id="rId42"/>
    <p:sldId id="425" r:id="rId43"/>
    <p:sldId id="426" r:id="rId44"/>
    <p:sldId id="427" r:id="rId45"/>
    <p:sldId id="428" r:id="rId46"/>
    <p:sldId id="429" r:id="rId47"/>
    <p:sldId id="430" r:id="rId48"/>
    <p:sldId id="431" r:id="rId49"/>
    <p:sldId id="432" r:id="rId50"/>
    <p:sldId id="433" r:id="rId51"/>
    <p:sldId id="275" r:id="rId52"/>
  </p:sldIdLst>
  <p:sldSz cx="12192000" cy="6858000"/>
  <p:notesSz cx="6858000" cy="9144000"/>
  <p:embeddedFontLst>
    <p:embeddedFont>
      <p:font typeface="Century Gothic" panose="020B0502020202020204" pitchFamily="34"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2"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3"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B20E5D-1F2F-4C1C-8A3C-9E91BB166F5E}" v="3" dt="2026-02-04T14:43:51.2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71" autoAdjust="0"/>
  </p:normalViewPr>
  <p:slideViewPr>
    <p:cSldViewPr snapToGrid="0">
      <p:cViewPr varScale="1">
        <p:scale>
          <a:sx n="92" d="100"/>
          <a:sy n="92" d="100"/>
        </p:scale>
        <p:origin x="11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2.fntdata"/><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66"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3.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fntdata"/><Relationship Id="rId62"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4.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16T21:07:44.898" v="522" actId="20577"/>
      <pc:docMkLst>
        <pc:docMk/>
      </pc:docMkLst>
      <pc:sldChg chg="modSp mod">
        <pc:chgData name="Annaleise Radchenko" userId="6249d1a9-d5dd-4793-b8df-98b5e6874abb" providerId="ADAL" clId="{4A5B4154-50F6-4F5B-A4D7-A9ED8C205C6B}" dt="2026-01-14T20:17:53.260" v="60" actId="33553"/>
        <pc:sldMkLst>
          <pc:docMk/>
          <pc:sldMk cId="0" sldId="256"/>
        </pc:sldMkLst>
        <pc:spChg chg="mod">
          <ac:chgData name="Annaleise Radchenko" userId="6249d1a9-d5dd-4793-b8df-98b5e6874abb" providerId="ADAL" clId="{4A5B4154-50F6-4F5B-A4D7-A9ED8C205C6B}" dt="2026-01-14T20:17:41.753" v="0" actId="962"/>
          <ac:spMkLst>
            <pc:docMk/>
            <pc:sldMk cId="0" sldId="256"/>
            <ac:spMk id="49" creationId="{00000000-0000-0000-0000-000000000000}"/>
          </ac:spMkLst>
        </pc:spChg>
        <pc:spChg chg="mod">
          <ac:chgData name="Annaleise Radchenko" userId="6249d1a9-d5dd-4793-b8df-98b5e6874abb" providerId="ADAL" clId="{4A5B4154-50F6-4F5B-A4D7-A9ED8C205C6B}" dt="2026-01-14T20:17:53.260" v="60" actId="33553"/>
          <ac:spMkLst>
            <pc:docMk/>
            <pc:sldMk cId="0" sldId="256"/>
            <ac:spMk id="50" creationId="{00000000-0000-0000-0000-000000000000}"/>
          </ac:spMkLst>
        </pc:spChg>
        <pc:cxnChg chg="mod">
          <ac:chgData name="Annaleise Radchenko" userId="6249d1a9-d5dd-4793-b8df-98b5e6874abb" providerId="ADAL" clId="{4A5B4154-50F6-4F5B-A4D7-A9ED8C205C6B}" dt="2026-01-14T20:17:41.753" v="1" actId="962"/>
          <ac:cxnSpMkLst>
            <pc:docMk/>
            <pc:sldMk cId="0" sldId="256"/>
            <ac:cxnSpMk id="51" creationId="{00000000-0000-0000-0000-000000000000}"/>
          </ac:cxnSpMkLst>
        </pc:cxnChg>
        <pc:cxnChg chg="mod">
          <ac:chgData name="Annaleise Radchenko" userId="6249d1a9-d5dd-4793-b8df-98b5e6874abb" providerId="ADAL" clId="{4A5B4154-50F6-4F5B-A4D7-A9ED8C205C6B}" dt="2026-01-14T20:17:41.753" v="2" actId="962"/>
          <ac:cxnSpMkLst>
            <pc:docMk/>
            <pc:sldMk cId="0" sldId="256"/>
            <ac:cxnSpMk id="53" creationId="{00000000-0000-0000-0000-000000000000}"/>
          </ac:cxnSpMkLst>
        </pc:cxnChg>
      </pc:sldChg>
      <pc:sldChg chg="modSp mod">
        <pc:chgData name="Annaleise Radchenko" userId="6249d1a9-d5dd-4793-b8df-98b5e6874abb" providerId="ADAL" clId="{4A5B4154-50F6-4F5B-A4D7-A9ED8C205C6B}" dt="2026-01-16T20:06:48.234" v="499" actId="33553"/>
        <pc:sldMkLst>
          <pc:docMk/>
          <pc:sldMk cId="0" sldId="275"/>
        </pc:sldMkLst>
        <pc:spChg chg="mod">
          <ac:chgData name="Annaleise Radchenko" userId="6249d1a9-d5dd-4793-b8df-98b5e6874abb" providerId="ADAL" clId="{4A5B4154-50F6-4F5B-A4D7-A9ED8C205C6B}" dt="2026-01-16T20:06:48.234" v="499" actId="33553"/>
          <ac:spMkLst>
            <pc:docMk/>
            <pc:sldMk cId="0" sldId="275"/>
            <ac:spMk id="349" creationId="{00000000-0000-0000-0000-000000000000}"/>
          </ac:spMkLst>
        </pc:spChg>
        <pc:cxnChg chg="mod">
          <ac:chgData name="Annaleise Radchenko" userId="6249d1a9-d5dd-4793-b8df-98b5e6874abb" providerId="ADAL" clId="{4A5B4154-50F6-4F5B-A4D7-A9ED8C205C6B}" dt="2026-01-14T20:17:42.273" v="59" actId="962"/>
          <ac:cxnSpMkLst>
            <pc:docMk/>
            <pc:sldMk cId="0" sldId="275"/>
            <ac:cxnSpMk id="348" creationId="{00000000-0000-0000-0000-000000000000}"/>
          </ac:cxnSpMkLst>
        </pc:cxnChg>
      </pc:sldChg>
      <pc:sldChg chg="delSp modSp mod">
        <pc:chgData name="Annaleise Radchenko" userId="6249d1a9-d5dd-4793-b8df-98b5e6874abb" providerId="ADAL" clId="{4A5B4154-50F6-4F5B-A4D7-A9ED8C205C6B}" dt="2026-01-14T21:34:18.962" v="215" actId="1076"/>
        <pc:sldMkLst>
          <pc:docMk/>
          <pc:sldMk cId="1744979055" sldId="364"/>
        </pc:sldMkLst>
        <pc:spChg chg="mod">
          <ac:chgData name="Annaleise Radchenko" userId="6249d1a9-d5dd-4793-b8df-98b5e6874abb" providerId="ADAL" clId="{4A5B4154-50F6-4F5B-A4D7-A9ED8C205C6B}" dt="2026-01-14T21:34:18.962" v="215" actId="1076"/>
          <ac:spMkLst>
            <pc:docMk/>
            <pc:sldMk cId="1744979055" sldId="364"/>
            <ac:spMk id="3" creationId="{3601E3BA-053D-463A-9A46-79AA4CDD62A6}"/>
          </ac:spMkLst>
        </pc:spChg>
        <pc:spChg chg="mod">
          <ac:chgData name="Annaleise Radchenko" userId="6249d1a9-d5dd-4793-b8df-98b5e6874abb" providerId="ADAL" clId="{4A5B4154-50F6-4F5B-A4D7-A9ED8C205C6B}" dt="2026-01-14T20:17:41.897" v="16" actId="962"/>
          <ac:spMkLst>
            <pc:docMk/>
            <pc:sldMk cId="1744979055" sldId="364"/>
            <ac:spMk id="7" creationId="{056E9BCE-F8DF-4D43-9451-DE1D45B86F57}"/>
          </ac:spMkLst>
        </pc:spChg>
        <pc:spChg chg="mod topLvl">
          <ac:chgData name="Annaleise Radchenko" userId="6249d1a9-d5dd-4793-b8df-98b5e6874abb" providerId="ADAL" clId="{4A5B4154-50F6-4F5B-A4D7-A9ED8C205C6B}" dt="2026-01-14T21:33:52.201" v="212" actId="33553"/>
          <ac:spMkLst>
            <pc:docMk/>
            <pc:sldMk cId="1744979055" sldId="364"/>
            <ac:spMk id="26" creationId="{00000000-0000-0000-0000-000000000000}"/>
          </ac:spMkLst>
        </pc:spChg>
        <pc:cxnChg chg="mod">
          <ac:chgData name="Annaleise Radchenko" userId="6249d1a9-d5dd-4793-b8df-98b5e6874abb" providerId="ADAL" clId="{4A5B4154-50F6-4F5B-A4D7-A9ED8C205C6B}" dt="2026-01-14T20:17:41.897" v="17" actId="962"/>
          <ac:cxnSpMkLst>
            <pc:docMk/>
            <pc:sldMk cId="1744979055" sldId="364"/>
            <ac:cxnSpMk id="55" creationId="{00000000-0000-0000-0000-000000000000}"/>
          </ac:cxnSpMkLst>
        </pc:cxnChg>
      </pc:sldChg>
      <pc:sldChg chg="delSp modSp mod">
        <pc:chgData name="Annaleise Radchenko" userId="6249d1a9-d5dd-4793-b8df-98b5e6874abb" providerId="ADAL" clId="{4A5B4154-50F6-4F5B-A4D7-A9ED8C205C6B}" dt="2026-01-14T20:22:58.806" v="76" actId="478"/>
        <pc:sldMkLst>
          <pc:docMk/>
          <pc:sldMk cId="3798844976" sldId="371"/>
        </pc:sldMkLst>
        <pc:spChg chg="mod topLvl">
          <ac:chgData name="Annaleise Radchenko" userId="6249d1a9-d5dd-4793-b8df-98b5e6874abb" providerId="ADAL" clId="{4A5B4154-50F6-4F5B-A4D7-A9ED8C205C6B}" dt="2026-01-14T20:20:24.920" v="64" actId="33553"/>
          <ac:spMkLst>
            <pc:docMk/>
            <pc:sldMk cId="3798844976" sldId="371"/>
            <ac:spMk id="68" creationId="{00000000-0000-0000-0000-000000000000}"/>
          </ac:spMkLst>
        </pc:spChg>
        <pc:grpChg chg="mod">
          <ac:chgData name="Annaleise Radchenko" userId="6249d1a9-d5dd-4793-b8df-98b5e6874abb" providerId="ADAL" clId="{4A5B4154-50F6-4F5B-A4D7-A9ED8C205C6B}" dt="2026-01-14T20:21:15.450" v="68" actId="962"/>
          <ac:grpSpMkLst>
            <pc:docMk/>
            <pc:sldMk cId="3798844976" sldId="371"/>
            <ac:grpSpMk id="11" creationId="{8F4E44DC-A241-4411-96F1-1C705D4D565F}"/>
          </ac:grpSpMkLst>
        </pc:grpChg>
        <pc:grpChg chg="mod">
          <ac:chgData name="Annaleise Radchenko" userId="6249d1a9-d5dd-4793-b8df-98b5e6874abb" providerId="ADAL" clId="{4A5B4154-50F6-4F5B-A4D7-A9ED8C205C6B}" dt="2026-01-14T20:22:03.906" v="70" actId="962"/>
          <ac:grpSpMkLst>
            <pc:docMk/>
            <pc:sldMk cId="3798844976" sldId="371"/>
            <ac:grpSpMk id="17" creationId="{9539C497-B2E0-4BDD-84E8-45AFD211ECCD}"/>
          </ac:grpSpMkLst>
        </pc:grpChg>
        <pc:grpChg chg="mod">
          <ac:chgData name="Annaleise Radchenko" userId="6249d1a9-d5dd-4793-b8df-98b5e6874abb" providerId="ADAL" clId="{4A5B4154-50F6-4F5B-A4D7-A9ED8C205C6B}" dt="2026-01-14T20:22:27.235" v="72" actId="962"/>
          <ac:grpSpMkLst>
            <pc:docMk/>
            <pc:sldMk cId="3798844976" sldId="371"/>
            <ac:grpSpMk id="20" creationId="{22D14B2A-682C-497B-B318-ED33E60AA45F}"/>
          </ac:grpSpMkLst>
        </pc:grpChg>
        <pc:grpChg chg="mod">
          <ac:chgData name="Annaleise Radchenko" userId="6249d1a9-d5dd-4793-b8df-98b5e6874abb" providerId="ADAL" clId="{4A5B4154-50F6-4F5B-A4D7-A9ED8C205C6B}" dt="2026-01-14T20:22:44.473" v="74" actId="962"/>
          <ac:grpSpMkLst>
            <pc:docMk/>
            <pc:sldMk cId="3798844976" sldId="371"/>
            <ac:grpSpMk id="23" creationId="{24C1B760-C371-46B4-9F29-0AE3F79868C9}"/>
          </ac:grpSpMkLst>
        </pc:grpChg>
        <pc:cxnChg chg="mod">
          <ac:chgData name="Annaleise Radchenko" userId="6249d1a9-d5dd-4793-b8df-98b5e6874abb" providerId="ADAL" clId="{4A5B4154-50F6-4F5B-A4D7-A9ED8C205C6B}" dt="2026-01-14T20:17:41.769" v="3" actId="962"/>
          <ac:cxnSpMkLst>
            <pc:docMk/>
            <pc:sldMk cId="3798844976" sldId="371"/>
            <ac:cxnSpMk id="70" creationId="{00000000-0000-0000-0000-000000000000}"/>
          </ac:cxnSpMkLst>
        </pc:cxnChg>
      </pc:sldChg>
      <pc:sldChg chg="delSp modSp mod">
        <pc:chgData name="Annaleise Radchenko" userId="6249d1a9-d5dd-4793-b8df-98b5e6874abb" providerId="ADAL" clId="{4A5B4154-50F6-4F5B-A4D7-A9ED8C205C6B}" dt="2026-01-14T21:14:38.483" v="138" actId="478"/>
        <pc:sldMkLst>
          <pc:docMk/>
          <pc:sldMk cId="1470849825" sldId="386"/>
        </pc:sldMkLst>
        <pc:spChg chg="mod">
          <ac:chgData name="Annaleise Radchenko" userId="6249d1a9-d5dd-4793-b8df-98b5e6874abb" providerId="ADAL" clId="{4A5B4154-50F6-4F5B-A4D7-A9ED8C205C6B}" dt="2026-01-14T21:14:05.687" v="130" actId="1076"/>
          <ac:spMkLst>
            <pc:docMk/>
            <pc:sldMk cId="1470849825" sldId="386"/>
            <ac:spMk id="22" creationId="{D5FAD466-CB2B-4EAE-9118-AD1EF35DEE27}"/>
          </ac:spMkLst>
        </pc:spChg>
        <pc:spChg chg="mod topLvl">
          <ac:chgData name="Annaleise Radchenko" userId="6249d1a9-d5dd-4793-b8df-98b5e6874abb" providerId="ADAL" clId="{4A5B4154-50F6-4F5B-A4D7-A9ED8C205C6B}" dt="2026-01-14T21:14:24.198" v="135" actId="33553"/>
          <ac:spMkLst>
            <pc:docMk/>
            <pc:sldMk cId="1470849825" sldId="386"/>
            <ac:spMk id="68" creationId="{00000000-0000-0000-0000-000000000000}"/>
          </ac:spMkLst>
        </pc:spChg>
        <pc:grpChg chg="mod">
          <ac:chgData name="Annaleise Radchenko" userId="6249d1a9-d5dd-4793-b8df-98b5e6874abb" providerId="ADAL" clId="{4A5B4154-50F6-4F5B-A4D7-A9ED8C205C6B}" dt="2026-01-14T21:13:53.168" v="126" actId="962"/>
          <ac:grpSpMkLst>
            <pc:docMk/>
            <pc:sldMk cId="1470849825" sldId="386"/>
            <ac:grpSpMk id="11" creationId="{8F4E44DC-A241-4411-96F1-1C705D4D565F}"/>
          </ac:grpSpMkLst>
        </pc:grpChg>
        <pc:grpChg chg="mod">
          <ac:chgData name="Annaleise Radchenko" userId="6249d1a9-d5dd-4793-b8df-98b5e6874abb" providerId="ADAL" clId="{4A5B4154-50F6-4F5B-A4D7-A9ED8C205C6B}" dt="2026-01-14T21:14:00.914" v="128" actId="962"/>
          <ac:grpSpMkLst>
            <pc:docMk/>
            <pc:sldMk cId="1470849825" sldId="386"/>
            <ac:grpSpMk id="17" creationId="{9539C497-B2E0-4BDD-84E8-45AFD211ECCD}"/>
          </ac:grpSpMkLst>
        </pc:grpChg>
        <pc:grpChg chg="mod">
          <ac:chgData name="Annaleise Radchenko" userId="6249d1a9-d5dd-4793-b8df-98b5e6874abb" providerId="ADAL" clId="{4A5B4154-50F6-4F5B-A4D7-A9ED8C205C6B}" dt="2026-01-14T21:14:14.309" v="132" actId="962"/>
          <ac:grpSpMkLst>
            <pc:docMk/>
            <pc:sldMk cId="1470849825" sldId="386"/>
            <ac:grpSpMk id="20" creationId="{22D14B2A-682C-497B-B318-ED33E60AA45F}"/>
          </ac:grpSpMkLst>
        </pc:grpChg>
        <pc:grpChg chg="mod">
          <ac:chgData name="Annaleise Radchenko" userId="6249d1a9-d5dd-4793-b8df-98b5e6874abb" providerId="ADAL" clId="{4A5B4154-50F6-4F5B-A4D7-A9ED8C205C6B}" dt="2026-01-14T21:14:20.469" v="134" actId="962"/>
          <ac:grpSpMkLst>
            <pc:docMk/>
            <pc:sldMk cId="1470849825" sldId="386"/>
            <ac:grpSpMk id="23" creationId="{C15DE79F-D88E-47BF-B075-C5789E9B6B6E}"/>
          </ac:grpSpMkLst>
        </pc:grpChg>
        <pc:cxnChg chg="mod">
          <ac:chgData name="Annaleise Radchenko" userId="6249d1a9-d5dd-4793-b8df-98b5e6874abb" providerId="ADAL" clId="{4A5B4154-50F6-4F5B-A4D7-A9ED8C205C6B}" dt="2026-01-14T20:17:41.816" v="8" actId="962"/>
          <ac:cxnSpMkLst>
            <pc:docMk/>
            <pc:sldMk cId="1470849825" sldId="386"/>
            <ac:cxnSpMk id="70" creationId="{00000000-0000-0000-0000-000000000000}"/>
          </ac:cxnSpMkLst>
        </pc:cxnChg>
      </pc:sldChg>
      <pc:sldChg chg="delSp modSp mod">
        <pc:chgData name="Annaleise Radchenko" userId="6249d1a9-d5dd-4793-b8df-98b5e6874abb" providerId="ADAL" clId="{4A5B4154-50F6-4F5B-A4D7-A9ED8C205C6B}" dt="2026-01-14T20:59:42.373" v="85" actId="478"/>
        <pc:sldMkLst>
          <pc:docMk/>
          <pc:sldMk cId="3174398622" sldId="391"/>
        </pc:sldMkLst>
        <pc:spChg chg="mod">
          <ac:chgData name="Annaleise Radchenko" userId="6249d1a9-d5dd-4793-b8df-98b5e6874abb" providerId="ADAL" clId="{4A5B4154-50F6-4F5B-A4D7-A9ED8C205C6B}" dt="2026-01-14T20:52:17.889" v="77" actId="33553"/>
          <ac:spMkLst>
            <pc:docMk/>
            <pc:sldMk cId="3174398622" sldId="391"/>
            <ac:spMk id="68" creationId="{00000000-0000-0000-0000-000000000000}"/>
          </ac:spMkLst>
        </pc:spChg>
        <pc:grpChg chg="mod">
          <ac:chgData name="Annaleise Radchenko" userId="6249d1a9-d5dd-4793-b8df-98b5e6874abb" providerId="ADAL" clId="{4A5B4154-50F6-4F5B-A4D7-A9ED8C205C6B}" dt="2026-01-14T20:59:04.267" v="79" actId="962"/>
          <ac:grpSpMkLst>
            <pc:docMk/>
            <pc:sldMk cId="3174398622" sldId="391"/>
            <ac:grpSpMk id="11" creationId="{8F4E44DC-A241-4411-96F1-1C705D4D565F}"/>
          </ac:grpSpMkLst>
        </pc:grpChg>
        <pc:grpChg chg="mod">
          <ac:chgData name="Annaleise Radchenko" userId="6249d1a9-d5dd-4793-b8df-98b5e6874abb" providerId="ADAL" clId="{4A5B4154-50F6-4F5B-A4D7-A9ED8C205C6B}" dt="2026-01-14T20:59:12.778" v="81" actId="962"/>
          <ac:grpSpMkLst>
            <pc:docMk/>
            <pc:sldMk cId="3174398622" sldId="391"/>
            <ac:grpSpMk id="17" creationId="{9539C497-B2E0-4BDD-84E8-45AFD211ECCD}"/>
          </ac:grpSpMkLst>
        </pc:grpChg>
        <pc:grpChg chg="mod">
          <ac:chgData name="Annaleise Radchenko" userId="6249d1a9-d5dd-4793-b8df-98b5e6874abb" providerId="ADAL" clId="{4A5B4154-50F6-4F5B-A4D7-A9ED8C205C6B}" dt="2026-01-14T20:59:20.554" v="83" actId="962"/>
          <ac:grpSpMkLst>
            <pc:docMk/>
            <pc:sldMk cId="3174398622" sldId="391"/>
            <ac:grpSpMk id="20" creationId="{22D14B2A-682C-497B-B318-ED33E60AA45F}"/>
          </ac:grpSpMkLst>
        </pc:grpChg>
        <pc:cxnChg chg="mod">
          <ac:chgData name="Annaleise Radchenko" userId="6249d1a9-d5dd-4793-b8df-98b5e6874abb" providerId="ADAL" clId="{4A5B4154-50F6-4F5B-A4D7-A9ED8C205C6B}" dt="2026-01-14T20:17:41.785" v="4" actId="962"/>
          <ac:cxnSpMkLst>
            <pc:docMk/>
            <pc:sldMk cId="3174398622" sldId="391"/>
            <ac:cxnSpMk id="70" creationId="{00000000-0000-0000-0000-000000000000}"/>
          </ac:cxnSpMkLst>
        </pc:cxnChg>
      </pc:sldChg>
      <pc:sldChg chg="delSp modSp mod">
        <pc:chgData name="Annaleise Radchenko" userId="6249d1a9-d5dd-4793-b8df-98b5e6874abb" providerId="ADAL" clId="{4A5B4154-50F6-4F5B-A4D7-A9ED8C205C6B}" dt="2026-01-14T21:02:36.120" v="98" actId="478"/>
        <pc:sldMkLst>
          <pc:docMk/>
          <pc:sldMk cId="4181715123" sldId="392"/>
        </pc:sldMkLst>
        <pc:spChg chg="mod topLvl">
          <ac:chgData name="Annaleise Radchenko" userId="6249d1a9-d5dd-4793-b8df-98b5e6874abb" providerId="ADAL" clId="{4A5B4154-50F6-4F5B-A4D7-A9ED8C205C6B}" dt="2026-01-14T21:00:07.049" v="87" actId="33553"/>
          <ac:spMkLst>
            <pc:docMk/>
            <pc:sldMk cId="4181715123" sldId="392"/>
            <ac:spMk id="68" creationId="{00000000-0000-0000-0000-000000000000}"/>
          </ac:spMkLst>
        </pc:spChg>
        <pc:grpChg chg="mod">
          <ac:chgData name="Annaleise Radchenko" userId="6249d1a9-d5dd-4793-b8df-98b5e6874abb" providerId="ADAL" clId="{4A5B4154-50F6-4F5B-A4D7-A9ED8C205C6B}" dt="2026-01-14T21:02:00.486" v="89" actId="962"/>
          <ac:grpSpMkLst>
            <pc:docMk/>
            <pc:sldMk cId="4181715123" sldId="392"/>
            <ac:grpSpMk id="11" creationId="{8F4E44DC-A241-4411-96F1-1C705D4D565F}"/>
          </ac:grpSpMkLst>
        </pc:grpChg>
        <pc:grpChg chg="mod">
          <ac:chgData name="Annaleise Radchenko" userId="6249d1a9-d5dd-4793-b8df-98b5e6874abb" providerId="ADAL" clId="{4A5B4154-50F6-4F5B-A4D7-A9ED8C205C6B}" dt="2026-01-14T21:02:07.983" v="91" actId="962"/>
          <ac:grpSpMkLst>
            <pc:docMk/>
            <pc:sldMk cId="4181715123" sldId="392"/>
            <ac:grpSpMk id="17" creationId="{9539C497-B2E0-4BDD-84E8-45AFD211ECCD}"/>
          </ac:grpSpMkLst>
        </pc:grpChg>
        <pc:grpChg chg="mod">
          <ac:chgData name="Annaleise Radchenko" userId="6249d1a9-d5dd-4793-b8df-98b5e6874abb" providerId="ADAL" clId="{4A5B4154-50F6-4F5B-A4D7-A9ED8C205C6B}" dt="2026-01-14T21:02:15.448" v="93" actId="962"/>
          <ac:grpSpMkLst>
            <pc:docMk/>
            <pc:sldMk cId="4181715123" sldId="392"/>
            <ac:grpSpMk id="20" creationId="{22D14B2A-682C-497B-B318-ED33E60AA45F}"/>
          </ac:grpSpMkLst>
        </pc:grpChg>
        <pc:grpChg chg="mod">
          <ac:chgData name="Annaleise Radchenko" userId="6249d1a9-d5dd-4793-b8df-98b5e6874abb" providerId="ADAL" clId="{4A5B4154-50F6-4F5B-A4D7-A9ED8C205C6B}" dt="2026-01-14T21:02:21.969" v="95" actId="962"/>
          <ac:grpSpMkLst>
            <pc:docMk/>
            <pc:sldMk cId="4181715123" sldId="392"/>
            <ac:grpSpMk id="23" creationId="{24C1B760-C371-46B4-9F29-0AE3F79868C9}"/>
          </ac:grpSpMkLst>
        </pc:grpChg>
        <pc:cxnChg chg="mod">
          <ac:chgData name="Annaleise Radchenko" userId="6249d1a9-d5dd-4793-b8df-98b5e6874abb" providerId="ADAL" clId="{4A5B4154-50F6-4F5B-A4D7-A9ED8C205C6B}" dt="2026-01-14T20:17:41.785" v="5" actId="962"/>
          <ac:cxnSpMkLst>
            <pc:docMk/>
            <pc:sldMk cId="4181715123" sldId="392"/>
            <ac:cxnSpMk id="70" creationId="{00000000-0000-0000-0000-000000000000}"/>
          </ac:cxnSpMkLst>
        </pc:cxnChg>
      </pc:sldChg>
      <pc:sldChg chg="delSp modSp mod">
        <pc:chgData name="Annaleise Radchenko" userId="6249d1a9-d5dd-4793-b8df-98b5e6874abb" providerId="ADAL" clId="{4A5B4154-50F6-4F5B-A4D7-A9ED8C205C6B}" dt="2026-01-14T21:17:34.935" v="151" actId="478"/>
        <pc:sldMkLst>
          <pc:docMk/>
          <pc:sldMk cId="3963567497" sldId="394"/>
        </pc:sldMkLst>
        <pc:spChg chg="mod topLvl">
          <ac:chgData name="Annaleise Radchenko" userId="6249d1a9-d5dd-4793-b8df-98b5e6874abb" providerId="ADAL" clId="{4A5B4154-50F6-4F5B-A4D7-A9ED8C205C6B}" dt="2026-01-14T21:15:08.634" v="142" actId="33553"/>
          <ac:spMkLst>
            <pc:docMk/>
            <pc:sldMk cId="3963567497" sldId="394"/>
            <ac:spMk id="68" creationId="{00000000-0000-0000-0000-000000000000}"/>
          </ac:spMkLst>
        </pc:spChg>
        <pc:grpChg chg="mod">
          <ac:chgData name="Annaleise Radchenko" userId="6249d1a9-d5dd-4793-b8df-98b5e6874abb" providerId="ADAL" clId="{4A5B4154-50F6-4F5B-A4D7-A9ED8C205C6B}" dt="2026-01-14T21:15:17.357" v="144" actId="962"/>
          <ac:grpSpMkLst>
            <pc:docMk/>
            <pc:sldMk cId="3963567497" sldId="394"/>
            <ac:grpSpMk id="11" creationId="{8F4E44DC-A241-4411-96F1-1C705D4D565F}"/>
          </ac:grpSpMkLst>
        </pc:grpChg>
        <pc:grpChg chg="mod">
          <ac:chgData name="Annaleise Radchenko" userId="6249d1a9-d5dd-4793-b8df-98b5e6874abb" providerId="ADAL" clId="{4A5B4154-50F6-4F5B-A4D7-A9ED8C205C6B}" dt="2026-01-14T21:15:23.669" v="146" actId="962"/>
          <ac:grpSpMkLst>
            <pc:docMk/>
            <pc:sldMk cId="3963567497" sldId="394"/>
            <ac:grpSpMk id="17" creationId="{9539C497-B2E0-4BDD-84E8-45AFD211ECCD}"/>
          </ac:grpSpMkLst>
        </pc:grpChg>
        <pc:grpChg chg="mod">
          <ac:chgData name="Annaleise Radchenko" userId="6249d1a9-d5dd-4793-b8df-98b5e6874abb" providerId="ADAL" clId="{4A5B4154-50F6-4F5B-A4D7-A9ED8C205C6B}" dt="2026-01-14T21:15:29.966" v="148" actId="962"/>
          <ac:grpSpMkLst>
            <pc:docMk/>
            <pc:sldMk cId="3963567497" sldId="394"/>
            <ac:grpSpMk id="20" creationId="{22D14B2A-682C-497B-B318-ED33E60AA45F}"/>
          </ac:grpSpMkLst>
        </pc:grpChg>
        <pc:cxnChg chg="mod">
          <ac:chgData name="Annaleise Radchenko" userId="6249d1a9-d5dd-4793-b8df-98b5e6874abb" providerId="ADAL" clId="{4A5B4154-50F6-4F5B-A4D7-A9ED8C205C6B}" dt="2026-01-14T20:17:41.833" v="9" actId="962"/>
          <ac:cxnSpMkLst>
            <pc:docMk/>
            <pc:sldMk cId="3963567497" sldId="394"/>
            <ac:cxnSpMk id="70" creationId="{00000000-0000-0000-0000-000000000000}"/>
          </ac:cxnSpMkLst>
        </pc:cxnChg>
      </pc:sldChg>
      <pc:sldChg chg="delSp modSp mod">
        <pc:chgData name="Annaleise Radchenko" userId="6249d1a9-d5dd-4793-b8df-98b5e6874abb" providerId="ADAL" clId="{4A5B4154-50F6-4F5B-A4D7-A9ED8C205C6B}" dt="2026-01-16T20:24:27.786" v="504" actId="14100"/>
        <pc:sldMkLst>
          <pc:docMk/>
          <pc:sldMk cId="440234400" sldId="395"/>
        </pc:sldMkLst>
        <pc:spChg chg="ord">
          <ac:chgData name="Annaleise Radchenko" userId="6249d1a9-d5dd-4793-b8df-98b5e6874abb" providerId="ADAL" clId="{4A5B4154-50F6-4F5B-A4D7-A9ED8C205C6B}" dt="2026-01-14T21:18:11.418" v="157" actId="13244"/>
          <ac:spMkLst>
            <pc:docMk/>
            <pc:sldMk cId="440234400" sldId="395"/>
            <ac:spMk id="5" creationId="{4FE07B7D-FE60-4D1E-B5EF-B0358A2296CA}"/>
          </ac:spMkLst>
        </pc:spChg>
        <pc:spChg chg="mod">
          <ac:chgData name="Annaleise Radchenko" userId="6249d1a9-d5dd-4793-b8df-98b5e6874abb" providerId="ADAL" clId="{4A5B4154-50F6-4F5B-A4D7-A9ED8C205C6B}" dt="2026-01-16T20:24:27.786" v="504" actId="14100"/>
          <ac:spMkLst>
            <pc:docMk/>
            <pc:sldMk cId="440234400" sldId="395"/>
            <ac:spMk id="13" creationId="{CDD92B62-085C-40D2-B50B-9AB09AC97517}"/>
          </ac:spMkLst>
        </pc:spChg>
        <pc:spChg chg="mod topLvl">
          <ac:chgData name="Annaleise Radchenko" userId="6249d1a9-d5dd-4793-b8df-98b5e6874abb" providerId="ADAL" clId="{4A5B4154-50F6-4F5B-A4D7-A9ED8C205C6B}" dt="2026-01-14T21:18:18.634" v="158" actId="33553"/>
          <ac:spMkLst>
            <pc:docMk/>
            <pc:sldMk cId="440234400" sldId="395"/>
            <ac:spMk id="68" creationId="{00000000-0000-0000-0000-000000000000}"/>
          </ac:spMkLst>
        </pc:spChg>
        <pc:grpChg chg="mod">
          <ac:chgData name="Annaleise Radchenko" userId="6249d1a9-d5dd-4793-b8df-98b5e6874abb" providerId="ADAL" clId="{4A5B4154-50F6-4F5B-A4D7-A9ED8C205C6B}" dt="2026-01-14T21:18:39.526" v="160" actId="962"/>
          <ac:grpSpMkLst>
            <pc:docMk/>
            <pc:sldMk cId="440234400" sldId="395"/>
            <ac:grpSpMk id="11" creationId="{8F4E44DC-A241-4411-96F1-1C705D4D565F}"/>
          </ac:grpSpMkLst>
        </pc:grpChg>
        <pc:cxnChg chg="mod">
          <ac:chgData name="Annaleise Radchenko" userId="6249d1a9-d5dd-4793-b8df-98b5e6874abb" providerId="ADAL" clId="{4A5B4154-50F6-4F5B-A4D7-A9ED8C205C6B}" dt="2026-01-14T20:17:41.849" v="10" actId="962"/>
          <ac:cxnSpMkLst>
            <pc:docMk/>
            <pc:sldMk cId="440234400" sldId="395"/>
            <ac:cxnSpMk id="70" creationId="{00000000-0000-0000-0000-000000000000}"/>
          </ac:cxnSpMkLst>
        </pc:cxnChg>
      </pc:sldChg>
      <pc:sldChg chg="delSp modSp mod">
        <pc:chgData name="Annaleise Radchenko" userId="6249d1a9-d5dd-4793-b8df-98b5e6874abb" providerId="ADAL" clId="{4A5B4154-50F6-4F5B-A4D7-A9ED8C205C6B}" dt="2026-01-14T21:22:30.219" v="173" actId="478"/>
        <pc:sldMkLst>
          <pc:docMk/>
          <pc:sldMk cId="2574645244" sldId="396"/>
        </pc:sldMkLst>
        <pc:spChg chg="mod topLvl">
          <ac:chgData name="Annaleise Radchenko" userId="6249d1a9-d5dd-4793-b8df-98b5e6874abb" providerId="ADAL" clId="{4A5B4154-50F6-4F5B-A4D7-A9ED8C205C6B}" dt="2026-01-14T21:21:54.328" v="164" actId="33553"/>
          <ac:spMkLst>
            <pc:docMk/>
            <pc:sldMk cId="2574645244" sldId="396"/>
            <ac:spMk id="68" creationId="{00000000-0000-0000-0000-000000000000}"/>
          </ac:spMkLst>
        </pc:spChg>
        <pc:grpChg chg="mod">
          <ac:chgData name="Annaleise Radchenko" userId="6249d1a9-d5dd-4793-b8df-98b5e6874abb" providerId="ADAL" clId="{4A5B4154-50F6-4F5B-A4D7-A9ED8C205C6B}" dt="2026-01-14T21:22:03.544" v="166" actId="962"/>
          <ac:grpSpMkLst>
            <pc:docMk/>
            <pc:sldMk cId="2574645244" sldId="396"/>
            <ac:grpSpMk id="11" creationId="{8F4E44DC-A241-4411-96F1-1C705D4D565F}"/>
          </ac:grpSpMkLst>
        </pc:grpChg>
        <pc:grpChg chg="mod">
          <ac:chgData name="Annaleise Radchenko" userId="6249d1a9-d5dd-4793-b8df-98b5e6874abb" providerId="ADAL" clId="{4A5B4154-50F6-4F5B-A4D7-A9ED8C205C6B}" dt="2026-01-14T21:22:09.184" v="168" actId="962"/>
          <ac:grpSpMkLst>
            <pc:docMk/>
            <pc:sldMk cId="2574645244" sldId="396"/>
            <ac:grpSpMk id="17" creationId="{9539C497-B2E0-4BDD-84E8-45AFD211ECCD}"/>
          </ac:grpSpMkLst>
        </pc:grpChg>
        <pc:grpChg chg="mod">
          <ac:chgData name="Annaleise Radchenko" userId="6249d1a9-d5dd-4793-b8df-98b5e6874abb" providerId="ADAL" clId="{4A5B4154-50F6-4F5B-A4D7-A9ED8C205C6B}" dt="2026-01-14T21:22:15.190" v="170" actId="962"/>
          <ac:grpSpMkLst>
            <pc:docMk/>
            <pc:sldMk cId="2574645244" sldId="396"/>
            <ac:grpSpMk id="20" creationId="{22D14B2A-682C-497B-B318-ED33E60AA45F}"/>
          </ac:grpSpMkLst>
        </pc:grpChg>
        <pc:grpChg chg="mod">
          <ac:chgData name="Annaleise Radchenko" userId="6249d1a9-d5dd-4793-b8df-98b5e6874abb" providerId="ADAL" clId="{4A5B4154-50F6-4F5B-A4D7-A9ED8C205C6B}" dt="2026-01-14T21:22:24.726" v="172" actId="962"/>
          <ac:grpSpMkLst>
            <pc:docMk/>
            <pc:sldMk cId="2574645244" sldId="396"/>
            <ac:grpSpMk id="23" creationId="{11F7696C-225A-4176-B845-029D6454DA49}"/>
          </ac:grpSpMkLst>
        </pc:grpChg>
        <pc:cxnChg chg="mod">
          <ac:chgData name="Annaleise Radchenko" userId="6249d1a9-d5dd-4793-b8df-98b5e6874abb" providerId="ADAL" clId="{4A5B4154-50F6-4F5B-A4D7-A9ED8C205C6B}" dt="2026-01-14T20:17:41.849" v="11" actId="962"/>
          <ac:cxnSpMkLst>
            <pc:docMk/>
            <pc:sldMk cId="2574645244" sldId="396"/>
            <ac:cxnSpMk id="70" creationId="{00000000-0000-0000-0000-000000000000}"/>
          </ac:cxnSpMkLst>
        </pc:cxnChg>
      </pc:sldChg>
      <pc:sldChg chg="delSp modSp mod">
        <pc:chgData name="Annaleise Radchenko" userId="6249d1a9-d5dd-4793-b8df-98b5e6874abb" providerId="ADAL" clId="{4A5B4154-50F6-4F5B-A4D7-A9ED8C205C6B}" dt="2026-01-14T21:27:58.144" v="183" actId="478"/>
        <pc:sldMkLst>
          <pc:docMk/>
          <pc:sldMk cId="1773557899" sldId="397"/>
        </pc:sldMkLst>
        <pc:spChg chg="mod topLvl">
          <ac:chgData name="Annaleise Radchenko" userId="6249d1a9-d5dd-4793-b8df-98b5e6874abb" providerId="ADAL" clId="{4A5B4154-50F6-4F5B-A4D7-A9ED8C205C6B}" dt="2026-01-14T21:26:34.367" v="175" actId="33553"/>
          <ac:spMkLst>
            <pc:docMk/>
            <pc:sldMk cId="1773557899" sldId="397"/>
            <ac:spMk id="68" creationId="{00000000-0000-0000-0000-000000000000}"/>
          </ac:spMkLst>
        </pc:spChg>
        <pc:grpChg chg="mod">
          <ac:chgData name="Annaleise Radchenko" userId="6249d1a9-d5dd-4793-b8df-98b5e6874abb" providerId="ADAL" clId="{4A5B4154-50F6-4F5B-A4D7-A9ED8C205C6B}" dt="2026-01-14T21:27:06.670" v="177" actId="962"/>
          <ac:grpSpMkLst>
            <pc:docMk/>
            <pc:sldMk cId="1773557899" sldId="397"/>
            <ac:grpSpMk id="11" creationId="{8F4E44DC-A241-4411-96F1-1C705D4D565F}"/>
          </ac:grpSpMkLst>
        </pc:grpChg>
        <pc:grpChg chg="mod">
          <ac:chgData name="Annaleise Radchenko" userId="6249d1a9-d5dd-4793-b8df-98b5e6874abb" providerId="ADAL" clId="{4A5B4154-50F6-4F5B-A4D7-A9ED8C205C6B}" dt="2026-01-14T21:27:17.903" v="179" actId="962"/>
          <ac:grpSpMkLst>
            <pc:docMk/>
            <pc:sldMk cId="1773557899" sldId="397"/>
            <ac:grpSpMk id="17" creationId="{9539C497-B2E0-4BDD-84E8-45AFD211ECCD}"/>
          </ac:grpSpMkLst>
        </pc:grpChg>
        <pc:grpChg chg="mod">
          <ac:chgData name="Annaleise Radchenko" userId="6249d1a9-d5dd-4793-b8df-98b5e6874abb" providerId="ADAL" clId="{4A5B4154-50F6-4F5B-A4D7-A9ED8C205C6B}" dt="2026-01-14T21:27:37.982" v="181" actId="962"/>
          <ac:grpSpMkLst>
            <pc:docMk/>
            <pc:sldMk cId="1773557899" sldId="397"/>
            <ac:grpSpMk id="20" creationId="{22D14B2A-682C-497B-B318-ED33E60AA45F}"/>
          </ac:grpSpMkLst>
        </pc:grpChg>
        <pc:cxnChg chg="mod">
          <ac:chgData name="Annaleise Radchenko" userId="6249d1a9-d5dd-4793-b8df-98b5e6874abb" providerId="ADAL" clId="{4A5B4154-50F6-4F5B-A4D7-A9ED8C205C6B}" dt="2026-01-14T20:17:41.865" v="12" actId="962"/>
          <ac:cxnSpMkLst>
            <pc:docMk/>
            <pc:sldMk cId="1773557899" sldId="397"/>
            <ac:cxnSpMk id="70" creationId="{00000000-0000-0000-0000-000000000000}"/>
          </ac:cxnSpMkLst>
        </pc:cxnChg>
      </pc:sldChg>
      <pc:sldChg chg="delSp modSp mod">
        <pc:chgData name="Annaleise Radchenko" userId="6249d1a9-d5dd-4793-b8df-98b5e6874abb" providerId="ADAL" clId="{4A5B4154-50F6-4F5B-A4D7-A9ED8C205C6B}" dt="2026-01-14T21:30:38.106" v="194" actId="478"/>
        <pc:sldMkLst>
          <pc:docMk/>
          <pc:sldMk cId="289871165" sldId="398"/>
        </pc:sldMkLst>
        <pc:spChg chg="mod topLvl">
          <ac:chgData name="Annaleise Radchenko" userId="6249d1a9-d5dd-4793-b8df-98b5e6874abb" providerId="ADAL" clId="{4A5B4154-50F6-4F5B-A4D7-A9ED8C205C6B}" dt="2026-01-14T21:29:43.989" v="186" actId="33553"/>
          <ac:spMkLst>
            <pc:docMk/>
            <pc:sldMk cId="289871165" sldId="398"/>
            <ac:spMk id="68" creationId="{00000000-0000-0000-0000-000000000000}"/>
          </ac:spMkLst>
        </pc:spChg>
        <pc:grpChg chg="mod">
          <ac:chgData name="Annaleise Radchenko" userId="6249d1a9-d5dd-4793-b8df-98b5e6874abb" providerId="ADAL" clId="{4A5B4154-50F6-4F5B-A4D7-A9ED8C205C6B}" dt="2026-01-14T21:30:05.826" v="188" actId="962"/>
          <ac:grpSpMkLst>
            <pc:docMk/>
            <pc:sldMk cId="289871165" sldId="398"/>
            <ac:grpSpMk id="11" creationId="{8F4E44DC-A241-4411-96F1-1C705D4D565F}"/>
          </ac:grpSpMkLst>
        </pc:grpChg>
        <pc:grpChg chg="mod">
          <ac:chgData name="Annaleise Radchenko" userId="6249d1a9-d5dd-4793-b8df-98b5e6874abb" providerId="ADAL" clId="{4A5B4154-50F6-4F5B-A4D7-A9ED8C205C6B}" dt="2026-01-14T21:30:12.534" v="190" actId="962"/>
          <ac:grpSpMkLst>
            <pc:docMk/>
            <pc:sldMk cId="289871165" sldId="398"/>
            <ac:grpSpMk id="17" creationId="{9539C497-B2E0-4BDD-84E8-45AFD211ECCD}"/>
          </ac:grpSpMkLst>
        </pc:grpChg>
        <pc:grpChg chg="mod">
          <ac:chgData name="Annaleise Radchenko" userId="6249d1a9-d5dd-4793-b8df-98b5e6874abb" providerId="ADAL" clId="{4A5B4154-50F6-4F5B-A4D7-A9ED8C205C6B}" dt="2026-01-14T21:30:23.717" v="192" actId="962"/>
          <ac:grpSpMkLst>
            <pc:docMk/>
            <pc:sldMk cId="289871165" sldId="398"/>
            <ac:grpSpMk id="20" creationId="{22D14B2A-682C-497B-B318-ED33E60AA45F}"/>
          </ac:grpSpMkLst>
        </pc:grpChg>
        <pc:cxnChg chg="mod">
          <ac:chgData name="Annaleise Radchenko" userId="6249d1a9-d5dd-4793-b8df-98b5e6874abb" providerId="ADAL" clId="{4A5B4154-50F6-4F5B-A4D7-A9ED8C205C6B}" dt="2026-01-14T20:17:41.865" v="13" actId="962"/>
          <ac:cxnSpMkLst>
            <pc:docMk/>
            <pc:sldMk cId="289871165" sldId="398"/>
            <ac:cxnSpMk id="70" creationId="{00000000-0000-0000-0000-000000000000}"/>
          </ac:cxnSpMkLst>
        </pc:cxnChg>
      </pc:sldChg>
      <pc:sldChg chg="delSp modSp mod">
        <pc:chgData name="Annaleise Radchenko" userId="6249d1a9-d5dd-4793-b8df-98b5e6874abb" providerId="ADAL" clId="{4A5B4154-50F6-4F5B-A4D7-A9ED8C205C6B}" dt="2026-01-14T21:32:01.924" v="205" actId="478"/>
        <pc:sldMkLst>
          <pc:docMk/>
          <pc:sldMk cId="882128524" sldId="399"/>
        </pc:sldMkLst>
        <pc:spChg chg="mod topLvl">
          <ac:chgData name="Annaleise Radchenko" userId="6249d1a9-d5dd-4793-b8df-98b5e6874abb" providerId="ADAL" clId="{4A5B4154-50F6-4F5B-A4D7-A9ED8C205C6B}" dt="2026-01-14T21:31:15.487" v="198" actId="33553"/>
          <ac:spMkLst>
            <pc:docMk/>
            <pc:sldMk cId="882128524" sldId="399"/>
            <ac:spMk id="68" creationId="{00000000-0000-0000-0000-000000000000}"/>
          </ac:spMkLst>
        </pc:spChg>
        <pc:grpChg chg="mod">
          <ac:chgData name="Annaleise Radchenko" userId="6249d1a9-d5dd-4793-b8df-98b5e6874abb" providerId="ADAL" clId="{4A5B4154-50F6-4F5B-A4D7-A9ED8C205C6B}" dt="2026-01-14T21:31:24.946" v="200" actId="962"/>
          <ac:grpSpMkLst>
            <pc:docMk/>
            <pc:sldMk cId="882128524" sldId="399"/>
            <ac:grpSpMk id="11" creationId="{8F4E44DC-A241-4411-96F1-1C705D4D565F}"/>
          </ac:grpSpMkLst>
        </pc:grpChg>
        <pc:grpChg chg="mod">
          <ac:chgData name="Annaleise Radchenko" userId="6249d1a9-d5dd-4793-b8df-98b5e6874abb" providerId="ADAL" clId="{4A5B4154-50F6-4F5B-A4D7-A9ED8C205C6B}" dt="2026-01-14T21:31:37.117" v="202" actId="962"/>
          <ac:grpSpMkLst>
            <pc:docMk/>
            <pc:sldMk cId="882128524" sldId="399"/>
            <ac:grpSpMk id="17" creationId="{9539C497-B2E0-4BDD-84E8-45AFD211ECCD}"/>
          </ac:grpSpMkLst>
        </pc:grpChg>
        <pc:grpChg chg="mod">
          <ac:chgData name="Annaleise Radchenko" userId="6249d1a9-d5dd-4793-b8df-98b5e6874abb" providerId="ADAL" clId="{4A5B4154-50F6-4F5B-A4D7-A9ED8C205C6B}" dt="2026-01-14T21:31:52.467" v="204" actId="962"/>
          <ac:grpSpMkLst>
            <pc:docMk/>
            <pc:sldMk cId="882128524" sldId="399"/>
            <ac:grpSpMk id="20" creationId="{22D14B2A-682C-497B-B318-ED33E60AA45F}"/>
          </ac:grpSpMkLst>
        </pc:grpChg>
        <pc:cxnChg chg="mod">
          <ac:chgData name="Annaleise Radchenko" userId="6249d1a9-d5dd-4793-b8df-98b5e6874abb" providerId="ADAL" clId="{4A5B4154-50F6-4F5B-A4D7-A9ED8C205C6B}" dt="2026-01-14T20:17:41.881" v="14" actId="962"/>
          <ac:cxnSpMkLst>
            <pc:docMk/>
            <pc:sldMk cId="882128524" sldId="399"/>
            <ac:cxnSpMk id="70" creationId="{00000000-0000-0000-0000-000000000000}"/>
          </ac:cxnSpMkLst>
        </pc:cxnChg>
      </pc:sldChg>
      <pc:sldChg chg="modSp mod">
        <pc:chgData name="Annaleise Radchenko" userId="6249d1a9-d5dd-4793-b8df-98b5e6874abb" providerId="ADAL" clId="{4A5B4154-50F6-4F5B-A4D7-A9ED8C205C6B}" dt="2026-01-16T15:59:29.087" v="315" actId="947"/>
        <pc:sldMkLst>
          <pc:docMk/>
          <pc:sldMk cId="2780289734" sldId="400"/>
        </pc:sldMkLst>
        <pc:spChg chg="mod">
          <ac:chgData name="Annaleise Radchenko" userId="6249d1a9-d5dd-4793-b8df-98b5e6874abb" providerId="ADAL" clId="{4A5B4154-50F6-4F5B-A4D7-A9ED8C205C6B}" dt="2026-01-16T15:59:29.087" v="315" actId="947"/>
          <ac:spMkLst>
            <pc:docMk/>
            <pc:sldMk cId="2780289734" sldId="400"/>
            <ac:spMk id="68" creationId="{00000000-0000-0000-0000-000000000000}"/>
          </ac:spMkLst>
        </pc:spChg>
        <pc:grpChg chg="mod">
          <ac:chgData name="Annaleise Radchenko" userId="6249d1a9-d5dd-4793-b8df-98b5e6874abb" providerId="ADAL" clId="{4A5B4154-50F6-4F5B-A4D7-A9ED8C205C6B}" dt="2026-01-14T21:32:25.713" v="208" actId="962"/>
          <ac:grpSpMkLst>
            <pc:docMk/>
            <pc:sldMk cId="2780289734" sldId="400"/>
            <ac:grpSpMk id="11" creationId="{8F4E44DC-A241-4411-96F1-1C705D4D565F}"/>
          </ac:grpSpMkLst>
        </pc:grpChg>
        <pc:cxnChg chg="mod">
          <ac:chgData name="Annaleise Radchenko" userId="6249d1a9-d5dd-4793-b8df-98b5e6874abb" providerId="ADAL" clId="{4A5B4154-50F6-4F5B-A4D7-A9ED8C205C6B}" dt="2026-01-14T20:17:41.881" v="15" actId="962"/>
          <ac:cxnSpMkLst>
            <pc:docMk/>
            <pc:sldMk cId="2780289734" sldId="400"/>
            <ac:cxnSpMk id="70" creationId="{00000000-0000-0000-0000-000000000000}"/>
          </ac:cxnSpMkLst>
        </pc:cxnChg>
      </pc:sldChg>
      <pc:sldChg chg="delSp modSp mod">
        <pc:chgData name="Annaleise Radchenko" userId="6249d1a9-d5dd-4793-b8df-98b5e6874abb" providerId="ADAL" clId="{4A5B4154-50F6-4F5B-A4D7-A9ED8C205C6B}" dt="2026-01-16T20:23:11.601" v="503" actId="478"/>
        <pc:sldMkLst>
          <pc:docMk/>
          <pc:sldMk cId="52846980" sldId="401"/>
        </pc:sldMkLst>
        <pc:spChg chg="mod topLvl">
          <ac:chgData name="Annaleise Radchenko" userId="6249d1a9-d5dd-4793-b8df-98b5e6874abb" providerId="ADAL" clId="{4A5B4154-50F6-4F5B-A4D7-A9ED8C205C6B}" dt="2026-01-14T21:12:27.395" v="121" actId="947"/>
          <ac:spMkLst>
            <pc:docMk/>
            <pc:sldMk cId="52846980" sldId="401"/>
            <ac:spMk id="68" creationId="{00000000-0000-0000-0000-000000000000}"/>
          </ac:spMkLst>
        </pc:spChg>
        <pc:grpChg chg="mod">
          <ac:chgData name="Annaleise Radchenko" userId="6249d1a9-d5dd-4793-b8df-98b5e6874abb" providerId="ADAL" clId="{4A5B4154-50F6-4F5B-A4D7-A9ED8C205C6B}" dt="2026-01-14T21:12:07.558" v="119" actId="962"/>
          <ac:grpSpMkLst>
            <pc:docMk/>
            <pc:sldMk cId="52846980" sldId="401"/>
            <ac:grpSpMk id="23" creationId="{C15DE79F-D88E-47BF-B075-C5789E9B6B6E}"/>
          </ac:grpSpMkLst>
        </pc:grpChg>
        <pc:cxnChg chg="mod">
          <ac:chgData name="Annaleise Radchenko" userId="6249d1a9-d5dd-4793-b8df-98b5e6874abb" providerId="ADAL" clId="{4A5B4154-50F6-4F5B-A4D7-A9ED8C205C6B}" dt="2026-01-14T20:17:41.816" v="7" actId="962"/>
          <ac:cxnSpMkLst>
            <pc:docMk/>
            <pc:sldMk cId="52846980" sldId="401"/>
            <ac:cxnSpMk id="70" creationId="{00000000-0000-0000-0000-000000000000}"/>
          </ac:cxnSpMkLst>
        </pc:cxnChg>
      </pc:sldChg>
      <pc:sldChg chg="modSp mod">
        <pc:chgData name="Annaleise Radchenko" userId="6249d1a9-d5dd-4793-b8df-98b5e6874abb" providerId="ADAL" clId="{4A5B4154-50F6-4F5B-A4D7-A9ED8C205C6B}" dt="2026-01-14T21:34:31.074" v="216" actId="33553"/>
        <pc:sldMkLst>
          <pc:docMk/>
          <pc:sldMk cId="0" sldId="402"/>
        </pc:sldMkLst>
        <pc:spChg chg="mod">
          <ac:chgData name="Annaleise Radchenko" userId="6249d1a9-d5dd-4793-b8df-98b5e6874abb" providerId="ADAL" clId="{4A5B4154-50F6-4F5B-A4D7-A9ED8C205C6B}" dt="2026-01-14T20:17:41.912" v="18" actId="962"/>
          <ac:spMkLst>
            <pc:docMk/>
            <pc:sldMk cId="0" sldId="402"/>
            <ac:spMk id="49" creationId="{00000000-0000-0000-0000-000000000000}"/>
          </ac:spMkLst>
        </pc:spChg>
        <pc:spChg chg="mod">
          <ac:chgData name="Annaleise Radchenko" userId="6249d1a9-d5dd-4793-b8df-98b5e6874abb" providerId="ADAL" clId="{4A5B4154-50F6-4F5B-A4D7-A9ED8C205C6B}" dt="2026-01-14T21:34:31.074" v="216" actId="33553"/>
          <ac:spMkLst>
            <pc:docMk/>
            <pc:sldMk cId="0" sldId="402"/>
            <ac:spMk id="50" creationId="{00000000-0000-0000-0000-000000000000}"/>
          </ac:spMkLst>
        </pc:spChg>
        <pc:cxnChg chg="mod">
          <ac:chgData name="Annaleise Radchenko" userId="6249d1a9-d5dd-4793-b8df-98b5e6874abb" providerId="ADAL" clId="{4A5B4154-50F6-4F5B-A4D7-A9ED8C205C6B}" dt="2026-01-14T20:17:41.912" v="19" actId="962"/>
          <ac:cxnSpMkLst>
            <pc:docMk/>
            <pc:sldMk cId="0" sldId="402"/>
            <ac:cxnSpMk id="51" creationId="{00000000-0000-0000-0000-000000000000}"/>
          </ac:cxnSpMkLst>
        </pc:cxnChg>
        <pc:cxnChg chg="mod">
          <ac:chgData name="Annaleise Radchenko" userId="6249d1a9-d5dd-4793-b8df-98b5e6874abb" providerId="ADAL" clId="{4A5B4154-50F6-4F5B-A4D7-A9ED8C205C6B}" dt="2026-01-14T20:17:41.912" v="20" actId="962"/>
          <ac:cxnSpMkLst>
            <pc:docMk/>
            <pc:sldMk cId="0" sldId="402"/>
            <ac:cxnSpMk id="53" creationId="{00000000-0000-0000-0000-000000000000}"/>
          </ac:cxnSpMkLst>
        </pc:cxnChg>
      </pc:sldChg>
      <pc:sldChg chg="delSp modSp mod">
        <pc:chgData name="Annaleise Radchenko" userId="6249d1a9-d5dd-4793-b8df-98b5e6874abb" providerId="ADAL" clId="{4A5B4154-50F6-4F5B-A4D7-A9ED8C205C6B}" dt="2026-01-14T21:37:54.038" v="230" actId="478"/>
        <pc:sldMkLst>
          <pc:docMk/>
          <pc:sldMk cId="3642131694" sldId="403"/>
        </pc:sldMkLst>
        <pc:spChg chg="mod topLvl">
          <ac:chgData name="Annaleise Radchenko" userId="6249d1a9-d5dd-4793-b8df-98b5e6874abb" providerId="ADAL" clId="{4A5B4154-50F6-4F5B-A4D7-A9ED8C205C6B}" dt="2026-01-14T21:35:06.304" v="218" actId="33553"/>
          <ac:spMkLst>
            <pc:docMk/>
            <pc:sldMk cId="3642131694" sldId="403"/>
            <ac:spMk id="68" creationId="{00000000-0000-0000-0000-000000000000}"/>
          </ac:spMkLst>
        </pc:spChg>
        <pc:grpChg chg="mod">
          <ac:chgData name="Annaleise Radchenko" userId="6249d1a9-d5dd-4793-b8df-98b5e6874abb" providerId="ADAL" clId="{4A5B4154-50F6-4F5B-A4D7-A9ED8C205C6B}" dt="2026-01-14T21:35:20.478" v="220" actId="962"/>
          <ac:grpSpMkLst>
            <pc:docMk/>
            <pc:sldMk cId="3642131694" sldId="403"/>
            <ac:grpSpMk id="11" creationId="{8F4E44DC-A241-4411-96F1-1C705D4D565F}"/>
          </ac:grpSpMkLst>
        </pc:grpChg>
        <pc:grpChg chg="mod">
          <ac:chgData name="Annaleise Radchenko" userId="6249d1a9-d5dd-4793-b8df-98b5e6874abb" providerId="ADAL" clId="{4A5B4154-50F6-4F5B-A4D7-A9ED8C205C6B}" dt="2026-01-14T21:35:35.502" v="222" actId="962"/>
          <ac:grpSpMkLst>
            <pc:docMk/>
            <pc:sldMk cId="3642131694" sldId="403"/>
            <ac:grpSpMk id="17" creationId="{9539C497-B2E0-4BDD-84E8-45AFD211ECCD}"/>
          </ac:grpSpMkLst>
        </pc:grpChg>
        <pc:grpChg chg="mod">
          <ac:chgData name="Annaleise Radchenko" userId="6249d1a9-d5dd-4793-b8df-98b5e6874abb" providerId="ADAL" clId="{4A5B4154-50F6-4F5B-A4D7-A9ED8C205C6B}" dt="2026-01-14T21:37:47.734" v="227" actId="962"/>
          <ac:grpSpMkLst>
            <pc:docMk/>
            <pc:sldMk cId="3642131694" sldId="403"/>
            <ac:grpSpMk id="20" creationId="{22D14B2A-682C-497B-B318-ED33E60AA45F}"/>
          </ac:grpSpMkLst>
        </pc:grpChg>
        <pc:grpChg chg="mod">
          <ac:chgData name="Annaleise Radchenko" userId="6249d1a9-d5dd-4793-b8df-98b5e6874abb" providerId="ADAL" clId="{4A5B4154-50F6-4F5B-A4D7-A9ED8C205C6B}" dt="2026-01-14T21:37:18.372" v="226" actId="962"/>
          <ac:grpSpMkLst>
            <pc:docMk/>
            <pc:sldMk cId="3642131694" sldId="403"/>
            <ac:grpSpMk id="23" creationId="{24C1B760-C371-46B4-9F29-0AE3F79868C9}"/>
          </ac:grpSpMkLst>
        </pc:grpChg>
        <pc:cxnChg chg="mod">
          <ac:chgData name="Annaleise Radchenko" userId="6249d1a9-d5dd-4793-b8df-98b5e6874abb" providerId="ADAL" clId="{4A5B4154-50F6-4F5B-A4D7-A9ED8C205C6B}" dt="2026-01-14T20:17:41.928" v="21" actId="962"/>
          <ac:cxnSpMkLst>
            <pc:docMk/>
            <pc:sldMk cId="3642131694" sldId="403"/>
            <ac:cxnSpMk id="70" creationId="{00000000-0000-0000-0000-000000000000}"/>
          </ac:cxnSpMkLst>
        </pc:cxnChg>
      </pc:sldChg>
      <pc:sldChg chg="delSp modSp mod">
        <pc:chgData name="Annaleise Radchenko" userId="6249d1a9-d5dd-4793-b8df-98b5e6874abb" providerId="ADAL" clId="{4A5B4154-50F6-4F5B-A4D7-A9ED8C205C6B}" dt="2026-01-16T21:01:51.607" v="519" actId="20577"/>
        <pc:sldMkLst>
          <pc:docMk/>
          <pc:sldMk cId="2548149578" sldId="404"/>
        </pc:sldMkLst>
        <pc:spChg chg="mod topLvl">
          <ac:chgData name="Annaleise Radchenko" userId="6249d1a9-d5dd-4793-b8df-98b5e6874abb" providerId="ADAL" clId="{4A5B4154-50F6-4F5B-A4D7-A9ED8C205C6B}" dt="2026-01-16T21:01:51.607" v="519" actId="20577"/>
          <ac:spMkLst>
            <pc:docMk/>
            <pc:sldMk cId="2548149578" sldId="404"/>
            <ac:spMk id="68" creationId="{00000000-0000-0000-0000-000000000000}"/>
          </ac:spMkLst>
        </pc:spChg>
        <pc:grpChg chg="mod">
          <ac:chgData name="Annaleise Radchenko" userId="6249d1a9-d5dd-4793-b8df-98b5e6874abb" providerId="ADAL" clId="{4A5B4154-50F6-4F5B-A4D7-A9ED8C205C6B}" dt="2026-01-14T21:40:04.151" v="234" actId="962"/>
          <ac:grpSpMkLst>
            <pc:docMk/>
            <pc:sldMk cId="2548149578" sldId="404"/>
            <ac:grpSpMk id="11" creationId="{8F4E44DC-A241-4411-96F1-1C705D4D565F}"/>
          </ac:grpSpMkLst>
        </pc:grpChg>
        <pc:grpChg chg="mod">
          <ac:chgData name="Annaleise Radchenko" userId="6249d1a9-d5dd-4793-b8df-98b5e6874abb" providerId="ADAL" clId="{4A5B4154-50F6-4F5B-A4D7-A9ED8C205C6B}" dt="2026-01-14T21:40:19.582" v="236" actId="962"/>
          <ac:grpSpMkLst>
            <pc:docMk/>
            <pc:sldMk cId="2548149578" sldId="404"/>
            <ac:grpSpMk id="17" creationId="{9539C497-B2E0-4BDD-84E8-45AFD211ECCD}"/>
          </ac:grpSpMkLst>
        </pc:grpChg>
        <pc:grpChg chg="mod">
          <ac:chgData name="Annaleise Radchenko" userId="6249d1a9-d5dd-4793-b8df-98b5e6874abb" providerId="ADAL" clId="{4A5B4154-50F6-4F5B-A4D7-A9ED8C205C6B}" dt="2026-01-14T21:40:31.414" v="238" actId="962"/>
          <ac:grpSpMkLst>
            <pc:docMk/>
            <pc:sldMk cId="2548149578" sldId="404"/>
            <ac:grpSpMk id="20" creationId="{22D14B2A-682C-497B-B318-ED33E60AA45F}"/>
          </ac:grpSpMkLst>
        </pc:grpChg>
        <pc:grpChg chg="mod">
          <ac:chgData name="Annaleise Radchenko" userId="6249d1a9-d5dd-4793-b8df-98b5e6874abb" providerId="ADAL" clId="{4A5B4154-50F6-4F5B-A4D7-A9ED8C205C6B}" dt="2026-01-14T21:40:45.025" v="240" actId="962"/>
          <ac:grpSpMkLst>
            <pc:docMk/>
            <pc:sldMk cId="2548149578" sldId="404"/>
            <ac:grpSpMk id="23" creationId="{274DE29F-AF88-4D2F-8298-D0569DB109DC}"/>
          </ac:grpSpMkLst>
        </pc:grpChg>
        <pc:cxnChg chg="mod">
          <ac:chgData name="Annaleise Radchenko" userId="6249d1a9-d5dd-4793-b8df-98b5e6874abb" providerId="ADAL" clId="{4A5B4154-50F6-4F5B-A4D7-A9ED8C205C6B}" dt="2026-01-14T20:17:41.946" v="22" actId="962"/>
          <ac:cxnSpMkLst>
            <pc:docMk/>
            <pc:sldMk cId="2548149578" sldId="404"/>
            <ac:cxnSpMk id="70" creationId="{00000000-0000-0000-0000-000000000000}"/>
          </ac:cxnSpMkLst>
        </pc:cxnChg>
      </pc:sldChg>
      <pc:sldChg chg="delSp modSp mod">
        <pc:chgData name="Annaleise Radchenko" userId="6249d1a9-d5dd-4793-b8df-98b5e6874abb" providerId="ADAL" clId="{4A5B4154-50F6-4F5B-A4D7-A9ED8C205C6B}" dt="2026-01-14T21:44:28.721" v="256" actId="478"/>
        <pc:sldMkLst>
          <pc:docMk/>
          <pc:sldMk cId="2738676760" sldId="405"/>
        </pc:sldMkLst>
        <pc:spChg chg="mod topLvl">
          <ac:chgData name="Annaleise Radchenko" userId="6249d1a9-d5dd-4793-b8df-98b5e6874abb" providerId="ADAL" clId="{4A5B4154-50F6-4F5B-A4D7-A9ED8C205C6B}" dt="2026-01-14T21:43:25.422" v="245" actId="33553"/>
          <ac:spMkLst>
            <pc:docMk/>
            <pc:sldMk cId="2738676760" sldId="405"/>
            <ac:spMk id="68" creationId="{00000000-0000-0000-0000-000000000000}"/>
          </ac:spMkLst>
        </pc:spChg>
        <pc:grpChg chg="mod">
          <ac:chgData name="Annaleise Radchenko" userId="6249d1a9-d5dd-4793-b8df-98b5e6874abb" providerId="ADAL" clId="{4A5B4154-50F6-4F5B-A4D7-A9ED8C205C6B}" dt="2026-01-14T21:43:37.180" v="247" actId="962"/>
          <ac:grpSpMkLst>
            <pc:docMk/>
            <pc:sldMk cId="2738676760" sldId="405"/>
            <ac:grpSpMk id="11" creationId="{8F4E44DC-A241-4411-96F1-1C705D4D565F}"/>
          </ac:grpSpMkLst>
        </pc:grpChg>
        <pc:grpChg chg="mod">
          <ac:chgData name="Annaleise Radchenko" userId="6249d1a9-d5dd-4793-b8df-98b5e6874abb" providerId="ADAL" clId="{4A5B4154-50F6-4F5B-A4D7-A9ED8C205C6B}" dt="2026-01-14T21:43:43.481" v="249" actId="962"/>
          <ac:grpSpMkLst>
            <pc:docMk/>
            <pc:sldMk cId="2738676760" sldId="405"/>
            <ac:grpSpMk id="17" creationId="{9539C497-B2E0-4BDD-84E8-45AFD211ECCD}"/>
          </ac:grpSpMkLst>
        </pc:grpChg>
        <pc:grpChg chg="mod">
          <ac:chgData name="Annaleise Radchenko" userId="6249d1a9-d5dd-4793-b8df-98b5e6874abb" providerId="ADAL" clId="{4A5B4154-50F6-4F5B-A4D7-A9ED8C205C6B}" dt="2026-01-14T21:43:54.927" v="251" actId="962"/>
          <ac:grpSpMkLst>
            <pc:docMk/>
            <pc:sldMk cId="2738676760" sldId="405"/>
            <ac:grpSpMk id="20" creationId="{22D14B2A-682C-497B-B318-ED33E60AA45F}"/>
          </ac:grpSpMkLst>
        </pc:grpChg>
        <pc:grpChg chg="mod">
          <ac:chgData name="Annaleise Radchenko" userId="6249d1a9-d5dd-4793-b8df-98b5e6874abb" providerId="ADAL" clId="{4A5B4154-50F6-4F5B-A4D7-A9ED8C205C6B}" dt="2026-01-14T21:44:02.153" v="253" actId="962"/>
          <ac:grpSpMkLst>
            <pc:docMk/>
            <pc:sldMk cId="2738676760" sldId="405"/>
            <ac:grpSpMk id="23" creationId="{274DE29F-AF88-4D2F-8298-D0569DB109DC}"/>
          </ac:grpSpMkLst>
        </pc:grpChg>
        <pc:cxnChg chg="mod">
          <ac:chgData name="Annaleise Radchenko" userId="6249d1a9-d5dd-4793-b8df-98b5e6874abb" providerId="ADAL" clId="{4A5B4154-50F6-4F5B-A4D7-A9ED8C205C6B}" dt="2026-01-14T20:17:41.946" v="23" actId="962"/>
          <ac:cxnSpMkLst>
            <pc:docMk/>
            <pc:sldMk cId="2738676760" sldId="405"/>
            <ac:cxnSpMk id="70" creationId="{00000000-0000-0000-0000-000000000000}"/>
          </ac:cxnSpMkLst>
        </pc:cxnChg>
      </pc:sldChg>
      <pc:sldChg chg="addSp delSp modSp mod">
        <pc:chgData name="Annaleise Radchenko" userId="6249d1a9-d5dd-4793-b8df-98b5e6874abb" providerId="ADAL" clId="{4A5B4154-50F6-4F5B-A4D7-A9ED8C205C6B}" dt="2026-01-16T15:00:40.377" v="268" actId="33553"/>
        <pc:sldMkLst>
          <pc:docMk/>
          <pc:sldMk cId="1847533057" sldId="406"/>
        </pc:sldMkLst>
        <pc:spChg chg="add del mod topLvl">
          <ac:chgData name="Annaleise Radchenko" userId="6249d1a9-d5dd-4793-b8df-98b5e6874abb" providerId="ADAL" clId="{4A5B4154-50F6-4F5B-A4D7-A9ED8C205C6B}" dt="2026-01-16T15:00:40.377" v="268" actId="33553"/>
          <ac:spMkLst>
            <pc:docMk/>
            <pc:sldMk cId="1847533057" sldId="406"/>
            <ac:spMk id="68" creationId="{00000000-0000-0000-0000-000000000000}"/>
          </ac:spMkLst>
        </pc:spChg>
        <pc:grpChg chg="mod">
          <ac:chgData name="Annaleise Radchenko" userId="6249d1a9-d5dd-4793-b8df-98b5e6874abb" providerId="ADAL" clId="{4A5B4154-50F6-4F5B-A4D7-A9ED8C205C6B}" dt="2026-01-16T14:59:42.992" v="264" actId="962"/>
          <ac:grpSpMkLst>
            <pc:docMk/>
            <pc:sldMk cId="1847533057" sldId="406"/>
            <ac:grpSpMk id="11" creationId="{8F4E44DC-A241-4411-96F1-1C705D4D565F}"/>
          </ac:grpSpMkLst>
        </pc:grpChg>
        <pc:grpChg chg="mod">
          <ac:chgData name="Annaleise Radchenko" userId="6249d1a9-d5dd-4793-b8df-98b5e6874abb" providerId="ADAL" clId="{4A5B4154-50F6-4F5B-A4D7-A9ED8C205C6B}" dt="2026-01-16T14:59:58.628" v="265" actId="962"/>
          <ac:grpSpMkLst>
            <pc:docMk/>
            <pc:sldMk cId="1847533057" sldId="406"/>
            <ac:grpSpMk id="17" creationId="{9539C497-B2E0-4BDD-84E8-45AFD211ECCD}"/>
          </ac:grpSpMkLst>
        </pc:grpChg>
        <pc:grpChg chg="mod">
          <ac:chgData name="Annaleise Radchenko" userId="6249d1a9-d5dd-4793-b8df-98b5e6874abb" providerId="ADAL" clId="{4A5B4154-50F6-4F5B-A4D7-A9ED8C205C6B}" dt="2026-01-16T15:00:23.414" v="266" actId="962"/>
          <ac:grpSpMkLst>
            <pc:docMk/>
            <pc:sldMk cId="1847533057" sldId="406"/>
            <ac:grpSpMk id="20" creationId="{22D14B2A-682C-497B-B318-ED33E60AA45F}"/>
          </ac:grpSpMkLst>
        </pc:grpChg>
        <pc:grpChg chg="mod">
          <ac:chgData name="Annaleise Radchenko" userId="6249d1a9-d5dd-4793-b8df-98b5e6874abb" providerId="ADAL" clId="{4A5B4154-50F6-4F5B-A4D7-A9ED8C205C6B}" dt="2026-01-16T15:00:33.577" v="267" actId="962"/>
          <ac:grpSpMkLst>
            <pc:docMk/>
            <pc:sldMk cId="1847533057" sldId="406"/>
            <ac:grpSpMk id="23" creationId="{274DE29F-AF88-4D2F-8298-D0569DB109DC}"/>
          </ac:grpSpMkLst>
        </pc:grpChg>
        <pc:cxnChg chg="mod">
          <ac:chgData name="Annaleise Radchenko" userId="6249d1a9-d5dd-4793-b8df-98b5e6874abb" providerId="ADAL" clId="{4A5B4154-50F6-4F5B-A4D7-A9ED8C205C6B}" dt="2026-01-14T20:17:41.960" v="24" actId="962"/>
          <ac:cxnSpMkLst>
            <pc:docMk/>
            <pc:sldMk cId="1847533057" sldId="406"/>
            <ac:cxnSpMk id="70" creationId="{00000000-0000-0000-0000-000000000000}"/>
          </ac:cxnSpMkLst>
        </pc:cxnChg>
      </pc:sldChg>
      <pc:sldChg chg="delSp modSp mod">
        <pc:chgData name="Annaleise Radchenko" userId="6249d1a9-d5dd-4793-b8df-98b5e6874abb" providerId="ADAL" clId="{4A5B4154-50F6-4F5B-A4D7-A9ED8C205C6B}" dt="2026-01-16T15:53:10.087" v="281" actId="478"/>
        <pc:sldMkLst>
          <pc:docMk/>
          <pc:sldMk cId="2670009250" sldId="407"/>
        </pc:sldMkLst>
        <pc:spChg chg="mod topLvl">
          <ac:chgData name="Annaleise Radchenko" userId="6249d1a9-d5dd-4793-b8df-98b5e6874abb" providerId="ADAL" clId="{4A5B4154-50F6-4F5B-A4D7-A9ED8C205C6B}" dt="2026-01-16T15:52:05.431" v="270" actId="33553"/>
          <ac:spMkLst>
            <pc:docMk/>
            <pc:sldMk cId="2670009250" sldId="407"/>
            <ac:spMk id="68" creationId="{00000000-0000-0000-0000-000000000000}"/>
          </ac:spMkLst>
        </pc:spChg>
        <pc:grpChg chg="mod">
          <ac:chgData name="Annaleise Radchenko" userId="6249d1a9-d5dd-4793-b8df-98b5e6874abb" providerId="ADAL" clId="{4A5B4154-50F6-4F5B-A4D7-A9ED8C205C6B}" dt="2026-01-16T15:52:22.970" v="273" actId="962"/>
          <ac:grpSpMkLst>
            <pc:docMk/>
            <pc:sldMk cId="2670009250" sldId="407"/>
            <ac:grpSpMk id="11" creationId="{8F4E44DC-A241-4411-96F1-1C705D4D565F}"/>
          </ac:grpSpMkLst>
        </pc:grpChg>
        <pc:grpChg chg="mod">
          <ac:chgData name="Annaleise Radchenko" userId="6249d1a9-d5dd-4793-b8df-98b5e6874abb" providerId="ADAL" clId="{4A5B4154-50F6-4F5B-A4D7-A9ED8C205C6B}" dt="2026-01-16T15:52:35.223" v="275" actId="962"/>
          <ac:grpSpMkLst>
            <pc:docMk/>
            <pc:sldMk cId="2670009250" sldId="407"/>
            <ac:grpSpMk id="17" creationId="{9539C497-B2E0-4BDD-84E8-45AFD211ECCD}"/>
          </ac:grpSpMkLst>
        </pc:grpChg>
        <pc:grpChg chg="mod">
          <ac:chgData name="Annaleise Radchenko" userId="6249d1a9-d5dd-4793-b8df-98b5e6874abb" providerId="ADAL" clId="{4A5B4154-50F6-4F5B-A4D7-A9ED8C205C6B}" dt="2026-01-16T15:52:42.298" v="277" actId="962"/>
          <ac:grpSpMkLst>
            <pc:docMk/>
            <pc:sldMk cId="2670009250" sldId="407"/>
            <ac:grpSpMk id="20" creationId="{22D14B2A-682C-497B-B318-ED33E60AA45F}"/>
          </ac:grpSpMkLst>
        </pc:grpChg>
        <pc:grpChg chg="mod">
          <ac:chgData name="Annaleise Radchenko" userId="6249d1a9-d5dd-4793-b8df-98b5e6874abb" providerId="ADAL" clId="{4A5B4154-50F6-4F5B-A4D7-A9ED8C205C6B}" dt="2026-01-16T15:52:54.060" v="279" actId="962"/>
          <ac:grpSpMkLst>
            <pc:docMk/>
            <pc:sldMk cId="2670009250" sldId="407"/>
            <ac:grpSpMk id="23" creationId="{274DE29F-AF88-4D2F-8298-D0569DB109DC}"/>
          </ac:grpSpMkLst>
        </pc:grpChg>
        <pc:cxnChg chg="mod">
          <ac:chgData name="Annaleise Radchenko" userId="6249d1a9-d5dd-4793-b8df-98b5e6874abb" providerId="ADAL" clId="{4A5B4154-50F6-4F5B-A4D7-A9ED8C205C6B}" dt="2026-01-14T20:17:41.976" v="25" actId="962"/>
          <ac:cxnSpMkLst>
            <pc:docMk/>
            <pc:sldMk cId="2670009250" sldId="407"/>
            <ac:cxnSpMk id="70" creationId="{00000000-0000-0000-0000-000000000000}"/>
          </ac:cxnSpMkLst>
        </pc:cxnChg>
      </pc:sldChg>
      <pc:sldChg chg="delSp modSp mod">
        <pc:chgData name="Annaleise Radchenko" userId="6249d1a9-d5dd-4793-b8df-98b5e6874abb" providerId="ADAL" clId="{4A5B4154-50F6-4F5B-A4D7-A9ED8C205C6B}" dt="2026-01-16T15:56:32.675" v="296" actId="947"/>
        <pc:sldMkLst>
          <pc:docMk/>
          <pc:sldMk cId="3319335114" sldId="408"/>
        </pc:sldMkLst>
        <pc:spChg chg="mod topLvl">
          <ac:chgData name="Annaleise Radchenko" userId="6249d1a9-d5dd-4793-b8df-98b5e6874abb" providerId="ADAL" clId="{4A5B4154-50F6-4F5B-A4D7-A9ED8C205C6B}" dt="2026-01-16T15:56:32.675" v="296" actId="947"/>
          <ac:spMkLst>
            <pc:docMk/>
            <pc:sldMk cId="3319335114" sldId="408"/>
            <ac:spMk id="68" creationId="{00000000-0000-0000-0000-000000000000}"/>
          </ac:spMkLst>
        </pc:spChg>
        <pc:grpChg chg="mod">
          <ac:chgData name="Annaleise Radchenko" userId="6249d1a9-d5dd-4793-b8df-98b5e6874abb" providerId="ADAL" clId="{4A5B4154-50F6-4F5B-A4D7-A9ED8C205C6B}" dt="2026-01-16T15:55:01.559" v="285" actId="962"/>
          <ac:grpSpMkLst>
            <pc:docMk/>
            <pc:sldMk cId="3319335114" sldId="408"/>
            <ac:grpSpMk id="11" creationId="{8F4E44DC-A241-4411-96F1-1C705D4D565F}"/>
          </ac:grpSpMkLst>
        </pc:grpChg>
        <pc:grpChg chg="mod">
          <ac:chgData name="Annaleise Radchenko" userId="6249d1a9-d5dd-4793-b8df-98b5e6874abb" providerId="ADAL" clId="{4A5B4154-50F6-4F5B-A4D7-A9ED8C205C6B}" dt="2026-01-16T15:55:10.238" v="287" actId="962"/>
          <ac:grpSpMkLst>
            <pc:docMk/>
            <pc:sldMk cId="3319335114" sldId="408"/>
            <ac:grpSpMk id="17" creationId="{9539C497-B2E0-4BDD-84E8-45AFD211ECCD}"/>
          </ac:grpSpMkLst>
        </pc:grpChg>
        <pc:grpChg chg="mod">
          <ac:chgData name="Annaleise Radchenko" userId="6249d1a9-d5dd-4793-b8df-98b5e6874abb" providerId="ADAL" clId="{4A5B4154-50F6-4F5B-A4D7-A9ED8C205C6B}" dt="2026-01-16T15:55:24.861" v="289" actId="962"/>
          <ac:grpSpMkLst>
            <pc:docMk/>
            <pc:sldMk cId="3319335114" sldId="408"/>
            <ac:grpSpMk id="20" creationId="{22D14B2A-682C-497B-B318-ED33E60AA45F}"/>
          </ac:grpSpMkLst>
        </pc:grpChg>
        <pc:grpChg chg="mod">
          <ac:chgData name="Annaleise Radchenko" userId="6249d1a9-d5dd-4793-b8df-98b5e6874abb" providerId="ADAL" clId="{4A5B4154-50F6-4F5B-A4D7-A9ED8C205C6B}" dt="2026-01-16T15:55:39.916" v="291" actId="962"/>
          <ac:grpSpMkLst>
            <pc:docMk/>
            <pc:sldMk cId="3319335114" sldId="408"/>
            <ac:grpSpMk id="23" creationId="{274DE29F-AF88-4D2F-8298-D0569DB109DC}"/>
          </ac:grpSpMkLst>
        </pc:grpChg>
        <pc:cxnChg chg="mod">
          <ac:chgData name="Annaleise Radchenko" userId="6249d1a9-d5dd-4793-b8df-98b5e6874abb" providerId="ADAL" clId="{4A5B4154-50F6-4F5B-A4D7-A9ED8C205C6B}" dt="2026-01-14T20:17:41.976" v="26" actId="962"/>
          <ac:cxnSpMkLst>
            <pc:docMk/>
            <pc:sldMk cId="3319335114" sldId="408"/>
            <ac:cxnSpMk id="70" creationId="{00000000-0000-0000-0000-000000000000}"/>
          </ac:cxnSpMkLst>
        </pc:cxnChg>
      </pc:sldChg>
      <pc:sldChg chg="delSp modSp mod">
        <pc:chgData name="Annaleise Radchenko" userId="6249d1a9-d5dd-4793-b8df-98b5e6874abb" providerId="ADAL" clId="{4A5B4154-50F6-4F5B-A4D7-A9ED8C205C6B}" dt="2026-01-16T15:59:37.686" v="316" actId="20577"/>
        <pc:sldMkLst>
          <pc:docMk/>
          <pc:sldMk cId="4091301021" sldId="410"/>
        </pc:sldMkLst>
        <pc:spChg chg="mod topLvl">
          <ac:chgData name="Annaleise Radchenko" userId="6249d1a9-d5dd-4793-b8df-98b5e6874abb" providerId="ADAL" clId="{4A5B4154-50F6-4F5B-A4D7-A9ED8C205C6B}" dt="2026-01-16T15:59:37.686" v="316" actId="20577"/>
          <ac:spMkLst>
            <pc:docMk/>
            <pc:sldMk cId="4091301021" sldId="410"/>
            <ac:spMk id="68" creationId="{00000000-0000-0000-0000-000000000000}"/>
          </ac:spMkLst>
        </pc:spChg>
        <pc:grpChg chg="mod">
          <ac:chgData name="Annaleise Radchenko" userId="6249d1a9-d5dd-4793-b8df-98b5e6874abb" providerId="ADAL" clId="{4A5B4154-50F6-4F5B-A4D7-A9ED8C205C6B}" dt="2026-01-16T15:58:20.465" v="308" actId="962"/>
          <ac:grpSpMkLst>
            <pc:docMk/>
            <pc:sldMk cId="4091301021" sldId="410"/>
            <ac:grpSpMk id="23" creationId="{274DE29F-AF88-4D2F-8298-D0569DB109DC}"/>
          </ac:grpSpMkLst>
        </pc:grpChg>
        <pc:cxnChg chg="mod">
          <ac:chgData name="Annaleise Radchenko" userId="6249d1a9-d5dd-4793-b8df-98b5e6874abb" providerId="ADAL" clId="{4A5B4154-50F6-4F5B-A4D7-A9ED8C205C6B}" dt="2026-01-14T20:17:41.992" v="28" actId="962"/>
          <ac:cxnSpMkLst>
            <pc:docMk/>
            <pc:sldMk cId="4091301021" sldId="410"/>
            <ac:cxnSpMk id="70" creationId="{00000000-0000-0000-0000-000000000000}"/>
          </ac:cxnSpMkLst>
        </pc:cxnChg>
      </pc:sldChg>
      <pc:sldChg chg="delSp modSp mod">
        <pc:chgData name="Annaleise Radchenko" userId="6249d1a9-d5dd-4793-b8df-98b5e6874abb" providerId="ADAL" clId="{4A5B4154-50F6-4F5B-A4D7-A9ED8C205C6B}" dt="2026-01-16T15:59:44.200" v="317" actId="20577"/>
        <pc:sldMkLst>
          <pc:docMk/>
          <pc:sldMk cId="2227214737" sldId="411"/>
        </pc:sldMkLst>
        <pc:spChg chg="mod topLvl">
          <ac:chgData name="Annaleise Radchenko" userId="6249d1a9-d5dd-4793-b8df-98b5e6874abb" providerId="ADAL" clId="{4A5B4154-50F6-4F5B-A4D7-A9ED8C205C6B}" dt="2026-01-16T15:58:42.757" v="310" actId="165"/>
          <ac:spMkLst>
            <pc:docMk/>
            <pc:sldMk cId="2227214737" sldId="411"/>
            <ac:spMk id="2" creationId="{00000000-0000-0000-0000-000000000000}"/>
          </ac:spMkLst>
        </pc:spChg>
        <pc:spChg chg="mod">
          <ac:chgData name="Annaleise Radchenko" userId="6249d1a9-d5dd-4793-b8df-98b5e6874abb" providerId="ADAL" clId="{4A5B4154-50F6-4F5B-A4D7-A9ED8C205C6B}" dt="2026-01-14T20:17:42.009" v="29" actId="962"/>
          <ac:spMkLst>
            <pc:docMk/>
            <pc:sldMk cId="2227214737" sldId="411"/>
            <ac:spMk id="7" creationId="{056E9BCE-F8DF-4D43-9451-DE1D45B86F57}"/>
          </ac:spMkLst>
        </pc:spChg>
        <pc:spChg chg="mod topLvl">
          <ac:chgData name="Annaleise Radchenko" userId="6249d1a9-d5dd-4793-b8df-98b5e6874abb" providerId="ADAL" clId="{4A5B4154-50F6-4F5B-A4D7-A9ED8C205C6B}" dt="2026-01-16T15:59:44.200" v="317" actId="20577"/>
          <ac:spMkLst>
            <pc:docMk/>
            <pc:sldMk cId="2227214737" sldId="411"/>
            <ac:spMk id="26" creationId="{00000000-0000-0000-0000-000000000000}"/>
          </ac:spMkLst>
        </pc:spChg>
        <pc:cxnChg chg="mod">
          <ac:chgData name="Annaleise Radchenko" userId="6249d1a9-d5dd-4793-b8df-98b5e6874abb" providerId="ADAL" clId="{4A5B4154-50F6-4F5B-A4D7-A9ED8C205C6B}" dt="2026-01-14T20:17:42.009" v="30" actId="962"/>
          <ac:cxnSpMkLst>
            <pc:docMk/>
            <pc:sldMk cId="2227214737" sldId="411"/>
            <ac:cxnSpMk id="55" creationId="{00000000-0000-0000-0000-000000000000}"/>
          </ac:cxnSpMkLst>
        </pc:cxnChg>
      </pc:sldChg>
      <pc:sldChg chg="modSp mod">
        <pc:chgData name="Annaleise Radchenko" userId="6249d1a9-d5dd-4793-b8df-98b5e6874abb" providerId="ADAL" clId="{4A5B4154-50F6-4F5B-A4D7-A9ED8C205C6B}" dt="2026-01-16T15:59:50.595" v="318" actId="33553"/>
        <pc:sldMkLst>
          <pc:docMk/>
          <pc:sldMk cId="0" sldId="412"/>
        </pc:sldMkLst>
        <pc:spChg chg="mod">
          <ac:chgData name="Annaleise Radchenko" userId="6249d1a9-d5dd-4793-b8df-98b5e6874abb" providerId="ADAL" clId="{4A5B4154-50F6-4F5B-A4D7-A9ED8C205C6B}" dt="2026-01-14T20:17:42.009" v="31" actId="962"/>
          <ac:spMkLst>
            <pc:docMk/>
            <pc:sldMk cId="0" sldId="412"/>
            <ac:spMk id="49" creationId="{00000000-0000-0000-0000-000000000000}"/>
          </ac:spMkLst>
        </pc:spChg>
        <pc:spChg chg="mod">
          <ac:chgData name="Annaleise Radchenko" userId="6249d1a9-d5dd-4793-b8df-98b5e6874abb" providerId="ADAL" clId="{4A5B4154-50F6-4F5B-A4D7-A9ED8C205C6B}" dt="2026-01-16T15:59:50.595" v="318" actId="33553"/>
          <ac:spMkLst>
            <pc:docMk/>
            <pc:sldMk cId="0" sldId="412"/>
            <ac:spMk id="50" creationId="{00000000-0000-0000-0000-000000000000}"/>
          </ac:spMkLst>
        </pc:spChg>
        <pc:cxnChg chg="mod">
          <ac:chgData name="Annaleise Radchenko" userId="6249d1a9-d5dd-4793-b8df-98b5e6874abb" providerId="ADAL" clId="{4A5B4154-50F6-4F5B-A4D7-A9ED8C205C6B}" dt="2026-01-14T20:17:42.029" v="32" actId="962"/>
          <ac:cxnSpMkLst>
            <pc:docMk/>
            <pc:sldMk cId="0" sldId="412"/>
            <ac:cxnSpMk id="51" creationId="{00000000-0000-0000-0000-000000000000}"/>
          </ac:cxnSpMkLst>
        </pc:cxnChg>
        <pc:cxnChg chg="mod">
          <ac:chgData name="Annaleise Radchenko" userId="6249d1a9-d5dd-4793-b8df-98b5e6874abb" providerId="ADAL" clId="{4A5B4154-50F6-4F5B-A4D7-A9ED8C205C6B}" dt="2026-01-14T20:17:42.029" v="33" actId="962"/>
          <ac:cxnSpMkLst>
            <pc:docMk/>
            <pc:sldMk cId="0" sldId="412"/>
            <ac:cxnSpMk id="53" creationId="{00000000-0000-0000-0000-000000000000}"/>
          </ac:cxnSpMkLst>
        </pc:cxnChg>
      </pc:sldChg>
      <pc:sldChg chg="delSp modSp mod">
        <pc:chgData name="Annaleise Radchenko" userId="6249d1a9-d5dd-4793-b8df-98b5e6874abb" providerId="ADAL" clId="{4A5B4154-50F6-4F5B-A4D7-A9ED8C205C6B}" dt="2026-01-16T16:01:12.955" v="327" actId="478"/>
        <pc:sldMkLst>
          <pc:docMk/>
          <pc:sldMk cId="1595200257" sldId="413"/>
        </pc:sldMkLst>
        <pc:spChg chg="mod topLvl">
          <ac:chgData name="Annaleise Radchenko" userId="6249d1a9-d5dd-4793-b8df-98b5e6874abb" providerId="ADAL" clId="{4A5B4154-50F6-4F5B-A4D7-A9ED8C205C6B}" dt="2026-01-16T16:00:19.118" v="322" actId="33553"/>
          <ac:spMkLst>
            <pc:docMk/>
            <pc:sldMk cId="1595200257" sldId="413"/>
            <ac:spMk id="68" creationId="{00000000-0000-0000-0000-000000000000}"/>
          </ac:spMkLst>
        </pc:spChg>
        <pc:grpChg chg="mod">
          <ac:chgData name="Annaleise Radchenko" userId="6249d1a9-d5dd-4793-b8df-98b5e6874abb" providerId="ADAL" clId="{4A5B4154-50F6-4F5B-A4D7-A9ED8C205C6B}" dt="2026-01-16T16:00:46.753" v="326" actId="962"/>
          <ac:grpSpMkLst>
            <pc:docMk/>
            <pc:sldMk cId="1595200257" sldId="413"/>
            <ac:grpSpMk id="11" creationId="{8F4E44DC-A241-4411-96F1-1C705D4D565F}"/>
          </ac:grpSpMkLst>
        </pc:grpChg>
        <pc:cxnChg chg="mod">
          <ac:chgData name="Annaleise Radchenko" userId="6249d1a9-d5dd-4793-b8df-98b5e6874abb" providerId="ADAL" clId="{4A5B4154-50F6-4F5B-A4D7-A9ED8C205C6B}" dt="2026-01-14T20:17:42.040" v="34" actId="962"/>
          <ac:cxnSpMkLst>
            <pc:docMk/>
            <pc:sldMk cId="1595200257" sldId="413"/>
            <ac:cxnSpMk id="70" creationId="{00000000-0000-0000-0000-000000000000}"/>
          </ac:cxnSpMkLst>
        </pc:cxnChg>
      </pc:sldChg>
      <pc:sldChg chg="delSp modSp mod">
        <pc:chgData name="Annaleise Radchenko" userId="6249d1a9-d5dd-4793-b8df-98b5e6874abb" providerId="ADAL" clId="{4A5B4154-50F6-4F5B-A4D7-A9ED8C205C6B}" dt="2026-01-16T16:02:30.204" v="340" actId="478"/>
        <pc:sldMkLst>
          <pc:docMk/>
          <pc:sldMk cId="790289743" sldId="414"/>
        </pc:sldMkLst>
        <pc:spChg chg="mod topLvl">
          <ac:chgData name="Annaleise Radchenko" userId="6249d1a9-d5dd-4793-b8df-98b5e6874abb" providerId="ADAL" clId="{4A5B4154-50F6-4F5B-A4D7-A9ED8C205C6B}" dt="2026-01-16T16:01:51.629" v="333" actId="33553"/>
          <ac:spMkLst>
            <pc:docMk/>
            <pc:sldMk cId="790289743" sldId="414"/>
            <ac:spMk id="68" creationId="{00000000-0000-0000-0000-000000000000}"/>
          </ac:spMkLst>
        </pc:spChg>
        <pc:grpChg chg="mod">
          <ac:chgData name="Annaleise Radchenko" userId="6249d1a9-d5dd-4793-b8df-98b5e6874abb" providerId="ADAL" clId="{4A5B4154-50F6-4F5B-A4D7-A9ED8C205C6B}" dt="2026-01-16T16:02:04.908" v="335" actId="962"/>
          <ac:grpSpMkLst>
            <pc:docMk/>
            <pc:sldMk cId="790289743" sldId="414"/>
            <ac:grpSpMk id="11" creationId="{8F4E44DC-A241-4411-96F1-1C705D4D565F}"/>
          </ac:grpSpMkLst>
        </pc:grpChg>
        <pc:grpChg chg="mod">
          <ac:chgData name="Annaleise Radchenko" userId="6249d1a9-d5dd-4793-b8df-98b5e6874abb" providerId="ADAL" clId="{4A5B4154-50F6-4F5B-A4D7-A9ED8C205C6B}" dt="2026-01-16T16:02:13.380" v="337" actId="962"/>
          <ac:grpSpMkLst>
            <pc:docMk/>
            <pc:sldMk cId="790289743" sldId="414"/>
            <ac:grpSpMk id="17" creationId="{9539C497-B2E0-4BDD-84E8-45AFD211ECCD}"/>
          </ac:grpSpMkLst>
        </pc:grpChg>
        <pc:grpChg chg="mod">
          <ac:chgData name="Annaleise Radchenko" userId="6249d1a9-d5dd-4793-b8df-98b5e6874abb" providerId="ADAL" clId="{4A5B4154-50F6-4F5B-A4D7-A9ED8C205C6B}" dt="2026-01-16T16:02:23.475" v="339" actId="962"/>
          <ac:grpSpMkLst>
            <pc:docMk/>
            <pc:sldMk cId="790289743" sldId="414"/>
            <ac:grpSpMk id="20" creationId="{22D14B2A-682C-497B-B318-ED33E60AA45F}"/>
          </ac:grpSpMkLst>
        </pc:grpChg>
        <pc:cxnChg chg="mod">
          <ac:chgData name="Annaleise Radchenko" userId="6249d1a9-d5dd-4793-b8df-98b5e6874abb" providerId="ADAL" clId="{4A5B4154-50F6-4F5B-A4D7-A9ED8C205C6B}" dt="2026-01-14T20:17:42.040" v="35" actId="962"/>
          <ac:cxnSpMkLst>
            <pc:docMk/>
            <pc:sldMk cId="790289743" sldId="414"/>
            <ac:cxnSpMk id="70" creationId="{00000000-0000-0000-0000-000000000000}"/>
          </ac:cxnSpMkLst>
        </pc:cxnChg>
      </pc:sldChg>
      <pc:sldChg chg="delSp modSp mod">
        <pc:chgData name="Annaleise Radchenko" userId="6249d1a9-d5dd-4793-b8df-98b5e6874abb" providerId="ADAL" clId="{4A5B4154-50F6-4F5B-A4D7-A9ED8C205C6B}" dt="2026-01-16T16:04:11.508" v="355" actId="478"/>
        <pc:sldMkLst>
          <pc:docMk/>
          <pc:sldMk cId="3698198249" sldId="415"/>
        </pc:sldMkLst>
        <pc:spChg chg="mod topLvl">
          <ac:chgData name="Annaleise Radchenko" userId="6249d1a9-d5dd-4793-b8df-98b5e6874abb" providerId="ADAL" clId="{4A5B4154-50F6-4F5B-A4D7-A9ED8C205C6B}" dt="2026-01-16T16:02:55.485" v="344" actId="33553"/>
          <ac:spMkLst>
            <pc:docMk/>
            <pc:sldMk cId="3698198249" sldId="415"/>
            <ac:spMk id="68" creationId="{00000000-0000-0000-0000-000000000000}"/>
          </ac:spMkLst>
        </pc:spChg>
        <pc:grpChg chg="mod">
          <ac:chgData name="Annaleise Radchenko" userId="6249d1a9-d5dd-4793-b8df-98b5e6874abb" providerId="ADAL" clId="{4A5B4154-50F6-4F5B-A4D7-A9ED8C205C6B}" dt="2026-01-16T16:03:14.520" v="346" actId="962"/>
          <ac:grpSpMkLst>
            <pc:docMk/>
            <pc:sldMk cId="3698198249" sldId="415"/>
            <ac:grpSpMk id="11" creationId="{8F4E44DC-A241-4411-96F1-1C705D4D565F}"/>
          </ac:grpSpMkLst>
        </pc:grpChg>
        <pc:grpChg chg="mod">
          <ac:chgData name="Annaleise Radchenko" userId="6249d1a9-d5dd-4793-b8df-98b5e6874abb" providerId="ADAL" clId="{4A5B4154-50F6-4F5B-A4D7-A9ED8C205C6B}" dt="2026-01-16T16:03:22.069" v="348" actId="962"/>
          <ac:grpSpMkLst>
            <pc:docMk/>
            <pc:sldMk cId="3698198249" sldId="415"/>
            <ac:grpSpMk id="17" creationId="{9539C497-B2E0-4BDD-84E8-45AFD211ECCD}"/>
          </ac:grpSpMkLst>
        </pc:grpChg>
        <pc:grpChg chg="mod">
          <ac:chgData name="Annaleise Radchenko" userId="6249d1a9-d5dd-4793-b8df-98b5e6874abb" providerId="ADAL" clId="{4A5B4154-50F6-4F5B-A4D7-A9ED8C205C6B}" dt="2026-01-16T16:03:29.262" v="350" actId="962"/>
          <ac:grpSpMkLst>
            <pc:docMk/>
            <pc:sldMk cId="3698198249" sldId="415"/>
            <ac:grpSpMk id="20" creationId="{22D14B2A-682C-497B-B318-ED33E60AA45F}"/>
          </ac:grpSpMkLst>
        </pc:grpChg>
        <pc:grpChg chg="mod">
          <ac:chgData name="Annaleise Radchenko" userId="6249d1a9-d5dd-4793-b8df-98b5e6874abb" providerId="ADAL" clId="{4A5B4154-50F6-4F5B-A4D7-A9ED8C205C6B}" dt="2026-01-16T16:03:40.820" v="352" actId="962"/>
          <ac:grpSpMkLst>
            <pc:docMk/>
            <pc:sldMk cId="3698198249" sldId="415"/>
            <ac:grpSpMk id="23" creationId="{AF60E2A4-F209-451F-8200-F25FD80746E6}"/>
          </ac:grpSpMkLst>
        </pc:grpChg>
        <pc:cxnChg chg="mod">
          <ac:chgData name="Annaleise Radchenko" userId="6249d1a9-d5dd-4793-b8df-98b5e6874abb" providerId="ADAL" clId="{4A5B4154-50F6-4F5B-A4D7-A9ED8C205C6B}" dt="2026-01-14T20:17:42.056" v="36" actId="962"/>
          <ac:cxnSpMkLst>
            <pc:docMk/>
            <pc:sldMk cId="3698198249" sldId="415"/>
            <ac:cxnSpMk id="70" creationId="{00000000-0000-0000-0000-000000000000}"/>
          </ac:cxnSpMkLst>
        </pc:cxnChg>
      </pc:sldChg>
      <pc:sldChg chg="delSp modSp mod">
        <pc:chgData name="Annaleise Radchenko" userId="6249d1a9-d5dd-4793-b8df-98b5e6874abb" providerId="ADAL" clId="{4A5B4154-50F6-4F5B-A4D7-A9ED8C205C6B}" dt="2026-01-16T16:05:28.979" v="366" actId="478"/>
        <pc:sldMkLst>
          <pc:docMk/>
          <pc:sldMk cId="4293636095" sldId="416"/>
        </pc:sldMkLst>
        <pc:spChg chg="mod topLvl">
          <ac:chgData name="Annaleise Radchenko" userId="6249d1a9-d5dd-4793-b8df-98b5e6874abb" providerId="ADAL" clId="{4A5B4154-50F6-4F5B-A4D7-A9ED8C205C6B}" dt="2026-01-16T16:04:42.823" v="357" actId="33553"/>
          <ac:spMkLst>
            <pc:docMk/>
            <pc:sldMk cId="4293636095" sldId="416"/>
            <ac:spMk id="68" creationId="{00000000-0000-0000-0000-000000000000}"/>
          </ac:spMkLst>
        </pc:spChg>
        <pc:grpChg chg="mod">
          <ac:chgData name="Annaleise Radchenko" userId="6249d1a9-d5dd-4793-b8df-98b5e6874abb" providerId="ADAL" clId="{4A5B4154-50F6-4F5B-A4D7-A9ED8C205C6B}" dt="2026-01-16T16:05:00.522" v="359" actId="962"/>
          <ac:grpSpMkLst>
            <pc:docMk/>
            <pc:sldMk cId="4293636095" sldId="416"/>
            <ac:grpSpMk id="11" creationId="{8F4E44DC-A241-4411-96F1-1C705D4D565F}"/>
          </ac:grpSpMkLst>
        </pc:grpChg>
        <pc:grpChg chg="mod">
          <ac:chgData name="Annaleise Radchenko" userId="6249d1a9-d5dd-4793-b8df-98b5e6874abb" providerId="ADAL" clId="{4A5B4154-50F6-4F5B-A4D7-A9ED8C205C6B}" dt="2026-01-16T16:05:08.028" v="361" actId="962"/>
          <ac:grpSpMkLst>
            <pc:docMk/>
            <pc:sldMk cId="4293636095" sldId="416"/>
            <ac:grpSpMk id="17" creationId="{9539C497-B2E0-4BDD-84E8-45AFD211ECCD}"/>
          </ac:grpSpMkLst>
        </pc:grpChg>
        <pc:grpChg chg="mod">
          <ac:chgData name="Annaleise Radchenko" userId="6249d1a9-d5dd-4793-b8df-98b5e6874abb" providerId="ADAL" clId="{4A5B4154-50F6-4F5B-A4D7-A9ED8C205C6B}" dt="2026-01-16T16:05:19.890" v="363" actId="962"/>
          <ac:grpSpMkLst>
            <pc:docMk/>
            <pc:sldMk cId="4293636095" sldId="416"/>
            <ac:grpSpMk id="20" creationId="{22D14B2A-682C-497B-B318-ED33E60AA45F}"/>
          </ac:grpSpMkLst>
        </pc:grpChg>
        <pc:cxnChg chg="mod">
          <ac:chgData name="Annaleise Radchenko" userId="6249d1a9-d5dd-4793-b8df-98b5e6874abb" providerId="ADAL" clId="{4A5B4154-50F6-4F5B-A4D7-A9ED8C205C6B}" dt="2026-01-14T20:17:42.072" v="37" actId="962"/>
          <ac:cxnSpMkLst>
            <pc:docMk/>
            <pc:sldMk cId="4293636095" sldId="416"/>
            <ac:cxnSpMk id="70" creationId="{00000000-0000-0000-0000-000000000000}"/>
          </ac:cxnSpMkLst>
        </pc:cxnChg>
      </pc:sldChg>
      <pc:sldChg chg="delSp modSp mod">
        <pc:chgData name="Annaleise Radchenko" userId="6249d1a9-d5dd-4793-b8df-98b5e6874abb" providerId="ADAL" clId="{4A5B4154-50F6-4F5B-A4D7-A9ED8C205C6B}" dt="2026-01-16T16:10:15.332" v="375" actId="478"/>
        <pc:sldMkLst>
          <pc:docMk/>
          <pc:sldMk cId="3148788138" sldId="417"/>
        </pc:sldMkLst>
        <pc:spChg chg="mod topLvl">
          <ac:chgData name="Annaleise Radchenko" userId="6249d1a9-d5dd-4793-b8df-98b5e6874abb" providerId="ADAL" clId="{4A5B4154-50F6-4F5B-A4D7-A9ED8C205C6B}" dt="2026-01-16T16:10:11.334" v="374" actId="33553"/>
          <ac:spMkLst>
            <pc:docMk/>
            <pc:sldMk cId="3148788138" sldId="417"/>
            <ac:spMk id="68" creationId="{00000000-0000-0000-0000-000000000000}"/>
          </ac:spMkLst>
        </pc:spChg>
        <pc:grpChg chg="mod">
          <ac:chgData name="Annaleise Radchenko" userId="6249d1a9-d5dd-4793-b8df-98b5e6874abb" providerId="ADAL" clId="{4A5B4154-50F6-4F5B-A4D7-A9ED8C205C6B}" dt="2026-01-16T16:09:23.526" v="369" actId="962"/>
          <ac:grpSpMkLst>
            <pc:docMk/>
            <pc:sldMk cId="3148788138" sldId="417"/>
            <ac:grpSpMk id="11" creationId="{8F4E44DC-A241-4411-96F1-1C705D4D565F}"/>
          </ac:grpSpMkLst>
        </pc:grpChg>
        <pc:grpChg chg="mod">
          <ac:chgData name="Annaleise Radchenko" userId="6249d1a9-d5dd-4793-b8df-98b5e6874abb" providerId="ADAL" clId="{4A5B4154-50F6-4F5B-A4D7-A9ED8C205C6B}" dt="2026-01-16T16:09:34.829" v="370" actId="962"/>
          <ac:grpSpMkLst>
            <pc:docMk/>
            <pc:sldMk cId="3148788138" sldId="417"/>
            <ac:grpSpMk id="17" creationId="{9539C497-B2E0-4BDD-84E8-45AFD211ECCD}"/>
          </ac:grpSpMkLst>
        </pc:grpChg>
        <pc:grpChg chg="mod">
          <ac:chgData name="Annaleise Radchenko" userId="6249d1a9-d5dd-4793-b8df-98b5e6874abb" providerId="ADAL" clId="{4A5B4154-50F6-4F5B-A4D7-A9ED8C205C6B}" dt="2026-01-16T16:09:46.436" v="371" actId="962"/>
          <ac:grpSpMkLst>
            <pc:docMk/>
            <pc:sldMk cId="3148788138" sldId="417"/>
            <ac:grpSpMk id="20" creationId="{22D14B2A-682C-497B-B318-ED33E60AA45F}"/>
          </ac:grpSpMkLst>
        </pc:grpChg>
        <pc:grpChg chg="mod">
          <ac:chgData name="Annaleise Radchenko" userId="6249d1a9-d5dd-4793-b8df-98b5e6874abb" providerId="ADAL" clId="{4A5B4154-50F6-4F5B-A4D7-A9ED8C205C6B}" dt="2026-01-16T16:09:59.323" v="372" actId="962"/>
          <ac:grpSpMkLst>
            <pc:docMk/>
            <pc:sldMk cId="3148788138" sldId="417"/>
            <ac:grpSpMk id="23" creationId="{274DE29F-AF88-4D2F-8298-D0569DB109DC}"/>
          </ac:grpSpMkLst>
        </pc:grpChg>
        <pc:cxnChg chg="mod">
          <ac:chgData name="Annaleise Radchenko" userId="6249d1a9-d5dd-4793-b8df-98b5e6874abb" providerId="ADAL" clId="{4A5B4154-50F6-4F5B-A4D7-A9ED8C205C6B}" dt="2026-01-14T20:17:42.072" v="38" actId="962"/>
          <ac:cxnSpMkLst>
            <pc:docMk/>
            <pc:sldMk cId="3148788138" sldId="417"/>
            <ac:cxnSpMk id="70" creationId="{00000000-0000-0000-0000-000000000000}"/>
          </ac:cxnSpMkLst>
        </pc:cxnChg>
      </pc:sldChg>
      <pc:sldChg chg="delSp modSp mod">
        <pc:chgData name="Annaleise Radchenko" userId="6249d1a9-d5dd-4793-b8df-98b5e6874abb" providerId="ADAL" clId="{4A5B4154-50F6-4F5B-A4D7-A9ED8C205C6B}" dt="2026-01-16T16:11:37.075" v="385" actId="947"/>
        <pc:sldMkLst>
          <pc:docMk/>
          <pc:sldMk cId="1806927733" sldId="418"/>
        </pc:sldMkLst>
        <pc:spChg chg="mod topLvl">
          <ac:chgData name="Annaleise Radchenko" userId="6249d1a9-d5dd-4793-b8df-98b5e6874abb" providerId="ADAL" clId="{4A5B4154-50F6-4F5B-A4D7-A9ED8C205C6B}" dt="2026-01-16T16:11:37.075" v="385" actId="947"/>
          <ac:spMkLst>
            <pc:docMk/>
            <pc:sldMk cId="1806927733" sldId="418"/>
            <ac:spMk id="68" creationId="{00000000-0000-0000-0000-000000000000}"/>
          </ac:spMkLst>
        </pc:spChg>
        <pc:grpChg chg="mod">
          <ac:chgData name="Annaleise Radchenko" userId="6249d1a9-d5dd-4793-b8df-98b5e6874abb" providerId="ADAL" clId="{4A5B4154-50F6-4F5B-A4D7-A9ED8C205C6B}" dt="2026-01-16T16:10:53.997" v="381" actId="962"/>
          <ac:grpSpMkLst>
            <pc:docMk/>
            <pc:sldMk cId="1806927733" sldId="418"/>
            <ac:grpSpMk id="11" creationId="{8F4E44DC-A241-4411-96F1-1C705D4D565F}"/>
          </ac:grpSpMkLst>
        </pc:grpChg>
        <pc:grpChg chg="mod">
          <ac:chgData name="Annaleise Radchenko" userId="6249d1a9-d5dd-4793-b8df-98b5e6874abb" providerId="ADAL" clId="{4A5B4154-50F6-4F5B-A4D7-A9ED8C205C6B}" dt="2026-01-16T16:11:10.215" v="382" actId="962"/>
          <ac:grpSpMkLst>
            <pc:docMk/>
            <pc:sldMk cId="1806927733" sldId="418"/>
            <ac:grpSpMk id="17" creationId="{9539C497-B2E0-4BDD-84E8-45AFD211ECCD}"/>
          </ac:grpSpMkLst>
        </pc:grpChg>
        <pc:grpChg chg="mod">
          <ac:chgData name="Annaleise Radchenko" userId="6249d1a9-d5dd-4793-b8df-98b5e6874abb" providerId="ADAL" clId="{4A5B4154-50F6-4F5B-A4D7-A9ED8C205C6B}" dt="2026-01-16T16:11:20.438" v="383" actId="962"/>
          <ac:grpSpMkLst>
            <pc:docMk/>
            <pc:sldMk cId="1806927733" sldId="418"/>
            <ac:grpSpMk id="20" creationId="{22D14B2A-682C-497B-B318-ED33E60AA45F}"/>
          </ac:grpSpMkLst>
        </pc:grpChg>
        <pc:cxnChg chg="mod">
          <ac:chgData name="Annaleise Radchenko" userId="6249d1a9-d5dd-4793-b8df-98b5e6874abb" providerId="ADAL" clId="{4A5B4154-50F6-4F5B-A4D7-A9ED8C205C6B}" dt="2026-01-14T20:17:42.088" v="39" actId="962"/>
          <ac:cxnSpMkLst>
            <pc:docMk/>
            <pc:sldMk cId="1806927733" sldId="418"/>
            <ac:cxnSpMk id="70" creationId="{00000000-0000-0000-0000-000000000000}"/>
          </ac:cxnSpMkLst>
        </pc:cxnChg>
      </pc:sldChg>
      <pc:sldChg chg="delSp modSp mod">
        <pc:chgData name="Annaleise Radchenko" userId="6249d1a9-d5dd-4793-b8df-98b5e6874abb" providerId="ADAL" clId="{4A5B4154-50F6-4F5B-A4D7-A9ED8C205C6B}" dt="2026-01-16T16:12:46.947" v="396" actId="962"/>
        <pc:sldMkLst>
          <pc:docMk/>
          <pc:sldMk cId="2296663844" sldId="419"/>
        </pc:sldMkLst>
        <pc:spChg chg="mod topLvl">
          <ac:chgData name="Annaleise Radchenko" userId="6249d1a9-d5dd-4793-b8df-98b5e6874abb" providerId="ADAL" clId="{4A5B4154-50F6-4F5B-A4D7-A9ED8C205C6B}" dt="2026-01-16T16:11:56.674" v="389" actId="33553"/>
          <ac:spMkLst>
            <pc:docMk/>
            <pc:sldMk cId="2296663844" sldId="419"/>
            <ac:spMk id="68" creationId="{00000000-0000-0000-0000-000000000000}"/>
          </ac:spMkLst>
        </pc:spChg>
        <pc:grpChg chg="mod">
          <ac:chgData name="Annaleise Radchenko" userId="6249d1a9-d5dd-4793-b8df-98b5e6874abb" providerId="ADAL" clId="{4A5B4154-50F6-4F5B-A4D7-A9ED8C205C6B}" dt="2026-01-16T16:12:22.337" v="393" actId="962"/>
          <ac:grpSpMkLst>
            <pc:docMk/>
            <pc:sldMk cId="2296663844" sldId="419"/>
            <ac:grpSpMk id="11" creationId="{8F4E44DC-A241-4411-96F1-1C705D4D565F}"/>
          </ac:grpSpMkLst>
        </pc:grpChg>
        <pc:grpChg chg="mod">
          <ac:chgData name="Annaleise Radchenko" userId="6249d1a9-d5dd-4793-b8df-98b5e6874abb" providerId="ADAL" clId="{4A5B4154-50F6-4F5B-A4D7-A9ED8C205C6B}" dt="2026-01-16T16:12:30.351" v="394" actId="962"/>
          <ac:grpSpMkLst>
            <pc:docMk/>
            <pc:sldMk cId="2296663844" sldId="419"/>
            <ac:grpSpMk id="17" creationId="{9539C497-B2E0-4BDD-84E8-45AFD211ECCD}"/>
          </ac:grpSpMkLst>
        </pc:grpChg>
        <pc:grpChg chg="mod">
          <ac:chgData name="Annaleise Radchenko" userId="6249d1a9-d5dd-4793-b8df-98b5e6874abb" providerId="ADAL" clId="{4A5B4154-50F6-4F5B-A4D7-A9ED8C205C6B}" dt="2026-01-16T16:12:37.860" v="395" actId="962"/>
          <ac:grpSpMkLst>
            <pc:docMk/>
            <pc:sldMk cId="2296663844" sldId="419"/>
            <ac:grpSpMk id="20" creationId="{22D14B2A-682C-497B-B318-ED33E60AA45F}"/>
          </ac:grpSpMkLst>
        </pc:grpChg>
        <pc:grpChg chg="mod">
          <ac:chgData name="Annaleise Radchenko" userId="6249d1a9-d5dd-4793-b8df-98b5e6874abb" providerId="ADAL" clId="{4A5B4154-50F6-4F5B-A4D7-A9ED8C205C6B}" dt="2026-01-16T16:12:46.947" v="396" actId="962"/>
          <ac:grpSpMkLst>
            <pc:docMk/>
            <pc:sldMk cId="2296663844" sldId="419"/>
            <ac:grpSpMk id="23" creationId="{274DE29F-AF88-4D2F-8298-D0569DB109DC}"/>
          </ac:grpSpMkLst>
        </pc:grpChg>
        <pc:cxnChg chg="mod">
          <ac:chgData name="Annaleise Radchenko" userId="6249d1a9-d5dd-4793-b8df-98b5e6874abb" providerId="ADAL" clId="{4A5B4154-50F6-4F5B-A4D7-A9ED8C205C6B}" dt="2026-01-14T20:17:42.104" v="40" actId="962"/>
          <ac:cxnSpMkLst>
            <pc:docMk/>
            <pc:sldMk cId="2296663844" sldId="419"/>
            <ac:cxnSpMk id="70" creationId="{00000000-0000-0000-0000-000000000000}"/>
          </ac:cxnSpMkLst>
        </pc:cxnChg>
      </pc:sldChg>
      <pc:sldChg chg="delSp modSp mod">
        <pc:chgData name="Annaleise Radchenko" userId="6249d1a9-d5dd-4793-b8df-98b5e6874abb" providerId="ADAL" clId="{4A5B4154-50F6-4F5B-A4D7-A9ED8C205C6B}" dt="2026-01-16T20:37:20.372" v="507" actId="14100"/>
        <pc:sldMkLst>
          <pc:docMk/>
          <pc:sldMk cId="109643676" sldId="420"/>
        </pc:sldMkLst>
        <pc:spChg chg="mod">
          <ac:chgData name="Annaleise Radchenko" userId="6249d1a9-d5dd-4793-b8df-98b5e6874abb" providerId="ADAL" clId="{4A5B4154-50F6-4F5B-A4D7-A9ED8C205C6B}" dt="2026-01-16T20:37:20.372" v="507" actId="14100"/>
          <ac:spMkLst>
            <pc:docMk/>
            <pc:sldMk cId="109643676" sldId="420"/>
            <ac:spMk id="13" creationId="{CDD92B62-085C-40D2-B50B-9AB09AC97517}"/>
          </ac:spMkLst>
        </pc:spChg>
        <pc:spChg chg="mod topLvl">
          <ac:chgData name="Annaleise Radchenko" userId="6249d1a9-d5dd-4793-b8df-98b5e6874abb" providerId="ADAL" clId="{4A5B4154-50F6-4F5B-A4D7-A9ED8C205C6B}" dt="2026-01-16T16:13:06.711" v="398" actId="33553"/>
          <ac:spMkLst>
            <pc:docMk/>
            <pc:sldMk cId="109643676" sldId="420"/>
            <ac:spMk id="68" creationId="{00000000-0000-0000-0000-000000000000}"/>
          </ac:spMkLst>
        </pc:spChg>
        <pc:grpChg chg="mod">
          <ac:chgData name="Annaleise Radchenko" userId="6249d1a9-d5dd-4793-b8df-98b5e6874abb" providerId="ADAL" clId="{4A5B4154-50F6-4F5B-A4D7-A9ED8C205C6B}" dt="2026-01-16T16:13:19.691" v="401" actId="962"/>
          <ac:grpSpMkLst>
            <pc:docMk/>
            <pc:sldMk cId="109643676" sldId="420"/>
            <ac:grpSpMk id="11" creationId="{8F4E44DC-A241-4411-96F1-1C705D4D565F}"/>
          </ac:grpSpMkLst>
        </pc:grpChg>
        <pc:cxnChg chg="mod">
          <ac:chgData name="Annaleise Radchenko" userId="6249d1a9-d5dd-4793-b8df-98b5e6874abb" providerId="ADAL" clId="{4A5B4154-50F6-4F5B-A4D7-A9ED8C205C6B}" dt="2026-01-14T20:17:42.104" v="41" actId="962"/>
          <ac:cxnSpMkLst>
            <pc:docMk/>
            <pc:sldMk cId="109643676" sldId="420"/>
            <ac:cxnSpMk id="70" creationId="{00000000-0000-0000-0000-000000000000}"/>
          </ac:cxnSpMkLst>
        </pc:cxnChg>
      </pc:sldChg>
      <pc:sldChg chg="delSp modSp mod">
        <pc:chgData name="Annaleise Radchenko" userId="6249d1a9-d5dd-4793-b8df-98b5e6874abb" providerId="ADAL" clId="{4A5B4154-50F6-4F5B-A4D7-A9ED8C205C6B}" dt="2026-01-16T16:15:41.329" v="406" actId="20577"/>
        <pc:sldMkLst>
          <pc:docMk/>
          <pc:sldMk cId="1042294716" sldId="421"/>
        </pc:sldMkLst>
        <pc:spChg chg="mod topLvl">
          <ac:chgData name="Annaleise Radchenko" userId="6249d1a9-d5dd-4793-b8df-98b5e6874abb" providerId="ADAL" clId="{4A5B4154-50F6-4F5B-A4D7-A9ED8C205C6B}" dt="2026-01-16T16:15:13.487" v="402" actId="165"/>
          <ac:spMkLst>
            <pc:docMk/>
            <pc:sldMk cId="1042294716" sldId="421"/>
            <ac:spMk id="2" creationId="{00000000-0000-0000-0000-000000000000}"/>
          </ac:spMkLst>
        </pc:spChg>
        <pc:spChg chg="mod">
          <ac:chgData name="Annaleise Radchenko" userId="6249d1a9-d5dd-4793-b8df-98b5e6874abb" providerId="ADAL" clId="{4A5B4154-50F6-4F5B-A4D7-A9ED8C205C6B}" dt="2026-01-14T20:17:42.120" v="42" actId="962"/>
          <ac:spMkLst>
            <pc:docMk/>
            <pc:sldMk cId="1042294716" sldId="421"/>
            <ac:spMk id="7" creationId="{056E9BCE-F8DF-4D43-9451-DE1D45B86F57}"/>
          </ac:spMkLst>
        </pc:spChg>
        <pc:spChg chg="mod topLvl">
          <ac:chgData name="Annaleise Radchenko" userId="6249d1a9-d5dd-4793-b8df-98b5e6874abb" providerId="ADAL" clId="{4A5B4154-50F6-4F5B-A4D7-A9ED8C205C6B}" dt="2026-01-16T16:15:41.329" v="406" actId="20577"/>
          <ac:spMkLst>
            <pc:docMk/>
            <pc:sldMk cId="1042294716" sldId="421"/>
            <ac:spMk id="26" creationId="{00000000-0000-0000-0000-000000000000}"/>
          </ac:spMkLst>
        </pc:spChg>
        <pc:cxnChg chg="mod">
          <ac:chgData name="Annaleise Radchenko" userId="6249d1a9-d5dd-4793-b8df-98b5e6874abb" providerId="ADAL" clId="{4A5B4154-50F6-4F5B-A4D7-A9ED8C205C6B}" dt="2026-01-14T20:17:42.120" v="43" actId="962"/>
          <ac:cxnSpMkLst>
            <pc:docMk/>
            <pc:sldMk cId="1042294716" sldId="421"/>
            <ac:cxnSpMk id="55" creationId="{00000000-0000-0000-0000-000000000000}"/>
          </ac:cxnSpMkLst>
        </pc:cxnChg>
      </pc:sldChg>
      <pc:sldChg chg="modSp mod">
        <pc:chgData name="Annaleise Radchenko" userId="6249d1a9-d5dd-4793-b8df-98b5e6874abb" providerId="ADAL" clId="{4A5B4154-50F6-4F5B-A4D7-A9ED8C205C6B}" dt="2026-01-16T16:15:52.178" v="407" actId="33553"/>
        <pc:sldMkLst>
          <pc:docMk/>
          <pc:sldMk cId="0" sldId="422"/>
        </pc:sldMkLst>
        <pc:spChg chg="mod">
          <ac:chgData name="Annaleise Radchenko" userId="6249d1a9-d5dd-4793-b8df-98b5e6874abb" providerId="ADAL" clId="{4A5B4154-50F6-4F5B-A4D7-A9ED8C205C6B}" dt="2026-01-14T20:17:42.120" v="44" actId="962"/>
          <ac:spMkLst>
            <pc:docMk/>
            <pc:sldMk cId="0" sldId="422"/>
            <ac:spMk id="49" creationId="{00000000-0000-0000-0000-000000000000}"/>
          </ac:spMkLst>
        </pc:spChg>
        <pc:spChg chg="mod">
          <ac:chgData name="Annaleise Radchenko" userId="6249d1a9-d5dd-4793-b8df-98b5e6874abb" providerId="ADAL" clId="{4A5B4154-50F6-4F5B-A4D7-A9ED8C205C6B}" dt="2026-01-16T16:15:52.178" v="407" actId="33553"/>
          <ac:spMkLst>
            <pc:docMk/>
            <pc:sldMk cId="0" sldId="422"/>
            <ac:spMk id="50" creationId="{00000000-0000-0000-0000-000000000000}"/>
          </ac:spMkLst>
        </pc:spChg>
        <pc:cxnChg chg="mod">
          <ac:chgData name="Annaleise Radchenko" userId="6249d1a9-d5dd-4793-b8df-98b5e6874abb" providerId="ADAL" clId="{4A5B4154-50F6-4F5B-A4D7-A9ED8C205C6B}" dt="2026-01-14T20:17:42.135" v="45" actId="962"/>
          <ac:cxnSpMkLst>
            <pc:docMk/>
            <pc:sldMk cId="0" sldId="422"/>
            <ac:cxnSpMk id="51" creationId="{00000000-0000-0000-0000-000000000000}"/>
          </ac:cxnSpMkLst>
        </pc:cxnChg>
        <pc:cxnChg chg="mod">
          <ac:chgData name="Annaleise Radchenko" userId="6249d1a9-d5dd-4793-b8df-98b5e6874abb" providerId="ADAL" clId="{4A5B4154-50F6-4F5B-A4D7-A9ED8C205C6B}" dt="2026-01-14T20:17:42.135" v="46" actId="962"/>
          <ac:cxnSpMkLst>
            <pc:docMk/>
            <pc:sldMk cId="0" sldId="422"/>
            <ac:cxnSpMk id="53" creationId="{00000000-0000-0000-0000-000000000000}"/>
          </ac:cxnSpMkLst>
        </pc:cxnChg>
      </pc:sldChg>
      <pc:sldChg chg="delSp modSp mod">
        <pc:chgData name="Annaleise Radchenko" userId="6249d1a9-d5dd-4793-b8df-98b5e6874abb" providerId="ADAL" clId="{4A5B4154-50F6-4F5B-A4D7-A9ED8C205C6B}" dt="2026-01-16T16:17:16.286" v="416" actId="962"/>
        <pc:sldMkLst>
          <pc:docMk/>
          <pc:sldMk cId="1471586430" sldId="423"/>
        </pc:sldMkLst>
        <pc:spChg chg="mod topLvl">
          <ac:chgData name="Annaleise Radchenko" userId="6249d1a9-d5dd-4793-b8df-98b5e6874abb" providerId="ADAL" clId="{4A5B4154-50F6-4F5B-A4D7-A9ED8C205C6B}" dt="2026-01-16T16:16:15.366" v="409" actId="33553"/>
          <ac:spMkLst>
            <pc:docMk/>
            <pc:sldMk cId="1471586430" sldId="423"/>
            <ac:spMk id="68" creationId="{00000000-0000-0000-0000-000000000000}"/>
          </ac:spMkLst>
        </pc:spChg>
        <pc:grpChg chg="mod">
          <ac:chgData name="Annaleise Radchenko" userId="6249d1a9-d5dd-4793-b8df-98b5e6874abb" providerId="ADAL" clId="{4A5B4154-50F6-4F5B-A4D7-A9ED8C205C6B}" dt="2026-01-16T16:16:51.759" v="413" actId="962"/>
          <ac:grpSpMkLst>
            <pc:docMk/>
            <pc:sldMk cId="1471586430" sldId="423"/>
            <ac:grpSpMk id="11" creationId="{8F4E44DC-A241-4411-96F1-1C705D4D565F}"/>
          </ac:grpSpMkLst>
        </pc:grpChg>
        <pc:grpChg chg="mod">
          <ac:chgData name="Annaleise Radchenko" userId="6249d1a9-d5dd-4793-b8df-98b5e6874abb" providerId="ADAL" clId="{4A5B4154-50F6-4F5B-A4D7-A9ED8C205C6B}" dt="2026-01-16T16:16:59.851" v="414" actId="962"/>
          <ac:grpSpMkLst>
            <pc:docMk/>
            <pc:sldMk cId="1471586430" sldId="423"/>
            <ac:grpSpMk id="17" creationId="{9539C497-B2E0-4BDD-84E8-45AFD211ECCD}"/>
          </ac:grpSpMkLst>
        </pc:grpChg>
        <pc:grpChg chg="mod">
          <ac:chgData name="Annaleise Radchenko" userId="6249d1a9-d5dd-4793-b8df-98b5e6874abb" providerId="ADAL" clId="{4A5B4154-50F6-4F5B-A4D7-A9ED8C205C6B}" dt="2026-01-16T16:17:06.771" v="415" actId="962"/>
          <ac:grpSpMkLst>
            <pc:docMk/>
            <pc:sldMk cId="1471586430" sldId="423"/>
            <ac:grpSpMk id="20" creationId="{22D14B2A-682C-497B-B318-ED33E60AA45F}"/>
          </ac:grpSpMkLst>
        </pc:grpChg>
        <pc:grpChg chg="mod">
          <ac:chgData name="Annaleise Radchenko" userId="6249d1a9-d5dd-4793-b8df-98b5e6874abb" providerId="ADAL" clId="{4A5B4154-50F6-4F5B-A4D7-A9ED8C205C6B}" dt="2026-01-16T16:17:16.286" v="416" actId="962"/>
          <ac:grpSpMkLst>
            <pc:docMk/>
            <pc:sldMk cId="1471586430" sldId="423"/>
            <ac:grpSpMk id="23" creationId="{6D5DD9D3-4123-498B-AF35-39849358FBFC}"/>
          </ac:grpSpMkLst>
        </pc:grpChg>
        <pc:cxnChg chg="mod">
          <ac:chgData name="Annaleise Radchenko" userId="6249d1a9-d5dd-4793-b8df-98b5e6874abb" providerId="ADAL" clId="{4A5B4154-50F6-4F5B-A4D7-A9ED8C205C6B}" dt="2026-01-14T20:17:42.151" v="47" actId="962"/>
          <ac:cxnSpMkLst>
            <pc:docMk/>
            <pc:sldMk cId="1471586430" sldId="423"/>
            <ac:cxnSpMk id="70" creationId="{00000000-0000-0000-0000-000000000000}"/>
          </ac:cxnSpMkLst>
        </pc:cxnChg>
      </pc:sldChg>
      <pc:sldChg chg="delSp modSp mod">
        <pc:chgData name="Annaleise Radchenko" userId="6249d1a9-d5dd-4793-b8df-98b5e6874abb" providerId="ADAL" clId="{4A5B4154-50F6-4F5B-A4D7-A9ED8C205C6B}" dt="2026-01-16T16:20:25.457" v="425" actId="478"/>
        <pc:sldMkLst>
          <pc:docMk/>
          <pc:sldMk cId="2070401501" sldId="424"/>
        </pc:sldMkLst>
        <pc:spChg chg="mod topLvl">
          <ac:chgData name="Annaleise Radchenko" userId="6249d1a9-d5dd-4793-b8df-98b5e6874abb" providerId="ADAL" clId="{4A5B4154-50F6-4F5B-A4D7-A9ED8C205C6B}" dt="2026-01-16T16:20:20.153" v="424" actId="33553"/>
          <ac:spMkLst>
            <pc:docMk/>
            <pc:sldMk cId="2070401501" sldId="424"/>
            <ac:spMk id="68" creationId="{00000000-0000-0000-0000-000000000000}"/>
          </ac:spMkLst>
        </pc:spChg>
        <pc:grpChg chg="mod">
          <ac:chgData name="Annaleise Radchenko" userId="6249d1a9-d5dd-4793-b8df-98b5e6874abb" providerId="ADAL" clId="{4A5B4154-50F6-4F5B-A4D7-A9ED8C205C6B}" dt="2026-01-16T16:17:46.146" v="419" actId="962"/>
          <ac:grpSpMkLst>
            <pc:docMk/>
            <pc:sldMk cId="2070401501" sldId="424"/>
            <ac:grpSpMk id="11" creationId="{8F4E44DC-A241-4411-96F1-1C705D4D565F}"/>
          </ac:grpSpMkLst>
        </pc:grpChg>
        <pc:grpChg chg="mod">
          <ac:chgData name="Annaleise Radchenko" userId="6249d1a9-d5dd-4793-b8df-98b5e6874abb" providerId="ADAL" clId="{4A5B4154-50F6-4F5B-A4D7-A9ED8C205C6B}" dt="2026-01-16T16:17:59.288" v="420" actId="962"/>
          <ac:grpSpMkLst>
            <pc:docMk/>
            <pc:sldMk cId="2070401501" sldId="424"/>
            <ac:grpSpMk id="17" creationId="{9539C497-B2E0-4BDD-84E8-45AFD211ECCD}"/>
          </ac:grpSpMkLst>
        </pc:grpChg>
        <pc:grpChg chg="mod">
          <ac:chgData name="Annaleise Radchenko" userId="6249d1a9-d5dd-4793-b8df-98b5e6874abb" providerId="ADAL" clId="{4A5B4154-50F6-4F5B-A4D7-A9ED8C205C6B}" dt="2026-01-16T16:18:19.370" v="421" actId="962"/>
          <ac:grpSpMkLst>
            <pc:docMk/>
            <pc:sldMk cId="2070401501" sldId="424"/>
            <ac:grpSpMk id="20" creationId="{22D14B2A-682C-497B-B318-ED33E60AA45F}"/>
          </ac:grpSpMkLst>
        </pc:grpChg>
        <pc:grpChg chg="mod">
          <ac:chgData name="Annaleise Radchenko" userId="6249d1a9-d5dd-4793-b8df-98b5e6874abb" providerId="ADAL" clId="{4A5B4154-50F6-4F5B-A4D7-A9ED8C205C6B}" dt="2026-01-16T16:18:25.958" v="422" actId="962"/>
          <ac:grpSpMkLst>
            <pc:docMk/>
            <pc:sldMk cId="2070401501" sldId="424"/>
            <ac:grpSpMk id="23" creationId="{AF60E2A4-F209-451F-8200-F25FD80746E6}"/>
          </ac:grpSpMkLst>
        </pc:grpChg>
        <pc:cxnChg chg="mod">
          <ac:chgData name="Annaleise Radchenko" userId="6249d1a9-d5dd-4793-b8df-98b5e6874abb" providerId="ADAL" clId="{4A5B4154-50F6-4F5B-A4D7-A9ED8C205C6B}" dt="2026-01-14T20:17:42.151" v="48" actId="962"/>
          <ac:cxnSpMkLst>
            <pc:docMk/>
            <pc:sldMk cId="2070401501" sldId="424"/>
            <ac:cxnSpMk id="70" creationId="{00000000-0000-0000-0000-000000000000}"/>
          </ac:cxnSpMkLst>
        </pc:cxnChg>
      </pc:sldChg>
      <pc:sldChg chg="delSp modSp mod">
        <pc:chgData name="Annaleise Radchenko" userId="6249d1a9-d5dd-4793-b8df-98b5e6874abb" providerId="ADAL" clId="{4A5B4154-50F6-4F5B-A4D7-A9ED8C205C6B}" dt="2026-01-16T16:22:01.236" v="434" actId="962"/>
        <pc:sldMkLst>
          <pc:docMk/>
          <pc:sldMk cId="723244087" sldId="425"/>
        </pc:sldMkLst>
        <pc:spChg chg="mod topLvl">
          <ac:chgData name="Annaleise Radchenko" userId="6249d1a9-d5dd-4793-b8df-98b5e6874abb" providerId="ADAL" clId="{4A5B4154-50F6-4F5B-A4D7-A9ED8C205C6B}" dt="2026-01-16T16:20:40.845" v="427" actId="33553"/>
          <ac:spMkLst>
            <pc:docMk/>
            <pc:sldMk cId="723244087" sldId="425"/>
            <ac:spMk id="68" creationId="{00000000-0000-0000-0000-000000000000}"/>
          </ac:spMkLst>
        </pc:spChg>
        <pc:grpChg chg="mod">
          <ac:chgData name="Annaleise Radchenko" userId="6249d1a9-d5dd-4793-b8df-98b5e6874abb" providerId="ADAL" clId="{4A5B4154-50F6-4F5B-A4D7-A9ED8C205C6B}" dt="2026-01-16T16:21:35.045" v="431" actId="962"/>
          <ac:grpSpMkLst>
            <pc:docMk/>
            <pc:sldMk cId="723244087" sldId="425"/>
            <ac:grpSpMk id="11" creationId="{8F4E44DC-A241-4411-96F1-1C705D4D565F}"/>
          </ac:grpSpMkLst>
        </pc:grpChg>
        <pc:grpChg chg="mod">
          <ac:chgData name="Annaleise Radchenko" userId="6249d1a9-d5dd-4793-b8df-98b5e6874abb" providerId="ADAL" clId="{4A5B4154-50F6-4F5B-A4D7-A9ED8C205C6B}" dt="2026-01-16T16:21:44.999" v="432" actId="962"/>
          <ac:grpSpMkLst>
            <pc:docMk/>
            <pc:sldMk cId="723244087" sldId="425"/>
            <ac:grpSpMk id="17" creationId="{9539C497-B2E0-4BDD-84E8-45AFD211ECCD}"/>
          </ac:grpSpMkLst>
        </pc:grpChg>
        <pc:grpChg chg="mod">
          <ac:chgData name="Annaleise Radchenko" userId="6249d1a9-d5dd-4793-b8df-98b5e6874abb" providerId="ADAL" clId="{4A5B4154-50F6-4F5B-A4D7-A9ED8C205C6B}" dt="2026-01-16T16:21:54.827" v="433" actId="962"/>
          <ac:grpSpMkLst>
            <pc:docMk/>
            <pc:sldMk cId="723244087" sldId="425"/>
            <ac:grpSpMk id="20" creationId="{22D14B2A-682C-497B-B318-ED33E60AA45F}"/>
          </ac:grpSpMkLst>
        </pc:grpChg>
        <pc:grpChg chg="mod">
          <ac:chgData name="Annaleise Radchenko" userId="6249d1a9-d5dd-4793-b8df-98b5e6874abb" providerId="ADAL" clId="{4A5B4154-50F6-4F5B-A4D7-A9ED8C205C6B}" dt="2026-01-16T16:22:01.236" v="434" actId="962"/>
          <ac:grpSpMkLst>
            <pc:docMk/>
            <pc:sldMk cId="723244087" sldId="425"/>
            <ac:grpSpMk id="23" creationId="{DE586F77-D402-452D-82E6-B1585C9C75FB}"/>
          </ac:grpSpMkLst>
        </pc:grpChg>
        <pc:cxnChg chg="mod">
          <ac:chgData name="Annaleise Radchenko" userId="6249d1a9-d5dd-4793-b8df-98b5e6874abb" providerId="ADAL" clId="{4A5B4154-50F6-4F5B-A4D7-A9ED8C205C6B}" dt="2026-01-16T16:21:35.045" v="431" actId="962"/>
          <ac:cxnSpMkLst>
            <pc:docMk/>
            <pc:sldMk cId="723244087" sldId="425"/>
            <ac:cxnSpMk id="70" creationId="{00000000-0000-0000-0000-000000000000}"/>
          </ac:cxnSpMkLst>
        </pc:cxnChg>
      </pc:sldChg>
      <pc:sldChg chg="delSp modSp mod">
        <pc:chgData name="Annaleise Radchenko" userId="6249d1a9-d5dd-4793-b8df-98b5e6874abb" providerId="ADAL" clId="{4A5B4154-50F6-4F5B-A4D7-A9ED8C205C6B}" dt="2026-01-16T16:22:59.128" v="443" actId="962"/>
        <pc:sldMkLst>
          <pc:docMk/>
          <pc:sldMk cId="3107462631" sldId="426"/>
        </pc:sldMkLst>
        <pc:spChg chg="mod topLvl">
          <ac:chgData name="Annaleise Radchenko" userId="6249d1a9-d5dd-4793-b8df-98b5e6874abb" providerId="ADAL" clId="{4A5B4154-50F6-4F5B-A4D7-A9ED8C205C6B}" dt="2026-01-16T16:22:14.343" v="436" actId="33553"/>
          <ac:spMkLst>
            <pc:docMk/>
            <pc:sldMk cId="3107462631" sldId="426"/>
            <ac:spMk id="68" creationId="{00000000-0000-0000-0000-000000000000}"/>
          </ac:spMkLst>
        </pc:spChg>
        <pc:grpChg chg="mod">
          <ac:chgData name="Annaleise Radchenko" userId="6249d1a9-d5dd-4793-b8df-98b5e6874abb" providerId="ADAL" clId="{4A5B4154-50F6-4F5B-A4D7-A9ED8C205C6B}" dt="2026-01-16T16:22:38.169" v="440" actId="962"/>
          <ac:grpSpMkLst>
            <pc:docMk/>
            <pc:sldMk cId="3107462631" sldId="426"/>
            <ac:grpSpMk id="11" creationId="{8F4E44DC-A241-4411-96F1-1C705D4D565F}"/>
          </ac:grpSpMkLst>
        </pc:grpChg>
        <pc:grpChg chg="mod">
          <ac:chgData name="Annaleise Radchenko" userId="6249d1a9-d5dd-4793-b8df-98b5e6874abb" providerId="ADAL" clId="{4A5B4154-50F6-4F5B-A4D7-A9ED8C205C6B}" dt="2026-01-16T16:22:47.721" v="441" actId="962"/>
          <ac:grpSpMkLst>
            <pc:docMk/>
            <pc:sldMk cId="3107462631" sldId="426"/>
            <ac:grpSpMk id="17" creationId="{9539C497-B2E0-4BDD-84E8-45AFD211ECCD}"/>
          </ac:grpSpMkLst>
        </pc:grpChg>
        <pc:grpChg chg="mod">
          <ac:chgData name="Annaleise Radchenko" userId="6249d1a9-d5dd-4793-b8df-98b5e6874abb" providerId="ADAL" clId="{4A5B4154-50F6-4F5B-A4D7-A9ED8C205C6B}" dt="2026-01-16T16:22:53.269" v="442" actId="962"/>
          <ac:grpSpMkLst>
            <pc:docMk/>
            <pc:sldMk cId="3107462631" sldId="426"/>
            <ac:grpSpMk id="20" creationId="{22D14B2A-682C-497B-B318-ED33E60AA45F}"/>
          </ac:grpSpMkLst>
        </pc:grpChg>
        <pc:grpChg chg="mod">
          <ac:chgData name="Annaleise Radchenko" userId="6249d1a9-d5dd-4793-b8df-98b5e6874abb" providerId="ADAL" clId="{4A5B4154-50F6-4F5B-A4D7-A9ED8C205C6B}" dt="2026-01-16T16:22:59.128" v="443" actId="962"/>
          <ac:grpSpMkLst>
            <pc:docMk/>
            <pc:sldMk cId="3107462631" sldId="426"/>
            <ac:grpSpMk id="23" creationId="{DE586F77-D402-452D-82E6-B1585C9C75FB}"/>
          </ac:grpSpMkLst>
        </pc:grpChg>
        <pc:cxnChg chg="mod">
          <ac:chgData name="Annaleise Radchenko" userId="6249d1a9-d5dd-4793-b8df-98b5e6874abb" providerId="ADAL" clId="{4A5B4154-50F6-4F5B-A4D7-A9ED8C205C6B}" dt="2026-01-14T20:17:42.183" v="50" actId="962"/>
          <ac:cxnSpMkLst>
            <pc:docMk/>
            <pc:sldMk cId="3107462631" sldId="426"/>
            <ac:cxnSpMk id="70" creationId="{00000000-0000-0000-0000-000000000000}"/>
          </ac:cxnSpMkLst>
        </pc:cxnChg>
      </pc:sldChg>
      <pc:sldChg chg="delSp modSp mod">
        <pc:chgData name="Annaleise Radchenko" userId="6249d1a9-d5dd-4793-b8df-98b5e6874abb" providerId="ADAL" clId="{4A5B4154-50F6-4F5B-A4D7-A9ED8C205C6B}" dt="2026-01-16T16:32:28.975" v="451" actId="962"/>
        <pc:sldMkLst>
          <pc:docMk/>
          <pc:sldMk cId="3047836829" sldId="427"/>
        </pc:sldMkLst>
        <pc:spChg chg="mod topLvl">
          <ac:chgData name="Annaleise Radchenko" userId="6249d1a9-d5dd-4793-b8df-98b5e6874abb" providerId="ADAL" clId="{4A5B4154-50F6-4F5B-A4D7-A9ED8C205C6B}" dt="2026-01-16T16:31:13.789" v="445" actId="33553"/>
          <ac:spMkLst>
            <pc:docMk/>
            <pc:sldMk cId="3047836829" sldId="427"/>
            <ac:spMk id="68" creationId="{00000000-0000-0000-0000-000000000000}"/>
          </ac:spMkLst>
        </pc:spChg>
        <pc:grpChg chg="mod">
          <ac:chgData name="Annaleise Radchenko" userId="6249d1a9-d5dd-4793-b8df-98b5e6874abb" providerId="ADAL" clId="{4A5B4154-50F6-4F5B-A4D7-A9ED8C205C6B}" dt="2026-01-16T16:32:08.962" v="448" actId="962"/>
          <ac:grpSpMkLst>
            <pc:docMk/>
            <pc:sldMk cId="3047836829" sldId="427"/>
            <ac:grpSpMk id="11" creationId="{8F4E44DC-A241-4411-96F1-1C705D4D565F}"/>
          </ac:grpSpMkLst>
        </pc:grpChg>
        <pc:grpChg chg="mod">
          <ac:chgData name="Annaleise Radchenko" userId="6249d1a9-d5dd-4793-b8df-98b5e6874abb" providerId="ADAL" clId="{4A5B4154-50F6-4F5B-A4D7-A9ED8C205C6B}" dt="2026-01-16T16:32:14.799" v="449" actId="962"/>
          <ac:grpSpMkLst>
            <pc:docMk/>
            <pc:sldMk cId="3047836829" sldId="427"/>
            <ac:grpSpMk id="17" creationId="{9539C497-B2E0-4BDD-84E8-45AFD211ECCD}"/>
          </ac:grpSpMkLst>
        </pc:grpChg>
        <pc:grpChg chg="mod">
          <ac:chgData name="Annaleise Radchenko" userId="6249d1a9-d5dd-4793-b8df-98b5e6874abb" providerId="ADAL" clId="{4A5B4154-50F6-4F5B-A4D7-A9ED8C205C6B}" dt="2026-01-16T16:32:20.861" v="450" actId="962"/>
          <ac:grpSpMkLst>
            <pc:docMk/>
            <pc:sldMk cId="3047836829" sldId="427"/>
            <ac:grpSpMk id="20" creationId="{22D14B2A-682C-497B-B318-ED33E60AA45F}"/>
          </ac:grpSpMkLst>
        </pc:grpChg>
        <pc:grpChg chg="mod">
          <ac:chgData name="Annaleise Radchenko" userId="6249d1a9-d5dd-4793-b8df-98b5e6874abb" providerId="ADAL" clId="{4A5B4154-50F6-4F5B-A4D7-A9ED8C205C6B}" dt="2026-01-16T16:32:28.975" v="451" actId="962"/>
          <ac:grpSpMkLst>
            <pc:docMk/>
            <pc:sldMk cId="3047836829" sldId="427"/>
            <ac:grpSpMk id="23" creationId="{274DE29F-AF88-4D2F-8298-D0569DB109DC}"/>
          </ac:grpSpMkLst>
        </pc:grpChg>
        <pc:cxnChg chg="mod">
          <ac:chgData name="Annaleise Radchenko" userId="6249d1a9-d5dd-4793-b8df-98b5e6874abb" providerId="ADAL" clId="{4A5B4154-50F6-4F5B-A4D7-A9ED8C205C6B}" dt="2026-01-14T20:17:42.183" v="51" actId="962"/>
          <ac:cxnSpMkLst>
            <pc:docMk/>
            <pc:sldMk cId="3047836829" sldId="427"/>
            <ac:cxnSpMk id="70" creationId="{00000000-0000-0000-0000-000000000000}"/>
          </ac:cxnSpMkLst>
        </pc:cxnChg>
      </pc:sldChg>
      <pc:sldChg chg="delSp modSp mod">
        <pc:chgData name="Annaleise Radchenko" userId="6249d1a9-d5dd-4793-b8df-98b5e6874abb" providerId="ADAL" clId="{4A5B4154-50F6-4F5B-A4D7-A9ED8C205C6B}" dt="2026-01-16T16:33:31.189" v="461" actId="962"/>
        <pc:sldMkLst>
          <pc:docMk/>
          <pc:sldMk cId="1603853512" sldId="428"/>
        </pc:sldMkLst>
        <pc:spChg chg="mod topLvl">
          <ac:chgData name="Annaleise Radchenko" userId="6249d1a9-d5dd-4793-b8df-98b5e6874abb" providerId="ADAL" clId="{4A5B4154-50F6-4F5B-A4D7-A9ED8C205C6B}" dt="2026-01-16T16:32:46.290" v="453" actId="33553"/>
          <ac:spMkLst>
            <pc:docMk/>
            <pc:sldMk cId="1603853512" sldId="428"/>
            <ac:spMk id="68" creationId="{00000000-0000-0000-0000-000000000000}"/>
          </ac:spMkLst>
        </pc:spChg>
        <pc:grpChg chg="mod">
          <ac:chgData name="Annaleise Radchenko" userId="6249d1a9-d5dd-4793-b8df-98b5e6874abb" providerId="ADAL" clId="{4A5B4154-50F6-4F5B-A4D7-A9ED8C205C6B}" dt="2026-01-16T16:33:13.828" v="458" actId="962"/>
          <ac:grpSpMkLst>
            <pc:docMk/>
            <pc:sldMk cId="1603853512" sldId="428"/>
            <ac:grpSpMk id="11" creationId="{8F4E44DC-A241-4411-96F1-1C705D4D565F}"/>
          </ac:grpSpMkLst>
        </pc:grpChg>
        <pc:grpChg chg="mod">
          <ac:chgData name="Annaleise Radchenko" userId="6249d1a9-d5dd-4793-b8df-98b5e6874abb" providerId="ADAL" clId="{4A5B4154-50F6-4F5B-A4D7-A9ED8C205C6B}" dt="2026-01-16T16:33:19.152" v="459" actId="962"/>
          <ac:grpSpMkLst>
            <pc:docMk/>
            <pc:sldMk cId="1603853512" sldId="428"/>
            <ac:grpSpMk id="17" creationId="{9539C497-B2E0-4BDD-84E8-45AFD211ECCD}"/>
          </ac:grpSpMkLst>
        </pc:grpChg>
        <pc:grpChg chg="mod">
          <ac:chgData name="Annaleise Radchenko" userId="6249d1a9-d5dd-4793-b8df-98b5e6874abb" providerId="ADAL" clId="{4A5B4154-50F6-4F5B-A4D7-A9ED8C205C6B}" dt="2026-01-16T16:33:26.366" v="460" actId="962"/>
          <ac:grpSpMkLst>
            <pc:docMk/>
            <pc:sldMk cId="1603853512" sldId="428"/>
            <ac:grpSpMk id="20" creationId="{22D14B2A-682C-497B-B318-ED33E60AA45F}"/>
          </ac:grpSpMkLst>
        </pc:grpChg>
        <pc:grpChg chg="mod">
          <ac:chgData name="Annaleise Radchenko" userId="6249d1a9-d5dd-4793-b8df-98b5e6874abb" providerId="ADAL" clId="{4A5B4154-50F6-4F5B-A4D7-A9ED8C205C6B}" dt="2026-01-16T16:33:31.189" v="461" actId="962"/>
          <ac:grpSpMkLst>
            <pc:docMk/>
            <pc:sldMk cId="1603853512" sldId="428"/>
            <ac:grpSpMk id="23" creationId="{8C0182C8-B6DF-417B-91FB-418EF95CA0B7}"/>
          </ac:grpSpMkLst>
        </pc:grpChg>
        <pc:cxnChg chg="mod">
          <ac:chgData name="Annaleise Radchenko" userId="6249d1a9-d5dd-4793-b8df-98b5e6874abb" providerId="ADAL" clId="{4A5B4154-50F6-4F5B-A4D7-A9ED8C205C6B}" dt="2026-01-14T20:17:42.199" v="52" actId="962"/>
          <ac:cxnSpMkLst>
            <pc:docMk/>
            <pc:sldMk cId="1603853512" sldId="428"/>
            <ac:cxnSpMk id="70" creationId="{00000000-0000-0000-0000-000000000000}"/>
          </ac:cxnSpMkLst>
        </pc:cxnChg>
      </pc:sldChg>
      <pc:sldChg chg="delSp modSp mod">
        <pc:chgData name="Annaleise Radchenko" userId="6249d1a9-d5dd-4793-b8df-98b5e6874abb" providerId="ADAL" clId="{4A5B4154-50F6-4F5B-A4D7-A9ED8C205C6B}" dt="2026-01-16T16:35:54.655" v="469" actId="962"/>
        <pc:sldMkLst>
          <pc:docMk/>
          <pc:sldMk cId="2398713588" sldId="429"/>
        </pc:sldMkLst>
        <pc:spChg chg="mod topLvl">
          <ac:chgData name="Annaleise Radchenko" userId="6249d1a9-d5dd-4793-b8df-98b5e6874abb" providerId="ADAL" clId="{4A5B4154-50F6-4F5B-A4D7-A9ED8C205C6B}" dt="2026-01-16T16:35:16.931" v="463" actId="33553"/>
          <ac:spMkLst>
            <pc:docMk/>
            <pc:sldMk cId="2398713588" sldId="429"/>
            <ac:spMk id="68" creationId="{00000000-0000-0000-0000-000000000000}"/>
          </ac:spMkLst>
        </pc:spChg>
        <pc:grpChg chg="mod">
          <ac:chgData name="Annaleise Radchenko" userId="6249d1a9-d5dd-4793-b8df-98b5e6874abb" providerId="ADAL" clId="{4A5B4154-50F6-4F5B-A4D7-A9ED8C205C6B}" dt="2026-01-16T16:35:40.498" v="467" actId="962"/>
          <ac:grpSpMkLst>
            <pc:docMk/>
            <pc:sldMk cId="2398713588" sldId="429"/>
            <ac:grpSpMk id="11" creationId="{8F4E44DC-A241-4411-96F1-1C705D4D565F}"/>
          </ac:grpSpMkLst>
        </pc:grpChg>
        <pc:grpChg chg="mod">
          <ac:chgData name="Annaleise Radchenko" userId="6249d1a9-d5dd-4793-b8df-98b5e6874abb" providerId="ADAL" clId="{4A5B4154-50F6-4F5B-A4D7-A9ED8C205C6B}" dt="2026-01-16T16:35:46.956" v="468" actId="962"/>
          <ac:grpSpMkLst>
            <pc:docMk/>
            <pc:sldMk cId="2398713588" sldId="429"/>
            <ac:grpSpMk id="17" creationId="{9539C497-B2E0-4BDD-84E8-45AFD211ECCD}"/>
          </ac:grpSpMkLst>
        </pc:grpChg>
        <pc:grpChg chg="mod">
          <ac:chgData name="Annaleise Radchenko" userId="6249d1a9-d5dd-4793-b8df-98b5e6874abb" providerId="ADAL" clId="{4A5B4154-50F6-4F5B-A4D7-A9ED8C205C6B}" dt="2026-01-16T16:35:54.655" v="469" actId="962"/>
          <ac:grpSpMkLst>
            <pc:docMk/>
            <pc:sldMk cId="2398713588" sldId="429"/>
            <ac:grpSpMk id="20" creationId="{22D14B2A-682C-497B-B318-ED33E60AA45F}"/>
          </ac:grpSpMkLst>
        </pc:grpChg>
        <pc:cxnChg chg="mod">
          <ac:chgData name="Annaleise Radchenko" userId="6249d1a9-d5dd-4793-b8df-98b5e6874abb" providerId="ADAL" clId="{4A5B4154-50F6-4F5B-A4D7-A9ED8C205C6B}" dt="2026-01-14T20:17:42.215" v="53" actId="962"/>
          <ac:cxnSpMkLst>
            <pc:docMk/>
            <pc:sldMk cId="2398713588" sldId="429"/>
            <ac:cxnSpMk id="70" creationId="{00000000-0000-0000-0000-000000000000}"/>
          </ac:cxnSpMkLst>
        </pc:cxnChg>
      </pc:sldChg>
      <pc:sldChg chg="delSp modSp mod">
        <pc:chgData name="Annaleise Radchenko" userId="6249d1a9-d5dd-4793-b8df-98b5e6874abb" providerId="ADAL" clId="{4A5B4154-50F6-4F5B-A4D7-A9ED8C205C6B}" dt="2026-01-16T20:44:08.912" v="513" actId="14100"/>
        <pc:sldMkLst>
          <pc:docMk/>
          <pc:sldMk cId="2300095664" sldId="430"/>
        </pc:sldMkLst>
        <pc:spChg chg="mod">
          <ac:chgData name="Annaleise Radchenko" userId="6249d1a9-d5dd-4793-b8df-98b5e6874abb" providerId="ADAL" clId="{4A5B4154-50F6-4F5B-A4D7-A9ED8C205C6B}" dt="2026-01-16T20:43:49.435" v="510" actId="14100"/>
          <ac:spMkLst>
            <pc:docMk/>
            <pc:sldMk cId="2300095664" sldId="430"/>
            <ac:spMk id="13" creationId="{CDD92B62-085C-40D2-B50B-9AB09AC97517}"/>
          </ac:spMkLst>
        </pc:spChg>
        <pc:spChg chg="mod">
          <ac:chgData name="Annaleise Radchenko" userId="6249d1a9-d5dd-4793-b8df-98b5e6874abb" providerId="ADAL" clId="{4A5B4154-50F6-4F5B-A4D7-A9ED8C205C6B}" dt="2026-01-16T20:44:00.674" v="511" actId="14100"/>
          <ac:spMkLst>
            <pc:docMk/>
            <pc:sldMk cId="2300095664" sldId="430"/>
            <ac:spMk id="19" creationId="{8473C8C0-9B51-49D4-8422-6B37D993633D}"/>
          </ac:spMkLst>
        </pc:spChg>
        <pc:spChg chg="mod">
          <ac:chgData name="Annaleise Radchenko" userId="6249d1a9-d5dd-4793-b8df-98b5e6874abb" providerId="ADAL" clId="{4A5B4154-50F6-4F5B-A4D7-A9ED8C205C6B}" dt="2026-01-16T20:44:04.502" v="512" actId="14100"/>
          <ac:spMkLst>
            <pc:docMk/>
            <pc:sldMk cId="2300095664" sldId="430"/>
            <ac:spMk id="22" creationId="{D5FAD466-CB2B-4EAE-9118-AD1EF35DEE27}"/>
          </ac:spMkLst>
        </pc:spChg>
        <pc:spChg chg="mod">
          <ac:chgData name="Annaleise Radchenko" userId="6249d1a9-d5dd-4793-b8df-98b5e6874abb" providerId="ADAL" clId="{4A5B4154-50F6-4F5B-A4D7-A9ED8C205C6B}" dt="2026-01-16T20:44:08.912" v="513" actId="14100"/>
          <ac:spMkLst>
            <pc:docMk/>
            <pc:sldMk cId="2300095664" sldId="430"/>
            <ac:spMk id="25" creationId="{EEC10B0C-4E9C-4E50-AE1D-FAEFD518D869}"/>
          </ac:spMkLst>
        </pc:spChg>
        <pc:spChg chg="mod topLvl">
          <ac:chgData name="Annaleise Radchenko" userId="6249d1a9-d5dd-4793-b8df-98b5e6874abb" providerId="ADAL" clId="{4A5B4154-50F6-4F5B-A4D7-A9ED8C205C6B}" dt="2026-01-16T20:04:14.426" v="482" actId="947"/>
          <ac:spMkLst>
            <pc:docMk/>
            <pc:sldMk cId="2300095664" sldId="430"/>
            <ac:spMk id="68" creationId="{00000000-0000-0000-0000-000000000000}"/>
          </ac:spMkLst>
        </pc:spChg>
        <pc:grpChg chg="mod">
          <ac:chgData name="Annaleise Radchenko" userId="6249d1a9-d5dd-4793-b8df-98b5e6874abb" providerId="ADAL" clId="{4A5B4154-50F6-4F5B-A4D7-A9ED8C205C6B}" dt="2026-01-16T20:02:55.603" v="475" actId="962"/>
          <ac:grpSpMkLst>
            <pc:docMk/>
            <pc:sldMk cId="2300095664" sldId="430"/>
            <ac:grpSpMk id="11" creationId="{8F4E44DC-A241-4411-96F1-1C705D4D565F}"/>
          </ac:grpSpMkLst>
        </pc:grpChg>
        <pc:grpChg chg="mod">
          <ac:chgData name="Annaleise Radchenko" userId="6249d1a9-d5dd-4793-b8df-98b5e6874abb" providerId="ADAL" clId="{4A5B4154-50F6-4F5B-A4D7-A9ED8C205C6B}" dt="2026-01-16T20:03:11.465" v="476" actId="962"/>
          <ac:grpSpMkLst>
            <pc:docMk/>
            <pc:sldMk cId="2300095664" sldId="430"/>
            <ac:grpSpMk id="17" creationId="{9539C497-B2E0-4BDD-84E8-45AFD211ECCD}"/>
          </ac:grpSpMkLst>
        </pc:grpChg>
        <pc:grpChg chg="mod">
          <ac:chgData name="Annaleise Radchenko" userId="6249d1a9-d5dd-4793-b8df-98b5e6874abb" providerId="ADAL" clId="{4A5B4154-50F6-4F5B-A4D7-A9ED8C205C6B}" dt="2026-01-16T20:03:22.015" v="477" actId="962"/>
          <ac:grpSpMkLst>
            <pc:docMk/>
            <pc:sldMk cId="2300095664" sldId="430"/>
            <ac:grpSpMk id="20" creationId="{22D14B2A-682C-497B-B318-ED33E60AA45F}"/>
          </ac:grpSpMkLst>
        </pc:grpChg>
        <pc:grpChg chg="mod">
          <ac:chgData name="Annaleise Radchenko" userId="6249d1a9-d5dd-4793-b8df-98b5e6874abb" providerId="ADAL" clId="{4A5B4154-50F6-4F5B-A4D7-A9ED8C205C6B}" dt="2026-01-16T20:03:28.903" v="478" actId="962"/>
          <ac:grpSpMkLst>
            <pc:docMk/>
            <pc:sldMk cId="2300095664" sldId="430"/>
            <ac:grpSpMk id="23" creationId="{8C0182C8-B6DF-417B-91FB-418EF95CA0B7}"/>
          </ac:grpSpMkLst>
        </pc:grpChg>
        <pc:cxnChg chg="mod">
          <ac:chgData name="Annaleise Radchenko" userId="6249d1a9-d5dd-4793-b8df-98b5e6874abb" providerId="ADAL" clId="{4A5B4154-50F6-4F5B-A4D7-A9ED8C205C6B}" dt="2026-01-14T20:17:42.229" v="54" actId="962"/>
          <ac:cxnSpMkLst>
            <pc:docMk/>
            <pc:sldMk cId="2300095664" sldId="430"/>
            <ac:cxnSpMk id="70" creationId="{00000000-0000-0000-0000-000000000000}"/>
          </ac:cxnSpMkLst>
        </pc:cxnChg>
      </pc:sldChg>
      <pc:sldChg chg="delSp modSp mod">
        <pc:chgData name="Annaleise Radchenko" userId="6249d1a9-d5dd-4793-b8df-98b5e6874abb" providerId="ADAL" clId="{4A5B4154-50F6-4F5B-A4D7-A9ED8C205C6B}" dt="2026-01-16T21:07:38.891" v="521" actId="947"/>
        <pc:sldMkLst>
          <pc:docMk/>
          <pc:sldMk cId="40673939" sldId="431"/>
        </pc:sldMkLst>
        <pc:spChg chg="mod">
          <ac:chgData name="Annaleise Radchenko" userId="6249d1a9-d5dd-4793-b8df-98b5e6874abb" providerId="ADAL" clId="{4A5B4154-50F6-4F5B-A4D7-A9ED8C205C6B}" dt="2026-01-16T20:45:21.112" v="514" actId="14100"/>
          <ac:spMkLst>
            <pc:docMk/>
            <pc:sldMk cId="40673939" sldId="431"/>
            <ac:spMk id="13" creationId="{CDD92B62-085C-40D2-B50B-9AB09AC97517}"/>
          </ac:spMkLst>
        </pc:spChg>
        <pc:spChg chg="mod topLvl">
          <ac:chgData name="Annaleise Radchenko" userId="6249d1a9-d5dd-4793-b8df-98b5e6874abb" providerId="ADAL" clId="{4A5B4154-50F6-4F5B-A4D7-A9ED8C205C6B}" dt="2026-01-16T21:07:38.891" v="521" actId="947"/>
          <ac:spMkLst>
            <pc:docMk/>
            <pc:sldMk cId="40673939" sldId="431"/>
            <ac:spMk id="68" creationId="{00000000-0000-0000-0000-000000000000}"/>
          </ac:spMkLst>
        </pc:spChg>
        <pc:spChg chg="mod topLvl">
          <ac:chgData name="Annaleise Radchenko" userId="6249d1a9-d5dd-4793-b8df-98b5e6874abb" providerId="ADAL" clId="{4A5B4154-50F6-4F5B-A4D7-A9ED8C205C6B}" dt="2026-01-16T20:03:39.507" v="479" actId="165"/>
          <ac:spMkLst>
            <pc:docMk/>
            <pc:sldMk cId="40673939" sldId="431"/>
            <ac:spMk id="69" creationId="{00000000-0000-0000-0000-000000000000}"/>
          </ac:spMkLst>
        </pc:spChg>
        <pc:grpChg chg="mod">
          <ac:chgData name="Annaleise Radchenko" userId="6249d1a9-d5dd-4793-b8df-98b5e6874abb" providerId="ADAL" clId="{4A5B4154-50F6-4F5B-A4D7-A9ED8C205C6B}" dt="2026-01-16T20:04:34.821" v="484" actId="962"/>
          <ac:grpSpMkLst>
            <pc:docMk/>
            <pc:sldMk cId="40673939" sldId="431"/>
            <ac:grpSpMk id="11" creationId="{8F4E44DC-A241-4411-96F1-1C705D4D565F}"/>
          </ac:grpSpMkLst>
        </pc:grpChg>
        <pc:cxnChg chg="mod">
          <ac:chgData name="Annaleise Radchenko" userId="6249d1a9-d5dd-4793-b8df-98b5e6874abb" providerId="ADAL" clId="{4A5B4154-50F6-4F5B-A4D7-A9ED8C205C6B}" dt="2026-01-14T20:17:42.237" v="55" actId="962"/>
          <ac:cxnSpMkLst>
            <pc:docMk/>
            <pc:sldMk cId="40673939" sldId="431"/>
            <ac:cxnSpMk id="70" creationId="{00000000-0000-0000-0000-000000000000}"/>
          </ac:cxnSpMkLst>
        </pc:cxnChg>
      </pc:sldChg>
      <pc:sldChg chg="delSp modSp mod">
        <pc:chgData name="Annaleise Radchenko" userId="6249d1a9-d5dd-4793-b8df-98b5e6874abb" providerId="ADAL" clId="{4A5B4154-50F6-4F5B-A4D7-A9ED8C205C6B}" dt="2026-01-16T21:07:44.898" v="522" actId="20577"/>
        <pc:sldMkLst>
          <pc:docMk/>
          <pc:sldMk cId="4070292210" sldId="432"/>
        </pc:sldMkLst>
        <pc:spChg chg="mod">
          <ac:chgData name="Annaleise Radchenko" userId="6249d1a9-d5dd-4793-b8df-98b5e6874abb" providerId="ADAL" clId="{4A5B4154-50F6-4F5B-A4D7-A9ED8C205C6B}" dt="2026-01-16T20:45:27.102" v="515" actId="14100"/>
          <ac:spMkLst>
            <pc:docMk/>
            <pc:sldMk cId="4070292210" sldId="432"/>
            <ac:spMk id="13" creationId="{CDD92B62-085C-40D2-B50B-9AB09AC97517}"/>
          </ac:spMkLst>
        </pc:spChg>
        <pc:spChg chg="mod topLvl">
          <ac:chgData name="Annaleise Radchenko" userId="6249d1a9-d5dd-4793-b8df-98b5e6874abb" providerId="ADAL" clId="{4A5B4154-50F6-4F5B-A4D7-A9ED8C205C6B}" dt="2026-01-16T21:07:44.898" v="522" actId="20577"/>
          <ac:spMkLst>
            <pc:docMk/>
            <pc:sldMk cId="4070292210" sldId="432"/>
            <ac:spMk id="68" creationId="{00000000-0000-0000-0000-000000000000}"/>
          </ac:spMkLst>
        </pc:spChg>
        <pc:grpChg chg="mod">
          <ac:chgData name="Annaleise Radchenko" userId="6249d1a9-d5dd-4793-b8df-98b5e6874abb" providerId="ADAL" clId="{4A5B4154-50F6-4F5B-A4D7-A9ED8C205C6B}" dt="2026-01-16T20:05:49.573" v="490" actId="962"/>
          <ac:grpSpMkLst>
            <pc:docMk/>
            <pc:sldMk cId="4070292210" sldId="432"/>
            <ac:grpSpMk id="11" creationId="{8F4E44DC-A241-4411-96F1-1C705D4D565F}"/>
          </ac:grpSpMkLst>
        </pc:grpChg>
        <pc:cxnChg chg="mod">
          <ac:chgData name="Annaleise Radchenko" userId="6249d1a9-d5dd-4793-b8df-98b5e6874abb" providerId="ADAL" clId="{4A5B4154-50F6-4F5B-A4D7-A9ED8C205C6B}" dt="2026-01-14T20:17:42.242" v="56" actId="962"/>
          <ac:cxnSpMkLst>
            <pc:docMk/>
            <pc:sldMk cId="4070292210" sldId="432"/>
            <ac:cxnSpMk id="70" creationId="{00000000-0000-0000-0000-000000000000}"/>
          </ac:cxnSpMkLst>
        </pc:cxnChg>
      </pc:sldChg>
      <pc:sldChg chg="delSp modSp mod">
        <pc:chgData name="Annaleise Radchenko" userId="6249d1a9-d5dd-4793-b8df-98b5e6874abb" providerId="ADAL" clId="{4A5B4154-50F6-4F5B-A4D7-A9ED8C205C6B}" dt="2026-01-16T20:06:42.299" v="498" actId="33553"/>
        <pc:sldMkLst>
          <pc:docMk/>
          <pc:sldMk cId="1324410560" sldId="433"/>
        </pc:sldMkLst>
        <pc:spChg chg="mod">
          <ac:chgData name="Annaleise Radchenko" userId="6249d1a9-d5dd-4793-b8df-98b5e6874abb" providerId="ADAL" clId="{4A5B4154-50F6-4F5B-A4D7-A9ED8C205C6B}" dt="2026-01-14T20:17:42.242" v="57" actId="962"/>
          <ac:spMkLst>
            <pc:docMk/>
            <pc:sldMk cId="1324410560" sldId="433"/>
            <ac:spMk id="7" creationId="{056E9BCE-F8DF-4D43-9451-DE1D45B86F57}"/>
          </ac:spMkLst>
        </pc:spChg>
        <pc:spChg chg="mod topLvl">
          <ac:chgData name="Annaleise Radchenko" userId="6249d1a9-d5dd-4793-b8df-98b5e6874abb" providerId="ADAL" clId="{4A5B4154-50F6-4F5B-A4D7-A9ED8C205C6B}" dt="2026-01-16T20:06:42.299" v="498" actId="33553"/>
          <ac:spMkLst>
            <pc:docMk/>
            <pc:sldMk cId="1324410560" sldId="433"/>
            <ac:spMk id="26" creationId="{00000000-0000-0000-0000-000000000000}"/>
          </ac:spMkLst>
        </pc:spChg>
        <pc:cxnChg chg="mod">
          <ac:chgData name="Annaleise Radchenko" userId="6249d1a9-d5dd-4793-b8df-98b5e6874abb" providerId="ADAL" clId="{4A5B4154-50F6-4F5B-A4D7-A9ED8C205C6B}" dt="2026-01-14T20:17:42.258" v="58" actId="962"/>
          <ac:cxnSpMkLst>
            <pc:docMk/>
            <pc:sldMk cId="1324410560" sldId="433"/>
            <ac:cxnSpMk id="55" creationId="{00000000-0000-0000-0000-000000000000}"/>
          </ac:cxnSpMkLst>
        </pc:cxnChg>
      </pc:sldChg>
      <pc:sldChg chg="addSp delSp modSp mod">
        <pc:chgData name="Annaleise Radchenko" userId="6249d1a9-d5dd-4793-b8df-98b5e6874abb" providerId="ADAL" clId="{4A5B4154-50F6-4F5B-A4D7-A9ED8C205C6B}" dt="2026-01-16T20:21:56.695" v="501" actId="1076"/>
        <pc:sldMkLst>
          <pc:docMk/>
          <pc:sldMk cId="2465442001" sldId="434"/>
        </pc:sldMkLst>
        <pc:spChg chg="mod topLvl">
          <ac:chgData name="Annaleise Radchenko" userId="6249d1a9-d5dd-4793-b8df-98b5e6874abb" providerId="ADAL" clId="{4A5B4154-50F6-4F5B-A4D7-A9ED8C205C6B}" dt="2026-01-14T21:07:33.472" v="100" actId="33553"/>
          <ac:spMkLst>
            <pc:docMk/>
            <pc:sldMk cId="2465442001" sldId="434"/>
            <ac:spMk id="68" creationId="{00000000-0000-0000-0000-000000000000}"/>
          </ac:spMkLst>
        </pc:spChg>
        <pc:grpChg chg="mod">
          <ac:chgData name="Annaleise Radchenko" userId="6249d1a9-d5dd-4793-b8df-98b5e6874abb" providerId="ADAL" clId="{4A5B4154-50F6-4F5B-A4D7-A9ED8C205C6B}" dt="2026-01-14T21:09:35.693" v="110" actId="962"/>
          <ac:grpSpMkLst>
            <pc:docMk/>
            <pc:sldMk cId="2465442001" sldId="434"/>
            <ac:grpSpMk id="11" creationId="{8F4E44DC-A241-4411-96F1-1C705D4D565F}"/>
          </ac:grpSpMkLst>
        </pc:grpChg>
        <pc:picChg chg="add mod">
          <ac:chgData name="Annaleise Radchenko" userId="6249d1a9-d5dd-4793-b8df-98b5e6874abb" providerId="ADAL" clId="{4A5B4154-50F6-4F5B-A4D7-A9ED8C205C6B}" dt="2026-01-16T20:21:56.695" v="501" actId="1076"/>
          <ac:picMkLst>
            <pc:docMk/>
            <pc:sldMk cId="2465442001" sldId="434"/>
            <ac:picMk id="4" creationId="{659FC0D6-85AB-6C01-7538-E66159A8D4B5}"/>
          </ac:picMkLst>
        </pc:picChg>
        <pc:cxnChg chg="mod">
          <ac:chgData name="Annaleise Radchenko" userId="6249d1a9-d5dd-4793-b8df-98b5e6874abb" providerId="ADAL" clId="{4A5B4154-50F6-4F5B-A4D7-A9ED8C205C6B}" dt="2026-01-14T20:17:41.801" v="6" actId="962"/>
          <ac:cxnSpMkLst>
            <pc:docMk/>
            <pc:sldMk cId="2465442001" sldId="434"/>
            <ac:cxnSpMk id="70" creationId="{00000000-0000-0000-0000-000000000000}"/>
          </ac:cxnSpMkLst>
        </pc:cxnChg>
      </pc:sldChg>
      <pc:sldChg chg="delSp modSp mod">
        <pc:chgData name="Annaleise Radchenko" userId="6249d1a9-d5dd-4793-b8df-98b5e6874abb" providerId="ADAL" clId="{4A5B4154-50F6-4F5B-A4D7-A9ED8C205C6B}" dt="2026-01-16T20:31:20.741" v="505" actId="478"/>
        <pc:sldMkLst>
          <pc:docMk/>
          <pc:sldMk cId="3487197861" sldId="435"/>
        </pc:sldMkLst>
        <pc:spChg chg="mod topLvl">
          <ac:chgData name="Annaleise Radchenko" userId="6249d1a9-d5dd-4793-b8df-98b5e6874abb" providerId="ADAL" clId="{4A5B4154-50F6-4F5B-A4D7-A9ED8C205C6B}" dt="2026-01-16T15:57:05.851" v="300" actId="33553"/>
          <ac:spMkLst>
            <pc:docMk/>
            <pc:sldMk cId="3487197861" sldId="435"/>
            <ac:spMk id="68" creationId="{00000000-0000-0000-0000-000000000000}"/>
          </ac:spMkLst>
        </pc:spChg>
        <pc:grpChg chg="mod">
          <ac:chgData name="Annaleise Radchenko" userId="6249d1a9-d5dd-4793-b8df-98b5e6874abb" providerId="ADAL" clId="{4A5B4154-50F6-4F5B-A4D7-A9ED8C205C6B}" dt="2026-01-16T15:57:19.051" v="302" actId="962"/>
          <ac:grpSpMkLst>
            <pc:docMk/>
            <pc:sldMk cId="3487197861" sldId="435"/>
            <ac:grpSpMk id="23" creationId="{274DE29F-AF88-4D2F-8298-D0569DB109DC}"/>
          </ac:grpSpMkLst>
        </pc:grpChg>
        <pc:cxnChg chg="mod">
          <ac:chgData name="Annaleise Radchenko" userId="6249d1a9-d5dd-4793-b8df-98b5e6874abb" providerId="ADAL" clId="{4A5B4154-50F6-4F5B-A4D7-A9ED8C205C6B}" dt="2026-01-14T20:17:41.992" v="27" actId="962"/>
          <ac:cxnSpMkLst>
            <pc:docMk/>
            <pc:sldMk cId="3487197861" sldId="435"/>
            <ac:cxnSpMk id="70"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Geographic differences create positive and negative opportunities for trade, health, and the environment. Some countries have coastlines, while others are completely landlocked. Some countries have rivers to facilitate commerce, while others have mountains that are barriers to trade. Some countries have deserts, and some countries have rainforests.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1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age distribution of the population will have considerable effects on the standard of living for both the young and the old. Many high-income countries have a large proportion of elderly citizens. Most low-income countries have a higher proportion of young workers, but the average age of these countries is expected to increase by 2050.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1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high-income countries, only 2% of GDP comes from agriculture. In middle and low-income countries, 12% of GDP on average comes from agriculture. Countries have vastly different degrees of urbanization.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594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countries are market-oriented, while others have command economies. Some economies are far more open to trade than others, with some limiting trade with tariffs and quotas. Countries have different levels of political stability and religious and social institutions.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51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48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Jobs are created in economies that grow. Economic growth is built on the foundation of productivity improvements. Increases in productivity are the result of greater human and physical capital and technology, all interacting in a market-driven economy. In the pursuit of modern economic growth, countries and regions start at different levels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main challenge for economic growth in high-income countries is the push for a more educated workforce that can create, invest in, and apply new technologies. The goal of growth-oriented public policy is to shift the aggregate supply curve to the right. High-income countries recognize that growth is best maintained in a stable, market-oriented economic climate. These countries use monetary policy to keep inflation low and stable and minimize the risk of exchange rate fluctuations, while also encouraging domestic and international competition.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Starting in 2008, many high-income countries were more focused on the short term than the long term. The governments of some of these countries began running very large budget deficits as part of expansionary fiscal policy. The central banks ran highly expansionary monetary policies, with near zero interest rates. Though these policies did help the economies of these countries in the short term, the transition to a more long-term and sustainable focus has proven a difficult transition.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world's recent economic success stories began with a group known as the Four Asian Tigers: South Korea, Singapore, Taiwan, and Hong Kong. These economies maintained high growth rates and rapid export-led industrialization, which allowed them to converge with high-income countries. The economic growth of the Tigers has averaged around 5.5% real per-capita growth for several decades. In the 1980s, countries like China and India began to show signs of convergence as well.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Economies across the world are extraordinarily different in composition and performance. Differences in productivity explain the diversity of average incomes across the world. Productivity depends on physical and human capital and technology. Different economic characteristics, institutions, history, and politics impact economic performance.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underlying causes of rapid growth rates have been higher savings and investment in physical capital, investments in human capital, investments in technology, and freedom for market forces. China and the Tigers have been among some of the highest savers in the world, often saving one-third or more of GDP. They had policies that supported investment in human capital, focusing on encouraging math and science education. Middle-income countries have done well in dismantling legacies of government economic controls that hindered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Many low-income economies are located in sub-Saharan Africa, the former Soviet Bloc, and parts of Central and South America. Macroeconomic policies for low-income economies are vastly different for those of high-income economies. The World Bank has made it a priority to combat poverty and raise income levels in these countries, but political instability has proven a major obstacle. People in these countries live on less than $710 a year, meaning money is immediately spent on necessities like food and that saving is often not an option.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bar chart shows the ten lowest-income countries in 2020 as measured by GNI per capita.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417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working for the World Bank, how would you combat poverty and raise overall income levels? What pushback might your plans receive? How would you change your policies or respond to criticism?</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805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ways to categorize the causes of unemployment in the world's high-income countries:</a:t>
            </a:r>
          </a:p>
          <a:p>
            <a:pPr marL="0" lvl="0" indent="0" algn="l" rtl="0">
              <a:spcBef>
                <a:spcPts val="0"/>
              </a:spcBef>
              <a:spcAft>
                <a:spcPts val="0"/>
              </a:spcAft>
              <a:buNone/>
            </a:pPr>
            <a:r>
              <a:rPr lang="en-US" dirty="0"/>
              <a:t>Cyclical unemployment caused by a recession</a:t>
            </a:r>
          </a:p>
          <a:p>
            <a:pPr marL="0" lvl="0" indent="0" algn="l" rtl="0">
              <a:spcBef>
                <a:spcPts val="0"/>
              </a:spcBef>
              <a:spcAft>
                <a:spcPts val="0"/>
              </a:spcAft>
              <a:buNone/>
            </a:pPr>
            <a:r>
              <a:rPr lang="en-US" dirty="0"/>
              <a:t>Natural rate of unemployment caused by factors in labor markets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Keynesian economic model shows that there are effective tools to counteract unemployment caused by a recession. Expansionary monetary policy is used to increase the quantity of money and loans, drive down interest rates, and increase aggregate demand. During a recession, there is little danger of inflation, so even a central bank that prioritizes fighting inflation can justify some reduction in interest rates.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Regarding fiscal policy, automatic stabilizers should be allowed to work, even if this means larger budget deficits in times of recession. There is less of an argument on whether governments should also try to adopt a discretionary fiscal policy of additional tax cuts or increased spending. For a minor recession, countries should use discretionary fiscal policy with caution due to the time lags of policy implementation. Once a recession is over, it can take a long time before firms believe the economic climate is healthy enough to expand their workforces.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Typically, unemployment rates are higher in Europe than in the United States. European countries have more rules and restrictions that discourage firms from hiring and unemployed workers from taking new jobs. Government can play a useful role in providing unemployment and welfare payments; however, sometimes these laws can become intrusive enough to prevent businesses from hiring new workers.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Individuals in lower-income economies often provide for their own needs by farming, fishing, trading, and other similar occupations. They are not unemployed in the same way unemployed individuals in high-income countries are, nor are they employed in a steady job. Workers in these countries are often not connected to a labor market and are unable to specialize. A key factor for people escaping poverty is a connection to a somewhat consistent, wage-paying job.</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goal of most economies is to maintain quality of life. Quality of life includes low unemployment, price stability, and the ability to trade. Most countries' goals are similar, but they may use different macroeconomic policies to achieve those goals.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Policy makers in high-income economies appear to have learned some lessons about fighting inflation. Whatever happens with AS and AD in the short run, countries can use monetary policy to prevent inflation from becoming entrenched in the medium and long term. Allowing inflation to become lasting and persistent poses undesirable risks and tradeoffs.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many middle- and low-income economies around the world, inflation is far from a solved problem. High levels of inflation are generally a result of huge budget deficits, which the government finances by printing large amounts of its own domestic currency. Some of these countries have maintained solid levels of economic growth even with inflation levels of 10% to 30% per year. It is possible for a converging economy to live with a degree of uncertainty regarding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late 2008, Zimbabwe’s currency was nearly worthless, which led the country to adopt the U.S. dollar, immediately halting hyperinflation.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075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mid- to late twentieth century, low- and middle-income countries often had a negative view of trade. They feared that foreign trade would lead to economic losses if   high-income trading partners exploited their economies. They also feared losing domestic political control to powerful multinational corporations. Small economies have now learned that if they do not actively participate in world trade, they are unlikely to join the success stories of converging economies.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Although most countries now claim that their goal is to participate in global trade, there are still potential negative consequences. These potential consequences can be divided into issues involving trade of goods and services and issues involving international capital flows. An economy could have a high level of trade relative to GDP, but if exports and imports are balanced, the net flow of foreign investment will be zero. An economy could have a moderate level of trade relative to GDP but a significant current account trade imbalance.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long list of worries about foreign trade in goods and services. The most controversial is the infant industry argument: subsidizing or protecting new industries for a time until they become established. In the world as a whole, support is often directed at long-established industries with substantial political power that are suffering losses and laying off workers. If a government intends to favor certain industries, it must do so in a way that is temporary and effective, not unending.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Trade deficits occur when a country's imports are greater than its exports. In the case of a deficit, foreign countries supply capital as loans and investments, which will be repaid when the deficit turns into a surplus. To change a deficit to a surplus, the country's exports must increase, and imports must decrease. Imports decrease and exports increase when the country's currency depreciates.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144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High-income economies will run trade surpluses, which means they will experience a net outflow of capital to foreign countries. Low- and middle-income economies will run trade deficits, which means they will experience a net inflow of foreign capital. Investors in high-income countries can receive high returns on their investments and can diversify their funds. Low-income economies that receive inflows have the potential for rapid catch-up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Due to its large trade deficits, the U.S. economy is soaking up savings from all over the world. While trade deficits are not immediately a bad thing, the question is whether they will be reduced gradually or hastily. In a gradual reduction scenario, U.S. exports could grow more rapidly than imports aided by dollar depreciation. If foreign investors became less willing to hold dollar assets, the dollar exchange rate could weaken, causing speculators to rush to unload their dollar assets, which would rapidly reduce the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GDP per capita is a useful indicator to quantify the diversity in the standard of living across countries. Purchasing power parity (PPP) must be considered in order to convert average incomes into comparable units. PPP takes into account the fact that prices of the same good may be different across countries. The primary goal for most countries is to not only increase GDP but also GDP per capita, which will raise the overall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0919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Countries like Ireland, Iceland, and Greece have all experienced severe shocks when foreign leaders decided to stop extending funds. Many nations take steps to reduce the risk that their economies will be injured when losing foreign financial capital. These can include holding large amounts of reserves of foreign exchange, increasing regulations on domestic banks to avoid imprudent lending, and discouraging speculative short-term inflow.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7371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half century, the standard of living has increased dramatically for billions of people around the world. The challenge for most countries is to maintain these growth rates. The economically challenged regions of the world have stagnated and become stuck in poverty traps. Modern technology allows investment in education and human capital development in ways that would not have been possible just a few decades ago.</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892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8843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 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91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World Bank uses gross national income (GNI) per capita to classify countries as low, lower-middle, upper-middle, or high income.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Low income </a:t>
            </a: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$1,085</a:t>
            </a: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Lower-middle income $1,085–$4,255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 </a:t>
            </a: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$4,255–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High income &gt;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4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world map shows an overview of GDP per capita by country in 2018. There is a clear imbalance in the GDP across the world.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416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clear imbalance in GDP levels across the world. North America, Australia, and western Europe have the highest GDPs. Large areas of the world, like Africa and South Asia, have much lower GDPs. North America and the European Union have about 11.5% of the world's population, but they produce close to 48% of the world's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Many of these factors are correlated with per-capita GDP, but there are exceptions. No region can claim to have a perfect standard of living; for instance, even high-income regions like Europe and North America still have malnourishment and poverty.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730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Four additional factors are significant in a wide range of statistical studies: geography, demography, industrial structure, institutions.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6034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1919314"/>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The Diversity of Countries and Economies across the World</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70492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9" y="1919314"/>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Geography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Geographic differences create positive and negative opportunities for trade, health, and the environment.&#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Geographic differences create positive and negative opportunities for trade, health, and the environment.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Some countries have coastlines, while others are completely landlocked. &#10;">
            <a:extLst>
              <a:ext uri="{FF2B5EF4-FFF2-40B4-BE49-F238E27FC236}">
                <a16:creationId xmlns:a16="http://schemas.microsoft.com/office/drawing/2014/main" id="{9539C497-B2E0-4BDD-84E8-45AFD211ECCD}"/>
              </a:ext>
            </a:extLst>
          </p:cNvPr>
          <p:cNvGrpSpPr/>
          <p:nvPr/>
        </p:nvGrpSpPr>
        <p:grpSpPr>
          <a:xfrm>
            <a:off x="2066764" y="2649478"/>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422"/>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coastlines, while others are completely landlocked. </a:t>
              </a:r>
              <a:endParaRPr sz="2000" dirty="0">
                <a:solidFill>
                  <a:schemeClr val="lt1"/>
                </a:solidFill>
                <a:latin typeface="Calibri"/>
                <a:ea typeface="Calibri"/>
                <a:cs typeface="Calibri"/>
                <a:sym typeface="Calibri"/>
              </a:endParaRPr>
            </a:p>
          </p:txBody>
        </p:sp>
      </p:grpSp>
      <p:grpSp>
        <p:nvGrpSpPr>
          <p:cNvPr id="20" name="Google Shape;157;p18" descr="Some countries have rivers to facilitate commerce, while others have mountains that are barriers to trade.&#10;">
            <a:extLst>
              <a:ext uri="{FF2B5EF4-FFF2-40B4-BE49-F238E27FC236}">
                <a16:creationId xmlns:a16="http://schemas.microsoft.com/office/drawing/2014/main" id="{22D14B2A-682C-497B-B318-ED33E60AA45F}"/>
              </a:ext>
            </a:extLst>
          </p:cNvPr>
          <p:cNvGrpSpPr/>
          <p:nvPr/>
        </p:nvGrpSpPr>
        <p:grpSpPr>
          <a:xfrm>
            <a:off x="2066764" y="383618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rivers to facilitate commerce, while others have mountains that are barriers to trade.</a:t>
              </a:r>
            </a:p>
          </p:txBody>
        </p:sp>
      </p:grpSp>
      <p:grpSp>
        <p:nvGrpSpPr>
          <p:cNvPr id="23" name="Google Shape;157;p18" descr="Some countries have deserts, and some countries have rainforests.&#10;">
            <a:extLst>
              <a:ext uri="{FF2B5EF4-FFF2-40B4-BE49-F238E27FC236}">
                <a16:creationId xmlns:a16="http://schemas.microsoft.com/office/drawing/2014/main" id="{11F7696C-225A-4176-B845-029D6454DA49}"/>
              </a:ext>
            </a:extLst>
          </p:cNvPr>
          <p:cNvGrpSpPr/>
          <p:nvPr/>
        </p:nvGrpSpPr>
        <p:grpSpPr>
          <a:xfrm>
            <a:off x="2066764" y="5016745"/>
            <a:ext cx="8058357" cy="1047325"/>
            <a:chOff x="542866" y="1736761"/>
            <a:chExt cx="8058357" cy="807000"/>
          </a:xfrm>
        </p:grpSpPr>
        <p:sp>
          <p:nvSpPr>
            <p:cNvPr id="24" name="Google Shape;158;p18">
              <a:extLst>
                <a:ext uri="{FF2B5EF4-FFF2-40B4-BE49-F238E27FC236}">
                  <a16:creationId xmlns:a16="http://schemas.microsoft.com/office/drawing/2014/main" id="{8B1F8D67-26E8-49B8-9A16-7A42ADBC906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518B115-2338-4DEB-977B-56C2034AFE18}"/>
                </a:ext>
              </a:extLst>
            </p:cNvPr>
            <p:cNvSpPr txBox="1"/>
            <p:nvPr/>
          </p:nvSpPr>
          <p:spPr>
            <a:xfrm>
              <a:off x="542866" y="193859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deserts, and some countries have rainforests.</a:t>
              </a:r>
            </a:p>
          </p:txBody>
        </p:sp>
      </p:grpSp>
    </p:spTree>
    <p:extLst>
      <p:ext uri="{BB962C8B-B14F-4D97-AF65-F5344CB8AC3E}">
        <p14:creationId xmlns:p14="http://schemas.microsoft.com/office/powerpoint/2010/main" val="25746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Age Distribution</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age distribution of the population will have considerable effects on the standard of living for both the young and the old.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age distribution of the population will have considerable effects on the standard of living for both the young and the old.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high-income countries have a large proportion of elderly citizens.&#10;">
            <a:extLst>
              <a:ext uri="{FF2B5EF4-FFF2-40B4-BE49-F238E27FC236}">
                <a16:creationId xmlns:a16="http://schemas.microsoft.com/office/drawing/2014/main" id="{9539C497-B2E0-4BDD-84E8-45AFD211ECCD}"/>
              </a:ext>
            </a:extLst>
          </p:cNvPr>
          <p:cNvGrpSpPr/>
          <p:nvPr/>
        </p:nvGrpSpPr>
        <p:grpSpPr>
          <a:xfrm>
            <a:off x="2066849" y="2626285"/>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923" y="194311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high-income countries have a large proportion of elderly citizens.</a:t>
              </a:r>
              <a:endParaRPr sz="2000" dirty="0">
                <a:solidFill>
                  <a:schemeClr val="lt1"/>
                </a:solidFill>
                <a:latin typeface="Calibri"/>
                <a:ea typeface="Calibri"/>
                <a:cs typeface="Calibri"/>
                <a:sym typeface="Calibri"/>
              </a:endParaRPr>
            </a:p>
          </p:txBody>
        </p:sp>
      </p:grpSp>
      <p:grpSp>
        <p:nvGrpSpPr>
          <p:cNvPr id="20" name="Google Shape;157;p18" descr="Most low-income countries have a higher proportion of young workers, but the average age of these countries is expected to increase by 2050.&#10;">
            <a:extLst>
              <a:ext uri="{FF2B5EF4-FFF2-40B4-BE49-F238E27FC236}">
                <a16:creationId xmlns:a16="http://schemas.microsoft.com/office/drawing/2014/main" id="{22D14B2A-682C-497B-B318-ED33E60AA45F}"/>
              </a:ext>
            </a:extLst>
          </p:cNvPr>
          <p:cNvGrpSpPr/>
          <p:nvPr/>
        </p:nvGrpSpPr>
        <p:grpSpPr>
          <a:xfrm>
            <a:off x="2066823" y="3739165"/>
            <a:ext cx="8058326" cy="1047325"/>
            <a:chOff x="542897" y="1736761"/>
            <a:chExt cx="805832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97" y="1821675"/>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low-income countries have a higher proportion of young workers, but the average age of these countries is expected to increase by 2050.</a:t>
              </a:r>
            </a:p>
          </p:txBody>
        </p:sp>
      </p:grpSp>
    </p:spTree>
    <p:extLst>
      <p:ext uri="{BB962C8B-B14F-4D97-AF65-F5344CB8AC3E}">
        <p14:creationId xmlns:p14="http://schemas.microsoft.com/office/powerpoint/2010/main" val="177355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Industrial Structure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high-income countries, only 2% of GDP comes from agriculture.&#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high-income countries, only 2% of GDP comes from agriculture.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n middle and low-income countries, 12% of GDP on average comes from agriculture. &#10;">
            <a:extLst>
              <a:ext uri="{FF2B5EF4-FFF2-40B4-BE49-F238E27FC236}">
                <a16:creationId xmlns:a16="http://schemas.microsoft.com/office/drawing/2014/main" id="{9539C497-B2E0-4BDD-84E8-45AFD211ECCD}"/>
              </a:ext>
            </a:extLst>
          </p:cNvPr>
          <p:cNvGrpSpPr/>
          <p:nvPr/>
        </p:nvGrpSpPr>
        <p:grpSpPr>
          <a:xfrm>
            <a:off x="2066764" y="26321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middle and low-income countries, 12% of GDP on average comes from agriculture. </a:t>
              </a:r>
              <a:endParaRPr sz="2000" dirty="0">
                <a:solidFill>
                  <a:schemeClr val="lt1"/>
                </a:solidFill>
                <a:latin typeface="Calibri"/>
                <a:ea typeface="Calibri"/>
                <a:cs typeface="Calibri"/>
                <a:sym typeface="Calibri"/>
              </a:endParaRPr>
            </a:p>
          </p:txBody>
        </p:sp>
      </p:grpSp>
      <p:grpSp>
        <p:nvGrpSpPr>
          <p:cNvPr id="20" name="Google Shape;157;p18" descr="Countries have vastly different degrees of urbanization.&#10;">
            <a:extLst>
              <a:ext uri="{FF2B5EF4-FFF2-40B4-BE49-F238E27FC236}">
                <a16:creationId xmlns:a16="http://schemas.microsoft.com/office/drawing/2014/main" id="{22D14B2A-682C-497B-B318-ED33E60AA45F}"/>
              </a:ext>
            </a:extLst>
          </p:cNvPr>
          <p:cNvGrpSpPr/>
          <p:nvPr/>
        </p:nvGrpSpPr>
        <p:grpSpPr>
          <a:xfrm>
            <a:off x="2066764" y="380144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21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vastly different degrees of urbanization.</a:t>
              </a:r>
            </a:p>
          </p:txBody>
        </p:sp>
      </p:grpSp>
    </p:spTree>
    <p:extLst>
      <p:ext uri="{BB962C8B-B14F-4D97-AF65-F5344CB8AC3E}">
        <p14:creationId xmlns:p14="http://schemas.microsoft.com/office/powerpoint/2010/main" val="28987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Economic Institutions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ome countries are market-oriented, while others have command economies.&#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Some countries are market-oriented, while others have command economies.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Some economies are far more open to trade than others, with some limiting trade with tariffs and quotas. &#10;">
            <a:extLst>
              <a:ext uri="{FF2B5EF4-FFF2-40B4-BE49-F238E27FC236}">
                <a16:creationId xmlns:a16="http://schemas.microsoft.com/office/drawing/2014/main" id="{9539C497-B2E0-4BDD-84E8-45AFD211ECCD}"/>
              </a:ext>
            </a:extLst>
          </p:cNvPr>
          <p:cNvGrpSpPr/>
          <p:nvPr/>
        </p:nvGrpSpPr>
        <p:grpSpPr>
          <a:xfrm>
            <a:off x="2066764" y="261895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3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economies are far more open to trade than others, with some limiting trade with tariffs and quotas. </a:t>
              </a:r>
              <a:endParaRPr sz="2000" dirty="0">
                <a:solidFill>
                  <a:schemeClr val="lt1"/>
                </a:solidFill>
                <a:latin typeface="Calibri"/>
                <a:ea typeface="Calibri"/>
                <a:cs typeface="Calibri"/>
                <a:sym typeface="Calibri"/>
              </a:endParaRPr>
            </a:p>
          </p:txBody>
        </p:sp>
      </p:grpSp>
      <p:grpSp>
        <p:nvGrpSpPr>
          <p:cNvPr id="20" name="Google Shape;157;p18" descr="Countries have different levels of political stability and religious and social institutions.&#10;">
            <a:extLst>
              <a:ext uri="{FF2B5EF4-FFF2-40B4-BE49-F238E27FC236}">
                <a16:creationId xmlns:a16="http://schemas.microsoft.com/office/drawing/2014/main" id="{22D14B2A-682C-497B-B318-ED33E60AA45F}"/>
              </a:ext>
            </a:extLst>
          </p:cNvPr>
          <p:cNvGrpSpPr/>
          <p:nvPr/>
        </p:nvGrpSpPr>
        <p:grpSpPr>
          <a:xfrm>
            <a:off x="2066764" y="379182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different levels of political stability and religious and social institutions.</a:t>
              </a:r>
            </a:p>
          </p:txBody>
        </p:sp>
      </p:grpSp>
    </p:spTree>
    <p:extLst>
      <p:ext uri="{BB962C8B-B14F-4D97-AF65-F5344CB8AC3E}">
        <p14:creationId xmlns:p14="http://schemas.microsoft.com/office/powerpoint/2010/main" val="882128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10;">
            <a:extLst>
              <a:ext uri="{FF2B5EF4-FFF2-40B4-BE49-F238E27FC236}">
                <a16:creationId xmlns:a16="http://schemas.microsoft.com/office/drawing/2014/main" id="{8F4E44DC-A241-4411-96F1-1C705D4D565F}"/>
              </a:ext>
            </a:extLst>
          </p:cNvPr>
          <p:cNvGrpSpPr/>
          <p:nvPr/>
        </p:nvGrpSpPr>
        <p:grpSpPr>
          <a:xfrm>
            <a:off x="2066769" y="1344753"/>
            <a:ext cx="8058462" cy="203388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547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woman sitting on the ground in an impoverished area">
            <a:extLst>
              <a:ext uri="{FF2B5EF4-FFF2-40B4-BE49-F238E27FC236}">
                <a16:creationId xmlns:a16="http://schemas.microsoft.com/office/drawing/2014/main" id="{19B99567-C568-4C59-8F81-9078254AC5AF}"/>
              </a:ext>
            </a:extLst>
          </p:cNvPr>
          <p:cNvPicPr>
            <a:picLocks noChangeAspect="1"/>
          </p:cNvPicPr>
          <p:nvPr/>
        </p:nvPicPr>
        <p:blipFill>
          <a:blip r:embed="rId3"/>
          <a:stretch>
            <a:fillRect/>
          </a:stretch>
        </p:blipFill>
        <p:spPr>
          <a:xfrm>
            <a:off x="3803244" y="3582028"/>
            <a:ext cx="4585454" cy="3050904"/>
          </a:xfrm>
          <a:prstGeom prst="rect">
            <a:avLst/>
          </a:prstGeom>
        </p:spPr>
      </p:pic>
    </p:spTree>
    <p:extLst>
      <p:ext uri="{BB962C8B-B14F-4D97-AF65-F5344CB8AC3E}">
        <p14:creationId xmlns:p14="http://schemas.microsoft.com/office/powerpoint/2010/main" val="2780289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371259"/>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M</a:t>
            </a:r>
            <a:r>
              <a:rPr lang="en-US" sz="2000" dirty="0">
                <a:solidFill>
                  <a:schemeClr val="lt1"/>
                </a:solidFill>
                <a:latin typeface="Calibri"/>
                <a:ea typeface="Calibri"/>
                <a:cs typeface="Calibri"/>
                <a:sym typeface="Calibri"/>
              </a:rPr>
              <a:t>acroeconomic policy strives towards low levels of unemployment and inflation, but the ways in which countries reach these goals vary.</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Economists analyze countries based on their income per person and rank them as low, lower-middle, upper-middle, or high income.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GDP per capita is a useful indicator for the differences between countries, but geography, demography, industrial structure, and institutions play a part as well.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277123"/>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Improving Countries' Standards of Living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21607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77123"/>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Jobs are created in economies that grow.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016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Jobs are created in economies that grow.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conomic growth is built on the foundation of productivity improvements.&#10;">
            <a:extLst>
              <a:ext uri="{FF2B5EF4-FFF2-40B4-BE49-F238E27FC236}">
                <a16:creationId xmlns:a16="http://schemas.microsoft.com/office/drawing/2014/main" id="{9539C497-B2E0-4BDD-84E8-45AFD211ECCD}"/>
              </a:ext>
            </a:extLst>
          </p:cNvPr>
          <p:cNvGrpSpPr/>
          <p:nvPr/>
        </p:nvGrpSpPr>
        <p:grpSpPr>
          <a:xfrm>
            <a:off x="2066764" y="260947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122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Economic growth is built on the foundation of productivity improvements.</a:t>
              </a:r>
              <a:endParaRPr sz="2000" dirty="0">
                <a:solidFill>
                  <a:schemeClr val="lt1"/>
                </a:solidFill>
                <a:latin typeface="Calibri"/>
                <a:ea typeface="Calibri"/>
                <a:cs typeface="Calibri"/>
                <a:sym typeface="Calibri"/>
              </a:endParaRPr>
            </a:p>
          </p:txBody>
        </p:sp>
      </p:grpSp>
      <p:grpSp>
        <p:nvGrpSpPr>
          <p:cNvPr id="20" name="Google Shape;157;p18" descr="Increases in productivity are the result of greater human and physical capital and technology, all interacting in a market-driven economy.">
            <a:extLst>
              <a:ext uri="{FF2B5EF4-FFF2-40B4-BE49-F238E27FC236}">
                <a16:creationId xmlns:a16="http://schemas.microsoft.com/office/drawing/2014/main" id="{22D14B2A-682C-497B-B318-ED33E60AA45F}"/>
              </a:ext>
            </a:extLst>
          </p:cNvPr>
          <p:cNvGrpSpPr/>
          <p:nvPr/>
        </p:nvGrpSpPr>
        <p:grpSpPr>
          <a:xfrm>
            <a:off x="2066821" y="375552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61979" y="18825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Increases in productivity are the result of greater human and physical capital and technology, all interacting in a market-driven economy.</a:t>
              </a:r>
            </a:p>
          </p:txBody>
        </p:sp>
      </p:grpSp>
      <p:grpSp>
        <p:nvGrpSpPr>
          <p:cNvPr id="23" name="Google Shape;157;p18" descr="In the pursuit of modern economic growth, countries and regions start at different levels of GDP.&#10;">
            <a:extLst>
              <a:ext uri="{FF2B5EF4-FFF2-40B4-BE49-F238E27FC236}">
                <a16:creationId xmlns:a16="http://schemas.microsoft.com/office/drawing/2014/main" id="{24C1B760-C371-46B4-9F29-0AE3F79868C9}"/>
              </a:ext>
            </a:extLst>
          </p:cNvPr>
          <p:cNvGrpSpPr/>
          <p:nvPr/>
        </p:nvGrpSpPr>
        <p:grpSpPr>
          <a:xfrm>
            <a:off x="2066764" y="4899636"/>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pursuit of modern economic growth, countries and regions start at different levels of GDP.</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42131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High-Income Countries</a:t>
            </a:r>
            <a:endParaRPr kumimoji="0" lang="en-US" sz="3200" b="0" i="0" u="none" strike="noStrike" kern="0" cap="none" spc="0" normalizeH="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main challenge for economic growth in high-income countries is the push for a more educated workforce that can create, invest in, and apply new technologies.&#10;">
            <a:extLst>
              <a:ext uri="{FF2B5EF4-FFF2-40B4-BE49-F238E27FC236}">
                <a16:creationId xmlns:a16="http://schemas.microsoft.com/office/drawing/2014/main" id="{8F4E44DC-A241-4411-96F1-1C705D4D565F}"/>
              </a:ext>
            </a:extLst>
          </p:cNvPr>
          <p:cNvGrpSpPr/>
          <p:nvPr/>
        </p:nvGrpSpPr>
        <p:grpSpPr>
          <a:xfrm>
            <a:off x="2066764" y="1409700"/>
            <a:ext cx="8058357" cy="1170073"/>
            <a:chOff x="542756" y="1721611"/>
            <a:chExt cx="8058357" cy="878665"/>
          </a:xfrm>
        </p:grpSpPr>
        <p:sp>
          <p:nvSpPr>
            <p:cNvPr id="12" name="Google Shape;155;p18">
              <a:extLst>
                <a:ext uri="{FF2B5EF4-FFF2-40B4-BE49-F238E27FC236}">
                  <a16:creationId xmlns:a16="http://schemas.microsoft.com/office/drawing/2014/main" id="{09F4D6FC-FD1D-4E00-AC0E-F8E426DDD0CA}"/>
                </a:ext>
              </a:extLst>
            </p:cNvPr>
            <p:cNvSpPr/>
            <p:nvPr/>
          </p:nvSpPr>
          <p:spPr>
            <a:xfrm>
              <a:off x="542813" y="1721611"/>
              <a:ext cx="8058300" cy="87866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5295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main challenge for economic growth in high-income countries is the push for a more educated workforce that can create, invest in, and apply new technologies.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goal of growth-oriented public policy is to shift the aggregate supply curve to the right.&#10;">
            <a:extLst>
              <a:ext uri="{FF2B5EF4-FFF2-40B4-BE49-F238E27FC236}">
                <a16:creationId xmlns:a16="http://schemas.microsoft.com/office/drawing/2014/main" id="{9539C497-B2E0-4BDD-84E8-45AFD211ECCD}"/>
              </a:ext>
            </a:extLst>
          </p:cNvPr>
          <p:cNvGrpSpPr/>
          <p:nvPr/>
        </p:nvGrpSpPr>
        <p:grpSpPr>
          <a:xfrm>
            <a:off x="2066764" y="2664559"/>
            <a:ext cx="8058414" cy="1047325"/>
            <a:chOff x="542809" y="1736761"/>
            <a:chExt cx="8058414"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09" y="18736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goal of growth-oriented public policy is to shift the aggregate supply curve to the right.</a:t>
              </a:r>
              <a:endParaRPr sz="2000" dirty="0">
                <a:solidFill>
                  <a:schemeClr val="lt1"/>
                </a:solidFill>
                <a:latin typeface="Calibri"/>
                <a:ea typeface="Calibri"/>
                <a:cs typeface="Calibri"/>
                <a:sym typeface="Calibri"/>
              </a:endParaRPr>
            </a:p>
          </p:txBody>
        </p:sp>
      </p:grpSp>
      <p:grpSp>
        <p:nvGrpSpPr>
          <p:cNvPr id="20" name="Google Shape;157;p18" descr="High-income countries recognize that growth is best maintained in a stable, market-oriented economic climate. &#10;">
            <a:extLst>
              <a:ext uri="{FF2B5EF4-FFF2-40B4-BE49-F238E27FC236}">
                <a16:creationId xmlns:a16="http://schemas.microsoft.com/office/drawing/2014/main" id="{22D14B2A-682C-497B-B318-ED33E60AA45F}"/>
              </a:ext>
            </a:extLst>
          </p:cNvPr>
          <p:cNvGrpSpPr/>
          <p:nvPr/>
        </p:nvGrpSpPr>
        <p:grpSpPr>
          <a:xfrm>
            <a:off x="2066764" y="3814052"/>
            <a:ext cx="8058357" cy="1047325"/>
            <a:chOff x="542866" y="1736761"/>
            <a:chExt cx="8058357"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66" y="18489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High-income countries recognize that growth is best maintained in a stable, market-oriented economic climate. </a:t>
              </a:r>
              <a:endParaRPr sz="2000" dirty="0">
                <a:solidFill>
                  <a:schemeClr val="lt1"/>
                </a:solidFill>
                <a:latin typeface="Calibri"/>
                <a:ea typeface="Calibri"/>
                <a:cs typeface="Calibri"/>
                <a:sym typeface="Calibri"/>
              </a:endParaRPr>
            </a:p>
          </p:txBody>
        </p:sp>
      </p:grpSp>
      <p:grpSp>
        <p:nvGrpSpPr>
          <p:cNvPr id="23" name="Google Shape;157;p18" descr="These countries use monetary policy to keep inflation low and stable and minimize the risk of exchange rate fluctuations, while also encouraging domestic and international competition.&#10;">
            <a:extLst>
              <a:ext uri="{FF2B5EF4-FFF2-40B4-BE49-F238E27FC236}">
                <a16:creationId xmlns:a16="http://schemas.microsoft.com/office/drawing/2014/main" id="{274DE29F-AF88-4D2F-8298-D0569DB109DC}"/>
              </a:ext>
            </a:extLst>
          </p:cNvPr>
          <p:cNvGrpSpPr/>
          <p:nvPr/>
        </p:nvGrpSpPr>
        <p:grpSpPr>
          <a:xfrm>
            <a:off x="2066764" y="4964017"/>
            <a:ext cx="8058385" cy="1227233"/>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511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countries use monetary policy to keep inflation low and stable and minimize the risk of exchange rate fluctuations, while also encouraging domestic and international competition.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48149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Problems with Growth in High-Income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tarting in 2008, many high-income countries were more focused on the short term than the long term.&#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Starting in 2008, many high-income countries were more focused on the short term than the long term.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governments of some of these countries began running very large budget deficits as part of expansionary fiscal policy.&#10;">
            <a:extLst>
              <a:ext uri="{FF2B5EF4-FFF2-40B4-BE49-F238E27FC236}">
                <a16:creationId xmlns:a16="http://schemas.microsoft.com/office/drawing/2014/main" id="{9539C497-B2E0-4BDD-84E8-45AFD211ECCD}"/>
              </a:ext>
            </a:extLst>
          </p:cNvPr>
          <p:cNvGrpSpPr/>
          <p:nvPr/>
        </p:nvGrpSpPr>
        <p:grpSpPr>
          <a:xfrm>
            <a:off x="2066764" y="2633546"/>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24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governments of some of these countries began running very large budget deficits as part of expansionary fiscal policy.</a:t>
              </a:r>
              <a:endParaRPr sz="2000" dirty="0">
                <a:solidFill>
                  <a:schemeClr val="lt1"/>
                </a:solidFill>
                <a:latin typeface="Calibri"/>
                <a:ea typeface="Calibri"/>
                <a:cs typeface="Calibri"/>
                <a:sym typeface="Calibri"/>
              </a:endParaRPr>
            </a:p>
          </p:txBody>
        </p:sp>
      </p:grpSp>
      <p:grpSp>
        <p:nvGrpSpPr>
          <p:cNvPr id="20" name="Google Shape;157;p18" descr="The central banks ran highly expansionary monetary policies, with near zero interest rates.&#10;">
            <a:extLst>
              <a:ext uri="{FF2B5EF4-FFF2-40B4-BE49-F238E27FC236}">
                <a16:creationId xmlns:a16="http://schemas.microsoft.com/office/drawing/2014/main" id="{22D14B2A-682C-497B-B318-ED33E60AA45F}"/>
              </a:ext>
            </a:extLst>
          </p:cNvPr>
          <p:cNvGrpSpPr/>
          <p:nvPr/>
        </p:nvGrpSpPr>
        <p:grpSpPr>
          <a:xfrm>
            <a:off x="2066764" y="3752103"/>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6941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central banks ran highly expansionary monetary policies, with near zero interest rates.</a:t>
              </a:r>
              <a:endParaRPr sz="2000" dirty="0">
                <a:solidFill>
                  <a:schemeClr val="lt1"/>
                </a:solidFill>
                <a:latin typeface="Calibri"/>
                <a:ea typeface="Calibri"/>
                <a:cs typeface="Calibri"/>
                <a:sym typeface="Calibri"/>
              </a:endParaRPr>
            </a:p>
          </p:txBody>
        </p:sp>
      </p:grpSp>
      <p:grpSp>
        <p:nvGrpSpPr>
          <p:cNvPr id="23" name="Google Shape;157;p18" descr="Though these policies did help the economies of these countries in the short term, the transition to a more long-term and sustainable focus has proven a difficult transition.&#10;">
            <a:extLst>
              <a:ext uri="{FF2B5EF4-FFF2-40B4-BE49-F238E27FC236}">
                <a16:creationId xmlns:a16="http://schemas.microsoft.com/office/drawing/2014/main" id="{274DE29F-AF88-4D2F-8298-D0569DB109DC}"/>
              </a:ext>
            </a:extLst>
          </p:cNvPr>
          <p:cNvGrpSpPr/>
          <p:nvPr/>
        </p:nvGrpSpPr>
        <p:grpSpPr>
          <a:xfrm>
            <a:off x="2066764" y="4871364"/>
            <a:ext cx="8058385" cy="1188216"/>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662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Though these policies did help the economies of these countries in the short term, the transition to a more long-term and sustainable focus has proven a difficult transition.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3867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Introduction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Economies across the world are extraordinarily different in composition and performance.&#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Differences in productivity explain the diversity of average incomes across the world.&#10;">
            <a:extLst>
              <a:ext uri="{FF2B5EF4-FFF2-40B4-BE49-F238E27FC236}">
                <a16:creationId xmlns:a16="http://schemas.microsoft.com/office/drawing/2014/main" id="{9539C497-B2E0-4BDD-84E8-45AFD211ECCD}"/>
              </a:ext>
            </a:extLst>
          </p:cNvPr>
          <p:cNvGrpSpPr/>
          <p:nvPr/>
        </p:nvGrpSpPr>
        <p:grpSpPr>
          <a:xfrm>
            <a:off x="2066792" y="262172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Differences in productivity explain the diversity of average incomes across the world.</a:t>
              </a:r>
              <a:endParaRPr sz="2000" dirty="0">
                <a:solidFill>
                  <a:schemeClr val="lt1"/>
                </a:solidFill>
                <a:latin typeface="Calibri"/>
                <a:ea typeface="Calibri"/>
                <a:cs typeface="Calibri"/>
                <a:sym typeface="Calibri"/>
              </a:endParaRPr>
            </a:p>
          </p:txBody>
        </p:sp>
      </p:grpSp>
      <p:grpSp>
        <p:nvGrpSpPr>
          <p:cNvPr id="20" name="Google Shape;157;p18" descr="Productivity depends on physical and human capital and technology.&#10;">
            <a:extLst>
              <a:ext uri="{FF2B5EF4-FFF2-40B4-BE49-F238E27FC236}">
                <a16:creationId xmlns:a16="http://schemas.microsoft.com/office/drawing/2014/main" id="{22D14B2A-682C-497B-B318-ED33E60AA45F}"/>
              </a:ext>
            </a:extLst>
          </p:cNvPr>
          <p:cNvGrpSpPr/>
          <p:nvPr/>
        </p:nvGrpSpPr>
        <p:grpSpPr>
          <a:xfrm>
            <a:off x="2066736" y="37806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361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Productivity depends on physical and human capital and technology.</a:t>
              </a:r>
              <a:endParaRPr sz="2000" dirty="0">
                <a:solidFill>
                  <a:schemeClr val="lt1"/>
                </a:solidFill>
                <a:latin typeface="Calibri"/>
                <a:ea typeface="Calibri"/>
                <a:cs typeface="Calibri"/>
                <a:sym typeface="Calibri"/>
              </a:endParaRPr>
            </a:p>
          </p:txBody>
        </p:sp>
      </p:grpSp>
      <p:grpSp>
        <p:nvGrpSpPr>
          <p:cNvPr id="23" name="Google Shape;157;p18" descr="Different economic characteristics, institutions, history, and politics impact economic performance.&#10;">
            <a:extLst>
              <a:ext uri="{FF2B5EF4-FFF2-40B4-BE49-F238E27FC236}">
                <a16:creationId xmlns:a16="http://schemas.microsoft.com/office/drawing/2014/main" id="{24C1B760-C371-46B4-9F29-0AE3F79868C9}"/>
              </a:ext>
            </a:extLst>
          </p:cNvPr>
          <p:cNvGrpSpPr/>
          <p:nvPr/>
        </p:nvGrpSpPr>
        <p:grpSpPr>
          <a:xfrm>
            <a:off x="2066736" y="4938977"/>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Different economic characteristics, institutions, history, and politics impact economic performance.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Four Asian Tigers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One of the world's recent economic success stories began with a group known as the Four Asian Tigers: South Korea, Singapore, Taiwan, and Hong Kong.">
            <a:extLst>
              <a:ext uri="{FF2B5EF4-FFF2-40B4-BE49-F238E27FC236}">
                <a16:creationId xmlns:a16="http://schemas.microsoft.com/office/drawing/2014/main" id="{8F4E44DC-A241-4411-96F1-1C705D4D565F}"/>
              </a:ext>
            </a:extLst>
          </p:cNvPr>
          <p:cNvGrpSpPr/>
          <p:nvPr/>
        </p:nvGrpSpPr>
        <p:grpSpPr>
          <a:xfrm>
            <a:off x="2066764" y="1515230"/>
            <a:ext cx="8058467" cy="10821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1919"/>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One of the world's recent economic success stories began with a group known as the Four Asian Tigers: South Korea, Singapore, Taiwan, and Hong Kong.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se economies maintained high growth rates and rapid export-led industrialization, which allowed them to converge with high-income countries.">
            <a:extLst>
              <a:ext uri="{FF2B5EF4-FFF2-40B4-BE49-F238E27FC236}">
                <a16:creationId xmlns:a16="http://schemas.microsoft.com/office/drawing/2014/main" id="{9539C497-B2E0-4BDD-84E8-45AFD211ECCD}"/>
              </a:ext>
            </a:extLst>
          </p:cNvPr>
          <p:cNvGrpSpPr/>
          <p:nvPr/>
        </p:nvGrpSpPr>
        <p:grpSpPr>
          <a:xfrm>
            <a:off x="2066764" y="2719932"/>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923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economies maintained high growth rates and rapid export-led industrialization, which allowed them to converge with high-income countries.</a:t>
              </a:r>
              <a:endParaRPr sz="2000" dirty="0">
                <a:solidFill>
                  <a:schemeClr val="lt1"/>
                </a:solidFill>
                <a:latin typeface="Calibri"/>
                <a:ea typeface="Calibri"/>
                <a:cs typeface="Calibri"/>
                <a:sym typeface="Calibri"/>
              </a:endParaRPr>
            </a:p>
          </p:txBody>
        </p:sp>
      </p:grpSp>
      <p:grpSp>
        <p:nvGrpSpPr>
          <p:cNvPr id="20" name="Google Shape;157;p18" descr="The economic growth of the Tigers has averaged around 5.5% real per-capita growth for several decades.">
            <a:extLst>
              <a:ext uri="{FF2B5EF4-FFF2-40B4-BE49-F238E27FC236}">
                <a16:creationId xmlns:a16="http://schemas.microsoft.com/office/drawing/2014/main" id="{22D14B2A-682C-497B-B318-ED33E60AA45F}"/>
              </a:ext>
            </a:extLst>
          </p:cNvPr>
          <p:cNvGrpSpPr/>
          <p:nvPr/>
        </p:nvGrpSpPr>
        <p:grpSpPr>
          <a:xfrm>
            <a:off x="2066764" y="3921492"/>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42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growth of the Tigers has averaged around 5.5% real per-capita growth for several decades. </a:t>
              </a:r>
              <a:endParaRPr sz="2000" dirty="0">
                <a:solidFill>
                  <a:schemeClr val="lt1"/>
                </a:solidFill>
                <a:latin typeface="Calibri"/>
                <a:ea typeface="Calibri"/>
                <a:cs typeface="Calibri"/>
                <a:sym typeface="Calibri"/>
              </a:endParaRPr>
            </a:p>
          </p:txBody>
        </p:sp>
      </p:grpSp>
      <p:grpSp>
        <p:nvGrpSpPr>
          <p:cNvPr id="23" name="Google Shape;157;p18" descr="In the 1980s, countries like China and India began to show signs of convergence as well.">
            <a:extLst>
              <a:ext uri="{FF2B5EF4-FFF2-40B4-BE49-F238E27FC236}">
                <a16:creationId xmlns:a16="http://schemas.microsoft.com/office/drawing/2014/main" id="{274DE29F-AF88-4D2F-8298-D0569DB109DC}"/>
              </a:ext>
            </a:extLst>
          </p:cNvPr>
          <p:cNvGrpSpPr/>
          <p:nvPr/>
        </p:nvGrpSpPr>
        <p:grpSpPr>
          <a:xfrm>
            <a:off x="2066764" y="5038626"/>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562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1980s, countries like China and India began to show signs of convergence as well.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47533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Middle-Income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underlying causes of rapid growth rates have been higher savings and investment in physical capital, investments in human capital, investments in technology, and freedom for market forces.&#10;">
            <a:extLst>
              <a:ext uri="{FF2B5EF4-FFF2-40B4-BE49-F238E27FC236}">
                <a16:creationId xmlns:a16="http://schemas.microsoft.com/office/drawing/2014/main" id="{8F4E44DC-A241-4411-96F1-1C705D4D565F}"/>
              </a:ext>
            </a:extLst>
          </p:cNvPr>
          <p:cNvGrpSpPr/>
          <p:nvPr/>
        </p:nvGrpSpPr>
        <p:grpSpPr>
          <a:xfrm>
            <a:off x="2066764" y="1515231"/>
            <a:ext cx="8058467" cy="107899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3966"/>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underlying causes of rapid growth rates have been higher savings and investment in physical capital, investments in human capital, investments in technology, and freedom for market forces.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China and the Tigers have been among some of the highest savers in the world, often saving one-third or more of GDP.&#10;">
            <a:extLst>
              <a:ext uri="{FF2B5EF4-FFF2-40B4-BE49-F238E27FC236}">
                <a16:creationId xmlns:a16="http://schemas.microsoft.com/office/drawing/2014/main" id="{9539C497-B2E0-4BDD-84E8-45AFD211ECCD}"/>
              </a:ext>
            </a:extLst>
          </p:cNvPr>
          <p:cNvGrpSpPr/>
          <p:nvPr/>
        </p:nvGrpSpPr>
        <p:grpSpPr>
          <a:xfrm>
            <a:off x="2066677" y="2691568"/>
            <a:ext cx="8058445" cy="996697"/>
            <a:chOff x="542778" y="1736761"/>
            <a:chExt cx="8058445" cy="767989"/>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778" y="1846882"/>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China and the Tigers have been among some of the highest savers in the world, often saving one-third or more of GDP.</a:t>
              </a:r>
              <a:endParaRPr sz="2000" dirty="0">
                <a:solidFill>
                  <a:schemeClr val="lt1"/>
                </a:solidFill>
                <a:latin typeface="Calibri"/>
                <a:ea typeface="Calibri"/>
                <a:cs typeface="Calibri"/>
                <a:sym typeface="Calibri"/>
              </a:endParaRPr>
            </a:p>
          </p:txBody>
        </p:sp>
      </p:grpSp>
      <p:grpSp>
        <p:nvGrpSpPr>
          <p:cNvPr id="20" name="Google Shape;157;p18" descr="They had policies that supported investment in human capital, focusing on encouraging math and science education.&#10;">
            <a:extLst>
              <a:ext uri="{FF2B5EF4-FFF2-40B4-BE49-F238E27FC236}">
                <a16:creationId xmlns:a16="http://schemas.microsoft.com/office/drawing/2014/main" id="{22D14B2A-682C-497B-B318-ED33E60AA45F}"/>
              </a:ext>
            </a:extLst>
          </p:cNvPr>
          <p:cNvGrpSpPr/>
          <p:nvPr/>
        </p:nvGrpSpPr>
        <p:grpSpPr>
          <a:xfrm>
            <a:off x="2066691" y="3807635"/>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had policies that supported investment in human capital, focusing on encouraging math and science education.</a:t>
              </a:r>
              <a:endParaRPr sz="2000" dirty="0">
                <a:solidFill>
                  <a:schemeClr val="lt1"/>
                </a:solidFill>
                <a:latin typeface="Calibri"/>
                <a:ea typeface="Calibri"/>
                <a:cs typeface="Calibri"/>
                <a:sym typeface="Calibri"/>
              </a:endParaRPr>
            </a:p>
          </p:txBody>
        </p:sp>
      </p:grpSp>
      <p:grpSp>
        <p:nvGrpSpPr>
          <p:cNvPr id="23" name="Google Shape;157;p18" descr="Middle-income countries have done well in dismantling legacies of government economic controls that hindered economic growth.&#10;">
            <a:extLst>
              <a:ext uri="{FF2B5EF4-FFF2-40B4-BE49-F238E27FC236}">
                <a16:creationId xmlns:a16="http://schemas.microsoft.com/office/drawing/2014/main" id="{274DE29F-AF88-4D2F-8298-D0569DB109DC}"/>
              </a:ext>
            </a:extLst>
          </p:cNvPr>
          <p:cNvGrpSpPr/>
          <p:nvPr/>
        </p:nvGrpSpPr>
        <p:grpSpPr>
          <a:xfrm>
            <a:off x="2066677" y="4927202"/>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have done well in dismantling legacies of government economic controls that hindered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6700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Low-Income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Many low-income economies are located in sub-Saharan Africa, the former Soviet Bloc, and parts of Central and South America.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95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Many low-income economies are located in sub-Saharan Africa, the former Soviet Bloc, and parts of Central and South America.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croeconomic policies for low-income economies are vastly different from those for high-income economies. &#10;">
            <a:extLst>
              <a:ext uri="{FF2B5EF4-FFF2-40B4-BE49-F238E27FC236}">
                <a16:creationId xmlns:a16="http://schemas.microsoft.com/office/drawing/2014/main" id="{9539C497-B2E0-4BDD-84E8-45AFD211ECCD}"/>
              </a:ext>
            </a:extLst>
          </p:cNvPr>
          <p:cNvGrpSpPr/>
          <p:nvPr/>
        </p:nvGrpSpPr>
        <p:grpSpPr>
          <a:xfrm>
            <a:off x="2066763" y="2626800"/>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36450"/>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Macroeconomic policies for low-income economies are vastly different from those for high-income economies. </a:t>
              </a:r>
              <a:endParaRPr sz="2000" dirty="0">
                <a:solidFill>
                  <a:schemeClr val="lt1"/>
                </a:solidFill>
                <a:latin typeface="Calibri"/>
                <a:ea typeface="Calibri"/>
                <a:cs typeface="Calibri"/>
                <a:sym typeface="Calibri"/>
              </a:endParaRPr>
            </a:p>
          </p:txBody>
        </p:sp>
      </p:grpSp>
      <p:grpSp>
        <p:nvGrpSpPr>
          <p:cNvPr id="20" name="Google Shape;157;p18" descr="The World Bank has made it a priority to combat poverty and raise income levels in these countries, but political instability has proven a major obstacle.&#10;">
            <a:extLst>
              <a:ext uri="{FF2B5EF4-FFF2-40B4-BE49-F238E27FC236}">
                <a16:creationId xmlns:a16="http://schemas.microsoft.com/office/drawing/2014/main" id="{22D14B2A-682C-497B-B318-ED33E60AA45F}"/>
              </a:ext>
            </a:extLst>
          </p:cNvPr>
          <p:cNvGrpSpPr/>
          <p:nvPr/>
        </p:nvGrpSpPr>
        <p:grpSpPr>
          <a:xfrm>
            <a:off x="2066764" y="3727188"/>
            <a:ext cx="8058385" cy="1078993"/>
            <a:chOff x="542838" y="1736760"/>
            <a:chExt cx="8058385" cy="831401"/>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0"/>
              <a:ext cx="8058300" cy="831401"/>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669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World Bank has made it a priority to combat poverty and raise income levels in these countries, but political instability has proven a major obstacle.</a:t>
              </a:r>
              <a:endParaRPr sz="2000" dirty="0">
                <a:solidFill>
                  <a:schemeClr val="lt1"/>
                </a:solidFill>
                <a:latin typeface="Calibri"/>
                <a:ea typeface="Calibri"/>
                <a:cs typeface="Calibri"/>
                <a:sym typeface="Calibri"/>
              </a:endParaRPr>
            </a:p>
          </p:txBody>
        </p:sp>
      </p:grpSp>
      <p:grpSp>
        <p:nvGrpSpPr>
          <p:cNvPr id="23" name="Google Shape;157;p18" descr="People in these countries live on less than $710 a year, meaning money is immediately spent on necessities and that saving is often not an option.&#10;">
            <a:extLst>
              <a:ext uri="{FF2B5EF4-FFF2-40B4-BE49-F238E27FC236}">
                <a16:creationId xmlns:a16="http://schemas.microsoft.com/office/drawing/2014/main" id="{274DE29F-AF88-4D2F-8298-D0569DB109DC}"/>
              </a:ext>
            </a:extLst>
          </p:cNvPr>
          <p:cNvGrpSpPr/>
          <p:nvPr/>
        </p:nvGrpSpPr>
        <p:grpSpPr>
          <a:xfrm>
            <a:off x="2066792" y="4930642"/>
            <a:ext cx="8058357" cy="1078992"/>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764221"/>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People in these countries live on less than $710 a year, meaning money is immediately spent on necessities and that saving is often not an option.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19335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Low-Income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This bar chart shows the ten lowest-income countries in 2020 as measured by GNI per capita.&#10;">
            <a:extLst>
              <a:ext uri="{FF2B5EF4-FFF2-40B4-BE49-F238E27FC236}">
                <a16:creationId xmlns:a16="http://schemas.microsoft.com/office/drawing/2014/main" id="{274DE29F-AF88-4D2F-8298-D0569DB109DC}"/>
              </a:ext>
            </a:extLst>
          </p:cNvPr>
          <p:cNvGrpSpPr/>
          <p:nvPr/>
        </p:nvGrpSpPr>
        <p:grpSpPr>
          <a:xfrm>
            <a:off x="2277821" y="5831930"/>
            <a:ext cx="8058300" cy="816451"/>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This bar chart shows the ten lowest-income countries in 2020 as measured by GNI per capita.</a:t>
              </a: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grpSp>
      <p:pic>
        <p:nvPicPr>
          <p:cNvPr id="3" name="Picture 2" descr="Bar chart of the ten lowest income countries in 2020">
            <a:extLst>
              <a:ext uri="{FF2B5EF4-FFF2-40B4-BE49-F238E27FC236}">
                <a16:creationId xmlns:a16="http://schemas.microsoft.com/office/drawing/2014/main" id="{8CE4C7AA-C11C-6ACC-DBD6-F4FDABF9152A}"/>
              </a:ext>
            </a:extLst>
          </p:cNvPr>
          <p:cNvPicPr>
            <a:picLocks noChangeAspect="1"/>
          </p:cNvPicPr>
          <p:nvPr/>
        </p:nvPicPr>
        <p:blipFill>
          <a:blip r:embed="rId3"/>
          <a:stretch>
            <a:fillRect/>
          </a:stretch>
        </p:blipFill>
        <p:spPr>
          <a:xfrm>
            <a:off x="2841121" y="1290654"/>
            <a:ext cx="6509757" cy="4429439"/>
          </a:xfrm>
          <a:prstGeom prst="rect">
            <a:avLst/>
          </a:prstGeom>
        </p:spPr>
      </p:pic>
    </p:spTree>
    <p:extLst>
      <p:ext uri="{BB962C8B-B14F-4D97-AF65-F5344CB8AC3E}">
        <p14:creationId xmlns:p14="http://schemas.microsoft.com/office/powerpoint/2010/main" val="3487197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If you were working for the World Bank, how would you combat poverty and raise overall income levels? What pushback might your plans receive? How would you change your policies or respond to criticism?&#10;">
            <a:extLst>
              <a:ext uri="{FF2B5EF4-FFF2-40B4-BE49-F238E27FC236}">
                <a16:creationId xmlns:a16="http://schemas.microsoft.com/office/drawing/2014/main" id="{274DE29F-AF88-4D2F-8298-D0569DB109DC}"/>
              </a:ext>
            </a:extLst>
          </p:cNvPr>
          <p:cNvGrpSpPr/>
          <p:nvPr/>
        </p:nvGrpSpPr>
        <p:grpSpPr>
          <a:xfrm>
            <a:off x="2066821" y="1496790"/>
            <a:ext cx="8058300" cy="1194777"/>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If you were working for the World Bank, how would you combat poverty and raise overall income levels? What pushback might your plans receive? How would you change your policies or respond to criticism?</a:t>
              </a:r>
              <a:endParaRPr sz="2000" dirty="0">
                <a:solidFill>
                  <a:schemeClr val="lt1"/>
                </a:solidFill>
                <a:latin typeface="Calibri"/>
                <a:ea typeface="Calibri"/>
                <a:cs typeface="Calibri"/>
                <a:sym typeface="Calibri"/>
              </a:endParaRPr>
            </a:p>
          </p:txBody>
        </p:sp>
      </p:grpSp>
      <p:pic>
        <p:nvPicPr>
          <p:cNvPr id="8" name="Picture 7" descr="A run down apartment building">
            <a:extLst>
              <a:ext uri="{FF2B5EF4-FFF2-40B4-BE49-F238E27FC236}">
                <a16:creationId xmlns:a16="http://schemas.microsoft.com/office/drawing/2014/main" id="{D40E243B-3310-4946-91CA-F0E67316197A}"/>
              </a:ext>
            </a:extLst>
          </p:cNvPr>
          <p:cNvPicPr>
            <a:picLocks noChangeAspect="1"/>
          </p:cNvPicPr>
          <p:nvPr/>
        </p:nvPicPr>
        <p:blipFill>
          <a:blip r:embed="rId3"/>
          <a:stretch>
            <a:fillRect/>
          </a:stretch>
        </p:blipFill>
        <p:spPr>
          <a:xfrm>
            <a:off x="2926051" y="2998880"/>
            <a:ext cx="6339840" cy="3566160"/>
          </a:xfrm>
          <a:prstGeom prst="rect">
            <a:avLst/>
          </a:prstGeom>
        </p:spPr>
      </p:pic>
    </p:spTree>
    <p:extLst>
      <p:ext uri="{BB962C8B-B14F-4D97-AF65-F5344CB8AC3E}">
        <p14:creationId xmlns:p14="http://schemas.microsoft.com/office/powerpoint/2010/main" val="4091301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2</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fundamentals of economic growth are the same in every country: improvements in human capital, physical capital, and technology, all interacting in a market-oriented economy.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High-income countries tend to focus on developing and using new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tend to focus on increasing human capital and becoming more connected to technology and global markets.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and/or economically challenged countries have many health and human development needs and often struggle with political instability.</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7214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6" y="1839802"/>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Causes of Unemployment and Inflation around the World</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7" y="5625413"/>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Introduction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3</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are two ways to categorize the causes of unemployment in the world's high-income countries:&#10;">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There are two ways to categorize the causes of unemployment in the world's high-income countries: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D46ACDC7-A394-4FEA-8DED-5E909CDC0FCF}"/>
              </a:ext>
            </a:extLst>
          </p:cNvPr>
          <p:cNvSpPr/>
          <p:nvPr/>
        </p:nvSpPr>
        <p:spPr>
          <a:xfrm>
            <a:off x="2066768"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Cyclical unemployment caused by a recession</a:t>
            </a:r>
          </a:p>
        </p:txBody>
      </p:sp>
      <p:sp>
        <p:nvSpPr>
          <p:cNvPr id="3" name="Rectangle 2">
            <a:extLst>
              <a:ext uri="{FF2B5EF4-FFF2-40B4-BE49-F238E27FC236}">
                <a16:creationId xmlns:a16="http://schemas.microsoft.com/office/drawing/2014/main" id="{DCBAEA57-12E4-4EA1-B53A-9D1D624F0FC8}"/>
              </a:ext>
            </a:extLst>
          </p:cNvPr>
          <p:cNvSpPr/>
          <p:nvPr/>
        </p:nvSpPr>
        <p:spPr>
          <a:xfrm>
            <a:off x="6414052"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The natural rate of unemployment caused by factors in labor markets</a:t>
            </a:r>
          </a:p>
        </p:txBody>
      </p:sp>
    </p:spTree>
    <p:extLst>
      <p:ext uri="{BB962C8B-B14F-4D97-AF65-F5344CB8AC3E}">
        <p14:creationId xmlns:p14="http://schemas.microsoft.com/office/powerpoint/2010/main" val="1595200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Unemployment from a Recession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Keynesian economic model shows that there are effective tools to counteract unemployment caused by a recession.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32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Keynesian economic model shows that there are effective tools to counteract unemployment caused by a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xpansionary monetary policy is used to increase the quantity of money and loans, drive down interest rates, and increase aggregate demand.&#10;">
            <a:extLst>
              <a:ext uri="{FF2B5EF4-FFF2-40B4-BE49-F238E27FC236}">
                <a16:creationId xmlns:a16="http://schemas.microsoft.com/office/drawing/2014/main" id="{9539C497-B2E0-4BDD-84E8-45AFD211ECCD}"/>
              </a:ext>
            </a:extLst>
          </p:cNvPr>
          <p:cNvGrpSpPr/>
          <p:nvPr/>
        </p:nvGrpSpPr>
        <p:grpSpPr>
          <a:xfrm>
            <a:off x="2066764" y="2641375"/>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440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is used to increase the quantity of money and loans, drive down interest rates, and increase aggregate demand.</a:t>
              </a:r>
              <a:endParaRPr sz="2000" dirty="0">
                <a:solidFill>
                  <a:schemeClr val="lt1"/>
                </a:solidFill>
                <a:latin typeface="Calibri"/>
                <a:ea typeface="Calibri"/>
                <a:cs typeface="Calibri"/>
                <a:sym typeface="Calibri"/>
              </a:endParaRPr>
            </a:p>
          </p:txBody>
        </p:sp>
      </p:grpSp>
      <p:grpSp>
        <p:nvGrpSpPr>
          <p:cNvPr id="20" name="Google Shape;157;p18" descr="During a recession, there is little danger of inflation, so even a central bank that prioritizes fighting inflation can justify some reduction in interest rates.&#10;">
            <a:extLst>
              <a:ext uri="{FF2B5EF4-FFF2-40B4-BE49-F238E27FC236}">
                <a16:creationId xmlns:a16="http://schemas.microsoft.com/office/drawing/2014/main" id="{22D14B2A-682C-497B-B318-ED33E60AA45F}"/>
              </a:ext>
            </a:extLst>
          </p:cNvPr>
          <p:cNvGrpSpPr/>
          <p:nvPr/>
        </p:nvGrpSpPr>
        <p:grpSpPr>
          <a:xfrm>
            <a:off x="2066778" y="3824237"/>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1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a recession, there is little danger of inflation, so even a central bank that prioritizes fighting inflation can justify some reduction in interest rates.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90289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Unemployment from a Recession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Regarding fiscal policy, automatic stabilizers should be allowed to work, even if this means larger budget deficits in times of recession.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Regarding fiscal policy, automatic stabilizers should be allowed to work, even if this means larger budget deficits in times of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re is less of an argument on whether governments should also try to adopt a discretionary fiscal policy of additional tax cuts or increased spending.&#10;">
            <a:extLst>
              <a:ext uri="{FF2B5EF4-FFF2-40B4-BE49-F238E27FC236}">
                <a16:creationId xmlns:a16="http://schemas.microsoft.com/office/drawing/2014/main" id="{9539C497-B2E0-4BDD-84E8-45AFD211ECCD}"/>
              </a:ext>
            </a:extLst>
          </p:cNvPr>
          <p:cNvGrpSpPr/>
          <p:nvPr/>
        </p:nvGrpSpPr>
        <p:grpSpPr>
          <a:xfrm>
            <a:off x="2066764" y="2624428"/>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67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less of an argument on whether governments should also try to adopt a discretionary fiscal policy of additional tax cuts or increased spending.</a:t>
              </a:r>
              <a:endParaRPr sz="2000" dirty="0">
                <a:solidFill>
                  <a:schemeClr val="lt1"/>
                </a:solidFill>
                <a:latin typeface="Calibri"/>
                <a:ea typeface="Calibri"/>
                <a:cs typeface="Calibri"/>
                <a:sym typeface="Calibri"/>
              </a:endParaRPr>
            </a:p>
          </p:txBody>
        </p:sp>
      </p:grpSp>
      <p:grpSp>
        <p:nvGrpSpPr>
          <p:cNvPr id="20" name="Google Shape;157;p18" descr="For a minor recession, countries should use discretionary fiscal policy with caution due to the time lags of policy implementation.&#10;">
            <a:extLst>
              <a:ext uri="{FF2B5EF4-FFF2-40B4-BE49-F238E27FC236}">
                <a16:creationId xmlns:a16="http://schemas.microsoft.com/office/drawing/2014/main" id="{22D14B2A-682C-497B-B318-ED33E60AA45F}"/>
              </a:ext>
            </a:extLst>
          </p:cNvPr>
          <p:cNvGrpSpPr/>
          <p:nvPr/>
        </p:nvGrpSpPr>
        <p:grpSpPr>
          <a:xfrm>
            <a:off x="2066764" y="3828669"/>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2919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a minor recession, countries should use discretionary fiscal policy with caution due to the time lags of policy implementation.</a:t>
              </a:r>
              <a:endParaRPr sz="2000" dirty="0">
                <a:solidFill>
                  <a:schemeClr val="lt1"/>
                </a:solidFill>
                <a:latin typeface="Calibri"/>
                <a:ea typeface="Calibri"/>
                <a:cs typeface="Calibri"/>
                <a:sym typeface="Calibri"/>
              </a:endParaRPr>
            </a:p>
          </p:txBody>
        </p:sp>
      </p:grpSp>
      <p:grpSp>
        <p:nvGrpSpPr>
          <p:cNvPr id="23" name="Google Shape;157;p18" descr="Once a recession is over, it can take a long time before firms believe the economic climate is healthy enough to expand their workforces.&#10;">
            <a:extLst>
              <a:ext uri="{FF2B5EF4-FFF2-40B4-BE49-F238E27FC236}">
                <a16:creationId xmlns:a16="http://schemas.microsoft.com/office/drawing/2014/main" id="{AF60E2A4-F209-451F-8200-F25FD80746E6}"/>
              </a:ext>
            </a:extLst>
          </p:cNvPr>
          <p:cNvGrpSpPr/>
          <p:nvPr/>
        </p:nvGrpSpPr>
        <p:grpSpPr>
          <a:xfrm>
            <a:off x="2066764" y="4937773"/>
            <a:ext cx="8058357" cy="996696"/>
            <a:chOff x="542866" y="1736761"/>
            <a:chExt cx="8058357"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6" y="18380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Once a recession is over, it can take a long time before firms believe the economic climate is healthy enough to expand their workforces.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981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Goals of Different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al of most economies is to maintain quality of life.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goal of most economies is to maintain quality of life.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Quality of life includes low unemployment, price stability, and the ability to trade. &#10;">
            <a:extLst>
              <a:ext uri="{FF2B5EF4-FFF2-40B4-BE49-F238E27FC236}">
                <a16:creationId xmlns:a16="http://schemas.microsoft.com/office/drawing/2014/main" id="{9539C497-B2E0-4BDD-84E8-45AFD211ECCD}"/>
              </a:ext>
            </a:extLst>
          </p:cNvPr>
          <p:cNvGrpSpPr/>
          <p:nvPr/>
        </p:nvGrpSpPr>
        <p:grpSpPr>
          <a:xfrm>
            <a:off x="2066764" y="263911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Quality of life includes low unemployment, price stability, and the ability to trade. </a:t>
              </a:r>
              <a:endParaRPr sz="2000" dirty="0">
                <a:solidFill>
                  <a:schemeClr val="lt1"/>
                </a:solidFill>
                <a:latin typeface="Calibri"/>
                <a:ea typeface="Calibri"/>
                <a:cs typeface="Calibri"/>
                <a:sym typeface="Calibri"/>
              </a:endParaRPr>
            </a:p>
          </p:txBody>
        </p:sp>
      </p:grpSp>
      <p:grpSp>
        <p:nvGrpSpPr>
          <p:cNvPr id="20" name="Google Shape;157;p18" descr="Most countries' goals are similar, but they may use different macroeconomic policies to achieve those goals.&#10;">
            <a:extLst>
              <a:ext uri="{FF2B5EF4-FFF2-40B4-BE49-F238E27FC236}">
                <a16:creationId xmlns:a16="http://schemas.microsoft.com/office/drawing/2014/main" id="{22D14B2A-682C-497B-B318-ED33E60AA45F}"/>
              </a:ext>
            </a:extLst>
          </p:cNvPr>
          <p:cNvGrpSpPr/>
          <p:nvPr/>
        </p:nvGrpSpPr>
        <p:grpSpPr>
          <a:xfrm>
            <a:off x="2066736" y="3807549"/>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887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countries' goals are similar, but they may use different macroeconomic policies to achieve those goals.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74398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Natural Rate of Unemployment</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ypically, unemployment rates are higher in Europe than in the United States.&#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Typically, unemployment rates are higher in Europe than in the United States.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uropean countries have more rules and restrictions that discourage firms from hiring and unemployed workers from taking new jobs. &#10;">
            <a:extLst>
              <a:ext uri="{FF2B5EF4-FFF2-40B4-BE49-F238E27FC236}">
                <a16:creationId xmlns:a16="http://schemas.microsoft.com/office/drawing/2014/main" id="{9539C497-B2E0-4BDD-84E8-45AFD211ECCD}"/>
              </a:ext>
            </a:extLst>
          </p:cNvPr>
          <p:cNvGrpSpPr/>
          <p:nvPr/>
        </p:nvGrpSpPr>
        <p:grpSpPr>
          <a:xfrm>
            <a:off x="2066736" y="2627230"/>
            <a:ext cx="8058385" cy="996696"/>
            <a:chOff x="542838" y="1736761"/>
            <a:chExt cx="8058385"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38" y="182967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European countries have more rules and restrictions that discourage firms from hiring and unemployed workers from taking new jobs. </a:t>
              </a:r>
              <a:endParaRPr sz="2000" dirty="0">
                <a:solidFill>
                  <a:schemeClr val="lt1"/>
                </a:solidFill>
                <a:latin typeface="Calibri"/>
                <a:ea typeface="Calibri"/>
                <a:cs typeface="Calibri"/>
                <a:sym typeface="Calibri"/>
              </a:endParaRPr>
            </a:p>
          </p:txBody>
        </p:sp>
      </p:grpSp>
      <p:grpSp>
        <p:nvGrpSpPr>
          <p:cNvPr id="20" name="Google Shape;157;p18" descr="Government can play a useful role in providing unemployment and welfare payments; however, sometimes these laws can become intrusive enough to prevent businesses from hiring new workers.&#10;">
            <a:extLst>
              <a:ext uri="{FF2B5EF4-FFF2-40B4-BE49-F238E27FC236}">
                <a16:creationId xmlns:a16="http://schemas.microsoft.com/office/drawing/2014/main" id="{22D14B2A-682C-497B-B318-ED33E60AA45F}"/>
              </a:ext>
            </a:extLst>
          </p:cNvPr>
          <p:cNvGrpSpPr/>
          <p:nvPr/>
        </p:nvGrpSpPr>
        <p:grpSpPr>
          <a:xfrm>
            <a:off x="2066736" y="3738686"/>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443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can play a useful role in providing unemployment and welfare payments; however, sometimes these laws can become intrusive enough to prevent businesses from hiring new workers.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3636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Undeveloped Labor Markets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dividuals in lower-income economies often provide for their own needs by farming, fishing, trading, and other similar occupation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Individuals in lower-income economies often provide for their own needs by farming, fishing, trading, and other similar occupations.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y are not unemployed in the same way unemployed individuals in high-income countries are, nor are they employed in a steady job.">
            <a:extLst>
              <a:ext uri="{FF2B5EF4-FFF2-40B4-BE49-F238E27FC236}">
                <a16:creationId xmlns:a16="http://schemas.microsoft.com/office/drawing/2014/main" id="{9539C497-B2E0-4BDD-84E8-45AFD211ECCD}"/>
              </a:ext>
            </a:extLst>
          </p:cNvPr>
          <p:cNvGrpSpPr/>
          <p:nvPr/>
        </p:nvGrpSpPr>
        <p:grpSpPr>
          <a:xfrm>
            <a:off x="2066763" y="26236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24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are not unemployed in the same way unemployed individuals in high-income countries are, nor are they employed in a steady job. </a:t>
              </a:r>
              <a:endParaRPr sz="2000" dirty="0">
                <a:solidFill>
                  <a:schemeClr val="lt1"/>
                </a:solidFill>
                <a:latin typeface="Calibri"/>
                <a:ea typeface="Calibri"/>
                <a:cs typeface="Calibri"/>
                <a:sym typeface="Calibri"/>
              </a:endParaRPr>
            </a:p>
          </p:txBody>
        </p:sp>
      </p:grpSp>
      <p:grpSp>
        <p:nvGrpSpPr>
          <p:cNvPr id="20" name="Google Shape;157;p18" descr="Workers in these countries are often not connected to a labor market and are unable to specialize.">
            <a:extLst>
              <a:ext uri="{FF2B5EF4-FFF2-40B4-BE49-F238E27FC236}">
                <a16:creationId xmlns:a16="http://schemas.microsoft.com/office/drawing/2014/main" id="{22D14B2A-682C-497B-B318-ED33E60AA45F}"/>
              </a:ext>
            </a:extLst>
          </p:cNvPr>
          <p:cNvGrpSpPr/>
          <p:nvPr/>
        </p:nvGrpSpPr>
        <p:grpSpPr>
          <a:xfrm>
            <a:off x="2066763" y="37396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9869"/>
              <a:ext cx="784741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Workers in these countries are often not connected to a labor market and are unable to specialize.</a:t>
              </a:r>
              <a:endParaRPr sz="2000" dirty="0">
                <a:solidFill>
                  <a:schemeClr val="lt1"/>
                </a:solidFill>
                <a:latin typeface="Calibri"/>
                <a:ea typeface="Calibri"/>
                <a:cs typeface="Calibri"/>
                <a:sym typeface="Calibri"/>
              </a:endParaRPr>
            </a:p>
          </p:txBody>
        </p:sp>
      </p:grpSp>
      <p:grpSp>
        <p:nvGrpSpPr>
          <p:cNvPr id="23" name="Google Shape;157;p18" descr="A key factor for people escaping poverty is a connection to a somewhat consistent, wage-paying job.">
            <a:extLst>
              <a:ext uri="{FF2B5EF4-FFF2-40B4-BE49-F238E27FC236}">
                <a16:creationId xmlns:a16="http://schemas.microsoft.com/office/drawing/2014/main" id="{274DE29F-AF88-4D2F-8298-D0569DB109DC}"/>
              </a:ext>
            </a:extLst>
          </p:cNvPr>
          <p:cNvGrpSpPr/>
          <p:nvPr/>
        </p:nvGrpSpPr>
        <p:grpSpPr>
          <a:xfrm>
            <a:off x="2066762" y="4849841"/>
            <a:ext cx="8058358" cy="996696"/>
            <a:chOff x="542865" y="1736761"/>
            <a:chExt cx="8058358"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5" y="183627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key factor for people escaping poverty is a connection to a somewhat consistent, wage-paying job.</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48788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Causes of Inflation in Various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Policy makers in high-income economies appear to have learned some lessons about fighting inflation.">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Policy makers in high-income economies appear to have learned some lessons about fighting inflation.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Whatever happens with AS and AD in the short run, countries can use monetary policy to prevent inflation from becoming entrenched in the medium and long term.">
            <a:extLst>
              <a:ext uri="{FF2B5EF4-FFF2-40B4-BE49-F238E27FC236}">
                <a16:creationId xmlns:a16="http://schemas.microsoft.com/office/drawing/2014/main" id="{9539C497-B2E0-4BDD-84E8-45AFD211ECCD}"/>
              </a:ext>
            </a:extLst>
          </p:cNvPr>
          <p:cNvGrpSpPr/>
          <p:nvPr/>
        </p:nvGrpSpPr>
        <p:grpSpPr>
          <a:xfrm>
            <a:off x="2066764" y="2628859"/>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262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Whatever happens with AS and AD in the short run, countries can use monetary policy to prevent inflation from becoming entrenched in the medium and long term.</a:t>
              </a:r>
              <a:endParaRPr sz="2000" dirty="0">
                <a:solidFill>
                  <a:schemeClr val="lt1"/>
                </a:solidFill>
                <a:latin typeface="Calibri"/>
                <a:ea typeface="Calibri"/>
                <a:cs typeface="Calibri"/>
                <a:sym typeface="Calibri"/>
              </a:endParaRPr>
            </a:p>
          </p:txBody>
        </p:sp>
      </p:grpSp>
      <p:grpSp>
        <p:nvGrpSpPr>
          <p:cNvPr id="20" name="Google Shape;157;p18" descr="Allowing inflation to become lasting and persistent poses undesirable risks and tradeoffs.">
            <a:extLst>
              <a:ext uri="{FF2B5EF4-FFF2-40B4-BE49-F238E27FC236}">
                <a16:creationId xmlns:a16="http://schemas.microsoft.com/office/drawing/2014/main" id="{22D14B2A-682C-497B-B318-ED33E60AA45F}"/>
              </a:ext>
            </a:extLst>
          </p:cNvPr>
          <p:cNvGrpSpPr/>
          <p:nvPr/>
        </p:nvGrpSpPr>
        <p:grpSpPr>
          <a:xfrm>
            <a:off x="2066764" y="382660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326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Allowing inflation to become lasting and persistent poses undesirable risks and tradeoffs.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06927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Causes of Inflation in Various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many middle- and low-income economies around the world, inflation is far from a solved problem.">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4770"/>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many middle- and low-income economies around the world, inflation is far from a solved problem.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High levels of inflation are generally a result of huge budget deficits, which the government finances by printing large amounts of its own domestic currency.">
            <a:extLst>
              <a:ext uri="{FF2B5EF4-FFF2-40B4-BE49-F238E27FC236}">
                <a16:creationId xmlns:a16="http://schemas.microsoft.com/office/drawing/2014/main" id="{9539C497-B2E0-4BDD-84E8-45AFD211ECCD}"/>
              </a:ext>
            </a:extLst>
          </p:cNvPr>
          <p:cNvGrpSpPr/>
          <p:nvPr/>
        </p:nvGrpSpPr>
        <p:grpSpPr>
          <a:xfrm>
            <a:off x="2066763" y="2625416"/>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33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 levels of inflation are generally a result of huge budget deficits, which the government finances by printing large amounts of its own domestic currency. </a:t>
              </a:r>
              <a:endParaRPr sz="2000" dirty="0">
                <a:solidFill>
                  <a:schemeClr val="lt1"/>
                </a:solidFill>
                <a:latin typeface="Calibri"/>
                <a:ea typeface="Calibri"/>
                <a:cs typeface="Calibri"/>
                <a:sym typeface="Calibri"/>
              </a:endParaRPr>
            </a:p>
          </p:txBody>
        </p:sp>
      </p:grpSp>
      <p:grpSp>
        <p:nvGrpSpPr>
          <p:cNvPr id="20" name="Google Shape;157;p18" descr="Some of these countries have maintained solid levels of economic growth even with inflation levels of 10% to 30% per year.">
            <a:extLst>
              <a:ext uri="{FF2B5EF4-FFF2-40B4-BE49-F238E27FC236}">
                <a16:creationId xmlns:a16="http://schemas.microsoft.com/office/drawing/2014/main" id="{22D14B2A-682C-497B-B318-ED33E60AA45F}"/>
              </a:ext>
            </a:extLst>
          </p:cNvPr>
          <p:cNvGrpSpPr/>
          <p:nvPr/>
        </p:nvGrpSpPr>
        <p:grpSpPr>
          <a:xfrm>
            <a:off x="2066763" y="381972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86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of these countries have maintained solid levels of economic growth even with inflation levels of 10% to 30% per year. </a:t>
              </a:r>
              <a:endParaRPr sz="2000" dirty="0">
                <a:solidFill>
                  <a:schemeClr val="lt1"/>
                </a:solidFill>
                <a:latin typeface="Calibri"/>
                <a:ea typeface="Calibri"/>
                <a:cs typeface="Calibri"/>
                <a:sym typeface="Calibri"/>
              </a:endParaRPr>
            </a:p>
          </p:txBody>
        </p:sp>
      </p:grpSp>
      <p:grpSp>
        <p:nvGrpSpPr>
          <p:cNvPr id="23" name="Google Shape;157;p18" descr="It is possible for a converging economy to live with a degree of uncertainty regarding inflation.">
            <a:extLst>
              <a:ext uri="{FF2B5EF4-FFF2-40B4-BE49-F238E27FC236}">
                <a16:creationId xmlns:a16="http://schemas.microsoft.com/office/drawing/2014/main" id="{274DE29F-AF88-4D2F-8298-D0569DB109DC}"/>
              </a:ext>
            </a:extLst>
          </p:cNvPr>
          <p:cNvGrpSpPr/>
          <p:nvPr/>
        </p:nvGrpSpPr>
        <p:grpSpPr>
          <a:xfrm>
            <a:off x="2066763" y="4927202"/>
            <a:ext cx="8058357" cy="996697"/>
            <a:chOff x="542866" y="1736761"/>
            <a:chExt cx="8058357" cy="767989"/>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70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possible for a converging economy to live with a degree of uncertainty regarding inflation.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96663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Real Life Example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By late 2008, Zimbabwe’s currency was nearly worthless, which led the country to adopt the U.S. dollar, immediately halting hyperinflation.&#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70552" y="1824770"/>
              <a:ext cx="7679703"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By late 2008, Zimbabwe’s currency was nearly worthless, which led the country to adopt the U.S. dollar, immediately halting hyperinflation.</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Zimbabwe one hundred trillion dollar bill">
            <a:extLst>
              <a:ext uri="{FF2B5EF4-FFF2-40B4-BE49-F238E27FC236}">
                <a16:creationId xmlns:a16="http://schemas.microsoft.com/office/drawing/2014/main" id="{02B3A6FF-767F-407C-A8EC-506B18454B50}"/>
              </a:ext>
            </a:extLst>
          </p:cNvPr>
          <p:cNvPicPr>
            <a:picLocks noChangeAspect="1"/>
          </p:cNvPicPr>
          <p:nvPr/>
        </p:nvPicPr>
        <p:blipFill>
          <a:blip r:embed="rId3"/>
          <a:stretch>
            <a:fillRect/>
          </a:stretch>
        </p:blipFill>
        <p:spPr>
          <a:xfrm>
            <a:off x="2670663" y="2887424"/>
            <a:ext cx="6599701" cy="3672979"/>
          </a:xfrm>
          <a:prstGeom prst="rect">
            <a:avLst/>
          </a:prstGeom>
        </p:spPr>
      </p:pic>
    </p:spTree>
    <p:extLst>
      <p:ext uri="{BB962C8B-B14F-4D97-AF65-F5344CB8AC3E}">
        <p14:creationId xmlns:p14="http://schemas.microsoft.com/office/powerpoint/2010/main" val="109643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Monetary policy can address cyclical unemployment, but the natural rate of unemployment is harder to address.</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People in low- and middle-income nations are not unemployed in the same sense meant in Western culture, but neither are they always employed in a consistent wage-paying job.</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high-income economies have learned that their central banks can control inflation in the long-term and that inflation has no long-term benefits.</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Smaller economies may face more volatile inflation because they can be unsettled by international movements of capital and goods.</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294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6" y="1839802"/>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Balance of Trade Concerns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7" y="377875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Viewpoints on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mid- to late twentieth century, low- and middle-income countries often had a negative view of global trade.">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92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mid- to late twentieth century, low- and middle-income countries often had a negative view of global trade.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y feared that foreign trade would lead to economic losses if high-income trading partners exploited their economies.">
            <a:extLst>
              <a:ext uri="{FF2B5EF4-FFF2-40B4-BE49-F238E27FC236}">
                <a16:creationId xmlns:a16="http://schemas.microsoft.com/office/drawing/2014/main" id="{9539C497-B2E0-4BDD-84E8-45AFD211ECCD}"/>
              </a:ext>
            </a:extLst>
          </p:cNvPr>
          <p:cNvGrpSpPr/>
          <p:nvPr/>
        </p:nvGrpSpPr>
        <p:grpSpPr>
          <a:xfrm>
            <a:off x="2066764" y="2606192"/>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186"/>
              <a:ext cx="795230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feared that foreign trade would lead to economic losses if high-income trading partners exploited their economies. </a:t>
              </a:r>
              <a:endParaRPr sz="2000" dirty="0">
                <a:solidFill>
                  <a:schemeClr val="lt1"/>
                </a:solidFill>
                <a:latin typeface="Calibri"/>
                <a:ea typeface="Calibri"/>
                <a:cs typeface="Calibri"/>
                <a:sym typeface="Calibri"/>
              </a:endParaRPr>
            </a:p>
          </p:txBody>
        </p:sp>
      </p:grpSp>
      <p:grpSp>
        <p:nvGrpSpPr>
          <p:cNvPr id="20" name="Google Shape;157;p18" descr="They also feared losing domestic political control to powerful multinational corporations.">
            <a:extLst>
              <a:ext uri="{FF2B5EF4-FFF2-40B4-BE49-F238E27FC236}">
                <a16:creationId xmlns:a16="http://schemas.microsoft.com/office/drawing/2014/main" id="{22D14B2A-682C-497B-B318-ED33E60AA45F}"/>
              </a:ext>
            </a:extLst>
          </p:cNvPr>
          <p:cNvGrpSpPr/>
          <p:nvPr/>
        </p:nvGrpSpPr>
        <p:grpSpPr>
          <a:xfrm>
            <a:off x="2066777" y="3705927"/>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4897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also feared losing domestic political control to powerful multinational corporations.</a:t>
              </a:r>
              <a:endParaRPr sz="2000" dirty="0">
                <a:solidFill>
                  <a:schemeClr val="lt1"/>
                </a:solidFill>
                <a:latin typeface="Calibri"/>
                <a:ea typeface="Calibri"/>
                <a:cs typeface="Calibri"/>
                <a:sym typeface="Calibri"/>
              </a:endParaRPr>
            </a:p>
          </p:txBody>
        </p:sp>
      </p:grpSp>
      <p:grpSp>
        <p:nvGrpSpPr>
          <p:cNvPr id="23" name="Google Shape;157;p18" descr="Small economies have now learned that if they do not actively participate in world trade, they are unlikely to join the success stories of converging economies.">
            <a:extLst>
              <a:ext uri="{FF2B5EF4-FFF2-40B4-BE49-F238E27FC236}">
                <a16:creationId xmlns:a16="http://schemas.microsoft.com/office/drawing/2014/main" id="{6D5DD9D3-4123-498B-AF35-39849358FBFC}"/>
              </a:ext>
            </a:extLst>
          </p:cNvPr>
          <p:cNvGrpSpPr/>
          <p:nvPr/>
        </p:nvGrpSpPr>
        <p:grpSpPr>
          <a:xfrm>
            <a:off x="2066791" y="4793415"/>
            <a:ext cx="8058358" cy="1078992"/>
            <a:chOff x="542865" y="1736761"/>
            <a:chExt cx="8058358" cy="807000"/>
          </a:xfrm>
        </p:grpSpPr>
        <p:sp>
          <p:nvSpPr>
            <p:cNvPr id="24" name="Google Shape;158;p18">
              <a:extLst>
                <a:ext uri="{FF2B5EF4-FFF2-40B4-BE49-F238E27FC236}">
                  <a16:creationId xmlns:a16="http://schemas.microsoft.com/office/drawing/2014/main" id="{49342086-5DCC-4C71-AD65-5A131CC3223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851FF84-BA10-40B6-B23E-26919BFCFE0F}"/>
                </a:ext>
              </a:extLst>
            </p:cNvPr>
            <p:cNvSpPr txBox="1"/>
            <p:nvPr/>
          </p:nvSpPr>
          <p:spPr>
            <a:xfrm>
              <a:off x="542865" y="176301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 economies have now learned that if they do not actively participate in world trade, they are unlikely to join the success stories of converging economies.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471586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Potential Consequences of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lthough most countries now claim that their goal is to participate in global trade, there are still potential negative consequence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Although most countries now claim that their goal is to participate in global trade, there are still potential negative consequences.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se potential consequences can be divided into issues involving trade of goods and services and issues involving international capital flows.">
            <a:extLst>
              <a:ext uri="{FF2B5EF4-FFF2-40B4-BE49-F238E27FC236}">
                <a16:creationId xmlns:a16="http://schemas.microsoft.com/office/drawing/2014/main" id="{9539C497-B2E0-4BDD-84E8-45AFD211ECCD}"/>
              </a:ext>
            </a:extLst>
          </p:cNvPr>
          <p:cNvGrpSpPr/>
          <p:nvPr/>
        </p:nvGrpSpPr>
        <p:grpSpPr>
          <a:xfrm>
            <a:off x="2066763" y="2615476"/>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13707"/>
              <a:ext cx="80582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potential consequences can be divided into issues involving trade of goods and services and issues involving international capital flows.</a:t>
              </a:r>
              <a:endParaRPr sz="2000" dirty="0">
                <a:solidFill>
                  <a:schemeClr val="lt1"/>
                </a:solidFill>
                <a:latin typeface="Calibri"/>
                <a:ea typeface="Calibri"/>
                <a:cs typeface="Calibri"/>
                <a:sym typeface="Calibri"/>
              </a:endParaRPr>
            </a:p>
          </p:txBody>
        </p:sp>
      </p:grpSp>
      <p:grpSp>
        <p:nvGrpSpPr>
          <p:cNvPr id="20" name="Google Shape;157;p18" descr="An economy could have a high level of trade relative to GDP, but if exports and imports are balanced, the net flow of foreign investment will be zero.">
            <a:extLst>
              <a:ext uri="{FF2B5EF4-FFF2-40B4-BE49-F238E27FC236}">
                <a16:creationId xmlns:a16="http://schemas.microsoft.com/office/drawing/2014/main" id="{22D14B2A-682C-497B-B318-ED33E60AA45F}"/>
              </a:ext>
            </a:extLst>
          </p:cNvPr>
          <p:cNvGrpSpPr/>
          <p:nvPr/>
        </p:nvGrpSpPr>
        <p:grpSpPr>
          <a:xfrm>
            <a:off x="2066661" y="373729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0043"/>
              <a:ext cx="805828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high level of trade relative to GDP, but if exports and imports are balanced, the net flow of foreign investment will be zero. </a:t>
              </a:r>
              <a:endParaRPr sz="2000" dirty="0">
                <a:solidFill>
                  <a:schemeClr val="lt1"/>
                </a:solidFill>
                <a:latin typeface="Calibri"/>
                <a:ea typeface="Calibri"/>
                <a:cs typeface="Calibri"/>
                <a:sym typeface="Calibri"/>
              </a:endParaRPr>
            </a:p>
          </p:txBody>
        </p:sp>
      </p:grpSp>
      <p:grpSp>
        <p:nvGrpSpPr>
          <p:cNvPr id="23" name="Google Shape;157;p18" descr="An economy could have a moderate level of trade relative to GDP but a significant current account trade imbalance.">
            <a:extLst>
              <a:ext uri="{FF2B5EF4-FFF2-40B4-BE49-F238E27FC236}">
                <a16:creationId xmlns:a16="http://schemas.microsoft.com/office/drawing/2014/main" id="{AF60E2A4-F209-451F-8200-F25FD80746E6}"/>
              </a:ext>
            </a:extLst>
          </p:cNvPr>
          <p:cNvGrpSpPr/>
          <p:nvPr/>
        </p:nvGrpSpPr>
        <p:grpSpPr>
          <a:xfrm>
            <a:off x="2066661" y="4948276"/>
            <a:ext cx="8058358" cy="996696"/>
            <a:chOff x="542865" y="1736761"/>
            <a:chExt cx="8058358"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5" y="183807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moderate level of trade relative to GDP but a significant current account trade imbalance.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70401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Concerns over International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descr="There is a long list of worries about foreign trade in goods and services.">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is a long list of worries about foreign trade in goods and services.">
            <a:extLst>
              <a:ext uri="{FF2B5EF4-FFF2-40B4-BE49-F238E27FC236}">
                <a16:creationId xmlns:a16="http://schemas.microsoft.com/office/drawing/2014/main" id="{8F4E44DC-A241-4411-96F1-1C705D4D565F}"/>
              </a:ext>
            </a:extLst>
          </p:cNvPr>
          <p:cNvGrpSpPr/>
          <p:nvPr/>
        </p:nvGrpSpPr>
        <p:grpSpPr>
          <a:xfrm>
            <a:off x="2066736" y="1515231"/>
            <a:ext cx="8058495" cy="996696"/>
            <a:chOff x="542728" y="1736761"/>
            <a:chExt cx="8058495"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8" y="197622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long list of worries about foreign trade in goods and services.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most controversial is the infant industry argument: subsidizing or protecting new industries for a time until they become established.">
            <a:extLst>
              <a:ext uri="{FF2B5EF4-FFF2-40B4-BE49-F238E27FC236}">
                <a16:creationId xmlns:a16="http://schemas.microsoft.com/office/drawing/2014/main" id="{9539C497-B2E0-4BDD-84E8-45AFD211ECCD}"/>
              </a:ext>
            </a:extLst>
          </p:cNvPr>
          <p:cNvGrpSpPr/>
          <p:nvPr/>
        </p:nvGrpSpPr>
        <p:grpSpPr>
          <a:xfrm>
            <a:off x="2066764" y="2608711"/>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05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most controversial is the infant industry argument: subsidizing or protecting new industries for a time until they become established. </a:t>
              </a:r>
              <a:endParaRPr sz="2000" dirty="0">
                <a:solidFill>
                  <a:schemeClr val="lt1"/>
                </a:solidFill>
                <a:latin typeface="Calibri"/>
                <a:ea typeface="Calibri"/>
                <a:cs typeface="Calibri"/>
                <a:sym typeface="Calibri"/>
              </a:endParaRPr>
            </a:p>
          </p:txBody>
        </p:sp>
      </p:grpSp>
      <p:grpSp>
        <p:nvGrpSpPr>
          <p:cNvPr id="20" name="Google Shape;157;p18" descr="In the world as a whole, support is often directed at long-established industries with substantial political power that are suffering losses and laying off workers.">
            <a:extLst>
              <a:ext uri="{FF2B5EF4-FFF2-40B4-BE49-F238E27FC236}">
                <a16:creationId xmlns:a16="http://schemas.microsoft.com/office/drawing/2014/main" id="{22D14B2A-682C-497B-B318-ED33E60AA45F}"/>
              </a:ext>
            </a:extLst>
          </p:cNvPr>
          <p:cNvGrpSpPr/>
          <p:nvPr/>
        </p:nvGrpSpPr>
        <p:grpSpPr>
          <a:xfrm>
            <a:off x="2066736" y="370906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71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world as a whole, support is often directed at long-established industries with substantial political power that are suffering losses and laying off workers. </a:t>
              </a:r>
              <a:endParaRPr sz="2000" dirty="0">
                <a:solidFill>
                  <a:schemeClr val="lt1"/>
                </a:solidFill>
                <a:latin typeface="Calibri"/>
                <a:ea typeface="Calibri"/>
                <a:cs typeface="Calibri"/>
                <a:sym typeface="Calibri"/>
              </a:endParaRPr>
            </a:p>
          </p:txBody>
        </p:sp>
      </p:grpSp>
      <p:grpSp>
        <p:nvGrpSpPr>
          <p:cNvPr id="23" name="Google Shape;157;p18" descr="If a government intends to favor certain industries, it must do so in a way that is temporary and effective, not unending.">
            <a:extLst>
              <a:ext uri="{FF2B5EF4-FFF2-40B4-BE49-F238E27FC236}">
                <a16:creationId xmlns:a16="http://schemas.microsoft.com/office/drawing/2014/main" id="{DE586F77-D402-452D-82E6-B1585C9C75FB}"/>
              </a:ext>
            </a:extLst>
          </p:cNvPr>
          <p:cNvGrpSpPr/>
          <p:nvPr/>
        </p:nvGrpSpPr>
        <p:grpSpPr>
          <a:xfrm>
            <a:off x="2066771" y="4900690"/>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 government intends to favor certain industries, it must do so in a way that is temporary and effective, not unending.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2324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Quantifying Economic Diversity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GDP per capita is a useful indicator to quantify the diversity in the standard of living across countries.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GDP per capita is a useful indicator to quantify the diversity in the standard of living across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Purchasing power parity (PPP) must be considered in order to convert average incomes into comparable units.&#10;">
            <a:extLst>
              <a:ext uri="{FF2B5EF4-FFF2-40B4-BE49-F238E27FC236}">
                <a16:creationId xmlns:a16="http://schemas.microsoft.com/office/drawing/2014/main" id="{9539C497-B2E0-4BDD-84E8-45AFD211ECCD}"/>
              </a:ext>
            </a:extLst>
          </p:cNvPr>
          <p:cNvGrpSpPr/>
          <p:nvPr/>
        </p:nvGrpSpPr>
        <p:grpSpPr>
          <a:xfrm>
            <a:off x="2066764" y="263253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Purchasing power parity (PPP) must be considered in order to convert average incomes into comparable units.</a:t>
              </a:r>
              <a:endParaRPr sz="2000" dirty="0">
                <a:solidFill>
                  <a:schemeClr val="lt1"/>
                </a:solidFill>
                <a:latin typeface="Calibri"/>
                <a:ea typeface="Calibri"/>
                <a:cs typeface="Calibri"/>
                <a:sym typeface="Calibri"/>
              </a:endParaRPr>
            </a:p>
          </p:txBody>
        </p:sp>
      </p:grpSp>
      <p:grpSp>
        <p:nvGrpSpPr>
          <p:cNvPr id="20" name="Google Shape;157;p18" descr="PPP takes into account the fact that prices of the same good may be different across countries.&#10;">
            <a:extLst>
              <a:ext uri="{FF2B5EF4-FFF2-40B4-BE49-F238E27FC236}">
                <a16:creationId xmlns:a16="http://schemas.microsoft.com/office/drawing/2014/main" id="{22D14B2A-682C-497B-B318-ED33E60AA45F}"/>
              </a:ext>
            </a:extLst>
          </p:cNvPr>
          <p:cNvGrpSpPr/>
          <p:nvPr/>
        </p:nvGrpSpPr>
        <p:grpSpPr>
          <a:xfrm>
            <a:off x="2066736" y="37962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2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PPP takes into account the fact that prices of the same good may be different across countries.</a:t>
              </a:r>
              <a:endParaRPr sz="2000" dirty="0">
                <a:solidFill>
                  <a:schemeClr val="lt1"/>
                </a:solidFill>
                <a:latin typeface="Calibri"/>
                <a:ea typeface="Calibri"/>
                <a:cs typeface="Calibri"/>
                <a:sym typeface="Calibri"/>
              </a:endParaRPr>
            </a:p>
          </p:txBody>
        </p:sp>
      </p:grpSp>
      <p:grpSp>
        <p:nvGrpSpPr>
          <p:cNvPr id="23" name="Google Shape;157;p18" descr="The primary goal for most countries is to not only increase GDP but also GDP per capita, which will raise the overall standard of living.&#10;">
            <a:extLst>
              <a:ext uri="{FF2B5EF4-FFF2-40B4-BE49-F238E27FC236}">
                <a16:creationId xmlns:a16="http://schemas.microsoft.com/office/drawing/2014/main" id="{24C1B760-C371-46B4-9F29-0AE3F79868C9}"/>
              </a:ext>
            </a:extLst>
          </p:cNvPr>
          <p:cNvGrpSpPr/>
          <p:nvPr/>
        </p:nvGrpSpPr>
        <p:grpSpPr>
          <a:xfrm>
            <a:off x="2066736" y="4965435"/>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primary goal for most countries is to not only increase GDP but also GDP per capita, which will raise the overall standard of living.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81715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Concerns over International Flows of Capital</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rade deficits occur when a country's imports are greater than its export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748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Trade deficits occur when a country's imports are greater than its exports.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n the case of a deficit, foreign countries supply capital as loans and investments, which will be repaid when the deficit turns into a surplus.">
            <a:extLst>
              <a:ext uri="{FF2B5EF4-FFF2-40B4-BE49-F238E27FC236}">
                <a16:creationId xmlns:a16="http://schemas.microsoft.com/office/drawing/2014/main" id="{9539C497-B2E0-4BDD-84E8-45AFD211ECCD}"/>
              </a:ext>
            </a:extLst>
          </p:cNvPr>
          <p:cNvGrpSpPr/>
          <p:nvPr/>
        </p:nvGrpSpPr>
        <p:grpSpPr>
          <a:xfrm>
            <a:off x="2066792" y="2634271"/>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68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case of a deficit, foreign countries supply capital as loans and investments, which will be repaid when the deficit turns into a surplus.</a:t>
              </a:r>
              <a:endParaRPr sz="2000" dirty="0">
                <a:solidFill>
                  <a:schemeClr val="lt1"/>
                </a:solidFill>
                <a:latin typeface="Calibri"/>
                <a:ea typeface="Calibri"/>
                <a:cs typeface="Calibri"/>
                <a:sym typeface="Calibri"/>
              </a:endParaRPr>
            </a:p>
          </p:txBody>
        </p:sp>
      </p:grpSp>
      <p:grpSp>
        <p:nvGrpSpPr>
          <p:cNvPr id="20" name="Google Shape;157;p18" descr="To change a deficit to a surplus, the country's exports must increase, and imports must decrease.">
            <a:extLst>
              <a:ext uri="{FF2B5EF4-FFF2-40B4-BE49-F238E27FC236}">
                <a16:creationId xmlns:a16="http://schemas.microsoft.com/office/drawing/2014/main" id="{22D14B2A-682C-497B-B318-ED33E60AA45F}"/>
              </a:ext>
            </a:extLst>
          </p:cNvPr>
          <p:cNvGrpSpPr/>
          <p:nvPr/>
        </p:nvGrpSpPr>
        <p:grpSpPr>
          <a:xfrm>
            <a:off x="2066764" y="383743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21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To change a deficit to a surplus, the country's exports must increase, and imports must decrease.</a:t>
              </a:r>
              <a:endParaRPr sz="2000" dirty="0">
                <a:solidFill>
                  <a:schemeClr val="lt1"/>
                </a:solidFill>
                <a:latin typeface="Calibri"/>
                <a:ea typeface="Calibri"/>
                <a:cs typeface="Calibri"/>
                <a:sym typeface="Calibri"/>
              </a:endParaRPr>
            </a:p>
          </p:txBody>
        </p:sp>
      </p:grpSp>
      <p:grpSp>
        <p:nvGrpSpPr>
          <p:cNvPr id="23" name="Google Shape;157;p18" descr="Imports decrease and exports increase when the country's currency depreciates.">
            <a:extLst>
              <a:ext uri="{FF2B5EF4-FFF2-40B4-BE49-F238E27FC236}">
                <a16:creationId xmlns:a16="http://schemas.microsoft.com/office/drawing/2014/main" id="{DE586F77-D402-452D-82E6-B1585C9C75FB}"/>
              </a:ext>
            </a:extLst>
          </p:cNvPr>
          <p:cNvGrpSpPr/>
          <p:nvPr/>
        </p:nvGrpSpPr>
        <p:grpSpPr>
          <a:xfrm>
            <a:off x="2066771" y="4954097"/>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Imports decrease and exports increase when the country's currency depreciates.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07462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Expected Pattern of Trade Imbalances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High-income economies will run trade surpluses, which means they will experience a net outflow of capital to foreign countrie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High-income economies will run trade surpluses, which means they will experience a net outflow of capital to foreign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Low- and middle-income economies will run trade deficits, which means they will experience a net inflow of foreign capital.">
            <a:extLst>
              <a:ext uri="{FF2B5EF4-FFF2-40B4-BE49-F238E27FC236}">
                <a16:creationId xmlns:a16="http://schemas.microsoft.com/office/drawing/2014/main" id="{9539C497-B2E0-4BDD-84E8-45AFD211ECCD}"/>
              </a:ext>
            </a:extLst>
          </p:cNvPr>
          <p:cNvGrpSpPr/>
          <p:nvPr/>
        </p:nvGrpSpPr>
        <p:grpSpPr>
          <a:xfrm>
            <a:off x="2066792" y="2619467"/>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028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 and middle-income economies will run trade deficits, which means they will experience a net inflow of foreign capital.</a:t>
              </a:r>
              <a:endParaRPr sz="2000" dirty="0">
                <a:solidFill>
                  <a:schemeClr val="lt1"/>
                </a:solidFill>
                <a:latin typeface="Calibri"/>
                <a:ea typeface="Calibri"/>
                <a:cs typeface="Calibri"/>
                <a:sym typeface="Calibri"/>
              </a:endParaRPr>
            </a:p>
          </p:txBody>
        </p:sp>
      </p:grpSp>
      <p:grpSp>
        <p:nvGrpSpPr>
          <p:cNvPr id="20" name="Google Shape;157;p18" descr="Investors in high-income countries can receive high returns on their investments and can diversify their funds.">
            <a:extLst>
              <a:ext uri="{FF2B5EF4-FFF2-40B4-BE49-F238E27FC236}">
                <a16:creationId xmlns:a16="http://schemas.microsoft.com/office/drawing/2014/main" id="{22D14B2A-682C-497B-B318-ED33E60AA45F}"/>
              </a:ext>
            </a:extLst>
          </p:cNvPr>
          <p:cNvGrpSpPr/>
          <p:nvPr/>
        </p:nvGrpSpPr>
        <p:grpSpPr>
          <a:xfrm>
            <a:off x="2066707" y="3727401"/>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986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Investors in high-income countries can receive high returns on their investments and can diversify their funds.</a:t>
              </a:r>
              <a:endParaRPr sz="2000" dirty="0">
                <a:solidFill>
                  <a:schemeClr val="lt1"/>
                </a:solidFill>
                <a:latin typeface="Calibri"/>
                <a:ea typeface="Calibri"/>
                <a:cs typeface="Calibri"/>
                <a:sym typeface="Calibri"/>
              </a:endParaRPr>
            </a:p>
          </p:txBody>
        </p:sp>
      </p:grpSp>
      <p:grpSp>
        <p:nvGrpSpPr>
          <p:cNvPr id="23" name="Google Shape;157;p18" descr="Low-income economies that receive inflows have the potential for rapid catch-up economic growth.">
            <a:extLst>
              <a:ext uri="{FF2B5EF4-FFF2-40B4-BE49-F238E27FC236}">
                <a16:creationId xmlns:a16="http://schemas.microsoft.com/office/drawing/2014/main" id="{274DE29F-AF88-4D2F-8298-D0569DB109DC}"/>
              </a:ext>
            </a:extLst>
          </p:cNvPr>
          <p:cNvGrpSpPr/>
          <p:nvPr/>
        </p:nvGrpSpPr>
        <p:grpSpPr>
          <a:xfrm>
            <a:off x="2066763" y="4835335"/>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economies that receive inflows have the potential for rapid catch-up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47836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Trade Deficits for the U.S. Economy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Due to its large trade deficits, the U.S. economy is soaking up savings from all over the world.">
            <a:extLst>
              <a:ext uri="{FF2B5EF4-FFF2-40B4-BE49-F238E27FC236}">
                <a16:creationId xmlns:a16="http://schemas.microsoft.com/office/drawing/2014/main" id="{8F4E44DC-A241-4411-96F1-1C705D4D565F}"/>
              </a:ext>
            </a:extLst>
          </p:cNvPr>
          <p:cNvGrpSpPr/>
          <p:nvPr/>
        </p:nvGrpSpPr>
        <p:grpSpPr>
          <a:xfrm>
            <a:off x="2066764" y="1515231"/>
            <a:ext cx="8058467" cy="996696"/>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Due to its large trade deficits, the U.S. economy is soaking up savings from all over the world.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While trade deficits are not immediately a bad thing, the question is whether they will be reduced gradually or hastily.">
            <a:extLst>
              <a:ext uri="{FF2B5EF4-FFF2-40B4-BE49-F238E27FC236}">
                <a16:creationId xmlns:a16="http://schemas.microsoft.com/office/drawing/2014/main" id="{9539C497-B2E0-4BDD-84E8-45AFD211ECCD}"/>
              </a:ext>
            </a:extLst>
          </p:cNvPr>
          <p:cNvGrpSpPr/>
          <p:nvPr/>
        </p:nvGrpSpPr>
        <p:grpSpPr>
          <a:xfrm>
            <a:off x="2066764" y="2606193"/>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While trade deficits are not immediately a bad thing, the question is whether they will be reduced gradually or hastily. </a:t>
              </a:r>
              <a:endParaRPr sz="2000" dirty="0">
                <a:solidFill>
                  <a:schemeClr val="lt1"/>
                </a:solidFill>
                <a:latin typeface="Calibri"/>
                <a:ea typeface="Calibri"/>
                <a:cs typeface="Calibri"/>
                <a:sym typeface="Calibri"/>
              </a:endParaRPr>
            </a:p>
          </p:txBody>
        </p:sp>
      </p:grpSp>
      <p:grpSp>
        <p:nvGrpSpPr>
          <p:cNvPr id="20" name="Google Shape;157;p18" descr="In a gradual reduction scenario, U.S. exports could grow more rapidly than imports aided by dollar depreciation.">
            <a:extLst>
              <a:ext uri="{FF2B5EF4-FFF2-40B4-BE49-F238E27FC236}">
                <a16:creationId xmlns:a16="http://schemas.microsoft.com/office/drawing/2014/main" id="{22D14B2A-682C-497B-B318-ED33E60AA45F}"/>
              </a:ext>
            </a:extLst>
          </p:cNvPr>
          <p:cNvGrpSpPr/>
          <p:nvPr/>
        </p:nvGrpSpPr>
        <p:grpSpPr>
          <a:xfrm>
            <a:off x="2066778" y="370815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a gradual reduction scenario, U.S. exports could grow more rapidly than imports aided by dollar depreciation. </a:t>
              </a:r>
              <a:endParaRPr sz="2000" dirty="0">
                <a:solidFill>
                  <a:schemeClr val="lt1"/>
                </a:solidFill>
                <a:latin typeface="Calibri"/>
                <a:ea typeface="Calibri"/>
                <a:cs typeface="Calibri"/>
                <a:sym typeface="Calibri"/>
              </a:endParaRPr>
            </a:p>
          </p:txBody>
        </p:sp>
      </p:grpSp>
      <p:grpSp>
        <p:nvGrpSpPr>
          <p:cNvPr id="23" name="Google Shape;157;p18" descr="If foreign investors became less willing to hold dollar assets, the dollar exchange rate could weaken, causing speculators to rush to unload their dollar assets, which would rapidly reduce the trade deficit.">
            <a:extLst>
              <a:ext uri="{FF2B5EF4-FFF2-40B4-BE49-F238E27FC236}">
                <a16:creationId xmlns:a16="http://schemas.microsoft.com/office/drawing/2014/main" id="{8C0182C8-B6DF-417B-91FB-418EF95CA0B7}"/>
              </a:ext>
            </a:extLst>
          </p:cNvPr>
          <p:cNvGrpSpPr/>
          <p:nvPr/>
        </p:nvGrpSpPr>
        <p:grpSpPr>
          <a:xfrm>
            <a:off x="2066771" y="4820342"/>
            <a:ext cx="8058400" cy="1078992"/>
            <a:chOff x="542823" y="1736761"/>
            <a:chExt cx="80584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3" y="1762299"/>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foreign investors became less willing to hold dollar assets, the dollar exchange rate could weaken, causing speculators to rush to unload their dollar assets, which would rapidly reduce the trade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3853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Trade Deficits in Small Economies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Countries like Ireland, Iceland, and Greece have all experienced severe shocks when foreign leaders decided to stop extending fund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Countries like Ireland, Iceland, and Greece have all experienced severe shocks when foreign leaders decided to stop extending funds.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nations take steps to reduce the risk that their economies will be injured when losing foreign financial capital.">
            <a:extLst>
              <a:ext uri="{FF2B5EF4-FFF2-40B4-BE49-F238E27FC236}">
                <a16:creationId xmlns:a16="http://schemas.microsoft.com/office/drawing/2014/main" id="{9539C497-B2E0-4BDD-84E8-45AFD211ECCD}"/>
              </a:ext>
            </a:extLst>
          </p:cNvPr>
          <p:cNvGrpSpPr/>
          <p:nvPr/>
        </p:nvGrpSpPr>
        <p:grpSpPr>
          <a:xfrm>
            <a:off x="2066792" y="263219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663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nations take steps to reduce the risk that their economies will be injured when losing foreign financial capital.</a:t>
              </a:r>
              <a:endParaRPr sz="2000" dirty="0">
                <a:solidFill>
                  <a:schemeClr val="lt1"/>
                </a:solidFill>
                <a:latin typeface="Calibri"/>
                <a:ea typeface="Calibri"/>
                <a:cs typeface="Calibri"/>
                <a:sym typeface="Calibri"/>
              </a:endParaRPr>
            </a:p>
          </p:txBody>
        </p:sp>
      </p:grpSp>
      <p:grpSp>
        <p:nvGrpSpPr>
          <p:cNvPr id="20" name="Google Shape;157;p18" descr="These can include holding large amounts of reserves of foreign exchange, increasing regulations on domestic banks to avoid imprudent lending, and discouraging speculative short-term inflow.">
            <a:extLst>
              <a:ext uri="{FF2B5EF4-FFF2-40B4-BE49-F238E27FC236}">
                <a16:creationId xmlns:a16="http://schemas.microsoft.com/office/drawing/2014/main" id="{22D14B2A-682C-497B-B318-ED33E60AA45F}"/>
              </a:ext>
            </a:extLst>
          </p:cNvPr>
          <p:cNvGrpSpPr/>
          <p:nvPr/>
        </p:nvGrpSpPr>
        <p:grpSpPr>
          <a:xfrm>
            <a:off x="2066778" y="3743478"/>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1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can include holding large amounts of reserves of foreign exchange, increasing regulations on domestic banks to avoid imprudent lending, and discouraging speculative short-term inflow.</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98713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last half century, the standard of living has increased dramatically for billions of people around the world.">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9037" y="1853594"/>
              <a:ext cx="770121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last half century, the standard of living has increased dramatically for billions of people around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challenge for most countries is to maintain these growth rates.">
            <a:extLst>
              <a:ext uri="{FF2B5EF4-FFF2-40B4-BE49-F238E27FC236}">
                <a16:creationId xmlns:a16="http://schemas.microsoft.com/office/drawing/2014/main" id="{9539C497-B2E0-4BDD-84E8-45AFD211ECCD}"/>
              </a:ext>
            </a:extLst>
          </p:cNvPr>
          <p:cNvGrpSpPr/>
          <p:nvPr/>
        </p:nvGrpSpPr>
        <p:grpSpPr>
          <a:xfrm>
            <a:off x="2066821" y="2623518"/>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49146" y="1950570"/>
              <a:ext cx="770121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challenge for most countries is to maintain these growth rates.</a:t>
              </a:r>
              <a:endParaRPr sz="2000" dirty="0">
                <a:solidFill>
                  <a:schemeClr val="lt1"/>
                </a:solidFill>
                <a:latin typeface="Calibri"/>
                <a:ea typeface="Calibri"/>
                <a:cs typeface="Calibri"/>
                <a:sym typeface="Calibri"/>
              </a:endParaRPr>
            </a:p>
          </p:txBody>
        </p:sp>
      </p:grpSp>
      <p:grpSp>
        <p:nvGrpSpPr>
          <p:cNvPr id="20" name="Google Shape;157;p18" descr="The economically challenged regions of the world have stagnated and become stuck in poverty traps.">
            <a:extLst>
              <a:ext uri="{FF2B5EF4-FFF2-40B4-BE49-F238E27FC236}">
                <a16:creationId xmlns:a16="http://schemas.microsoft.com/office/drawing/2014/main" id="{22D14B2A-682C-497B-B318-ED33E60AA45F}"/>
              </a:ext>
            </a:extLst>
          </p:cNvPr>
          <p:cNvGrpSpPr/>
          <p:nvPr/>
        </p:nvGrpSpPr>
        <p:grpSpPr>
          <a:xfrm>
            <a:off x="2066864" y="3737328"/>
            <a:ext cx="8058300" cy="996696"/>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49103" y="1850341"/>
              <a:ext cx="786569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economically challenged regions of the world have stagnated and become stuck in poverty traps.</a:t>
              </a:r>
              <a:endParaRPr sz="2000" dirty="0">
                <a:solidFill>
                  <a:schemeClr val="lt1"/>
                </a:solidFill>
                <a:latin typeface="Calibri"/>
                <a:ea typeface="Calibri"/>
                <a:cs typeface="Calibri"/>
                <a:sym typeface="Calibri"/>
              </a:endParaRPr>
            </a:p>
          </p:txBody>
        </p:sp>
      </p:grpSp>
      <p:grpSp>
        <p:nvGrpSpPr>
          <p:cNvPr id="23" name="Google Shape;157;p18" descr="Modern technology allows investment in education and human capital development in ways that would not have been possible just a few decades ago.">
            <a:extLst>
              <a:ext uri="{FF2B5EF4-FFF2-40B4-BE49-F238E27FC236}">
                <a16:creationId xmlns:a16="http://schemas.microsoft.com/office/drawing/2014/main" id="{8C0182C8-B6DF-417B-91FB-418EF95CA0B7}"/>
              </a:ext>
            </a:extLst>
          </p:cNvPr>
          <p:cNvGrpSpPr/>
          <p:nvPr/>
        </p:nvGrpSpPr>
        <p:grpSpPr>
          <a:xfrm>
            <a:off x="2066870" y="4830465"/>
            <a:ext cx="8058300" cy="1078992"/>
            <a:chOff x="542923" y="1736761"/>
            <a:chExt cx="80583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649096" y="1762299"/>
              <a:ext cx="78656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Modern technology allows investment in education and human capital development in ways that would not have been possible just a few decades ago.</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00095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f you were an economic advisor to the president of a low- or middle-income country, would you encourage inflows of foreign financial capital? Why or why not?&#10;">
            <a:extLst>
              <a:ext uri="{FF2B5EF4-FFF2-40B4-BE49-F238E27FC236}">
                <a16:creationId xmlns:a16="http://schemas.microsoft.com/office/drawing/2014/main" id="{8F4E44DC-A241-4411-96F1-1C705D4D565F}"/>
              </a:ext>
            </a:extLst>
          </p:cNvPr>
          <p:cNvGrpSpPr/>
          <p:nvPr/>
        </p:nvGrpSpPr>
        <p:grpSpPr>
          <a:xfrm>
            <a:off x="2066931" y="1515230"/>
            <a:ext cx="8058300" cy="1432919"/>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9036" y="1853594"/>
              <a:ext cx="7701219"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p:txBody>
        </p:sp>
      </p:grpSp>
    </p:spTree>
    <p:extLst>
      <p:ext uri="{BB962C8B-B14F-4D97-AF65-F5344CB8AC3E}">
        <p14:creationId xmlns:p14="http://schemas.microsoft.com/office/powerpoint/2010/main" val="40673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3</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f you were an economic advisor to the president of a low- or middle-income country, would you encourage inflows of foreign financial capital? Why or why not?&#10;&#10;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10;">
            <a:extLst>
              <a:ext uri="{FF2B5EF4-FFF2-40B4-BE49-F238E27FC236}">
                <a16:creationId xmlns:a16="http://schemas.microsoft.com/office/drawing/2014/main" id="{8F4E44DC-A241-4411-96F1-1C705D4D565F}"/>
              </a:ext>
            </a:extLst>
          </p:cNvPr>
          <p:cNvGrpSpPr/>
          <p:nvPr/>
        </p:nvGrpSpPr>
        <p:grpSpPr>
          <a:xfrm>
            <a:off x="2066931" y="1515230"/>
            <a:ext cx="8058300" cy="3411971"/>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9793" y="1779568"/>
              <a:ext cx="769046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sz="2000" i="1" dirty="0">
                  <a:solidFill>
                    <a:schemeClr val="bg1"/>
                  </a:solidFill>
                  <a:latin typeface="Calibri" panose="020F0502020204030204" pitchFamily="34" charset="0"/>
                  <a:cs typeface="Times New Roman" panose="02020603050405020304" pitchFamily="18" charset="0"/>
                </a:rPr>
                <a:t>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p:txBody>
        </p:sp>
      </p:grpSp>
    </p:spTree>
    <p:extLst>
      <p:ext uri="{BB962C8B-B14F-4D97-AF65-F5344CB8AC3E}">
        <p14:creationId xmlns:p14="http://schemas.microsoft.com/office/powerpoint/2010/main" val="4070292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r>
              <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challenge for most smaller economies is to maintain solid growth rates. </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Trade imbalances can disrupt domestic savings and domestic investment if not handled appropriately.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a problem with U.S. trade deficits and whether they will come down gradually or hastily.</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debate on whether smaller countries around the world should take some steps to limit flows of international capital, in the hope that they will not be as vulnerable to sudden inflows and outflows of international financial capital.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4105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Country Classifications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World Bank uses gross national income (GNI) per capita to classify countries as low, lower-middle, upper-middle, or high income.&#10;">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World Bank uses gross national income (GNI) per capita to classify countries as low, lower-middle, upper-middle, or high income.</a:t>
              </a: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pic>
        <p:nvPicPr>
          <p:cNvPr id="4" name="Picture 3" descr="A table sharing the gross national income per capita. The GNI per capita for low income is less than $1,085, for lower-middle income it is $1,085 to $4,255, for upper-middle income it is $4,255 to $13,205, and high income is considered greater than $13,205.">
            <a:extLst>
              <a:ext uri="{FF2B5EF4-FFF2-40B4-BE49-F238E27FC236}">
                <a16:creationId xmlns:a16="http://schemas.microsoft.com/office/drawing/2014/main" id="{659FC0D6-85AB-6C01-7538-E66159A8D4B5}"/>
              </a:ext>
            </a:extLst>
          </p:cNvPr>
          <p:cNvPicPr>
            <a:picLocks noChangeAspect="1"/>
          </p:cNvPicPr>
          <p:nvPr/>
        </p:nvPicPr>
        <p:blipFill>
          <a:blip r:embed="rId3"/>
          <a:stretch>
            <a:fillRect/>
          </a:stretch>
        </p:blipFill>
        <p:spPr>
          <a:xfrm>
            <a:off x="2172177" y="3140409"/>
            <a:ext cx="7847645" cy="2728283"/>
          </a:xfrm>
          <a:prstGeom prst="rect">
            <a:avLst/>
          </a:prstGeom>
        </p:spPr>
      </p:pic>
    </p:spTree>
    <p:extLst>
      <p:ext uri="{BB962C8B-B14F-4D97-AF65-F5344CB8AC3E}">
        <p14:creationId xmlns:p14="http://schemas.microsoft.com/office/powerpoint/2010/main" val="2465442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GDP Imbalances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This world map shows an overview of GDP per capita by country in 2018. There is a clear imbalance in the GDP across the world.&#10;">
            <a:extLst>
              <a:ext uri="{FF2B5EF4-FFF2-40B4-BE49-F238E27FC236}">
                <a16:creationId xmlns:a16="http://schemas.microsoft.com/office/drawing/2014/main" id="{C15DE79F-D88E-47BF-B075-C5789E9B6B6E}"/>
              </a:ext>
            </a:extLst>
          </p:cNvPr>
          <p:cNvGrpSpPr/>
          <p:nvPr/>
        </p:nvGrpSpPr>
        <p:grpSpPr>
          <a:xfrm>
            <a:off x="2066830" y="5651995"/>
            <a:ext cx="8058340" cy="1047325"/>
            <a:chOff x="542883" y="1736761"/>
            <a:chExt cx="8058340"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83" y="1871313"/>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world map shows an overview of GDP per capita by country in 2018. There is a clear imbalance in the GDP across the world.</a:t>
              </a:r>
            </a:p>
          </p:txBody>
        </p:sp>
      </p:grpSp>
      <p:pic>
        <p:nvPicPr>
          <p:cNvPr id="4" name="Picture 3" descr="A map of the world showing the different levels of GDP per capita across countries">
            <a:extLst>
              <a:ext uri="{FF2B5EF4-FFF2-40B4-BE49-F238E27FC236}">
                <a16:creationId xmlns:a16="http://schemas.microsoft.com/office/drawing/2014/main" id="{0D397B9D-E51D-4044-B4B0-EF1319DC3730}"/>
              </a:ext>
            </a:extLst>
          </p:cNvPr>
          <p:cNvPicPr>
            <a:picLocks noChangeAspect="1"/>
          </p:cNvPicPr>
          <p:nvPr/>
        </p:nvPicPr>
        <p:blipFill>
          <a:blip r:embed="rId3"/>
          <a:stretch>
            <a:fillRect/>
          </a:stretch>
        </p:blipFill>
        <p:spPr>
          <a:xfrm>
            <a:off x="1739991" y="1359715"/>
            <a:ext cx="8711960" cy="4138569"/>
          </a:xfrm>
          <a:prstGeom prst="rect">
            <a:avLst/>
          </a:prstGeom>
        </p:spPr>
      </p:pic>
    </p:spTree>
    <p:extLst>
      <p:ext uri="{BB962C8B-B14F-4D97-AF65-F5344CB8AC3E}">
        <p14:creationId xmlns:p14="http://schemas.microsoft.com/office/powerpoint/2010/main" val="52846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GDP Imbalances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is a clear imbalance in GDP levels across the world.&#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8037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clear imbalance in GDP levels across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North America, Australia, and western Europe have the highest GDPs.&#10;">
            <a:extLst>
              <a:ext uri="{FF2B5EF4-FFF2-40B4-BE49-F238E27FC236}">
                <a16:creationId xmlns:a16="http://schemas.microsoft.com/office/drawing/2014/main" id="{9539C497-B2E0-4BDD-84E8-45AFD211ECCD}"/>
              </a:ext>
            </a:extLst>
          </p:cNvPr>
          <p:cNvGrpSpPr/>
          <p:nvPr/>
        </p:nvGrpSpPr>
        <p:grpSpPr>
          <a:xfrm>
            <a:off x="2066764" y="263416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Australia, and western Europe have the highest GDPs.</a:t>
              </a:r>
              <a:endParaRPr sz="2000" dirty="0">
                <a:solidFill>
                  <a:schemeClr val="lt1"/>
                </a:solidFill>
                <a:latin typeface="Calibri"/>
                <a:ea typeface="Calibri"/>
                <a:cs typeface="Calibri"/>
                <a:sym typeface="Calibri"/>
              </a:endParaRPr>
            </a:p>
          </p:txBody>
        </p:sp>
      </p:grpSp>
      <p:grpSp>
        <p:nvGrpSpPr>
          <p:cNvPr id="20" name="Google Shape;157;p18" descr="Large areas of the world, like Africa and South Asia, have much lower GDPs. &#10;">
            <a:extLst>
              <a:ext uri="{FF2B5EF4-FFF2-40B4-BE49-F238E27FC236}">
                <a16:creationId xmlns:a16="http://schemas.microsoft.com/office/drawing/2014/main" id="{22D14B2A-682C-497B-B318-ED33E60AA45F}"/>
              </a:ext>
            </a:extLst>
          </p:cNvPr>
          <p:cNvGrpSpPr/>
          <p:nvPr/>
        </p:nvGrpSpPr>
        <p:grpSpPr>
          <a:xfrm>
            <a:off x="2066736" y="3806465"/>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areas of the world, like Africa and South Asia, have much lower GDPs. </a:t>
              </a:r>
            </a:p>
          </p:txBody>
        </p:sp>
      </p:grpSp>
      <p:grpSp>
        <p:nvGrpSpPr>
          <p:cNvPr id="23" name="Google Shape;157;p18" descr="North America and the European Union have about 11.5% of the world's population, but they produce close to 48% of the world's GDP.&#10;">
            <a:extLst>
              <a:ext uri="{FF2B5EF4-FFF2-40B4-BE49-F238E27FC236}">
                <a16:creationId xmlns:a16="http://schemas.microsoft.com/office/drawing/2014/main" id="{C15DE79F-D88E-47BF-B075-C5789E9B6B6E}"/>
              </a:ext>
            </a:extLst>
          </p:cNvPr>
          <p:cNvGrpSpPr/>
          <p:nvPr/>
        </p:nvGrpSpPr>
        <p:grpSpPr>
          <a:xfrm>
            <a:off x="2066722" y="4978764"/>
            <a:ext cx="8058399" cy="1047325"/>
            <a:chOff x="542824" y="1736761"/>
            <a:chExt cx="8058399"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24" y="177923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and the European Union have about 11.5% of the world's population, but they produce close to 48% of the world's GDP.</a:t>
              </a:r>
            </a:p>
          </p:txBody>
        </p:sp>
      </p:grpSp>
    </p:spTree>
    <p:extLst>
      <p:ext uri="{BB962C8B-B14F-4D97-AF65-F5344CB8AC3E}">
        <p14:creationId xmlns:p14="http://schemas.microsoft.com/office/powerpoint/2010/main" val="1470849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Factors like health, education, human rights, crime and personal safety, and environmental quality are not entirely captured in a GDP per capita calculation. &#10;">
            <a:extLst>
              <a:ext uri="{FF2B5EF4-FFF2-40B4-BE49-F238E27FC236}">
                <a16:creationId xmlns:a16="http://schemas.microsoft.com/office/drawing/2014/main" id="{8F4E44DC-A241-4411-96F1-1C705D4D565F}"/>
              </a:ext>
            </a:extLst>
          </p:cNvPr>
          <p:cNvGrpSpPr/>
          <p:nvPr/>
        </p:nvGrpSpPr>
        <p:grpSpPr>
          <a:xfrm>
            <a:off x="2066764" y="1515233"/>
            <a:ext cx="8058467" cy="11763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8234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of these factors are correlated with per-capita GDP, but there are exceptions.&#10;">
            <a:extLst>
              <a:ext uri="{FF2B5EF4-FFF2-40B4-BE49-F238E27FC236}">
                <a16:creationId xmlns:a16="http://schemas.microsoft.com/office/drawing/2014/main" id="{9539C497-B2E0-4BDD-84E8-45AFD211ECCD}"/>
              </a:ext>
            </a:extLst>
          </p:cNvPr>
          <p:cNvGrpSpPr/>
          <p:nvPr/>
        </p:nvGrpSpPr>
        <p:grpSpPr>
          <a:xfrm>
            <a:off x="2066764" y="2822294"/>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32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of these factors are correlated with per-capita GDP, but there are exceptions.</a:t>
              </a:r>
              <a:endParaRPr sz="2000" dirty="0">
                <a:solidFill>
                  <a:schemeClr val="lt1"/>
                </a:solidFill>
                <a:latin typeface="Calibri"/>
                <a:ea typeface="Calibri"/>
                <a:cs typeface="Calibri"/>
                <a:sym typeface="Calibri"/>
              </a:endParaRPr>
            </a:p>
          </p:txBody>
        </p:sp>
      </p:grpSp>
      <p:grpSp>
        <p:nvGrpSpPr>
          <p:cNvPr id="20" name="Google Shape;157;p18" descr="No region can claim to have a perfect standard of living; for instance, even high-income regions like Europe and North America still have malnourishment and poverty.&#10;">
            <a:extLst>
              <a:ext uri="{FF2B5EF4-FFF2-40B4-BE49-F238E27FC236}">
                <a16:creationId xmlns:a16="http://schemas.microsoft.com/office/drawing/2014/main" id="{22D14B2A-682C-497B-B318-ED33E60AA45F}"/>
              </a:ext>
            </a:extLst>
          </p:cNvPr>
          <p:cNvGrpSpPr/>
          <p:nvPr/>
        </p:nvGrpSpPr>
        <p:grpSpPr>
          <a:xfrm>
            <a:off x="2066764" y="4012686"/>
            <a:ext cx="8058385" cy="1176333"/>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25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 region can claim to have a perfect standard of living; for instance, even high-income regions like Europe and North America still have malnourishment and poverty.</a:t>
              </a:r>
            </a:p>
          </p:txBody>
        </p:sp>
      </p:grpSp>
    </p:spTree>
    <p:extLst>
      <p:ext uri="{BB962C8B-B14F-4D97-AF65-F5344CB8AC3E}">
        <p14:creationId xmlns:p14="http://schemas.microsoft.com/office/powerpoint/2010/main" val="396356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Four additional factors are significant in a wide range of statistical studies:">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70552" y="1826187"/>
              <a:ext cx="767970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Four additional factors are significant in a wide range of statistical studies: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46FCD0D4-31EF-4718-AC52-79229EDB5C8D}"/>
              </a:ext>
            </a:extLst>
          </p:cNvPr>
          <p:cNvSpPr/>
          <p:nvPr/>
        </p:nvSpPr>
        <p:spPr>
          <a:xfrm>
            <a:off x="3357479"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Geography</a:t>
            </a:r>
          </a:p>
        </p:txBody>
      </p:sp>
      <p:sp>
        <p:nvSpPr>
          <p:cNvPr id="5" name="Rectangle 4">
            <a:extLst>
              <a:ext uri="{FF2B5EF4-FFF2-40B4-BE49-F238E27FC236}">
                <a16:creationId xmlns:a16="http://schemas.microsoft.com/office/drawing/2014/main" id="{4FE07B7D-FE60-4D1E-B5EF-B0358A2296CA}"/>
              </a:ext>
            </a:extLst>
          </p:cNvPr>
          <p:cNvSpPr/>
          <p:nvPr/>
        </p:nvSpPr>
        <p:spPr>
          <a:xfrm>
            <a:off x="3357479"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Industrial structure</a:t>
            </a:r>
          </a:p>
        </p:txBody>
      </p:sp>
      <p:sp>
        <p:nvSpPr>
          <p:cNvPr id="3" name="Rectangle 2">
            <a:extLst>
              <a:ext uri="{FF2B5EF4-FFF2-40B4-BE49-F238E27FC236}">
                <a16:creationId xmlns:a16="http://schemas.microsoft.com/office/drawing/2014/main" id="{4148AE82-5B6B-4B68-9234-57BE657DC8B5}"/>
              </a:ext>
            </a:extLst>
          </p:cNvPr>
          <p:cNvSpPr/>
          <p:nvPr/>
        </p:nvSpPr>
        <p:spPr>
          <a:xfrm>
            <a:off x="6461808"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Age distribution</a:t>
            </a:r>
          </a:p>
        </p:txBody>
      </p:sp>
      <p:sp>
        <p:nvSpPr>
          <p:cNvPr id="4" name="Rectangle 3">
            <a:extLst>
              <a:ext uri="{FF2B5EF4-FFF2-40B4-BE49-F238E27FC236}">
                <a16:creationId xmlns:a16="http://schemas.microsoft.com/office/drawing/2014/main" id="{B623EE5E-5C4A-4AE5-BDA7-F9356A713184}"/>
              </a:ext>
            </a:extLst>
          </p:cNvPr>
          <p:cNvSpPr/>
          <p:nvPr/>
        </p:nvSpPr>
        <p:spPr>
          <a:xfrm>
            <a:off x="6461808"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Economic institutions</a:t>
            </a:r>
          </a:p>
        </p:txBody>
      </p:sp>
    </p:spTree>
    <p:extLst>
      <p:ext uri="{BB962C8B-B14F-4D97-AF65-F5344CB8AC3E}">
        <p14:creationId xmlns:p14="http://schemas.microsoft.com/office/powerpoint/2010/main" val="44023440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432703-DA1D-472D-8930-A5EE1F6DB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5D8A08-31AC-420A-B599-E8E786DCD2C0}">
  <ds:schemaRefs>
    <ds:schemaRef ds:uri="http://schemas.microsoft.com/office/2006/documentManagement/types"/>
    <ds:schemaRef ds:uri="http://purl.org/dc/dcmitype/"/>
    <ds:schemaRef ds:uri="fdab59f7-c3a7-48e5-acd8-618ce834776e"/>
    <ds:schemaRef ds:uri="http://www.w3.org/XML/1998/namespace"/>
    <ds:schemaRef ds:uri="http://purl.org/dc/terms/"/>
    <ds:schemaRef ds:uri="http://schemas.openxmlformats.org/package/2006/metadata/core-properties"/>
    <ds:schemaRef ds:uri="http://schemas.microsoft.com/office/2006/metadata/properties"/>
    <ds:schemaRef ds:uri="http://schemas.microsoft.com/office/infopath/2007/PartnerControls"/>
    <ds:schemaRef ds:uri="06d9c582-05c2-476b-83d2-72ab8b1380b2"/>
    <ds:schemaRef ds:uri="http://purl.org/dc/elements/1.1/"/>
  </ds:schemaRefs>
</ds:datastoreItem>
</file>

<file path=customXml/itemProps3.xml><?xml version="1.0" encoding="utf-8"?>
<ds:datastoreItem xmlns:ds="http://schemas.openxmlformats.org/officeDocument/2006/customXml" ds:itemID="{4353C15A-B289-4662-A3D3-A07CF5123F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4920</TotalTime>
  <Words>5567</Words>
  <Application>Microsoft Office PowerPoint</Application>
  <PresentationFormat>Widescreen</PresentationFormat>
  <Paragraphs>326</Paragraphs>
  <Slides>48</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Century Gothic</vt:lpstr>
      <vt:lpstr>Arial</vt:lpstr>
      <vt:lpstr>Calibri</vt:lpstr>
      <vt:lpstr>Office Theme</vt:lpstr>
      <vt:lpstr>The Diversity of Countries and Economies across the World</vt:lpstr>
      <vt:lpstr>Introduction1</vt:lpstr>
      <vt:lpstr>The Goals of Different Countries</vt:lpstr>
      <vt:lpstr>Quantifying Economic Diversity</vt:lpstr>
      <vt:lpstr>Country Classifications</vt:lpstr>
      <vt:lpstr>GDP Imbalances1</vt:lpstr>
      <vt:lpstr>GDP Imbalances2</vt:lpstr>
      <vt:lpstr>Standard of Living1</vt:lpstr>
      <vt:lpstr>Standard of Living2</vt:lpstr>
      <vt:lpstr>Geography</vt:lpstr>
      <vt:lpstr>Age Distribution</vt:lpstr>
      <vt:lpstr>Industrial Structure</vt:lpstr>
      <vt:lpstr>Economic Institutions</vt:lpstr>
      <vt:lpstr>On Your Own1</vt:lpstr>
      <vt:lpstr>Summary1</vt:lpstr>
      <vt:lpstr>Improving Countries' Standards of Living</vt:lpstr>
      <vt:lpstr>Standard of Living</vt:lpstr>
      <vt:lpstr>Growth Policies for High-Income Countries</vt:lpstr>
      <vt:lpstr>Problems with Growth in High-Income Countries</vt:lpstr>
      <vt:lpstr>The Four Asian Tigers</vt:lpstr>
      <vt:lpstr>Growth Policies for Middle-Income Countries</vt:lpstr>
      <vt:lpstr>Growth Policies for Low-Income Countries1</vt:lpstr>
      <vt:lpstr>Growth Policies for Low-Income Countries2</vt:lpstr>
      <vt:lpstr>On Your Own2</vt:lpstr>
      <vt:lpstr>Summary2</vt:lpstr>
      <vt:lpstr>Causes of Unemployment and Inflation around the World</vt:lpstr>
      <vt:lpstr>Introduction3</vt:lpstr>
      <vt:lpstr>Unemployment from a Recession1</vt:lpstr>
      <vt:lpstr>Unemployment from a Recession2</vt:lpstr>
      <vt:lpstr>The Natural Rate of Unemployment</vt:lpstr>
      <vt:lpstr>Undeveloped Labor Markets</vt:lpstr>
      <vt:lpstr>Causes of Inflation in Various Countries1</vt:lpstr>
      <vt:lpstr>Causes of Inflation in Various Countries2</vt:lpstr>
      <vt:lpstr>Real Life Example</vt:lpstr>
      <vt:lpstr>Summary3</vt:lpstr>
      <vt:lpstr>Balance of Trade Concerns</vt:lpstr>
      <vt:lpstr>Viewpoints on Trade</vt:lpstr>
      <vt:lpstr>Potential Consequences of Trade</vt:lpstr>
      <vt:lpstr>Concerns over International Trade</vt:lpstr>
      <vt:lpstr>Concerns over International Flows of Capital</vt:lpstr>
      <vt:lpstr>Expected Pattern of Trade Imbalances</vt:lpstr>
      <vt:lpstr>Trade Deficits for the U.S. Economy</vt:lpstr>
      <vt:lpstr>Trade Deficits in Small Economies</vt:lpstr>
      <vt:lpstr>Market-Oriented Economic Reforms1</vt:lpstr>
      <vt:lpstr>Market-Oriented Economic Reforms2</vt:lpstr>
      <vt:lpstr>Market-Oriented Economic Reforms3</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124</cp:revision>
  <dcterms:modified xsi:type="dcterms:W3CDTF">2026-02-04T14:44:02Z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